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Fredoka One"/>
      <p:regular r:id="rId33"/>
    </p:embeddedFont>
    <p:embeddedFont>
      <p:font typeface="Nunito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FredokaOne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Nunito-bold.fntdata"/><Relationship Id="rId12" Type="http://schemas.openxmlformats.org/officeDocument/2006/relationships/slide" Target="slides/slide8.xml"/><Relationship Id="rId34" Type="http://schemas.openxmlformats.org/officeDocument/2006/relationships/font" Target="fonts/Nunito-regular.fntdata"/><Relationship Id="rId15" Type="http://schemas.openxmlformats.org/officeDocument/2006/relationships/slide" Target="slides/slide11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10.xml"/><Relationship Id="rId36" Type="http://schemas.openxmlformats.org/officeDocument/2006/relationships/font" Target="fonts/Nunito-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5c80ecd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05c80ecdf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05c80ecdfb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g105c80ecdfb_0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05c80ecdfb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105c80ecdfb_0_4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05c80ecdfb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g105c80ecdfb_0_5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05c80ecdfb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g105c80ecdfb_0_5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05c80ecdfb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g105c80ecdfb_0_6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05c80ecdfb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g105c80ecdfb_0_6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05c80ecdfb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g105c80ecdfb_0_6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105c80ecdfb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g105c80ecdfb_0_7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5c80ecdfb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g105c80ecdfb_0_7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05c80ecdfb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g105c80ecdfb_0_7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5c80ecdf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05c80ecdfb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05c80ecdfb_0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g105c80ecdfb_0_8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105c80ecdfb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g105c80ecdfb_0_8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05c80ecdfb_0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g105c80ecdfb_0_8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5c80ecdfb_0_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g105c80ecdfb_0_9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105c80ecdfb_0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g105c80ecdfb_0_9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105c80ecdfb_0_1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g105c80ecdfb_0_10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05c80ecdfb_0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g105c80ecdfb_0_10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05c80ecdfb_0_1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g105c80ecdfb_0_1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9" name="Google Shape;182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5c80ecdf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05c80ecdfb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05c80ecdf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105c80ecdfb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05c80ecdfb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105c80ecdfb_0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5c80ecdfb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105c80ecdfb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05c80ecdfb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105c80ecdfb_0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05c80ecdfb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105c80ecdfb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05c80ecdfb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g105c80ecdfb_0_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5250825" y="0"/>
            <a:ext cx="3893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" name="Google Shape;11;p2"/>
          <p:cNvGrpSpPr/>
          <p:nvPr/>
        </p:nvGrpSpPr>
        <p:grpSpPr>
          <a:xfrm>
            <a:off x="4363225" y="-360685"/>
            <a:ext cx="1774071" cy="2451045"/>
            <a:chOff x="8726449" y="-721371"/>
            <a:chExt cx="3548142" cy="4902090"/>
          </a:xfrm>
        </p:grpSpPr>
        <p:sp>
          <p:nvSpPr>
            <p:cNvPr id="12" name="Google Shape;12;p2"/>
            <p:cNvSpPr/>
            <p:nvPr/>
          </p:nvSpPr>
          <p:spPr>
            <a:xfrm rot="465910">
              <a:off x="9019739" y="-541912"/>
              <a:ext cx="2958281" cy="4542157"/>
            </a:xfrm>
            <a:custGeom>
              <a:rect b="b" l="l" r="r" t="t"/>
              <a:pathLst>
                <a:path extrusionOk="0" h="4545966" w="2960762">
                  <a:moveTo>
                    <a:pt x="2960475" y="1473295"/>
                  </a:moveTo>
                  <a:cubicBezTo>
                    <a:pt x="2959837" y="1413383"/>
                    <a:pt x="2961840" y="1353108"/>
                    <a:pt x="2955103" y="1293469"/>
                  </a:cubicBezTo>
                  <a:cubicBezTo>
                    <a:pt x="2954011" y="1284287"/>
                    <a:pt x="2951735" y="1274468"/>
                    <a:pt x="2946637" y="1266559"/>
                  </a:cubicBezTo>
                  <a:cubicBezTo>
                    <a:pt x="2940901" y="1257649"/>
                    <a:pt x="2931433" y="1252285"/>
                    <a:pt x="2920690" y="1252922"/>
                  </a:cubicBezTo>
                  <a:cubicBezTo>
                    <a:pt x="2900115" y="1255013"/>
                    <a:pt x="2879540" y="1257558"/>
                    <a:pt x="2858874" y="1259922"/>
                  </a:cubicBezTo>
                  <a:cubicBezTo>
                    <a:pt x="2860968" y="1252285"/>
                    <a:pt x="2861241" y="1243467"/>
                    <a:pt x="2860513" y="1235557"/>
                  </a:cubicBezTo>
                  <a:cubicBezTo>
                    <a:pt x="2859693" y="1223830"/>
                    <a:pt x="2859966" y="1208283"/>
                    <a:pt x="2851409" y="1200010"/>
                  </a:cubicBezTo>
                  <a:cubicBezTo>
                    <a:pt x="2840302" y="1128189"/>
                    <a:pt x="2814720" y="1059641"/>
                    <a:pt x="2806162" y="987001"/>
                  </a:cubicBezTo>
                  <a:cubicBezTo>
                    <a:pt x="2803340" y="972546"/>
                    <a:pt x="2802338" y="957364"/>
                    <a:pt x="2799334" y="942818"/>
                  </a:cubicBezTo>
                  <a:cubicBezTo>
                    <a:pt x="2859875" y="905180"/>
                    <a:pt x="2933891" y="856450"/>
                    <a:pt x="2894289" y="800903"/>
                  </a:cubicBezTo>
                  <a:cubicBezTo>
                    <a:pt x="2835021" y="719535"/>
                    <a:pt x="2782946" y="633532"/>
                    <a:pt x="2715304" y="557801"/>
                  </a:cubicBezTo>
                  <a:cubicBezTo>
                    <a:pt x="2689357" y="530709"/>
                    <a:pt x="2655490" y="469979"/>
                    <a:pt x="2611791" y="499162"/>
                  </a:cubicBezTo>
                  <a:cubicBezTo>
                    <a:pt x="2602960" y="509526"/>
                    <a:pt x="2594038" y="519891"/>
                    <a:pt x="2584934" y="530164"/>
                  </a:cubicBezTo>
                  <a:cubicBezTo>
                    <a:pt x="2544148" y="506799"/>
                    <a:pt x="2508825" y="482162"/>
                    <a:pt x="2468949" y="455161"/>
                  </a:cubicBezTo>
                  <a:cubicBezTo>
                    <a:pt x="2438542" y="436069"/>
                    <a:pt x="2408316" y="415977"/>
                    <a:pt x="2381004" y="393249"/>
                  </a:cubicBezTo>
                  <a:cubicBezTo>
                    <a:pt x="2404492" y="344247"/>
                    <a:pt x="2447737" y="264971"/>
                    <a:pt x="2386284" y="235969"/>
                  </a:cubicBezTo>
                  <a:cubicBezTo>
                    <a:pt x="2299979" y="195786"/>
                    <a:pt x="2225508" y="132874"/>
                    <a:pt x="2135924" y="99964"/>
                  </a:cubicBezTo>
                  <a:cubicBezTo>
                    <a:pt x="2094774" y="86781"/>
                    <a:pt x="2081937" y="113055"/>
                    <a:pt x="2070557" y="146784"/>
                  </a:cubicBezTo>
                  <a:cubicBezTo>
                    <a:pt x="2063183" y="165694"/>
                    <a:pt x="2055263" y="184513"/>
                    <a:pt x="2047615" y="203423"/>
                  </a:cubicBezTo>
                  <a:cubicBezTo>
                    <a:pt x="2010835" y="196240"/>
                    <a:pt x="1975056" y="188876"/>
                    <a:pt x="1937093" y="181694"/>
                  </a:cubicBezTo>
                  <a:cubicBezTo>
                    <a:pt x="1903590" y="175967"/>
                    <a:pt x="1869541" y="165057"/>
                    <a:pt x="1835401" y="163603"/>
                  </a:cubicBezTo>
                  <a:cubicBezTo>
                    <a:pt x="1835492" y="162784"/>
                    <a:pt x="1835492" y="161966"/>
                    <a:pt x="1835583" y="161148"/>
                  </a:cubicBezTo>
                  <a:cubicBezTo>
                    <a:pt x="1835219" y="115328"/>
                    <a:pt x="1853518" y="29870"/>
                    <a:pt x="1794069" y="13869"/>
                  </a:cubicBezTo>
                  <a:cubicBezTo>
                    <a:pt x="1754830" y="11323"/>
                    <a:pt x="1715592" y="7778"/>
                    <a:pt x="1676263" y="5960"/>
                  </a:cubicBezTo>
                  <a:cubicBezTo>
                    <a:pt x="1628467" y="4505"/>
                    <a:pt x="1580579" y="3050"/>
                    <a:pt x="1532783" y="141"/>
                  </a:cubicBezTo>
                  <a:cubicBezTo>
                    <a:pt x="1498461" y="687"/>
                    <a:pt x="1457948" y="-4405"/>
                    <a:pt x="1429271" y="17960"/>
                  </a:cubicBezTo>
                  <a:cubicBezTo>
                    <a:pt x="1418255" y="27142"/>
                    <a:pt x="1415797" y="41870"/>
                    <a:pt x="1416434" y="55507"/>
                  </a:cubicBezTo>
                  <a:cubicBezTo>
                    <a:pt x="1416434" y="81145"/>
                    <a:pt x="1416343" y="106782"/>
                    <a:pt x="1416252" y="132420"/>
                  </a:cubicBezTo>
                  <a:cubicBezTo>
                    <a:pt x="1383477" y="140329"/>
                    <a:pt x="1350612" y="148147"/>
                    <a:pt x="1317565" y="154966"/>
                  </a:cubicBezTo>
                  <a:cubicBezTo>
                    <a:pt x="1307732" y="158512"/>
                    <a:pt x="1278235" y="161421"/>
                    <a:pt x="1254656" y="167512"/>
                  </a:cubicBezTo>
                  <a:cubicBezTo>
                    <a:pt x="1251014" y="164239"/>
                    <a:pt x="1246007" y="162603"/>
                    <a:pt x="1240089" y="164239"/>
                  </a:cubicBezTo>
                  <a:cubicBezTo>
                    <a:pt x="1231076" y="167876"/>
                    <a:pt x="1221244" y="172330"/>
                    <a:pt x="1214962" y="180058"/>
                  </a:cubicBezTo>
                  <a:cubicBezTo>
                    <a:pt x="1204584" y="141784"/>
                    <a:pt x="1190472" y="98418"/>
                    <a:pt x="1157516" y="92963"/>
                  </a:cubicBezTo>
                  <a:cubicBezTo>
                    <a:pt x="1071938" y="107418"/>
                    <a:pt x="987999" y="136420"/>
                    <a:pt x="903514" y="158148"/>
                  </a:cubicBezTo>
                  <a:cubicBezTo>
                    <a:pt x="870466" y="169057"/>
                    <a:pt x="805646" y="182240"/>
                    <a:pt x="820485" y="229605"/>
                  </a:cubicBezTo>
                  <a:cubicBezTo>
                    <a:pt x="826494" y="242697"/>
                    <a:pt x="832594" y="255788"/>
                    <a:pt x="837055" y="269516"/>
                  </a:cubicBezTo>
                  <a:cubicBezTo>
                    <a:pt x="841060" y="283244"/>
                    <a:pt x="844702" y="296972"/>
                    <a:pt x="848344" y="310791"/>
                  </a:cubicBezTo>
                  <a:cubicBezTo>
                    <a:pt x="833595" y="318973"/>
                    <a:pt x="821669" y="335792"/>
                    <a:pt x="810107" y="346520"/>
                  </a:cubicBezTo>
                  <a:cubicBezTo>
                    <a:pt x="786527" y="371793"/>
                    <a:pt x="762584" y="396794"/>
                    <a:pt x="738458" y="421614"/>
                  </a:cubicBezTo>
                  <a:cubicBezTo>
                    <a:pt x="718247" y="442069"/>
                    <a:pt x="697217" y="461797"/>
                    <a:pt x="676278" y="481525"/>
                  </a:cubicBezTo>
                  <a:cubicBezTo>
                    <a:pt x="669905" y="488253"/>
                    <a:pt x="659982" y="495980"/>
                    <a:pt x="652061" y="504344"/>
                  </a:cubicBezTo>
                  <a:cubicBezTo>
                    <a:pt x="650240" y="504890"/>
                    <a:pt x="648420" y="505799"/>
                    <a:pt x="646963" y="507254"/>
                  </a:cubicBezTo>
                  <a:cubicBezTo>
                    <a:pt x="641865" y="511981"/>
                    <a:pt x="639589" y="518890"/>
                    <a:pt x="635128" y="524254"/>
                  </a:cubicBezTo>
                  <a:cubicBezTo>
                    <a:pt x="633125" y="526164"/>
                    <a:pt x="631486" y="528255"/>
                    <a:pt x="630121" y="530527"/>
                  </a:cubicBezTo>
                  <a:cubicBezTo>
                    <a:pt x="616100" y="514254"/>
                    <a:pt x="602353" y="497617"/>
                    <a:pt x="589608" y="480162"/>
                  </a:cubicBezTo>
                  <a:cubicBezTo>
                    <a:pt x="526972" y="415795"/>
                    <a:pt x="468888" y="556983"/>
                    <a:pt x="439209" y="597803"/>
                  </a:cubicBezTo>
                  <a:cubicBezTo>
                    <a:pt x="404978" y="645260"/>
                    <a:pt x="370383" y="692807"/>
                    <a:pt x="348624" y="747628"/>
                  </a:cubicBezTo>
                  <a:cubicBezTo>
                    <a:pt x="338428" y="776992"/>
                    <a:pt x="312299" y="805630"/>
                    <a:pt x="320948" y="838086"/>
                  </a:cubicBezTo>
                  <a:cubicBezTo>
                    <a:pt x="336243" y="878542"/>
                    <a:pt x="373023" y="906271"/>
                    <a:pt x="403613" y="935636"/>
                  </a:cubicBezTo>
                  <a:cubicBezTo>
                    <a:pt x="372477" y="977183"/>
                    <a:pt x="356363" y="1092097"/>
                    <a:pt x="350900" y="1126189"/>
                  </a:cubicBezTo>
                  <a:cubicBezTo>
                    <a:pt x="345984" y="1161736"/>
                    <a:pt x="342161" y="1197374"/>
                    <a:pt x="339520" y="1233012"/>
                  </a:cubicBezTo>
                  <a:cubicBezTo>
                    <a:pt x="339156" y="1237921"/>
                    <a:pt x="339976" y="1242558"/>
                    <a:pt x="341978" y="1246740"/>
                  </a:cubicBezTo>
                  <a:cubicBezTo>
                    <a:pt x="341887" y="1247103"/>
                    <a:pt x="341796" y="1247376"/>
                    <a:pt x="341614" y="1247649"/>
                  </a:cubicBezTo>
                  <a:cubicBezTo>
                    <a:pt x="338701" y="1251649"/>
                    <a:pt x="336880" y="1256922"/>
                    <a:pt x="336334" y="1262286"/>
                  </a:cubicBezTo>
                  <a:cubicBezTo>
                    <a:pt x="259769" y="1251649"/>
                    <a:pt x="252850" y="1307924"/>
                    <a:pt x="243473" y="1368563"/>
                  </a:cubicBezTo>
                  <a:cubicBezTo>
                    <a:pt x="235279" y="1450748"/>
                    <a:pt x="236736" y="1532025"/>
                    <a:pt x="228451" y="1614574"/>
                  </a:cubicBezTo>
                  <a:cubicBezTo>
                    <a:pt x="228816" y="1653121"/>
                    <a:pt x="274245" y="1663030"/>
                    <a:pt x="323679" y="1665485"/>
                  </a:cubicBezTo>
                  <a:cubicBezTo>
                    <a:pt x="322678" y="1670849"/>
                    <a:pt x="321586" y="1676212"/>
                    <a:pt x="319401" y="1680940"/>
                  </a:cubicBezTo>
                  <a:cubicBezTo>
                    <a:pt x="313392" y="1738670"/>
                    <a:pt x="311571" y="1797309"/>
                    <a:pt x="311298" y="1855493"/>
                  </a:cubicBezTo>
                  <a:cubicBezTo>
                    <a:pt x="312299" y="1897404"/>
                    <a:pt x="318672" y="1938860"/>
                    <a:pt x="325045" y="1980316"/>
                  </a:cubicBezTo>
                  <a:cubicBezTo>
                    <a:pt x="327230" y="1990044"/>
                    <a:pt x="327958" y="2002135"/>
                    <a:pt x="330598" y="2013045"/>
                  </a:cubicBezTo>
                  <a:cubicBezTo>
                    <a:pt x="301921" y="2022500"/>
                    <a:pt x="265687" y="2024500"/>
                    <a:pt x="251849" y="2053683"/>
                  </a:cubicBezTo>
                  <a:cubicBezTo>
                    <a:pt x="234733" y="2111231"/>
                    <a:pt x="309386" y="2195144"/>
                    <a:pt x="339247" y="2242782"/>
                  </a:cubicBezTo>
                  <a:cubicBezTo>
                    <a:pt x="379487" y="2300876"/>
                    <a:pt x="427374" y="2354332"/>
                    <a:pt x="482453" y="2398880"/>
                  </a:cubicBezTo>
                  <a:cubicBezTo>
                    <a:pt x="520781" y="2425608"/>
                    <a:pt x="564754" y="2391425"/>
                    <a:pt x="596072" y="2368787"/>
                  </a:cubicBezTo>
                  <a:cubicBezTo>
                    <a:pt x="600988" y="2365151"/>
                    <a:pt x="605904" y="2361423"/>
                    <a:pt x="610729" y="2357696"/>
                  </a:cubicBezTo>
                  <a:cubicBezTo>
                    <a:pt x="613733" y="2361242"/>
                    <a:pt x="616464" y="2364333"/>
                    <a:pt x="617921" y="2366424"/>
                  </a:cubicBezTo>
                  <a:cubicBezTo>
                    <a:pt x="655976" y="2412244"/>
                    <a:pt x="702042" y="2450973"/>
                    <a:pt x="751204" y="2484974"/>
                  </a:cubicBezTo>
                  <a:cubicBezTo>
                    <a:pt x="729081" y="2516339"/>
                    <a:pt x="715243" y="2553341"/>
                    <a:pt x="698492" y="2587706"/>
                  </a:cubicBezTo>
                  <a:cubicBezTo>
                    <a:pt x="660801" y="2668437"/>
                    <a:pt x="635583" y="2753986"/>
                    <a:pt x="601625" y="2836262"/>
                  </a:cubicBezTo>
                  <a:cubicBezTo>
                    <a:pt x="576407" y="2895810"/>
                    <a:pt x="546273" y="2953085"/>
                    <a:pt x="519780" y="3012088"/>
                  </a:cubicBezTo>
                  <a:cubicBezTo>
                    <a:pt x="487370" y="3084909"/>
                    <a:pt x="462880" y="3160821"/>
                    <a:pt x="432290" y="3234370"/>
                  </a:cubicBezTo>
                  <a:cubicBezTo>
                    <a:pt x="392051" y="3331465"/>
                    <a:pt x="345347" y="3425833"/>
                    <a:pt x="306382" y="3523473"/>
                  </a:cubicBezTo>
                  <a:cubicBezTo>
                    <a:pt x="269511" y="3623114"/>
                    <a:pt x="239467" y="3725391"/>
                    <a:pt x="195859" y="3822577"/>
                  </a:cubicBezTo>
                  <a:cubicBezTo>
                    <a:pt x="124575" y="3985129"/>
                    <a:pt x="61939" y="4152045"/>
                    <a:pt x="13870" y="4322962"/>
                  </a:cubicBezTo>
                  <a:cubicBezTo>
                    <a:pt x="8681" y="4347236"/>
                    <a:pt x="-13806" y="4379510"/>
                    <a:pt x="12595" y="4398419"/>
                  </a:cubicBezTo>
                  <a:cubicBezTo>
                    <a:pt x="47828" y="4419239"/>
                    <a:pt x="106458" y="4363327"/>
                    <a:pt x="139869" y="4347417"/>
                  </a:cubicBezTo>
                  <a:cubicBezTo>
                    <a:pt x="193765" y="4315325"/>
                    <a:pt x="247206" y="4282142"/>
                    <a:pt x="297278" y="4244231"/>
                  </a:cubicBezTo>
                  <a:cubicBezTo>
                    <a:pt x="350718" y="4201957"/>
                    <a:pt x="401883" y="4156773"/>
                    <a:pt x="458419" y="4118407"/>
                  </a:cubicBezTo>
                  <a:cubicBezTo>
                    <a:pt x="513407" y="4204502"/>
                    <a:pt x="563752" y="4298779"/>
                    <a:pt x="618923" y="4386783"/>
                  </a:cubicBezTo>
                  <a:cubicBezTo>
                    <a:pt x="641045" y="4421784"/>
                    <a:pt x="664989" y="4455695"/>
                    <a:pt x="689843" y="4488787"/>
                  </a:cubicBezTo>
                  <a:cubicBezTo>
                    <a:pt x="707869" y="4508061"/>
                    <a:pt x="720979" y="4537334"/>
                    <a:pt x="747471" y="4545789"/>
                  </a:cubicBezTo>
                  <a:cubicBezTo>
                    <a:pt x="803734" y="4551699"/>
                    <a:pt x="840514" y="4408602"/>
                    <a:pt x="863001" y="4364782"/>
                  </a:cubicBezTo>
                  <a:cubicBezTo>
                    <a:pt x="900237" y="4286597"/>
                    <a:pt x="924271" y="4196956"/>
                    <a:pt x="965330" y="4119317"/>
                  </a:cubicBezTo>
                  <a:cubicBezTo>
                    <a:pt x="1014765" y="4015312"/>
                    <a:pt x="1060194" y="3909489"/>
                    <a:pt x="1098704" y="3800939"/>
                  </a:cubicBezTo>
                  <a:cubicBezTo>
                    <a:pt x="1123922" y="3744392"/>
                    <a:pt x="1147502" y="3687207"/>
                    <a:pt x="1167895" y="3628750"/>
                  </a:cubicBezTo>
                  <a:cubicBezTo>
                    <a:pt x="1195753" y="3558111"/>
                    <a:pt x="1227526" y="3487199"/>
                    <a:pt x="1252653" y="3414923"/>
                  </a:cubicBezTo>
                  <a:cubicBezTo>
                    <a:pt x="1284881" y="3308373"/>
                    <a:pt x="1310463" y="3199914"/>
                    <a:pt x="1351249" y="3095909"/>
                  </a:cubicBezTo>
                  <a:cubicBezTo>
                    <a:pt x="1378835" y="2997723"/>
                    <a:pt x="1422716" y="2905174"/>
                    <a:pt x="1450938" y="2807261"/>
                  </a:cubicBezTo>
                  <a:cubicBezTo>
                    <a:pt x="1451576" y="2805352"/>
                    <a:pt x="1451940" y="2803533"/>
                    <a:pt x="1452122" y="2801715"/>
                  </a:cubicBezTo>
                  <a:cubicBezTo>
                    <a:pt x="1487354" y="2804624"/>
                    <a:pt x="1522951" y="2801806"/>
                    <a:pt x="1558184" y="2800624"/>
                  </a:cubicBezTo>
                  <a:cubicBezTo>
                    <a:pt x="1572113" y="2800170"/>
                    <a:pt x="1586042" y="2800351"/>
                    <a:pt x="1599971" y="2800624"/>
                  </a:cubicBezTo>
                  <a:cubicBezTo>
                    <a:pt x="1622367" y="2880809"/>
                    <a:pt x="1652774" y="2959904"/>
                    <a:pt x="1675261" y="3040362"/>
                  </a:cubicBezTo>
                  <a:cubicBezTo>
                    <a:pt x="1692195" y="3100546"/>
                    <a:pt x="1703575" y="3163549"/>
                    <a:pt x="1718778" y="3224369"/>
                  </a:cubicBezTo>
                  <a:cubicBezTo>
                    <a:pt x="1739991" y="3307282"/>
                    <a:pt x="1765482" y="3386194"/>
                    <a:pt x="1782415" y="3471016"/>
                  </a:cubicBezTo>
                  <a:cubicBezTo>
                    <a:pt x="1823019" y="3676298"/>
                    <a:pt x="1895487" y="3873670"/>
                    <a:pt x="1953389" y="4074406"/>
                  </a:cubicBezTo>
                  <a:cubicBezTo>
                    <a:pt x="1987802" y="4179774"/>
                    <a:pt x="2012019" y="4288051"/>
                    <a:pt x="2039968" y="4396329"/>
                  </a:cubicBezTo>
                  <a:cubicBezTo>
                    <a:pt x="2049436" y="4424330"/>
                    <a:pt x="2059086" y="4506788"/>
                    <a:pt x="2087400" y="4516152"/>
                  </a:cubicBezTo>
                  <a:cubicBezTo>
                    <a:pt x="2148397" y="4533607"/>
                    <a:pt x="2173979" y="4401511"/>
                    <a:pt x="2198742" y="4361691"/>
                  </a:cubicBezTo>
                  <a:cubicBezTo>
                    <a:pt x="2256461" y="4258868"/>
                    <a:pt x="2289327" y="4145500"/>
                    <a:pt x="2333936" y="4036949"/>
                  </a:cubicBezTo>
                  <a:cubicBezTo>
                    <a:pt x="2407679" y="4051314"/>
                    <a:pt x="2477325" y="4083133"/>
                    <a:pt x="2544876" y="4115771"/>
                  </a:cubicBezTo>
                  <a:cubicBezTo>
                    <a:pt x="2599319" y="4140681"/>
                    <a:pt x="2657129" y="4157045"/>
                    <a:pt x="2711844" y="4181228"/>
                  </a:cubicBezTo>
                  <a:cubicBezTo>
                    <a:pt x="2752266" y="4199411"/>
                    <a:pt x="2798878" y="4218776"/>
                    <a:pt x="2842032" y="4232776"/>
                  </a:cubicBezTo>
                  <a:cubicBezTo>
                    <a:pt x="2860695" y="4242867"/>
                    <a:pt x="2885822" y="4237776"/>
                    <a:pt x="2894926" y="4217685"/>
                  </a:cubicBezTo>
                  <a:cubicBezTo>
                    <a:pt x="2908036" y="4186683"/>
                    <a:pt x="2897111" y="4152227"/>
                    <a:pt x="2890101" y="4120953"/>
                  </a:cubicBezTo>
                  <a:cubicBezTo>
                    <a:pt x="2879631" y="4079588"/>
                    <a:pt x="2865338" y="4039404"/>
                    <a:pt x="2850680" y="3999311"/>
                  </a:cubicBezTo>
                  <a:cubicBezTo>
                    <a:pt x="2826373" y="3922945"/>
                    <a:pt x="2789319" y="3851578"/>
                    <a:pt x="2762371" y="3776211"/>
                  </a:cubicBezTo>
                  <a:cubicBezTo>
                    <a:pt x="2722496" y="3661297"/>
                    <a:pt x="2674336" y="3549383"/>
                    <a:pt x="2630272" y="3436015"/>
                  </a:cubicBezTo>
                  <a:cubicBezTo>
                    <a:pt x="2548063" y="3169458"/>
                    <a:pt x="2450559" y="2906720"/>
                    <a:pt x="2324104" y="2657618"/>
                  </a:cubicBezTo>
                  <a:cubicBezTo>
                    <a:pt x="2314363" y="2636890"/>
                    <a:pt x="2305532" y="2616071"/>
                    <a:pt x="2296610" y="2594979"/>
                  </a:cubicBezTo>
                  <a:cubicBezTo>
                    <a:pt x="2291512" y="2583433"/>
                    <a:pt x="2287870" y="2568614"/>
                    <a:pt x="2274578" y="2564069"/>
                  </a:cubicBezTo>
                  <a:cubicBezTo>
                    <a:pt x="2273668" y="2563705"/>
                    <a:pt x="2272758" y="2563432"/>
                    <a:pt x="2271847" y="2563250"/>
                  </a:cubicBezTo>
                  <a:cubicBezTo>
                    <a:pt x="2303256" y="2538249"/>
                    <a:pt x="2296246" y="2499430"/>
                    <a:pt x="2276672" y="2457337"/>
                  </a:cubicBezTo>
                  <a:cubicBezTo>
                    <a:pt x="2276308" y="2456609"/>
                    <a:pt x="2275944" y="2455973"/>
                    <a:pt x="2275671" y="2455246"/>
                  </a:cubicBezTo>
                  <a:cubicBezTo>
                    <a:pt x="2277219" y="2453973"/>
                    <a:pt x="2278675" y="2452791"/>
                    <a:pt x="2279950" y="2451973"/>
                  </a:cubicBezTo>
                  <a:cubicBezTo>
                    <a:pt x="2315911" y="2424608"/>
                    <a:pt x="2351871" y="2397152"/>
                    <a:pt x="2388652" y="2370879"/>
                  </a:cubicBezTo>
                  <a:cubicBezTo>
                    <a:pt x="2392930" y="2367333"/>
                    <a:pt x="2398302" y="2364424"/>
                    <a:pt x="2403491" y="2361333"/>
                  </a:cubicBezTo>
                  <a:cubicBezTo>
                    <a:pt x="2430894" y="2381061"/>
                    <a:pt x="2458024" y="2401880"/>
                    <a:pt x="2489524" y="2413698"/>
                  </a:cubicBezTo>
                  <a:cubicBezTo>
                    <a:pt x="2513741" y="2422335"/>
                    <a:pt x="2537411" y="2408880"/>
                    <a:pt x="2553889" y="2391607"/>
                  </a:cubicBezTo>
                  <a:cubicBezTo>
                    <a:pt x="2580109" y="2369242"/>
                    <a:pt x="2603142" y="2343514"/>
                    <a:pt x="2626448" y="2318149"/>
                  </a:cubicBezTo>
                  <a:cubicBezTo>
                    <a:pt x="2662956" y="2276511"/>
                    <a:pt x="2782764" y="2142778"/>
                    <a:pt x="2745711" y="2088866"/>
                  </a:cubicBezTo>
                  <a:cubicBezTo>
                    <a:pt x="2728049" y="2073502"/>
                    <a:pt x="2710023" y="2058502"/>
                    <a:pt x="2691815" y="2043774"/>
                  </a:cubicBezTo>
                  <a:cubicBezTo>
                    <a:pt x="2697096" y="2039319"/>
                    <a:pt x="2701192" y="2032864"/>
                    <a:pt x="2703195" y="2026046"/>
                  </a:cubicBezTo>
                  <a:cubicBezTo>
                    <a:pt x="2720948" y="1989044"/>
                    <a:pt x="2733420" y="1949951"/>
                    <a:pt x="2751173" y="1912859"/>
                  </a:cubicBezTo>
                  <a:cubicBezTo>
                    <a:pt x="2754451" y="1899768"/>
                    <a:pt x="2815903" y="1768216"/>
                    <a:pt x="2820364" y="1723578"/>
                  </a:cubicBezTo>
                  <a:cubicBezTo>
                    <a:pt x="2860968" y="1724396"/>
                    <a:pt x="2903210" y="1725760"/>
                    <a:pt x="2936713" y="1702486"/>
                  </a:cubicBezTo>
                  <a:cubicBezTo>
                    <a:pt x="2951371" y="1688759"/>
                    <a:pt x="2952918" y="1667394"/>
                    <a:pt x="2955741" y="1648666"/>
                  </a:cubicBezTo>
                  <a:cubicBezTo>
                    <a:pt x="2962660" y="1590209"/>
                    <a:pt x="2960384" y="1531661"/>
                    <a:pt x="2960475" y="14732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13;p2"/>
            <p:cNvGrpSpPr/>
            <p:nvPr/>
          </p:nvGrpSpPr>
          <p:grpSpPr>
            <a:xfrm rot="462380">
              <a:off x="9022299" y="-543381"/>
              <a:ext cx="2960856" cy="4546111"/>
              <a:chOff x="9021921" y="-542983"/>
              <a:chExt cx="2960762" cy="4545966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9889110" y="-400745"/>
                <a:ext cx="388559" cy="541932"/>
              </a:xfrm>
              <a:custGeom>
                <a:rect b="b" l="l" r="r" t="t"/>
                <a:pathLst>
                  <a:path extrusionOk="0" h="541932" w="388559">
                    <a:moveTo>
                      <a:pt x="387012" y="449655"/>
                    </a:moveTo>
                    <a:cubicBezTo>
                      <a:pt x="387376" y="451292"/>
                      <a:pt x="387922" y="452747"/>
                      <a:pt x="388559" y="454201"/>
                    </a:cubicBezTo>
                    <a:cubicBezTo>
                      <a:pt x="369350" y="461383"/>
                      <a:pt x="350231" y="468474"/>
                      <a:pt x="331022" y="475111"/>
                    </a:cubicBezTo>
                    <a:cubicBezTo>
                      <a:pt x="278401" y="493930"/>
                      <a:pt x="226144" y="515658"/>
                      <a:pt x="176527" y="541932"/>
                    </a:cubicBezTo>
                    <a:cubicBezTo>
                      <a:pt x="152128" y="461383"/>
                      <a:pt x="106972" y="389017"/>
                      <a:pt x="73560" y="312013"/>
                    </a:cubicBezTo>
                    <a:cubicBezTo>
                      <a:pt x="35597" y="238828"/>
                      <a:pt x="30225" y="154916"/>
                      <a:pt x="0" y="79185"/>
                    </a:cubicBezTo>
                    <a:cubicBezTo>
                      <a:pt x="90767" y="44638"/>
                      <a:pt x="187998" y="24819"/>
                      <a:pt x="281951" y="0"/>
                    </a:cubicBezTo>
                    <a:cubicBezTo>
                      <a:pt x="326925" y="110459"/>
                      <a:pt x="347864" y="229555"/>
                      <a:pt x="368713" y="346651"/>
                    </a:cubicBezTo>
                    <a:cubicBezTo>
                      <a:pt x="374266" y="381107"/>
                      <a:pt x="379728" y="415654"/>
                      <a:pt x="387012" y="4496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888381" y="189825"/>
                <a:ext cx="1473362" cy="1441657"/>
              </a:xfrm>
              <a:custGeom>
                <a:rect b="b" l="l" r="r" t="t"/>
                <a:pathLst>
                  <a:path extrusionOk="0" h="1441657" w="1473362">
                    <a:moveTo>
                      <a:pt x="1472119" y="672756"/>
                    </a:moveTo>
                    <a:cubicBezTo>
                      <a:pt x="1479038" y="788488"/>
                      <a:pt x="1457643" y="912948"/>
                      <a:pt x="1394006" y="1012498"/>
                    </a:cubicBezTo>
                    <a:cubicBezTo>
                      <a:pt x="1337015" y="1119775"/>
                      <a:pt x="1261543" y="1221507"/>
                      <a:pt x="1160853" y="1291328"/>
                    </a:cubicBezTo>
                    <a:cubicBezTo>
                      <a:pt x="1091389" y="1332875"/>
                      <a:pt x="1017373" y="1363967"/>
                      <a:pt x="944814" y="1400878"/>
                    </a:cubicBezTo>
                    <a:cubicBezTo>
                      <a:pt x="886094" y="1431425"/>
                      <a:pt x="819452" y="1435788"/>
                      <a:pt x="753812" y="1441152"/>
                    </a:cubicBezTo>
                    <a:cubicBezTo>
                      <a:pt x="609332" y="1447334"/>
                      <a:pt x="469767" y="1396060"/>
                      <a:pt x="344769" y="1327057"/>
                    </a:cubicBezTo>
                    <a:cubicBezTo>
                      <a:pt x="288051" y="1296146"/>
                      <a:pt x="239071" y="1252962"/>
                      <a:pt x="194371" y="1206779"/>
                    </a:cubicBezTo>
                    <a:cubicBezTo>
                      <a:pt x="120810" y="1137594"/>
                      <a:pt x="62909" y="1051863"/>
                      <a:pt x="26584" y="957677"/>
                    </a:cubicBezTo>
                    <a:cubicBezTo>
                      <a:pt x="17298" y="915494"/>
                      <a:pt x="4279" y="873583"/>
                      <a:pt x="0" y="830581"/>
                    </a:cubicBezTo>
                    <a:cubicBezTo>
                      <a:pt x="455" y="773942"/>
                      <a:pt x="11107" y="715940"/>
                      <a:pt x="21485" y="660119"/>
                    </a:cubicBezTo>
                    <a:cubicBezTo>
                      <a:pt x="44883" y="537477"/>
                      <a:pt x="74562" y="414200"/>
                      <a:pt x="134284" y="303468"/>
                    </a:cubicBezTo>
                    <a:cubicBezTo>
                      <a:pt x="166786" y="244283"/>
                      <a:pt x="208118" y="185735"/>
                      <a:pt x="264198" y="146097"/>
                    </a:cubicBezTo>
                    <a:cubicBezTo>
                      <a:pt x="366163" y="80367"/>
                      <a:pt x="478234" y="31365"/>
                      <a:pt x="598225" y="10273"/>
                    </a:cubicBezTo>
                    <a:cubicBezTo>
                      <a:pt x="624353" y="5455"/>
                      <a:pt x="653850" y="1000"/>
                      <a:pt x="681162" y="0"/>
                    </a:cubicBezTo>
                    <a:cubicBezTo>
                      <a:pt x="717396" y="4273"/>
                      <a:pt x="753357" y="11182"/>
                      <a:pt x="789318" y="17183"/>
                    </a:cubicBezTo>
                    <a:cubicBezTo>
                      <a:pt x="923238" y="37093"/>
                      <a:pt x="1057613" y="70821"/>
                      <a:pt x="1171504" y="146915"/>
                    </a:cubicBezTo>
                    <a:cubicBezTo>
                      <a:pt x="1198907" y="166371"/>
                      <a:pt x="1226948" y="186281"/>
                      <a:pt x="1252621" y="208282"/>
                    </a:cubicBezTo>
                    <a:cubicBezTo>
                      <a:pt x="1295865" y="251283"/>
                      <a:pt x="1330916" y="302013"/>
                      <a:pt x="1365420" y="352015"/>
                    </a:cubicBezTo>
                    <a:cubicBezTo>
                      <a:pt x="1395554" y="402654"/>
                      <a:pt x="1425233" y="454565"/>
                      <a:pt x="1446719" y="509567"/>
                    </a:cubicBezTo>
                    <a:cubicBezTo>
                      <a:pt x="1463470" y="561660"/>
                      <a:pt x="1469023" y="617299"/>
                      <a:pt x="1472119" y="6727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0463482" y="-495912"/>
                <a:ext cx="348219" cy="513548"/>
              </a:xfrm>
              <a:custGeom>
                <a:rect b="b" l="l" r="r" t="t"/>
                <a:pathLst>
                  <a:path extrusionOk="0" h="513548" w="348219">
                    <a:moveTo>
                      <a:pt x="342038" y="13982"/>
                    </a:moveTo>
                    <a:cubicBezTo>
                      <a:pt x="353327" y="50347"/>
                      <a:pt x="345952" y="89894"/>
                      <a:pt x="344678" y="127350"/>
                    </a:cubicBezTo>
                    <a:cubicBezTo>
                      <a:pt x="344587" y="127441"/>
                      <a:pt x="344587" y="127441"/>
                      <a:pt x="344678" y="127532"/>
                    </a:cubicBezTo>
                    <a:cubicBezTo>
                      <a:pt x="344678" y="127714"/>
                      <a:pt x="344587" y="127896"/>
                      <a:pt x="344587" y="128078"/>
                    </a:cubicBezTo>
                    <a:cubicBezTo>
                      <a:pt x="334755" y="256720"/>
                      <a:pt x="313997" y="384634"/>
                      <a:pt x="306714" y="513549"/>
                    </a:cubicBezTo>
                    <a:cubicBezTo>
                      <a:pt x="205296" y="494912"/>
                      <a:pt x="102147" y="482275"/>
                      <a:pt x="0" y="493275"/>
                    </a:cubicBezTo>
                    <a:cubicBezTo>
                      <a:pt x="10014" y="369270"/>
                      <a:pt x="12472" y="244810"/>
                      <a:pt x="16296" y="120441"/>
                    </a:cubicBezTo>
                    <a:cubicBezTo>
                      <a:pt x="23579" y="114895"/>
                      <a:pt x="27403" y="105440"/>
                      <a:pt x="24854" y="95985"/>
                    </a:cubicBezTo>
                    <a:cubicBezTo>
                      <a:pt x="23579" y="91349"/>
                      <a:pt x="20939" y="87349"/>
                      <a:pt x="17389" y="84530"/>
                    </a:cubicBezTo>
                    <a:cubicBezTo>
                      <a:pt x="18299" y="57984"/>
                      <a:pt x="19209" y="31528"/>
                      <a:pt x="20393" y="4982"/>
                    </a:cubicBezTo>
                    <a:cubicBezTo>
                      <a:pt x="70192" y="-6019"/>
                      <a:pt x="121539" y="4618"/>
                      <a:pt x="171975" y="4709"/>
                    </a:cubicBezTo>
                    <a:cubicBezTo>
                      <a:pt x="228784" y="5527"/>
                      <a:pt x="285411" y="10255"/>
                      <a:pt x="342038" y="139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960743" y="-397836"/>
                <a:ext cx="430164" cy="544750"/>
              </a:xfrm>
              <a:custGeom>
                <a:rect b="b" l="l" r="r" t="t"/>
                <a:pathLst>
                  <a:path extrusionOk="0" h="544750" w="430164">
                    <a:moveTo>
                      <a:pt x="430165" y="136188"/>
                    </a:moveTo>
                    <a:cubicBezTo>
                      <a:pt x="424156" y="192463"/>
                      <a:pt x="390198" y="242192"/>
                      <a:pt x="364343" y="291376"/>
                    </a:cubicBezTo>
                    <a:cubicBezTo>
                      <a:pt x="321281" y="364197"/>
                      <a:pt x="283499" y="440110"/>
                      <a:pt x="240255" y="512840"/>
                    </a:cubicBezTo>
                    <a:cubicBezTo>
                      <a:pt x="236431" y="522022"/>
                      <a:pt x="227782" y="533205"/>
                      <a:pt x="220499" y="544751"/>
                    </a:cubicBezTo>
                    <a:cubicBezTo>
                      <a:pt x="178075" y="524113"/>
                      <a:pt x="134466" y="506022"/>
                      <a:pt x="90676" y="489748"/>
                    </a:cubicBezTo>
                    <a:cubicBezTo>
                      <a:pt x="61088" y="476839"/>
                      <a:pt x="30863" y="465565"/>
                      <a:pt x="0" y="456383"/>
                    </a:cubicBezTo>
                    <a:cubicBezTo>
                      <a:pt x="2003" y="450110"/>
                      <a:pt x="4188" y="443928"/>
                      <a:pt x="6464" y="437655"/>
                    </a:cubicBezTo>
                    <a:cubicBezTo>
                      <a:pt x="34595" y="362379"/>
                      <a:pt x="68644" y="289376"/>
                      <a:pt x="95046" y="213373"/>
                    </a:cubicBezTo>
                    <a:cubicBezTo>
                      <a:pt x="119263" y="140370"/>
                      <a:pt x="150125" y="69821"/>
                      <a:pt x="182354" y="0"/>
                    </a:cubicBezTo>
                    <a:cubicBezTo>
                      <a:pt x="270298" y="34547"/>
                      <a:pt x="344405" y="96277"/>
                      <a:pt x="430165" y="1361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382350" y="-5364"/>
                <a:ext cx="496987" cy="517658"/>
              </a:xfrm>
              <a:custGeom>
                <a:rect b="b" l="l" r="r" t="t"/>
                <a:pathLst>
                  <a:path extrusionOk="0" h="517658" w="496987">
                    <a:moveTo>
                      <a:pt x="496988" y="294922"/>
                    </a:moveTo>
                    <a:cubicBezTo>
                      <a:pt x="477688" y="328287"/>
                      <a:pt x="438814" y="344560"/>
                      <a:pt x="408679" y="366652"/>
                    </a:cubicBezTo>
                    <a:cubicBezTo>
                      <a:pt x="364707" y="396835"/>
                      <a:pt x="320188" y="426564"/>
                      <a:pt x="274668" y="454474"/>
                    </a:cubicBezTo>
                    <a:cubicBezTo>
                      <a:pt x="249905" y="469293"/>
                      <a:pt x="224414" y="482930"/>
                      <a:pt x="198832" y="496476"/>
                    </a:cubicBezTo>
                    <a:cubicBezTo>
                      <a:pt x="189273" y="502749"/>
                      <a:pt x="174069" y="509294"/>
                      <a:pt x="162325" y="517658"/>
                    </a:cubicBezTo>
                    <a:cubicBezTo>
                      <a:pt x="155952" y="493839"/>
                      <a:pt x="147849" y="470565"/>
                      <a:pt x="137380" y="448019"/>
                    </a:cubicBezTo>
                    <a:cubicBezTo>
                      <a:pt x="119536" y="410017"/>
                      <a:pt x="91404" y="378107"/>
                      <a:pt x="64821" y="346106"/>
                    </a:cubicBezTo>
                    <a:cubicBezTo>
                      <a:pt x="44610" y="323105"/>
                      <a:pt x="22942" y="301740"/>
                      <a:pt x="0" y="281830"/>
                    </a:cubicBezTo>
                    <a:cubicBezTo>
                      <a:pt x="1092" y="280467"/>
                      <a:pt x="2094" y="279376"/>
                      <a:pt x="3004" y="278739"/>
                    </a:cubicBezTo>
                    <a:cubicBezTo>
                      <a:pt x="89583" y="182462"/>
                      <a:pt x="184174" y="94004"/>
                      <a:pt x="273120" y="0"/>
                    </a:cubicBezTo>
                    <a:cubicBezTo>
                      <a:pt x="360701" y="88186"/>
                      <a:pt x="424611" y="194099"/>
                      <a:pt x="496988" y="294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525556" y="755485"/>
                <a:ext cx="409430" cy="381749"/>
              </a:xfrm>
              <a:custGeom>
                <a:rect b="b" l="l" r="r" t="t"/>
                <a:pathLst>
                  <a:path extrusionOk="0" h="381749" w="409430">
                    <a:moveTo>
                      <a:pt x="405129" y="0"/>
                    </a:moveTo>
                    <a:cubicBezTo>
                      <a:pt x="412230" y="77458"/>
                      <a:pt x="408133" y="155643"/>
                      <a:pt x="409225" y="233374"/>
                    </a:cubicBezTo>
                    <a:cubicBezTo>
                      <a:pt x="408406" y="278375"/>
                      <a:pt x="410500" y="324377"/>
                      <a:pt x="399939" y="368470"/>
                    </a:cubicBezTo>
                    <a:cubicBezTo>
                      <a:pt x="352325" y="382925"/>
                      <a:pt x="300979" y="374470"/>
                      <a:pt x="251817" y="376470"/>
                    </a:cubicBezTo>
                    <a:cubicBezTo>
                      <a:pt x="167878" y="377016"/>
                      <a:pt x="83939" y="383107"/>
                      <a:pt x="0" y="381471"/>
                    </a:cubicBezTo>
                    <a:cubicBezTo>
                      <a:pt x="33867" y="269920"/>
                      <a:pt x="44518" y="152461"/>
                      <a:pt x="45156" y="35638"/>
                    </a:cubicBezTo>
                    <a:cubicBezTo>
                      <a:pt x="48707" y="34911"/>
                      <a:pt x="48069" y="30183"/>
                      <a:pt x="45156" y="29638"/>
                    </a:cubicBezTo>
                    <a:cubicBezTo>
                      <a:pt x="45247" y="28092"/>
                      <a:pt x="45247" y="26637"/>
                      <a:pt x="45247" y="25092"/>
                    </a:cubicBezTo>
                    <a:cubicBezTo>
                      <a:pt x="106153" y="25274"/>
                      <a:pt x="166330" y="12546"/>
                      <a:pt x="227054" y="9364"/>
                    </a:cubicBezTo>
                    <a:cubicBezTo>
                      <a:pt x="286412" y="7364"/>
                      <a:pt x="345771" y="2000"/>
                      <a:pt x="4051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19661" y="1312327"/>
                <a:ext cx="509005" cy="510925"/>
              </a:xfrm>
              <a:custGeom>
                <a:rect b="b" l="l" r="r" t="t"/>
                <a:pathLst>
                  <a:path extrusionOk="0" h="510925" w="509005">
                    <a:moveTo>
                      <a:pt x="509005" y="259375"/>
                    </a:moveTo>
                    <a:cubicBezTo>
                      <a:pt x="470860" y="357561"/>
                      <a:pt x="391837" y="435837"/>
                      <a:pt x="316273" y="507112"/>
                    </a:cubicBezTo>
                    <a:cubicBezTo>
                      <a:pt x="302617" y="522659"/>
                      <a:pt x="266930" y="486112"/>
                      <a:pt x="251908" y="478929"/>
                    </a:cubicBezTo>
                    <a:cubicBezTo>
                      <a:pt x="172248" y="426927"/>
                      <a:pt x="100508" y="365197"/>
                      <a:pt x="32501" y="299104"/>
                    </a:cubicBezTo>
                    <a:cubicBezTo>
                      <a:pt x="20939" y="288921"/>
                      <a:pt x="11016" y="280285"/>
                      <a:pt x="0" y="270557"/>
                    </a:cubicBezTo>
                    <a:cubicBezTo>
                      <a:pt x="38055" y="240828"/>
                      <a:pt x="73652" y="208191"/>
                      <a:pt x="105060" y="171007"/>
                    </a:cubicBezTo>
                    <a:cubicBezTo>
                      <a:pt x="153767" y="118460"/>
                      <a:pt x="197830" y="61730"/>
                      <a:pt x="233154" y="0"/>
                    </a:cubicBezTo>
                    <a:cubicBezTo>
                      <a:pt x="316547" y="94913"/>
                      <a:pt x="417510" y="172462"/>
                      <a:pt x="509005" y="259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73617" y="1669706"/>
                <a:ext cx="393497" cy="412926"/>
              </a:xfrm>
              <a:custGeom>
                <a:rect b="b" l="l" r="r" t="t"/>
                <a:pathLst>
                  <a:path extrusionOk="0" h="412926" w="393497">
                    <a:moveTo>
                      <a:pt x="373993" y="249010"/>
                    </a:moveTo>
                    <a:cubicBezTo>
                      <a:pt x="382186" y="267011"/>
                      <a:pt x="395660" y="289649"/>
                      <a:pt x="393202" y="310831"/>
                    </a:cubicBezTo>
                    <a:cubicBezTo>
                      <a:pt x="314999" y="355379"/>
                      <a:pt x="230969" y="386926"/>
                      <a:pt x="144936" y="412927"/>
                    </a:cubicBezTo>
                    <a:cubicBezTo>
                      <a:pt x="119081" y="348197"/>
                      <a:pt x="85760" y="287012"/>
                      <a:pt x="53805" y="225191"/>
                    </a:cubicBezTo>
                    <a:cubicBezTo>
                      <a:pt x="35141" y="190735"/>
                      <a:pt x="19665" y="150552"/>
                      <a:pt x="0" y="114914"/>
                    </a:cubicBezTo>
                    <a:cubicBezTo>
                      <a:pt x="76383" y="88004"/>
                      <a:pt x="148213" y="50002"/>
                      <a:pt x="214217" y="2364"/>
                    </a:cubicBezTo>
                    <a:cubicBezTo>
                      <a:pt x="215492" y="1636"/>
                      <a:pt x="216767" y="818"/>
                      <a:pt x="218041" y="0"/>
                    </a:cubicBezTo>
                    <a:cubicBezTo>
                      <a:pt x="218314" y="364"/>
                      <a:pt x="218587" y="727"/>
                      <a:pt x="218860" y="1091"/>
                    </a:cubicBezTo>
                    <a:cubicBezTo>
                      <a:pt x="224596" y="8728"/>
                      <a:pt x="231333" y="21546"/>
                      <a:pt x="242804" y="22092"/>
                    </a:cubicBezTo>
                    <a:cubicBezTo>
                      <a:pt x="243077" y="22365"/>
                      <a:pt x="243350" y="22546"/>
                      <a:pt x="243623" y="22819"/>
                    </a:cubicBezTo>
                    <a:cubicBezTo>
                      <a:pt x="243988" y="25910"/>
                      <a:pt x="244989" y="29092"/>
                      <a:pt x="246810" y="32365"/>
                    </a:cubicBezTo>
                    <a:cubicBezTo>
                      <a:pt x="276489" y="77367"/>
                      <a:pt x="304074" y="123551"/>
                      <a:pt x="331295" y="170098"/>
                    </a:cubicBezTo>
                    <a:cubicBezTo>
                      <a:pt x="346499" y="195917"/>
                      <a:pt x="360519" y="222373"/>
                      <a:pt x="373993" y="249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450834" y="1820803"/>
                <a:ext cx="292869" cy="390932"/>
              </a:xfrm>
              <a:custGeom>
                <a:rect b="b" l="l" r="r" t="t"/>
                <a:pathLst>
                  <a:path extrusionOk="0" h="390932" w="292869">
                    <a:moveTo>
                      <a:pt x="292869" y="1364"/>
                    </a:moveTo>
                    <a:cubicBezTo>
                      <a:pt x="292778" y="1636"/>
                      <a:pt x="292778" y="1909"/>
                      <a:pt x="292778" y="2091"/>
                    </a:cubicBezTo>
                    <a:cubicBezTo>
                      <a:pt x="290320" y="129460"/>
                      <a:pt x="293324" y="257466"/>
                      <a:pt x="283492" y="384471"/>
                    </a:cubicBezTo>
                    <a:cubicBezTo>
                      <a:pt x="236697" y="391198"/>
                      <a:pt x="189539" y="387471"/>
                      <a:pt x="142471" y="388107"/>
                    </a:cubicBezTo>
                    <a:cubicBezTo>
                      <a:pt x="95676" y="388289"/>
                      <a:pt x="48153" y="395380"/>
                      <a:pt x="1723" y="386380"/>
                    </a:cubicBezTo>
                    <a:cubicBezTo>
                      <a:pt x="-5742" y="295194"/>
                      <a:pt x="13376" y="199190"/>
                      <a:pt x="14924" y="107186"/>
                    </a:cubicBezTo>
                    <a:cubicBezTo>
                      <a:pt x="15561" y="71367"/>
                      <a:pt x="15288" y="35638"/>
                      <a:pt x="17382" y="0"/>
                    </a:cubicBezTo>
                    <a:cubicBezTo>
                      <a:pt x="71369" y="8364"/>
                      <a:pt x="126175" y="12637"/>
                      <a:pt x="180526" y="14819"/>
                    </a:cubicBezTo>
                    <a:cubicBezTo>
                      <a:pt x="218489" y="15183"/>
                      <a:pt x="255998" y="9818"/>
                      <a:pt x="292869" y="1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859339" y="1649978"/>
                <a:ext cx="415507" cy="439200"/>
              </a:xfrm>
              <a:custGeom>
                <a:rect b="b" l="l" r="r" t="t"/>
                <a:pathLst>
                  <a:path extrusionOk="0" h="439200" w="415507">
                    <a:moveTo>
                      <a:pt x="415507" y="117732"/>
                    </a:moveTo>
                    <a:cubicBezTo>
                      <a:pt x="413595" y="122369"/>
                      <a:pt x="411866" y="126914"/>
                      <a:pt x="410136" y="130915"/>
                    </a:cubicBezTo>
                    <a:cubicBezTo>
                      <a:pt x="397663" y="160279"/>
                      <a:pt x="387740" y="190644"/>
                      <a:pt x="375358" y="220009"/>
                    </a:cubicBezTo>
                    <a:cubicBezTo>
                      <a:pt x="342220" y="294012"/>
                      <a:pt x="315727" y="373652"/>
                      <a:pt x="267203" y="439200"/>
                    </a:cubicBezTo>
                    <a:cubicBezTo>
                      <a:pt x="217313" y="418109"/>
                      <a:pt x="167696" y="395471"/>
                      <a:pt x="115166" y="381834"/>
                    </a:cubicBezTo>
                    <a:cubicBezTo>
                      <a:pt x="74289" y="370561"/>
                      <a:pt x="33048" y="357379"/>
                      <a:pt x="0" y="329196"/>
                    </a:cubicBezTo>
                    <a:cubicBezTo>
                      <a:pt x="25855" y="273193"/>
                      <a:pt x="52075" y="217646"/>
                      <a:pt x="86488" y="165462"/>
                    </a:cubicBezTo>
                    <a:cubicBezTo>
                      <a:pt x="121083" y="111641"/>
                      <a:pt x="163963" y="60184"/>
                      <a:pt x="186268" y="0"/>
                    </a:cubicBezTo>
                    <a:cubicBezTo>
                      <a:pt x="188817" y="1455"/>
                      <a:pt x="191275" y="2909"/>
                      <a:pt x="193824" y="4364"/>
                    </a:cubicBezTo>
                    <a:cubicBezTo>
                      <a:pt x="265837" y="45547"/>
                      <a:pt x="338851" y="86004"/>
                      <a:pt x="415507" y="1177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318106" y="1369693"/>
                <a:ext cx="558622" cy="447382"/>
              </a:xfrm>
              <a:custGeom>
                <a:rect b="b" l="l" r="r" t="t"/>
                <a:pathLst>
                  <a:path extrusionOk="0" h="447382" w="558622">
                    <a:moveTo>
                      <a:pt x="558622" y="162007"/>
                    </a:moveTo>
                    <a:cubicBezTo>
                      <a:pt x="555891" y="163280"/>
                      <a:pt x="553615" y="165462"/>
                      <a:pt x="552614" y="168734"/>
                    </a:cubicBezTo>
                    <a:cubicBezTo>
                      <a:pt x="552432" y="169553"/>
                      <a:pt x="552249" y="170553"/>
                      <a:pt x="552249" y="171553"/>
                    </a:cubicBezTo>
                    <a:cubicBezTo>
                      <a:pt x="543783" y="173553"/>
                      <a:pt x="536044" y="180917"/>
                      <a:pt x="533495" y="189190"/>
                    </a:cubicBezTo>
                    <a:cubicBezTo>
                      <a:pt x="465670" y="251829"/>
                      <a:pt x="405311" y="316559"/>
                      <a:pt x="329565" y="372107"/>
                    </a:cubicBezTo>
                    <a:cubicBezTo>
                      <a:pt x="292603" y="397562"/>
                      <a:pt x="259920" y="435109"/>
                      <a:pt x="215856" y="447383"/>
                    </a:cubicBezTo>
                    <a:cubicBezTo>
                      <a:pt x="147940" y="393471"/>
                      <a:pt x="95592" y="323468"/>
                      <a:pt x="47614" y="251920"/>
                    </a:cubicBezTo>
                    <a:cubicBezTo>
                      <a:pt x="29224" y="222828"/>
                      <a:pt x="7101" y="193736"/>
                      <a:pt x="0" y="159461"/>
                    </a:cubicBezTo>
                    <a:cubicBezTo>
                      <a:pt x="71831" y="134915"/>
                      <a:pt x="143570" y="110005"/>
                      <a:pt x="216038" y="87458"/>
                    </a:cubicBezTo>
                    <a:cubicBezTo>
                      <a:pt x="289599" y="62094"/>
                      <a:pt x="359700" y="28183"/>
                      <a:pt x="432623" y="1273"/>
                    </a:cubicBezTo>
                    <a:cubicBezTo>
                      <a:pt x="434079" y="1000"/>
                      <a:pt x="435445" y="545"/>
                      <a:pt x="436719" y="0"/>
                    </a:cubicBezTo>
                    <a:cubicBezTo>
                      <a:pt x="468128" y="64730"/>
                      <a:pt x="508186" y="116187"/>
                      <a:pt x="558622" y="1620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8896" y="762364"/>
                <a:ext cx="373628" cy="342953"/>
              </a:xfrm>
              <a:custGeom>
                <a:rect b="b" l="l" r="r" t="t"/>
                <a:pathLst>
                  <a:path extrusionOk="0" h="342953" w="373628">
                    <a:moveTo>
                      <a:pt x="373629" y="342954"/>
                    </a:moveTo>
                    <a:cubicBezTo>
                      <a:pt x="371990" y="342318"/>
                      <a:pt x="370169" y="341863"/>
                      <a:pt x="368257" y="341499"/>
                    </a:cubicBezTo>
                    <a:cubicBezTo>
                      <a:pt x="319278" y="336590"/>
                      <a:pt x="271664" y="322771"/>
                      <a:pt x="222502" y="319408"/>
                    </a:cubicBezTo>
                    <a:cubicBezTo>
                      <a:pt x="148760" y="309225"/>
                      <a:pt x="73014" y="317862"/>
                      <a:pt x="0" y="304134"/>
                    </a:cubicBezTo>
                    <a:cubicBezTo>
                      <a:pt x="5644" y="238222"/>
                      <a:pt x="7101" y="172128"/>
                      <a:pt x="10014" y="106126"/>
                    </a:cubicBezTo>
                    <a:cubicBezTo>
                      <a:pt x="13292" y="73943"/>
                      <a:pt x="13019" y="32123"/>
                      <a:pt x="30863" y="1485"/>
                    </a:cubicBezTo>
                    <a:cubicBezTo>
                      <a:pt x="88400" y="-3243"/>
                      <a:pt x="146210" y="4212"/>
                      <a:pt x="203202" y="11304"/>
                    </a:cubicBezTo>
                    <a:cubicBezTo>
                      <a:pt x="254730" y="15849"/>
                      <a:pt x="311175" y="33577"/>
                      <a:pt x="363341" y="30850"/>
                    </a:cubicBezTo>
                    <a:cubicBezTo>
                      <a:pt x="350960" y="134672"/>
                      <a:pt x="354146" y="240313"/>
                      <a:pt x="373629" y="34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89299" y="-29456"/>
                <a:ext cx="474956" cy="580115"/>
              </a:xfrm>
              <a:custGeom>
                <a:rect b="b" l="l" r="r" t="t"/>
                <a:pathLst>
                  <a:path extrusionOk="0" h="580115" w="474956">
                    <a:moveTo>
                      <a:pt x="465852" y="319559"/>
                    </a:moveTo>
                    <a:cubicBezTo>
                      <a:pt x="468675" y="322832"/>
                      <a:pt x="471679" y="326468"/>
                      <a:pt x="474956" y="329832"/>
                    </a:cubicBezTo>
                    <a:cubicBezTo>
                      <a:pt x="435718" y="378471"/>
                      <a:pt x="404855" y="433837"/>
                      <a:pt x="375541" y="488748"/>
                    </a:cubicBezTo>
                    <a:cubicBezTo>
                      <a:pt x="359791" y="518477"/>
                      <a:pt x="345042" y="548751"/>
                      <a:pt x="332661" y="580116"/>
                    </a:cubicBezTo>
                    <a:cubicBezTo>
                      <a:pt x="295789" y="550751"/>
                      <a:pt x="254275" y="526750"/>
                      <a:pt x="217404" y="497112"/>
                    </a:cubicBezTo>
                    <a:cubicBezTo>
                      <a:pt x="148669" y="443928"/>
                      <a:pt x="72650" y="399290"/>
                      <a:pt x="15113" y="333105"/>
                    </a:cubicBezTo>
                    <a:cubicBezTo>
                      <a:pt x="9468" y="325832"/>
                      <a:pt x="2003" y="318832"/>
                      <a:pt x="0" y="309559"/>
                    </a:cubicBezTo>
                    <a:cubicBezTo>
                      <a:pt x="7010" y="292922"/>
                      <a:pt x="15204" y="276648"/>
                      <a:pt x="22578" y="260102"/>
                    </a:cubicBezTo>
                    <a:cubicBezTo>
                      <a:pt x="43699" y="204645"/>
                      <a:pt x="79205" y="157643"/>
                      <a:pt x="112890" y="109459"/>
                    </a:cubicBezTo>
                    <a:cubicBezTo>
                      <a:pt x="137380" y="72458"/>
                      <a:pt x="155405" y="30729"/>
                      <a:pt x="188362" y="0"/>
                    </a:cubicBezTo>
                    <a:cubicBezTo>
                      <a:pt x="254366" y="87367"/>
                      <a:pt x="340035" y="156461"/>
                      <a:pt x="408588" y="241647"/>
                    </a:cubicBezTo>
                    <a:cubicBezTo>
                      <a:pt x="430438" y="266648"/>
                      <a:pt x="445824" y="292012"/>
                      <a:pt x="465852" y="3195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9080946" y="1950445"/>
                <a:ext cx="1346392" cy="1995721"/>
              </a:xfrm>
              <a:custGeom>
                <a:rect b="b" l="l" r="r" t="t"/>
                <a:pathLst>
                  <a:path extrusionOk="0" h="1995721" w="1346392">
                    <a:moveTo>
                      <a:pt x="947455" y="192917"/>
                    </a:moveTo>
                    <a:cubicBezTo>
                      <a:pt x="949093" y="192917"/>
                      <a:pt x="950368" y="191281"/>
                      <a:pt x="950277" y="189735"/>
                    </a:cubicBezTo>
                    <a:cubicBezTo>
                      <a:pt x="950095" y="188008"/>
                      <a:pt x="948729" y="186917"/>
                      <a:pt x="947090" y="186917"/>
                    </a:cubicBezTo>
                    <a:cubicBezTo>
                      <a:pt x="945452" y="186917"/>
                      <a:pt x="944177" y="188553"/>
                      <a:pt x="944268" y="190099"/>
                    </a:cubicBezTo>
                    <a:cubicBezTo>
                      <a:pt x="944359" y="191917"/>
                      <a:pt x="945816" y="192917"/>
                      <a:pt x="947455" y="192917"/>
                    </a:cubicBezTo>
                    <a:close/>
                    <a:moveTo>
                      <a:pt x="1346392" y="298103"/>
                    </a:moveTo>
                    <a:cubicBezTo>
                      <a:pt x="1341749" y="312832"/>
                      <a:pt x="1336742" y="327377"/>
                      <a:pt x="1332281" y="342196"/>
                    </a:cubicBezTo>
                    <a:cubicBezTo>
                      <a:pt x="1315894" y="397017"/>
                      <a:pt x="1292406" y="449474"/>
                      <a:pt x="1273105" y="503385"/>
                    </a:cubicBezTo>
                    <a:cubicBezTo>
                      <a:pt x="1248433" y="583570"/>
                      <a:pt x="1218663" y="662119"/>
                      <a:pt x="1194355" y="742395"/>
                    </a:cubicBezTo>
                    <a:cubicBezTo>
                      <a:pt x="1167681" y="840036"/>
                      <a:pt x="1142918" y="933494"/>
                      <a:pt x="1101495" y="1026771"/>
                    </a:cubicBezTo>
                    <a:cubicBezTo>
                      <a:pt x="1061164" y="1122048"/>
                      <a:pt x="1026386" y="1219416"/>
                      <a:pt x="985236" y="1314602"/>
                    </a:cubicBezTo>
                    <a:cubicBezTo>
                      <a:pt x="942994" y="1439061"/>
                      <a:pt x="883635" y="1558521"/>
                      <a:pt x="828647" y="1678344"/>
                    </a:cubicBezTo>
                    <a:cubicBezTo>
                      <a:pt x="804340" y="1742074"/>
                      <a:pt x="781944" y="1805986"/>
                      <a:pt x="753175" y="1868079"/>
                    </a:cubicBezTo>
                    <a:cubicBezTo>
                      <a:pt x="734603" y="1911627"/>
                      <a:pt x="720674" y="1954629"/>
                      <a:pt x="694454" y="1995721"/>
                    </a:cubicBezTo>
                    <a:cubicBezTo>
                      <a:pt x="611699" y="1897263"/>
                      <a:pt x="552705" y="1784349"/>
                      <a:pt x="486427" y="1674071"/>
                    </a:cubicBezTo>
                    <a:cubicBezTo>
                      <a:pt x="462757" y="1640434"/>
                      <a:pt x="446006" y="1576703"/>
                      <a:pt x="398574" y="1573340"/>
                    </a:cubicBezTo>
                    <a:cubicBezTo>
                      <a:pt x="383552" y="1574340"/>
                      <a:pt x="372445" y="1585249"/>
                      <a:pt x="360519" y="1593159"/>
                    </a:cubicBezTo>
                    <a:cubicBezTo>
                      <a:pt x="306896" y="1629615"/>
                      <a:pt x="258736" y="1673071"/>
                      <a:pt x="207845" y="1712982"/>
                    </a:cubicBezTo>
                    <a:cubicBezTo>
                      <a:pt x="142023" y="1762621"/>
                      <a:pt x="70010" y="1803349"/>
                      <a:pt x="0" y="1846624"/>
                    </a:cubicBezTo>
                    <a:cubicBezTo>
                      <a:pt x="53076" y="1647343"/>
                      <a:pt x="133829" y="1455426"/>
                      <a:pt x="212943" y="1264963"/>
                    </a:cubicBezTo>
                    <a:cubicBezTo>
                      <a:pt x="246264" y="1182141"/>
                      <a:pt x="268204" y="1095229"/>
                      <a:pt x="302708" y="1012952"/>
                    </a:cubicBezTo>
                    <a:cubicBezTo>
                      <a:pt x="344678" y="913130"/>
                      <a:pt x="391746" y="813216"/>
                      <a:pt x="430802" y="711848"/>
                    </a:cubicBezTo>
                    <a:cubicBezTo>
                      <a:pt x="471133" y="589843"/>
                      <a:pt x="525302" y="474111"/>
                      <a:pt x="577194" y="356742"/>
                    </a:cubicBezTo>
                    <a:cubicBezTo>
                      <a:pt x="618618" y="245738"/>
                      <a:pt x="651392" y="131824"/>
                      <a:pt x="697641" y="22546"/>
                    </a:cubicBezTo>
                    <a:cubicBezTo>
                      <a:pt x="698915" y="18910"/>
                      <a:pt x="703376" y="8909"/>
                      <a:pt x="705743" y="0"/>
                    </a:cubicBezTo>
                    <a:cubicBezTo>
                      <a:pt x="714847" y="6091"/>
                      <a:pt x="724042" y="12000"/>
                      <a:pt x="733237" y="17728"/>
                    </a:cubicBezTo>
                    <a:cubicBezTo>
                      <a:pt x="729413" y="27001"/>
                      <a:pt x="727866" y="36729"/>
                      <a:pt x="733055" y="46366"/>
                    </a:cubicBezTo>
                    <a:cubicBezTo>
                      <a:pt x="774023" y="105277"/>
                      <a:pt x="853865" y="117459"/>
                      <a:pt x="917867" y="138642"/>
                    </a:cubicBezTo>
                    <a:cubicBezTo>
                      <a:pt x="960018" y="153188"/>
                      <a:pt x="1000076" y="173371"/>
                      <a:pt x="1041772" y="188644"/>
                    </a:cubicBezTo>
                    <a:cubicBezTo>
                      <a:pt x="1065534" y="193917"/>
                      <a:pt x="1090934" y="164280"/>
                      <a:pt x="1114422" y="123187"/>
                    </a:cubicBezTo>
                    <a:cubicBezTo>
                      <a:pt x="1125620" y="134369"/>
                      <a:pt x="1143009" y="140188"/>
                      <a:pt x="1156301" y="148097"/>
                    </a:cubicBezTo>
                    <a:cubicBezTo>
                      <a:pt x="1203277" y="170644"/>
                      <a:pt x="1248160" y="199554"/>
                      <a:pt x="1299780" y="213100"/>
                    </a:cubicBezTo>
                    <a:cubicBezTo>
                      <a:pt x="1308611" y="215282"/>
                      <a:pt x="1315894" y="212918"/>
                      <a:pt x="1320901" y="208463"/>
                    </a:cubicBezTo>
                    <a:cubicBezTo>
                      <a:pt x="1321629" y="209100"/>
                      <a:pt x="1322449" y="209827"/>
                      <a:pt x="1323359" y="210463"/>
                    </a:cubicBezTo>
                    <a:cubicBezTo>
                      <a:pt x="1324998" y="211736"/>
                      <a:pt x="1326637" y="212555"/>
                      <a:pt x="1328367" y="213009"/>
                    </a:cubicBezTo>
                    <a:cubicBezTo>
                      <a:pt x="1327456" y="227464"/>
                      <a:pt x="1326546" y="241919"/>
                      <a:pt x="1325726" y="256647"/>
                    </a:cubicBezTo>
                    <a:cubicBezTo>
                      <a:pt x="1322176" y="276557"/>
                      <a:pt x="1331553" y="290376"/>
                      <a:pt x="1346392" y="298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0645289" y="2034630"/>
                <a:ext cx="1229587" cy="1875443"/>
              </a:xfrm>
              <a:custGeom>
                <a:rect b="b" l="l" r="r" t="t"/>
                <a:pathLst>
                  <a:path extrusionOk="0" h="1875443" w="1229587">
                    <a:moveTo>
                      <a:pt x="1181428" y="1435789"/>
                    </a:moveTo>
                    <a:cubicBezTo>
                      <a:pt x="1200910" y="1491700"/>
                      <a:pt x="1223852" y="1547884"/>
                      <a:pt x="1229588" y="1607250"/>
                    </a:cubicBezTo>
                    <a:cubicBezTo>
                      <a:pt x="1140733" y="1576794"/>
                      <a:pt x="1056612" y="1534520"/>
                      <a:pt x="967301" y="1505155"/>
                    </a:cubicBezTo>
                    <a:cubicBezTo>
                      <a:pt x="917320" y="1483972"/>
                      <a:pt x="716759" y="1379241"/>
                      <a:pt x="677521" y="1421061"/>
                    </a:cubicBezTo>
                    <a:cubicBezTo>
                      <a:pt x="652029" y="1460790"/>
                      <a:pt x="641287" y="1509337"/>
                      <a:pt x="622988" y="1552884"/>
                    </a:cubicBezTo>
                    <a:cubicBezTo>
                      <a:pt x="608603" y="1590341"/>
                      <a:pt x="595038" y="1628251"/>
                      <a:pt x="580290" y="1665707"/>
                    </a:cubicBezTo>
                    <a:cubicBezTo>
                      <a:pt x="568728" y="1693890"/>
                      <a:pt x="550611" y="1724255"/>
                      <a:pt x="537228" y="1752257"/>
                    </a:cubicBezTo>
                    <a:cubicBezTo>
                      <a:pt x="516471" y="1792167"/>
                      <a:pt x="503179" y="1835533"/>
                      <a:pt x="482240" y="1875444"/>
                    </a:cubicBezTo>
                    <a:cubicBezTo>
                      <a:pt x="451377" y="1768530"/>
                      <a:pt x="429800" y="1659071"/>
                      <a:pt x="397572" y="1552521"/>
                    </a:cubicBezTo>
                    <a:cubicBezTo>
                      <a:pt x="337850" y="1350330"/>
                      <a:pt x="267476" y="1151049"/>
                      <a:pt x="215765" y="946768"/>
                    </a:cubicBezTo>
                    <a:cubicBezTo>
                      <a:pt x="195372" y="842036"/>
                      <a:pt x="164510" y="740032"/>
                      <a:pt x="134648" y="637845"/>
                    </a:cubicBezTo>
                    <a:cubicBezTo>
                      <a:pt x="114711" y="559842"/>
                      <a:pt x="97959" y="480930"/>
                      <a:pt x="70283" y="405199"/>
                    </a:cubicBezTo>
                    <a:cubicBezTo>
                      <a:pt x="63637" y="392380"/>
                      <a:pt x="28313" y="281648"/>
                      <a:pt x="0" y="223191"/>
                    </a:cubicBezTo>
                    <a:cubicBezTo>
                      <a:pt x="16660" y="223464"/>
                      <a:pt x="33230" y="223646"/>
                      <a:pt x="49890" y="222828"/>
                    </a:cubicBezTo>
                    <a:cubicBezTo>
                      <a:pt x="78112" y="217464"/>
                      <a:pt x="124452" y="228374"/>
                      <a:pt x="133920" y="192554"/>
                    </a:cubicBezTo>
                    <a:cubicBezTo>
                      <a:pt x="139291" y="161825"/>
                      <a:pt x="141841" y="130824"/>
                      <a:pt x="142933" y="99732"/>
                    </a:cubicBezTo>
                    <a:cubicBezTo>
                      <a:pt x="192368" y="89277"/>
                      <a:pt x="239618" y="65094"/>
                      <a:pt x="287141" y="48548"/>
                    </a:cubicBezTo>
                    <a:cubicBezTo>
                      <a:pt x="300250" y="45184"/>
                      <a:pt x="317457" y="41638"/>
                      <a:pt x="323830" y="30547"/>
                    </a:cubicBezTo>
                    <a:cubicBezTo>
                      <a:pt x="324103" y="31183"/>
                      <a:pt x="324285" y="31820"/>
                      <a:pt x="324558" y="32456"/>
                    </a:cubicBezTo>
                    <a:cubicBezTo>
                      <a:pt x="332843" y="51275"/>
                      <a:pt x="333116" y="82640"/>
                      <a:pt x="357059" y="90368"/>
                    </a:cubicBezTo>
                    <a:cubicBezTo>
                      <a:pt x="394295" y="100368"/>
                      <a:pt x="430165" y="75276"/>
                      <a:pt x="465306" y="65912"/>
                    </a:cubicBezTo>
                    <a:cubicBezTo>
                      <a:pt x="519111" y="49729"/>
                      <a:pt x="571004" y="28547"/>
                      <a:pt x="619983" y="727"/>
                    </a:cubicBezTo>
                    <a:cubicBezTo>
                      <a:pt x="620621" y="455"/>
                      <a:pt x="621349" y="273"/>
                      <a:pt x="621895" y="0"/>
                    </a:cubicBezTo>
                    <a:cubicBezTo>
                      <a:pt x="619710" y="5091"/>
                      <a:pt x="619164" y="11001"/>
                      <a:pt x="621440" y="16637"/>
                    </a:cubicBezTo>
                    <a:cubicBezTo>
                      <a:pt x="645019" y="79640"/>
                      <a:pt x="676792" y="138824"/>
                      <a:pt x="706653" y="199009"/>
                    </a:cubicBezTo>
                    <a:cubicBezTo>
                      <a:pt x="753994" y="308013"/>
                      <a:pt x="803429" y="416472"/>
                      <a:pt x="844215" y="528295"/>
                    </a:cubicBezTo>
                    <a:cubicBezTo>
                      <a:pt x="879812" y="625118"/>
                      <a:pt x="916683" y="721485"/>
                      <a:pt x="943540" y="821217"/>
                    </a:cubicBezTo>
                    <a:cubicBezTo>
                      <a:pt x="967939" y="898675"/>
                      <a:pt x="1002898" y="972223"/>
                      <a:pt x="1030210" y="1048681"/>
                    </a:cubicBezTo>
                    <a:cubicBezTo>
                      <a:pt x="1063349" y="1123321"/>
                      <a:pt x="1087383" y="1201233"/>
                      <a:pt x="1117791" y="1276964"/>
                    </a:cubicBezTo>
                    <a:cubicBezTo>
                      <a:pt x="1141916" y="1328602"/>
                      <a:pt x="1162673" y="1381786"/>
                      <a:pt x="1181428" y="14357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" name="Google Shape;29;p2"/>
              <p:cNvGrpSpPr/>
              <p:nvPr/>
            </p:nvGrpSpPr>
            <p:grpSpPr>
              <a:xfrm>
                <a:off x="9021921" y="-542983"/>
                <a:ext cx="2960762" cy="4545966"/>
                <a:chOff x="9021921" y="-542983"/>
                <a:chExt cx="2960762" cy="4545966"/>
              </a:xfrm>
            </p:grpSpPr>
            <p:sp>
              <p:nvSpPr>
                <p:cNvPr id="30" name="Google Shape;30;p2"/>
                <p:cNvSpPr/>
                <p:nvPr/>
              </p:nvSpPr>
              <p:spPr>
                <a:xfrm>
                  <a:off x="9021921" y="-542983"/>
                  <a:ext cx="2960762" cy="4545966"/>
                </a:xfrm>
                <a:custGeom>
                  <a:rect b="b" l="l" r="r" t="t"/>
                  <a:pathLst>
                    <a:path extrusionOk="0" h="4545966" w="2960762">
                      <a:moveTo>
                        <a:pt x="2960475" y="1473295"/>
                      </a:moveTo>
                      <a:cubicBezTo>
                        <a:pt x="2959837" y="1413383"/>
                        <a:pt x="2961840" y="1353108"/>
                        <a:pt x="2955103" y="1293469"/>
                      </a:cubicBezTo>
                      <a:cubicBezTo>
                        <a:pt x="2954011" y="1284287"/>
                        <a:pt x="2951735" y="1274468"/>
                        <a:pt x="2946637" y="1266559"/>
                      </a:cubicBezTo>
                      <a:cubicBezTo>
                        <a:pt x="2940901" y="1257649"/>
                        <a:pt x="2931433" y="1252285"/>
                        <a:pt x="2920690" y="1252922"/>
                      </a:cubicBezTo>
                      <a:cubicBezTo>
                        <a:pt x="2900115" y="1255013"/>
                        <a:pt x="2879540" y="1257558"/>
                        <a:pt x="2858874" y="1259922"/>
                      </a:cubicBezTo>
                      <a:cubicBezTo>
                        <a:pt x="2860968" y="1252285"/>
                        <a:pt x="2861241" y="1243467"/>
                        <a:pt x="2860513" y="1235557"/>
                      </a:cubicBezTo>
                      <a:cubicBezTo>
                        <a:pt x="2859693" y="1223830"/>
                        <a:pt x="2859966" y="1208283"/>
                        <a:pt x="2851409" y="1200010"/>
                      </a:cubicBezTo>
                      <a:cubicBezTo>
                        <a:pt x="2840302" y="1128189"/>
                        <a:pt x="2814720" y="1059641"/>
                        <a:pt x="2806162" y="987001"/>
                      </a:cubicBezTo>
                      <a:cubicBezTo>
                        <a:pt x="2803340" y="972546"/>
                        <a:pt x="2802338" y="957364"/>
                        <a:pt x="2799334" y="942818"/>
                      </a:cubicBezTo>
                      <a:cubicBezTo>
                        <a:pt x="2859875" y="905180"/>
                        <a:pt x="2933891" y="856450"/>
                        <a:pt x="2894289" y="800903"/>
                      </a:cubicBezTo>
                      <a:cubicBezTo>
                        <a:pt x="2835021" y="719535"/>
                        <a:pt x="2782946" y="633532"/>
                        <a:pt x="2715304" y="557801"/>
                      </a:cubicBezTo>
                      <a:cubicBezTo>
                        <a:pt x="2689357" y="530709"/>
                        <a:pt x="2655490" y="469979"/>
                        <a:pt x="2611791" y="499162"/>
                      </a:cubicBezTo>
                      <a:cubicBezTo>
                        <a:pt x="2602960" y="509526"/>
                        <a:pt x="2594038" y="519891"/>
                        <a:pt x="2584934" y="530164"/>
                      </a:cubicBezTo>
                      <a:cubicBezTo>
                        <a:pt x="2544148" y="506799"/>
                        <a:pt x="2508825" y="482162"/>
                        <a:pt x="2468949" y="455161"/>
                      </a:cubicBezTo>
                      <a:cubicBezTo>
                        <a:pt x="2438542" y="436069"/>
                        <a:pt x="2408316" y="415977"/>
                        <a:pt x="2381004" y="393249"/>
                      </a:cubicBezTo>
                      <a:cubicBezTo>
                        <a:pt x="2404492" y="344247"/>
                        <a:pt x="2447737" y="264971"/>
                        <a:pt x="2386284" y="235969"/>
                      </a:cubicBezTo>
                      <a:cubicBezTo>
                        <a:pt x="2299979" y="195786"/>
                        <a:pt x="2225508" y="132874"/>
                        <a:pt x="2135924" y="99964"/>
                      </a:cubicBezTo>
                      <a:cubicBezTo>
                        <a:pt x="2094774" y="86781"/>
                        <a:pt x="2081937" y="113055"/>
                        <a:pt x="2070557" y="146784"/>
                      </a:cubicBezTo>
                      <a:cubicBezTo>
                        <a:pt x="2063183" y="165694"/>
                        <a:pt x="2055263" y="184513"/>
                        <a:pt x="2047615" y="203423"/>
                      </a:cubicBezTo>
                      <a:cubicBezTo>
                        <a:pt x="2010835" y="196240"/>
                        <a:pt x="1975056" y="188876"/>
                        <a:pt x="1937093" y="181694"/>
                      </a:cubicBezTo>
                      <a:cubicBezTo>
                        <a:pt x="1903590" y="175967"/>
                        <a:pt x="1869541" y="165057"/>
                        <a:pt x="1835401" y="163603"/>
                      </a:cubicBezTo>
                      <a:cubicBezTo>
                        <a:pt x="1835492" y="162784"/>
                        <a:pt x="1835492" y="161966"/>
                        <a:pt x="1835583" y="161148"/>
                      </a:cubicBezTo>
                      <a:cubicBezTo>
                        <a:pt x="1835219" y="115328"/>
                        <a:pt x="1853518" y="29870"/>
                        <a:pt x="1794069" y="13869"/>
                      </a:cubicBezTo>
                      <a:cubicBezTo>
                        <a:pt x="1754830" y="11323"/>
                        <a:pt x="1715592" y="7778"/>
                        <a:pt x="1676263" y="5960"/>
                      </a:cubicBezTo>
                      <a:cubicBezTo>
                        <a:pt x="1628467" y="4505"/>
                        <a:pt x="1580579" y="3050"/>
                        <a:pt x="1532783" y="141"/>
                      </a:cubicBezTo>
                      <a:cubicBezTo>
                        <a:pt x="1498461" y="687"/>
                        <a:pt x="1457948" y="-4405"/>
                        <a:pt x="1429271" y="17960"/>
                      </a:cubicBezTo>
                      <a:cubicBezTo>
                        <a:pt x="1418255" y="27142"/>
                        <a:pt x="1415797" y="41870"/>
                        <a:pt x="1416434" y="55507"/>
                      </a:cubicBezTo>
                      <a:cubicBezTo>
                        <a:pt x="1416434" y="81145"/>
                        <a:pt x="1416343" y="106782"/>
                        <a:pt x="1416252" y="132420"/>
                      </a:cubicBezTo>
                      <a:cubicBezTo>
                        <a:pt x="1383477" y="140329"/>
                        <a:pt x="1350612" y="148147"/>
                        <a:pt x="1317565" y="154966"/>
                      </a:cubicBezTo>
                      <a:cubicBezTo>
                        <a:pt x="1307732" y="158512"/>
                        <a:pt x="1278235" y="161421"/>
                        <a:pt x="1254656" y="167512"/>
                      </a:cubicBezTo>
                      <a:cubicBezTo>
                        <a:pt x="1251014" y="164239"/>
                        <a:pt x="1246007" y="162603"/>
                        <a:pt x="1240089" y="164239"/>
                      </a:cubicBezTo>
                      <a:cubicBezTo>
                        <a:pt x="1231076" y="167876"/>
                        <a:pt x="1221244" y="172330"/>
                        <a:pt x="1214962" y="180058"/>
                      </a:cubicBezTo>
                      <a:cubicBezTo>
                        <a:pt x="1204584" y="141784"/>
                        <a:pt x="1190472" y="98418"/>
                        <a:pt x="1157516" y="92963"/>
                      </a:cubicBezTo>
                      <a:cubicBezTo>
                        <a:pt x="1071938" y="107418"/>
                        <a:pt x="987999" y="136420"/>
                        <a:pt x="903514" y="158148"/>
                      </a:cubicBezTo>
                      <a:cubicBezTo>
                        <a:pt x="870466" y="169057"/>
                        <a:pt x="805646" y="182240"/>
                        <a:pt x="820485" y="229605"/>
                      </a:cubicBezTo>
                      <a:cubicBezTo>
                        <a:pt x="826494" y="242697"/>
                        <a:pt x="832594" y="255788"/>
                        <a:pt x="837055" y="269516"/>
                      </a:cubicBezTo>
                      <a:cubicBezTo>
                        <a:pt x="841060" y="283244"/>
                        <a:pt x="844702" y="296972"/>
                        <a:pt x="848344" y="310791"/>
                      </a:cubicBezTo>
                      <a:cubicBezTo>
                        <a:pt x="833595" y="318973"/>
                        <a:pt x="821669" y="335792"/>
                        <a:pt x="810107" y="346520"/>
                      </a:cubicBezTo>
                      <a:cubicBezTo>
                        <a:pt x="786527" y="371793"/>
                        <a:pt x="762584" y="396794"/>
                        <a:pt x="738458" y="421614"/>
                      </a:cubicBezTo>
                      <a:cubicBezTo>
                        <a:pt x="718247" y="442069"/>
                        <a:pt x="697217" y="461797"/>
                        <a:pt x="676278" y="481525"/>
                      </a:cubicBezTo>
                      <a:cubicBezTo>
                        <a:pt x="669905" y="488253"/>
                        <a:pt x="659982" y="495980"/>
                        <a:pt x="652061" y="504344"/>
                      </a:cubicBezTo>
                      <a:cubicBezTo>
                        <a:pt x="650240" y="504890"/>
                        <a:pt x="648420" y="505799"/>
                        <a:pt x="646963" y="507254"/>
                      </a:cubicBezTo>
                      <a:cubicBezTo>
                        <a:pt x="641865" y="511981"/>
                        <a:pt x="639589" y="518890"/>
                        <a:pt x="635128" y="524254"/>
                      </a:cubicBezTo>
                      <a:cubicBezTo>
                        <a:pt x="633125" y="526164"/>
                        <a:pt x="631486" y="528255"/>
                        <a:pt x="630121" y="530527"/>
                      </a:cubicBezTo>
                      <a:cubicBezTo>
                        <a:pt x="616100" y="514254"/>
                        <a:pt x="602353" y="497617"/>
                        <a:pt x="589608" y="480162"/>
                      </a:cubicBezTo>
                      <a:cubicBezTo>
                        <a:pt x="526972" y="415795"/>
                        <a:pt x="468888" y="556983"/>
                        <a:pt x="439209" y="597803"/>
                      </a:cubicBezTo>
                      <a:cubicBezTo>
                        <a:pt x="404978" y="645260"/>
                        <a:pt x="370383" y="692807"/>
                        <a:pt x="348624" y="747628"/>
                      </a:cubicBezTo>
                      <a:cubicBezTo>
                        <a:pt x="338428" y="776992"/>
                        <a:pt x="312299" y="805630"/>
                        <a:pt x="320948" y="838086"/>
                      </a:cubicBezTo>
                      <a:cubicBezTo>
                        <a:pt x="336243" y="878542"/>
                        <a:pt x="373023" y="906271"/>
                        <a:pt x="403613" y="935636"/>
                      </a:cubicBezTo>
                      <a:cubicBezTo>
                        <a:pt x="372477" y="977183"/>
                        <a:pt x="356363" y="1092097"/>
                        <a:pt x="350900" y="1126189"/>
                      </a:cubicBezTo>
                      <a:cubicBezTo>
                        <a:pt x="345984" y="1161736"/>
                        <a:pt x="342161" y="1197374"/>
                        <a:pt x="339520" y="1233012"/>
                      </a:cubicBezTo>
                      <a:cubicBezTo>
                        <a:pt x="339156" y="1237921"/>
                        <a:pt x="339976" y="1242558"/>
                        <a:pt x="341978" y="1246740"/>
                      </a:cubicBezTo>
                      <a:cubicBezTo>
                        <a:pt x="341887" y="1247103"/>
                        <a:pt x="341796" y="1247376"/>
                        <a:pt x="341614" y="1247649"/>
                      </a:cubicBezTo>
                      <a:cubicBezTo>
                        <a:pt x="338701" y="1251649"/>
                        <a:pt x="336880" y="1256922"/>
                        <a:pt x="336334" y="1262286"/>
                      </a:cubicBezTo>
                      <a:cubicBezTo>
                        <a:pt x="259769" y="1251649"/>
                        <a:pt x="252850" y="1307924"/>
                        <a:pt x="243473" y="1368563"/>
                      </a:cubicBezTo>
                      <a:cubicBezTo>
                        <a:pt x="235279" y="1450748"/>
                        <a:pt x="236736" y="1532025"/>
                        <a:pt x="228451" y="1614574"/>
                      </a:cubicBezTo>
                      <a:cubicBezTo>
                        <a:pt x="228816" y="1653121"/>
                        <a:pt x="274245" y="1663030"/>
                        <a:pt x="323679" y="1665485"/>
                      </a:cubicBezTo>
                      <a:cubicBezTo>
                        <a:pt x="322678" y="1670849"/>
                        <a:pt x="321586" y="1676212"/>
                        <a:pt x="319401" y="1680940"/>
                      </a:cubicBezTo>
                      <a:cubicBezTo>
                        <a:pt x="313392" y="1738670"/>
                        <a:pt x="311571" y="1797309"/>
                        <a:pt x="311298" y="1855493"/>
                      </a:cubicBezTo>
                      <a:cubicBezTo>
                        <a:pt x="312299" y="1897404"/>
                        <a:pt x="318672" y="1938860"/>
                        <a:pt x="325045" y="1980316"/>
                      </a:cubicBezTo>
                      <a:cubicBezTo>
                        <a:pt x="327230" y="1990044"/>
                        <a:pt x="327958" y="2002135"/>
                        <a:pt x="330598" y="2013045"/>
                      </a:cubicBezTo>
                      <a:cubicBezTo>
                        <a:pt x="301921" y="2022500"/>
                        <a:pt x="265687" y="2024500"/>
                        <a:pt x="251849" y="2053683"/>
                      </a:cubicBezTo>
                      <a:cubicBezTo>
                        <a:pt x="234733" y="2111231"/>
                        <a:pt x="309386" y="2195144"/>
                        <a:pt x="339247" y="2242782"/>
                      </a:cubicBezTo>
                      <a:cubicBezTo>
                        <a:pt x="379487" y="2300876"/>
                        <a:pt x="427374" y="2354332"/>
                        <a:pt x="482453" y="2398880"/>
                      </a:cubicBezTo>
                      <a:cubicBezTo>
                        <a:pt x="520781" y="2425608"/>
                        <a:pt x="564754" y="2391425"/>
                        <a:pt x="596072" y="2368787"/>
                      </a:cubicBezTo>
                      <a:cubicBezTo>
                        <a:pt x="600988" y="2365151"/>
                        <a:pt x="605904" y="2361423"/>
                        <a:pt x="610729" y="2357696"/>
                      </a:cubicBezTo>
                      <a:cubicBezTo>
                        <a:pt x="613733" y="2361242"/>
                        <a:pt x="616464" y="2364333"/>
                        <a:pt x="617921" y="2366424"/>
                      </a:cubicBezTo>
                      <a:cubicBezTo>
                        <a:pt x="655976" y="2412244"/>
                        <a:pt x="702042" y="2450973"/>
                        <a:pt x="751204" y="2484974"/>
                      </a:cubicBezTo>
                      <a:cubicBezTo>
                        <a:pt x="729081" y="2516339"/>
                        <a:pt x="715243" y="2553341"/>
                        <a:pt x="698492" y="2587706"/>
                      </a:cubicBezTo>
                      <a:cubicBezTo>
                        <a:pt x="660801" y="2668437"/>
                        <a:pt x="635583" y="2753986"/>
                        <a:pt x="601625" y="2836262"/>
                      </a:cubicBezTo>
                      <a:cubicBezTo>
                        <a:pt x="576407" y="2895810"/>
                        <a:pt x="546273" y="2953085"/>
                        <a:pt x="519780" y="3012088"/>
                      </a:cubicBezTo>
                      <a:cubicBezTo>
                        <a:pt x="487370" y="3084909"/>
                        <a:pt x="462880" y="3160821"/>
                        <a:pt x="432290" y="3234370"/>
                      </a:cubicBezTo>
                      <a:cubicBezTo>
                        <a:pt x="392051" y="3331465"/>
                        <a:pt x="345347" y="3425833"/>
                        <a:pt x="306382" y="3523473"/>
                      </a:cubicBezTo>
                      <a:cubicBezTo>
                        <a:pt x="269511" y="3623114"/>
                        <a:pt x="239467" y="3725391"/>
                        <a:pt x="195859" y="3822577"/>
                      </a:cubicBezTo>
                      <a:cubicBezTo>
                        <a:pt x="124575" y="3985129"/>
                        <a:pt x="61939" y="4152045"/>
                        <a:pt x="13870" y="4322962"/>
                      </a:cubicBezTo>
                      <a:cubicBezTo>
                        <a:pt x="8681" y="4347236"/>
                        <a:pt x="-13806" y="4379510"/>
                        <a:pt x="12595" y="4398419"/>
                      </a:cubicBezTo>
                      <a:cubicBezTo>
                        <a:pt x="47828" y="4419239"/>
                        <a:pt x="106458" y="4363327"/>
                        <a:pt x="139869" y="4347417"/>
                      </a:cubicBezTo>
                      <a:cubicBezTo>
                        <a:pt x="193765" y="4315325"/>
                        <a:pt x="247206" y="4282142"/>
                        <a:pt x="297278" y="4244231"/>
                      </a:cubicBezTo>
                      <a:cubicBezTo>
                        <a:pt x="350718" y="4201957"/>
                        <a:pt x="401883" y="4156773"/>
                        <a:pt x="458419" y="4118407"/>
                      </a:cubicBezTo>
                      <a:cubicBezTo>
                        <a:pt x="513407" y="4204502"/>
                        <a:pt x="563752" y="4298779"/>
                        <a:pt x="618923" y="4386783"/>
                      </a:cubicBezTo>
                      <a:cubicBezTo>
                        <a:pt x="641045" y="4421784"/>
                        <a:pt x="664989" y="4455695"/>
                        <a:pt x="689843" y="4488787"/>
                      </a:cubicBezTo>
                      <a:cubicBezTo>
                        <a:pt x="707869" y="4508061"/>
                        <a:pt x="720979" y="4537334"/>
                        <a:pt x="747471" y="4545789"/>
                      </a:cubicBezTo>
                      <a:cubicBezTo>
                        <a:pt x="803734" y="4551699"/>
                        <a:pt x="840514" y="4408602"/>
                        <a:pt x="863001" y="4364782"/>
                      </a:cubicBezTo>
                      <a:cubicBezTo>
                        <a:pt x="900237" y="4286597"/>
                        <a:pt x="924271" y="4196956"/>
                        <a:pt x="965330" y="4119317"/>
                      </a:cubicBezTo>
                      <a:cubicBezTo>
                        <a:pt x="1014765" y="4015312"/>
                        <a:pt x="1060194" y="3909489"/>
                        <a:pt x="1098704" y="3800939"/>
                      </a:cubicBezTo>
                      <a:cubicBezTo>
                        <a:pt x="1123922" y="3744392"/>
                        <a:pt x="1147502" y="3687207"/>
                        <a:pt x="1167895" y="3628750"/>
                      </a:cubicBezTo>
                      <a:cubicBezTo>
                        <a:pt x="1195753" y="3558111"/>
                        <a:pt x="1227526" y="3487199"/>
                        <a:pt x="1252653" y="3414923"/>
                      </a:cubicBezTo>
                      <a:cubicBezTo>
                        <a:pt x="1284881" y="3308373"/>
                        <a:pt x="1310463" y="3199914"/>
                        <a:pt x="1351249" y="3095909"/>
                      </a:cubicBezTo>
                      <a:cubicBezTo>
                        <a:pt x="1378835" y="2997723"/>
                        <a:pt x="1422716" y="2905174"/>
                        <a:pt x="1450938" y="2807261"/>
                      </a:cubicBezTo>
                      <a:cubicBezTo>
                        <a:pt x="1451576" y="2805352"/>
                        <a:pt x="1451940" y="2803533"/>
                        <a:pt x="1452122" y="2801715"/>
                      </a:cubicBezTo>
                      <a:cubicBezTo>
                        <a:pt x="1487354" y="2804624"/>
                        <a:pt x="1522951" y="2801806"/>
                        <a:pt x="1558184" y="2800624"/>
                      </a:cubicBezTo>
                      <a:cubicBezTo>
                        <a:pt x="1572113" y="2800170"/>
                        <a:pt x="1586042" y="2800351"/>
                        <a:pt x="1599971" y="2800624"/>
                      </a:cubicBezTo>
                      <a:cubicBezTo>
                        <a:pt x="1622367" y="2880809"/>
                        <a:pt x="1652774" y="2959904"/>
                        <a:pt x="1675261" y="3040362"/>
                      </a:cubicBezTo>
                      <a:cubicBezTo>
                        <a:pt x="1692195" y="3100546"/>
                        <a:pt x="1703575" y="3163549"/>
                        <a:pt x="1718778" y="3224369"/>
                      </a:cubicBezTo>
                      <a:cubicBezTo>
                        <a:pt x="1739991" y="3307282"/>
                        <a:pt x="1765482" y="3386194"/>
                        <a:pt x="1782415" y="3471016"/>
                      </a:cubicBezTo>
                      <a:cubicBezTo>
                        <a:pt x="1823019" y="3676298"/>
                        <a:pt x="1895487" y="3873670"/>
                        <a:pt x="1953389" y="4074406"/>
                      </a:cubicBezTo>
                      <a:cubicBezTo>
                        <a:pt x="1987802" y="4179774"/>
                        <a:pt x="2012019" y="4288051"/>
                        <a:pt x="2039968" y="4396329"/>
                      </a:cubicBezTo>
                      <a:cubicBezTo>
                        <a:pt x="2049436" y="4424330"/>
                        <a:pt x="2059086" y="4506788"/>
                        <a:pt x="2087400" y="4516152"/>
                      </a:cubicBezTo>
                      <a:cubicBezTo>
                        <a:pt x="2148397" y="4533607"/>
                        <a:pt x="2173979" y="4401511"/>
                        <a:pt x="2198742" y="4361691"/>
                      </a:cubicBezTo>
                      <a:cubicBezTo>
                        <a:pt x="2256461" y="4258868"/>
                        <a:pt x="2289327" y="4145500"/>
                        <a:pt x="2333936" y="4036949"/>
                      </a:cubicBezTo>
                      <a:cubicBezTo>
                        <a:pt x="2407679" y="4051314"/>
                        <a:pt x="2477325" y="4083133"/>
                        <a:pt x="2544876" y="4115771"/>
                      </a:cubicBezTo>
                      <a:cubicBezTo>
                        <a:pt x="2599319" y="4140681"/>
                        <a:pt x="2657129" y="4157045"/>
                        <a:pt x="2711844" y="4181228"/>
                      </a:cubicBezTo>
                      <a:cubicBezTo>
                        <a:pt x="2752266" y="4199411"/>
                        <a:pt x="2798878" y="4218776"/>
                        <a:pt x="2842032" y="4232776"/>
                      </a:cubicBezTo>
                      <a:cubicBezTo>
                        <a:pt x="2860695" y="4242867"/>
                        <a:pt x="2885822" y="4237776"/>
                        <a:pt x="2894926" y="4217685"/>
                      </a:cubicBezTo>
                      <a:cubicBezTo>
                        <a:pt x="2908036" y="4186683"/>
                        <a:pt x="2897111" y="4152227"/>
                        <a:pt x="2890101" y="4120953"/>
                      </a:cubicBezTo>
                      <a:cubicBezTo>
                        <a:pt x="2879631" y="4079588"/>
                        <a:pt x="2865338" y="4039404"/>
                        <a:pt x="2850680" y="3999311"/>
                      </a:cubicBezTo>
                      <a:cubicBezTo>
                        <a:pt x="2826373" y="3922945"/>
                        <a:pt x="2789319" y="3851578"/>
                        <a:pt x="2762371" y="3776211"/>
                      </a:cubicBezTo>
                      <a:cubicBezTo>
                        <a:pt x="2722496" y="3661297"/>
                        <a:pt x="2674336" y="3549383"/>
                        <a:pt x="2630272" y="3436015"/>
                      </a:cubicBezTo>
                      <a:cubicBezTo>
                        <a:pt x="2548063" y="3169458"/>
                        <a:pt x="2450559" y="2906720"/>
                        <a:pt x="2324104" y="2657618"/>
                      </a:cubicBezTo>
                      <a:cubicBezTo>
                        <a:pt x="2314363" y="2636890"/>
                        <a:pt x="2305532" y="2616071"/>
                        <a:pt x="2296610" y="2594979"/>
                      </a:cubicBezTo>
                      <a:cubicBezTo>
                        <a:pt x="2291512" y="2583433"/>
                        <a:pt x="2287870" y="2568614"/>
                        <a:pt x="2274578" y="2564069"/>
                      </a:cubicBezTo>
                      <a:cubicBezTo>
                        <a:pt x="2273668" y="2563705"/>
                        <a:pt x="2272758" y="2563432"/>
                        <a:pt x="2271847" y="2563250"/>
                      </a:cubicBezTo>
                      <a:cubicBezTo>
                        <a:pt x="2303256" y="2538249"/>
                        <a:pt x="2296246" y="2499430"/>
                        <a:pt x="2276672" y="2457337"/>
                      </a:cubicBezTo>
                      <a:cubicBezTo>
                        <a:pt x="2276308" y="2456609"/>
                        <a:pt x="2275944" y="2455973"/>
                        <a:pt x="2275671" y="2455246"/>
                      </a:cubicBezTo>
                      <a:cubicBezTo>
                        <a:pt x="2277219" y="2453973"/>
                        <a:pt x="2278675" y="2452791"/>
                        <a:pt x="2279950" y="2451973"/>
                      </a:cubicBezTo>
                      <a:cubicBezTo>
                        <a:pt x="2315911" y="2424608"/>
                        <a:pt x="2351871" y="2397152"/>
                        <a:pt x="2388652" y="2370879"/>
                      </a:cubicBezTo>
                      <a:cubicBezTo>
                        <a:pt x="2392930" y="2367333"/>
                        <a:pt x="2398302" y="2364424"/>
                        <a:pt x="2403491" y="2361333"/>
                      </a:cubicBezTo>
                      <a:cubicBezTo>
                        <a:pt x="2430894" y="2381061"/>
                        <a:pt x="2458024" y="2401880"/>
                        <a:pt x="2489524" y="2413698"/>
                      </a:cubicBezTo>
                      <a:cubicBezTo>
                        <a:pt x="2513741" y="2422335"/>
                        <a:pt x="2537411" y="2408880"/>
                        <a:pt x="2553889" y="2391607"/>
                      </a:cubicBezTo>
                      <a:cubicBezTo>
                        <a:pt x="2580109" y="2369242"/>
                        <a:pt x="2603142" y="2343514"/>
                        <a:pt x="2626448" y="2318149"/>
                      </a:cubicBezTo>
                      <a:cubicBezTo>
                        <a:pt x="2662956" y="2276511"/>
                        <a:pt x="2782764" y="2142778"/>
                        <a:pt x="2745711" y="2088866"/>
                      </a:cubicBezTo>
                      <a:cubicBezTo>
                        <a:pt x="2728049" y="2073502"/>
                        <a:pt x="2710023" y="2058502"/>
                        <a:pt x="2691815" y="2043774"/>
                      </a:cubicBezTo>
                      <a:cubicBezTo>
                        <a:pt x="2697096" y="2039319"/>
                        <a:pt x="2701192" y="2032864"/>
                        <a:pt x="2703195" y="2026046"/>
                      </a:cubicBezTo>
                      <a:cubicBezTo>
                        <a:pt x="2720948" y="1989044"/>
                        <a:pt x="2733420" y="1949951"/>
                        <a:pt x="2751173" y="1912859"/>
                      </a:cubicBezTo>
                      <a:cubicBezTo>
                        <a:pt x="2754451" y="1899768"/>
                        <a:pt x="2815903" y="1768216"/>
                        <a:pt x="2820364" y="1723578"/>
                      </a:cubicBezTo>
                      <a:cubicBezTo>
                        <a:pt x="2860968" y="1724396"/>
                        <a:pt x="2903210" y="1725760"/>
                        <a:pt x="2936713" y="1702486"/>
                      </a:cubicBezTo>
                      <a:cubicBezTo>
                        <a:pt x="2951371" y="1688759"/>
                        <a:pt x="2952918" y="1667394"/>
                        <a:pt x="2955741" y="1648666"/>
                      </a:cubicBezTo>
                      <a:cubicBezTo>
                        <a:pt x="2962660" y="1590209"/>
                        <a:pt x="2960384" y="1531661"/>
                        <a:pt x="2960475" y="1473295"/>
                      </a:cubicBezTo>
                      <a:close/>
                      <a:moveTo>
                        <a:pt x="2808255" y="1222284"/>
                      </a:moveTo>
                      <a:cubicBezTo>
                        <a:pt x="2808347" y="1222920"/>
                        <a:pt x="2808529" y="1223466"/>
                        <a:pt x="2808711" y="1224102"/>
                      </a:cubicBezTo>
                      <a:cubicBezTo>
                        <a:pt x="2806344" y="1232830"/>
                        <a:pt x="2806890" y="1242740"/>
                        <a:pt x="2810531" y="1250285"/>
                      </a:cubicBezTo>
                      <a:cubicBezTo>
                        <a:pt x="2810531" y="1255195"/>
                        <a:pt x="2811442" y="1260286"/>
                        <a:pt x="2813263" y="1264740"/>
                      </a:cubicBezTo>
                      <a:cubicBezTo>
                        <a:pt x="2727230" y="1274195"/>
                        <a:pt x="2641470" y="1285832"/>
                        <a:pt x="2557076" y="1305560"/>
                      </a:cubicBezTo>
                      <a:cubicBezTo>
                        <a:pt x="2554709" y="1306288"/>
                        <a:pt x="2551796" y="1307015"/>
                        <a:pt x="2548791" y="1307833"/>
                      </a:cubicBezTo>
                      <a:cubicBezTo>
                        <a:pt x="2548700" y="1286923"/>
                        <a:pt x="2548245" y="1266013"/>
                        <a:pt x="2547608" y="1245194"/>
                      </a:cubicBezTo>
                      <a:cubicBezTo>
                        <a:pt x="2544968" y="1198374"/>
                        <a:pt x="2541599" y="1150190"/>
                        <a:pt x="2533223" y="1103188"/>
                      </a:cubicBezTo>
                      <a:cubicBezTo>
                        <a:pt x="2545514" y="1100915"/>
                        <a:pt x="2558168" y="1090097"/>
                        <a:pt x="2568911" y="1084006"/>
                      </a:cubicBezTo>
                      <a:cubicBezTo>
                        <a:pt x="2629544" y="1052641"/>
                        <a:pt x="2687900" y="1017548"/>
                        <a:pt x="2744527" y="979456"/>
                      </a:cubicBezTo>
                      <a:cubicBezTo>
                        <a:pt x="2751265" y="973637"/>
                        <a:pt x="2760551" y="967273"/>
                        <a:pt x="2771111" y="960455"/>
                      </a:cubicBezTo>
                      <a:cubicBezTo>
                        <a:pt x="2772204" y="1048186"/>
                        <a:pt x="2801974" y="1134826"/>
                        <a:pt x="2808255" y="1222284"/>
                      </a:cubicBezTo>
                      <a:close/>
                      <a:moveTo>
                        <a:pt x="2633732" y="537619"/>
                      </a:moveTo>
                      <a:cubicBezTo>
                        <a:pt x="2721221" y="625804"/>
                        <a:pt x="2785131" y="731627"/>
                        <a:pt x="2857417" y="832540"/>
                      </a:cubicBezTo>
                      <a:cubicBezTo>
                        <a:pt x="2838117" y="865814"/>
                        <a:pt x="2799243" y="882088"/>
                        <a:pt x="2769108" y="904271"/>
                      </a:cubicBezTo>
                      <a:cubicBezTo>
                        <a:pt x="2725136" y="934454"/>
                        <a:pt x="2680617" y="964182"/>
                        <a:pt x="2635097" y="992092"/>
                      </a:cubicBezTo>
                      <a:cubicBezTo>
                        <a:pt x="2610334" y="1006911"/>
                        <a:pt x="2584843" y="1020548"/>
                        <a:pt x="2559261" y="1034094"/>
                      </a:cubicBezTo>
                      <a:cubicBezTo>
                        <a:pt x="2549702" y="1040367"/>
                        <a:pt x="2534407" y="1047004"/>
                        <a:pt x="2522663" y="1055368"/>
                      </a:cubicBezTo>
                      <a:cubicBezTo>
                        <a:pt x="2516290" y="1031549"/>
                        <a:pt x="2508278" y="1008184"/>
                        <a:pt x="2497809" y="985638"/>
                      </a:cubicBezTo>
                      <a:cubicBezTo>
                        <a:pt x="2479965" y="947727"/>
                        <a:pt x="2451833" y="915726"/>
                        <a:pt x="2425250" y="883724"/>
                      </a:cubicBezTo>
                      <a:cubicBezTo>
                        <a:pt x="2405039" y="860723"/>
                        <a:pt x="2383371" y="839450"/>
                        <a:pt x="2360429" y="819540"/>
                      </a:cubicBezTo>
                      <a:cubicBezTo>
                        <a:pt x="2361522" y="818176"/>
                        <a:pt x="2362614" y="817085"/>
                        <a:pt x="2363524" y="816358"/>
                      </a:cubicBezTo>
                      <a:cubicBezTo>
                        <a:pt x="2450104" y="720081"/>
                        <a:pt x="2544785" y="631623"/>
                        <a:pt x="2633732" y="537619"/>
                      </a:cubicBezTo>
                      <a:close/>
                      <a:moveTo>
                        <a:pt x="2499812" y="1345017"/>
                      </a:moveTo>
                      <a:cubicBezTo>
                        <a:pt x="2500267" y="1426111"/>
                        <a:pt x="2493166" y="1507114"/>
                        <a:pt x="2477051" y="1586663"/>
                      </a:cubicBezTo>
                      <a:cubicBezTo>
                        <a:pt x="2456932" y="1680667"/>
                        <a:pt x="2423611" y="1780490"/>
                        <a:pt x="2370626" y="1862584"/>
                      </a:cubicBezTo>
                      <a:cubicBezTo>
                        <a:pt x="2298613" y="1966225"/>
                        <a:pt x="2213946" y="2063411"/>
                        <a:pt x="2106791" y="2131959"/>
                      </a:cubicBezTo>
                      <a:cubicBezTo>
                        <a:pt x="2047979" y="2167143"/>
                        <a:pt x="1987256" y="2213054"/>
                        <a:pt x="1924893" y="2245146"/>
                      </a:cubicBezTo>
                      <a:cubicBezTo>
                        <a:pt x="1820743" y="2290693"/>
                        <a:pt x="1708491" y="2331422"/>
                        <a:pt x="1593507" y="2330240"/>
                      </a:cubicBezTo>
                      <a:cubicBezTo>
                        <a:pt x="1512846" y="2324240"/>
                        <a:pt x="1431274" y="2316331"/>
                        <a:pt x="1353070" y="2295239"/>
                      </a:cubicBezTo>
                      <a:cubicBezTo>
                        <a:pt x="1285883" y="2275784"/>
                        <a:pt x="1222428" y="2245600"/>
                        <a:pt x="1160702" y="2213235"/>
                      </a:cubicBezTo>
                      <a:cubicBezTo>
                        <a:pt x="1041986" y="2147960"/>
                        <a:pt x="913619" y="2084684"/>
                        <a:pt x="828224" y="1976316"/>
                      </a:cubicBezTo>
                      <a:cubicBezTo>
                        <a:pt x="762402" y="1894131"/>
                        <a:pt x="739004" y="1789217"/>
                        <a:pt x="709508" y="1690486"/>
                      </a:cubicBezTo>
                      <a:cubicBezTo>
                        <a:pt x="674730" y="1559753"/>
                        <a:pt x="674639" y="1419565"/>
                        <a:pt x="696398" y="1286560"/>
                      </a:cubicBezTo>
                      <a:cubicBezTo>
                        <a:pt x="719795" y="1151190"/>
                        <a:pt x="776604" y="1024730"/>
                        <a:pt x="852805" y="910725"/>
                      </a:cubicBezTo>
                      <a:cubicBezTo>
                        <a:pt x="939566" y="778447"/>
                        <a:pt x="1088416" y="706899"/>
                        <a:pt x="1233443" y="656078"/>
                      </a:cubicBezTo>
                      <a:cubicBezTo>
                        <a:pt x="1301906" y="631895"/>
                        <a:pt x="1368456" y="603076"/>
                        <a:pt x="1440378" y="588621"/>
                      </a:cubicBezTo>
                      <a:cubicBezTo>
                        <a:pt x="1578394" y="573075"/>
                        <a:pt x="1718687" y="601803"/>
                        <a:pt x="1853700" y="629350"/>
                      </a:cubicBezTo>
                      <a:cubicBezTo>
                        <a:pt x="1922799" y="640441"/>
                        <a:pt x="1988075" y="667170"/>
                        <a:pt x="2052805" y="692898"/>
                      </a:cubicBezTo>
                      <a:cubicBezTo>
                        <a:pt x="2086762" y="705444"/>
                        <a:pt x="2120265" y="719626"/>
                        <a:pt x="2153040" y="735445"/>
                      </a:cubicBezTo>
                      <a:cubicBezTo>
                        <a:pt x="2154588" y="737173"/>
                        <a:pt x="2156408" y="738809"/>
                        <a:pt x="2158684" y="740264"/>
                      </a:cubicBezTo>
                      <a:cubicBezTo>
                        <a:pt x="2162599" y="742355"/>
                        <a:pt x="2166241" y="743355"/>
                        <a:pt x="2169609" y="743627"/>
                      </a:cubicBezTo>
                      <a:cubicBezTo>
                        <a:pt x="2245446" y="781902"/>
                        <a:pt x="2316639" y="829449"/>
                        <a:pt x="2378819" y="886997"/>
                      </a:cubicBezTo>
                      <a:cubicBezTo>
                        <a:pt x="2372173" y="896179"/>
                        <a:pt x="2372811" y="909634"/>
                        <a:pt x="2381186" y="917726"/>
                      </a:cubicBezTo>
                      <a:cubicBezTo>
                        <a:pt x="2405221" y="941818"/>
                        <a:pt x="2432624" y="964182"/>
                        <a:pt x="2448465" y="994820"/>
                      </a:cubicBezTo>
                      <a:cubicBezTo>
                        <a:pt x="2500540" y="1102915"/>
                        <a:pt x="2500085" y="1226557"/>
                        <a:pt x="2499812" y="1345017"/>
                      </a:cubicBezTo>
                      <a:close/>
                      <a:moveTo>
                        <a:pt x="2070648" y="2213872"/>
                      </a:moveTo>
                      <a:cubicBezTo>
                        <a:pt x="2076384" y="2221509"/>
                        <a:pt x="2083121" y="2234327"/>
                        <a:pt x="2094592" y="2234873"/>
                      </a:cubicBezTo>
                      <a:cubicBezTo>
                        <a:pt x="2094865" y="2235055"/>
                        <a:pt x="2095138" y="2235327"/>
                        <a:pt x="2095411" y="2235600"/>
                      </a:cubicBezTo>
                      <a:cubicBezTo>
                        <a:pt x="2095775" y="2238691"/>
                        <a:pt x="2096777" y="2241873"/>
                        <a:pt x="2098598" y="2245055"/>
                      </a:cubicBezTo>
                      <a:cubicBezTo>
                        <a:pt x="2128277" y="2289966"/>
                        <a:pt x="2155862" y="2336241"/>
                        <a:pt x="2183083" y="2382788"/>
                      </a:cubicBezTo>
                      <a:cubicBezTo>
                        <a:pt x="2198196" y="2408607"/>
                        <a:pt x="2212307" y="2434972"/>
                        <a:pt x="2225781" y="2461700"/>
                      </a:cubicBezTo>
                      <a:cubicBezTo>
                        <a:pt x="2233975" y="2479701"/>
                        <a:pt x="2247448" y="2502339"/>
                        <a:pt x="2244990" y="2523521"/>
                      </a:cubicBezTo>
                      <a:cubicBezTo>
                        <a:pt x="2166787" y="2568160"/>
                        <a:pt x="2082757" y="2599616"/>
                        <a:pt x="1996724" y="2625617"/>
                      </a:cubicBezTo>
                      <a:cubicBezTo>
                        <a:pt x="1970777" y="2560887"/>
                        <a:pt x="1937548" y="2499702"/>
                        <a:pt x="1905593" y="2437881"/>
                      </a:cubicBezTo>
                      <a:cubicBezTo>
                        <a:pt x="1886929" y="2403334"/>
                        <a:pt x="1871270" y="2363151"/>
                        <a:pt x="1851606" y="2327422"/>
                      </a:cubicBezTo>
                      <a:cubicBezTo>
                        <a:pt x="1928080" y="2300512"/>
                        <a:pt x="1999910" y="2262692"/>
                        <a:pt x="2066005" y="2215054"/>
                      </a:cubicBezTo>
                      <a:cubicBezTo>
                        <a:pt x="2067280" y="2214236"/>
                        <a:pt x="2068554" y="2213417"/>
                        <a:pt x="2069920" y="2212690"/>
                      </a:cubicBezTo>
                      <a:cubicBezTo>
                        <a:pt x="2070011" y="2213145"/>
                        <a:pt x="2070284" y="2213508"/>
                        <a:pt x="2070648" y="2213872"/>
                      </a:cubicBezTo>
                      <a:close/>
                      <a:moveTo>
                        <a:pt x="1769215" y="2490520"/>
                      </a:moveTo>
                      <a:cubicBezTo>
                        <a:pt x="1769852" y="2448973"/>
                        <a:pt x="1770125" y="2407425"/>
                        <a:pt x="1770216" y="2365878"/>
                      </a:cubicBezTo>
                      <a:cubicBezTo>
                        <a:pt x="1770216" y="2361423"/>
                        <a:pt x="1768850" y="2357242"/>
                        <a:pt x="1766665" y="2353605"/>
                      </a:cubicBezTo>
                      <a:cubicBezTo>
                        <a:pt x="1774859" y="2351241"/>
                        <a:pt x="1783053" y="2348878"/>
                        <a:pt x="1791246" y="2346332"/>
                      </a:cubicBezTo>
                      <a:cubicBezTo>
                        <a:pt x="1805084" y="2342605"/>
                        <a:pt x="1818740" y="2338514"/>
                        <a:pt x="1832214" y="2334150"/>
                      </a:cubicBezTo>
                      <a:cubicBezTo>
                        <a:pt x="1843503" y="2372242"/>
                        <a:pt x="1873182" y="2433336"/>
                        <a:pt x="1875367" y="2441791"/>
                      </a:cubicBezTo>
                      <a:cubicBezTo>
                        <a:pt x="1894759" y="2486793"/>
                        <a:pt x="1916517" y="2530704"/>
                        <a:pt x="1934908" y="2576069"/>
                      </a:cubicBezTo>
                      <a:cubicBezTo>
                        <a:pt x="1918520" y="2570069"/>
                        <a:pt x="1894031" y="2582615"/>
                        <a:pt x="1878645" y="2588797"/>
                      </a:cubicBezTo>
                      <a:cubicBezTo>
                        <a:pt x="1842047" y="2605343"/>
                        <a:pt x="1804993" y="2620798"/>
                        <a:pt x="1767121" y="2634072"/>
                      </a:cubicBezTo>
                      <a:cubicBezTo>
                        <a:pt x="1767485" y="2586160"/>
                        <a:pt x="1766301" y="2538068"/>
                        <a:pt x="1769215" y="2490520"/>
                      </a:cubicBezTo>
                      <a:close/>
                      <a:moveTo>
                        <a:pt x="1410425" y="2475883"/>
                      </a:moveTo>
                      <a:cubicBezTo>
                        <a:pt x="1406602" y="2536431"/>
                        <a:pt x="1396314" y="2596161"/>
                        <a:pt x="1390943" y="2656618"/>
                      </a:cubicBezTo>
                      <a:cubicBezTo>
                        <a:pt x="1390306" y="2664618"/>
                        <a:pt x="1389759" y="2672437"/>
                        <a:pt x="1389213" y="2680255"/>
                      </a:cubicBezTo>
                      <a:cubicBezTo>
                        <a:pt x="1388758" y="2680255"/>
                        <a:pt x="1388303" y="2680255"/>
                        <a:pt x="1387756" y="2680346"/>
                      </a:cubicBezTo>
                      <a:cubicBezTo>
                        <a:pt x="1386664" y="2672346"/>
                        <a:pt x="1381566" y="2664800"/>
                        <a:pt x="1371096" y="2661618"/>
                      </a:cubicBezTo>
                      <a:cubicBezTo>
                        <a:pt x="1308734" y="2645526"/>
                        <a:pt x="1253654" y="2613525"/>
                        <a:pt x="1190655" y="2597434"/>
                      </a:cubicBezTo>
                      <a:cubicBezTo>
                        <a:pt x="1189016" y="2596888"/>
                        <a:pt x="1186922" y="2596343"/>
                        <a:pt x="1184646" y="2595888"/>
                      </a:cubicBezTo>
                      <a:cubicBezTo>
                        <a:pt x="1216783" y="2533885"/>
                        <a:pt x="1244368" y="2456973"/>
                        <a:pt x="1258024" y="2430063"/>
                      </a:cubicBezTo>
                      <a:cubicBezTo>
                        <a:pt x="1271407" y="2397607"/>
                        <a:pt x="1282241" y="2364242"/>
                        <a:pt x="1296625" y="2332240"/>
                      </a:cubicBezTo>
                      <a:cubicBezTo>
                        <a:pt x="1297263" y="2330968"/>
                        <a:pt x="1297991" y="2329695"/>
                        <a:pt x="1298628" y="2328331"/>
                      </a:cubicBezTo>
                      <a:cubicBezTo>
                        <a:pt x="1301906" y="2329513"/>
                        <a:pt x="1305092" y="2330786"/>
                        <a:pt x="1308369" y="2331968"/>
                      </a:cubicBezTo>
                      <a:cubicBezTo>
                        <a:pt x="1344512" y="2343696"/>
                        <a:pt x="1381475" y="2352605"/>
                        <a:pt x="1418892" y="2359423"/>
                      </a:cubicBezTo>
                      <a:cubicBezTo>
                        <a:pt x="1414340" y="2397880"/>
                        <a:pt x="1412064" y="2436972"/>
                        <a:pt x="1410425" y="2475883"/>
                      </a:cubicBezTo>
                      <a:close/>
                      <a:moveTo>
                        <a:pt x="1031334" y="2197235"/>
                      </a:moveTo>
                      <a:cubicBezTo>
                        <a:pt x="1103256" y="2238418"/>
                        <a:pt x="1176361" y="2278784"/>
                        <a:pt x="1253017" y="2310512"/>
                      </a:cubicBezTo>
                      <a:cubicBezTo>
                        <a:pt x="1251105" y="2315240"/>
                        <a:pt x="1249375" y="2319876"/>
                        <a:pt x="1247555" y="2323786"/>
                      </a:cubicBezTo>
                      <a:cubicBezTo>
                        <a:pt x="1235082" y="2353150"/>
                        <a:pt x="1225159" y="2383516"/>
                        <a:pt x="1212777" y="2412880"/>
                      </a:cubicBezTo>
                      <a:cubicBezTo>
                        <a:pt x="1179639" y="2486884"/>
                        <a:pt x="1153146" y="2566432"/>
                        <a:pt x="1104622" y="2632072"/>
                      </a:cubicBezTo>
                      <a:cubicBezTo>
                        <a:pt x="1054732" y="2610980"/>
                        <a:pt x="1005115" y="2588342"/>
                        <a:pt x="952585" y="2574705"/>
                      </a:cubicBezTo>
                      <a:cubicBezTo>
                        <a:pt x="911708" y="2563432"/>
                        <a:pt x="870466" y="2550250"/>
                        <a:pt x="837328" y="2522067"/>
                      </a:cubicBezTo>
                      <a:cubicBezTo>
                        <a:pt x="863183" y="2466064"/>
                        <a:pt x="889403" y="2410517"/>
                        <a:pt x="923816" y="2358332"/>
                      </a:cubicBezTo>
                      <a:cubicBezTo>
                        <a:pt x="958411" y="2304512"/>
                        <a:pt x="1001200" y="2252964"/>
                        <a:pt x="1023596" y="2192780"/>
                      </a:cubicBezTo>
                      <a:cubicBezTo>
                        <a:pt x="1026236" y="2194326"/>
                        <a:pt x="1028694" y="2195780"/>
                        <a:pt x="1031334" y="2197235"/>
                      </a:cubicBezTo>
                      <a:close/>
                      <a:moveTo>
                        <a:pt x="2552888" y="565802"/>
                      </a:moveTo>
                      <a:cubicBezTo>
                        <a:pt x="2498173" y="626168"/>
                        <a:pt x="2441546" y="685625"/>
                        <a:pt x="2389653" y="748264"/>
                      </a:cubicBezTo>
                      <a:cubicBezTo>
                        <a:pt x="2375997" y="767537"/>
                        <a:pt x="2356788" y="785629"/>
                        <a:pt x="2345681" y="806994"/>
                      </a:cubicBezTo>
                      <a:cubicBezTo>
                        <a:pt x="2301708" y="770901"/>
                        <a:pt x="2253730" y="739718"/>
                        <a:pt x="2203385" y="712535"/>
                      </a:cubicBezTo>
                      <a:cubicBezTo>
                        <a:pt x="2205570" y="708535"/>
                        <a:pt x="2207664" y="704626"/>
                        <a:pt x="2209667" y="701353"/>
                      </a:cubicBezTo>
                      <a:cubicBezTo>
                        <a:pt x="2227511" y="671988"/>
                        <a:pt x="2244535" y="642169"/>
                        <a:pt x="2261013" y="611985"/>
                      </a:cubicBezTo>
                      <a:cubicBezTo>
                        <a:pt x="2293424" y="550801"/>
                        <a:pt x="2328292" y="491071"/>
                        <a:pt x="2361704" y="430432"/>
                      </a:cubicBezTo>
                      <a:cubicBezTo>
                        <a:pt x="2364526" y="430523"/>
                        <a:pt x="2367621" y="430432"/>
                        <a:pt x="2370990" y="429523"/>
                      </a:cubicBezTo>
                      <a:cubicBezTo>
                        <a:pt x="2429620" y="477343"/>
                        <a:pt x="2489706" y="524073"/>
                        <a:pt x="2552888" y="565802"/>
                      </a:cubicBezTo>
                      <a:close/>
                      <a:moveTo>
                        <a:pt x="2120994" y="145238"/>
                      </a:moveTo>
                      <a:cubicBezTo>
                        <a:pt x="2209120" y="179785"/>
                        <a:pt x="2283227" y="241515"/>
                        <a:pt x="2368987" y="281426"/>
                      </a:cubicBezTo>
                      <a:cubicBezTo>
                        <a:pt x="2363069" y="337701"/>
                        <a:pt x="2329020" y="387430"/>
                        <a:pt x="2303165" y="436614"/>
                      </a:cubicBezTo>
                      <a:cubicBezTo>
                        <a:pt x="2260103" y="509436"/>
                        <a:pt x="2222321" y="585348"/>
                        <a:pt x="2179077" y="658078"/>
                      </a:cubicBezTo>
                      <a:cubicBezTo>
                        <a:pt x="2175254" y="667260"/>
                        <a:pt x="2166605" y="678443"/>
                        <a:pt x="2159231" y="689989"/>
                      </a:cubicBezTo>
                      <a:cubicBezTo>
                        <a:pt x="2116806" y="669351"/>
                        <a:pt x="2073106" y="651169"/>
                        <a:pt x="2029407" y="634895"/>
                      </a:cubicBezTo>
                      <a:cubicBezTo>
                        <a:pt x="1999819" y="621986"/>
                        <a:pt x="1969594" y="610804"/>
                        <a:pt x="1938731" y="601621"/>
                      </a:cubicBezTo>
                      <a:cubicBezTo>
                        <a:pt x="1940734" y="595348"/>
                        <a:pt x="1942919" y="589075"/>
                        <a:pt x="1945195" y="582802"/>
                      </a:cubicBezTo>
                      <a:cubicBezTo>
                        <a:pt x="1973327" y="507526"/>
                        <a:pt x="2007376" y="434523"/>
                        <a:pt x="2033777" y="358520"/>
                      </a:cubicBezTo>
                      <a:cubicBezTo>
                        <a:pt x="2057812" y="285517"/>
                        <a:pt x="2088765" y="214968"/>
                        <a:pt x="2120994" y="145238"/>
                      </a:cubicBezTo>
                      <a:close/>
                      <a:moveTo>
                        <a:pt x="1802171" y="490798"/>
                      </a:moveTo>
                      <a:cubicBezTo>
                        <a:pt x="1810547" y="391612"/>
                        <a:pt x="1825386" y="292972"/>
                        <a:pt x="1833216" y="193786"/>
                      </a:cubicBezTo>
                      <a:cubicBezTo>
                        <a:pt x="1898127" y="213332"/>
                        <a:pt x="1964951" y="228787"/>
                        <a:pt x="2030591" y="246515"/>
                      </a:cubicBezTo>
                      <a:cubicBezTo>
                        <a:pt x="2029498" y="249424"/>
                        <a:pt x="2028315" y="252243"/>
                        <a:pt x="2027313" y="255152"/>
                      </a:cubicBezTo>
                      <a:cubicBezTo>
                        <a:pt x="1999819" y="336610"/>
                        <a:pt x="1973144" y="418250"/>
                        <a:pt x="1941736" y="498253"/>
                      </a:cubicBezTo>
                      <a:cubicBezTo>
                        <a:pt x="1930629" y="529527"/>
                        <a:pt x="1918247" y="561438"/>
                        <a:pt x="1911601" y="594166"/>
                      </a:cubicBezTo>
                      <a:cubicBezTo>
                        <a:pt x="1894304" y="589712"/>
                        <a:pt x="1876733" y="585802"/>
                        <a:pt x="1859071" y="582711"/>
                      </a:cubicBezTo>
                      <a:cubicBezTo>
                        <a:pt x="1838132" y="578348"/>
                        <a:pt x="1817102" y="573984"/>
                        <a:pt x="1796071" y="569802"/>
                      </a:cubicBezTo>
                      <a:cubicBezTo>
                        <a:pt x="1796709" y="566438"/>
                        <a:pt x="1796982" y="562983"/>
                        <a:pt x="1796800" y="559529"/>
                      </a:cubicBezTo>
                      <a:cubicBezTo>
                        <a:pt x="1798165" y="536891"/>
                        <a:pt x="1800168" y="513799"/>
                        <a:pt x="1802171" y="490798"/>
                      </a:cubicBezTo>
                      <a:close/>
                      <a:moveTo>
                        <a:pt x="1613536" y="51780"/>
                      </a:moveTo>
                      <a:cubicBezTo>
                        <a:pt x="1670254" y="52689"/>
                        <a:pt x="1726881" y="57416"/>
                        <a:pt x="1783599" y="61144"/>
                      </a:cubicBezTo>
                      <a:cubicBezTo>
                        <a:pt x="1794888" y="97600"/>
                        <a:pt x="1787423" y="137329"/>
                        <a:pt x="1786239" y="174785"/>
                      </a:cubicBezTo>
                      <a:cubicBezTo>
                        <a:pt x="1776407" y="303609"/>
                        <a:pt x="1755741" y="431614"/>
                        <a:pt x="1748457" y="560620"/>
                      </a:cubicBezTo>
                      <a:cubicBezTo>
                        <a:pt x="1647039" y="541982"/>
                        <a:pt x="1543890" y="529436"/>
                        <a:pt x="1441652" y="540437"/>
                      </a:cubicBezTo>
                      <a:cubicBezTo>
                        <a:pt x="1451667" y="416341"/>
                        <a:pt x="1454216" y="291790"/>
                        <a:pt x="1457948" y="167330"/>
                      </a:cubicBezTo>
                      <a:cubicBezTo>
                        <a:pt x="1465141" y="161784"/>
                        <a:pt x="1469055" y="152420"/>
                        <a:pt x="1466506" y="143056"/>
                      </a:cubicBezTo>
                      <a:cubicBezTo>
                        <a:pt x="1465232" y="138420"/>
                        <a:pt x="1462591" y="134511"/>
                        <a:pt x="1459132" y="131692"/>
                      </a:cubicBezTo>
                      <a:cubicBezTo>
                        <a:pt x="1460042" y="105146"/>
                        <a:pt x="1460953" y="78599"/>
                        <a:pt x="1462045" y="52143"/>
                      </a:cubicBezTo>
                      <a:cubicBezTo>
                        <a:pt x="1511753" y="41052"/>
                        <a:pt x="1563100" y="51689"/>
                        <a:pt x="1613536" y="51780"/>
                      </a:cubicBezTo>
                      <a:close/>
                      <a:moveTo>
                        <a:pt x="1242365" y="209877"/>
                      </a:moveTo>
                      <a:cubicBezTo>
                        <a:pt x="1246189" y="206968"/>
                        <a:pt x="1247737" y="202877"/>
                        <a:pt x="1250468" y="199422"/>
                      </a:cubicBezTo>
                      <a:cubicBezTo>
                        <a:pt x="1306093" y="196877"/>
                        <a:pt x="1361264" y="185240"/>
                        <a:pt x="1416525" y="176512"/>
                      </a:cubicBezTo>
                      <a:cubicBezTo>
                        <a:pt x="1416525" y="183058"/>
                        <a:pt x="1416525" y="189604"/>
                        <a:pt x="1416616" y="196149"/>
                      </a:cubicBezTo>
                      <a:cubicBezTo>
                        <a:pt x="1416616" y="292790"/>
                        <a:pt x="1415068" y="389430"/>
                        <a:pt x="1415706" y="486071"/>
                      </a:cubicBezTo>
                      <a:cubicBezTo>
                        <a:pt x="1416889" y="504981"/>
                        <a:pt x="1415251" y="525254"/>
                        <a:pt x="1416798" y="544710"/>
                      </a:cubicBezTo>
                      <a:cubicBezTo>
                        <a:pt x="1377378" y="553347"/>
                        <a:pt x="1339050" y="565983"/>
                        <a:pt x="1301086" y="579802"/>
                      </a:cubicBezTo>
                      <a:cubicBezTo>
                        <a:pt x="1300722" y="577438"/>
                        <a:pt x="1300176" y="575075"/>
                        <a:pt x="1299630" y="572711"/>
                      </a:cubicBezTo>
                      <a:cubicBezTo>
                        <a:pt x="1292529" y="536891"/>
                        <a:pt x="1286793" y="500617"/>
                        <a:pt x="1280966" y="464434"/>
                      </a:cubicBezTo>
                      <a:cubicBezTo>
                        <a:pt x="1267675" y="382612"/>
                        <a:pt x="1249284" y="301790"/>
                        <a:pt x="1227253" y="221878"/>
                      </a:cubicBezTo>
                      <a:cubicBezTo>
                        <a:pt x="1226342" y="219332"/>
                        <a:pt x="1225341" y="216514"/>
                        <a:pt x="1224431" y="213605"/>
                      </a:cubicBezTo>
                      <a:cubicBezTo>
                        <a:pt x="1230621" y="214696"/>
                        <a:pt x="1237267" y="213787"/>
                        <a:pt x="1242365" y="209877"/>
                      </a:cubicBezTo>
                      <a:close/>
                      <a:moveTo>
                        <a:pt x="1149140" y="142329"/>
                      </a:moveTo>
                      <a:cubicBezTo>
                        <a:pt x="1194114" y="252788"/>
                        <a:pt x="1215053" y="371884"/>
                        <a:pt x="1235811" y="488980"/>
                      </a:cubicBezTo>
                      <a:cubicBezTo>
                        <a:pt x="1241364" y="523345"/>
                        <a:pt x="1246917" y="557892"/>
                        <a:pt x="1254201" y="591894"/>
                      </a:cubicBezTo>
                      <a:cubicBezTo>
                        <a:pt x="1254565" y="593530"/>
                        <a:pt x="1255111" y="594985"/>
                        <a:pt x="1255839" y="596439"/>
                      </a:cubicBezTo>
                      <a:cubicBezTo>
                        <a:pt x="1236630" y="603621"/>
                        <a:pt x="1217511" y="610713"/>
                        <a:pt x="1198211" y="617349"/>
                      </a:cubicBezTo>
                      <a:cubicBezTo>
                        <a:pt x="1145499" y="636259"/>
                        <a:pt x="1093333" y="657987"/>
                        <a:pt x="1043625" y="684261"/>
                      </a:cubicBezTo>
                      <a:cubicBezTo>
                        <a:pt x="1019226" y="603712"/>
                        <a:pt x="974161" y="531255"/>
                        <a:pt x="940658" y="454251"/>
                      </a:cubicBezTo>
                      <a:cubicBezTo>
                        <a:pt x="902786" y="381066"/>
                        <a:pt x="897323" y="297154"/>
                        <a:pt x="867098" y="221423"/>
                      </a:cubicBezTo>
                      <a:cubicBezTo>
                        <a:pt x="957865" y="186967"/>
                        <a:pt x="1055096" y="167148"/>
                        <a:pt x="1149140" y="142329"/>
                      </a:cubicBezTo>
                      <a:close/>
                      <a:moveTo>
                        <a:pt x="659527" y="562711"/>
                      </a:moveTo>
                      <a:cubicBezTo>
                        <a:pt x="660255" y="562256"/>
                        <a:pt x="660983" y="561711"/>
                        <a:pt x="661620" y="561165"/>
                      </a:cubicBezTo>
                      <a:cubicBezTo>
                        <a:pt x="662167" y="560710"/>
                        <a:pt x="662713" y="560256"/>
                        <a:pt x="663259" y="559710"/>
                      </a:cubicBezTo>
                      <a:cubicBezTo>
                        <a:pt x="664807" y="558256"/>
                        <a:pt x="666172" y="556619"/>
                        <a:pt x="667356" y="554892"/>
                      </a:cubicBezTo>
                      <a:cubicBezTo>
                        <a:pt x="667993" y="554619"/>
                        <a:pt x="668722" y="554347"/>
                        <a:pt x="669268" y="553983"/>
                      </a:cubicBezTo>
                      <a:cubicBezTo>
                        <a:pt x="669814" y="553710"/>
                        <a:pt x="670269" y="553437"/>
                        <a:pt x="670815" y="553165"/>
                      </a:cubicBezTo>
                      <a:cubicBezTo>
                        <a:pt x="671362" y="552801"/>
                        <a:pt x="671908" y="552437"/>
                        <a:pt x="672363" y="552074"/>
                      </a:cubicBezTo>
                      <a:cubicBezTo>
                        <a:pt x="672818" y="551710"/>
                        <a:pt x="673274" y="551437"/>
                        <a:pt x="673729" y="551074"/>
                      </a:cubicBezTo>
                      <a:cubicBezTo>
                        <a:pt x="674548" y="550346"/>
                        <a:pt x="675276" y="549619"/>
                        <a:pt x="676005" y="548801"/>
                      </a:cubicBezTo>
                      <a:cubicBezTo>
                        <a:pt x="676278" y="548528"/>
                        <a:pt x="676551" y="548164"/>
                        <a:pt x="676733" y="547892"/>
                      </a:cubicBezTo>
                      <a:cubicBezTo>
                        <a:pt x="677097" y="547437"/>
                        <a:pt x="677370" y="546983"/>
                        <a:pt x="677735" y="546528"/>
                      </a:cubicBezTo>
                      <a:lnTo>
                        <a:pt x="677826" y="546437"/>
                      </a:lnTo>
                      <a:lnTo>
                        <a:pt x="677826" y="546346"/>
                      </a:lnTo>
                      <a:cubicBezTo>
                        <a:pt x="678736" y="545710"/>
                        <a:pt x="679646" y="544983"/>
                        <a:pt x="680466" y="544164"/>
                      </a:cubicBezTo>
                      <a:cubicBezTo>
                        <a:pt x="716244" y="507981"/>
                        <a:pt x="753844" y="473252"/>
                        <a:pt x="787165" y="434614"/>
                      </a:cubicBezTo>
                      <a:cubicBezTo>
                        <a:pt x="811837" y="406613"/>
                        <a:pt x="835962" y="378157"/>
                        <a:pt x="858722" y="348701"/>
                      </a:cubicBezTo>
                      <a:cubicBezTo>
                        <a:pt x="868099" y="383248"/>
                        <a:pt x="878660" y="417432"/>
                        <a:pt x="894592" y="449888"/>
                      </a:cubicBezTo>
                      <a:cubicBezTo>
                        <a:pt x="933375" y="534255"/>
                        <a:pt x="981991" y="612622"/>
                        <a:pt x="1016040" y="699626"/>
                      </a:cubicBezTo>
                      <a:cubicBezTo>
                        <a:pt x="967606" y="727627"/>
                        <a:pt x="922086" y="760355"/>
                        <a:pt x="881846" y="799812"/>
                      </a:cubicBezTo>
                      <a:cubicBezTo>
                        <a:pt x="876748" y="804812"/>
                        <a:pt x="871832" y="810085"/>
                        <a:pt x="867007" y="815267"/>
                      </a:cubicBezTo>
                      <a:cubicBezTo>
                        <a:pt x="841060" y="776720"/>
                        <a:pt x="817754" y="736354"/>
                        <a:pt x="786345" y="701807"/>
                      </a:cubicBezTo>
                      <a:cubicBezTo>
                        <a:pt x="746743" y="652896"/>
                        <a:pt x="701860" y="608894"/>
                        <a:pt x="659344" y="562801"/>
                      </a:cubicBezTo>
                      <a:cubicBezTo>
                        <a:pt x="659435" y="562801"/>
                        <a:pt x="659435" y="562801"/>
                        <a:pt x="659527" y="562711"/>
                      </a:cubicBezTo>
                      <a:close/>
                      <a:moveTo>
                        <a:pt x="367470" y="822994"/>
                      </a:moveTo>
                      <a:cubicBezTo>
                        <a:pt x="374571" y="806357"/>
                        <a:pt x="382673" y="790084"/>
                        <a:pt x="390048" y="773447"/>
                      </a:cubicBezTo>
                      <a:cubicBezTo>
                        <a:pt x="411169" y="717990"/>
                        <a:pt x="446675" y="670897"/>
                        <a:pt x="480359" y="622804"/>
                      </a:cubicBezTo>
                      <a:cubicBezTo>
                        <a:pt x="504849" y="585802"/>
                        <a:pt x="522875" y="543983"/>
                        <a:pt x="555832" y="513345"/>
                      </a:cubicBezTo>
                      <a:cubicBezTo>
                        <a:pt x="621836" y="600712"/>
                        <a:pt x="707505" y="669806"/>
                        <a:pt x="776058" y="754991"/>
                      </a:cubicBezTo>
                      <a:cubicBezTo>
                        <a:pt x="797816" y="780265"/>
                        <a:pt x="813202" y="805539"/>
                        <a:pt x="833231" y="833086"/>
                      </a:cubicBezTo>
                      <a:cubicBezTo>
                        <a:pt x="836053" y="836449"/>
                        <a:pt x="839058" y="840086"/>
                        <a:pt x="842335" y="843359"/>
                      </a:cubicBezTo>
                      <a:cubicBezTo>
                        <a:pt x="803188" y="891997"/>
                        <a:pt x="772234" y="947272"/>
                        <a:pt x="742919" y="1002184"/>
                      </a:cubicBezTo>
                      <a:cubicBezTo>
                        <a:pt x="727169" y="1031912"/>
                        <a:pt x="712421" y="1062277"/>
                        <a:pt x="700039" y="1093551"/>
                      </a:cubicBezTo>
                      <a:cubicBezTo>
                        <a:pt x="663168" y="1064096"/>
                        <a:pt x="621745" y="1040185"/>
                        <a:pt x="584783" y="1010457"/>
                      </a:cubicBezTo>
                      <a:cubicBezTo>
                        <a:pt x="516138" y="957273"/>
                        <a:pt x="440029" y="912635"/>
                        <a:pt x="382491" y="846450"/>
                      </a:cubicBezTo>
                      <a:cubicBezTo>
                        <a:pt x="376938" y="839268"/>
                        <a:pt x="369473" y="832267"/>
                        <a:pt x="367470" y="822994"/>
                      </a:cubicBezTo>
                      <a:close/>
                      <a:moveTo>
                        <a:pt x="396420" y="1119462"/>
                      </a:moveTo>
                      <a:cubicBezTo>
                        <a:pt x="401701" y="1064641"/>
                        <a:pt x="411624" y="1010093"/>
                        <a:pt x="429104" y="957818"/>
                      </a:cubicBezTo>
                      <a:cubicBezTo>
                        <a:pt x="429377" y="957182"/>
                        <a:pt x="429650" y="956545"/>
                        <a:pt x="429923" y="955818"/>
                      </a:cubicBezTo>
                      <a:cubicBezTo>
                        <a:pt x="509857" y="1016912"/>
                        <a:pt x="591793" y="1075914"/>
                        <a:pt x="674275" y="1133371"/>
                      </a:cubicBezTo>
                      <a:cubicBezTo>
                        <a:pt x="677826" y="1135462"/>
                        <a:pt x="681467" y="1136371"/>
                        <a:pt x="684836" y="1136644"/>
                      </a:cubicBezTo>
                      <a:cubicBezTo>
                        <a:pt x="665717" y="1194738"/>
                        <a:pt x="651879" y="1254558"/>
                        <a:pt x="643321" y="1315197"/>
                      </a:cubicBezTo>
                      <a:cubicBezTo>
                        <a:pt x="556560" y="1296378"/>
                        <a:pt x="469890" y="1274195"/>
                        <a:pt x="381490" y="1265195"/>
                      </a:cubicBezTo>
                      <a:cubicBezTo>
                        <a:pt x="385132" y="1260377"/>
                        <a:pt x="385678" y="1253740"/>
                        <a:pt x="384039" y="1247376"/>
                      </a:cubicBezTo>
                      <a:cubicBezTo>
                        <a:pt x="385951" y="1244012"/>
                        <a:pt x="387134" y="1240194"/>
                        <a:pt x="387043" y="1235921"/>
                      </a:cubicBezTo>
                      <a:cubicBezTo>
                        <a:pt x="389046" y="1197010"/>
                        <a:pt x="392506" y="1158190"/>
                        <a:pt x="396420" y="1119462"/>
                      </a:cubicBezTo>
                      <a:close/>
                      <a:moveTo>
                        <a:pt x="286990" y="1411474"/>
                      </a:moveTo>
                      <a:cubicBezTo>
                        <a:pt x="290268" y="1379382"/>
                        <a:pt x="289995" y="1337471"/>
                        <a:pt x="307838" y="1306833"/>
                      </a:cubicBezTo>
                      <a:cubicBezTo>
                        <a:pt x="365376" y="1302106"/>
                        <a:pt x="423186" y="1309561"/>
                        <a:pt x="480177" y="1316652"/>
                      </a:cubicBezTo>
                      <a:cubicBezTo>
                        <a:pt x="531706" y="1321197"/>
                        <a:pt x="588151" y="1338925"/>
                        <a:pt x="640408" y="1336198"/>
                      </a:cubicBezTo>
                      <a:cubicBezTo>
                        <a:pt x="627936" y="1440021"/>
                        <a:pt x="631213" y="1545661"/>
                        <a:pt x="650696" y="1648302"/>
                      </a:cubicBezTo>
                      <a:cubicBezTo>
                        <a:pt x="648966" y="1647666"/>
                        <a:pt x="647145" y="1647120"/>
                        <a:pt x="645142" y="1646848"/>
                      </a:cubicBezTo>
                      <a:cubicBezTo>
                        <a:pt x="596163" y="1641938"/>
                        <a:pt x="548458" y="1628120"/>
                        <a:pt x="499387" y="1624756"/>
                      </a:cubicBezTo>
                      <a:cubicBezTo>
                        <a:pt x="425644" y="1614574"/>
                        <a:pt x="349899" y="1623301"/>
                        <a:pt x="276885" y="1609482"/>
                      </a:cubicBezTo>
                      <a:cubicBezTo>
                        <a:pt x="282711" y="1543571"/>
                        <a:pt x="284168" y="1477477"/>
                        <a:pt x="286990" y="1411474"/>
                      </a:cubicBezTo>
                      <a:close/>
                      <a:moveTo>
                        <a:pt x="432837" y="1667758"/>
                      </a:moveTo>
                      <a:cubicBezTo>
                        <a:pt x="502391" y="1670212"/>
                        <a:pt x="569943" y="1685213"/>
                        <a:pt x="638587" y="1694759"/>
                      </a:cubicBezTo>
                      <a:cubicBezTo>
                        <a:pt x="647600" y="1695759"/>
                        <a:pt x="654428" y="1692668"/>
                        <a:pt x="659071" y="1687668"/>
                      </a:cubicBezTo>
                      <a:cubicBezTo>
                        <a:pt x="666537" y="1719578"/>
                        <a:pt x="675367" y="1751125"/>
                        <a:pt x="686019" y="1782217"/>
                      </a:cubicBezTo>
                      <a:cubicBezTo>
                        <a:pt x="696034" y="1820582"/>
                        <a:pt x="707687" y="1855129"/>
                        <a:pt x="721161" y="1886767"/>
                      </a:cubicBezTo>
                      <a:cubicBezTo>
                        <a:pt x="656704" y="1900586"/>
                        <a:pt x="594342" y="1929042"/>
                        <a:pt x="531888" y="1950770"/>
                      </a:cubicBezTo>
                      <a:cubicBezTo>
                        <a:pt x="483637" y="1965679"/>
                        <a:pt x="434839" y="1979225"/>
                        <a:pt x="386497" y="1994226"/>
                      </a:cubicBezTo>
                      <a:cubicBezTo>
                        <a:pt x="386679" y="1949679"/>
                        <a:pt x="367106" y="1885403"/>
                        <a:pt x="368653" y="1862402"/>
                      </a:cubicBezTo>
                      <a:cubicBezTo>
                        <a:pt x="365831" y="1816764"/>
                        <a:pt x="366195" y="1771035"/>
                        <a:pt x="365103" y="1725306"/>
                      </a:cubicBezTo>
                      <a:cubicBezTo>
                        <a:pt x="363464" y="1706668"/>
                        <a:pt x="368926" y="1677667"/>
                        <a:pt x="351629" y="1665848"/>
                      </a:cubicBezTo>
                      <a:cubicBezTo>
                        <a:pt x="384312" y="1666030"/>
                        <a:pt x="415266" y="1664757"/>
                        <a:pt x="432837" y="1667758"/>
                      </a:cubicBezTo>
                      <a:close/>
                      <a:moveTo>
                        <a:pt x="512041" y="2359969"/>
                      </a:moveTo>
                      <a:cubicBezTo>
                        <a:pt x="444217" y="2306058"/>
                        <a:pt x="391777" y="2236055"/>
                        <a:pt x="343890" y="2164506"/>
                      </a:cubicBezTo>
                      <a:cubicBezTo>
                        <a:pt x="325409" y="2135414"/>
                        <a:pt x="303378" y="2106322"/>
                        <a:pt x="296276" y="2072048"/>
                      </a:cubicBezTo>
                      <a:cubicBezTo>
                        <a:pt x="368107" y="2047501"/>
                        <a:pt x="439847" y="2022591"/>
                        <a:pt x="512406" y="2000045"/>
                      </a:cubicBezTo>
                      <a:cubicBezTo>
                        <a:pt x="585875" y="1974680"/>
                        <a:pt x="656067" y="1940769"/>
                        <a:pt x="728990" y="1913859"/>
                      </a:cubicBezTo>
                      <a:cubicBezTo>
                        <a:pt x="730447" y="1913586"/>
                        <a:pt x="731812" y="1913132"/>
                        <a:pt x="733087" y="1912586"/>
                      </a:cubicBezTo>
                      <a:cubicBezTo>
                        <a:pt x="764405" y="1977316"/>
                        <a:pt x="804462" y="2028955"/>
                        <a:pt x="854990" y="2074684"/>
                      </a:cubicBezTo>
                      <a:cubicBezTo>
                        <a:pt x="852258" y="2075957"/>
                        <a:pt x="849891" y="2078048"/>
                        <a:pt x="848890" y="2081321"/>
                      </a:cubicBezTo>
                      <a:cubicBezTo>
                        <a:pt x="848708" y="2082230"/>
                        <a:pt x="848617" y="2083139"/>
                        <a:pt x="848526" y="2084139"/>
                      </a:cubicBezTo>
                      <a:cubicBezTo>
                        <a:pt x="840059" y="2086139"/>
                        <a:pt x="832321" y="2093503"/>
                        <a:pt x="829772" y="2101685"/>
                      </a:cubicBezTo>
                      <a:cubicBezTo>
                        <a:pt x="761947" y="2164324"/>
                        <a:pt x="701496" y="2229145"/>
                        <a:pt x="625751" y="2284602"/>
                      </a:cubicBezTo>
                      <a:cubicBezTo>
                        <a:pt x="588788" y="2310149"/>
                        <a:pt x="556014" y="2347787"/>
                        <a:pt x="512041" y="2359969"/>
                      </a:cubicBezTo>
                      <a:close/>
                      <a:moveTo>
                        <a:pt x="643959" y="2348878"/>
                      </a:moveTo>
                      <a:cubicBezTo>
                        <a:pt x="640499" y="2346241"/>
                        <a:pt x="637131" y="2343150"/>
                        <a:pt x="633762" y="2339968"/>
                      </a:cubicBezTo>
                      <a:cubicBezTo>
                        <a:pt x="685018" y="2300694"/>
                        <a:pt x="735181" y="2259965"/>
                        <a:pt x="781520" y="2215054"/>
                      </a:cubicBezTo>
                      <a:cubicBezTo>
                        <a:pt x="809925" y="2188234"/>
                        <a:pt x="836691" y="2159688"/>
                        <a:pt x="866005" y="2133777"/>
                      </a:cubicBezTo>
                      <a:cubicBezTo>
                        <a:pt x="868919" y="2131050"/>
                        <a:pt x="870740" y="2127959"/>
                        <a:pt x="871923" y="2124868"/>
                      </a:cubicBezTo>
                      <a:cubicBezTo>
                        <a:pt x="880481" y="2122504"/>
                        <a:pt x="887673" y="2114595"/>
                        <a:pt x="891315" y="2105413"/>
                      </a:cubicBezTo>
                      <a:cubicBezTo>
                        <a:pt x="927093" y="2133505"/>
                        <a:pt x="967424" y="2159870"/>
                        <a:pt x="1012762" y="2186507"/>
                      </a:cubicBezTo>
                      <a:cubicBezTo>
                        <a:pt x="998833" y="2195326"/>
                        <a:pt x="977439" y="2225781"/>
                        <a:pt x="972340" y="2231236"/>
                      </a:cubicBezTo>
                      <a:cubicBezTo>
                        <a:pt x="936379" y="2278511"/>
                        <a:pt x="898689" y="2324695"/>
                        <a:pt x="866279" y="2374515"/>
                      </a:cubicBezTo>
                      <a:cubicBezTo>
                        <a:pt x="847524" y="2405153"/>
                        <a:pt x="830864" y="2437063"/>
                        <a:pt x="814022" y="2468792"/>
                      </a:cubicBezTo>
                      <a:cubicBezTo>
                        <a:pt x="800457" y="2460155"/>
                        <a:pt x="787074" y="2451246"/>
                        <a:pt x="773873" y="2442064"/>
                      </a:cubicBezTo>
                      <a:cubicBezTo>
                        <a:pt x="734270" y="2415608"/>
                        <a:pt x="698036" y="2384606"/>
                        <a:pt x="661894" y="2353696"/>
                      </a:cubicBezTo>
                      <a:cubicBezTo>
                        <a:pt x="656886" y="2349241"/>
                        <a:pt x="650149" y="2347605"/>
                        <a:pt x="643959" y="2348878"/>
                      </a:cubicBezTo>
                      <a:close/>
                      <a:moveTo>
                        <a:pt x="1332040" y="2996723"/>
                      </a:moveTo>
                      <a:cubicBezTo>
                        <a:pt x="1307368" y="3076909"/>
                        <a:pt x="1277598" y="3155457"/>
                        <a:pt x="1253290" y="3235734"/>
                      </a:cubicBezTo>
                      <a:cubicBezTo>
                        <a:pt x="1226615" y="3333465"/>
                        <a:pt x="1201852" y="3426923"/>
                        <a:pt x="1160429" y="3520109"/>
                      </a:cubicBezTo>
                      <a:cubicBezTo>
                        <a:pt x="1120190" y="3615386"/>
                        <a:pt x="1085321" y="3712754"/>
                        <a:pt x="1044171" y="3807940"/>
                      </a:cubicBezTo>
                      <a:cubicBezTo>
                        <a:pt x="1001928" y="3932400"/>
                        <a:pt x="942570" y="4051859"/>
                        <a:pt x="887582" y="4171683"/>
                      </a:cubicBezTo>
                      <a:cubicBezTo>
                        <a:pt x="863274" y="4235412"/>
                        <a:pt x="840878" y="4299324"/>
                        <a:pt x="812110" y="4361418"/>
                      </a:cubicBezTo>
                      <a:cubicBezTo>
                        <a:pt x="793629" y="4404965"/>
                        <a:pt x="779608" y="4447967"/>
                        <a:pt x="753389" y="4489060"/>
                      </a:cubicBezTo>
                      <a:cubicBezTo>
                        <a:pt x="670633" y="4390601"/>
                        <a:pt x="611548" y="4277778"/>
                        <a:pt x="545362" y="4167410"/>
                      </a:cubicBezTo>
                      <a:cubicBezTo>
                        <a:pt x="521692" y="4133772"/>
                        <a:pt x="504940" y="4070042"/>
                        <a:pt x="457508" y="4066678"/>
                      </a:cubicBezTo>
                      <a:cubicBezTo>
                        <a:pt x="442487" y="4067769"/>
                        <a:pt x="431380" y="4078497"/>
                        <a:pt x="419454" y="4086497"/>
                      </a:cubicBezTo>
                      <a:cubicBezTo>
                        <a:pt x="365831" y="4122953"/>
                        <a:pt x="317671" y="4166409"/>
                        <a:pt x="266779" y="4206411"/>
                      </a:cubicBezTo>
                      <a:cubicBezTo>
                        <a:pt x="200957" y="4255959"/>
                        <a:pt x="128945" y="4296779"/>
                        <a:pt x="58935" y="4340053"/>
                      </a:cubicBezTo>
                      <a:cubicBezTo>
                        <a:pt x="112011" y="4140772"/>
                        <a:pt x="192764" y="3948855"/>
                        <a:pt x="271787" y="3758392"/>
                      </a:cubicBezTo>
                      <a:cubicBezTo>
                        <a:pt x="305107" y="3675661"/>
                        <a:pt x="327048" y="3588658"/>
                        <a:pt x="361552" y="3506381"/>
                      </a:cubicBezTo>
                      <a:cubicBezTo>
                        <a:pt x="403613" y="3406559"/>
                        <a:pt x="450589" y="3306646"/>
                        <a:pt x="489646" y="3205278"/>
                      </a:cubicBezTo>
                      <a:cubicBezTo>
                        <a:pt x="529976" y="3083273"/>
                        <a:pt x="584145" y="2967540"/>
                        <a:pt x="636038" y="2850172"/>
                      </a:cubicBezTo>
                      <a:cubicBezTo>
                        <a:pt x="677461" y="2739167"/>
                        <a:pt x="710236" y="2625253"/>
                        <a:pt x="756484" y="2515976"/>
                      </a:cubicBezTo>
                      <a:cubicBezTo>
                        <a:pt x="757759" y="2512339"/>
                        <a:pt x="762220" y="2502339"/>
                        <a:pt x="764587" y="2493338"/>
                      </a:cubicBezTo>
                      <a:cubicBezTo>
                        <a:pt x="773691" y="2499430"/>
                        <a:pt x="782795" y="2505339"/>
                        <a:pt x="792081" y="2511157"/>
                      </a:cubicBezTo>
                      <a:cubicBezTo>
                        <a:pt x="788257" y="2520430"/>
                        <a:pt x="786710" y="2530158"/>
                        <a:pt x="791990" y="2539886"/>
                      </a:cubicBezTo>
                      <a:cubicBezTo>
                        <a:pt x="832958" y="2598797"/>
                        <a:pt x="912709" y="2610980"/>
                        <a:pt x="976801" y="2632162"/>
                      </a:cubicBezTo>
                      <a:cubicBezTo>
                        <a:pt x="1018953" y="2646708"/>
                        <a:pt x="1059011" y="2666891"/>
                        <a:pt x="1100707" y="2682164"/>
                      </a:cubicBezTo>
                      <a:cubicBezTo>
                        <a:pt x="1124468" y="2687437"/>
                        <a:pt x="1149869" y="2657709"/>
                        <a:pt x="1173448" y="2616616"/>
                      </a:cubicBezTo>
                      <a:cubicBezTo>
                        <a:pt x="1184646" y="2627799"/>
                        <a:pt x="1201944" y="2633617"/>
                        <a:pt x="1215235" y="2641617"/>
                      </a:cubicBezTo>
                      <a:cubicBezTo>
                        <a:pt x="1262212" y="2664164"/>
                        <a:pt x="1307095" y="2693074"/>
                        <a:pt x="1358715" y="2706620"/>
                      </a:cubicBezTo>
                      <a:cubicBezTo>
                        <a:pt x="1367545" y="2708802"/>
                        <a:pt x="1374738" y="2706438"/>
                        <a:pt x="1379836" y="2701893"/>
                      </a:cubicBezTo>
                      <a:cubicBezTo>
                        <a:pt x="1380564" y="2702620"/>
                        <a:pt x="1381293" y="2703256"/>
                        <a:pt x="1382294" y="2703893"/>
                      </a:cubicBezTo>
                      <a:cubicBezTo>
                        <a:pt x="1383933" y="2705165"/>
                        <a:pt x="1385663" y="2705984"/>
                        <a:pt x="1387301" y="2706438"/>
                      </a:cubicBezTo>
                      <a:cubicBezTo>
                        <a:pt x="1386391" y="2720893"/>
                        <a:pt x="1385480" y="2735349"/>
                        <a:pt x="1384661" y="2750076"/>
                      </a:cubicBezTo>
                      <a:cubicBezTo>
                        <a:pt x="1381201" y="2769986"/>
                        <a:pt x="1390579" y="2783805"/>
                        <a:pt x="1405327" y="2791533"/>
                      </a:cubicBezTo>
                      <a:cubicBezTo>
                        <a:pt x="1400684" y="2806261"/>
                        <a:pt x="1395768" y="2820898"/>
                        <a:pt x="1391216" y="2835626"/>
                      </a:cubicBezTo>
                      <a:cubicBezTo>
                        <a:pt x="1374829" y="2890446"/>
                        <a:pt x="1351431" y="2942903"/>
                        <a:pt x="1332040" y="2996723"/>
                      </a:cubicBezTo>
                      <a:close/>
                      <a:moveTo>
                        <a:pt x="1571475" y="2751895"/>
                      </a:moveTo>
                      <a:cubicBezTo>
                        <a:pt x="1524590" y="2752076"/>
                        <a:pt x="1477067" y="2759168"/>
                        <a:pt x="1430727" y="2750167"/>
                      </a:cubicBezTo>
                      <a:cubicBezTo>
                        <a:pt x="1423262" y="2658982"/>
                        <a:pt x="1442380" y="2562978"/>
                        <a:pt x="1443928" y="2470974"/>
                      </a:cubicBezTo>
                      <a:cubicBezTo>
                        <a:pt x="1444474" y="2435154"/>
                        <a:pt x="1444383" y="2399334"/>
                        <a:pt x="1446477" y="2363606"/>
                      </a:cubicBezTo>
                      <a:cubicBezTo>
                        <a:pt x="1500464" y="2371969"/>
                        <a:pt x="1555179" y="2376333"/>
                        <a:pt x="1609439" y="2378606"/>
                      </a:cubicBezTo>
                      <a:cubicBezTo>
                        <a:pt x="1647403" y="2378879"/>
                        <a:pt x="1684911" y="2373515"/>
                        <a:pt x="1721783" y="2365151"/>
                      </a:cubicBezTo>
                      <a:cubicBezTo>
                        <a:pt x="1721783" y="2365424"/>
                        <a:pt x="1721692" y="2365696"/>
                        <a:pt x="1721692" y="2365878"/>
                      </a:cubicBezTo>
                      <a:cubicBezTo>
                        <a:pt x="1719234" y="2493247"/>
                        <a:pt x="1722238" y="2621253"/>
                        <a:pt x="1712406" y="2748258"/>
                      </a:cubicBezTo>
                      <a:cubicBezTo>
                        <a:pt x="1665702" y="2755077"/>
                        <a:pt x="1618543" y="2751349"/>
                        <a:pt x="1571475" y="2751895"/>
                      </a:cubicBezTo>
                      <a:close/>
                      <a:moveTo>
                        <a:pt x="2244808" y="2594161"/>
                      </a:moveTo>
                      <a:cubicBezTo>
                        <a:pt x="2268388" y="2657163"/>
                        <a:pt x="2300161" y="2716439"/>
                        <a:pt x="2330022" y="2776532"/>
                      </a:cubicBezTo>
                      <a:cubicBezTo>
                        <a:pt x="2377363" y="2885537"/>
                        <a:pt x="2426797" y="2993996"/>
                        <a:pt x="2467584" y="3105819"/>
                      </a:cubicBezTo>
                      <a:cubicBezTo>
                        <a:pt x="2503180" y="3202641"/>
                        <a:pt x="2540051" y="3299009"/>
                        <a:pt x="2566908" y="3398740"/>
                      </a:cubicBezTo>
                      <a:cubicBezTo>
                        <a:pt x="2591307" y="3476198"/>
                        <a:pt x="2626266" y="3549747"/>
                        <a:pt x="2653578" y="3626205"/>
                      </a:cubicBezTo>
                      <a:cubicBezTo>
                        <a:pt x="2686717" y="3700844"/>
                        <a:pt x="2710752" y="3778847"/>
                        <a:pt x="2741159" y="3854487"/>
                      </a:cubicBezTo>
                      <a:cubicBezTo>
                        <a:pt x="2765376" y="3906308"/>
                        <a:pt x="2786133" y="3959491"/>
                        <a:pt x="2804887" y="4013494"/>
                      </a:cubicBezTo>
                      <a:cubicBezTo>
                        <a:pt x="2824370" y="4069405"/>
                        <a:pt x="2847312" y="4125590"/>
                        <a:pt x="2853047" y="4184956"/>
                      </a:cubicBezTo>
                      <a:cubicBezTo>
                        <a:pt x="2764283" y="4154500"/>
                        <a:pt x="2680071" y="4112225"/>
                        <a:pt x="2590761" y="4082860"/>
                      </a:cubicBezTo>
                      <a:cubicBezTo>
                        <a:pt x="2540780" y="4061587"/>
                        <a:pt x="2340218" y="3956946"/>
                        <a:pt x="2300980" y="3998675"/>
                      </a:cubicBezTo>
                      <a:cubicBezTo>
                        <a:pt x="2275489" y="4038404"/>
                        <a:pt x="2264746" y="4086952"/>
                        <a:pt x="2246447" y="4130499"/>
                      </a:cubicBezTo>
                      <a:cubicBezTo>
                        <a:pt x="2232063" y="4168046"/>
                        <a:pt x="2218498" y="4205866"/>
                        <a:pt x="2203749" y="4243322"/>
                      </a:cubicBezTo>
                      <a:cubicBezTo>
                        <a:pt x="2192187" y="4271505"/>
                        <a:pt x="2174070" y="4301870"/>
                        <a:pt x="2160687" y="4329871"/>
                      </a:cubicBezTo>
                      <a:cubicBezTo>
                        <a:pt x="2139839" y="4369782"/>
                        <a:pt x="2126638" y="4413238"/>
                        <a:pt x="2105699" y="4453058"/>
                      </a:cubicBezTo>
                      <a:cubicBezTo>
                        <a:pt x="2074927" y="4346144"/>
                        <a:pt x="2053260" y="4236685"/>
                        <a:pt x="2021032" y="4130135"/>
                      </a:cubicBezTo>
                      <a:cubicBezTo>
                        <a:pt x="1961309" y="3928036"/>
                        <a:pt x="1890935" y="3728664"/>
                        <a:pt x="1839224" y="3524382"/>
                      </a:cubicBezTo>
                      <a:cubicBezTo>
                        <a:pt x="1818922" y="3419651"/>
                        <a:pt x="1787969" y="3317737"/>
                        <a:pt x="1758108" y="3215460"/>
                      </a:cubicBezTo>
                      <a:cubicBezTo>
                        <a:pt x="1738170" y="3137548"/>
                        <a:pt x="1721419" y="3058544"/>
                        <a:pt x="1693742" y="2982814"/>
                      </a:cubicBezTo>
                      <a:cubicBezTo>
                        <a:pt x="1687096" y="2969995"/>
                        <a:pt x="1651773" y="2859172"/>
                        <a:pt x="1623459" y="2800806"/>
                      </a:cubicBezTo>
                      <a:cubicBezTo>
                        <a:pt x="1640120" y="2801079"/>
                        <a:pt x="1656689" y="2801260"/>
                        <a:pt x="1673349" y="2800442"/>
                      </a:cubicBezTo>
                      <a:cubicBezTo>
                        <a:pt x="1701572" y="2795078"/>
                        <a:pt x="1747820" y="2805988"/>
                        <a:pt x="1757379" y="2770168"/>
                      </a:cubicBezTo>
                      <a:cubicBezTo>
                        <a:pt x="1762751" y="2739440"/>
                        <a:pt x="1765209" y="2708438"/>
                        <a:pt x="1766392" y="2677346"/>
                      </a:cubicBezTo>
                      <a:cubicBezTo>
                        <a:pt x="1815827" y="2666800"/>
                        <a:pt x="1863077" y="2642708"/>
                        <a:pt x="1910600" y="2626162"/>
                      </a:cubicBezTo>
                      <a:cubicBezTo>
                        <a:pt x="1923710" y="2622798"/>
                        <a:pt x="1940825" y="2619162"/>
                        <a:pt x="1947289" y="2608161"/>
                      </a:cubicBezTo>
                      <a:cubicBezTo>
                        <a:pt x="1947562" y="2608798"/>
                        <a:pt x="1947744" y="2609434"/>
                        <a:pt x="1948017" y="2610161"/>
                      </a:cubicBezTo>
                      <a:cubicBezTo>
                        <a:pt x="1956302" y="2628981"/>
                        <a:pt x="1956575" y="2660345"/>
                        <a:pt x="1980519" y="2668073"/>
                      </a:cubicBezTo>
                      <a:cubicBezTo>
                        <a:pt x="2017754" y="2678073"/>
                        <a:pt x="2053624" y="2652981"/>
                        <a:pt x="2088765" y="2643617"/>
                      </a:cubicBezTo>
                      <a:cubicBezTo>
                        <a:pt x="2142570" y="2627435"/>
                        <a:pt x="2194463" y="2606252"/>
                        <a:pt x="2243443" y="2578433"/>
                      </a:cubicBezTo>
                      <a:cubicBezTo>
                        <a:pt x="2244171" y="2578160"/>
                        <a:pt x="2244717" y="2577887"/>
                        <a:pt x="2245446" y="2577614"/>
                      </a:cubicBezTo>
                      <a:cubicBezTo>
                        <a:pt x="2243079" y="2582524"/>
                        <a:pt x="2242532" y="2588433"/>
                        <a:pt x="2244808" y="2594161"/>
                      </a:cubicBezTo>
                      <a:close/>
                      <a:moveTo>
                        <a:pt x="2262561" y="2427972"/>
                      </a:moveTo>
                      <a:cubicBezTo>
                        <a:pt x="2225599" y="2355696"/>
                        <a:pt x="2183993" y="2285420"/>
                        <a:pt x="2137836" y="2218690"/>
                      </a:cubicBezTo>
                      <a:cubicBezTo>
                        <a:pt x="2132101" y="2211417"/>
                        <a:pt x="2124544" y="2208963"/>
                        <a:pt x="2117443" y="2209690"/>
                      </a:cubicBezTo>
                      <a:cubicBezTo>
                        <a:pt x="2115986" y="2202599"/>
                        <a:pt x="2111981" y="2195507"/>
                        <a:pt x="2106609" y="2189780"/>
                      </a:cubicBezTo>
                      <a:cubicBezTo>
                        <a:pt x="2123816" y="2178779"/>
                        <a:pt x="2140931" y="2167415"/>
                        <a:pt x="2157592" y="2155688"/>
                      </a:cubicBezTo>
                      <a:cubicBezTo>
                        <a:pt x="2168244" y="2166688"/>
                        <a:pt x="2184084" y="2176143"/>
                        <a:pt x="2192642" y="2185780"/>
                      </a:cubicBezTo>
                      <a:cubicBezTo>
                        <a:pt x="2247357" y="2236509"/>
                        <a:pt x="2304257" y="2291784"/>
                        <a:pt x="2366620" y="2335332"/>
                      </a:cubicBezTo>
                      <a:cubicBezTo>
                        <a:pt x="2346773" y="2351696"/>
                        <a:pt x="2327655" y="2368878"/>
                        <a:pt x="2308445" y="2386061"/>
                      </a:cubicBezTo>
                      <a:cubicBezTo>
                        <a:pt x="2293424" y="2399334"/>
                        <a:pt x="2276763" y="2412790"/>
                        <a:pt x="2262561" y="2427972"/>
                      </a:cubicBezTo>
                      <a:close/>
                      <a:moveTo>
                        <a:pt x="2514014" y="2362424"/>
                      </a:moveTo>
                      <a:cubicBezTo>
                        <a:pt x="2500358" y="2377970"/>
                        <a:pt x="2464670" y="2341423"/>
                        <a:pt x="2449649" y="2334241"/>
                      </a:cubicBezTo>
                      <a:cubicBezTo>
                        <a:pt x="2369988" y="2282329"/>
                        <a:pt x="2298249" y="2220509"/>
                        <a:pt x="2230242" y="2154415"/>
                      </a:cubicBezTo>
                      <a:cubicBezTo>
                        <a:pt x="2218680" y="2144142"/>
                        <a:pt x="2208665" y="2135505"/>
                        <a:pt x="2197649" y="2125868"/>
                      </a:cubicBezTo>
                      <a:cubicBezTo>
                        <a:pt x="2235704" y="2096139"/>
                        <a:pt x="2271392" y="2063502"/>
                        <a:pt x="2302801" y="2026318"/>
                      </a:cubicBezTo>
                      <a:cubicBezTo>
                        <a:pt x="2351507" y="1973771"/>
                        <a:pt x="2395571" y="1916859"/>
                        <a:pt x="2430985" y="1855129"/>
                      </a:cubicBezTo>
                      <a:cubicBezTo>
                        <a:pt x="2514287" y="1950133"/>
                        <a:pt x="2615251" y="2027864"/>
                        <a:pt x="2706746" y="2114777"/>
                      </a:cubicBezTo>
                      <a:cubicBezTo>
                        <a:pt x="2668600" y="2212872"/>
                        <a:pt x="2589577" y="2291239"/>
                        <a:pt x="2514014" y="2362424"/>
                      </a:cubicBezTo>
                      <a:close/>
                      <a:moveTo>
                        <a:pt x="2733603" y="1860857"/>
                      </a:moveTo>
                      <a:cubicBezTo>
                        <a:pt x="2733694" y="1860584"/>
                        <a:pt x="2733876" y="1860311"/>
                        <a:pt x="2733967" y="1860038"/>
                      </a:cubicBezTo>
                      <a:cubicBezTo>
                        <a:pt x="2710023" y="1905313"/>
                        <a:pt x="2685716" y="1955134"/>
                        <a:pt x="2663684" y="2002590"/>
                      </a:cubicBezTo>
                      <a:cubicBezTo>
                        <a:pt x="2661044" y="2006499"/>
                        <a:pt x="2658677" y="2010954"/>
                        <a:pt x="2657038" y="2015500"/>
                      </a:cubicBezTo>
                      <a:cubicBezTo>
                        <a:pt x="2607421" y="1976316"/>
                        <a:pt x="2557167" y="1937678"/>
                        <a:pt x="2509826" y="1895858"/>
                      </a:cubicBezTo>
                      <a:cubicBezTo>
                        <a:pt x="2503908" y="1890313"/>
                        <a:pt x="2458206" y="1848402"/>
                        <a:pt x="2437449" y="1843583"/>
                      </a:cubicBezTo>
                      <a:cubicBezTo>
                        <a:pt x="2458024" y="1806218"/>
                        <a:pt x="2475231" y="1766944"/>
                        <a:pt x="2488523" y="1725851"/>
                      </a:cubicBezTo>
                      <a:cubicBezTo>
                        <a:pt x="2491618" y="1727306"/>
                        <a:pt x="2495259" y="1728306"/>
                        <a:pt x="2499448" y="1728306"/>
                      </a:cubicBezTo>
                      <a:cubicBezTo>
                        <a:pt x="2594675" y="1730488"/>
                        <a:pt x="2689903" y="1722305"/>
                        <a:pt x="2785040" y="1723396"/>
                      </a:cubicBezTo>
                      <a:cubicBezTo>
                        <a:pt x="2790685" y="1723124"/>
                        <a:pt x="2796512" y="1723033"/>
                        <a:pt x="2802338" y="1723033"/>
                      </a:cubicBezTo>
                      <a:cubicBezTo>
                        <a:pt x="2778303" y="1768398"/>
                        <a:pt x="2758093" y="1814218"/>
                        <a:pt x="2733603" y="1860857"/>
                      </a:cubicBezTo>
                      <a:close/>
                      <a:moveTo>
                        <a:pt x="2912861" y="1531843"/>
                      </a:moveTo>
                      <a:cubicBezTo>
                        <a:pt x="2912041" y="1576845"/>
                        <a:pt x="2914135" y="1622847"/>
                        <a:pt x="2903575" y="1666939"/>
                      </a:cubicBezTo>
                      <a:cubicBezTo>
                        <a:pt x="2855961" y="1681395"/>
                        <a:pt x="2804523" y="1672940"/>
                        <a:pt x="2755452" y="1674940"/>
                      </a:cubicBezTo>
                      <a:cubicBezTo>
                        <a:pt x="2671513" y="1675576"/>
                        <a:pt x="2587574" y="1681576"/>
                        <a:pt x="2503544" y="1679940"/>
                      </a:cubicBezTo>
                      <a:cubicBezTo>
                        <a:pt x="2537411" y="1568390"/>
                        <a:pt x="2548154" y="1450930"/>
                        <a:pt x="2548791" y="1334107"/>
                      </a:cubicBezTo>
                      <a:cubicBezTo>
                        <a:pt x="2552342" y="1333380"/>
                        <a:pt x="2551704" y="1328743"/>
                        <a:pt x="2548791" y="1328198"/>
                      </a:cubicBezTo>
                      <a:cubicBezTo>
                        <a:pt x="2548791" y="1326652"/>
                        <a:pt x="2548791" y="1325107"/>
                        <a:pt x="2548791" y="1323561"/>
                      </a:cubicBezTo>
                      <a:cubicBezTo>
                        <a:pt x="2609697" y="1323743"/>
                        <a:pt x="2669875" y="1311106"/>
                        <a:pt x="2730689" y="1307924"/>
                      </a:cubicBezTo>
                      <a:cubicBezTo>
                        <a:pt x="2790047" y="1305833"/>
                        <a:pt x="2849406" y="1300469"/>
                        <a:pt x="2908764" y="1298469"/>
                      </a:cubicBezTo>
                      <a:cubicBezTo>
                        <a:pt x="2915865" y="1375927"/>
                        <a:pt x="2911768" y="1454112"/>
                        <a:pt x="2912861" y="153184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9841292" y="149999"/>
                  <a:ext cx="1568851" cy="1529209"/>
                </a:xfrm>
                <a:custGeom>
                  <a:rect b="b" l="l" r="r" t="t"/>
                  <a:pathLst>
                    <a:path extrusionOk="0" h="1529209" w="1568851">
                      <a:moveTo>
                        <a:pt x="1428805" y="329838"/>
                      </a:moveTo>
                      <a:cubicBezTo>
                        <a:pt x="1390477" y="277927"/>
                        <a:pt x="1353059" y="223288"/>
                        <a:pt x="1299528" y="185650"/>
                      </a:cubicBezTo>
                      <a:cubicBezTo>
                        <a:pt x="1138842" y="55099"/>
                        <a:pt x="929268" y="11461"/>
                        <a:pt x="726977" y="6"/>
                      </a:cubicBezTo>
                      <a:cubicBezTo>
                        <a:pt x="692017" y="-267"/>
                        <a:pt x="658059" y="9188"/>
                        <a:pt x="624738" y="18461"/>
                      </a:cubicBezTo>
                      <a:cubicBezTo>
                        <a:pt x="593056" y="23007"/>
                        <a:pt x="561648" y="29734"/>
                        <a:pt x="530603" y="37462"/>
                      </a:cubicBezTo>
                      <a:cubicBezTo>
                        <a:pt x="435193" y="62463"/>
                        <a:pt x="344699" y="108010"/>
                        <a:pt x="263673" y="163740"/>
                      </a:cubicBezTo>
                      <a:cubicBezTo>
                        <a:pt x="183649" y="231470"/>
                        <a:pt x="131210" y="325565"/>
                        <a:pt x="92609" y="421569"/>
                      </a:cubicBezTo>
                      <a:cubicBezTo>
                        <a:pt x="63840" y="501027"/>
                        <a:pt x="41626" y="582667"/>
                        <a:pt x="26423" y="665670"/>
                      </a:cubicBezTo>
                      <a:cubicBezTo>
                        <a:pt x="7304" y="763038"/>
                        <a:pt x="-16184" y="864134"/>
                        <a:pt x="15680" y="961228"/>
                      </a:cubicBezTo>
                      <a:cubicBezTo>
                        <a:pt x="22690" y="1011503"/>
                        <a:pt x="45632" y="1056142"/>
                        <a:pt x="68756" y="1100689"/>
                      </a:cubicBezTo>
                      <a:cubicBezTo>
                        <a:pt x="105446" y="1173056"/>
                        <a:pt x="160252" y="1235513"/>
                        <a:pt x="218335" y="1291606"/>
                      </a:cubicBezTo>
                      <a:cubicBezTo>
                        <a:pt x="286342" y="1363700"/>
                        <a:pt x="371374" y="1416975"/>
                        <a:pt x="462232" y="1455431"/>
                      </a:cubicBezTo>
                      <a:cubicBezTo>
                        <a:pt x="552270" y="1496342"/>
                        <a:pt x="647680" y="1523980"/>
                        <a:pt x="746914" y="1528616"/>
                      </a:cubicBezTo>
                      <a:cubicBezTo>
                        <a:pt x="818472" y="1531526"/>
                        <a:pt x="891031" y="1523707"/>
                        <a:pt x="960312" y="1505615"/>
                      </a:cubicBezTo>
                      <a:cubicBezTo>
                        <a:pt x="1035238" y="1477614"/>
                        <a:pt x="1101242" y="1438703"/>
                        <a:pt x="1174439" y="1404611"/>
                      </a:cubicBezTo>
                      <a:cubicBezTo>
                        <a:pt x="1306447" y="1341336"/>
                        <a:pt x="1402403" y="1220785"/>
                        <a:pt x="1472413" y="1095234"/>
                      </a:cubicBezTo>
                      <a:cubicBezTo>
                        <a:pt x="1505370" y="1037777"/>
                        <a:pt x="1538053" y="978411"/>
                        <a:pt x="1550890" y="912681"/>
                      </a:cubicBezTo>
                      <a:cubicBezTo>
                        <a:pt x="1577382" y="781857"/>
                        <a:pt x="1577200" y="641033"/>
                        <a:pt x="1532499" y="514209"/>
                      </a:cubicBezTo>
                      <a:cubicBezTo>
                        <a:pt x="1502729" y="450661"/>
                        <a:pt x="1470319" y="387113"/>
                        <a:pt x="1428805" y="329838"/>
                      </a:cubicBezTo>
                      <a:close/>
                      <a:moveTo>
                        <a:pt x="1441095" y="1052323"/>
                      </a:moveTo>
                      <a:cubicBezTo>
                        <a:pt x="1384104" y="1159601"/>
                        <a:pt x="1308723" y="1261241"/>
                        <a:pt x="1208033" y="1331153"/>
                      </a:cubicBezTo>
                      <a:cubicBezTo>
                        <a:pt x="1138478" y="1372701"/>
                        <a:pt x="1064462" y="1403793"/>
                        <a:pt x="991994" y="1440704"/>
                      </a:cubicBezTo>
                      <a:cubicBezTo>
                        <a:pt x="933455" y="1471159"/>
                        <a:pt x="867178" y="1475523"/>
                        <a:pt x="801629" y="1480887"/>
                      </a:cubicBezTo>
                      <a:cubicBezTo>
                        <a:pt x="656967" y="1487160"/>
                        <a:pt x="517129" y="1435976"/>
                        <a:pt x="391949" y="1366791"/>
                      </a:cubicBezTo>
                      <a:cubicBezTo>
                        <a:pt x="335231" y="1335881"/>
                        <a:pt x="286251" y="1292697"/>
                        <a:pt x="241550" y="1246513"/>
                      </a:cubicBezTo>
                      <a:cubicBezTo>
                        <a:pt x="167990" y="1177329"/>
                        <a:pt x="110089" y="1091598"/>
                        <a:pt x="73764" y="997412"/>
                      </a:cubicBezTo>
                      <a:cubicBezTo>
                        <a:pt x="64477" y="955228"/>
                        <a:pt x="51459" y="913317"/>
                        <a:pt x="47180" y="870316"/>
                      </a:cubicBezTo>
                      <a:cubicBezTo>
                        <a:pt x="47635" y="813677"/>
                        <a:pt x="58287" y="755674"/>
                        <a:pt x="68665" y="699854"/>
                      </a:cubicBezTo>
                      <a:cubicBezTo>
                        <a:pt x="92063" y="577121"/>
                        <a:pt x="121742" y="453934"/>
                        <a:pt x="181464" y="343202"/>
                      </a:cubicBezTo>
                      <a:cubicBezTo>
                        <a:pt x="213965" y="284109"/>
                        <a:pt x="255298" y="225470"/>
                        <a:pt x="311378" y="185832"/>
                      </a:cubicBezTo>
                      <a:cubicBezTo>
                        <a:pt x="413343" y="120102"/>
                        <a:pt x="525414" y="71100"/>
                        <a:pt x="645404" y="50099"/>
                      </a:cubicBezTo>
                      <a:cubicBezTo>
                        <a:pt x="671533" y="45280"/>
                        <a:pt x="701030" y="40826"/>
                        <a:pt x="728251" y="39826"/>
                      </a:cubicBezTo>
                      <a:cubicBezTo>
                        <a:pt x="764485" y="44099"/>
                        <a:pt x="800446" y="51008"/>
                        <a:pt x="836407" y="57099"/>
                      </a:cubicBezTo>
                      <a:cubicBezTo>
                        <a:pt x="970327" y="77009"/>
                        <a:pt x="1104702" y="110738"/>
                        <a:pt x="1218502" y="186832"/>
                      </a:cubicBezTo>
                      <a:cubicBezTo>
                        <a:pt x="1245905" y="206287"/>
                        <a:pt x="1273945" y="226197"/>
                        <a:pt x="1299619" y="248198"/>
                      </a:cubicBezTo>
                      <a:cubicBezTo>
                        <a:pt x="1342863" y="291200"/>
                        <a:pt x="1377822" y="341929"/>
                        <a:pt x="1412418" y="391932"/>
                      </a:cubicBezTo>
                      <a:cubicBezTo>
                        <a:pt x="1442643" y="442570"/>
                        <a:pt x="1472231" y="494572"/>
                        <a:pt x="1493807" y="549575"/>
                      </a:cubicBezTo>
                      <a:cubicBezTo>
                        <a:pt x="1510377" y="601668"/>
                        <a:pt x="1515930" y="657307"/>
                        <a:pt x="1519026" y="712763"/>
                      </a:cubicBezTo>
                      <a:cubicBezTo>
                        <a:pt x="1526127" y="828314"/>
                        <a:pt x="1504732" y="952774"/>
                        <a:pt x="1441095" y="10523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0025210" y="2137362"/>
                  <a:ext cx="6017" cy="6000"/>
                </a:xfrm>
                <a:custGeom>
                  <a:rect b="b" l="l" r="r" t="t"/>
                  <a:pathLst>
                    <a:path extrusionOk="0" h="6000" w="6017">
                      <a:moveTo>
                        <a:pt x="2827" y="0"/>
                      </a:moveTo>
                      <a:cubicBezTo>
                        <a:pt x="1188" y="0"/>
                        <a:pt x="-86" y="1636"/>
                        <a:pt x="5" y="3182"/>
                      </a:cubicBezTo>
                      <a:cubicBezTo>
                        <a:pt x="187" y="4909"/>
                        <a:pt x="1552" y="6000"/>
                        <a:pt x="3191" y="6000"/>
                      </a:cubicBezTo>
                      <a:cubicBezTo>
                        <a:pt x="4830" y="6000"/>
                        <a:pt x="6104" y="4364"/>
                        <a:pt x="6013" y="2818"/>
                      </a:cubicBezTo>
                      <a:cubicBezTo>
                        <a:pt x="5922" y="1091"/>
                        <a:pt x="4466" y="0"/>
                        <a:pt x="282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9703381" y="41256"/>
                <a:ext cx="1818393" cy="1746025"/>
              </a:xfrm>
              <a:custGeom>
                <a:rect b="b" l="l" r="r" t="t"/>
                <a:pathLst>
                  <a:path extrusionOk="0" h="1746025" w="1818393">
                    <a:moveTo>
                      <a:pt x="1688983" y="1021788"/>
                    </a:moveTo>
                    <a:cubicBezTo>
                      <a:pt x="1715476" y="890964"/>
                      <a:pt x="1715294" y="750140"/>
                      <a:pt x="1670593" y="623316"/>
                    </a:cubicBezTo>
                    <a:cubicBezTo>
                      <a:pt x="1640732" y="559405"/>
                      <a:pt x="1608322" y="495856"/>
                      <a:pt x="1566717" y="438581"/>
                    </a:cubicBezTo>
                    <a:cubicBezTo>
                      <a:pt x="1528389" y="386670"/>
                      <a:pt x="1490971" y="332031"/>
                      <a:pt x="1437440" y="294393"/>
                    </a:cubicBezTo>
                    <a:cubicBezTo>
                      <a:pt x="1276845" y="163842"/>
                      <a:pt x="1067179" y="120204"/>
                      <a:pt x="864888" y="108749"/>
                    </a:cubicBezTo>
                    <a:cubicBezTo>
                      <a:pt x="829929" y="108476"/>
                      <a:pt x="795971" y="117931"/>
                      <a:pt x="762650" y="127295"/>
                    </a:cubicBezTo>
                    <a:cubicBezTo>
                      <a:pt x="730968" y="131841"/>
                      <a:pt x="699559" y="138478"/>
                      <a:pt x="668515" y="146296"/>
                    </a:cubicBezTo>
                    <a:cubicBezTo>
                      <a:pt x="573105" y="171297"/>
                      <a:pt x="482611" y="216845"/>
                      <a:pt x="401585" y="272665"/>
                    </a:cubicBezTo>
                    <a:cubicBezTo>
                      <a:pt x="321561" y="340395"/>
                      <a:pt x="269122" y="434490"/>
                      <a:pt x="230521" y="530494"/>
                    </a:cubicBezTo>
                    <a:cubicBezTo>
                      <a:pt x="201752" y="609952"/>
                      <a:pt x="179538" y="691592"/>
                      <a:pt x="164335" y="774596"/>
                    </a:cubicBezTo>
                    <a:cubicBezTo>
                      <a:pt x="145125" y="871963"/>
                      <a:pt x="121728" y="973059"/>
                      <a:pt x="153592" y="1070154"/>
                    </a:cubicBezTo>
                    <a:cubicBezTo>
                      <a:pt x="160602" y="1120428"/>
                      <a:pt x="183544" y="1165067"/>
                      <a:pt x="206668" y="1209614"/>
                    </a:cubicBezTo>
                    <a:cubicBezTo>
                      <a:pt x="243357" y="1281981"/>
                      <a:pt x="298163" y="1344438"/>
                      <a:pt x="356247" y="1400531"/>
                    </a:cubicBezTo>
                    <a:cubicBezTo>
                      <a:pt x="424163" y="1472625"/>
                      <a:pt x="509285" y="1525900"/>
                      <a:pt x="600144" y="1564356"/>
                    </a:cubicBezTo>
                    <a:cubicBezTo>
                      <a:pt x="690182" y="1605267"/>
                      <a:pt x="785592" y="1632905"/>
                      <a:pt x="884826" y="1637541"/>
                    </a:cubicBezTo>
                    <a:cubicBezTo>
                      <a:pt x="956384" y="1640451"/>
                      <a:pt x="1028943" y="1632632"/>
                      <a:pt x="1098224" y="1614540"/>
                    </a:cubicBezTo>
                    <a:cubicBezTo>
                      <a:pt x="1173150" y="1586539"/>
                      <a:pt x="1239154" y="1547629"/>
                      <a:pt x="1312351" y="1513536"/>
                    </a:cubicBezTo>
                    <a:cubicBezTo>
                      <a:pt x="1444359" y="1450261"/>
                      <a:pt x="1540315" y="1329710"/>
                      <a:pt x="1610325" y="1204159"/>
                    </a:cubicBezTo>
                    <a:cubicBezTo>
                      <a:pt x="1643463" y="1146793"/>
                      <a:pt x="1676147" y="1087427"/>
                      <a:pt x="1688983" y="1021788"/>
                    </a:cubicBezTo>
                    <a:close/>
                    <a:moveTo>
                      <a:pt x="1766914" y="410489"/>
                    </a:moveTo>
                    <a:cubicBezTo>
                      <a:pt x="1819080" y="518676"/>
                      <a:pt x="1818625" y="642408"/>
                      <a:pt x="1818351" y="760777"/>
                    </a:cubicBezTo>
                    <a:cubicBezTo>
                      <a:pt x="1818807" y="841871"/>
                      <a:pt x="1811706" y="922875"/>
                      <a:pt x="1795591" y="1002423"/>
                    </a:cubicBezTo>
                    <a:cubicBezTo>
                      <a:pt x="1775380" y="1096427"/>
                      <a:pt x="1742060" y="1196250"/>
                      <a:pt x="1689165" y="1278344"/>
                    </a:cubicBezTo>
                    <a:cubicBezTo>
                      <a:pt x="1617153" y="1381985"/>
                      <a:pt x="1532485" y="1479171"/>
                      <a:pt x="1425331" y="1547719"/>
                    </a:cubicBezTo>
                    <a:cubicBezTo>
                      <a:pt x="1366519" y="1582903"/>
                      <a:pt x="1305796" y="1628814"/>
                      <a:pt x="1243433" y="1660906"/>
                    </a:cubicBezTo>
                    <a:cubicBezTo>
                      <a:pt x="1139283" y="1706362"/>
                      <a:pt x="1026940" y="1747182"/>
                      <a:pt x="912047" y="1746001"/>
                    </a:cubicBezTo>
                    <a:cubicBezTo>
                      <a:pt x="831385" y="1739909"/>
                      <a:pt x="749813" y="1732091"/>
                      <a:pt x="671610" y="1710999"/>
                    </a:cubicBezTo>
                    <a:cubicBezTo>
                      <a:pt x="604423" y="1691544"/>
                      <a:pt x="540968" y="1661361"/>
                      <a:pt x="479242" y="1628996"/>
                    </a:cubicBezTo>
                    <a:cubicBezTo>
                      <a:pt x="360526" y="1563720"/>
                      <a:pt x="232068" y="1500536"/>
                      <a:pt x="146764" y="1392076"/>
                    </a:cubicBezTo>
                    <a:cubicBezTo>
                      <a:pt x="80942" y="1309982"/>
                      <a:pt x="57453" y="1204978"/>
                      <a:pt x="28047" y="1106246"/>
                    </a:cubicBezTo>
                    <a:cubicBezTo>
                      <a:pt x="-6730" y="975513"/>
                      <a:pt x="-6821" y="835325"/>
                      <a:pt x="14938" y="702320"/>
                    </a:cubicBezTo>
                    <a:cubicBezTo>
                      <a:pt x="38335" y="566859"/>
                      <a:pt x="95053" y="440490"/>
                      <a:pt x="171345" y="326486"/>
                    </a:cubicBezTo>
                    <a:cubicBezTo>
                      <a:pt x="258106" y="194207"/>
                      <a:pt x="406956" y="122659"/>
                      <a:pt x="551983" y="71838"/>
                    </a:cubicBezTo>
                    <a:cubicBezTo>
                      <a:pt x="620446" y="47655"/>
                      <a:pt x="686996" y="18836"/>
                      <a:pt x="758917" y="4381"/>
                    </a:cubicBezTo>
                    <a:cubicBezTo>
                      <a:pt x="896934" y="-11165"/>
                      <a:pt x="1037136" y="17563"/>
                      <a:pt x="1172149" y="45110"/>
                    </a:cubicBezTo>
                    <a:cubicBezTo>
                      <a:pt x="1241248" y="56201"/>
                      <a:pt x="1306524" y="83021"/>
                      <a:pt x="1371253" y="108658"/>
                    </a:cubicBezTo>
                    <a:cubicBezTo>
                      <a:pt x="1405029" y="121113"/>
                      <a:pt x="1438441" y="135205"/>
                      <a:pt x="1471033" y="150933"/>
                    </a:cubicBezTo>
                    <a:cubicBezTo>
                      <a:pt x="1472672" y="152751"/>
                      <a:pt x="1474675" y="154478"/>
                      <a:pt x="1477133" y="156115"/>
                    </a:cubicBezTo>
                    <a:cubicBezTo>
                      <a:pt x="1481230" y="158297"/>
                      <a:pt x="1484963" y="159388"/>
                      <a:pt x="1488422" y="159569"/>
                    </a:cubicBezTo>
                    <a:cubicBezTo>
                      <a:pt x="1564076" y="197844"/>
                      <a:pt x="1635179" y="245300"/>
                      <a:pt x="1697177" y="302848"/>
                    </a:cubicBezTo>
                    <a:cubicBezTo>
                      <a:pt x="1690531" y="312030"/>
                      <a:pt x="1691168" y="325485"/>
                      <a:pt x="1699635" y="333577"/>
                    </a:cubicBezTo>
                    <a:cubicBezTo>
                      <a:pt x="1723670" y="357487"/>
                      <a:pt x="1751073" y="379761"/>
                      <a:pt x="1766914" y="4104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9373640" y="1122793"/>
                <a:ext cx="369440" cy="328449"/>
              </a:xfrm>
              <a:custGeom>
                <a:rect b="b" l="l" r="r" t="t"/>
                <a:pathLst>
                  <a:path extrusionOk="0" h="328449" w="369440">
                    <a:moveTo>
                      <a:pt x="334390" y="116440"/>
                    </a:moveTo>
                    <a:cubicBezTo>
                      <a:pt x="344405" y="154715"/>
                      <a:pt x="356058" y="189262"/>
                      <a:pt x="369441" y="220808"/>
                    </a:cubicBezTo>
                    <a:cubicBezTo>
                      <a:pt x="305075" y="234627"/>
                      <a:pt x="242622" y="263265"/>
                      <a:pt x="180259" y="284993"/>
                    </a:cubicBezTo>
                    <a:cubicBezTo>
                      <a:pt x="132008" y="299903"/>
                      <a:pt x="83211" y="313449"/>
                      <a:pt x="34868" y="328449"/>
                    </a:cubicBezTo>
                    <a:cubicBezTo>
                      <a:pt x="35050" y="283902"/>
                      <a:pt x="15477" y="219536"/>
                      <a:pt x="16933" y="196626"/>
                    </a:cubicBezTo>
                    <a:cubicBezTo>
                      <a:pt x="14111" y="150987"/>
                      <a:pt x="14475" y="105258"/>
                      <a:pt x="13474" y="59529"/>
                    </a:cubicBezTo>
                    <a:cubicBezTo>
                      <a:pt x="11835" y="40892"/>
                      <a:pt x="17389" y="11799"/>
                      <a:pt x="0" y="72"/>
                    </a:cubicBezTo>
                    <a:cubicBezTo>
                      <a:pt x="32592" y="344"/>
                      <a:pt x="63455" y="-1019"/>
                      <a:pt x="81117" y="2072"/>
                    </a:cubicBezTo>
                    <a:cubicBezTo>
                      <a:pt x="150580" y="4526"/>
                      <a:pt x="218223" y="19527"/>
                      <a:pt x="286867" y="29073"/>
                    </a:cubicBezTo>
                    <a:cubicBezTo>
                      <a:pt x="295789" y="30073"/>
                      <a:pt x="302708" y="27164"/>
                      <a:pt x="307260" y="22254"/>
                    </a:cubicBezTo>
                    <a:cubicBezTo>
                      <a:pt x="314635" y="54074"/>
                      <a:pt x="323739" y="85530"/>
                      <a:pt x="334390" y="1164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9655683" y="1562519"/>
                <a:ext cx="378908" cy="363379"/>
              </a:xfrm>
              <a:custGeom>
                <a:rect b="b" l="l" r="r" t="t"/>
                <a:pathLst>
                  <a:path extrusionOk="0" h="363379" w="378908">
                    <a:moveTo>
                      <a:pt x="378909" y="81003"/>
                    </a:moveTo>
                    <a:cubicBezTo>
                      <a:pt x="364980" y="89913"/>
                      <a:pt x="343676" y="120369"/>
                      <a:pt x="338578" y="125733"/>
                    </a:cubicBezTo>
                    <a:cubicBezTo>
                      <a:pt x="302617" y="173098"/>
                      <a:pt x="264927" y="219191"/>
                      <a:pt x="232516" y="269011"/>
                    </a:cubicBezTo>
                    <a:cubicBezTo>
                      <a:pt x="213762" y="299740"/>
                      <a:pt x="197102" y="331651"/>
                      <a:pt x="180259" y="363379"/>
                    </a:cubicBezTo>
                    <a:cubicBezTo>
                      <a:pt x="166603" y="354833"/>
                      <a:pt x="153403" y="345742"/>
                      <a:pt x="140202" y="336560"/>
                    </a:cubicBezTo>
                    <a:cubicBezTo>
                      <a:pt x="100599" y="310104"/>
                      <a:pt x="64365" y="279103"/>
                      <a:pt x="28222" y="248193"/>
                    </a:cubicBezTo>
                    <a:cubicBezTo>
                      <a:pt x="23124" y="243829"/>
                      <a:pt x="16387" y="242192"/>
                      <a:pt x="10196" y="243465"/>
                    </a:cubicBezTo>
                    <a:cubicBezTo>
                      <a:pt x="6828" y="240828"/>
                      <a:pt x="3459" y="237737"/>
                      <a:pt x="0" y="234556"/>
                    </a:cubicBezTo>
                    <a:cubicBezTo>
                      <a:pt x="51256" y="195281"/>
                      <a:pt x="101328" y="154552"/>
                      <a:pt x="147758" y="109641"/>
                    </a:cubicBezTo>
                    <a:cubicBezTo>
                      <a:pt x="176254" y="82913"/>
                      <a:pt x="202928" y="54275"/>
                      <a:pt x="232243" y="28365"/>
                    </a:cubicBezTo>
                    <a:cubicBezTo>
                      <a:pt x="235066" y="25638"/>
                      <a:pt x="237068" y="22637"/>
                      <a:pt x="238161" y="19546"/>
                    </a:cubicBezTo>
                    <a:cubicBezTo>
                      <a:pt x="246810" y="17274"/>
                      <a:pt x="253911" y="9182"/>
                      <a:pt x="257553" y="0"/>
                    </a:cubicBezTo>
                    <a:cubicBezTo>
                      <a:pt x="293331" y="28001"/>
                      <a:pt x="333662" y="54366"/>
                      <a:pt x="378909" y="810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206658" y="1785438"/>
                <a:ext cx="234337" cy="351832"/>
              </a:xfrm>
              <a:custGeom>
                <a:rect b="b" l="l" r="r" t="t"/>
                <a:pathLst>
                  <a:path extrusionOk="0" h="351832" w="234337">
                    <a:moveTo>
                      <a:pt x="234337" y="30819"/>
                    </a:moveTo>
                    <a:cubicBezTo>
                      <a:pt x="229421" y="69457"/>
                      <a:pt x="227418" y="108550"/>
                      <a:pt x="225688" y="147461"/>
                    </a:cubicBezTo>
                    <a:cubicBezTo>
                      <a:pt x="221865" y="208009"/>
                      <a:pt x="211577" y="267739"/>
                      <a:pt x="206206" y="328196"/>
                    </a:cubicBezTo>
                    <a:cubicBezTo>
                      <a:pt x="205568" y="336105"/>
                      <a:pt x="204931" y="344015"/>
                      <a:pt x="204476" y="351742"/>
                    </a:cubicBezTo>
                    <a:cubicBezTo>
                      <a:pt x="204021" y="351742"/>
                      <a:pt x="203657" y="351833"/>
                      <a:pt x="203201" y="351833"/>
                    </a:cubicBezTo>
                    <a:cubicBezTo>
                      <a:pt x="202109" y="343833"/>
                      <a:pt x="196920" y="336287"/>
                      <a:pt x="186450" y="333196"/>
                    </a:cubicBezTo>
                    <a:cubicBezTo>
                      <a:pt x="124088" y="317195"/>
                      <a:pt x="69008" y="285194"/>
                      <a:pt x="6009" y="269011"/>
                    </a:cubicBezTo>
                    <a:cubicBezTo>
                      <a:pt x="4370" y="268466"/>
                      <a:pt x="2276" y="267920"/>
                      <a:pt x="0" y="267466"/>
                    </a:cubicBezTo>
                    <a:cubicBezTo>
                      <a:pt x="32137" y="205463"/>
                      <a:pt x="59722" y="128551"/>
                      <a:pt x="73378" y="101641"/>
                    </a:cubicBezTo>
                    <a:cubicBezTo>
                      <a:pt x="86761" y="69185"/>
                      <a:pt x="97686" y="35819"/>
                      <a:pt x="111979" y="3818"/>
                    </a:cubicBezTo>
                    <a:cubicBezTo>
                      <a:pt x="112617" y="2546"/>
                      <a:pt x="113345" y="1273"/>
                      <a:pt x="113891" y="0"/>
                    </a:cubicBezTo>
                    <a:cubicBezTo>
                      <a:pt x="117169" y="1273"/>
                      <a:pt x="120446" y="2364"/>
                      <a:pt x="123723" y="3454"/>
                    </a:cubicBezTo>
                    <a:cubicBezTo>
                      <a:pt x="159957" y="15091"/>
                      <a:pt x="196920" y="24001"/>
                      <a:pt x="234337" y="308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0788586" y="1791256"/>
                <a:ext cx="168242" cy="299921"/>
              </a:xfrm>
              <a:custGeom>
                <a:rect b="b" l="l" r="r" t="t"/>
                <a:pathLst>
                  <a:path extrusionOk="0" h="299921" w="168242">
                    <a:moveTo>
                      <a:pt x="168242" y="241738"/>
                    </a:moveTo>
                    <a:cubicBezTo>
                      <a:pt x="151855" y="235737"/>
                      <a:pt x="127365" y="248374"/>
                      <a:pt x="111979" y="254556"/>
                    </a:cubicBezTo>
                    <a:cubicBezTo>
                      <a:pt x="75472" y="271193"/>
                      <a:pt x="38328" y="286649"/>
                      <a:pt x="455" y="299922"/>
                    </a:cubicBezTo>
                    <a:cubicBezTo>
                      <a:pt x="819" y="252011"/>
                      <a:pt x="-364" y="203918"/>
                      <a:pt x="2458" y="156370"/>
                    </a:cubicBezTo>
                    <a:cubicBezTo>
                      <a:pt x="3095" y="114823"/>
                      <a:pt x="3368" y="73276"/>
                      <a:pt x="3459" y="31729"/>
                    </a:cubicBezTo>
                    <a:cubicBezTo>
                      <a:pt x="3459" y="27274"/>
                      <a:pt x="2185" y="23001"/>
                      <a:pt x="0" y="19456"/>
                    </a:cubicBezTo>
                    <a:cubicBezTo>
                      <a:pt x="8194" y="17092"/>
                      <a:pt x="16387" y="14637"/>
                      <a:pt x="24490" y="12182"/>
                    </a:cubicBezTo>
                    <a:cubicBezTo>
                      <a:pt x="38328" y="8455"/>
                      <a:pt x="51984" y="4455"/>
                      <a:pt x="65458" y="0"/>
                    </a:cubicBezTo>
                    <a:cubicBezTo>
                      <a:pt x="76747" y="38093"/>
                      <a:pt x="106426" y="99095"/>
                      <a:pt x="108520" y="107550"/>
                    </a:cubicBezTo>
                    <a:cubicBezTo>
                      <a:pt x="128093" y="152461"/>
                      <a:pt x="149943" y="196372"/>
                      <a:pt x="168242" y="2417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1128530" y="1612703"/>
                <a:ext cx="259919" cy="272284"/>
              </a:xfrm>
              <a:custGeom>
                <a:rect b="b" l="l" r="r" t="t"/>
                <a:pathLst>
                  <a:path extrusionOk="0" h="272284" w="259919">
                    <a:moveTo>
                      <a:pt x="259920" y="179644"/>
                    </a:moveTo>
                    <a:cubicBezTo>
                      <a:pt x="240164" y="196008"/>
                      <a:pt x="221136" y="213100"/>
                      <a:pt x="201836" y="230192"/>
                    </a:cubicBezTo>
                    <a:cubicBezTo>
                      <a:pt x="186814" y="243647"/>
                      <a:pt x="170154" y="257011"/>
                      <a:pt x="155952" y="272284"/>
                    </a:cubicBezTo>
                    <a:cubicBezTo>
                      <a:pt x="118989" y="200009"/>
                      <a:pt x="77384" y="129733"/>
                      <a:pt x="31227" y="63003"/>
                    </a:cubicBezTo>
                    <a:cubicBezTo>
                      <a:pt x="25491" y="55730"/>
                      <a:pt x="17935" y="53275"/>
                      <a:pt x="10834" y="54002"/>
                    </a:cubicBezTo>
                    <a:cubicBezTo>
                      <a:pt x="9377" y="47002"/>
                      <a:pt x="5371" y="39820"/>
                      <a:pt x="0" y="34092"/>
                    </a:cubicBezTo>
                    <a:cubicBezTo>
                      <a:pt x="17207" y="23092"/>
                      <a:pt x="34231" y="11728"/>
                      <a:pt x="50983" y="0"/>
                    </a:cubicBezTo>
                    <a:cubicBezTo>
                      <a:pt x="61543" y="11001"/>
                      <a:pt x="77475" y="20455"/>
                      <a:pt x="86033" y="30001"/>
                    </a:cubicBezTo>
                    <a:cubicBezTo>
                      <a:pt x="140748" y="80640"/>
                      <a:pt x="197466" y="136097"/>
                      <a:pt x="259920" y="1796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1459552" y="1180049"/>
                <a:ext cx="364706" cy="292376"/>
              </a:xfrm>
              <a:custGeom>
                <a:rect b="b" l="l" r="r" t="t"/>
                <a:pathLst>
                  <a:path extrusionOk="0" h="292376" w="364706">
                    <a:moveTo>
                      <a:pt x="347500" y="364"/>
                    </a:moveTo>
                    <a:cubicBezTo>
                      <a:pt x="353145" y="91"/>
                      <a:pt x="358880" y="0"/>
                      <a:pt x="364707" y="0"/>
                    </a:cubicBezTo>
                    <a:cubicBezTo>
                      <a:pt x="340763" y="45184"/>
                      <a:pt x="320552" y="90913"/>
                      <a:pt x="296245" y="137460"/>
                    </a:cubicBezTo>
                    <a:cubicBezTo>
                      <a:pt x="272301" y="182644"/>
                      <a:pt x="248175" y="232283"/>
                      <a:pt x="226144" y="279557"/>
                    </a:cubicBezTo>
                    <a:cubicBezTo>
                      <a:pt x="223503" y="283467"/>
                      <a:pt x="221137" y="287921"/>
                      <a:pt x="219498" y="292376"/>
                    </a:cubicBezTo>
                    <a:cubicBezTo>
                      <a:pt x="169881" y="253102"/>
                      <a:pt x="119627" y="214555"/>
                      <a:pt x="72377" y="172735"/>
                    </a:cubicBezTo>
                    <a:cubicBezTo>
                      <a:pt x="66550" y="167189"/>
                      <a:pt x="20757" y="125187"/>
                      <a:pt x="0" y="120369"/>
                    </a:cubicBezTo>
                    <a:cubicBezTo>
                      <a:pt x="20575" y="83003"/>
                      <a:pt x="37873" y="43820"/>
                      <a:pt x="51165" y="2727"/>
                    </a:cubicBezTo>
                    <a:cubicBezTo>
                      <a:pt x="54260" y="4273"/>
                      <a:pt x="57811" y="5091"/>
                      <a:pt x="61998" y="5182"/>
                    </a:cubicBezTo>
                    <a:cubicBezTo>
                      <a:pt x="157135" y="7455"/>
                      <a:pt x="252272" y="-727"/>
                      <a:pt x="347500" y="3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555235" y="417380"/>
                <a:ext cx="280039" cy="347469"/>
              </a:xfrm>
              <a:custGeom>
                <a:rect b="b" l="l" r="r" t="t"/>
                <a:pathLst>
                  <a:path extrusionOk="0" h="347469" w="280039">
                    <a:moveTo>
                      <a:pt x="277217" y="290012"/>
                    </a:moveTo>
                    <a:cubicBezTo>
                      <a:pt x="277217" y="294922"/>
                      <a:pt x="278127" y="300013"/>
                      <a:pt x="280039" y="304467"/>
                    </a:cubicBezTo>
                    <a:cubicBezTo>
                      <a:pt x="194006" y="313922"/>
                      <a:pt x="108247" y="325468"/>
                      <a:pt x="23852" y="345287"/>
                    </a:cubicBezTo>
                    <a:cubicBezTo>
                      <a:pt x="21485" y="346015"/>
                      <a:pt x="18572" y="346651"/>
                      <a:pt x="15568" y="347469"/>
                    </a:cubicBezTo>
                    <a:cubicBezTo>
                      <a:pt x="15386" y="326559"/>
                      <a:pt x="15022" y="305649"/>
                      <a:pt x="14384" y="284830"/>
                    </a:cubicBezTo>
                    <a:cubicBezTo>
                      <a:pt x="11744" y="238010"/>
                      <a:pt x="8376" y="189826"/>
                      <a:pt x="0" y="142733"/>
                    </a:cubicBezTo>
                    <a:cubicBezTo>
                      <a:pt x="12290" y="140551"/>
                      <a:pt x="24945" y="129642"/>
                      <a:pt x="35688" y="123551"/>
                    </a:cubicBezTo>
                    <a:cubicBezTo>
                      <a:pt x="96320" y="92186"/>
                      <a:pt x="154677" y="57093"/>
                      <a:pt x="211304" y="19001"/>
                    </a:cubicBezTo>
                    <a:cubicBezTo>
                      <a:pt x="218041" y="13182"/>
                      <a:pt x="227236" y="6818"/>
                      <a:pt x="237797" y="0"/>
                    </a:cubicBezTo>
                    <a:cubicBezTo>
                      <a:pt x="238798" y="87731"/>
                      <a:pt x="268659" y="174371"/>
                      <a:pt x="274941" y="261829"/>
                    </a:cubicBezTo>
                    <a:cubicBezTo>
                      <a:pt x="275032" y="262557"/>
                      <a:pt x="275214" y="263193"/>
                      <a:pt x="275305" y="263829"/>
                    </a:cubicBezTo>
                    <a:cubicBezTo>
                      <a:pt x="272938" y="272648"/>
                      <a:pt x="273575" y="282467"/>
                      <a:pt x="277217" y="290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1225305" y="-113460"/>
                <a:ext cx="349503" cy="377470"/>
              </a:xfrm>
              <a:custGeom>
                <a:rect b="b" l="l" r="r" t="t"/>
                <a:pathLst>
                  <a:path extrusionOk="0" h="377470" w="349503">
                    <a:moveTo>
                      <a:pt x="349503" y="136369"/>
                    </a:moveTo>
                    <a:cubicBezTo>
                      <a:pt x="294788" y="196736"/>
                      <a:pt x="238070" y="256193"/>
                      <a:pt x="186268" y="318832"/>
                    </a:cubicBezTo>
                    <a:cubicBezTo>
                      <a:pt x="172703" y="338105"/>
                      <a:pt x="153494" y="356197"/>
                      <a:pt x="142296" y="377471"/>
                    </a:cubicBezTo>
                    <a:cubicBezTo>
                      <a:pt x="98323" y="341287"/>
                      <a:pt x="50345" y="310195"/>
                      <a:pt x="0" y="283012"/>
                    </a:cubicBezTo>
                    <a:cubicBezTo>
                      <a:pt x="2185" y="279012"/>
                      <a:pt x="4279" y="275194"/>
                      <a:pt x="6282" y="271830"/>
                    </a:cubicBezTo>
                    <a:cubicBezTo>
                      <a:pt x="24126" y="242465"/>
                      <a:pt x="41150" y="212555"/>
                      <a:pt x="57628" y="182462"/>
                    </a:cubicBezTo>
                    <a:cubicBezTo>
                      <a:pt x="90039" y="121278"/>
                      <a:pt x="125089" y="61639"/>
                      <a:pt x="158410" y="1000"/>
                    </a:cubicBezTo>
                    <a:cubicBezTo>
                      <a:pt x="161232" y="1182"/>
                      <a:pt x="164236" y="818"/>
                      <a:pt x="167605" y="0"/>
                    </a:cubicBezTo>
                    <a:cubicBezTo>
                      <a:pt x="226235" y="47729"/>
                      <a:pt x="286321" y="94549"/>
                      <a:pt x="349503" y="1363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0817992" y="-349106"/>
                <a:ext cx="234428" cy="400198"/>
              </a:xfrm>
              <a:custGeom>
                <a:rect b="b" l="l" r="r" t="t"/>
                <a:pathLst>
                  <a:path extrusionOk="0" h="400198" w="234428">
                    <a:moveTo>
                      <a:pt x="234428" y="52548"/>
                    </a:moveTo>
                    <a:cubicBezTo>
                      <a:pt x="233336" y="55457"/>
                      <a:pt x="232243" y="58275"/>
                      <a:pt x="231151" y="61275"/>
                    </a:cubicBezTo>
                    <a:cubicBezTo>
                      <a:pt x="203657" y="142642"/>
                      <a:pt x="176982" y="224373"/>
                      <a:pt x="145573" y="304377"/>
                    </a:cubicBezTo>
                    <a:cubicBezTo>
                      <a:pt x="134466" y="335651"/>
                      <a:pt x="121994" y="367470"/>
                      <a:pt x="115439" y="400199"/>
                    </a:cubicBezTo>
                    <a:cubicBezTo>
                      <a:pt x="98141" y="395744"/>
                      <a:pt x="80662" y="391926"/>
                      <a:pt x="63000" y="388835"/>
                    </a:cubicBezTo>
                    <a:cubicBezTo>
                      <a:pt x="42152" y="384471"/>
                      <a:pt x="21121" y="380107"/>
                      <a:pt x="0" y="375925"/>
                    </a:cubicBezTo>
                    <a:cubicBezTo>
                      <a:pt x="637" y="372561"/>
                      <a:pt x="819" y="369107"/>
                      <a:pt x="637" y="365743"/>
                    </a:cubicBezTo>
                    <a:cubicBezTo>
                      <a:pt x="2185" y="343106"/>
                      <a:pt x="4097" y="320105"/>
                      <a:pt x="6100" y="297013"/>
                    </a:cubicBezTo>
                    <a:cubicBezTo>
                      <a:pt x="14475" y="197827"/>
                      <a:pt x="29315" y="99277"/>
                      <a:pt x="37144" y="0"/>
                    </a:cubicBezTo>
                    <a:cubicBezTo>
                      <a:pt x="102056" y="19455"/>
                      <a:pt x="168879" y="34820"/>
                      <a:pt x="234428" y="525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246442" y="-366562"/>
                <a:ext cx="192185" cy="403198"/>
              </a:xfrm>
              <a:custGeom>
                <a:rect b="b" l="l" r="r" t="t"/>
                <a:pathLst>
                  <a:path extrusionOk="0" h="403198" w="192185">
                    <a:moveTo>
                      <a:pt x="191913" y="0"/>
                    </a:moveTo>
                    <a:cubicBezTo>
                      <a:pt x="191913" y="6546"/>
                      <a:pt x="192004" y="13091"/>
                      <a:pt x="192095" y="19637"/>
                    </a:cubicBezTo>
                    <a:cubicBezTo>
                      <a:pt x="192095" y="116278"/>
                      <a:pt x="190547" y="212918"/>
                      <a:pt x="191184" y="309559"/>
                    </a:cubicBezTo>
                    <a:cubicBezTo>
                      <a:pt x="192277" y="328378"/>
                      <a:pt x="190729" y="348651"/>
                      <a:pt x="192186" y="368016"/>
                    </a:cubicBezTo>
                    <a:cubicBezTo>
                      <a:pt x="152765" y="376652"/>
                      <a:pt x="114528" y="389380"/>
                      <a:pt x="76656" y="403199"/>
                    </a:cubicBezTo>
                    <a:cubicBezTo>
                      <a:pt x="76292" y="400835"/>
                      <a:pt x="75745" y="398562"/>
                      <a:pt x="75199" y="396199"/>
                    </a:cubicBezTo>
                    <a:cubicBezTo>
                      <a:pt x="68098" y="360379"/>
                      <a:pt x="62363" y="324105"/>
                      <a:pt x="56536" y="287921"/>
                    </a:cubicBezTo>
                    <a:cubicBezTo>
                      <a:pt x="43244" y="206100"/>
                      <a:pt x="24854" y="125278"/>
                      <a:pt x="2822" y="45366"/>
                    </a:cubicBezTo>
                    <a:cubicBezTo>
                      <a:pt x="1912" y="42820"/>
                      <a:pt x="1001" y="40093"/>
                      <a:pt x="0" y="37183"/>
                    </a:cubicBezTo>
                    <a:cubicBezTo>
                      <a:pt x="6191" y="38274"/>
                      <a:pt x="12837" y="37365"/>
                      <a:pt x="18026" y="33365"/>
                    </a:cubicBezTo>
                    <a:cubicBezTo>
                      <a:pt x="21759" y="30456"/>
                      <a:pt x="23397" y="26456"/>
                      <a:pt x="26037" y="23092"/>
                    </a:cubicBezTo>
                    <a:cubicBezTo>
                      <a:pt x="81481" y="20546"/>
                      <a:pt x="136651" y="8819"/>
                      <a:pt x="191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681174" y="-194191"/>
                <a:ext cx="356695" cy="466201"/>
              </a:xfrm>
              <a:custGeom>
                <a:rect b="b" l="l" r="r" t="t"/>
                <a:pathLst>
                  <a:path extrusionOk="0" h="466201" w="356695">
                    <a:moveTo>
                      <a:pt x="235248" y="101095"/>
                    </a:moveTo>
                    <a:cubicBezTo>
                      <a:pt x="274031" y="185462"/>
                      <a:pt x="322737" y="263829"/>
                      <a:pt x="356695" y="350742"/>
                    </a:cubicBezTo>
                    <a:cubicBezTo>
                      <a:pt x="308171" y="378653"/>
                      <a:pt x="262742" y="411472"/>
                      <a:pt x="222502" y="450928"/>
                    </a:cubicBezTo>
                    <a:cubicBezTo>
                      <a:pt x="217404" y="455929"/>
                      <a:pt x="212397" y="461020"/>
                      <a:pt x="207480" y="466202"/>
                    </a:cubicBezTo>
                    <a:cubicBezTo>
                      <a:pt x="181625" y="427746"/>
                      <a:pt x="158319" y="387471"/>
                      <a:pt x="127001" y="352833"/>
                    </a:cubicBezTo>
                    <a:cubicBezTo>
                      <a:pt x="87490" y="304013"/>
                      <a:pt x="42516" y="260102"/>
                      <a:pt x="0" y="214009"/>
                    </a:cubicBezTo>
                    <a:cubicBezTo>
                      <a:pt x="91" y="213918"/>
                      <a:pt x="182" y="213918"/>
                      <a:pt x="182" y="213827"/>
                    </a:cubicBezTo>
                    <a:cubicBezTo>
                      <a:pt x="910" y="213373"/>
                      <a:pt x="1639" y="212827"/>
                      <a:pt x="2276" y="212282"/>
                    </a:cubicBezTo>
                    <a:cubicBezTo>
                      <a:pt x="2822" y="211827"/>
                      <a:pt x="3369" y="211373"/>
                      <a:pt x="3915" y="210827"/>
                    </a:cubicBezTo>
                    <a:cubicBezTo>
                      <a:pt x="5462" y="209373"/>
                      <a:pt x="6828" y="207736"/>
                      <a:pt x="8012" y="206009"/>
                    </a:cubicBezTo>
                    <a:cubicBezTo>
                      <a:pt x="8649" y="205736"/>
                      <a:pt x="9377" y="205463"/>
                      <a:pt x="9923" y="205100"/>
                    </a:cubicBezTo>
                    <a:cubicBezTo>
                      <a:pt x="10470" y="204827"/>
                      <a:pt x="10925" y="204554"/>
                      <a:pt x="11471" y="204281"/>
                    </a:cubicBezTo>
                    <a:cubicBezTo>
                      <a:pt x="12017" y="204009"/>
                      <a:pt x="12473" y="203645"/>
                      <a:pt x="13019" y="203190"/>
                    </a:cubicBezTo>
                    <a:cubicBezTo>
                      <a:pt x="13474" y="202918"/>
                      <a:pt x="13929" y="202554"/>
                      <a:pt x="14384" y="202190"/>
                    </a:cubicBezTo>
                    <a:cubicBezTo>
                      <a:pt x="15204" y="201463"/>
                      <a:pt x="15932" y="200736"/>
                      <a:pt x="16660" y="199918"/>
                    </a:cubicBezTo>
                    <a:cubicBezTo>
                      <a:pt x="16933" y="199645"/>
                      <a:pt x="17207" y="199372"/>
                      <a:pt x="17389" y="199008"/>
                    </a:cubicBezTo>
                    <a:cubicBezTo>
                      <a:pt x="17753" y="198554"/>
                      <a:pt x="18117" y="198099"/>
                      <a:pt x="18390" y="197645"/>
                    </a:cubicBezTo>
                    <a:lnTo>
                      <a:pt x="18481" y="197554"/>
                    </a:lnTo>
                    <a:cubicBezTo>
                      <a:pt x="19392" y="196917"/>
                      <a:pt x="20302" y="196190"/>
                      <a:pt x="21121" y="195372"/>
                    </a:cubicBezTo>
                    <a:cubicBezTo>
                      <a:pt x="56991" y="159189"/>
                      <a:pt x="94591" y="124369"/>
                      <a:pt x="127820" y="85822"/>
                    </a:cubicBezTo>
                    <a:cubicBezTo>
                      <a:pt x="152492" y="57821"/>
                      <a:pt x="176618" y="29456"/>
                      <a:pt x="199378" y="0"/>
                    </a:cubicBezTo>
                    <a:cubicBezTo>
                      <a:pt x="208755" y="34547"/>
                      <a:pt x="219316" y="68730"/>
                      <a:pt x="235248" y="101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403410" y="412925"/>
                <a:ext cx="303163" cy="359288"/>
              </a:xfrm>
              <a:custGeom>
                <a:rect b="b" l="l" r="r" t="t"/>
                <a:pathLst>
                  <a:path extrusionOk="0" h="359288" w="303163">
                    <a:moveTo>
                      <a:pt x="292785" y="177462"/>
                    </a:moveTo>
                    <a:cubicBezTo>
                      <a:pt x="296245" y="179462"/>
                      <a:pt x="299795" y="180553"/>
                      <a:pt x="303164" y="180826"/>
                    </a:cubicBezTo>
                    <a:cubicBezTo>
                      <a:pt x="284045" y="238919"/>
                      <a:pt x="270207" y="298740"/>
                      <a:pt x="261649" y="359288"/>
                    </a:cubicBezTo>
                    <a:cubicBezTo>
                      <a:pt x="174979" y="340469"/>
                      <a:pt x="88400" y="318195"/>
                      <a:pt x="0" y="309286"/>
                    </a:cubicBezTo>
                    <a:cubicBezTo>
                      <a:pt x="3642" y="304468"/>
                      <a:pt x="4188" y="297831"/>
                      <a:pt x="2549" y="291467"/>
                    </a:cubicBezTo>
                    <a:cubicBezTo>
                      <a:pt x="4461" y="288194"/>
                      <a:pt x="5645" y="284285"/>
                      <a:pt x="5553" y="280012"/>
                    </a:cubicBezTo>
                    <a:cubicBezTo>
                      <a:pt x="7465" y="241192"/>
                      <a:pt x="11016" y="202372"/>
                      <a:pt x="14840" y="163643"/>
                    </a:cubicBezTo>
                    <a:cubicBezTo>
                      <a:pt x="20120" y="108823"/>
                      <a:pt x="30043" y="54275"/>
                      <a:pt x="47523" y="1909"/>
                    </a:cubicBezTo>
                    <a:cubicBezTo>
                      <a:pt x="47796" y="1273"/>
                      <a:pt x="47978" y="636"/>
                      <a:pt x="48251" y="0"/>
                    </a:cubicBezTo>
                    <a:cubicBezTo>
                      <a:pt x="128367" y="61184"/>
                      <a:pt x="210303" y="120005"/>
                      <a:pt x="292785" y="1774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" name="Google Shape;46;p2"/>
          <p:cNvGrpSpPr/>
          <p:nvPr/>
        </p:nvGrpSpPr>
        <p:grpSpPr>
          <a:xfrm>
            <a:off x="174887" y="528663"/>
            <a:ext cx="678498" cy="671213"/>
            <a:chOff x="349775" y="1057326"/>
            <a:chExt cx="1356997" cy="1342425"/>
          </a:xfrm>
        </p:grpSpPr>
        <p:sp>
          <p:nvSpPr>
            <p:cNvPr id="47" name="Google Shape;47;p2"/>
            <p:cNvSpPr/>
            <p:nvPr/>
          </p:nvSpPr>
          <p:spPr>
            <a:xfrm rot="-2322274">
              <a:off x="524692" y="1271940"/>
              <a:ext cx="1007162" cy="913198"/>
            </a:xfrm>
            <a:custGeom>
              <a:rect b="b" l="l" r="r" t="t"/>
              <a:pathLst>
                <a:path extrusionOk="0" h="913644" w="1007653">
                  <a:moveTo>
                    <a:pt x="975190" y="432802"/>
                  </a:moveTo>
                  <a:cubicBezTo>
                    <a:pt x="940690" y="425070"/>
                    <a:pt x="905183" y="423600"/>
                    <a:pt x="870140" y="419794"/>
                  </a:cubicBezTo>
                  <a:cubicBezTo>
                    <a:pt x="803982" y="412726"/>
                    <a:pt x="737401" y="408961"/>
                    <a:pt x="670881" y="411881"/>
                  </a:cubicBezTo>
                  <a:cubicBezTo>
                    <a:pt x="695284" y="388040"/>
                    <a:pt x="720675" y="365167"/>
                    <a:pt x="746006" y="342273"/>
                  </a:cubicBezTo>
                  <a:cubicBezTo>
                    <a:pt x="758782" y="329768"/>
                    <a:pt x="772404" y="318170"/>
                    <a:pt x="785725" y="306230"/>
                  </a:cubicBezTo>
                  <a:cubicBezTo>
                    <a:pt x="798360" y="294370"/>
                    <a:pt x="810854" y="282369"/>
                    <a:pt x="824013" y="271074"/>
                  </a:cubicBezTo>
                  <a:cubicBezTo>
                    <a:pt x="835902" y="260140"/>
                    <a:pt x="847550" y="248945"/>
                    <a:pt x="860426" y="239159"/>
                  </a:cubicBezTo>
                  <a:cubicBezTo>
                    <a:pt x="877636" y="225064"/>
                    <a:pt x="892810" y="208070"/>
                    <a:pt x="904659" y="189243"/>
                  </a:cubicBezTo>
                  <a:cubicBezTo>
                    <a:pt x="912559" y="175329"/>
                    <a:pt x="922050" y="158879"/>
                    <a:pt x="916468" y="142509"/>
                  </a:cubicBezTo>
                  <a:cubicBezTo>
                    <a:pt x="912216" y="131072"/>
                    <a:pt x="901576" y="121527"/>
                    <a:pt x="889284" y="119876"/>
                  </a:cubicBezTo>
                  <a:cubicBezTo>
                    <a:pt x="867439" y="117400"/>
                    <a:pt x="846744" y="127649"/>
                    <a:pt x="828466" y="138502"/>
                  </a:cubicBezTo>
                  <a:cubicBezTo>
                    <a:pt x="802108" y="155274"/>
                    <a:pt x="778651" y="175974"/>
                    <a:pt x="754590" y="195767"/>
                  </a:cubicBezTo>
                  <a:cubicBezTo>
                    <a:pt x="725169" y="220715"/>
                    <a:pt x="697078" y="247213"/>
                    <a:pt x="668926" y="273590"/>
                  </a:cubicBezTo>
                  <a:cubicBezTo>
                    <a:pt x="653913" y="288370"/>
                    <a:pt x="640734" y="304901"/>
                    <a:pt x="625277" y="319278"/>
                  </a:cubicBezTo>
                  <a:cubicBezTo>
                    <a:pt x="617761" y="326668"/>
                    <a:pt x="610788" y="334601"/>
                    <a:pt x="603594" y="342293"/>
                  </a:cubicBezTo>
                  <a:cubicBezTo>
                    <a:pt x="594990" y="351635"/>
                    <a:pt x="584934" y="359327"/>
                    <a:pt x="575443" y="367683"/>
                  </a:cubicBezTo>
                  <a:cubicBezTo>
                    <a:pt x="581045" y="285470"/>
                    <a:pt x="600551" y="204687"/>
                    <a:pt x="608693" y="122756"/>
                  </a:cubicBezTo>
                  <a:cubicBezTo>
                    <a:pt x="612401" y="91364"/>
                    <a:pt x="615806" y="59772"/>
                    <a:pt x="613106" y="28159"/>
                  </a:cubicBezTo>
                  <a:cubicBezTo>
                    <a:pt x="612864" y="5306"/>
                    <a:pt x="588299" y="-4762"/>
                    <a:pt x="568793" y="2144"/>
                  </a:cubicBezTo>
                  <a:cubicBezTo>
                    <a:pt x="549910" y="7943"/>
                    <a:pt x="534757" y="22783"/>
                    <a:pt x="525769" y="40059"/>
                  </a:cubicBezTo>
                  <a:cubicBezTo>
                    <a:pt x="500700" y="90338"/>
                    <a:pt x="492660" y="146898"/>
                    <a:pt x="481133" y="201344"/>
                  </a:cubicBezTo>
                  <a:cubicBezTo>
                    <a:pt x="476579" y="221903"/>
                    <a:pt x="474080" y="242803"/>
                    <a:pt x="470896" y="263603"/>
                  </a:cubicBezTo>
                  <a:cubicBezTo>
                    <a:pt x="464568" y="301679"/>
                    <a:pt x="457959" y="339937"/>
                    <a:pt x="455661" y="378516"/>
                  </a:cubicBezTo>
                  <a:cubicBezTo>
                    <a:pt x="444437" y="360858"/>
                    <a:pt x="433918" y="342655"/>
                    <a:pt x="423177" y="324634"/>
                  </a:cubicBezTo>
                  <a:cubicBezTo>
                    <a:pt x="411771" y="304297"/>
                    <a:pt x="402240" y="282913"/>
                    <a:pt x="390068" y="262999"/>
                  </a:cubicBezTo>
                  <a:cubicBezTo>
                    <a:pt x="371166" y="232736"/>
                    <a:pt x="353251" y="201848"/>
                    <a:pt x="331588" y="173437"/>
                  </a:cubicBezTo>
                  <a:cubicBezTo>
                    <a:pt x="324656" y="162926"/>
                    <a:pt x="318893" y="151690"/>
                    <a:pt x="311235" y="141663"/>
                  </a:cubicBezTo>
                  <a:cubicBezTo>
                    <a:pt x="303537" y="131454"/>
                    <a:pt x="295255" y="121688"/>
                    <a:pt x="287073" y="111883"/>
                  </a:cubicBezTo>
                  <a:cubicBezTo>
                    <a:pt x="266942" y="88465"/>
                    <a:pt x="244090" y="65430"/>
                    <a:pt x="214628" y="54295"/>
                  </a:cubicBezTo>
                  <a:cubicBezTo>
                    <a:pt x="203363" y="49724"/>
                    <a:pt x="190829" y="47268"/>
                    <a:pt x="178819" y="50127"/>
                  </a:cubicBezTo>
                  <a:cubicBezTo>
                    <a:pt x="160884" y="54778"/>
                    <a:pt x="164713" y="78478"/>
                    <a:pt x="167272" y="92492"/>
                  </a:cubicBezTo>
                  <a:cubicBezTo>
                    <a:pt x="175232" y="134475"/>
                    <a:pt x="193126" y="173759"/>
                    <a:pt x="216643" y="209237"/>
                  </a:cubicBezTo>
                  <a:cubicBezTo>
                    <a:pt x="226094" y="224702"/>
                    <a:pt x="234135" y="241011"/>
                    <a:pt x="243828" y="256354"/>
                  </a:cubicBezTo>
                  <a:cubicBezTo>
                    <a:pt x="256926" y="276550"/>
                    <a:pt x="271617" y="295739"/>
                    <a:pt x="286207" y="314888"/>
                  </a:cubicBezTo>
                  <a:cubicBezTo>
                    <a:pt x="306922" y="340199"/>
                    <a:pt x="325845" y="366898"/>
                    <a:pt x="348596" y="390497"/>
                  </a:cubicBezTo>
                  <a:cubicBezTo>
                    <a:pt x="359055" y="402639"/>
                    <a:pt x="368748" y="415384"/>
                    <a:pt x="379327" y="427405"/>
                  </a:cubicBezTo>
                  <a:cubicBezTo>
                    <a:pt x="385353" y="434513"/>
                    <a:pt x="391720" y="441742"/>
                    <a:pt x="394743" y="450702"/>
                  </a:cubicBezTo>
                  <a:cubicBezTo>
                    <a:pt x="361815" y="445265"/>
                    <a:pt x="328545" y="447943"/>
                    <a:pt x="295355" y="448427"/>
                  </a:cubicBezTo>
                  <a:cubicBezTo>
                    <a:pt x="252836" y="449937"/>
                    <a:pt x="210255" y="449735"/>
                    <a:pt x="167796" y="452595"/>
                  </a:cubicBezTo>
                  <a:cubicBezTo>
                    <a:pt x="146778" y="453722"/>
                    <a:pt x="125699" y="453883"/>
                    <a:pt x="104641" y="454608"/>
                  </a:cubicBezTo>
                  <a:cubicBezTo>
                    <a:pt x="72459" y="455474"/>
                    <a:pt x="38080" y="455836"/>
                    <a:pt x="9384" y="472207"/>
                  </a:cubicBezTo>
                  <a:cubicBezTo>
                    <a:pt x="-18586" y="493550"/>
                    <a:pt x="22866" y="522827"/>
                    <a:pt x="43964" y="528586"/>
                  </a:cubicBezTo>
                  <a:cubicBezTo>
                    <a:pt x="64196" y="534747"/>
                    <a:pt x="85537" y="535956"/>
                    <a:pt x="106515" y="537405"/>
                  </a:cubicBezTo>
                  <a:cubicBezTo>
                    <a:pt x="138636" y="538795"/>
                    <a:pt x="170859" y="538130"/>
                    <a:pt x="202960" y="536801"/>
                  </a:cubicBezTo>
                  <a:cubicBezTo>
                    <a:pt x="235364" y="535251"/>
                    <a:pt x="267788" y="534023"/>
                    <a:pt x="300131" y="531606"/>
                  </a:cubicBezTo>
                  <a:cubicBezTo>
                    <a:pt x="328162" y="529230"/>
                    <a:pt x="356254" y="526673"/>
                    <a:pt x="384405" y="528022"/>
                  </a:cubicBezTo>
                  <a:cubicBezTo>
                    <a:pt x="372576" y="535935"/>
                    <a:pt x="362299" y="545741"/>
                    <a:pt x="351961" y="555406"/>
                  </a:cubicBezTo>
                  <a:cubicBezTo>
                    <a:pt x="305814" y="589959"/>
                    <a:pt x="259647" y="624672"/>
                    <a:pt x="217187" y="663796"/>
                  </a:cubicBezTo>
                  <a:cubicBezTo>
                    <a:pt x="183272" y="691905"/>
                    <a:pt x="151211" y="723256"/>
                    <a:pt x="128621" y="761412"/>
                  </a:cubicBezTo>
                  <a:cubicBezTo>
                    <a:pt x="116873" y="780199"/>
                    <a:pt x="105245" y="801623"/>
                    <a:pt x="110122" y="824497"/>
                  </a:cubicBezTo>
                  <a:cubicBezTo>
                    <a:pt x="112943" y="842478"/>
                    <a:pt x="130132" y="838189"/>
                    <a:pt x="142888" y="834544"/>
                  </a:cubicBezTo>
                  <a:cubicBezTo>
                    <a:pt x="162556" y="827940"/>
                    <a:pt x="181580" y="819080"/>
                    <a:pt x="199273" y="808227"/>
                  </a:cubicBezTo>
                  <a:cubicBezTo>
                    <a:pt x="249168" y="776655"/>
                    <a:pt x="295859" y="739988"/>
                    <a:pt x="337251" y="697865"/>
                  </a:cubicBezTo>
                  <a:cubicBezTo>
                    <a:pt x="361292" y="676541"/>
                    <a:pt x="382209" y="652077"/>
                    <a:pt x="405847" y="630330"/>
                  </a:cubicBezTo>
                  <a:cubicBezTo>
                    <a:pt x="432185" y="604033"/>
                    <a:pt x="461626" y="580596"/>
                    <a:pt x="489536" y="555849"/>
                  </a:cubicBezTo>
                  <a:cubicBezTo>
                    <a:pt x="489436" y="611705"/>
                    <a:pt x="489496" y="667581"/>
                    <a:pt x="491350" y="723417"/>
                  </a:cubicBezTo>
                  <a:cubicBezTo>
                    <a:pt x="491592" y="766446"/>
                    <a:pt x="499008" y="808992"/>
                    <a:pt x="509587" y="850592"/>
                  </a:cubicBezTo>
                  <a:cubicBezTo>
                    <a:pt x="514968" y="867345"/>
                    <a:pt x="524197" y="907596"/>
                    <a:pt x="541729" y="913354"/>
                  </a:cubicBezTo>
                  <a:cubicBezTo>
                    <a:pt x="565991" y="920301"/>
                    <a:pt x="586607" y="800314"/>
                    <a:pt x="591745" y="780158"/>
                  </a:cubicBezTo>
                  <a:cubicBezTo>
                    <a:pt x="600068" y="739444"/>
                    <a:pt x="606919" y="698429"/>
                    <a:pt x="609902" y="656949"/>
                  </a:cubicBezTo>
                  <a:cubicBezTo>
                    <a:pt x="612642" y="621008"/>
                    <a:pt x="614315" y="585187"/>
                    <a:pt x="617962" y="549245"/>
                  </a:cubicBezTo>
                  <a:cubicBezTo>
                    <a:pt x="630134" y="561709"/>
                    <a:pt x="643575" y="572803"/>
                    <a:pt x="656029" y="584965"/>
                  </a:cubicBezTo>
                  <a:cubicBezTo>
                    <a:pt x="667052" y="596120"/>
                    <a:pt x="677853" y="607497"/>
                    <a:pt x="689239" y="618310"/>
                  </a:cubicBezTo>
                  <a:cubicBezTo>
                    <a:pt x="702962" y="632284"/>
                    <a:pt x="715214" y="647627"/>
                    <a:pt x="729643" y="660936"/>
                  </a:cubicBezTo>
                  <a:cubicBezTo>
                    <a:pt x="739013" y="670199"/>
                    <a:pt x="746328" y="680125"/>
                    <a:pt x="755477" y="690133"/>
                  </a:cubicBezTo>
                  <a:cubicBezTo>
                    <a:pt x="766379" y="701670"/>
                    <a:pt x="778027" y="712463"/>
                    <a:pt x="789755" y="723135"/>
                  </a:cubicBezTo>
                  <a:cubicBezTo>
                    <a:pt x="810632" y="739646"/>
                    <a:pt x="844063" y="767272"/>
                    <a:pt x="872074" y="756821"/>
                  </a:cubicBezTo>
                  <a:cubicBezTo>
                    <a:pt x="893657" y="746552"/>
                    <a:pt x="885596" y="725128"/>
                    <a:pt x="876991" y="708557"/>
                  </a:cubicBezTo>
                  <a:cubicBezTo>
                    <a:pt x="868870" y="692630"/>
                    <a:pt x="860971" y="676199"/>
                    <a:pt x="851096" y="661037"/>
                  </a:cubicBezTo>
                  <a:cubicBezTo>
                    <a:pt x="843116" y="649318"/>
                    <a:pt x="834209" y="638264"/>
                    <a:pt x="826028" y="626666"/>
                  </a:cubicBezTo>
                  <a:cubicBezTo>
                    <a:pt x="807005" y="601094"/>
                    <a:pt x="783306" y="579448"/>
                    <a:pt x="759064" y="558930"/>
                  </a:cubicBezTo>
                  <a:cubicBezTo>
                    <a:pt x="751084" y="551701"/>
                    <a:pt x="743749" y="543828"/>
                    <a:pt x="735688" y="536701"/>
                  </a:cubicBezTo>
                  <a:cubicBezTo>
                    <a:pt x="727325" y="529069"/>
                    <a:pt x="717270" y="523572"/>
                    <a:pt x="708927" y="515941"/>
                  </a:cubicBezTo>
                  <a:cubicBezTo>
                    <a:pt x="742036" y="515719"/>
                    <a:pt x="774984" y="520471"/>
                    <a:pt x="808093" y="518740"/>
                  </a:cubicBezTo>
                  <a:cubicBezTo>
                    <a:pt x="833907" y="517713"/>
                    <a:pt x="859802" y="518840"/>
                    <a:pt x="885435" y="515095"/>
                  </a:cubicBezTo>
                  <a:cubicBezTo>
                    <a:pt x="901294" y="513565"/>
                    <a:pt x="917355" y="513464"/>
                    <a:pt x="932972" y="509920"/>
                  </a:cubicBezTo>
                  <a:cubicBezTo>
                    <a:pt x="947945" y="506679"/>
                    <a:pt x="962232" y="500960"/>
                    <a:pt x="976822" y="496349"/>
                  </a:cubicBezTo>
                  <a:cubicBezTo>
                    <a:pt x="984601" y="493772"/>
                    <a:pt x="992722" y="491053"/>
                    <a:pt x="998566" y="485033"/>
                  </a:cubicBezTo>
                  <a:cubicBezTo>
                    <a:pt x="1020471" y="465079"/>
                    <a:pt x="998848" y="437251"/>
                    <a:pt x="975190" y="43280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-2322274">
              <a:off x="524692" y="1271940"/>
              <a:ext cx="1007162" cy="913198"/>
            </a:xfrm>
            <a:custGeom>
              <a:rect b="b" l="l" r="r" t="t"/>
              <a:pathLst>
                <a:path extrusionOk="0" h="913644" w="1007653">
                  <a:moveTo>
                    <a:pt x="541729" y="913354"/>
                  </a:moveTo>
                  <a:cubicBezTo>
                    <a:pt x="524197" y="907596"/>
                    <a:pt x="514968" y="867345"/>
                    <a:pt x="509587" y="850592"/>
                  </a:cubicBezTo>
                  <a:cubicBezTo>
                    <a:pt x="499008" y="808992"/>
                    <a:pt x="491592" y="766446"/>
                    <a:pt x="491350" y="723417"/>
                  </a:cubicBezTo>
                  <a:cubicBezTo>
                    <a:pt x="489496" y="667581"/>
                    <a:pt x="489436" y="611705"/>
                    <a:pt x="489536" y="555849"/>
                  </a:cubicBezTo>
                  <a:cubicBezTo>
                    <a:pt x="461626" y="580596"/>
                    <a:pt x="432185" y="604033"/>
                    <a:pt x="405847" y="630330"/>
                  </a:cubicBezTo>
                  <a:cubicBezTo>
                    <a:pt x="382209" y="652077"/>
                    <a:pt x="361292" y="676541"/>
                    <a:pt x="337251" y="697865"/>
                  </a:cubicBezTo>
                  <a:cubicBezTo>
                    <a:pt x="295859" y="739988"/>
                    <a:pt x="249168" y="776655"/>
                    <a:pt x="199273" y="808227"/>
                  </a:cubicBezTo>
                  <a:cubicBezTo>
                    <a:pt x="181580" y="819080"/>
                    <a:pt x="162556" y="827940"/>
                    <a:pt x="142888" y="834544"/>
                  </a:cubicBezTo>
                  <a:cubicBezTo>
                    <a:pt x="130132" y="838189"/>
                    <a:pt x="112943" y="842478"/>
                    <a:pt x="110122" y="824497"/>
                  </a:cubicBezTo>
                  <a:cubicBezTo>
                    <a:pt x="105245" y="801623"/>
                    <a:pt x="116873" y="780199"/>
                    <a:pt x="128621" y="761412"/>
                  </a:cubicBezTo>
                  <a:cubicBezTo>
                    <a:pt x="151211" y="723256"/>
                    <a:pt x="183272" y="691905"/>
                    <a:pt x="217187" y="663796"/>
                  </a:cubicBezTo>
                  <a:cubicBezTo>
                    <a:pt x="259647" y="624672"/>
                    <a:pt x="305814" y="589959"/>
                    <a:pt x="351961" y="555406"/>
                  </a:cubicBezTo>
                  <a:cubicBezTo>
                    <a:pt x="362299" y="545741"/>
                    <a:pt x="372576" y="535935"/>
                    <a:pt x="384405" y="528022"/>
                  </a:cubicBezTo>
                  <a:cubicBezTo>
                    <a:pt x="356254" y="526673"/>
                    <a:pt x="328162" y="529230"/>
                    <a:pt x="300131" y="531606"/>
                  </a:cubicBezTo>
                  <a:cubicBezTo>
                    <a:pt x="267788" y="534023"/>
                    <a:pt x="235364" y="535251"/>
                    <a:pt x="202960" y="536801"/>
                  </a:cubicBezTo>
                  <a:cubicBezTo>
                    <a:pt x="170859" y="538130"/>
                    <a:pt x="138636" y="538795"/>
                    <a:pt x="106515" y="537405"/>
                  </a:cubicBezTo>
                  <a:cubicBezTo>
                    <a:pt x="85537" y="535956"/>
                    <a:pt x="64196" y="534747"/>
                    <a:pt x="43964" y="528586"/>
                  </a:cubicBezTo>
                  <a:cubicBezTo>
                    <a:pt x="22866" y="522827"/>
                    <a:pt x="-18586" y="493550"/>
                    <a:pt x="9384" y="472207"/>
                  </a:cubicBezTo>
                  <a:cubicBezTo>
                    <a:pt x="38080" y="455836"/>
                    <a:pt x="72459" y="455474"/>
                    <a:pt x="104641" y="454608"/>
                  </a:cubicBezTo>
                  <a:cubicBezTo>
                    <a:pt x="125699" y="453883"/>
                    <a:pt x="146778" y="453722"/>
                    <a:pt x="167796" y="452595"/>
                  </a:cubicBezTo>
                  <a:cubicBezTo>
                    <a:pt x="210255" y="449735"/>
                    <a:pt x="252836" y="449937"/>
                    <a:pt x="295355" y="448427"/>
                  </a:cubicBezTo>
                  <a:cubicBezTo>
                    <a:pt x="328545" y="447943"/>
                    <a:pt x="361815" y="445265"/>
                    <a:pt x="394743" y="450702"/>
                  </a:cubicBezTo>
                  <a:cubicBezTo>
                    <a:pt x="391720" y="441742"/>
                    <a:pt x="385353" y="434513"/>
                    <a:pt x="379327" y="427405"/>
                  </a:cubicBezTo>
                  <a:cubicBezTo>
                    <a:pt x="368748" y="415384"/>
                    <a:pt x="359055" y="402639"/>
                    <a:pt x="348596" y="390497"/>
                  </a:cubicBezTo>
                  <a:cubicBezTo>
                    <a:pt x="325845" y="366898"/>
                    <a:pt x="306922" y="340199"/>
                    <a:pt x="286207" y="314888"/>
                  </a:cubicBezTo>
                  <a:cubicBezTo>
                    <a:pt x="271617" y="295739"/>
                    <a:pt x="256926" y="276550"/>
                    <a:pt x="243828" y="256354"/>
                  </a:cubicBezTo>
                  <a:cubicBezTo>
                    <a:pt x="234135" y="241011"/>
                    <a:pt x="226094" y="224702"/>
                    <a:pt x="216643" y="209237"/>
                  </a:cubicBezTo>
                  <a:cubicBezTo>
                    <a:pt x="193126" y="173759"/>
                    <a:pt x="175232" y="134475"/>
                    <a:pt x="167272" y="92492"/>
                  </a:cubicBezTo>
                  <a:cubicBezTo>
                    <a:pt x="164713" y="78478"/>
                    <a:pt x="160884" y="54778"/>
                    <a:pt x="178819" y="50127"/>
                  </a:cubicBezTo>
                  <a:cubicBezTo>
                    <a:pt x="190829" y="47268"/>
                    <a:pt x="203363" y="49724"/>
                    <a:pt x="214628" y="54295"/>
                  </a:cubicBezTo>
                  <a:cubicBezTo>
                    <a:pt x="244090" y="65430"/>
                    <a:pt x="266942" y="88465"/>
                    <a:pt x="287073" y="111883"/>
                  </a:cubicBezTo>
                  <a:cubicBezTo>
                    <a:pt x="295255" y="121688"/>
                    <a:pt x="303537" y="131454"/>
                    <a:pt x="311235" y="141663"/>
                  </a:cubicBezTo>
                  <a:cubicBezTo>
                    <a:pt x="318893" y="151690"/>
                    <a:pt x="324656" y="162926"/>
                    <a:pt x="331588" y="173437"/>
                  </a:cubicBezTo>
                  <a:cubicBezTo>
                    <a:pt x="353251" y="201848"/>
                    <a:pt x="371166" y="232736"/>
                    <a:pt x="390068" y="262999"/>
                  </a:cubicBezTo>
                  <a:cubicBezTo>
                    <a:pt x="402240" y="282913"/>
                    <a:pt x="411771" y="304297"/>
                    <a:pt x="423177" y="324634"/>
                  </a:cubicBezTo>
                  <a:cubicBezTo>
                    <a:pt x="433918" y="342655"/>
                    <a:pt x="444437" y="360858"/>
                    <a:pt x="455661" y="378516"/>
                  </a:cubicBezTo>
                  <a:cubicBezTo>
                    <a:pt x="457959" y="339937"/>
                    <a:pt x="464568" y="301679"/>
                    <a:pt x="470896" y="263603"/>
                  </a:cubicBezTo>
                  <a:cubicBezTo>
                    <a:pt x="474080" y="242803"/>
                    <a:pt x="476579" y="221903"/>
                    <a:pt x="481133" y="201344"/>
                  </a:cubicBezTo>
                  <a:cubicBezTo>
                    <a:pt x="492660" y="146898"/>
                    <a:pt x="500700" y="90338"/>
                    <a:pt x="525769" y="40059"/>
                  </a:cubicBezTo>
                  <a:cubicBezTo>
                    <a:pt x="534757" y="22783"/>
                    <a:pt x="549910" y="7943"/>
                    <a:pt x="568793" y="2144"/>
                  </a:cubicBezTo>
                  <a:cubicBezTo>
                    <a:pt x="588299" y="-4762"/>
                    <a:pt x="612864" y="5306"/>
                    <a:pt x="613106" y="28159"/>
                  </a:cubicBezTo>
                  <a:cubicBezTo>
                    <a:pt x="615806" y="59772"/>
                    <a:pt x="612401" y="91364"/>
                    <a:pt x="608693" y="122756"/>
                  </a:cubicBezTo>
                  <a:cubicBezTo>
                    <a:pt x="600551" y="204687"/>
                    <a:pt x="581045" y="285470"/>
                    <a:pt x="575443" y="367683"/>
                  </a:cubicBezTo>
                  <a:cubicBezTo>
                    <a:pt x="584934" y="359327"/>
                    <a:pt x="594990" y="351635"/>
                    <a:pt x="603594" y="342293"/>
                  </a:cubicBezTo>
                  <a:cubicBezTo>
                    <a:pt x="610788" y="334601"/>
                    <a:pt x="617761" y="326668"/>
                    <a:pt x="625277" y="319278"/>
                  </a:cubicBezTo>
                  <a:cubicBezTo>
                    <a:pt x="640734" y="304901"/>
                    <a:pt x="653913" y="288370"/>
                    <a:pt x="668926" y="273590"/>
                  </a:cubicBezTo>
                  <a:cubicBezTo>
                    <a:pt x="697078" y="247213"/>
                    <a:pt x="725169" y="220715"/>
                    <a:pt x="754590" y="195767"/>
                  </a:cubicBezTo>
                  <a:cubicBezTo>
                    <a:pt x="778651" y="175974"/>
                    <a:pt x="802108" y="155274"/>
                    <a:pt x="828466" y="138502"/>
                  </a:cubicBezTo>
                  <a:cubicBezTo>
                    <a:pt x="846744" y="127649"/>
                    <a:pt x="867439" y="117400"/>
                    <a:pt x="889284" y="119876"/>
                  </a:cubicBezTo>
                  <a:cubicBezTo>
                    <a:pt x="901576" y="121527"/>
                    <a:pt x="912216" y="131072"/>
                    <a:pt x="916468" y="142509"/>
                  </a:cubicBezTo>
                  <a:cubicBezTo>
                    <a:pt x="922050" y="158879"/>
                    <a:pt x="912559" y="175329"/>
                    <a:pt x="904659" y="189243"/>
                  </a:cubicBezTo>
                  <a:cubicBezTo>
                    <a:pt x="892810" y="208070"/>
                    <a:pt x="877636" y="225064"/>
                    <a:pt x="860426" y="239159"/>
                  </a:cubicBezTo>
                  <a:cubicBezTo>
                    <a:pt x="847550" y="248945"/>
                    <a:pt x="835902" y="260140"/>
                    <a:pt x="824013" y="271074"/>
                  </a:cubicBezTo>
                  <a:cubicBezTo>
                    <a:pt x="810854" y="282369"/>
                    <a:pt x="798360" y="294370"/>
                    <a:pt x="785725" y="306230"/>
                  </a:cubicBezTo>
                  <a:cubicBezTo>
                    <a:pt x="772404" y="318170"/>
                    <a:pt x="758782" y="329768"/>
                    <a:pt x="746006" y="342273"/>
                  </a:cubicBezTo>
                  <a:cubicBezTo>
                    <a:pt x="720675" y="365167"/>
                    <a:pt x="695284" y="388040"/>
                    <a:pt x="670881" y="411881"/>
                  </a:cubicBezTo>
                  <a:cubicBezTo>
                    <a:pt x="737401" y="408961"/>
                    <a:pt x="803982" y="412726"/>
                    <a:pt x="870140" y="419794"/>
                  </a:cubicBezTo>
                  <a:cubicBezTo>
                    <a:pt x="905183" y="423600"/>
                    <a:pt x="940690" y="425070"/>
                    <a:pt x="975190" y="432802"/>
                  </a:cubicBezTo>
                  <a:cubicBezTo>
                    <a:pt x="998848" y="437251"/>
                    <a:pt x="1020471" y="465079"/>
                    <a:pt x="998566" y="485033"/>
                  </a:cubicBezTo>
                  <a:cubicBezTo>
                    <a:pt x="992722" y="491053"/>
                    <a:pt x="984601" y="493772"/>
                    <a:pt x="976822" y="496349"/>
                  </a:cubicBezTo>
                  <a:cubicBezTo>
                    <a:pt x="962232" y="500960"/>
                    <a:pt x="947945" y="506679"/>
                    <a:pt x="932972" y="509920"/>
                  </a:cubicBezTo>
                  <a:cubicBezTo>
                    <a:pt x="917355" y="513464"/>
                    <a:pt x="901294" y="513565"/>
                    <a:pt x="885435" y="515095"/>
                  </a:cubicBezTo>
                  <a:cubicBezTo>
                    <a:pt x="859802" y="518840"/>
                    <a:pt x="833907" y="517713"/>
                    <a:pt x="808093" y="518740"/>
                  </a:cubicBezTo>
                  <a:cubicBezTo>
                    <a:pt x="774984" y="520471"/>
                    <a:pt x="742036" y="515719"/>
                    <a:pt x="708927" y="515941"/>
                  </a:cubicBezTo>
                  <a:cubicBezTo>
                    <a:pt x="717270" y="523572"/>
                    <a:pt x="727325" y="529069"/>
                    <a:pt x="735688" y="536701"/>
                  </a:cubicBezTo>
                  <a:cubicBezTo>
                    <a:pt x="743749" y="543828"/>
                    <a:pt x="751084" y="551701"/>
                    <a:pt x="759064" y="558930"/>
                  </a:cubicBezTo>
                  <a:cubicBezTo>
                    <a:pt x="783306" y="579448"/>
                    <a:pt x="807005" y="601094"/>
                    <a:pt x="826028" y="626666"/>
                  </a:cubicBezTo>
                  <a:cubicBezTo>
                    <a:pt x="834209" y="638264"/>
                    <a:pt x="843116" y="649318"/>
                    <a:pt x="851096" y="661037"/>
                  </a:cubicBezTo>
                  <a:cubicBezTo>
                    <a:pt x="860971" y="676199"/>
                    <a:pt x="868870" y="692630"/>
                    <a:pt x="876991" y="708557"/>
                  </a:cubicBezTo>
                  <a:cubicBezTo>
                    <a:pt x="885596" y="725128"/>
                    <a:pt x="893657" y="746552"/>
                    <a:pt x="872074" y="756821"/>
                  </a:cubicBezTo>
                  <a:cubicBezTo>
                    <a:pt x="844063" y="767272"/>
                    <a:pt x="810632" y="739646"/>
                    <a:pt x="789755" y="723135"/>
                  </a:cubicBezTo>
                  <a:cubicBezTo>
                    <a:pt x="778027" y="712463"/>
                    <a:pt x="766379" y="701670"/>
                    <a:pt x="755477" y="690133"/>
                  </a:cubicBezTo>
                  <a:cubicBezTo>
                    <a:pt x="746328" y="680125"/>
                    <a:pt x="739013" y="670199"/>
                    <a:pt x="729643" y="660936"/>
                  </a:cubicBezTo>
                  <a:cubicBezTo>
                    <a:pt x="715214" y="647627"/>
                    <a:pt x="702962" y="632284"/>
                    <a:pt x="689239" y="618310"/>
                  </a:cubicBezTo>
                  <a:cubicBezTo>
                    <a:pt x="677853" y="607497"/>
                    <a:pt x="667052" y="596120"/>
                    <a:pt x="656029" y="584965"/>
                  </a:cubicBezTo>
                  <a:cubicBezTo>
                    <a:pt x="643575" y="572803"/>
                    <a:pt x="630134" y="561709"/>
                    <a:pt x="617962" y="549245"/>
                  </a:cubicBezTo>
                  <a:cubicBezTo>
                    <a:pt x="614315" y="585187"/>
                    <a:pt x="612642" y="621008"/>
                    <a:pt x="609902" y="656949"/>
                  </a:cubicBezTo>
                  <a:cubicBezTo>
                    <a:pt x="606919" y="698429"/>
                    <a:pt x="600068" y="739444"/>
                    <a:pt x="591745" y="780158"/>
                  </a:cubicBezTo>
                  <a:cubicBezTo>
                    <a:pt x="586607" y="800314"/>
                    <a:pt x="565991" y="920301"/>
                    <a:pt x="541729" y="913354"/>
                  </a:cubicBezTo>
                  <a:close/>
                  <a:moveTo>
                    <a:pt x="543623" y="902924"/>
                  </a:moveTo>
                  <a:cubicBezTo>
                    <a:pt x="548722" y="896521"/>
                    <a:pt x="552510" y="889272"/>
                    <a:pt x="555150" y="881540"/>
                  </a:cubicBezTo>
                  <a:cubicBezTo>
                    <a:pt x="560752" y="865452"/>
                    <a:pt x="565468" y="849082"/>
                    <a:pt x="569296" y="832491"/>
                  </a:cubicBezTo>
                  <a:cubicBezTo>
                    <a:pt x="582838" y="775990"/>
                    <a:pt x="594506" y="718765"/>
                    <a:pt x="599121" y="660775"/>
                  </a:cubicBezTo>
                  <a:cubicBezTo>
                    <a:pt x="602546" y="620706"/>
                    <a:pt x="603635" y="580455"/>
                    <a:pt x="608612" y="540546"/>
                  </a:cubicBezTo>
                  <a:cubicBezTo>
                    <a:pt x="609378" y="535633"/>
                    <a:pt x="614678" y="531949"/>
                    <a:pt x="619031" y="535513"/>
                  </a:cubicBezTo>
                  <a:cubicBezTo>
                    <a:pt x="624250" y="540687"/>
                    <a:pt x="629288" y="546064"/>
                    <a:pt x="634688" y="551057"/>
                  </a:cubicBezTo>
                  <a:cubicBezTo>
                    <a:pt x="649036" y="564347"/>
                    <a:pt x="663747" y="577233"/>
                    <a:pt x="677027" y="591610"/>
                  </a:cubicBezTo>
                  <a:cubicBezTo>
                    <a:pt x="687022" y="601980"/>
                    <a:pt x="697823" y="611524"/>
                    <a:pt x="707375" y="622317"/>
                  </a:cubicBezTo>
                  <a:cubicBezTo>
                    <a:pt x="717471" y="634418"/>
                    <a:pt x="728695" y="645412"/>
                    <a:pt x="739859" y="656527"/>
                  </a:cubicBezTo>
                  <a:cubicBezTo>
                    <a:pt x="747437" y="664299"/>
                    <a:pt x="754127" y="672917"/>
                    <a:pt x="761260" y="681092"/>
                  </a:cubicBezTo>
                  <a:cubicBezTo>
                    <a:pt x="775367" y="695791"/>
                    <a:pt x="789936" y="710228"/>
                    <a:pt x="805916" y="722913"/>
                  </a:cubicBezTo>
                  <a:cubicBezTo>
                    <a:pt x="822421" y="734109"/>
                    <a:pt x="849746" y="756519"/>
                    <a:pt x="870160" y="745968"/>
                  </a:cubicBezTo>
                  <a:cubicBezTo>
                    <a:pt x="874251" y="743029"/>
                    <a:pt x="876870" y="738397"/>
                    <a:pt x="875218" y="733364"/>
                  </a:cubicBezTo>
                  <a:cubicBezTo>
                    <a:pt x="873928" y="726417"/>
                    <a:pt x="871046" y="719953"/>
                    <a:pt x="867923" y="713651"/>
                  </a:cubicBezTo>
                  <a:cubicBezTo>
                    <a:pt x="859661" y="697402"/>
                    <a:pt x="851721" y="680911"/>
                    <a:pt x="841686" y="665648"/>
                  </a:cubicBezTo>
                  <a:cubicBezTo>
                    <a:pt x="829453" y="649197"/>
                    <a:pt x="817947" y="632143"/>
                    <a:pt x="804566" y="616618"/>
                  </a:cubicBezTo>
                  <a:cubicBezTo>
                    <a:pt x="790037" y="600691"/>
                    <a:pt x="774460" y="585308"/>
                    <a:pt x="757895" y="571696"/>
                  </a:cubicBezTo>
                  <a:cubicBezTo>
                    <a:pt x="747638" y="563118"/>
                    <a:pt x="738570" y="553252"/>
                    <a:pt x="728635" y="544312"/>
                  </a:cubicBezTo>
                  <a:cubicBezTo>
                    <a:pt x="720877" y="537546"/>
                    <a:pt x="712091" y="532150"/>
                    <a:pt x="704151" y="525626"/>
                  </a:cubicBezTo>
                  <a:cubicBezTo>
                    <a:pt x="698609" y="521196"/>
                    <a:pt x="687687" y="510343"/>
                    <a:pt x="698911" y="505934"/>
                  </a:cubicBezTo>
                  <a:cubicBezTo>
                    <a:pt x="711164" y="504826"/>
                    <a:pt x="723597" y="506014"/>
                    <a:pt x="735910" y="506195"/>
                  </a:cubicBezTo>
                  <a:cubicBezTo>
                    <a:pt x="761885" y="507504"/>
                    <a:pt x="787800" y="509820"/>
                    <a:pt x="813816" y="508088"/>
                  </a:cubicBezTo>
                  <a:cubicBezTo>
                    <a:pt x="834874" y="507363"/>
                    <a:pt x="856033" y="508370"/>
                    <a:pt x="876971" y="505551"/>
                  </a:cubicBezTo>
                  <a:cubicBezTo>
                    <a:pt x="893757" y="503417"/>
                    <a:pt x="910765" y="503598"/>
                    <a:pt x="927431" y="500457"/>
                  </a:cubicBezTo>
                  <a:cubicBezTo>
                    <a:pt x="944459" y="496993"/>
                    <a:pt x="960620" y="490469"/>
                    <a:pt x="977145" y="485275"/>
                  </a:cubicBezTo>
                  <a:cubicBezTo>
                    <a:pt x="999211" y="478549"/>
                    <a:pt x="1004974" y="460568"/>
                    <a:pt x="983895" y="447078"/>
                  </a:cubicBezTo>
                  <a:cubicBezTo>
                    <a:pt x="969527" y="440211"/>
                    <a:pt x="953124" y="439406"/>
                    <a:pt x="937567" y="437050"/>
                  </a:cubicBezTo>
                  <a:cubicBezTo>
                    <a:pt x="927431" y="435842"/>
                    <a:pt x="917274" y="434614"/>
                    <a:pt x="907098" y="433627"/>
                  </a:cubicBezTo>
                  <a:cubicBezTo>
                    <a:pt x="870946" y="430446"/>
                    <a:pt x="834693" y="426700"/>
                    <a:pt x="798541" y="423781"/>
                  </a:cubicBezTo>
                  <a:cubicBezTo>
                    <a:pt x="762449" y="421969"/>
                    <a:pt x="726297" y="420499"/>
                    <a:pt x="690166" y="421626"/>
                  </a:cubicBezTo>
                  <a:cubicBezTo>
                    <a:pt x="681944" y="421224"/>
                    <a:pt x="661248" y="425593"/>
                    <a:pt x="656996" y="417478"/>
                  </a:cubicBezTo>
                  <a:cubicBezTo>
                    <a:pt x="654880" y="412686"/>
                    <a:pt x="659576" y="409042"/>
                    <a:pt x="662377" y="405760"/>
                  </a:cubicBezTo>
                  <a:cubicBezTo>
                    <a:pt x="668865" y="398813"/>
                    <a:pt x="675898" y="392430"/>
                    <a:pt x="682951" y="386087"/>
                  </a:cubicBezTo>
                  <a:cubicBezTo>
                    <a:pt x="690730" y="379161"/>
                    <a:pt x="698267" y="371952"/>
                    <a:pt x="705682" y="364643"/>
                  </a:cubicBezTo>
                  <a:cubicBezTo>
                    <a:pt x="720292" y="350870"/>
                    <a:pt x="735648" y="338366"/>
                    <a:pt x="749875" y="324251"/>
                  </a:cubicBezTo>
                  <a:cubicBezTo>
                    <a:pt x="764203" y="311022"/>
                    <a:pt x="779316" y="298699"/>
                    <a:pt x="793120" y="284907"/>
                  </a:cubicBezTo>
                  <a:cubicBezTo>
                    <a:pt x="807347" y="271819"/>
                    <a:pt x="821856" y="259073"/>
                    <a:pt x="835983" y="245884"/>
                  </a:cubicBezTo>
                  <a:cubicBezTo>
                    <a:pt x="853555" y="231366"/>
                    <a:pt x="871409" y="217171"/>
                    <a:pt x="885253" y="198827"/>
                  </a:cubicBezTo>
                  <a:cubicBezTo>
                    <a:pt x="895813" y="184531"/>
                    <a:pt x="907037" y="169248"/>
                    <a:pt x="907783" y="151086"/>
                  </a:cubicBezTo>
                  <a:cubicBezTo>
                    <a:pt x="902846" y="122997"/>
                    <a:pt x="872558" y="127910"/>
                    <a:pt x="852991" y="137233"/>
                  </a:cubicBezTo>
                  <a:cubicBezTo>
                    <a:pt x="829776" y="147663"/>
                    <a:pt x="809927" y="163812"/>
                    <a:pt x="790279" y="179638"/>
                  </a:cubicBezTo>
                  <a:cubicBezTo>
                    <a:pt x="768414" y="197539"/>
                    <a:pt x="746389" y="216406"/>
                    <a:pt x="725370" y="235132"/>
                  </a:cubicBezTo>
                  <a:cubicBezTo>
                    <a:pt x="717068" y="242380"/>
                    <a:pt x="709028" y="249972"/>
                    <a:pt x="701189" y="257724"/>
                  </a:cubicBezTo>
                  <a:cubicBezTo>
                    <a:pt x="686014" y="272201"/>
                    <a:pt x="669954" y="285752"/>
                    <a:pt x="656533" y="301961"/>
                  </a:cubicBezTo>
                  <a:cubicBezTo>
                    <a:pt x="645953" y="314184"/>
                    <a:pt x="633802" y="324875"/>
                    <a:pt x="622819" y="336715"/>
                  </a:cubicBezTo>
                  <a:cubicBezTo>
                    <a:pt x="611453" y="349743"/>
                    <a:pt x="599141" y="361824"/>
                    <a:pt x="585559" y="372536"/>
                  </a:cubicBezTo>
                  <a:cubicBezTo>
                    <a:pt x="580984" y="376201"/>
                    <a:pt x="577276" y="380993"/>
                    <a:pt x="572359" y="384134"/>
                  </a:cubicBezTo>
                  <a:cubicBezTo>
                    <a:pt x="569377" y="385846"/>
                    <a:pt x="565347" y="384114"/>
                    <a:pt x="564420" y="380832"/>
                  </a:cubicBezTo>
                  <a:cubicBezTo>
                    <a:pt x="563916" y="378093"/>
                    <a:pt x="564702" y="375033"/>
                    <a:pt x="564742" y="372335"/>
                  </a:cubicBezTo>
                  <a:cubicBezTo>
                    <a:pt x="565528" y="358039"/>
                    <a:pt x="566798" y="343803"/>
                    <a:pt x="568571" y="329607"/>
                  </a:cubicBezTo>
                  <a:cubicBezTo>
                    <a:pt x="573972" y="283537"/>
                    <a:pt x="581770" y="237749"/>
                    <a:pt x="588924" y="191921"/>
                  </a:cubicBezTo>
                  <a:cubicBezTo>
                    <a:pt x="592753" y="171363"/>
                    <a:pt x="595413" y="150663"/>
                    <a:pt x="597509" y="129863"/>
                  </a:cubicBezTo>
                  <a:cubicBezTo>
                    <a:pt x="599927" y="104896"/>
                    <a:pt x="603876" y="79988"/>
                    <a:pt x="603574" y="54819"/>
                  </a:cubicBezTo>
                  <a:cubicBezTo>
                    <a:pt x="603191" y="43502"/>
                    <a:pt x="604340" y="31341"/>
                    <a:pt x="600955" y="20468"/>
                  </a:cubicBezTo>
                  <a:cubicBezTo>
                    <a:pt x="589750" y="2124"/>
                    <a:pt x="563674" y="12252"/>
                    <a:pt x="551120" y="24072"/>
                  </a:cubicBezTo>
                  <a:cubicBezTo>
                    <a:pt x="526434" y="45878"/>
                    <a:pt x="515713" y="94969"/>
                    <a:pt x="507250" y="126440"/>
                  </a:cubicBezTo>
                  <a:cubicBezTo>
                    <a:pt x="499008" y="164577"/>
                    <a:pt x="490242" y="202673"/>
                    <a:pt x="484176" y="241213"/>
                  </a:cubicBezTo>
                  <a:cubicBezTo>
                    <a:pt x="481697" y="261791"/>
                    <a:pt x="476962" y="281987"/>
                    <a:pt x="474120" y="302505"/>
                  </a:cubicBezTo>
                  <a:cubicBezTo>
                    <a:pt x="471118" y="321996"/>
                    <a:pt x="467591" y="341427"/>
                    <a:pt x="465254" y="361039"/>
                  </a:cubicBezTo>
                  <a:cubicBezTo>
                    <a:pt x="464468" y="367240"/>
                    <a:pt x="463682" y="373442"/>
                    <a:pt x="463198" y="379664"/>
                  </a:cubicBezTo>
                  <a:cubicBezTo>
                    <a:pt x="462775" y="382241"/>
                    <a:pt x="463823" y="385745"/>
                    <a:pt x="460901" y="387074"/>
                  </a:cubicBezTo>
                  <a:cubicBezTo>
                    <a:pt x="460699" y="391161"/>
                    <a:pt x="455762" y="393316"/>
                    <a:pt x="452578" y="390839"/>
                  </a:cubicBezTo>
                  <a:cubicBezTo>
                    <a:pt x="443631" y="382181"/>
                    <a:pt x="438996" y="370039"/>
                    <a:pt x="432084" y="359790"/>
                  </a:cubicBezTo>
                  <a:cubicBezTo>
                    <a:pt x="420840" y="341407"/>
                    <a:pt x="409655" y="322963"/>
                    <a:pt x="400386" y="303471"/>
                  </a:cubicBezTo>
                  <a:cubicBezTo>
                    <a:pt x="382975" y="269281"/>
                    <a:pt x="361916" y="237004"/>
                    <a:pt x="341321" y="204707"/>
                  </a:cubicBezTo>
                  <a:cubicBezTo>
                    <a:pt x="329230" y="188438"/>
                    <a:pt x="317784" y="171806"/>
                    <a:pt x="307527" y="154308"/>
                  </a:cubicBezTo>
                  <a:cubicBezTo>
                    <a:pt x="288020" y="128071"/>
                    <a:pt x="267284" y="102097"/>
                    <a:pt x="241631" y="81579"/>
                  </a:cubicBezTo>
                  <a:cubicBezTo>
                    <a:pt x="225530" y="69437"/>
                    <a:pt x="198426" y="53510"/>
                    <a:pt x="178355" y="61524"/>
                  </a:cubicBezTo>
                  <a:cubicBezTo>
                    <a:pt x="172975" y="71249"/>
                    <a:pt x="176340" y="82807"/>
                    <a:pt x="177993" y="93116"/>
                  </a:cubicBezTo>
                  <a:cubicBezTo>
                    <a:pt x="183272" y="118145"/>
                    <a:pt x="191675" y="142428"/>
                    <a:pt x="202981" y="165362"/>
                  </a:cubicBezTo>
                  <a:cubicBezTo>
                    <a:pt x="211041" y="181591"/>
                    <a:pt x="221520" y="196431"/>
                    <a:pt x="230487" y="212157"/>
                  </a:cubicBezTo>
                  <a:cubicBezTo>
                    <a:pt x="244049" y="236964"/>
                    <a:pt x="258297" y="261348"/>
                    <a:pt x="275849" y="283598"/>
                  </a:cubicBezTo>
                  <a:cubicBezTo>
                    <a:pt x="288524" y="301639"/>
                    <a:pt x="302751" y="318452"/>
                    <a:pt x="316313" y="335809"/>
                  </a:cubicBezTo>
                  <a:cubicBezTo>
                    <a:pt x="323789" y="345635"/>
                    <a:pt x="331084" y="355663"/>
                    <a:pt x="339427" y="364824"/>
                  </a:cubicBezTo>
                  <a:cubicBezTo>
                    <a:pt x="353997" y="380228"/>
                    <a:pt x="367438" y="396598"/>
                    <a:pt x="380798" y="413049"/>
                  </a:cubicBezTo>
                  <a:cubicBezTo>
                    <a:pt x="388778" y="423056"/>
                    <a:pt x="410864" y="444420"/>
                    <a:pt x="404416" y="457850"/>
                  </a:cubicBezTo>
                  <a:cubicBezTo>
                    <a:pt x="398350" y="465280"/>
                    <a:pt x="374189" y="457226"/>
                    <a:pt x="364375" y="457729"/>
                  </a:cubicBezTo>
                  <a:cubicBezTo>
                    <a:pt x="311436" y="457528"/>
                    <a:pt x="258518" y="460468"/>
                    <a:pt x="205580" y="460971"/>
                  </a:cubicBezTo>
                  <a:cubicBezTo>
                    <a:pt x="173620" y="462582"/>
                    <a:pt x="141679" y="464314"/>
                    <a:pt x="109658" y="464837"/>
                  </a:cubicBezTo>
                  <a:cubicBezTo>
                    <a:pt x="81245" y="465622"/>
                    <a:pt x="53758" y="465602"/>
                    <a:pt x="27017" y="475287"/>
                  </a:cubicBezTo>
                  <a:cubicBezTo>
                    <a:pt x="20871" y="477905"/>
                    <a:pt x="12326" y="480039"/>
                    <a:pt x="10513" y="487288"/>
                  </a:cubicBezTo>
                  <a:cubicBezTo>
                    <a:pt x="11178" y="500799"/>
                    <a:pt x="31813" y="512860"/>
                    <a:pt x="43219" y="517370"/>
                  </a:cubicBezTo>
                  <a:cubicBezTo>
                    <a:pt x="81124" y="529089"/>
                    <a:pt x="121467" y="527478"/>
                    <a:pt x="160702" y="527619"/>
                  </a:cubicBezTo>
                  <a:cubicBezTo>
                    <a:pt x="203484" y="526975"/>
                    <a:pt x="246226" y="524398"/>
                    <a:pt x="288947" y="522022"/>
                  </a:cubicBezTo>
                  <a:cubicBezTo>
                    <a:pt x="319920" y="519686"/>
                    <a:pt x="350893" y="516182"/>
                    <a:pt x="382007" y="517511"/>
                  </a:cubicBezTo>
                  <a:cubicBezTo>
                    <a:pt x="388657" y="518377"/>
                    <a:pt x="402119" y="516182"/>
                    <a:pt x="402139" y="525807"/>
                  </a:cubicBezTo>
                  <a:cubicBezTo>
                    <a:pt x="401957" y="527076"/>
                    <a:pt x="401272" y="528425"/>
                    <a:pt x="400365" y="529331"/>
                  </a:cubicBezTo>
                  <a:cubicBezTo>
                    <a:pt x="395590" y="533197"/>
                    <a:pt x="390269" y="536419"/>
                    <a:pt x="385393" y="540164"/>
                  </a:cubicBezTo>
                  <a:cubicBezTo>
                    <a:pt x="373282" y="548601"/>
                    <a:pt x="363669" y="559937"/>
                    <a:pt x="351901" y="568796"/>
                  </a:cubicBezTo>
                  <a:cubicBezTo>
                    <a:pt x="326248" y="586959"/>
                    <a:pt x="301784" y="606732"/>
                    <a:pt x="276957" y="626001"/>
                  </a:cubicBezTo>
                  <a:cubicBezTo>
                    <a:pt x="259183" y="640600"/>
                    <a:pt x="241752" y="655580"/>
                    <a:pt x="224744" y="671024"/>
                  </a:cubicBezTo>
                  <a:cubicBezTo>
                    <a:pt x="199978" y="691643"/>
                    <a:pt x="176300" y="713752"/>
                    <a:pt x="156330" y="739102"/>
                  </a:cubicBezTo>
                  <a:cubicBezTo>
                    <a:pt x="149216" y="748465"/>
                    <a:pt x="142808" y="758352"/>
                    <a:pt x="136641" y="768339"/>
                  </a:cubicBezTo>
                  <a:cubicBezTo>
                    <a:pt x="126344" y="785394"/>
                    <a:pt x="114596" y="805529"/>
                    <a:pt x="121508" y="825946"/>
                  </a:cubicBezTo>
                  <a:cubicBezTo>
                    <a:pt x="123946" y="829229"/>
                    <a:pt x="129508" y="826490"/>
                    <a:pt x="132974" y="826410"/>
                  </a:cubicBezTo>
                  <a:cubicBezTo>
                    <a:pt x="142244" y="824416"/>
                    <a:pt x="150969" y="820671"/>
                    <a:pt x="159655" y="816986"/>
                  </a:cubicBezTo>
                  <a:cubicBezTo>
                    <a:pt x="180391" y="808489"/>
                    <a:pt x="199212" y="796408"/>
                    <a:pt x="217671" y="783863"/>
                  </a:cubicBezTo>
                  <a:cubicBezTo>
                    <a:pt x="243868" y="765419"/>
                    <a:pt x="269642" y="746371"/>
                    <a:pt x="293643" y="725128"/>
                  </a:cubicBezTo>
                  <a:cubicBezTo>
                    <a:pt x="305854" y="714758"/>
                    <a:pt x="316817" y="703080"/>
                    <a:pt x="328384" y="692005"/>
                  </a:cubicBezTo>
                  <a:cubicBezTo>
                    <a:pt x="336162" y="684837"/>
                    <a:pt x="344122" y="677850"/>
                    <a:pt x="351518" y="670279"/>
                  </a:cubicBezTo>
                  <a:cubicBezTo>
                    <a:pt x="382813" y="636713"/>
                    <a:pt x="416467" y="605503"/>
                    <a:pt x="450946" y="575260"/>
                  </a:cubicBezTo>
                  <a:cubicBezTo>
                    <a:pt x="461022" y="566380"/>
                    <a:pt x="471803" y="558326"/>
                    <a:pt x="481597" y="549124"/>
                  </a:cubicBezTo>
                  <a:cubicBezTo>
                    <a:pt x="486171" y="544875"/>
                    <a:pt x="494977" y="534747"/>
                    <a:pt x="499552" y="544251"/>
                  </a:cubicBezTo>
                  <a:cubicBezTo>
                    <a:pt x="500600" y="549023"/>
                    <a:pt x="499733" y="554077"/>
                    <a:pt x="499995" y="558950"/>
                  </a:cubicBezTo>
                  <a:cubicBezTo>
                    <a:pt x="499975" y="609329"/>
                    <a:pt x="499874" y="659728"/>
                    <a:pt x="501446" y="710087"/>
                  </a:cubicBezTo>
                  <a:cubicBezTo>
                    <a:pt x="501668" y="746431"/>
                    <a:pt x="504851" y="782635"/>
                    <a:pt x="512771" y="818154"/>
                  </a:cubicBezTo>
                  <a:cubicBezTo>
                    <a:pt x="516378" y="835048"/>
                    <a:pt x="520147" y="851982"/>
                    <a:pt x="525950" y="868291"/>
                  </a:cubicBezTo>
                  <a:cubicBezTo>
                    <a:pt x="530625" y="880232"/>
                    <a:pt x="533386" y="894326"/>
                    <a:pt x="543623" y="9029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2322274">
              <a:off x="535050" y="1282448"/>
              <a:ext cx="986096" cy="892047"/>
            </a:xfrm>
            <a:custGeom>
              <a:rect b="b" l="l" r="r" t="t"/>
              <a:pathLst>
                <a:path extrusionOk="0" h="892482" w="986577">
                  <a:moveTo>
                    <a:pt x="973443" y="436656"/>
                  </a:moveTo>
                  <a:cubicBezTo>
                    <a:pt x="994522" y="450147"/>
                    <a:pt x="988738" y="468128"/>
                    <a:pt x="966692" y="474853"/>
                  </a:cubicBezTo>
                  <a:cubicBezTo>
                    <a:pt x="950168" y="480048"/>
                    <a:pt x="934007" y="486572"/>
                    <a:pt x="916978" y="490035"/>
                  </a:cubicBezTo>
                  <a:cubicBezTo>
                    <a:pt x="900333" y="493177"/>
                    <a:pt x="883305" y="492995"/>
                    <a:pt x="866519" y="495130"/>
                  </a:cubicBezTo>
                  <a:cubicBezTo>
                    <a:pt x="845561" y="497969"/>
                    <a:pt x="824422" y="496942"/>
                    <a:pt x="803364" y="497667"/>
                  </a:cubicBezTo>
                  <a:cubicBezTo>
                    <a:pt x="777348" y="499398"/>
                    <a:pt x="751413" y="497083"/>
                    <a:pt x="725458" y="495774"/>
                  </a:cubicBezTo>
                  <a:cubicBezTo>
                    <a:pt x="713145" y="495593"/>
                    <a:pt x="700711" y="494385"/>
                    <a:pt x="688459" y="495512"/>
                  </a:cubicBezTo>
                  <a:cubicBezTo>
                    <a:pt x="677235" y="499922"/>
                    <a:pt x="688137" y="510775"/>
                    <a:pt x="693699" y="515205"/>
                  </a:cubicBezTo>
                  <a:cubicBezTo>
                    <a:pt x="701638" y="521729"/>
                    <a:pt x="710425" y="527125"/>
                    <a:pt x="718163" y="533890"/>
                  </a:cubicBezTo>
                  <a:cubicBezTo>
                    <a:pt x="728098" y="542831"/>
                    <a:pt x="737166" y="552697"/>
                    <a:pt x="747423" y="561275"/>
                  </a:cubicBezTo>
                  <a:cubicBezTo>
                    <a:pt x="763988" y="574866"/>
                    <a:pt x="779585" y="590270"/>
                    <a:pt x="794114" y="606177"/>
                  </a:cubicBezTo>
                  <a:cubicBezTo>
                    <a:pt x="807495" y="621721"/>
                    <a:pt x="819022" y="638756"/>
                    <a:pt x="831233" y="655207"/>
                  </a:cubicBezTo>
                  <a:cubicBezTo>
                    <a:pt x="841269" y="670469"/>
                    <a:pt x="849188" y="686960"/>
                    <a:pt x="857471" y="703210"/>
                  </a:cubicBezTo>
                  <a:cubicBezTo>
                    <a:pt x="860594" y="709512"/>
                    <a:pt x="863476" y="715955"/>
                    <a:pt x="864766" y="722922"/>
                  </a:cubicBezTo>
                  <a:cubicBezTo>
                    <a:pt x="866418" y="727956"/>
                    <a:pt x="863798" y="732587"/>
                    <a:pt x="859708" y="735527"/>
                  </a:cubicBezTo>
                  <a:cubicBezTo>
                    <a:pt x="839274" y="746078"/>
                    <a:pt x="811948" y="723667"/>
                    <a:pt x="795464" y="712472"/>
                  </a:cubicBezTo>
                  <a:cubicBezTo>
                    <a:pt x="779504" y="699786"/>
                    <a:pt x="764935" y="685329"/>
                    <a:pt x="750808" y="670650"/>
                  </a:cubicBezTo>
                  <a:cubicBezTo>
                    <a:pt x="743675" y="662475"/>
                    <a:pt x="737004" y="653857"/>
                    <a:pt x="729407" y="646085"/>
                  </a:cubicBezTo>
                  <a:cubicBezTo>
                    <a:pt x="718243" y="634970"/>
                    <a:pt x="707019" y="623976"/>
                    <a:pt x="696923" y="611875"/>
                  </a:cubicBezTo>
                  <a:cubicBezTo>
                    <a:pt x="687371" y="601082"/>
                    <a:pt x="676570" y="591538"/>
                    <a:pt x="666575" y="581168"/>
                  </a:cubicBezTo>
                  <a:cubicBezTo>
                    <a:pt x="653295" y="566772"/>
                    <a:pt x="638584" y="553905"/>
                    <a:pt x="624236" y="540616"/>
                  </a:cubicBezTo>
                  <a:cubicBezTo>
                    <a:pt x="618836" y="535622"/>
                    <a:pt x="613798" y="530246"/>
                    <a:pt x="608578" y="525071"/>
                  </a:cubicBezTo>
                  <a:cubicBezTo>
                    <a:pt x="604226" y="521527"/>
                    <a:pt x="598926" y="525192"/>
                    <a:pt x="598160" y="530105"/>
                  </a:cubicBezTo>
                  <a:cubicBezTo>
                    <a:pt x="593183" y="569993"/>
                    <a:pt x="592094" y="610264"/>
                    <a:pt x="588669" y="650334"/>
                  </a:cubicBezTo>
                  <a:cubicBezTo>
                    <a:pt x="584054" y="708324"/>
                    <a:pt x="572386" y="765549"/>
                    <a:pt x="558844" y="822049"/>
                  </a:cubicBezTo>
                  <a:cubicBezTo>
                    <a:pt x="555036" y="838641"/>
                    <a:pt x="550300" y="855011"/>
                    <a:pt x="544698" y="871099"/>
                  </a:cubicBezTo>
                  <a:cubicBezTo>
                    <a:pt x="542058" y="878831"/>
                    <a:pt x="538269" y="886080"/>
                    <a:pt x="533171" y="892483"/>
                  </a:cubicBezTo>
                  <a:cubicBezTo>
                    <a:pt x="522934" y="883865"/>
                    <a:pt x="520173" y="869770"/>
                    <a:pt x="515458" y="857810"/>
                  </a:cubicBezTo>
                  <a:cubicBezTo>
                    <a:pt x="509654" y="841520"/>
                    <a:pt x="505906" y="824566"/>
                    <a:pt x="502279" y="807672"/>
                  </a:cubicBezTo>
                  <a:cubicBezTo>
                    <a:pt x="494339" y="772153"/>
                    <a:pt x="491155" y="735950"/>
                    <a:pt x="490953" y="699605"/>
                  </a:cubicBezTo>
                  <a:cubicBezTo>
                    <a:pt x="489382" y="649246"/>
                    <a:pt x="489462" y="598847"/>
                    <a:pt x="489503" y="548468"/>
                  </a:cubicBezTo>
                  <a:cubicBezTo>
                    <a:pt x="489241" y="543596"/>
                    <a:pt x="490107" y="538542"/>
                    <a:pt x="489059" y="533770"/>
                  </a:cubicBezTo>
                  <a:cubicBezTo>
                    <a:pt x="484505" y="524266"/>
                    <a:pt x="475679" y="534414"/>
                    <a:pt x="471104" y="538642"/>
                  </a:cubicBezTo>
                  <a:cubicBezTo>
                    <a:pt x="461310" y="547844"/>
                    <a:pt x="450529" y="555898"/>
                    <a:pt x="440454" y="564778"/>
                  </a:cubicBezTo>
                  <a:cubicBezTo>
                    <a:pt x="405954" y="595022"/>
                    <a:pt x="372321" y="626232"/>
                    <a:pt x="341026" y="659797"/>
                  </a:cubicBezTo>
                  <a:cubicBezTo>
                    <a:pt x="333630" y="667368"/>
                    <a:pt x="325690" y="674355"/>
                    <a:pt x="317892" y="681524"/>
                  </a:cubicBezTo>
                  <a:cubicBezTo>
                    <a:pt x="306345" y="692578"/>
                    <a:pt x="295382" y="704277"/>
                    <a:pt x="283170" y="714646"/>
                  </a:cubicBezTo>
                  <a:cubicBezTo>
                    <a:pt x="259170" y="735889"/>
                    <a:pt x="233396" y="754958"/>
                    <a:pt x="207199" y="773382"/>
                  </a:cubicBezTo>
                  <a:cubicBezTo>
                    <a:pt x="188740" y="785926"/>
                    <a:pt x="169918" y="798027"/>
                    <a:pt x="149182" y="806525"/>
                  </a:cubicBezTo>
                  <a:cubicBezTo>
                    <a:pt x="140497" y="810209"/>
                    <a:pt x="131771" y="813934"/>
                    <a:pt x="122502" y="815948"/>
                  </a:cubicBezTo>
                  <a:cubicBezTo>
                    <a:pt x="119015" y="816029"/>
                    <a:pt x="113474" y="818787"/>
                    <a:pt x="111035" y="815485"/>
                  </a:cubicBezTo>
                  <a:cubicBezTo>
                    <a:pt x="104103" y="795068"/>
                    <a:pt x="115872" y="774932"/>
                    <a:pt x="126169" y="757877"/>
                  </a:cubicBezTo>
                  <a:cubicBezTo>
                    <a:pt x="132336" y="747890"/>
                    <a:pt x="138744" y="738004"/>
                    <a:pt x="145857" y="728641"/>
                  </a:cubicBezTo>
                  <a:cubicBezTo>
                    <a:pt x="165848" y="703290"/>
                    <a:pt x="189526" y="681181"/>
                    <a:pt x="214272" y="660563"/>
                  </a:cubicBezTo>
                  <a:cubicBezTo>
                    <a:pt x="231300" y="645119"/>
                    <a:pt x="248711" y="630138"/>
                    <a:pt x="266485" y="615540"/>
                  </a:cubicBezTo>
                  <a:cubicBezTo>
                    <a:pt x="291332" y="596270"/>
                    <a:pt x="315796" y="576497"/>
                    <a:pt x="341429" y="558335"/>
                  </a:cubicBezTo>
                  <a:cubicBezTo>
                    <a:pt x="353197" y="549475"/>
                    <a:pt x="362809" y="538139"/>
                    <a:pt x="374921" y="529702"/>
                  </a:cubicBezTo>
                  <a:cubicBezTo>
                    <a:pt x="379817" y="525957"/>
                    <a:pt x="385117" y="522735"/>
                    <a:pt x="389893" y="518869"/>
                  </a:cubicBezTo>
                  <a:cubicBezTo>
                    <a:pt x="390800" y="517963"/>
                    <a:pt x="391485" y="516614"/>
                    <a:pt x="391667" y="515346"/>
                  </a:cubicBezTo>
                  <a:cubicBezTo>
                    <a:pt x="391626" y="505721"/>
                    <a:pt x="378185" y="507916"/>
                    <a:pt x="371535" y="507050"/>
                  </a:cubicBezTo>
                  <a:cubicBezTo>
                    <a:pt x="340421" y="505721"/>
                    <a:pt x="309448" y="509224"/>
                    <a:pt x="278475" y="511560"/>
                  </a:cubicBezTo>
                  <a:cubicBezTo>
                    <a:pt x="235754" y="513936"/>
                    <a:pt x="193012" y="516514"/>
                    <a:pt x="150230" y="517158"/>
                  </a:cubicBezTo>
                  <a:cubicBezTo>
                    <a:pt x="110995" y="517017"/>
                    <a:pt x="70631" y="518628"/>
                    <a:pt x="32746" y="506909"/>
                  </a:cubicBezTo>
                  <a:cubicBezTo>
                    <a:pt x="21280" y="502439"/>
                    <a:pt x="645" y="490378"/>
                    <a:pt x="0" y="476867"/>
                  </a:cubicBezTo>
                  <a:cubicBezTo>
                    <a:pt x="1834" y="469618"/>
                    <a:pt x="10378" y="467484"/>
                    <a:pt x="16504" y="464866"/>
                  </a:cubicBezTo>
                  <a:cubicBezTo>
                    <a:pt x="43245" y="455181"/>
                    <a:pt x="70732" y="455201"/>
                    <a:pt x="99146" y="454416"/>
                  </a:cubicBezTo>
                  <a:cubicBezTo>
                    <a:pt x="131147" y="453892"/>
                    <a:pt x="163107" y="452161"/>
                    <a:pt x="195067" y="450550"/>
                  </a:cubicBezTo>
                  <a:cubicBezTo>
                    <a:pt x="248006" y="450066"/>
                    <a:pt x="300904" y="447107"/>
                    <a:pt x="353842" y="447308"/>
                  </a:cubicBezTo>
                  <a:cubicBezTo>
                    <a:pt x="363656" y="446805"/>
                    <a:pt x="387818" y="454859"/>
                    <a:pt x="393883" y="447449"/>
                  </a:cubicBezTo>
                  <a:cubicBezTo>
                    <a:pt x="400332" y="433998"/>
                    <a:pt x="378246" y="412655"/>
                    <a:pt x="370266" y="402647"/>
                  </a:cubicBezTo>
                  <a:cubicBezTo>
                    <a:pt x="356905" y="386217"/>
                    <a:pt x="343464" y="369847"/>
                    <a:pt x="328914" y="354423"/>
                  </a:cubicBezTo>
                  <a:cubicBezTo>
                    <a:pt x="320572" y="345261"/>
                    <a:pt x="313277" y="335234"/>
                    <a:pt x="305801" y="325408"/>
                  </a:cubicBezTo>
                  <a:cubicBezTo>
                    <a:pt x="292239" y="308051"/>
                    <a:pt x="278011" y="291238"/>
                    <a:pt x="265336" y="273197"/>
                  </a:cubicBezTo>
                  <a:cubicBezTo>
                    <a:pt x="247784" y="250947"/>
                    <a:pt x="233537" y="226563"/>
                    <a:pt x="219975" y="201756"/>
                  </a:cubicBezTo>
                  <a:cubicBezTo>
                    <a:pt x="211028" y="186030"/>
                    <a:pt x="200529" y="171190"/>
                    <a:pt x="192468" y="154961"/>
                  </a:cubicBezTo>
                  <a:cubicBezTo>
                    <a:pt x="181163" y="132027"/>
                    <a:pt x="172760" y="107743"/>
                    <a:pt x="167480" y="82715"/>
                  </a:cubicBezTo>
                  <a:cubicBezTo>
                    <a:pt x="165828" y="72406"/>
                    <a:pt x="162462" y="60848"/>
                    <a:pt x="167843" y="51123"/>
                  </a:cubicBezTo>
                  <a:cubicBezTo>
                    <a:pt x="187894" y="43109"/>
                    <a:pt x="214997" y="59036"/>
                    <a:pt x="231099" y="71177"/>
                  </a:cubicBezTo>
                  <a:cubicBezTo>
                    <a:pt x="256752" y="91695"/>
                    <a:pt x="277488" y="117670"/>
                    <a:pt x="296994" y="143907"/>
                  </a:cubicBezTo>
                  <a:cubicBezTo>
                    <a:pt x="307251" y="161384"/>
                    <a:pt x="318698" y="178036"/>
                    <a:pt x="330789" y="194306"/>
                  </a:cubicBezTo>
                  <a:cubicBezTo>
                    <a:pt x="351383" y="226583"/>
                    <a:pt x="372462" y="258860"/>
                    <a:pt x="389853" y="293050"/>
                  </a:cubicBezTo>
                  <a:cubicBezTo>
                    <a:pt x="399123" y="312541"/>
                    <a:pt x="410307" y="330985"/>
                    <a:pt x="421551" y="349369"/>
                  </a:cubicBezTo>
                  <a:cubicBezTo>
                    <a:pt x="428463" y="359598"/>
                    <a:pt x="433098" y="371740"/>
                    <a:pt x="442046" y="380418"/>
                  </a:cubicBezTo>
                  <a:cubicBezTo>
                    <a:pt x="445229" y="382874"/>
                    <a:pt x="450167" y="380740"/>
                    <a:pt x="450368" y="376653"/>
                  </a:cubicBezTo>
                  <a:cubicBezTo>
                    <a:pt x="453290" y="375324"/>
                    <a:pt x="452242" y="371840"/>
                    <a:pt x="452665" y="369263"/>
                  </a:cubicBezTo>
                  <a:cubicBezTo>
                    <a:pt x="453149" y="363041"/>
                    <a:pt x="453935" y="356839"/>
                    <a:pt x="454721" y="350638"/>
                  </a:cubicBezTo>
                  <a:cubicBezTo>
                    <a:pt x="457058" y="331026"/>
                    <a:pt x="460605" y="311595"/>
                    <a:pt x="463588" y="292104"/>
                  </a:cubicBezTo>
                  <a:cubicBezTo>
                    <a:pt x="466429" y="271586"/>
                    <a:pt x="471165" y="251370"/>
                    <a:pt x="473643" y="230811"/>
                  </a:cubicBezTo>
                  <a:cubicBezTo>
                    <a:pt x="479709" y="192272"/>
                    <a:pt x="488455" y="154156"/>
                    <a:pt x="496717" y="116039"/>
                  </a:cubicBezTo>
                  <a:cubicBezTo>
                    <a:pt x="505180" y="84588"/>
                    <a:pt x="515901" y="35477"/>
                    <a:pt x="540547" y="13671"/>
                  </a:cubicBezTo>
                  <a:cubicBezTo>
                    <a:pt x="553101" y="1831"/>
                    <a:pt x="579197" y="-8277"/>
                    <a:pt x="590381" y="10066"/>
                  </a:cubicBezTo>
                  <a:cubicBezTo>
                    <a:pt x="593787" y="20919"/>
                    <a:pt x="592618" y="33101"/>
                    <a:pt x="593021" y="44417"/>
                  </a:cubicBezTo>
                  <a:cubicBezTo>
                    <a:pt x="593324" y="69567"/>
                    <a:pt x="589374" y="94474"/>
                    <a:pt x="586956" y="119462"/>
                  </a:cubicBezTo>
                  <a:cubicBezTo>
                    <a:pt x="584860" y="140262"/>
                    <a:pt x="582200" y="160982"/>
                    <a:pt x="578371" y="181520"/>
                  </a:cubicBezTo>
                  <a:cubicBezTo>
                    <a:pt x="571217" y="227348"/>
                    <a:pt x="563419" y="273136"/>
                    <a:pt x="558018" y="319206"/>
                  </a:cubicBezTo>
                  <a:cubicBezTo>
                    <a:pt x="556245" y="333402"/>
                    <a:pt x="554975" y="347637"/>
                    <a:pt x="554189" y="361934"/>
                  </a:cubicBezTo>
                  <a:cubicBezTo>
                    <a:pt x="554149" y="364632"/>
                    <a:pt x="553363" y="367692"/>
                    <a:pt x="553867" y="370431"/>
                  </a:cubicBezTo>
                  <a:cubicBezTo>
                    <a:pt x="554774" y="373713"/>
                    <a:pt x="558804" y="375444"/>
                    <a:pt x="561806" y="373733"/>
                  </a:cubicBezTo>
                  <a:cubicBezTo>
                    <a:pt x="566723" y="370592"/>
                    <a:pt x="570452" y="365800"/>
                    <a:pt x="575006" y="362135"/>
                  </a:cubicBezTo>
                  <a:cubicBezTo>
                    <a:pt x="588588" y="351423"/>
                    <a:pt x="600921" y="339342"/>
                    <a:pt x="612266" y="326314"/>
                  </a:cubicBezTo>
                  <a:cubicBezTo>
                    <a:pt x="623249" y="314454"/>
                    <a:pt x="635380" y="303762"/>
                    <a:pt x="645980" y="291560"/>
                  </a:cubicBezTo>
                  <a:cubicBezTo>
                    <a:pt x="659421" y="275351"/>
                    <a:pt x="675461" y="261800"/>
                    <a:pt x="690636" y="247322"/>
                  </a:cubicBezTo>
                  <a:cubicBezTo>
                    <a:pt x="698475" y="239570"/>
                    <a:pt x="706515" y="231979"/>
                    <a:pt x="714818" y="224731"/>
                  </a:cubicBezTo>
                  <a:cubicBezTo>
                    <a:pt x="735816" y="206005"/>
                    <a:pt x="757861" y="187138"/>
                    <a:pt x="779726" y="169237"/>
                  </a:cubicBezTo>
                  <a:cubicBezTo>
                    <a:pt x="799374" y="153411"/>
                    <a:pt x="819223" y="137242"/>
                    <a:pt x="842438" y="126832"/>
                  </a:cubicBezTo>
                  <a:cubicBezTo>
                    <a:pt x="862005" y="117509"/>
                    <a:pt x="892293" y="112596"/>
                    <a:pt x="897230" y="140685"/>
                  </a:cubicBezTo>
                  <a:cubicBezTo>
                    <a:pt x="896484" y="158847"/>
                    <a:pt x="885260" y="174130"/>
                    <a:pt x="874700" y="188406"/>
                  </a:cubicBezTo>
                  <a:cubicBezTo>
                    <a:pt x="860876" y="206750"/>
                    <a:pt x="843002" y="220945"/>
                    <a:pt x="825430" y="235463"/>
                  </a:cubicBezTo>
                  <a:cubicBezTo>
                    <a:pt x="811303" y="248651"/>
                    <a:pt x="796794" y="261417"/>
                    <a:pt x="782567" y="274485"/>
                  </a:cubicBezTo>
                  <a:cubicBezTo>
                    <a:pt x="768763" y="288258"/>
                    <a:pt x="753630" y="300601"/>
                    <a:pt x="739322" y="313830"/>
                  </a:cubicBezTo>
                  <a:cubicBezTo>
                    <a:pt x="725115" y="327945"/>
                    <a:pt x="709760" y="340449"/>
                    <a:pt x="695129" y="354222"/>
                  </a:cubicBezTo>
                  <a:cubicBezTo>
                    <a:pt x="687714" y="361511"/>
                    <a:pt x="680177" y="368739"/>
                    <a:pt x="672398" y="375666"/>
                  </a:cubicBezTo>
                  <a:cubicBezTo>
                    <a:pt x="665345" y="382009"/>
                    <a:pt x="658313" y="388392"/>
                    <a:pt x="651824" y="395338"/>
                  </a:cubicBezTo>
                  <a:cubicBezTo>
                    <a:pt x="649023" y="398600"/>
                    <a:pt x="644347" y="402245"/>
                    <a:pt x="646443" y="407057"/>
                  </a:cubicBezTo>
                  <a:cubicBezTo>
                    <a:pt x="650695" y="415192"/>
                    <a:pt x="671391" y="410802"/>
                    <a:pt x="679613" y="411205"/>
                  </a:cubicBezTo>
                  <a:cubicBezTo>
                    <a:pt x="715745" y="410077"/>
                    <a:pt x="751897" y="411547"/>
                    <a:pt x="787988" y="413360"/>
                  </a:cubicBezTo>
                  <a:cubicBezTo>
                    <a:pt x="824140" y="416279"/>
                    <a:pt x="860393" y="420024"/>
                    <a:pt x="896545" y="423206"/>
                  </a:cubicBezTo>
                  <a:cubicBezTo>
                    <a:pt x="906721" y="424192"/>
                    <a:pt x="916878" y="425421"/>
                    <a:pt x="927014" y="426629"/>
                  </a:cubicBezTo>
                  <a:cubicBezTo>
                    <a:pt x="942652" y="428965"/>
                    <a:pt x="959075" y="429790"/>
                    <a:pt x="973443" y="436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2349755" y="4629186"/>
            <a:ext cx="1822070" cy="748543"/>
            <a:chOff x="4699510" y="9258372"/>
            <a:chExt cx="3644140" cy="1497086"/>
          </a:xfrm>
        </p:grpSpPr>
        <p:sp>
          <p:nvSpPr>
            <p:cNvPr id="51" name="Google Shape;51;p2"/>
            <p:cNvSpPr/>
            <p:nvPr/>
          </p:nvSpPr>
          <p:spPr>
            <a:xfrm>
              <a:off x="4699510" y="9258372"/>
              <a:ext cx="3644140" cy="1497086"/>
            </a:xfrm>
            <a:custGeom>
              <a:rect b="b" l="l" r="r" t="t"/>
              <a:pathLst>
                <a:path extrusionOk="0" h="1497086" w="3644140">
                  <a:moveTo>
                    <a:pt x="3621645" y="909165"/>
                  </a:moveTo>
                  <a:cubicBezTo>
                    <a:pt x="3596790" y="834071"/>
                    <a:pt x="3564866" y="755982"/>
                    <a:pt x="3507139" y="700173"/>
                  </a:cubicBezTo>
                  <a:cubicBezTo>
                    <a:pt x="3463334" y="663356"/>
                    <a:pt x="3410272" y="630849"/>
                    <a:pt x="3352400" y="625006"/>
                  </a:cubicBezTo>
                  <a:cubicBezTo>
                    <a:pt x="3301379" y="623837"/>
                    <a:pt x="3248608" y="632749"/>
                    <a:pt x="3204439" y="659412"/>
                  </a:cubicBezTo>
                  <a:cubicBezTo>
                    <a:pt x="3202398" y="520546"/>
                    <a:pt x="3132937" y="389935"/>
                    <a:pt x="3037673" y="292049"/>
                  </a:cubicBezTo>
                  <a:cubicBezTo>
                    <a:pt x="3008226" y="260127"/>
                    <a:pt x="2978780" y="227839"/>
                    <a:pt x="2944815" y="200592"/>
                  </a:cubicBezTo>
                  <a:cubicBezTo>
                    <a:pt x="2911068" y="174806"/>
                    <a:pt x="2874041" y="153330"/>
                    <a:pt x="2835630" y="135213"/>
                  </a:cubicBezTo>
                  <a:cubicBezTo>
                    <a:pt x="2647945" y="40323"/>
                    <a:pt x="2435552" y="97739"/>
                    <a:pt x="2294661" y="247124"/>
                  </a:cubicBezTo>
                  <a:cubicBezTo>
                    <a:pt x="2218421" y="326528"/>
                    <a:pt x="2144441" y="410023"/>
                    <a:pt x="2096991" y="510465"/>
                  </a:cubicBezTo>
                  <a:cubicBezTo>
                    <a:pt x="2072355" y="472991"/>
                    <a:pt x="2049979" y="434056"/>
                    <a:pt x="2023594" y="397751"/>
                  </a:cubicBezTo>
                  <a:cubicBezTo>
                    <a:pt x="1999177" y="364367"/>
                    <a:pt x="1971261" y="333687"/>
                    <a:pt x="1943928" y="302641"/>
                  </a:cubicBezTo>
                  <a:cubicBezTo>
                    <a:pt x="1878475" y="224041"/>
                    <a:pt x="1801652" y="151357"/>
                    <a:pt x="1713459" y="98397"/>
                  </a:cubicBezTo>
                  <a:cubicBezTo>
                    <a:pt x="1592393" y="27101"/>
                    <a:pt x="1433645" y="-10957"/>
                    <a:pt x="1293629" y="2776"/>
                  </a:cubicBezTo>
                  <a:cubicBezTo>
                    <a:pt x="1084589" y="24325"/>
                    <a:pt x="937648" y="210965"/>
                    <a:pt x="873507" y="398993"/>
                  </a:cubicBezTo>
                  <a:cubicBezTo>
                    <a:pt x="799381" y="328939"/>
                    <a:pt x="716363" y="294241"/>
                    <a:pt x="616653" y="277659"/>
                  </a:cubicBezTo>
                  <a:cubicBezTo>
                    <a:pt x="463954" y="248074"/>
                    <a:pt x="309652" y="313087"/>
                    <a:pt x="216357" y="436028"/>
                  </a:cubicBezTo>
                  <a:cubicBezTo>
                    <a:pt x="165044" y="493664"/>
                    <a:pt x="124300" y="559042"/>
                    <a:pt x="90481" y="628293"/>
                  </a:cubicBezTo>
                  <a:cubicBezTo>
                    <a:pt x="56515" y="694840"/>
                    <a:pt x="24372" y="763141"/>
                    <a:pt x="9284" y="836774"/>
                  </a:cubicBezTo>
                  <a:cubicBezTo>
                    <a:pt x="-4710" y="920269"/>
                    <a:pt x="28" y="1006393"/>
                    <a:pt x="4765" y="1090618"/>
                  </a:cubicBezTo>
                  <a:cubicBezTo>
                    <a:pt x="10305" y="1141606"/>
                    <a:pt x="28" y="1273533"/>
                    <a:pt x="31296" y="1308450"/>
                  </a:cubicBezTo>
                  <a:cubicBezTo>
                    <a:pt x="48425" y="1322037"/>
                    <a:pt x="73716" y="1309254"/>
                    <a:pt x="93760" y="1309911"/>
                  </a:cubicBezTo>
                  <a:cubicBezTo>
                    <a:pt x="127289" y="1308158"/>
                    <a:pt x="161473" y="1311956"/>
                    <a:pt x="194709" y="1305163"/>
                  </a:cubicBezTo>
                  <a:cubicBezTo>
                    <a:pt x="215336" y="1300488"/>
                    <a:pt x="239316" y="1297054"/>
                    <a:pt x="254768" y="1281568"/>
                  </a:cubicBezTo>
                  <a:cubicBezTo>
                    <a:pt x="261474" y="1274482"/>
                    <a:pt x="261547" y="1264036"/>
                    <a:pt x="262932" y="1254905"/>
                  </a:cubicBezTo>
                  <a:cubicBezTo>
                    <a:pt x="270366" y="1209907"/>
                    <a:pt x="276489" y="1164617"/>
                    <a:pt x="282028" y="1119400"/>
                  </a:cubicBezTo>
                  <a:cubicBezTo>
                    <a:pt x="286839" y="1080830"/>
                    <a:pt x="292597" y="1042406"/>
                    <a:pt x="298719" y="1004056"/>
                  </a:cubicBezTo>
                  <a:cubicBezTo>
                    <a:pt x="313734" y="912599"/>
                    <a:pt x="329623" y="820192"/>
                    <a:pt x="361038" y="732752"/>
                  </a:cubicBezTo>
                  <a:cubicBezTo>
                    <a:pt x="372991" y="704921"/>
                    <a:pt x="389245" y="679281"/>
                    <a:pt x="404041" y="652837"/>
                  </a:cubicBezTo>
                  <a:cubicBezTo>
                    <a:pt x="420805" y="625079"/>
                    <a:pt x="434508" y="594544"/>
                    <a:pt x="457467" y="571242"/>
                  </a:cubicBezTo>
                  <a:cubicBezTo>
                    <a:pt x="469494" y="561234"/>
                    <a:pt x="486549" y="565179"/>
                    <a:pt x="501127" y="567443"/>
                  </a:cubicBezTo>
                  <a:cubicBezTo>
                    <a:pt x="572192" y="583879"/>
                    <a:pt x="625327" y="651449"/>
                    <a:pt x="658126" y="713614"/>
                  </a:cubicBezTo>
                  <a:cubicBezTo>
                    <a:pt x="675327" y="747581"/>
                    <a:pt x="688520" y="783302"/>
                    <a:pt x="702733" y="818585"/>
                  </a:cubicBezTo>
                  <a:cubicBezTo>
                    <a:pt x="727077" y="877024"/>
                    <a:pt x="753171" y="934952"/>
                    <a:pt x="767019" y="997043"/>
                  </a:cubicBezTo>
                  <a:cubicBezTo>
                    <a:pt x="779046" y="1048615"/>
                    <a:pt x="792530" y="1100334"/>
                    <a:pt x="795955" y="1153440"/>
                  </a:cubicBezTo>
                  <a:cubicBezTo>
                    <a:pt x="797340" y="1183464"/>
                    <a:pt x="796393" y="1213560"/>
                    <a:pt x="798506" y="1243510"/>
                  </a:cubicBezTo>
                  <a:cubicBezTo>
                    <a:pt x="799818" y="1257389"/>
                    <a:pt x="800183" y="1272218"/>
                    <a:pt x="807982" y="1284198"/>
                  </a:cubicBezTo>
                  <a:cubicBezTo>
                    <a:pt x="822341" y="1304286"/>
                    <a:pt x="847122" y="1289896"/>
                    <a:pt x="866510" y="1286170"/>
                  </a:cubicBezTo>
                  <a:cubicBezTo>
                    <a:pt x="903537" y="1276016"/>
                    <a:pt x="940053" y="1263744"/>
                    <a:pt x="976716" y="1252422"/>
                  </a:cubicBezTo>
                  <a:cubicBezTo>
                    <a:pt x="999748" y="1245409"/>
                    <a:pt x="1022926" y="1238981"/>
                    <a:pt x="1046104" y="1232552"/>
                  </a:cubicBezTo>
                  <a:cubicBezTo>
                    <a:pt x="1061702" y="1227950"/>
                    <a:pt x="1083641" y="1223786"/>
                    <a:pt x="1087358" y="1204940"/>
                  </a:cubicBezTo>
                  <a:cubicBezTo>
                    <a:pt x="1089982" y="1115090"/>
                    <a:pt x="1092825" y="1024948"/>
                    <a:pt x="1099166" y="935171"/>
                  </a:cubicBezTo>
                  <a:cubicBezTo>
                    <a:pt x="1105143" y="858835"/>
                    <a:pt x="1114472" y="781622"/>
                    <a:pt x="1140493" y="708646"/>
                  </a:cubicBezTo>
                  <a:cubicBezTo>
                    <a:pt x="1158423" y="659192"/>
                    <a:pt x="1182039" y="612222"/>
                    <a:pt x="1209590" y="567516"/>
                  </a:cubicBezTo>
                  <a:cubicBezTo>
                    <a:pt x="1238308" y="517989"/>
                    <a:pt x="1270232" y="470215"/>
                    <a:pt x="1311778" y="430550"/>
                  </a:cubicBezTo>
                  <a:cubicBezTo>
                    <a:pt x="1349315" y="393514"/>
                    <a:pt x="1389767" y="354287"/>
                    <a:pt x="1443704" y="345083"/>
                  </a:cubicBezTo>
                  <a:cubicBezTo>
                    <a:pt x="1563020" y="326601"/>
                    <a:pt x="1672205" y="387086"/>
                    <a:pt x="1742614" y="481465"/>
                  </a:cubicBezTo>
                  <a:cubicBezTo>
                    <a:pt x="1848009" y="621353"/>
                    <a:pt x="1906173" y="790972"/>
                    <a:pt x="1928695" y="963952"/>
                  </a:cubicBezTo>
                  <a:cubicBezTo>
                    <a:pt x="1934672" y="1006539"/>
                    <a:pt x="1942033" y="1049346"/>
                    <a:pt x="1940430" y="1092445"/>
                  </a:cubicBezTo>
                  <a:cubicBezTo>
                    <a:pt x="1939482" y="1123198"/>
                    <a:pt x="1934963" y="1153733"/>
                    <a:pt x="1935182" y="1184486"/>
                  </a:cubicBezTo>
                  <a:cubicBezTo>
                    <a:pt x="1934963" y="1218965"/>
                    <a:pt x="1950051" y="1230872"/>
                    <a:pt x="1983214" y="1224079"/>
                  </a:cubicBezTo>
                  <a:cubicBezTo>
                    <a:pt x="2027748" y="1219769"/>
                    <a:pt x="2071918" y="1212537"/>
                    <a:pt x="2116088" y="1205816"/>
                  </a:cubicBezTo>
                  <a:cubicBezTo>
                    <a:pt x="2143858" y="1201653"/>
                    <a:pt x="2171482" y="1197562"/>
                    <a:pt x="2199106" y="1192887"/>
                  </a:cubicBezTo>
                  <a:cubicBezTo>
                    <a:pt x="2219588" y="1190622"/>
                    <a:pt x="2237882" y="1180907"/>
                    <a:pt x="2238830" y="1158189"/>
                  </a:cubicBezTo>
                  <a:cubicBezTo>
                    <a:pt x="2247941" y="1112022"/>
                    <a:pt x="2257562" y="1066001"/>
                    <a:pt x="2269661" y="1020565"/>
                  </a:cubicBezTo>
                  <a:cubicBezTo>
                    <a:pt x="2284238" y="966289"/>
                    <a:pt x="2302169" y="913037"/>
                    <a:pt x="2318423" y="859273"/>
                  </a:cubicBezTo>
                  <a:cubicBezTo>
                    <a:pt x="2333729" y="809819"/>
                    <a:pt x="2346921" y="759488"/>
                    <a:pt x="2367403" y="711714"/>
                  </a:cubicBezTo>
                  <a:cubicBezTo>
                    <a:pt x="2421922" y="575625"/>
                    <a:pt x="2521778" y="455459"/>
                    <a:pt x="2667698" y="416086"/>
                  </a:cubicBezTo>
                  <a:cubicBezTo>
                    <a:pt x="2718865" y="406078"/>
                    <a:pt x="2778122" y="421053"/>
                    <a:pt x="2812452" y="462034"/>
                  </a:cubicBezTo>
                  <a:cubicBezTo>
                    <a:pt x="2848677" y="506593"/>
                    <a:pt x="2857933" y="566201"/>
                    <a:pt x="2868356" y="621134"/>
                  </a:cubicBezTo>
                  <a:cubicBezTo>
                    <a:pt x="2872802" y="653714"/>
                    <a:pt x="2868866" y="686586"/>
                    <a:pt x="2867846" y="719312"/>
                  </a:cubicBezTo>
                  <a:cubicBezTo>
                    <a:pt x="2865805" y="765990"/>
                    <a:pt x="2864566" y="812814"/>
                    <a:pt x="2857496" y="859054"/>
                  </a:cubicBezTo>
                  <a:cubicBezTo>
                    <a:pt x="2848021" y="940722"/>
                    <a:pt x="2817627" y="1017204"/>
                    <a:pt x="2793865" y="1095367"/>
                  </a:cubicBezTo>
                  <a:cubicBezTo>
                    <a:pt x="2781839" y="1132256"/>
                    <a:pt x="2770833" y="1169657"/>
                    <a:pt x="2754434" y="1204940"/>
                  </a:cubicBezTo>
                  <a:cubicBezTo>
                    <a:pt x="2743355" y="1228681"/>
                    <a:pt x="2729214" y="1251545"/>
                    <a:pt x="2722946" y="1277258"/>
                  </a:cubicBezTo>
                  <a:cubicBezTo>
                    <a:pt x="2718209" y="1293548"/>
                    <a:pt x="2725424" y="1315243"/>
                    <a:pt x="2745177" y="1314732"/>
                  </a:cubicBezTo>
                  <a:cubicBezTo>
                    <a:pt x="2788982" y="1315755"/>
                    <a:pt x="2832714" y="1319115"/>
                    <a:pt x="2876155" y="1325470"/>
                  </a:cubicBezTo>
                  <a:cubicBezTo>
                    <a:pt x="2898167" y="1328465"/>
                    <a:pt x="2920252" y="1331679"/>
                    <a:pt x="2942482" y="1332045"/>
                  </a:cubicBezTo>
                  <a:cubicBezTo>
                    <a:pt x="2956185" y="1331972"/>
                    <a:pt x="2973022" y="1333652"/>
                    <a:pt x="2983226" y="1322621"/>
                  </a:cubicBezTo>
                  <a:cubicBezTo>
                    <a:pt x="2988328" y="1317654"/>
                    <a:pt x="2989057" y="1310130"/>
                    <a:pt x="2990734" y="1303556"/>
                  </a:cubicBezTo>
                  <a:cubicBezTo>
                    <a:pt x="2993795" y="1291576"/>
                    <a:pt x="2997221" y="1279669"/>
                    <a:pt x="3000500" y="1267762"/>
                  </a:cubicBezTo>
                  <a:cubicBezTo>
                    <a:pt x="3013037" y="1221157"/>
                    <a:pt x="3027177" y="1174844"/>
                    <a:pt x="3046055" y="1130357"/>
                  </a:cubicBezTo>
                  <a:cubicBezTo>
                    <a:pt x="3064423" y="1091130"/>
                    <a:pt x="3085997" y="1053437"/>
                    <a:pt x="3106478" y="1015232"/>
                  </a:cubicBezTo>
                  <a:cubicBezTo>
                    <a:pt x="3138767" y="965559"/>
                    <a:pt x="3163841" y="908070"/>
                    <a:pt x="3211217" y="870742"/>
                  </a:cubicBezTo>
                  <a:cubicBezTo>
                    <a:pt x="3233302" y="854598"/>
                    <a:pt x="3257282" y="836701"/>
                    <a:pt x="3286000" y="837212"/>
                  </a:cubicBezTo>
                  <a:cubicBezTo>
                    <a:pt x="3421132" y="861537"/>
                    <a:pt x="3387094" y="1099165"/>
                    <a:pt x="3371569" y="1198512"/>
                  </a:cubicBezTo>
                  <a:cubicBezTo>
                    <a:pt x="3357866" y="1271341"/>
                    <a:pt x="3331481" y="1340738"/>
                    <a:pt x="3308230" y="1410864"/>
                  </a:cubicBezTo>
                  <a:cubicBezTo>
                    <a:pt x="3300869" y="1432049"/>
                    <a:pt x="3286072" y="1470837"/>
                    <a:pt x="3319090" y="1476827"/>
                  </a:cubicBezTo>
                  <a:cubicBezTo>
                    <a:pt x="3333158" y="1477412"/>
                    <a:pt x="3347370" y="1476097"/>
                    <a:pt x="3361511" y="1476608"/>
                  </a:cubicBezTo>
                  <a:cubicBezTo>
                    <a:pt x="3427546" y="1479019"/>
                    <a:pt x="3492926" y="1490488"/>
                    <a:pt x="3558670" y="1496770"/>
                  </a:cubicBezTo>
                  <a:cubicBezTo>
                    <a:pt x="3567927" y="1497354"/>
                    <a:pt x="3578204" y="1497792"/>
                    <a:pt x="3585857" y="1491729"/>
                  </a:cubicBezTo>
                  <a:cubicBezTo>
                    <a:pt x="3591907" y="1486981"/>
                    <a:pt x="3594239" y="1479019"/>
                    <a:pt x="3595041" y="1471714"/>
                  </a:cubicBezTo>
                  <a:cubicBezTo>
                    <a:pt x="3596863" y="1455132"/>
                    <a:pt x="3598540" y="1438477"/>
                    <a:pt x="3600726" y="1421895"/>
                  </a:cubicBezTo>
                  <a:cubicBezTo>
                    <a:pt x="3608161" y="1365647"/>
                    <a:pt x="3619167" y="1309911"/>
                    <a:pt x="3627986" y="1253883"/>
                  </a:cubicBezTo>
                  <a:cubicBezTo>
                    <a:pt x="3647155" y="1140292"/>
                    <a:pt x="3654007" y="1021076"/>
                    <a:pt x="3621645" y="90916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99510" y="9258372"/>
              <a:ext cx="3644140" cy="1497086"/>
            </a:xfrm>
            <a:custGeom>
              <a:rect b="b" l="l" r="r" t="t"/>
              <a:pathLst>
                <a:path extrusionOk="0" h="1497086" w="3644140">
                  <a:moveTo>
                    <a:pt x="3558670" y="1496770"/>
                  </a:moveTo>
                  <a:cubicBezTo>
                    <a:pt x="3492926" y="1490488"/>
                    <a:pt x="3427546" y="1479019"/>
                    <a:pt x="3361511" y="1476608"/>
                  </a:cubicBezTo>
                  <a:cubicBezTo>
                    <a:pt x="3347370" y="1476097"/>
                    <a:pt x="3333158" y="1477412"/>
                    <a:pt x="3319090" y="1476827"/>
                  </a:cubicBezTo>
                  <a:cubicBezTo>
                    <a:pt x="3286072" y="1470837"/>
                    <a:pt x="3300869" y="1432049"/>
                    <a:pt x="3308230" y="1410864"/>
                  </a:cubicBezTo>
                  <a:cubicBezTo>
                    <a:pt x="3331481" y="1340738"/>
                    <a:pt x="3357866" y="1271341"/>
                    <a:pt x="3371569" y="1198512"/>
                  </a:cubicBezTo>
                  <a:cubicBezTo>
                    <a:pt x="3387094" y="1099165"/>
                    <a:pt x="3421132" y="861537"/>
                    <a:pt x="3286000" y="837212"/>
                  </a:cubicBezTo>
                  <a:cubicBezTo>
                    <a:pt x="3257282" y="836701"/>
                    <a:pt x="3233302" y="854598"/>
                    <a:pt x="3211217" y="870742"/>
                  </a:cubicBezTo>
                  <a:cubicBezTo>
                    <a:pt x="3163841" y="908070"/>
                    <a:pt x="3138767" y="965559"/>
                    <a:pt x="3106478" y="1015232"/>
                  </a:cubicBezTo>
                  <a:cubicBezTo>
                    <a:pt x="3085997" y="1053437"/>
                    <a:pt x="3064423" y="1091130"/>
                    <a:pt x="3046055" y="1130357"/>
                  </a:cubicBezTo>
                  <a:cubicBezTo>
                    <a:pt x="3027177" y="1174844"/>
                    <a:pt x="3013037" y="1221157"/>
                    <a:pt x="3000500" y="1267762"/>
                  </a:cubicBezTo>
                  <a:cubicBezTo>
                    <a:pt x="2997221" y="1279669"/>
                    <a:pt x="2993795" y="1291576"/>
                    <a:pt x="2990734" y="1303556"/>
                  </a:cubicBezTo>
                  <a:cubicBezTo>
                    <a:pt x="2989057" y="1310130"/>
                    <a:pt x="2988328" y="1317654"/>
                    <a:pt x="2983226" y="1322621"/>
                  </a:cubicBezTo>
                  <a:cubicBezTo>
                    <a:pt x="2973022" y="1333652"/>
                    <a:pt x="2956185" y="1331972"/>
                    <a:pt x="2942482" y="1332045"/>
                  </a:cubicBezTo>
                  <a:cubicBezTo>
                    <a:pt x="2920252" y="1331679"/>
                    <a:pt x="2898167" y="1328465"/>
                    <a:pt x="2876155" y="1325470"/>
                  </a:cubicBezTo>
                  <a:cubicBezTo>
                    <a:pt x="2832714" y="1319115"/>
                    <a:pt x="2788982" y="1315755"/>
                    <a:pt x="2745177" y="1314732"/>
                  </a:cubicBezTo>
                  <a:cubicBezTo>
                    <a:pt x="2725424" y="1315243"/>
                    <a:pt x="2718209" y="1293548"/>
                    <a:pt x="2722946" y="1277258"/>
                  </a:cubicBezTo>
                  <a:cubicBezTo>
                    <a:pt x="2729214" y="1251545"/>
                    <a:pt x="2743355" y="1228681"/>
                    <a:pt x="2754434" y="1204940"/>
                  </a:cubicBezTo>
                  <a:cubicBezTo>
                    <a:pt x="2770833" y="1169657"/>
                    <a:pt x="2781839" y="1132256"/>
                    <a:pt x="2793865" y="1095367"/>
                  </a:cubicBezTo>
                  <a:cubicBezTo>
                    <a:pt x="2817627" y="1017204"/>
                    <a:pt x="2848021" y="940722"/>
                    <a:pt x="2857496" y="859054"/>
                  </a:cubicBezTo>
                  <a:cubicBezTo>
                    <a:pt x="2864566" y="812814"/>
                    <a:pt x="2865805" y="765990"/>
                    <a:pt x="2867846" y="719312"/>
                  </a:cubicBezTo>
                  <a:cubicBezTo>
                    <a:pt x="2868866" y="686586"/>
                    <a:pt x="2872802" y="653714"/>
                    <a:pt x="2868356" y="621134"/>
                  </a:cubicBezTo>
                  <a:cubicBezTo>
                    <a:pt x="2857933" y="566201"/>
                    <a:pt x="2848677" y="506593"/>
                    <a:pt x="2812452" y="462034"/>
                  </a:cubicBezTo>
                  <a:cubicBezTo>
                    <a:pt x="2778122" y="421053"/>
                    <a:pt x="2718865" y="406078"/>
                    <a:pt x="2667698" y="416086"/>
                  </a:cubicBezTo>
                  <a:cubicBezTo>
                    <a:pt x="2521778" y="455459"/>
                    <a:pt x="2421922" y="575625"/>
                    <a:pt x="2367403" y="711714"/>
                  </a:cubicBezTo>
                  <a:cubicBezTo>
                    <a:pt x="2346921" y="759488"/>
                    <a:pt x="2333729" y="809819"/>
                    <a:pt x="2318423" y="859273"/>
                  </a:cubicBezTo>
                  <a:cubicBezTo>
                    <a:pt x="2302169" y="913037"/>
                    <a:pt x="2284238" y="966289"/>
                    <a:pt x="2269661" y="1020565"/>
                  </a:cubicBezTo>
                  <a:cubicBezTo>
                    <a:pt x="2257562" y="1066001"/>
                    <a:pt x="2247941" y="1112022"/>
                    <a:pt x="2238830" y="1158189"/>
                  </a:cubicBezTo>
                  <a:cubicBezTo>
                    <a:pt x="2237882" y="1180907"/>
                    <a:pt x="2219588" y="1190622"/>
                    <a:pt x="2199106" y="1192887"/>
                  </a:cubicBezTo>
                  <a:cubicBezTo>
                    <a:pt x="2171482" y="1197562"/>
                    <a:pt x="2143858" y="1201653"/>
                    <a:pt x="2116088" y="1205816"/>
                  </a:cubicBezTo>
                  <a:cubicBezTo>
                    <a:pt x="2071918" y="1212537"/>
                    <a:pt x="2027748" y="1219769"/>
                    <a:pt x="1983214" y="1224079"/>
                  </a:cubicBezTo>
                  <a:cubicBezTo>
                    <a:pt x="1950051" y="1230872"/>
                    <a:pt x="1934963" y="1218965"/>
                    <a:pt x="1935182" y="1184486"/>
                  </a:cubicBezTo>
                  <a:cubicBezTo>
                    <a:pt x="1934963" y="1153733"/>
                    <a:pt x="1939482" y="1123198"/>
                    <a:pt x="1940430" y="1092445"/>
                  </a:cubicBezTo>
                  <a:cubicBezTo>
                    <a:pt x="1942033" y="1049346"/>
                    <a:pt x="1934672" y="1006539"/>
                    <a:pt x="1928695" y="963952"/>
                  </a:cubicBezTo>
                  <a:cubicBezTo>
                    <a:pt x="1906173" y="790972"/>
                    <a:pt x="1848009" y="621353"/>
                    <a:pt x="1742614" y="481465"/>
                  </a:cubicBezTo>
                  <a:cubicBezTo>
                    <a:pt x="1672205" y="387086"/>
                    <a:pt x="1563020" y="326601"/>
                    <a:pt x="1443704" y="345083"/>
                  </a:cubicBezTo>
                  <a:cubicBezTo>
                    <a:pt x="1389767" y="354287"/>
                    <a:pt x="1349315" y="393514"/>
                    <a:pt x="1311778" y="430550"/>
                  </a:cubicBezTo>
                  <a:cubicBezTo>
                    <a:pt x="1270232" y="470215"/>
                    <a:pt x="1238308" y="517989"/>
                    <a:pt x="1209590" y="567516"/>
                  </a:cubicBezTo>
                  <a:cubicBezTo>
                    <a:pt x="1182039" y="612222"/>
                    <a:pt x="1158423" y="659192"/>
                    <a:pt x="1140493" y="708646"/>
                  </a:cubicBezTo>
                  <a:cubicBezTo>
                    <a:pt x="1114472" y="781622"/>
                    <a:pt x="1105143" y="858835"/>
                    <a:pt x="1099166" y="935171"/>
                  </a:cubicBezTo>
                  <a:cubicBezTo>
                    <a:pt x="1092825" y="1024948"/>
                    <a:pt x="1089982" y="1115090"/>
                    <a:pt x="1087358" y="1204940"/>
                  </a:cubicBezTo>
                  <a:cubicBezTo>
                    <a:pt x="1083641" y="1223786"/>
                    <a:pt x="1061702" y="1227950"/>
                    <a:pt x="1046104" y="1232552"/>
                  </a:cubicBezTo>
                  <a:cubicBezTo>
                    <a:pt x="1022926" y="1238981"/>
                    <a:pt x="999748" y="1245409"/>
                    <a:pt x="976716" y="1252422"/>
                  </a:cubicBezTo>
                  <a:cubicBezTo>
                    <a:pt x="940053" y="1263744"/>
                    <a:pt x="903537" y="1276016"/>
                    <a:pt x="866510" y="1286170"/>
                  </a:cubicBezTo>
                  <a:cubicBezTo>
                    <a:pt x="847122" y="1289896"/>
                    <a:pt x="822341" y="1304286"/>
                    <a:pt x="807982" y="1284198"/>
                  </a:cubicBezTo>
                  <a:cubicBezTo>
                    <a:pt x="800183" y="1272218"/>
                    <a:pt x="799818" y="1257389"/>
                    <a:pt x="798506" y="1243510"/>
                  </a:cubicBezTo>
                  <a:cubicBezTo>
                    <a:pt x="796393" y="1213560"/>
                    <a:pt x="797340" y="1183464"/>
                    <a:pt x="795955" y="1153440"/>
                  </a:cubicBezTo>
                  <a:cubicBezTo>
                    <a:pt x="792530" y="1100334"/>
                    <a:pt x="779046" y="1048615"/>
                    <a:pt x="767019" y="997043"/>
                  </a:cubicBezTo>
                  <a:cubicBezTo>
                    <a:pt x="753171" y="934952"/>
                    <a:pt x="727077" y="877024"/>
                    <a:pt x="702733" y="818585"/>
                  </a:cubicBezTo>
                  <a:cubicBezTo>
                    <a:pt x="688520" y="783302"/>
                    <a:pt x="675327" y="747581"/>
                    <a:pt x="658126" y="713614"/>
                  </a:cubicBezTo>
                  <a:cubicBezTo>
                    <a:pt x="625327" y="651449"/>
                    <a:pt x="572192" y="583879"/>
                    <a:pt x="501127" y="567443"/>
                  </a:cubicBezTo>
                  <a:cubicBezTo>
                    <a:pt x="486549" y="565179"/>
                    <a:pt x="469494" y="561234"/>
                    <a:pt x="457467" y="571242"/>
                  </a:cubicBezTo>
                  <a:cubicBezTo>
                    <a:pt x="434508" y="594544"/>
                    <a:pt x="420805" y="625079"/>
                    <a:pt x="404041" y="652837"/>
                  </a:cubicBezTo>
                  <a:cubicBezTo>
                    <a:pt x="389245" y="679281"/>
                    <a:pt x="372991" y="704921"/>
                    <a:pt x="361038" y="732752"/>
                  </a:cubicBezTo>
                  <a:cubicBezTo>
                    <a:pt x="329623" y="820192"/>
                    <a:pt x="313734" y="912599"/>
                    <a:pt x="298719" y="1004056"/>
                  </a:cubicBezTo>
                  <a:cubicBezTo>
                    <a:pt x="292597" y="1042406"/>
                    <a:pt x="286839" y="1080830"/>
                    <a:pt x="282028" y="1119400"/>
                  </a:cubicBezTo>
                  <a:cubicBezTo>
                    <a:pt x="276489" y="1164617"/>
                    <a:pt x="270366" y="1209907"/>
                    <a:pt x="262932" y="1254905"/>
                  </a:cubicBezTo>
                  <a:cubicBezTo>
                    <a:pt x="261547" y="1264036"/>
                    <a:pt x="261474" y="1274482"/>
                    <a:pt x="254768" y="1281568"/>
                  </a:cubicBezTo>
                  <a:cubicBezTo>
                    <a:pt x="239316" y="1297054"/>
                    <a:pt x="215336" y="1300488"/>
                    <a:pt x="194709" y="1305163"/>
                  </a:cubicBezTo>
                  <a:cubicBezTo>
                    <a:pt x="161473" y="1311956"/>
                    <a:pt x="127289" y="1308158"/>
                    <a:pt x="93760" y="1309911"/>
                  </a:cubicBezTo>
                  <a:cubicBezTo>
                    <a:pt x="73716" y="1309254"/>
                    <a:pt x="48425" y="1322037"/>
                    <a:pt x="31296" y="1308450"/>
                  </a:cubicBezTo>
                  <a:cubicBezTo>
                    <a:pt x="28" y="1273533"/>
                    <a:pt x="10305" y="1141606"/>
                    <a:pt x="4765" y="1090618"/>
                  </a:cubicBezTo>
                  <a:cubicBezTo>
                    <a:pt x="28" y="1006393"/>
                    <a:pt x="-4710" y="920269"/>
                    <a:pt x="9284" y="836774"/>
                  </a:cubicBezTo>
                  <a:cubicBezTo>
                    <a:pt x="24372" y="763141"/>
                    <a:pt x="56515" y="694840"/>
                    <a:pt x="90481" y="628293"/>
                  </a:cubicBezTo>
                  <a:cubicBezTo>
                    <a:pt x="124300" y="559042"/>
                    <a:pt x="165044" y="493664"/>
                    <a:pt x="216357" y="436028"/>
                  </a:cubicBezTo>
                  <a:cubicBezTo>
                    <a:pt x="309652" y="313087"/>
                    <a:pt x="463954" y="248074"/>
                    <a:pt x="616653" y="277659"/>
                  </a:cubicBezTo>
                  <a:cubicBezTo>
                    <a:pt x="716363" y="294241"/>
                    <a:pt x="799381" y="328939"/>
                    <a:pt x="873507" y="398993"/>
                  </a:cubicBezTo>
                  <a:cubicBezTo>
                    <a:pt x="937648" y="210965"/>
                    <a:pt x="1084589" y="24325"/>
                    <a:pt x="1293629" y="2776"/>
                  </a:cubicBezTo>
                  <a:cubicBezTo>
                    <a:pt x="1433645" y="-10957"/>
                    <a:pt x="1592393" y="27101"/>
                    <a:pt x="1713459" y="98397"/>
                  </a:cubicBezTo>
                  <a:cubicBezTo>
                    <a:pt x="1801652" y="151357"/>
                    <a:pt x="1878475" y="224041"/>
                    <a:pt x="1943928" y="302641"/>
                  </a:cubicBezTo>
                  <a:cubicBezTo>
                    <a:pt x="1971261" y="333687"/>
                    <a:pt x="1999177" y="364367"/>
                    <a:pt x="2023594" y="397751"/>
                  </a:cubicBezTo>
                  <a:cubicBezTo>
                    <a:pt x="2049979" y="434056"/>
                    <a:pt x="2072355" y="472991"/>
                    <a:pt x="2096991" y="510465"/>
                  </a:cubicBezTo>
                  <a:cubicBezTo>
                    <a:pt x="2144441" y="410023"/>
                    <a:pt x="2218421" y="326528"/>
                    <a:pt x="2294661" y="247124"/>
                  </a:cubicBezTo>
                  <a:cubicBezTo>
                    <a:pt x="2435552" y="97739"/>
                    <a:pt x="2647945" y="40323"/>
                    <a:pt x="2835630" y="135213"/>
                  </a:cubicBezTo>
                  <a:cubicBezTo>
                    <a:pt x="2874041" y="153330"/>
                    <a:pt x="2911068" y="174806"/>
                    <a:pt x="2944815" y="200592"/>
                  </a:cubicBezTo>
                  <a:cubicBezTo>
                    <a:pt x="2978780" y="227839"/>
                    <a:pt x="3008226" y="260127"/>
                    <a:pt x="3037673" y="292049"/>
                  </a:cubicBezTo>
                  <a:cubicBezTo>
                    <a:pt x="3132937" y="389935"/>
                    <a:pt x="3202398" y="520546"/>
                    <a:pt x="3204439" y="659412"/>
                  </a:cubicBezTo>
                  <a:cubicBezTo>
                    <a:pt x="3248608" y="632749"/>
                    <a:pt x="3301379" y="623837"/>
                    <a:pt x="3352400" y="625006"/>
                  </a:cubicBezTo>
                  <a:cubicBezTo>
                    <a:pt x="3410272" y="630849"/>
                    <a:pt x="3463334" y="663356"/>
                    <a:pt x="3507139" y="700173"/>
                  </a:cubicBezTo>
                  <a:cubicBezTo>
                    <a:pt x="3564866" y="755982"/>
                    <a:pt x="3596790" y="834071"/>
                    <a:pt x="3621645" y="909165"/>
                  </a:cubicBezTo>
                  <a:cubicBezTo>
                    <a:pt x="3654007" y="1021076"/>
                    <a:pt x="3647155" y="1140292"/>
                    <a:pt x="3627986" y="1253883"/>
                  </a:cubicBezTo>
                  <a:cubicBezTo>
                    <a:pt x="3619167" y="1309911"/>
                    <a:pt x="3608161" y="1365647"/>
                    <a:pt x="3600726" y="1421895"/>
                  </a:cubicBezTo>
                  <a:cubicBezTo>
                    <a:pt x="3598540" y="1438477"/>
                    <a:pt x="3596863" y="1455132"/>
                    <a:pt x="3595041" y="1471714"/>
                  </a:cubicBezTo>
                  <a:cubicBezTo>
                    <a:pt x="3594239" y="1479019"/>
                    <a:pt x="3591907" y="1486981"/>
                    <a:pt x="3585857" y="1491729"/>
                  </a:cubicBezTo>
                  <a:cubicBezTo>
                    <a:pt x="3578204" y="1497792"/>
                    <a:pt x="3567927" y="1497354"/>
                    <a:pt x="3558670" y="1496770"/>
                  </a:cubicBezTo>
                  <a:close/>
                  <a:moveTo>
                    <a:pt x="3563991" y="1465140"/>
                  </a:moveTo>
                  <a:cubicBezTo>
                    <a:pt x="3580682" y="1299684"/>
                    <a:pt x="3633963" y="1133936"/>
                    <a:pt x="3603204" y="967020"/>
                  </a:cubicBezTo>
                  <a:cubicBezTo>
                    <a:pt x="3586586" y="885498"/>
                    <a:pt x="3545332" y="780892"/>
                    <a:pt x="3484763" y="722599"/>
                  </a:cubicBezTo>
                  <a:cubicBezTo>
                    <a:pt x="3450725" y="693817"/>
                    <a:pt x="3409397" y="669492"/>
                    <a:pt x="3366175" y="658754"/>
                  </a:cubicBezTo>
                  <a:cubicBezTo>
                    <a:pt x="3325869" y="653129"/>
                    <a:pt x="3283084" y="659631"/>
                    <a:pt x="3245183" y="674240"/>
                  </a:cubicBezTo>
                  <a:cubicBezTo>
                    <a:pt x="3229075" y="681034"/>
                    <a:pt x="3214716" y="691261"/>
                    <a:pt x="3198754" y="698273"/>
                  </a:cubicBezTo>
                  <a:cubicBezTo>
                    <a:pt x="3191902" y="701195"/>
                    <a:pt x="3182646" y="699004"/>
                    <a:pt x="3177981" y="693014"/>
                  </a:cubicBezTo>
                  <a:cubicBezTo>
                    <a:pt x="3171858" y="685125"/>
                    <a:pt x="3173826" y="674679"/>
                    <a:pt x="3173097" y="665402"/>
                  </a:cubicBezTo>
                  <a:cubicBezTo>
                    <a:pt x="3172660" y="644656"/>
                    <a:pt x="3171348" y="627051"/>
                    <a:pt x="3168943" y="607182"/>
                  </a:cubicBezTo>
                  <a:cubicBezTo>
                    <a:pt x="3150794" y="485775"/>
                    <a:pt x="3082353" y="379708"/>
                    <a:pt x="2996856" y="294533"/>
                  </a:cubicBezTo>
                  <a:cubicBezTo>
                    <a:pt x="2951520" y="242595"/>
                    <a:pt x="2897219" y="199789"/>
                    <a:pt x="2835047" y="169912"/>
                  </a:cubicBezTo>
                  <a:cubicBezTo>
                    <a:pt x="2771708" y="139377"/>
                    <a:pt x="2701517" y="115856"/>
                    <a:pt x="2630598" y="120092"/>
                  </a:cubicBezTo>
                  <a:cubicBezTo>
                    <a:pt x="2522507" y="125060"/>
                    <a:pt x="2418205" y="172322"/>
                    <a:pt x="2340143" y="246759"/>
                  </a:cubicBezTo>
                  <a:cubicBezTo>
                    <a:pt x="2281614" y="305928"/>
                    <a:pt x="2222940" y="366632"/>
                    <a:pt x="2176511" y="436028"/>
                  </a:cubicBezTo>
                  <a:cubicBezTo>
                    <a:pt x="2158581" y="463422"/>
                    <a:pt x="2141744" y="491618"/>
                    <a:pt x="2127094" y="520984"/>
                  </a:cubicBezTo>
                  <a:cubicBezTo>
                    <a:pt x="2119440" y="538954"/>
                    <a:pt x="2104572" y="568612"/>
                    <a:pt x="2083215" y="546624"/>
                  </a:cubicBezTo>
                  <a:cubicBezTo>
                    <a:pt x="2046845" y="493737"/>
                    <a:pt x="2016597" y="436467"/>
                    <a:pt x="1975343" y="387013"/>
                  </a:cubicBezTo>
                  <a:cubicBezTo>
                    <a:pt x="1910036" y="310896"/>
                    <a:pt x="1848082" y="234414"/>
                    <a:pt x="1767760" y="174295"/>
                  </a:cubicBezTo>
                  <a:cubicBezTo>
                    <a:pt x="1651068" y="80354"/>
                    <a:pt x="1500191" y="34260"/>
                    <a:pt x="1351647" y="31119"/>
                  </a:cubicBezTo>
                  <a:cubicBezTo>
                    <a:pt x="1186048" y="28051"/>
                    <a:pt x="1059224" y="124475"/>
                    <a:pt x="973727" y="260346"/>
                  </a:cubicBezTo>
                  <a:cubicBezTo>
                    <a:pt x="951278" y="298624"/>
                    <a:pt x="930578" y="338143"/>
                    <a:pt x="914033" y="379342"/>
                  </a:cubicBezTo>
                  <a:cubicBezTo>
                    <a:pt x="903172" y="398627"/>
                    <a:pt x="900913" y="455021"/>
                    <a:pt x="867968" y="435517"/>
                  </a:cubicBezTo>
                  <a:cubicBezTo>
                    <a:pt x="827005" y="400819"/>
                    <a:pt x="786990" y="363126"/>
                    <a:pt x="736115" y="343695"/>
                  </a:cubicBezTo>
                  <a:cubicBezTo>
                    <a:pt x="642309" y="305344"/>
                    <a:pt x="536258" y="287155"/>
                    <a:pt x="437351" y="315863"/>
                  </a:cubicBezTo>
                  <a:cubicBezTo>
                    <a:pt x="363880" y="336682"/>
                    <a:pt x="299011" y="382337"/>
                    <a:pt x="250468" y="440484"/>
                  </a:cubicBezTo>
                  <a:cubicBezTo>
                    <a:pt x="173062" y="522810"/>
                    <a:pt x="120073" y="623179"/>
                    <a:pt x="72769" y="724936"/>
                  </a:cubicBezTo>
                  <a:cubicBezTo>
                    <a:pt x="76195" y="727420"/>
                    <a:pt x="77142" y="732095"/>
                    <a:pt x="75101" y="735821"/>
                  </a:cubicBezTo>
                  <a:cubicBezTo>
                    <a:pt x="65480" y="753791"/>
                    <a:pt x="56442" y="770738"/>
                    <a:pt x="47987" y="788123"/>
                  </a:cubicBezTo>
                  <a:cubicBezTo>
                    <a:pt x="30859" y="840207"/>
                    <a:pt x="27360" y="896090"/>
                    <a:pt x="30349" y="950584"/>
                  </a:cubicBezTo>
                  <a:cubicBezTo>
                    <a:pt x="31952" y="1005444"/>
                    <a:pt x="34285" y="1060376"/>
                    <a:pt x="37637" y="1115163"/>
                  </a:cubicBezTo>
                  <a:cubicBezTo>
                    <a:pt x="40480" y="1171191"/>
                    <a:pt x="36252" y="1228681"/>
                    <a:pt x="51486" y="1282445"/>
                  </a:cubicBezTo>
                  <a:cubicBezTo>
                    <a:pt x="110525" y="1271414"/>
                    <a:pt x="173936" y="1287631"/>
                    <a:pt x="229841" y="1261333"/>
                  </a:cubicBezTo>
                  <a:cubicBezTo>
                    <a:pt x="253092" y="1113629"/>
                    <a:pt x="266066" y="964025"/>
                    <a:pt x="302509" y="818658"/>
                  </a:cubicBezTo>
                  <a:cubicBezTo>
                    <a:pt x="311620" y="782499"/>
                    <a:pt x="320075" y="745901"/>
                    <a:pt x="335381" y="711787"/>
                  </a:cubicBezTo>
                  <a:cubicBezTo>
                    <a:pt x="350469" y="679427"/>
                    <a:pt x="369930" y="649258"/>
                    <a:pt x="387204" y="617993"/>
                  </a:cubicBezTo>
                  <a:cubicBezTo>
                    <a:pt x="406446" y="588189"/>
                    <a:pt x="421753" y="547209"/>
                    <a:pt x="458123" y="535448"/>
                  </a:cubicBezTo>
                  <a:cubicBezTo>
                    <a:pt x="509217" y="525075"/>
                    <a:pt x="560749" y="550861"/>
                    <a:pt x="597921" y="584610"/>
                  </a:cubicBezTo>
                  <a:cubicBezTo>
                    <a:pt x="672995" y="645971"/>
                    <a:pt x="705284" y="739327"/>
                    <a:pt x="740270" y="826474"/>
                  </a:cubicBezTo>
                  <a:cubicBezTo>
                    <a:pt x="782981" y="919903"/>
                    <a:pt x="809658" y="1019834"/>
                    <a:pt x="824746" y="1121299"/>
                  </a:cubicBezTo>
                  <a:cubicBezTo>
                    <a:pt x="831379" y="1167831"/>
                    <a:pt x="825329" y="1215386"/>
                    <a:pt x="832545" y="1261845"/>
                  </a:cubicBezTo>
                  <a:cubicBezTo>
                    <a:pt x="907910" y="1242560"/>
                    <a:pt x="981526" y="1216774"/>
                    <a:pt x="1056381" y="1195663"/>
                  </a:cubicBezTo>
                  <a:cubicBezTo>
                    <a:pt x="1059953" y="1059865"/>
                    <a:pt x="1061556" y="922898"/>
                    <a:pt x="1085828" y="788927"/>
                  </a:cubicBezTo>
                  <a:cubicBezTo>
                    <a:pt x="1101790" y="704263"/>
                    <a:pt x="1137067" y="624348"/>
                    <a:pt x="1182185" y="551372"/>
                  </a:cubicBezTo>
                  <a:cubicBezTo>
                    <a:pt x="1217753" y="488185"/>
                    <a:pt x="1261631" y="430184"/>
                    <a:pt x="1316151" y="382191"/>
                  </a:cubicBezTo>
                  <a:cubicBezTo>
                    <a:pt x="1353469" y="346544"/>
                    <a:pt x="1398659" y="316959"/>
                    <a:pt x="1450992" y="311626"/>
                  </a:cubicBezTo>
                  <a:cubicBezTo>
                    <a:pt x="1660324" y="291976"/>
                    <a:pt x="1780734" y="451442"/>
                    <a:pt x="1863825" y="621061"/>
                  </a:cubicBezTo>
                  <a:cubicBezTo>
                    <a:pt x="1927091" y="750942"/>
                    <a:pt x="1954132" y="894775"/>
                    <a:pt x="1970240" y="1037366"/>
                  </a:cubicBezTo>
                  <a:cubicBezTo>
                    <a:pt x="1977165" y="1088938"/>
                    <a:pt x="1965211" y="1142410"/>
                    <a:pt x="1967544" y="1193617"/>
                  </a:cubicBezTo>
                  <a:cubicBezTo>
                    <a:pt x="2047428" y="1184559"/>
                    <a:pt x="2127823" y="1173675"/>
                    <a:pt x="2206541" y="1158189"/>
                  </a:cubicBezTo>
                  <a:cubicBezTo>
                    <a:pt x="2225637" y="1050807"/>
                    <a:pt x="2257124" y="946493"/>
                    <a:pt x="2290361" y="842764"/>
                  </a:cubicBezTo>
                  <a:cubicBezTo>
                    <a:pt x="2320536" y="736040"/>
                    <a:pt x="2358583" y="628366"/>
                    <a:pt x="2429138" y="541073"/>
                  </a:cubicBezTo>
                  <a:cubicBezTo>
                    <a:pt x="2464561" y="495928"/>
                    <a:pt x="2507346" y="456482"/>
                    <a:pt x="2557930" y="429016"/>
                  </a:cubicBezTo>
                  <a:cubicBezTo>
                    <a:pt x="2607784" y="400381"/>
                    <a:pt x="2663835" y="373645"/>
                    <a:pt x="2722728" y="382776"/>
                  </a:cubicBezTo>
                  <a:cubicBezTo>
                    <a:pt x="2845615" y="395925"/>
                    <a:pt x="2880601" y="501553"/>
                    <a:pt x="2898531" y="607839"/>
                  </a:cubicBezTo>
                  <a:cubicBezTo>
                    <a:pt x="2905091" y="645459"/>
                    <a:pt x="2900791" y="683591"/>
                    <a:pt x="2899406" y="721430"/>
                  </a:cubicBezTo>
                  <a:cubicBezTo>
                    <a:pt x="2897584" y="796597"/>
                    <a:pt x="2891024" y="871837"/>
                    <a:pt x="2873531" y="945178"/>
                  </a:cubicBezTo>
                  <a:cubicBezTo>
                    <a:pt x="2853487" y="1019469"/>
                    <a:pt x="2827102" y="1092006"/>
                    <a:pt x="2804070" y="1165420"/>
                  </a:cubicBezTo>
                  <a:cubicBezTo>
                    <a:pt x="2792043" y="1206693"/>
                    <a:pt x="2767407" y="1242706"/>
                    <a:pt x="2754069" y="1283175"/>
                  </a:cubicBezTo>
                  <a:cubicBezTo>
                    <a:pt x="2822874" y="1282152"/>
                    <a:pt x="2890441" y="1300342"/>
                    <a:pt x="2959101" y="1299830"/>
                  </a:cubicBezTo>
                  <a:cubicBezTo>
                    <a:pt x="2980894" y="1216701"/>
                    <a:pt x="3003635" y="1132622"/>
                    <a:pt x="3047440" y="1058039"/>
                  </a:cubicBezTo>
                  <a:cubicBezTo>
                    <a:pt x="3082061" y="994121"/>
                    <a:pt x="3117703" y="926697"/>
                    <a:pt x="3164205" y="870742"/>
                  </a:cubicBezTo>
                  <a:cubicBezTo>
                    <a:pt x="3294819" y="733921"/>
                    <a:pt x="3407867" y="832610"/>
                    <a:pt x="3417634" y="993610"/>
                  </a:cubicBezTo>
                  <a:cubicBezTo>
                    <a:pt x="3420331" y="1073598"/>
                    <a:pt x="3414572" y="1154463"/>
                    <a:pt x="3396569" y="1232625"/>
                  </a:cubicBezTo>
                  <a:cubicBezTo>
                    <a:pt x="3381190" y="1305309"/>
                    <a:pt x="3351744" y="1373902"/>
                    <a:pt x="3330898" y="1444978"/>
                  </a:cubicBezTo>
                  <a:cubicBezTo>
                    <a:pt x="3409106" y="1442494"/>
                    <a:pt x="3486366" y="1458638"/>
                    <a:pt x="3563991" y="146514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28928" y="9289423"/>
              <a:ext cx="3583207" cy="1434088"/>
            </a:xfrm>
            <a:custGeom>
              <a:rect b="b" l="l" r="r" t="t"/>
              <a:pathLst>
                <a:path extrusionOk="0" h="1434088" w="3583207">
                  <a:moveTo>
                    <a:pt x="3573786" y="935969"/>
                  </a:moveTo>
                  <a:cubicBezTo>
                    <a:pt x="3604617" y="1102885"/>
                    <a:pt x="3551337" y="1268633"/>
                    <a:pt x="3534573" y="1434089"/>
                  </a:cubicBezTo>
                  <a:cubicBezTo>
                    <a:pt x="3456948" y="1427587"/>
                    <a:pt x="3379687" y="1411443"/>
                    <a:pt x="3301407" y="1414073"/>
                  </a:cubicBezTo>
                  <a:cubicBezTo>
                    <a:pt x="3322252" y="1342997"/>
                    <a:pt x="3351699" y="1274404"/>
                    <a:pt x="3367078" y="1201793"/>
                  </a:cubicBezTo>
                  <a:cubicBezTo>
                    <a:pt x="3385081" y="1123704"/>
                    <a:pt x="3390839" y="1042839"/>
                    <a:pt x="3388142" y="962778"/>
                  </a:cubicBezTo>
                  <a:cubicBezTo>
                    <a:pt x="3378303" y="801778"/>
                    <a:pt x="3265327" y="703089"/>
                    <a:pt x="3134714" y="839910"/>
                  </a:cubicBezTo>
                  <a:cubicBezTo>
                    <a:pt x="3088212" y="895865"/>
                    <a:pt x="3052570" y="963289"/>
                    <a:pt x="3017948" y="1027207"/>
                  </a:cubicBezTo>
                  <a:cubicBezTo>
                    <a:pt x="2974143" y="1101790"/>
                    <a:pt x="2951403" y="1185869"/>
                    <a:pt x="2929609" y="1268998"/>
                  </a:cubicBezTo>
                  <a:cubicBezTo>
                    <a:pt x="2860950" y="1269437"/>
                    <a:pt x="2793456" y="1251247"/>
                    <a:pt x="2724651" y="1252343"/>
                  </a:cubicBezTo>
                  <a:cubicBezTo>
                    <a:pt x="2737989" y="1211801"/>
                    <a:pt x="2762625" y="1175861"/>
                    <a:pt x="2774651" y="1134589"/>
                  </a:cubicBezTo>
                  <a:cubicBezTo>
                    <a:pt x="2797684" y="1061175"/>
                    <a:pt x="2824069" y="988637"/>
                    <a:pt x="2844113" y="914346"/>
                  </a:cubicBezTo>
                  <a:cubicBezTo>
                    <a:pt x="2861606" y="841005"/>
                    <a:pt x="2868092" y="765765"/>
                    <a:pt x="2869988" y="690598"/>
                  </a:cubicBezTo>
                  <a:cubicBezTo>
                    <a:pt x="2871372" y="652686"/>
                    <a:pt x="2875600" y="614554"/>
                    <a:pt x="2869113" y="577007"/>
                  </a:cubicBezTo>
                  <a:cubicBezTo>
                    <a:pt x="2851110" y="470721"/>
                    <a:pt x="2816124" y="365093"/>
                    <a:pt x="2693309" y="351944"/>
                  </a:cubicBezTo>
                  <a:cubicBezTo>
                    <a:pt x="2634416" y="342740"/>
                    <a:pt x="2578293" y="369549"/>
                    <a:pt x="2528511" y="398184"/>
                  </a:cubicBezTo>
                  <a:cubicBezTo>
                    <a:pt x="2477927" y="425650"/>
                    <a:pt x="2435143" y="465096"/>
                    <a:pt x="2399720" y="510241"/>
                  </a:cubicBezTo>
                  <a:cubicBezTo>
                    <a:pt x="2329165" y="597461"/>
                    <a:pt x="2291191" y="705135"/>
                    <a:pt x="2260942" y="811932"/>
                  </a:cubicBezTo>
                  <a:cubicBezTo>
                    <a:pt x="2227779" y="915661"/>
                    <a:pt x="2196219" y="1019902"/>
                    <a:pt x="2177122" y="1127357"/>
                  </a:cubicBezTo>
                  <a:cubicBezTo>
                    <a:pt x="2098404" y="1142843"/>
                    <a:pt x="2018010" y="1153727"/>
                    <a:pt x="1938125" y="1162785"/>
                  </a:cubicBezTo>
                  <a:cubicBezTo>
                    <a:pt x="1935866" y="1111578"/>
                    <a:pt x="1947819" y="1058106"/>
                    <a:pt x="1940895" y="1006534"/>
                  </a:cubicBezTo>
                  <a:cubicBezTo>
                    <a:pt x="1924787" y="863943"/>
                    <a:pt x="1897746" y="720110"/>
                    <a:pt x="1834480" y="590229"/>
                  </a:cubicBezTo>
                  <a:cubicBezTo>
                    <a:pt x="1751388" y="420610"/>
                    <a:pt x="1630979" y="261071"/>
                    <a:pt x="1421647" y="280794"/>
                  </a:cubicBezTo>
                  <a:cubicBezTo>
                    <a:pt x="1369241" y="286127"/>
                    <a:pt x="1324124" y="315785"/>
                    <a:pt x="1286806" y="351359"/>
                  </a:cubicBezTo>
                  <a:cubicBezTo>
                    <a:pt x="1232286" y="399353"/>
                    <a:pt x="1188335" y="457280"/>
                    <a:pt x="1152839" y="520540"/>
                  </a:cubicBezTo>
                  <a:cubicBezTo>
                    <a:pt x="1107722" y="593516"/>
                    <a:pt x="1072444" y="673432"/>
                    <a:pt x="1056482" y="758095"/>
                  </a:cubicBezTo>
                  <a:cubicBezTo>
                    <a:pt x="1032211" y="892067"/>
                    <a:pt x="1030607" y="1029033"/>
                    <a:pt x="1027036" y="1164831"/>
                  </a:cubicBezTo>
                  <a:cubicBezTo>
                    <a:pt x="952181" y="1185869"/>
                    <a:pt x="878564" y="1211655"/>
                    <a:pt x="803199" y="1230940"/>
                  </a:cubicBezTo>
                  <a:cubicBezTo>
                    <a:pt x="795983" y="1184481"/>
                    <a:pt x="801960" y="1136999"/>
                    <a:pt x="795400" y="1090394"/>
                  </a:cubicBezTo>
                  <a:cubicBezTo>
                    <a:pt x="780313" y="988856"/>
                    <a:pt x="753636" y="888999"/>
                    <a:pt x="710924" y="795569"/>
                  </a:cubicBezTo>
                  <a:cubicBezTo>
                    <a:pt x="675938" y="708422"/>
                    <a:pt x="643649" y="614993"/>
                    <a:pt x="568575" y="553632"/>
                  </a:cubicBezTo>
                  <a:cubicBezTo>
                    <a:pt x="531403" y="519883"/>
                    <a:pt x="479799" y="494097"/>
                    <a:pt x="428778" y="504470"/>
                  </a:cubicBezTo>
                  <a:cubicBezTo>
                    <a:pt x="392407" y="516231"/>
                    <a:pt x="377101" y="557211"/>
                    <a:pt x="357859" y="587015"/>
                  </a:cubicBezTo>
                  <a:cubicBezTo>
                    <a:pt x="340584" y="618207"/>
                    <a:pt x="321196" y="648449"/>
                    <a:pt x="306036" y="680809"/>
                  </a:cubicBezTo>
                  <a:cubicBezTo>
                    <a:pt x="290657" y="714923"/>
                    <a:pt x="282202" y="751521"/>
                    <a:pt x="273164" y="787680"/>
                  </a:cubicBezTo>
                  <a:cubicBezTo>
                    <a:pt x="236647" y="932974"/>
                    <a:pt x="223673" y="1082651"/>
                    <a:pt x="200422" y="1230282"/>
                  </a:cubicBezTo>
                  <a:cubicBezTo>
                    <a:pt x="144518" y="1256507"/>
                    <a:pt x="81106" y="1240363"/>
                    <a:pt x="22067" y="1251320"/>
                  </a:cubicBezTo>
                  <a:cubicBezTo>
                    <a:pt x="6834" y="1197557"/>
                    <a:pt x="11061" y="1140067"/>
                    <a:pt x="8219" y="1084039"/>
                  </a:cubicBezTo>
                  <a:cubicBezTo>
                    <a:pt x="4866" y="1029252"/>
                    <a:pt x="2534" y="974392"/>
                    <a:pt x="930" y="919460"/>
                  </a:cubicBezTo>
                  <a:cubicBezTo>
                    <a:pt x="-1985" y="864965"/>
                    <a:pt x="1440" y="809010"/>
                    <a:pt x="18569" y="756999"/>
                  </a:cubicBezTo>
                  <a:cubicBezTo>
                    <a:pt x="27024" y="739614"/>
                    <a:pt x="36062" y="722666"/>
                    <a:pt x="45683" y="704696"/>
                  </a:cubicBezTo>
                  <a:cubicBezTo>
                    <a:pt x="47724" y="700971"/>
                    <a:pt x="46776" y="696223"/>
                    <a:pt x="43350" y="693812"/>
                  </a:cubicBezTo>
                  <a:cubicBezTo>
                    <a:pt x="90654" y="592055"/>
                    <a:pt x="143716" y="491686"/>
                    <a:pt x="221049" y="409433"/>
                  </a:cubicBezTo>
                  <a:cubicBezTo>
                    <a:pt x="269592" y="351286"/>
                    <a:pt x="334462" y="305558"/>
                    <a:pt x="407932" y="284812"/>
                  </a:cubicBezTo>
                  <a:cubicBezTo>
                    <a:pt x="506840" y="256104"/>
                    <a:pt x="612891" y="274293"/>
                    <a:pt x="706697" y="312644"/>
                  </a:cubicBezTo>
                  <a:cubicBezTo>
                    <a:pt x="757572" y="332002"/>
                    <a:pt x="797587" y="369768"/>
                    <a:pt x="838549" y="404466"/>
                  </a:cubicBezTo>
                  <a:cubicBezTo>
                    <a:pt x="871494" y="423970"/>
                    <a:pt x="873754" y="367576"/>
                    <a:pt x="884614" y="348291"/>
                  </a:cubicBezTo>
                  <a:cubicBezTo>
                    <a:pt x="901160" y="307092"/>
                    <a:pt x="921859" y="267499"/>
                    <a:pt x="944309" y="229295"/>
                  </a:cubicBezTo>
                  <a:cubicBezTo>
                    <a:pt x="1029732" y="93497"/>
                    <a:pt x="1156629" y="-2927"/>
                    <a:pt x="1322229" y="68"/>
                  </a:cubicBezTo>
                  <a:cubicBezTo>
                    <a:pt x="1470773" y="3136"/>
                    <a:pt x="1621649" y="49230"/>
                    <a:pt x="1738341" y="143243"/>
                  </a:cubicBezTo>
                  <a:cubicBezTo>
                    <a:pt x="1818663" y="203363"/>
                    <a:pt x="1880617" y="279845"/>
                    <a:pt x="1945924" y="355962"/>
                  </a:cubicBezTo>
                  <a:cubicBezTo>
                    <a:pt x="1987178" y="405416"/>
                    <a:pt x="2017426" y="462686"/>
                    <a:pt x="2053797" y="515573"/>
                  </a:cubicBezTo>
                  <a:cubicBezTo>
                    <a:pt x="2075153" y="537488"/>
                    <a:pt x="2090022" y="507903"/>
                    <a:pt x="2097675" y="489860"/>
                  </a:cubicBezTo>
                  <a:cubicBezTo>
                    <a:pt x="2112253" y="460494"/>
                    <a:pt x="2129090" y="432298"/>
                    <a:pt x="2147020" y="404904"/>
                  </a:cubicBezTo>
                  <a:cubicBezTo>
                    <a:pt x="2193449" y="335435"/>
                    <a:pt x="2252123" y="274804"/>
                    <a:pt x="2310652" y="215635"/>
                  </a:cubicBezTo>
                  <a:cubicBezTo>
                    <a:pt x="2388714" y="141198"/>
                    <a:pt x="2493015" y="93936"/>
                    <a:pt x="2601107" y="88968"/>
                  </a:cubicBezTo>
                  <a:cubicBezTo>
                    <a:pt x="2671953" y="84731"/>
                    <a:pt x="2742143" y="108253"/>
                    <a:pt x="2805482" y="138788"/>
                  </a:cubicBezTo>
                  <a:cubicBezTo>
                    <a:pt x="2867655" y="168664"/>
                    <a:pt x="2921956" y="211471"/>
                    <a:pt x="2967292" y="263409"/>
                  </a:cubicBezTo>
                  <a:cubicBezTo>
                    <a:pt x="3052789" y="348584"/>
                    <a:pt x="3121157" y="454650"/>
                    <a:pt x="3139378" y="576058"/>
                  </a:cubicBezTo>
                  <a:cubicBezTo>
                    <a:pt x="3141857" y="595927"/>
                    <a:pt x="3143096" y="613459"/>
                    <a:pt x="3143533" y="634277"/>
                  </a:cubicBezTo>
                  <a:cubicBezTo>
                    <a:pt x="3144189" y="643555"/>
                    <a:pt x="3142221" y="654001"/>
                    <a:pt x="3148417" y="661890"/>
                  </a:cubicBezTo>
                  <a:cubicBezTo>
                    <a:pt x="3153008" y="667880"/>
                    <a:pt x="3162265" y="670071"/>
                    <a:pt x="3169189" y="667149"/>
                  </a:cubicBezTo>
                  <a:cubicBezTo>
                    <a:pt x="3185152" y="660137"/>
                    <a:pt x="3199510" y="649910"/>
                    <a:pt x="3215691" y="643116"/>
                  </a:cubicBezTo>
                  <a:cubicBezTo>
                    <a:pt x="3253593" y="628434"/>
                    <a:pt x="3296304" y="622005"/>
                    <a:pt x="3336684" y="627630"/>
                  </a:cubicBezTo>
                  <a:cubicBezTo>
                    <a:pt x="3379906" y="638295"/>
                    <a:pt x="3421233" y="662693"/>
                    <a:pt x="3455271" y="691402"/>
                  </a:cubicBezTo>
                  <a:cubicBezTo>
                    <a:pt x="3515841" y="749841"/>
                    <a:pt x="3557095" y="854446"/>
                    <a:pt x="3573786" y="9359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2"/>
          <p:cNvSpPr txBox="1"/>
          <p:nvPr>
            <p:ph type="ctrTitle"/>
          </p:nvPr>
        </p:nvSpPr>
        <p:spPr>
          <a:xfrm>
            <a:off x="514350" y="1492250"/>
            <a:ext cx="3893100" cy="221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b="0" sz="4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/>
          <p:nvPr>
            <p:ph type="ctrTitle"/>
          </p:nvPr>
        </p:nvSpPr>
        <p:spPr>
          <a:xfrm>
            <a:off x="285850" y="1346363"/>
            <a:ext cx="43983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Fredoka One"/>
              <a:buNone/>
              <a:defRPr b="0" sz="4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3"/>
          <p:cNvSpPr txBox="1"/>
          <p:nvPr>
            <p:ph idx="1" type="subTitle"/>
          </p:nvPr>
        </p:nvSpPr>
        <p:spPr>
          <a:xfrm>
            <a:off x="285975" y="2867450"/>
            <a:ext cx="4398300" cy="9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None/>
              <a:defRPr b="1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800"/>
              </a:spcBef>
              <a:spcAft>
                <a:spcPts val="8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" name="Google Shape;58;p3"/>
          <p:cNvSpPr/>
          <p:nvPr/>
        </p:nvSpPr>
        <p:spPr>
          <a:xfrm>
            <a:off x="5025084" y="0"/>
            <a:ext cx="4118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6870467" y="-265182"/>
            <a:ext cx="2879107" cy="2699175"/>
            <a:chOff x="6870467" y="-265182"/>
            <a:chExt cx="2879107" cy="2699175"/>
          </a:xfrm>
        </p:grpSpPr>
        <p:sp>
          <p:nvSpPr>
            <p:cNvPr id="60" name="Google Shape;60;p3"/>
            <p:cNvSpPr/>
            <p:nvPr/>
          </p:nvSpPr>
          <p:spPr>
            <a:xfrm>
              <a:off x="6870467" y="-265182"/>
              <a:ext cx="2879107" cy="2699175"/>
            </a:xfrm>
            <a:custGeom>
              <a:rect b="b" l="l" r="r" t="t"/>
              <a:pathLst>
                <a:path extrusionOk="0" h="5398350" w="5758215">
                  <a:moveTo>
                    <a:pt x="5693619" y="2523848"/>
                  </a:moveTo>
                  <a:cubicBezTo>
                    <a:pt x="5631315" y="2396106"/>
                    <a:pt x="5521218" y="2295318"/>
                    <a:pt x="5398798" y="2225745"/>
                  </a:cubicBezTo>
                  <a:cubicBezTo>
                    <a:pt x="5293999" y="2168613"/>
                    <a:pt x="5173192" y="2143847"/>
                    <a:pt x="5054572" y="2140968"/>
                  </a:cubicBezTo>
                  <a:cubicBezTo>
                    <a:pt x="4850847" y="2137743"/>
                    <a:pt x="4650116" y="2189922"/>
                    <a:pt x="4468962" y="2281956"/>
                  </a:cubicBezTo>
                  <a:cubicBezTo>
                    <a:pt x="4255448" y="2392650"/>
                    <a:pt x="4057481" y="2541932"/>
                    <a:pt x="3914562" y="2737058"/>
                  </a:cubicBezTo>
                  <a:cubicBezTo>
                    <a:pt x="3865732" y="2803636"/>
                    <a:pt x="3815175" y="2869292"/>
                    <a:pt x="3773370" y="2940593"/>
                  </a:cubicBezTo>
                  <a:cubicBezTo>
                    <a:pt x="3713946" y="3045527"/>
                    <a:pt x="3666498" y="3157489"/>
                    <a:pt x="3630567" y="3272560"/>
                  </a:cubicBezTo>
                  <a:cubicBezTo>
                    <a:pt x="3607419" y="3349735"/>
                    <a:pt x="3592793" y="3429099"/>
                    <a:pt x="3583004" y="3509038"/>
                  </a:cubicBezTo>
                  <a:cubicBezTo>
                    <a:pt x="3577937" y="3547280"/>
                    <a:pt x="3572869" y="3585522"/>
                    <a:pt x="3566420" y="3623533"/>
                  </a:cubicBezTo>
                  <a:cubicBezTo>
                    <a:pt x="3565614" y="3630445"/>
                    <a:pt x="3560777" y="3635398"/>
                    <a:pt x="3556516" y="3640581"/>
                  </a:cubicBezTo>
                  <a:cubicBezTo>
                    <a:pt x="3548685" y="3649911"/>
                    <a:pt x="3549722" y="3663849"/>
                    <a:pt x="3556862" y="3673179"/>
                  </a:cubicBezTo>
                  <a:cubicBezTo>
                    <a:pt x="3553867" y="3682164"/>
                    <a:pt x="3550758" y="3691148"/>
                    <a:pt x="3547879" y="3700133"/>
                  </a:cubicBezTo>
                  <a:cubicBezTo>
                    <a:pt x="3539011" y="3729851"/>
                    <a:pt x="3529107" y="3759454"/>
                    <a:pt x="3520240" y="3789287"/>
                  </a:cubicBezTo>
                  <a:cubicBezTo>
                    <a:pt x="3517706" y="3798617"/>
                    <a:pt x="3520700" y="3808293"/>
                    <a:pt x="3527149" y="3814743"/>
                  </a:cubicBezTo>
                  <a:cubicBezTo>
                    <a:pt x="3508493" y="3808984"/>
                    <a:pt x="3489951" y="3802879"/>
                    <a:pt x="3471640" y="3796313"/>
                  </a:cubicBezTo>
                  <a:cubicBezTo>
                    <a:pt x="3377551" y="3763946"/>
                    <a:pt x="3290372" y="3716028"/>
                    <a:pt x="3202041" y="3671105"/>
                  </a:cubicBezTo>
                  <a:cubicBezTo>
                    <a:pt x="3116013" y="3625261"/>
                    <a:pt x="3039084" y="3563521"/>
                    <a:pt x="2956050" y="3513070"/>
                  </a:cubicBezTo>
                  <a:cubicBezTo>
                    <a:pt x="2858391" y="3447413"/>
                    <a:pt x="2770751" y="3367935"/>
                    <a:pt x="2674704" y="3300205"/>
                  </a:cubicBezTo>
                  <a:cubicBezTo>
                    <a:pt x="2630596" y="3270141"/>
                    <a:pt x="2584530" y="3243072"/>
                    <a:pt x="2540307" y="3213239"/>
                  </a:cubicBezTo>
                  <a:cubicBezTo>
                    <a:pt x="2536967" y="3210936"/>
                    <a:pt x="2533628" y="3208747"/>
                    <a:pt x="2530173" y="3206674"/>
                  </a:cubicBezTo>
                  <a:cubicBezTo>
                    <a:pt x="2583033" y="3201145"/>
                    <a:pt x="2635663" y="3194118"/>
                    <a:pt x="2687718" y="3184558"/>
                  </a:cubicBezTo>
                  <a:cubicBezTo>
                    <a:pt x="2771212" y="3164170"/>
                    <a:pt x="2854590" y="3140787"/>
                    <a:pt x="2933248" y="3105655"/>
                  </a:cubicBezTo>
                  <a:cubicBezTo>
                    <a:pt x="3013978" y="3070293"/>
                    <a:pt x="3087913" y="3021914"/>
                    <a:pt x="3161964" y="2974342"/>
                  </a:cubicBezTo>
                  <a:cubicBezTo>
                    <a:pt x="3270218" y="2906152"/>
                    <a:pt x="3377090" y="2834621"/>
                    <a:pt x="3470258" y="2746503"/>
                  </a:cubicBezTo>
                  <a:cubicBezTo>
                    <a:pt x="3592678" y="2623945"/>
                    <a:pt x="3699090" y="2481459"/>
                    <a:pt x="3771643" y="2323538"/>
                  </a:cubicBezTo>
                  <a:cubicBezTo>
                    <a:pt x="3813102" y="2226551"/>
                    <a:pt x="3836480" y="2123114"/>
                    <a:pt x="3855022" y="2019561"/>
                  </a:cubicBezTo>
                  <a:cubicBezTo>
                    <a:pt x="3875291" y="1915893"/>
                    <a:pt x="3884619" y="1809691"/>
                    <a:pt x="3878976" y="1704065"/>
                  </a:cubicBezTo>
                  <a:cubicBezTo>
                    <a:pt x="3867805" y="1576323"/>
                    <a:pt x="3840511" y="1449503"/>
                    <a:pt x="3801355" y="1327405"/>
                  </a:cubicBezTo>
                  <a:cubicBezTo>
                    <a:pt x="3772219" y="1246544"/>
                    <a:pt x="3728572" y="1171903"/>
                    <a:pt x="3689416" y="1095765"/>
                  </a:cubicBezTo>
                  <a:cubicBezTo>
                    <a:pt x="3648648" y="1020088"/>
                    <a:pt x="3608916" y="942797"/>
                    <a:pt x="3554213" y="876104"/>
                  </a:cubicBezTo>
                  <a:cubicBezTo>
                    <a:pt x="3440891" y="748247"/>
                    <a:pt x="3288184" y="650915"/>
                    <a:pt x="3119353" y="617741"/>
                  </a:cubicBezTo>
                  <a:cubicBezTo>
                    <a:pt x="2890406" y="573279"/>
                    <a:pt x="2821769" y="584107"/>
                    <a:pt x="2604569" y="655292"/>
                  </a:cubicBezTo>
                  <a:cubicBezTo>
                    <a:pt x="2495048" y="673031"/>
                    <a:pt x="2398886" y="729242"/>
                    <a:pt x="2301227" y="778772"/>
                  </a:cubicBezTo>
                  <a:cubicBezTo>
                    <a:pt x="2205640" y="826344"/>
                    <a:pt x="2115121" y="886932"/>
                    <a:pt x="2039343" y="962494"/>
                  </a:cubicBezTo>
                  <a:cubicBezTo>
                    <a:pt x="1993968" y="1011218"/>
                    <a:pt x="1954928" y="1065356"/>
                    <a:pt x="1914505" y="1118111"/>
                  </a:cubicBezTo>
                  <a:cubicBezTo>
                    <a:pt x="1838266" y="1208418"/>
                    <a:pt x="1796346" y="1317154"/>
                    <a:pt x="1752354" y="1425544"/>
                  </a:cubicBezTo>
                  <a:cubicBezTo>
                    <a:pt x="1727824" y="1485096"/>
                    <a:pt x="1697305" y="1542343"/>
                    <a:pt x="1679800" y="1604544"/>
                  </a:cubicBezTo>
                  <a:cubicBezTo>
                    <a:pt x="1662756" y="1666514"/>
                    <a:pt x="1654119" y="1730443"/>
                    <a:pt x="1646172" y="1794141"/>
                  </a:cubicBezTo>
                  <a:cubicBezTo>
                    <a:pt x="1634311" y="1895045"/>
                    <a:pt x="1618879" y="1995948"/>
                    <a:pt x="1620145" y="2097888"/>
                  </a:cubicBezTo>
                  <a:cubicBezTo>
                    <a:pt x="1623255" y="2193608"/>
                    <a:pt x="1644791" y="2288176"/>
                    <a:pt x="1667363" y="2381132"/>
                  </a:cubicBezTo>
                  <a:cubicBezTo>
                    <a:pt x="1664368" y="2377676"/>
                    <a:pt x="1661259" y="2374105"/>
                    <a:pt x="1658380" y="2370650"/>
                  </a:cubicBezTo>
                  <a:cubicBezTo>
                    <a:pt x="1509127" y="2164696"/>
                    <a:pt x="1414001" y="1924763"/>
                    <a:pt x="1348127" y="1679876"/>
                  </a:cubicBezTo>
                  <a:cubicBezTo>
                    <a:pt x="1293424" y="1493389"/>
                    <a:pt x="1274422" y="1299185"/>
                    <a:pt x="1231927" y="1110048"/>
                  </a:cubicBezTo>
                  <a:cubicBezTo>
                    <a:pt x="1209239" y="1008454"/>
                    <a:pt x="1176187" y="909624"/>
                    <a:pt x="1138874" y="812522"/>
                  </a:cubicBezTo>
                  <a:cubicBezTo>
                    <a:pt x="1075188" y="641815"/>
                    <a:pt x="974535" y="488156"/>
                    <a:pt x="863747" y="344634"/>
                  </a:cubicBezTo>
                  <a:cubicBezTo>
                    <a:pt x="739254" y="182912"/>
                    <a:pt x="609695" y="76364"/>
                    <a:pt x="404817" y="37662"/>
                  </a:cubicBezTo>
                  <a:cubicBezTo>
                    <a:pt x="309577" y="20153"/>
                    <a:pt x="206044" y="-21775"/>
                    <a:pt x="110918" y="14048"/>
                  </a:cubicBezTo>
                  <a:cubicBezTo>
                    <a:pt x="107118" y="15891"/>
                    <a:pt x="104239" y="18310"/>
                    <a:pt x="102051" y="21536"/>
                  </a:cubicBezTo>
                  <a:cubicBezTo>
                    <a:pt x="100669" y="21766"/>
                    <a:pt x="99287" y="22227"/>
                    <a:pt x="98020" y="23148"/>
                  </a:cubicBezTo>
                  <a:cubicBezTo>
                    <a:pt x="93644" y="25567"/>
                    <a:pt x="90534" y="29599"/>
                    <a:pt x="88346" y="33976"/>
                  </a:cubicBezTo>
                  <a:cubicBezTo>
                    <a:pt x="69459" y="86270"/>
                    <a:pt x="61743" y="142136"/>
                    <a:pt x="46311" y="195582"/>
                  </a:cubicBezTo>
                  <a:cubicBezTo>
                    <a:pt x="30303" y="256977"/>
                    <a:pt x="17751" y="319178"/>
                    <a:pt x="4392" y="381263"/>
                  </a:cubicBezTo>
                  <a:cubicBezTo>
                    <a:pt x="361" y="397735"/>
                    <a:pt x="-4246" y="417547"/>
                    <a:pt x="7386" y="431945"/>
                  </a:cubicBezTo>
                  <a:cubicBezTo>
                    <a:pt x="31685" y="456134"/>
                    <a:pt x="68653" y="441275"/>
                    <a:pt x="98826" y="441851"/>
                  </a:cubicBezTo>
                  <a:cubicBezTo>
                    <a:pt x="151456" y="439778"/>
                    <a:pt x="204432" y="440239"/>
                    <a:pt x="256601" y="447841"/>
                  </a:cubicBezTo>
                  <a:cubicBezTo>
                    <a:pt x="391804" y="460396"/>
                    <a:pt x="488427" y="570399"/>
                    <a:pt x="566163" y="671879"/>
                  </a:cubicBezTo>
                  <a:cubicBezTo>
                    <a:pt x="607622" y="730739"/>
                    <a:pt x="651845" y="788908"/>
                    <a:pt x="678332" y="856408"/>
                  </a:cubicBezTo>
                  <a:cubicBezTo>
                    <a:pt x="736260" y="1008339"/>
                    <a:pt x="748928" y="1171443"/>
                    <a:pt x="762172" y="1332704"/>
                  </a:cubicBezTo>
                  <a:cubicBezTo>
                    <a:pt x="787393" y="1657069"/>
                    <a:pt x="812153" y="1987539"/>
                    <a:pt x="923287" y="2295778"/>
                  </a:cubicBezTo>
                  <a:cubicBezTo>
                    <a:pt x="958757" y="2396452"/>
                    <a:pt x="1006320" y="2492517"/>
                    <a:pt x="1064017" y="2582363"/>
                  </a:cubicBezTo>
                  <a:cubicBezTo>
                    <a:pt x="1119527" y="2672438"/>
                    <a:pt x="1180103" y="2761247"/>
                    <a:pt x="1258184" y="2833469"/>
                  </a:cubicBezTo>
                  <a:cubicBezTo>
                    <a:pt x="1395921" y="2952111"/>
                    <a:pt x="1560260" y="3037695"/>
                    <a:pt x="1727478" y="3107037"/>
                  </a:cubicBezTo>
                  <a:cubicBezTo>
                    <a:pt x="1806596" y="3141478"/>
                    <a:pt x="1887096" y="3175228"/>
                    <a:pt x="1971626" y="3192851"/>
                  </a:cubicBezTo>
                  <a:cubicBezTo>
                    <a:pt x="1970475" y="3197228"/>
                    <a:pt x="1970820" y="3202066"/>
                    <a:pt x="1973124" y="3205982"/>
                  </a:cubicBezTo>
                  <a:cubicBezTo>
                    <a:pt x="2009976" y="3278780"/>
                    <a:pt x="2053163" y="3348123"/>
                    <a:pt x="2098998" y="3415507"/>
                  </a:cubicBezTo>
                  <a:cubicBezTo>
                    <a:pt x="2237310" y="3614894"/>
                    <a:pt x="2409596" y="3793779"/>
                    <a:pt x="2607678" y="3934422"/>
                  </a:cubicBezTo>
                  <a:cubicBezTo>
                    <a:pt x="2770751" y="4055944"/>
                    <a:pt x="2946492" y="4159381"/>
                    <a:pt x="3136512" y="4232755"/>
                  </a:cubicBezTo>
                  <a:cubicBezTo>
                    <a:pt x="3230486" y="4269039"/>
                    <a:pt x="3324575" y="4306129"/>
                    <a:pt x="3421083" y="4335271"/>
                  </a:cubicBezTo>
                  <a:cubicBezTo>
                    <a:pt x="3417283" y="4350015"/>
                    <a:pt x="3413137" y="4364644"/>
                    <a:pt x="3408991" y="4379272"/>
                  </a:cubicBezTo>
                  <a:cubicBezTo>
                    <a:pt x="3366841" y="4554702"/>
                    <a:pt x="3245227" y="4714580"/>
                    <a:pt x="3074669" y="4782771"/>
                  </a:cubicBezTo>
                  <a:cubicBezTo>
                    <a:pt x="3007989" y="4800970"/>
                    <a:pt x="2936242" y="4801316"/>
                    <a:pt x="2868065" y="4790719"/>
                  </a:cubicBezTo>
                  <a:cubicBezTo>
                    <a:pt x="2741269" y="4763650"/>
                    <a:pt x="2609175" y="4715963"/>
                    <a:pt x="2508868" y="4628997"/>
                  </a:cubicBezTo>
                  <a:cubicBezTo>
                    <a:pt x="2354893" y="4501140"/>
                    <a:pt x="2217041" y="4354622"/>
                    <a:pt x="2070207" y="4218702"/>
                  </a:cubicBezTo>
                  <a:cubicBezTo>
                    <a:pt x="1936847" y="4094070"/>
                    <a:pt x="1779302" y="3993858"/>
                    <a:pt x="1603562" y="3941564"/>
                  </a:cubicBezTo>
                  <a:cubicBezTo>
                    <a:pt x="1470547" y="3899290"/>
                    <a:pt x="1325440" y="3876253"/>
                    <a:pt x="1186552" y="3899405"/>
                  </a:cubicBezTo>
                  <a:cubicBezTo>
                    <a:pt x="1061369" y="3924170"/>
                    <a:pt x="950581" y="3991785"/>
                    <a:pt x="846357" y="4062394"/>
                  </a:cubicBezTo>
                  <a:cubicBezTo>
                    <a:pt x="756299" y="4119527"/>
                    <a:pt x="662094" y="4172052"/>
                    <a:pt x="583092" y="4244619"/>
                  </a:cubicBezTo>
                  <a:cubicBezTo>
                    <a:pt x="543130" y="4281364"/>
                    <a:pt x="504434" y="4320412"/>
                    <a:pt x="475874" y="4366947"/>
                  </a:cubicBezTo>
                  <a:cubicBezTo>
                    <a:pt x="456641" y="4391021"/>
                    <a:pt x="454223" y="4423274"/>
                    <a:pt x="469655" y="4449767"/>
                  </a:cubicBezTo>
                  <a:cubicBezTo>
                    <a:pt x="530116" y="4548251"/>
                    <a:pt x="616720" y="4628536"/>
                    <a:pt x="691807" y="4715732"/>
                  </a:cubicBezTo>
                  <a:cubicBezTo>
                    <a:pt x="727392" y="4756047"/>
                    <a:pt x="761135" y="4797860"/>
                    <a:pt x="792691" y="4841285"/>
                  </a:cubicBezTo>
                  <a:cubicBezTo>
                    <a:pt x="800637" y="4851883"/>
                    <a:pt x="808238" y="4862941"/>
                    <a:pt x="816414" y="4873423"/>
                  </a:cubicBezTo>
                  <a:cubicBezTo>
                    <a:pt x="830695" y="4895078"/>
                    <a:pt x="863286" y="4893119"/>
                    <a:pt x="875954" y="4871004"/>
                  </a:cubicBezTo>
                  <a:cubicBezTo>
                    <a:pt x="890235" y="4845663"/>
                    <a:pt x="891041" y="4814793"/>
                    <a:pt x="898181" y="4786802"/>
                  </a:cubicBezTo>
                  <a:cubicBezTo>
                    <a:pt x="913613" y="4719418"/>
                    <a:pt x="935149" y="4644547"/>
                    <a:pt x="966243" y="4580042"/>
                  </a:cubicBezTo>
                  <a:cubicBezTo>
                    <a:pt x="1004017" y="4508512"/>
                    <a:pt x="1060793" y="4445735"/>
                    <a:pt x="1130582" y="4404268"/>
                  </a:cubicBezTo>
                  <a:cubicBezTo>
                    <a:pt x="1190237" y="4377890"/>
                    <a:pt x="1257954" y="4376854"/>
                    <a:pt x="1322100" y="4379618"/>
                  </a:cubicBezTo>
                  <a:cubicBezTo>
                    <a:pt x="1410777" y="4381461"/>
                    <a:pt x="1481257" y="4441819"/>
                    <a:pt x="1538264" y="4504019"/>
                  </a:cubicBezTo>
                  <a:cubicBezTo>
                    <a:pt x="1588475" y="4558848"/>
                    <a:pt x="1634426" y="4612640"/>
                    <a:pt x="1682679" y="4672422"/>
                  </a:cubicBezTo>
                  <a:cubicBezTo>
                    <a:pt x="1777460" y="4795096"/>
                    <a:pt x="1858420" y="4929173"/>
                    <a:pt x="1974851" y="5033647"/>
                  </a:cubicBezTo>
                  <a:cubicBezTo>
                    <a:pt x="2078499" y="5136854"/>
                    <a:pt x="2195966" y="5225548"/>
                    <a:pt x="2327138" y="5290743"/>
                  </a:cubicBezTo>
                  <a:cubicBezTo>
                    <a:pt x="2451055" y="5361468"/>
                    <a:pt x="2591095" y="5396600"/>
                    <a:pt x="2733438" y="5398328"/>
                  </a:cubicBezTo>
                  <a:cubicBezTo>
                    <a:pt x="2943843" y="5399940"/>
                    <a:pt x="3162885" y="5315624"/>
                    <a:pt x="3341159" y="5207809"/>
                  </a:cubicBezTo>
                  <a:cubicBezTo>
                    <a:pt x="3429145" y="5148258"/>
                    <a:pt x="3499280" y="5067282"/>
                    <a:pt x="3572064" y="4990913"/>
                  </a:cubicBezTo>
                  <a:cubicBezTo>
                    <a:pt x="3667995" y="4893235"/>
                    <a:pt x="3755175" y="4784614"/>
                    <a:pt x="3802737" y="4654683"/>
                  </a:cubicBezTo>
                  <a:cubicBezTo>
                    <a:pt x="3829686" y="4587184"/>
                    <a:pt x="3851797" y="4517496"/>
                    <a:pt x="3865732" y="4446081"/>
                  </a:cubicBezTo>
                  <a:cubicBezTo>
                    <a:pt x="3867344" y="4435829"/>
                    <a:pt x="3871260" y="4422583"/>
                    <a:pt x="3872987" y="4410142"/>
                  </a:cubicBezTo>
                  <a:cubicBezTo>
                    <a:pt x="3906615" y="4412792"/>
                    <a:pt x="3940358" y="4415211"/>
                    <a:pt x="3973987" y="4417169"/>
                  </a:cubicBezTo>
                  <a:cubicBezTo>
                    <a:pt x="4263509" y="4435253"/>
                    <a:pt x="4532533" y="4354968"/>
                    <a:pt x="4785203" y="4218242"/>
                  </a:cubicBezTo>
                  <a:cubicBezTo>
                    <a:pt x="4895761" y="4169863"/>
                    <a:pt x="4999524" y="4108930"/>
                    <a:pt x="5091079" y="4029911"/>
                  </a:cubicBezTo>
                  <a:cubicBezTo>
                    <a:pt x="5216148" y="3926935"/>
                    <a:pt x="5346744" y="3827644"/>
                    <a:pt x="5444864" y="3697138"/>
                  </a:cubicBezTo>
                  <a:cubicBezTo>
                    <a:pt x="5589049" y="3509153"/>
                    <a:pt x="5688782" y="3285116"/>
                    <a:pt x="5732889" y="3052439"/>
                  </a:cubicBezTo>
                  <a:cubicBezTo>
                    <a:pt x="5770318" y="2877125"/>
                    <a:pt x="5773197" y="2688449"/>
                    <a:pt x="5693619" y="2523848"/>
                  </a:cubicBezTo>
                  <a:close/>
                  <a:moveTo>
                    <a:pt x="3315938" y="2000325"/>
                  </a:moveTo>
                  <a:cubicBezTo>
                    <a:pt x="3304076" y="2102611"/>
                    <a:pt x="3284153" y="2205703"/>
                    <a:pt x="3243730" y="2300847"/>
                  </a:cubicBezTo>
                  <a:cubicBezTo>
                    <a:pt x="3195016" y="2407049"/>
                    <a:pt x="3099084" y="2482035"/>
                    <a:pt x="3001195" y="2541126"/>
                  </a:cubicBezTo>
                  <a:cubicBezTo>
                    <a:pt x="2880387" y="2616112"/>
                    <a:pt x="2744033" y="2663684"/>
                    <a:pt x="2602957" y="2681077"/>
                  </a:cubicBezTo>
                  <a:cubicBezTo>
                    <a:pt x="2494702" y="2697319"/>
                    <a:pt x="2384145" y="2710219"/>
                    <a:pt x="2274623" y="2695476"/>
                  </a:cubicBezTo>
                  <a:cubicBezTo>
                    <a:pt x="2202646" y="2607473"/>
                    <a:pt x="2141724" y="2508528"/>
                    <a:pt x="2097271" y="2403823"/>
                  </a:cubicBezTo>
                  <a:cubicBezTo>
                    <a:pt x="2077577" y="2350722"/>
                    <a:pt x="2062952" y="2295778"/>
                    <a:pt x="2049017" y="2240834"/>
                  </a:cubicBezTo>
                  <a:cubicBezTo>
                    <a:pt x="2001339" y="2050085"/>
                    <a:pt x="2020802" y="1846090"/>
                    <a:pt x="2077923" y="1659488"/>
                  </a:cubicBezTo>
                  <a:cubicBezTo>
                    <a:pt x="2105447" y="1577360"/>
                    <a:pt x="2161072" y="1510321"/>
                    <a:pt x="2215544" y="1444665"/>
                  </a:cubicBezTo>
                  <a:cubicBezTo>
                    <a:pt x="2306524" y="1329133"/>
                    <a:pt x="2436429" y="1245162"/>
                    <a:pt x="2574857" y="1196438"/>
                  </a:cubicBezTo>
                  <a:cubicBezTo>
                    <a:pt x="2701883" y="1152091"/>
                    <a:pt x="2845953" y="1166490"/>
                    <a:pt x="2961233" y="1236408"/>
                  </a:cubicBezTo>
                  <a:cubicBezTo>
                    <a:pt x="3032058" y="1274765"/>
                    <a:pt x="3104382" y="1315541"/>
                    <a:pt x="3154478" y="1380391"/>
                  </a:cubicBezTo>
                  <a:cubicBezTo>
                    <a:pt x="3252137" y="1490394"/>
                    <a:pt x="3289220" y="1638179"/>
                    <a:pt x="3305458" y="1781240"/>
                  </a:cubicBezTo>
                  <a:cubicBezTo>
                    <a:pt x="3311907" y="1852080"/>
                    <a:pt x="3321696" y="1927181"/>
                    <a:pt x="3315938" y="2000325"/>
                  </a:cubicBezTo>
                  <a:close/>
                  <a:moveTo>
                    <a:pt x="5167088" y="2585127"/>
                  </a:moveTo>
                  <a:cubicBezTo>
                    <a:pt x="5332694" y="2635348"/>
                    <a:pt x="5306782" y="2841187"/>
                    <a:pt x="5261983" y="2970887"/>
                  </a:cubicBezTo>
                  <a:cubicBezTo>
                    <a:pt x="5222136" y="3086879"/>
                    <a:pt x="5147855" y="3179489"/>
                    <a:pt x="5076223" y="3279126"/>
                  </a:cubicBezTo>
                  <a:cubicBezTo>
                    <a:pt x="4977527" y="3428753"/>
                    <a:pt x="4838639" y="3538756"/>
                    <a:pt x="4698945" y="3647723"/>
                  </a:cubicBezTo>
                  <a:cubicBezTo>
                    <a:pt x="4536218" y="3787214"/>
                    <a:pt x="4240131" y="3879363"/>
                    <a:pt x="4027423" y="3887080"/>
                  </a:cubicBezTo>
                  <a:cubicBezTo>
                    <a:pt x="4022010" y="3886965"/>
                    <a:pt x="4016712" y="3886965"/>
                    <a:pt x="4011415" y="3886850"/>
                  </a:cubicBezTo>
                  <a:cubicBezTo>
                    <a:pt x="4076598" y="3727893"/>
                    <a:pt x="4117827" y="3559835"/>
                    <a:pt x="4193489" y="3405370"/>
                  </a:cubicBezTo>
                  <a:cubicBezTo>
                    <a:pt x="4227693" y="3339944"/>
                    <a:pt x="4268001" y="3277974"/>
                    <a:pt x="4306120" y="3214621"/>
                  </a:cubicBezTo>
                  <a:cubicBezTo>
                    <a:pt x="4369460" y="3112566"/>
                    <a:pt x="4428194" y="3007746"/>
                    <a:pt x="4492340" y="2906267"/>
                  </a:cubicBezTo>
                  <a:cubicBezTo>
                    <a:pt x="4561324" y="2805709"/>
                    <a:pt x="4644127" y="2714712"/>
                    <a:pt x="4738331" y="2637307"/>
                  </a:cubicBezTo>
                  <a:cubicBezTo>
                    <a:pt x="4860866" y="2526497"/>
                    <a:pt x="5019793" y="2532602"/>
                    <a:pt x="5167088" y="258512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61;p3"/>
            <p:cNvGrpSpPr/>
            <p:nvPr/>
          </p:nvGrpSpPr>
          <p:grpSpPr>
            <a:xfrm>
              <a:off x="6870467" y="-265182"/>
              <a:ext cx="2879107" cy="2699175"/>
              <a:chOff x="13740934" y="-530364"/>
              <a:chExt cx="5758215" cy="539835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13740934" y="-530364"/>
                <a:ext cx="5758215" cy="5398350"/>
              </a:xfrm>
              <a:custGeom>
                <a:rect b="b" l="l" r="r" t="t"/>
                <a:pathLst>
                  <a:path extrusionOk="0" h="5398350" w="5758215">
                    <a:moveTo>
                      <a:pt x="5693619" y="2523848"/>
                    </a:moveTo>
                    <a:cubicBezTo>
                      <a:pt x="5631315" y="2396106"/>
                      <a:pt x="5521218" y="2295318"/>
                      <a:pt x="5398798" y="2225745"/>
                    </a:cubicBezTo>
                    <a:cubicBezTo>
                      <a:pt x="5293999" y="2168613"/>
                      <a:pt x="5173192" y="2143847"/>
                      <a:pt x="5054572" y="2140968"/>
                    </a:cubicBezTo>
                    <a:cubicBezTo>
                      <a:pt x="4850847" y="2137743"/>
                      <a:pt x="4650116" y="2189922"/>
                      <a:pt x="4468962" y="2281956"/>
                    </a:cubicBezTo>
                    <a:cubicBezTo>
                      <a:pt x="4255448" y="2392650"/>
                      <a:pt x="4057481" y="2541932"/>
                      <a:pt x="3914562" y="2737058"/>
                    </a:cubicBezTo>
                    <a:cubicBezTo>
                      <a:pt x="3865732" y="2803636"/>
                      <a:pt x="3815175" y="2869292"/>
                      <a:pt x="3773370" y="2940593"/>
                    </a:cubicBezTo>
                    <a:cubicBezTo>
                      <a:pt x="3713946" y="3045527"/>
                      <a:pt x="3666498" y="3157489"/>
                      <a:pt x="3630567" y="3272560"/>
                    </a:cubicBezTo>
                    <a:cubicBezTo>
                      <a:pt x="3607419" y="3349735"/>
                      <a:pt x="3592793" y="3429099"/>
                      <a:pt x="3583004" y="3509038"/>
                    </a:cubicBezTo>
                    <a:cubicBezTo>
                      <a:pt x="3577937" y="3547280"/>
                      <a:pt x="3572869" y="3585522"/>
                      <a:pt x="3566420" y="3623533"/>
                    </a:cubicBezTo>
                    <a:cubicBezTo>
                      <a:pt x="3565614" y="3630445"/>
                      <a:pt x="3560777" y="3635398"/>
                      <a:pt x="3556516" y="3640581"/>
                    </a:cubicBezTo>
                    <a:cubicBezTo>
                      <a:pt x="3548685" y="3649911"/>
                      <a:pt x="3549722" y="3663849"/>
                      <a:pt x="3556862" y="3673179"/>
                    </a:cubicBezTo>
                    <a:cubicBezTo>
                      <a:pt x="3553867" y="3682164"/>
                      <a:pt x="3550758" y="3691148"/>
                      <a:pt x="3547879" y="3700133"/>
                    </a:cubicBezTo>
                    <a:cubicBezTo>
                      <a:pt x="3539011" y="3729851"/>
                      <a:pt x="3529107" y="3759454"/>
                      <a:pt x="3520240" y="3789287"/>
                    </a:cubicBezTo>
                    <a:cubicBezTo>
                      <a:pt x="3517706" y="3798617"/>
                      <a:pt x="3520700" y="3808293"/>
                      <a:pt x="3527149" y="3814743"/>
                    </a:cubicBezTo>
                    <a:cubicBezTo>
                      <a:pt x="3508493" y="3808984"/>
                      <a:pt x="3489951" y="3802879"/>
                      <a:pt x="3471640" y="3796313"/>
                    </a:cubicBezTo>
                    <a:cubicBezTo>
                      <a:pt x="3377551" y="3763946"/>
                      <a:pt x="3290372" y="3716028"/>
                      <a:pt x="3202041" y="3671105"/>
                    </a:cubicBezTo>
                    <a:cubicBezTo>
                      <a:pt x="3116013" y="3625261"/>
                      <a:pt x="3039084" y="3563521"/>
                      <a:pt x="2956050" y="3513070"/>
                    </a:cubicBezTo>
                    <a:cubicBezTo>
                      <a:pt x="2858391" y="3447413"/>
                      <a:pt x="2770751" y="3367935"/>
                      <a:pt x="2674704" y="3300205"/>
                    </a:cubicBezTo>
                    <a:cubicBezTo>
                      <a:pt x="2630596" y="3270141"/>
                      <a:pt x="2584530" y="3243072"/>
                      <a:pt x="2540307" y="3213239"/>
                    </a:cubicBezTo>
                    <a:cubicBezTo>
                      <a:pt x="2536967" y="3210936"/>
                      <a:pt x="2533628" y="3208747"/>
                      <a:pt x="2530173" y="3206674"/>
                    </a:cubicBezTo>
                    <a:cubicBezTo>
                      <a:pt x="2583033" y="3201145"/>
                      <a:pt x="2635663" y="3194118"/>
                      <a:pt x="2687718" y="3184558"/>
                    </a:cubicBezTo>
                    <a:cubicBezTo>
                      <a:pt x="2771212" y="3164170"/>
                      <a:pt x="2854590" y="3140787"/>
                      <a:pt x="2933248" y="3105655"/>
                    </a:cubicBezTo>
                    <a:cubicBezTo>
                      <a:pt x="3013978" y="3070293"/>
                      <a:pt x="3087913" y="3021914"/>
                      <a:pt x="3161964" y="2974342"/>
                    </a:cubicBezTo>
                    <a:cubicBezTo>
                      <a:pt x="3270218" y="2906152"/>
                      <a:pt x="3377090" y="2834621"/>
                      <a:pt x="3470258" y="2746503"/>
                    </a:cubicBezTo>
                    <a:cubicBezTo>
                      <a:pt x="3592678" y="2623945"/>
                      <a:pt x="3699090" y="2481459"/>
                      <a:pt x="3771643" y="2323538"/>
                    </a:cubicBezTo>
                    <a:cubicBezTo>
                      <a:pt x="3813102" y="2226551"/>
                      <a:pt x="3836480" y="2123114"/>
                      <a:pt x="3855022" y="2019561"/>
                    </a:cubicBezTo>
                    <a:cubicBezTo>
                      <a:pt x="3875291" y="1915893"/>
                      <a:pt x="3884619" y="1809691"/>
                      <a:pt x="3878976" y="1704065"/>
                    </a:cubicBezTo>
                    <a:cubicBezTo>
                      <a:pt x="3867805" y="1576323"/>
                      <a:pt x="3840511" y="1449503"/>
                      <a:pt x="3801355" y="1327405"/>
                    </a:cubicBezTo>
                    <a:cubicBezTo>
                      <a:pt x="3772219" y="1246544"/>
                      <a:pt x="3728572" y="1171903"/>
                      <a:pt x="3689416" y="1095765"/>
                    </a:cubicBezTo>
                    <a:cubicBezTo>
                      <a:pt x="3648648" y="1020088"/>
                      <a:pt x="3608916" y="942797"/>
                      <a:pt x="3554213" y="876104"/>
                    </a:cubicBezTo>
                    <a:cubicBezTo>
                      <a:pt x="3440891" y="748247"/>
                      <a:pt x="3288184" y="650915"/>
                      <a:pt x="3119353" y="617741"/>
                    </a:cubicBezTo>
                    <a:cubicBezTo>
                      <a:pt x="2890406" y="573279"/>
                      <a:pt x="2821769" y="584107"/>
                      <a:pt x="2604569" y="655292"/>
                    </a:cubicBezTo>
                    <a:cubicBezTo>
                      <a:pt x="2495048" y="673031"/>
                      <a:pt x="2398886" y="729242"/>
                      <a:pt x="2301227" y="778772"/>
                    </a:cubicBezTo>
                    <a:cubicBezTo>
                      <a:pt x="2205640" y="826344"/>
                      <a:pt x="2115121" y="886932"/>
                      <a:pt x="2039343" y="962494"/>
                    </a:cubicBezTo>
                    <a:cubicBezTo>
                      <a:pt x="1993968" y="1011218"/>
                      <a:pt x="1954928" y="1065356"/>
                      <a:pt x="1914505" y="1118111"/>
                    </a:cubicBezTo>
                    <a:cubicBezTo>
                      <a:pt x="1838266" y="1208418"/>
                      <a:pt x="1796346" y="1317154"/>
                      <a:pt x="1752354" y="1425544"/>
                    </a:cubicBezTo>
                    <a:cubicBezTo>
                      <a:pt x="1727824" y="1485096"/>
                      <a:pt x="1697305" y="1542343"/>
                      <a:pt x="1679800" y="1604544"/>
                    </a:cubicBezTo>
                    <a:cubicBezTo>
                      <a:pt x="1662756" y="1666514"/>
                      <a:pt x="1654119" y="1730443"/>
                      <a:pt x="1646172" y="1794141"/>
                    </a:cubicBezTo>
                    <a:cubicBezTo>
                      <a:pt x="1634311" y="1895045"/>
                      <a:pt x="1618879" y="1995948"/>
                      <a:pt x="1620145" y="2097888"/>
                    </a:cubicBezTo>
                    <a:cubicBezTo>
                      <a:pt x="1623255" y="2193608"/>
                      <a:pt x="1644791" y="2288176"/>
                      <a:pt x="1667363" y="2381132"/>
                    </a:cubicBezTo>
                    <a:cubicBezTo>
                      <a:pt x="1664368" y="2377676"/>
                      <a:pt x="1661259" y="2374105"/>
                      <a:pt x="1658380" y="2370650"/>
                    </a:cubicBezTo>
                    <a:cubicBezTo>
                      <a:pt x="1509127" y="2164696"/>
                      <a:pt x="1414001" y="1924763"/>
                      <a:pt x="1348127" y="1679876"/>
                    </a:cubicBezTo>
                    <a:cubicBezTo>
                      <a:pt x="1293424" y="1493389"/>
                      <a:pt x="1274422" y="1299185"/>
                      <a:pt x="1231927" y="1110048"/>
                    </a:cubicBezTo>
                    <a:cubicBezTo>
                      <a:pt x="1209239" y="1008454"/>
                      <a:pt x="1176187" y="909624"/>
                      <a:pt x="1138874" y="812522"/>
                    </a:cubicBezTo>
                    <a:cubicBezTo>
                      <a:pt x="1075188" y="641815"/>
                      <a:pt x="974535" y="488156"/>
                      <a:pt x="863747" y="344634"/>
                    </a:cubicBezTo>
                    <a:cubicBezTo>
                      <a:pt x="739254" y="182912"/>
                      <a:pt x="609695" y="76364"/>
                      <a:pt x="404817" y="37662"/>
                    </a:cubicBezTo>
                    <a:cubicBezTo>
                      <a:pt x="309577" y="20153"/>
                      <a:pt x="206044" y="-21775"/>
                      <a:pt x="110918" y="14048"/>
                    </a:cubicBezTo>
                    <a:cubicBezTo>
                      <a:pt x="107118" y="15891"/>
                      <a:pt x="104239" y="18310"/>
                      <a:pt x="102051" y="21536"/>
                    </a:cubicBezTo>
                    <a:cubicBezTo>
                      <a:pt x="100669" y="21766"/>
                      <a:pt x="99287" y="22227"/>
                      <a:pt x="98020" y="23148"/>
                    </a:cubicBezTo>
                    <a:cubicBezTo>
                      <a:pt x="93644" y="25567"/>
                      <a:pt x="90534" y="29599"/>
                      <a:pt x="88346" y="33976"/>
                    </a:cubicBezTo>
                    <a:cubicBezTo>
                      <a:pt x="69459" y="86270"/>
                      <a:pt x="61743" y="142136"/>
                      <a:pt x="46311" y="195582"/>
                    </a:cubicBezTo>
                    <a:cubicBezTo>
                      <a:pt x="30303" y="256977"/>
                      <a:pt x="17751" y="319178"/>
                      <a:pt x="4392" y="381263"/>
                    </a:cubicBezTo>
                    <a:cubicBezTo>
                      <a:pt x="361" y="397735"/>
                      <a:pt x="-4246" y="417547"/>
                      <a:pt x="7386" y="431945"/>
                    </a:cubicBezTo>
                    <a:cubicBezTo>
                      <a:pt x="31685" y="456134"/>
                      <a:pt x="68653" y="441275"/>
                      <a:pt x="98826" y="441851"/>
                    </a:cubicBezTo>
                    <a:cubicBezTo>
                      <a:pt x="151456" y="439778"/>
                      <a:pt x="204432" y="440239"/>
                      <a:pt x="256601" y="447841"/>
                    </a:cubicBezTo>
                    <a:cubicBezTo>
                      <a:pt x="391804" y="460396"/>
                      <a:pt x="488427" y="570399"/>
                      <a:pt x="566163" y="671879"/>
                    </a:cubicBezTo>
                    <a:cubicBezTo>
                      <a:pt x="607622" y="730739"/>
                      <a:pt x="651845" y="788908"/>
                      <a:pt x="678332" y="856408"/>
                    </a:cubicBezTo>
                    <a:cubicBezTo>
                      <a:pt x="736260" y="1008339"/>
                      <a:pt x="748928" y="1171443"/>
                      <a:pt x="762172" y="1332704"/>
                    </a:cubicBezTo>
                    <a:cubicBezTo>
                      <a:pt x="787393" y="1657069"/>
                      <a:pt x="812153" y="1987539"/>
                      <a:pt x="923287" y="2295778"/>
                    </a:cubicBezTo>
                    <a:cubicBezTo>
                      <a:pt x="958757" y="2396452"/>
                      <a:pt x="1006320" y="2492517"/>
                      <a:pt x="1064017" y="2582363"/>
                    </a:cubicBezTo>
                    <a:cubicBezTo>
                      <a:pt x="1119527" y="2672438"/>
                      <a:pt x="1180103" y="2761247"/>
                      <a:pt x="1258184" y="2833469"/>
                    </a:cubicBezTo>
                    <a:cubicBezTo>
                      <a:pt x="1395921" y="2952111"/>
                      <a:pt x="1560260" y="3037695"/>
                      <a:pt x="1727478" y="3107037"/>
                    </a:cubicBezTo>
                    <a:cubicBezTo>
                      <a:pt x="1806596" y="3141478"/>
                      <a:pt x="1887096" y="3175228"/>
                      <a:pt x="1971626" y="3192851"/>
                    </a:cubicBezTo>
                    <a:cubicBezTo>
                      <a:pt x="1970475" y="3197228"/>
                      <a:pt x="1970820" y="3202066"/>
                      <a:pt x="1973124" y="3205982"/>
                    </a:cubicBezTo>
                    <a:cubicBezTo>
                      <a:pt x="2009976" y="3278780"/>
                      <a:pt x="2053163" y="3348123"/>
                      <a:pt x="2098998" y="3415507"/>
                    </a:cubicBezTo>
                    <a:cubicBezTo>
                      <a:pt x="2237310" y="3614894"/>
                      <a:pt x="2409596" y="3793779"/>
                      <a:pt x="2607678" y="3934422"/>
                    </a:cubicBezTo>
                    <a:cubicBezTo>
                      <a:pt x="2770751" y="4055944"/>
                      <a:pt x="2946492" y="4159381"/>
                      <a:pt x="3136512" y="4232755"/>
                    </a:cubicBezTo>
                    <a:cubicBezTo>
                      <a:pt x="3230486" y="4269039"/>
                      <a:pt x="3324575" y="4306129"/>
                      <a:pt x="3421083" y="4335271"/>
                    </a:cubicBezTo>
                    <a:cubicBezTo>
                      <a:pt x="3417283" y="4350015"/>
                      <a:pt x="3413137" y="4364644"/>
                      <a:pt x="3408991" y="4379272"/>
                    </a:cubicBezTo>
                    <a:cubicBezTo>
                      <a:pt x="3366841" y="4554702"/>
                      <a:pt x="3245227" y="4714580"/>
                      <a:pt x="3074669" y="4782771"/>
                    </a:cubicBezTo>
                    <a:cubicBezTo>
                      <a:pt x="3007989" y="4800970"/>
                      <a:pt x="2936242" y="4801316"/>
                      <a:pt x="2868065" y="4790719"/>
                    </a:cubicBezTo>
                    <a:cubicBezTo>
                      <a:pt x="2741269" y="4763650"/>
                      <a:pt x="2609175" y="4715963"/>
                      <a:pt x="2508868" y="4628997"/>
                    </a:cubicBezTo>
                    <a:cubicBezTo>
                      <a:pt x="2354893" y="4501140"/>
                      <a:pt x="2217041" y="4354622"/>
                      <a:pt x="2070207" y="4218702"/>
                    </a:cubicBezTo>
                    <a:cubicBezTo>
                      <a:pt x="1936847" y="4094070"/>
                      <a:pt x="1779302" y="3993858"/>
                      <a:pt x="1603562" y="3941564"/>
                    </a:cubicBezTo>
                    <a:cubicBezTo>
                      <a:pt x="1470547" y="3899290"/>
                      <a:pt x="1325440" y="3876253"/>
                      <a:pt x="1186552" y="3899405"/>
                    </a:cubicBezTo>
                    <a:cubicBezTo>
                      <a:pt x="1061369" y="3924170"/>
                      <a:pt x="950581" y="3991785"/>
                      <a:pt x="846357" y="4062394"/>
                    </a:cubicBezTo>
                    <a:cubicBezTo>
                      <a:pt x="756299" y="4119527"/>
                      <a:pt x="662094" y="4172052"/>
                      <a:pt x="583092" y="4244619"/>
                    </a:cubicBezTo>
                    <a:cubicBezTo>
                      <a:pt x="543130" y="4281364"/>
                      <a:pt x="504434" y="4320412"/>
                      <a:pt x="475874" y="4366947"/>
                    </a:cubicBezTo>
                    <a:cubicBezTo>
                      <a:pt x="456641" y="4391021"/>
                      <a:pt x="454223" y="4423274"/>
                      <a:pt x="469655" y="4449767"/>
                    </a:cubicBezTo>
                    <a:cubicBezTo>
                      <a:pt x="530116" y="4548251"/>
                      <a:pt x="616720" y="4628536"/>
                      <a:pt x="691807" y="4715732"/>
                    </a:cubicBezTo>
                    <a:cubicBezTo>
                      <a:pt x="727392" y="4756047"/>
                      <a:pt x="761135" y="4797860"/>
                      <a:pt x="792691" y="4841285"/>
                    </a:cubicBezTo>
                    <a:cubicBezTo>
                      <a:pt x="800637" y="4851883"/>
                      <a:pt x="808238" y="4862941"/>
                      <a:pt x="816414" y="4873423"/>
                    </a:cubicBezTo>
                    <a:cubicBezTo>
                      <a:pt x="830695" y="4895078"/>
                      <a:pt x="863286" y="4893119"/>
                      <a:pt x="875954" y="4871004"/>
                    </a:cubicBezTo>
                    <a:cubicBezTo>
                      <a:pt x="890235" y="4845663"/>
                      <a:pt x="891041" y="4814793"/>
                      <a:pt x="898181" y="4786802"/>
                    </a:cubicBezTo>
                    <a:cubicBezTo>
                      <a:pt x="913613" y="4719418"/>
                      <a:pt x="935149" y="4644547"/>
                      <a:pt x="966243" y="4580042"/>
                    </a:cubicBezTo>
                    <a:cubicBezTo>
                      <a:pt x="1004017" y="4508512"/>
                      <a:pt x="1060793" y="4445735"/>
                      <a:pt x="1130582" y="4404268"/>
                    </a:cubicBezTo>
                    <a:cubicBezTo>
                      <a:pt x="1190237" y="4377890"/>
                      <a:pt x="1257954" y="4376854"/>
                      <a:pt x="1322100" y="4379618"/>
                    </a:cubicBezTo>
                    <a:cubicBezTo>
                      <a:pt x="1410777" y="4381461"/>
                      <a:pt x="1481257" y="4441819"/>
                      <a:pt x="1538264" y="4504019"/>
                    </a:cubicBezTo>
                    <a:cubicBezTo>
                      <a:pt x="1588475" y="4558848"/>
                      <a:pt x="1634426" y="4612640"/>
                      <a:pt x="1682679" y="4672422"/>
                    </a:cubicBezTo>
                    <a:cubicBezTo>
                      <a:pt x="1777460" y="4795096"/>
                      <a:pt x="1858420" y="4929173"/>
                      <a:pt x="1974851" y="5033647"/>
                    </a:cubicBezTo>
                    <a:cubicBezTo>
                      <a:pt x="2078499" y="5136854"/>
                      <a:pt x="2195966" y="5225548"/>
                      <a:pt x="2327138" y="5290743"/>
                    </a:cubicBezTo>
                    <a:cubicBezTo>
                      <a:pt x="2451055" y="5361468"/>
                      <a:pt x="2591095" y="5396600"/>
                      <a:pt x="2733438" y="5398328"/>
                    </a:cubicBezTo>
                    <a:cubicBezTo>
                      <a:pt x="2943843" y="5399940"/>
                      <a:pt x="3162885" y="5315624"/>
                      <a:pt x="3341159" y="5207809"/>
                    </a:cubicBezTo>
                    <a:cubicBezTo>
                      <a:pt x="3429145" y="5148258"/>
                      <a:pt x="3499280" y="5067282"/>
                      <a:pt x="3572064" y="4990913"/>
                    </a:cubicBezTo>
                    <a:cubicBezTo>
                      <a:pt x="3667995" y="4893235"/>
                      <a:pt x="3755175" y="4784614"/>
                      <a:pt x="3802737" y="4654683"/>
                    </a:cubicBezTo>
                    <a:cubicBezTo>
                      <a:pt x="3829686" y="4587184"/>
                      <a:pt x="3851797" y="4517496"/>
                      <a:pt x="3865732" y="4446081"/>
                    </a:cubicBezTo>
                    <a:cubicBezTo>
                      <a:pt x="3867344" y="4435829"/>
                      <a:pt x="3871260" y="4422583"/>
                      <a:pt x="3872987" y="4410142"/>
                    </a:cubicBezTo>
                    <a:cubicBezTo>
                      <a:pt x="3906615" y="4412792"/>
                      <a:pt x="3940358" y="4415211"/>
                      <a:pt x="3973987" y="4417169"/>
                    </a:cubicBezTo>
                    <a:cubicBezTo>
                      <a:pt x="4263509" y="4435253"/>
                      <a:pt x="4532533" y="4354968"/>
                      <a:pt x="4785203" y="4218242"/>
                    </a:cubicBezTo>
                    <a:cubicBezTo>
                      <a:pt x="4895761" y="4169863"/>
                      <a:pt x="4999524" y="4108930"/>
                      <a:pt x="5091079" y="4029911"/>
                    </a:cubicBezTo>
                    <a:cubicBezTo>
                      <a:pt x="5216148" y="3926935"/>
                      <a:pt x="5346744" y="3827644"/>
                      <a:pt x="5444864" y="3697138"/>
                    </a:cubicBezTo>
                    <a:cubicBezTo>
                      <a:pt x="5589049" y="3509153"/>
                      <a:pt x="5688782" y="3285116"/>
                      <a:pt x="5732889" y="3052439"/>
                    </a:cubicBezTo>
                    <a:cubicBezTo>
                      <a:pt x="5770318" y="2877125"/>
                      <a:pt x="5773197" y="2688449"/>
                      <a:pt x="5693619" y="2523848"/>
                    </a:cubicBezTo>
                    <a:close/>
                    <a:moveTo>
                      <a:pt x="1280526" y="2780483"/>
                    </a:moveTo>
                    <a:cubicBezTo>
                      <a:pt x="1105246" y="2594112"/>
                      <a:pt x="985130" y="2357518"/>
                      <a:pt x="921905" y="2110328"/>
                    </a:cubicBezTo>
                    <a:cubicBezTo>
                      <a:pt x="871117" y="1900919"/>
                      <a:pt x="844054" y="1692431"/>
                      <a:pt x="827816" y="1476687"/>
                    </a:cubicBezTo>
                    <a:cubicBezTo>
                      <a:pt x="807201" y="1260367"/>
                      <a:pt x="806510" y="1036098"/>
                      <a:pt x="726241" y="831182"/>
                    </a:cubicBezTo>
                    <a:cubicBezTo>
                      <a:pt x="657142" y="683513"/>
                      <a:pt x="538408" y="525131"/>
                      <a:pt x="399981" y="437589"/>
                    </a:cubicBezTo>
                    <a:cubicBezTo>
                      <a:pt x="295642" y="379190"/>
                      <a:pt x="166888" y="384143"/>
                      <a:pt x="51148" y="392782"/>
                    </a:cubicBezTo>
                    <a:cubicBezTo>
                      <a:pt x="67156" y="272181"/>
                      <a:pt x="100554" y="154922"/>
                      <a:pt x="117137" y="34552"/>
                    </a:cubicBezTo>
                    <a:cubicBezTo>
                      <a:pt x="117137" y="34552"/>
                      <a:pt x="117137" y="34552"/>
                      <a:pt x="117022" y="34667"/>
                    </a:cubicBezTo>
                    <a:cubicBezTo>
                      <a:pt x="117137" y="34091"/>
                      <a:pt x="117022" y="33515"/>
                      <a:pt x="117022" y="32939"/>
                    </a:cubicBezTo>
                    <a:cubicBezTo>
                      <a:pt x="190842" y="18771"/>
                      <a:pt x="262935" y="40311"/>
                      <a:pt x="335719" y="57935"/>
                    </a:cubicBezTo>
                    <a:cubicBezTo>
                      <a:pt x="445586" y="85464"/>
                      <a:pt x="559368" y="114030"/>
                      <a:pt x="649426" y="186368"/>
                    </a:cubicBezTo>
                    <a:cubicBezTo>
                      <a:pt x="765166" y="279208"/>
                      <a:pt x="852230" y="402112"/>
                      <a:pt x="933767" y="525016"/>
                    </a:cubicBezTo>
                    <a:cubicBezTo>
                      <a:pt x="1008508" y="635019"/>
                      <a:pt x="1066551" y="755389"/>
                      <a:pt x="1110198" y="880827"/>
                    </a:cubicBezTo>
                    <a:cubicBezTo>
                      <a:pt x="1187473" y="1081943"/>
                      <a:pt x="1212234" y="1296420"/>
                      <a:pt x="1252081" y="1506636"/>
                    </a:cubicBezTo>
                    <a:cubicBezTo>
                      <a:pt x="1285478" y="1664556"/>
                      <a:pt x="1328780" y="1820980"/>
                      <a:pt x="1385786" y="1972104"/>
                    </a:cubicBezTo>
                    <a:cubicBezTo>
                      <a:pt x="1447975" y="2123459"/>
                      <a:pt x="1519261" y="2274008"/>
                      <a:pt x="1617497" y="2405436"/>
                    </a:cubicBezTo>
                    <a:cubicBezTo>
                      <a:pt x="1640990" y="2432966"/>
                      <a:pt x="1665635" y="2459919"/>
                      <a:pt x="1691432" y="2485836"/>
                    </a:cubicBezTo>
                    <a:cubicBezTo>
                      <a:pt x="1695463" y="2498852"/>
                      <a:pt x="1702257" y="2509795"/>
                      <a:pt x="1716538" y="2510256"/>
                    </a:cubicBezTo>
                    <a:cubicBezTo>
                      <a:pt x="1791049" y="2580750"/>
                      <a:pt x="1875004" y="2641338"/>
                      <a:pt x="1969669" y="2680156"/>
                    </a:cubicBezTo>
                    <a:cubicBezTo>
                      <a:pt x="2169594" y="2752147"/>
                      <a:pt x="2384721" y="2774148"/>
                      <a:pt x="2594204" y="2736712"/>
                    </a:cubicBezTo>
                    <a:cubicBezTo>
                      <a:pt x="2755319" y="2718283"/>
                      <a:pt x="2911136" y="2663799"/>
                      <a:pt x="3047490" y="2575567"/>
                    </a:cubicBezTo>
                    <a:cubicBezTo>
                      <a:pt x="3148490" y="2512560"/>
                      <a:pt x="3244537" y="2431123"/>
                      <a:pt x="3293596" y="2320198"/>
                    </a:cubicBezTo>
                    <a:cubicBezTo>
                      <a:pt x="3336668" y="2217452"/>
                      <a:pt x="3359125" y="2106182"/>
                      <a:pt x="3369950" y="1995487"/>
                    </a:cubicBezTo>
                    <a:cubicBezTo>
                      <a:pt x="3374787" y="1906102"/>
                      <a:pt x="3363501" y="1816603"/>
                      <a:pt x="3352791" y="1727909"/>
                    </a:cubicBezTo>
                    <a:cubicBezTo>
                      <a:pt x="3331140" y="1572292"/>
                      <a:pt x="3275170" y="1418403"/>
                      <a:pt x="3160697" y="1307017"/>
                    </a:cubicBezTo>
                    <a:cubicBezTo>
                      <a:pt x="3088374" y="1238251"/>
                      <a:pt x="2997048" y="1191370"/>
                      <a:pt x="2906760" y="1150364"/>
                    </a:cubicBezTo>
                    <a:cubicBezTo>
                      <a:pt x="2796778" y="1106132"/>
                      <a:pt x="2670097" y="1107169"/>
                      <a:pt x="2558273" y="1144835"/>
                    </a:cubicBezTo>
                    <a:cubicBezTo>
                      <a:pt x="2392091" y="1201391"/>
                      <a:pt x="2244796" y="1308284"/>
                      <a:pt x="2141263" y="1450079"/>
                    </a:cubicBezTo>
                    <a:cubicBezTo>
                      <a:pt x="2090246" y="1510091"/>
                      <a:pt x="2047174" y="1577360"/>
                      <a:pt x="2022874" y="1652692"/>
                    </a:cubicBezTo>
                    <a:cubicBezTo>
                      <a:pt x="1968863" y="1837682"/>
                      <a:pt x="1948363" y="2038337"/>
                      <a:pt x="1990398" y="2227934"/>
                    </a:cubicBezTo>
                    <a:cubicBezTo>
                      <a:pt x="2008709" y="2302459"/>
                      <a:pt x="2026790" y="2378022"/>
                      <a:pt x="2057424" y="2448631"/>
                    </a:cubicBezTo>
                    <a:cubicBezTo>
                      <a:pt x="2094852" y="2531565"/>
                      <a:pt x="2144027" y="2608510"/>
                      <a:pt x="2195506" y="2683266"/>
                    </a:cubicBezTo>
                    <a:cubicBezTo>
                      <a:pt x="2112933" y="2668407"/>
                      <a:pt x="2030015" y="2649977"/>
                      <a:pt x="1953546" y="2614500"/>
                    </a:cubicBezTo>
                    <a:cubicBezTo>
                      <a:pt x="1875004" y="2574645"/>
                      <a:pt x="1804062" y="2520623"/>
                      <a:pt x="1740722" y="2459113"/>
                    </a:cubicBezTo>
                    <a:cubicBezTo>
                      <a:pt x="1735425" y="2433772"/>
                      <a:pt x="1729206" y="2409352"/>
                      <a:pt x="1723102" y="2383205"/>
                    </a:cubicBezTo>
                    <a:cubicBezTo>
                      <a:pt x="1706058" y="2317434"/>
                      <a:pt x="1691777" y="2249589"/>
                      <a:pt x="1681873" y="2181859"/>
                    </a:cubicBezTo>
                    <a:cubicBezTo>
                      <a:pt x="1666326" y="2091207"/>
                      <a:pt x="1675424" y="1998482"/>
                      <a:pt x="1686480" y="1907715"/>
                    </a:cubicBezTo>
                    <a:cubicBezTo>
                      <a:pt x="1698687" y="1811765"/>
                      <a:pt x="1706058" y="1715353"/>
                      <a:pt x="1730588" y="1621131"/>
                    </a:cubicBezTo>
                    <a:cubicBezTo>
                      <a:pt x="1747747" y="1559506"/>
                      <a:pt x="1777344" y="1505599"/>
                      <a:pt x="1801990" y="1445241"/>
                    </a:cubicBezTo>
                    <a:cubicBezTo>
                      <a:pt x="1843218" y="1345374"/>
                      <a:pt x="1880992" y="1242282"/>
                      <a:pt x="1951127" y="1158196"/>
                    </a:cubicBezTo>
                    <a:cubicBezTo>
                      <a:pt x="2017692" y="1068696"/>
                      <a:pt x="2085063" y="977814"/>
                      <a:pt x="2178807" y="914577"/>
                    </a:cubicBezTo>
                    <a:cubicBezTo>
                      <a:pt x="2283952" y="840973"/>
                      <a:pt x="2404298" y="783264"/>
                      <a:pt x="2521766" y="732006"/>
                    </a:cubicBezTo>
                    <a:cubicBezTo>
                      <a:pt x="2550442" y="721639"/>
                      <a:pt x="2585797" y="714267"/>
                      <a:pt x="2616201" y="707587"/>
                    </a:cubicBezTo>
                    <a:cubicBezTo>
                      <a:pt x="2673437" y="693534"/>
                      <a:pt x="2728140" y="671188"/>
                      <a:pt x="2785377" y="657365"/>
                    </a:cubicBezTo>
                    <a:cubicBezTo>
                      <a:pt x="2931751" y="624076"/>
                      <a:pt x="3155860" y="665313"/>
                      <a:pt x="3288760" y="733849"/>
                    </a:cubicBezTo>
                    <a:cubicBezTo>
                      <a:pt x="3369374" y="778426"/>
                      <a:pt x="3445152" y="835789"/>
                      <a:pt x="3507111" y="904095"/>
                    </a:cubicBezTo>
                    <a:cubicBezTo>
                      <a:pt x="3594751" y="1013292"/>
                      <a:pt x="3651181" y="1143222"/>
                      <a:pt x="3716594" y="1266356"/>
                    </a:cubicBezTo>
                    <a:cubicBezTo>
                      <a:pt x="3777747" y="1393868"/>
                      <a:pt x="3801931" y="1536008"/>
                      <a:pt x="3822085" y="1674923"/>
                    </a:cubicBezTo>
                    <a:cubicBezTo>
                      <a:pt x="3837402" y="1865672"/>
                      <a:pt x="3801586" y="2058149"/>
                      <a:pt x="3745270" y="2239913"/>
                    </a:cubicBezTo>
                    <a:cubicBezTo>
                      <a:pt x="3677899" y="2430316"/>
                      <a:pt x="3524961" y="2632814"/>
                      <a:pt x="3370065" y="2761823"/>
                    </a:cubicBezTo>
                    <a:cubicBezTo>
                      <a:pt x="3301082" y="2820223"/>
                      <a:pt x="3225074" y="2869292"/>
                      <a:pt x="3148950" y="2917901"/>
                    </a:cubicBezTo>
                    <a:cubicBezTo>
                      <a:pt x="3076627" y="2963745"/>
                      <a:pt x="3005456" y="3012354"/>
                      <a:pt x="2927605" y="3048292"/>
                    </a:cubicBezTo>
                    <a:cubicBezTo>
                      <a:pt x="2854130" y="3083309"/>
                      <a:pt x="2778467" y="3104848"/>
                      <a:pt x="2697506" y="3126389"/>
                    </a:cubicBezTo>
                    <a:cubicBezTo>
                      <a:pt x="2609636" y="3148274"/>
                      <a:pt x="2518772" y="3151384"/>
                      <a:pt x="2428944" y="3160368"/>
                    </a:cubicBezTo>
                    <a:cubicBezTo>
                      <a:pt x="2338079" y="3170850"/>
                      <a:pt x="2246754" y="3169814"/>
                      <a:pt x="2155889" y="3159793"/>
                    </a:cubicBezTo>
                    <a:cubicBezTo>
                      <a:pt x="2043028" y="3152651"/>
                      <a:pt x="1929707" y="3136986"/>
                      <a:pt x="1825944" y="3089759"/>
                    </a:cubicBezTo>
                    <a:cubicBezTo>
                      <a:pt x="1633735" y="3011317"/>
                      <a:pt x="1436458" y="2922163"/>
                      <a:pt x="1280526" y="2780483"/>
                    </a:cubicBezTo>
                    <a:close/>
                    <a:moveTo>
                      <a:pt x="2274623" y="2695476"/>
                    </a:moveTo>
                    <a:cubicBezTo>
                      <a:pt x="2202646" y="2607473"/>
                      <a:pt x="2141724" y="2508528"/>
                      <a:pt x="2097271" y="2403823"/>
                    </a:cubicBezTo>
                    <a:cubicBezTo>
                      <a:pt x="2077577" y="2350722"/>
                      <a:pt x="2062952" y="2295778"/>
                      <a:pt x="2049017" y="2240834"/>
                    </a:cubicBezTo>
                    <a:cubicBezTo>
                      <a:pt x="2001339" y="2050085"/>
                      <a:pt x="2020802" y="1846090"/>
                      <a:pt x="2077923" y="1659488"/>
                    </a:cubicBezTo>
                    <a:cubicBezTo>
                      <a:pt x="2105447" y="1577360"/>
                      <a:pt x="2161072" y="1510321"/>
                      <a:pt x="2215544" y="1444665"/>
                    </a:cubicBezTo>
                    <a:cubicBezTo>
                      <a:pt x="2306524" y="1329133"/>
                      <a:pt x="2436429" y="1245162"/>
                      <a:pt x="2574857" y="1196438"/>
                    </a:cubicBezTo>
                    <a:cubicBezTo>
                      <a:pt x="2701883" y="1152091"/>
                      <a:pt x="2845953" y="1166490"/>
                      <a:pt x="2961233" y="1236408"/>
                    </a:cubicBezTo>
                    <a:cubicBezTo>
                      <a:pt x="3032058" y="1274765"/>
                      <a:pt x="3104382" y="1315541"/>
                      <a:pt x="3154478" y="1380391"/>
                    </a:cubicBezTo>
                    <a:cubicBezTo>
                      <a:pt x="3252137" y="1490394"/>
                      <a:pt x="3289220" y="1638179"/>
                      <a:pt x="3305458" y="1781240"/>
                    </a:cubicBezTo>
                    <a:cubicBezTo>
                      <a:pt x="3311907" y="1852080"/>
                      <a:pt x="3321696" y="1927181"/>
                      <a:pt x="3315938" y="2000325"/>
                    </a:cubicBezTo>
                    <a:cubicBezTo>
                      <a:pt x="3304076" y="2102611"/>
                      <a:pt x="3284153" y="2205703"/>
                      <a:pt x="3243730" y="2300847"/>
                    </a:cubicBezTo>
                    <a:cubicBezTo>
                      <a:pt x="3195016" y="2407049"/>
                      <a:pt x="3099084" y="2482035"/>
                      <a:pt x="3001195" y="2541126"/>
                    </a:cubicBezTo>
                    <a:cubicBezTo>
                      <a:pt x="2880387" y="2616112"/>
                      <a:pt x="2744033" y="2663684"/>
                      <a:pt x="2602957" y="2681077"/>
                    </a:cubicBezTo>
                    <a:cubicBezTo>
                      <a:pt x="2494702" y="2697319"/>
                      <a:pt x="2384145" y="2710219"/>
                      <a:pt x="2274623" y="2695476"/>
                    </a:cubicBezTo>
                    <a:close/>
                    <a:moveTo>
                      <a:pt x="3680894" y="4776551"/>
                    </a:moveTo>
                    <a:cubicBezTo>
                      <a:pt x="3626421" y="4858563"/>
                      <a:pt x="3556747" y="4928482"/>
                      <a:pt x="3489491" y="4999782"/>
                    </a:cubicBezTo>
                    <a:cubicBezTo>
                      <a:pt x="3432830" y="5059449"/>
                      <a:pt x="3375708" y="5119576"/>
                      <a:pt x="3307071" y="5165651"/>
                    </a:cubicBezTo>
                    <a:cubicBezTo>
                      <a:pt x="3174286" y="5245706"/>
                      <a:pt x="3025494" y="5303990"/>
                      <a:pt x="2872786" y="5332902"/>
                    </a:cubicBezTo>
                    <a:cubicBezTo>
                      <a:pt x="2744033" y="5356400"/>
                      <a:pt x="2608485" y="5343499"/>
                      <a:pt x="2482725" y="5302377"/>
                    </a:cubicBezTo>
                    <a:cubicBezTo>
                      <a:pt x="2334739" y="5243171"/>
                      <a:pt x="2195160" y="5162195"/>
                      <a:pt x="2076426" y="5054726"/>
                    </a:cubicBezTo>
                    <a:cubicBezTo>
                      <a:pt x="1985446" y="4972368"/>
                      <a:pt x="1894812" y="4879873"/>
                      <a:pt x="1825944" y="4776781"/>
                    </a:cubicBezTo>
                    <a:cubicBezTo>
                      <a:pt x="1732776" y="4643280"/>
                      <a:pt x="1631316" y="4512543"/>
                      <a:pt x="1510739" y="4402655"/>
                    </a:cubicBezTo>
                    <a:cubicBezTo>
                      <a:pt x="1414577" y="4313847"/>
                      <a:pt x="1273731" y="4311427"/>
                      <a:pt x="1152579" y="4338842"/>
                    </a:cubicBezTo>
                    <a:cubicBezTo>
                      <a:pt x="1082789" y="4356581"/>
                      <a:pt x="1027510" y="4409451"/>
                      <a:pt x="981099" y="4462092"/>
                    </a:cubicBezTo>
                    <a:cubicBezTo>
                      <a:pt x="897029" y="4559424"/>
                      <a:pt x="863632" y="4688433"/>
                      <a:pt x="838296" y="4811913"/>
                    </a:cubicBezTo>
                    <a:cubicBezTo>
                      <a:pt x="742709" y="4671155"/>
                      <a:pt x="603936" y="4562765"/>
                      <a:pt x="514914" y="4418090"/>
                    </a:cubicBezTo>
                    <a:lnTo>
                      <a:pt x="513763" y="4414404"/>
                    </a:lnTo>
                    <a:cubicBezTo>
                      <a:pt x="513648" y="4412676"/>
                      <a:pt x="513187" y="4410719"/>
                      <a:pt x="513763" y="4408990"/>
                    </a:cubicBezTo>
                    <a:cubicBezTo>
                      <a:pt x="525855" y="4387911"/>
                      <a:pt x="539905" y="4367984"/>
                      <a:pt x="555567" y="4349324"/>
                    </a:cubicBezTo>
                    <a:cubicBezTo>
                      <a:pt x="603591" y="4293343"/>
                      <a:pt x="666010" y="4242661"/>
                      <a:pt x="728083" y="4200849"/>
                    </a:cubicBezTo>
                    <a:cubicBezTo>
                      <a:pt x="1041675" y="4004686"/>
                      <a:pt x="1163865" y="3873027"/>
                      <a:pt x="1556805" y="3983491"/>
                    </a:cubicBezTo>
                    <a:cubicBezTo>
                      <a:pt x="1713313" y="4026686"/>
                      <a:pt x="1855656" y="4104552"/>
                      <a:pt x="1979573" y="4210294"/>
                    </a:cubicBezTo>
                    <a:cubicBezTo>
                      <a:pt x="2164296" y="4370173"/>
                      <a:pt x="2325065" y="4557581"/>
                      <a:pt x="2520154" y="4705250"/>
                    </a:cubicBezTo>
                    <a:cubicBezTo>
                      <a:pt x="2594434" y="4761116"/>
                      <a:pt x="2681499" y="4795902"/>
                      <a:pt x="2770405" y="4820898"/>
                    </a:cubicBezTo>
                    <a:cubicBezTo>
                      <a:pt x="2856203" y="4849809"/>
                      <a:pt x="2947528" y="4857872"/>
                      <a:pt x="3037126" y="4845548"/>
                    </a:cubicBezTo>
                    <a:cubicBezTo>
                      <a:pt x="3207799" y="4815484"/>
                      <a:pt x="3357513" y="4655835"/>
                      <a:pt x="3420622" y="4499757"/>
                    </a:cubicBezTo>
                    <a:cubicBezTo>
                      <a:pt x="3438358" y="4450112"/>
                      <a:pt x="3452753" y="4398969"/>
                      <a:pt x="3462772" y="4347135"/>
                    </a:cubicBezTo>
                    <a:cubicBezTo>
                      <a:pt x="3470373" y="4349209"/>
                      <a:pt x="3477974" y="4351397"/>
                      <a:pt x="3485690" y="4353356"/>
                    </a:cubicBezTo>
                    <a:cubicBezTo>
                      <a:pt x="3595096" y="4379503"/>
                      <a:pt x="3706690" y="4395053"/>
                      <a:pt x="3818630" y="4405420"/>
                    </a:cubicBezTo>
                    <a:cubicBezTo>
                      <a:pt x="3794676" y="4535465"/>
                      <a:pt x="3751719" y="4664359"/>
                      <a:pt x="3680894" y="4776551"/>
                    </a:cubicBezTo>
                    <a:close/>
                    <a:moveTo>
                      <a:pt x="5689472" y="2987473"/>
                    </a:moveTo>
                    <a:cubicBezTo>
                      <a:pt x="5671852" y="3108650"/>
                      <a:pt x="5637994" y="3228328"/>
                      <a:pt x="5587667" y="3340751"/>
                    </a:cubicBezTo>
                    <a:cubicBezTo>
                      <a:pt x="5489663" y="3592894"/>
                      <a:pt x="5318529" y="3786638"/>
                      <a:pt x="5105129" y="3948475"/>
                    </a:cubicBezTo>
                    <a:cubicBezTo>
                      <a:pt x="5039716" y="4001921"/>
                      <a:pt x="4975109" y="4057671"/>
                      <a:pt x="4901634" y="4100060"/>
                    </a:cubicBezTo>
                    <a:cubicBezTo>
                      <a:pt x="4827123" y="4142218"/>
                      <a:pt x="4748811" y="4174471"/>
                      <a:pt x="4671651" y="4214441"/>
                    </a:cubicBezTo>
                    <a:cubicBezTo>
                      <a:pt x="4364278" y="4373743"/>
                      <a:pt x="4063814" y="4388027"/>
                      <a:pt x="3726384" y="4342182"/>
                    </a:cubicBezTo>
                    <a:cubicBezTo>
                      <a:pt x="3638168" y="4333889"/>
                      <a:pt x="3552140" y="4316496"/>
                      <a:pt x="3467494" y="4293343"/>
                    </a:cubicBezTo>
                    <a:cubicBezTo>
                      <a:pt x="3463809" y="4287123"/>
                      <a:pt x="3456899" y="4282746"/>
                      <a:pt x="3449644" y="4282746"/>
                    </a:cubicBezTo>
                    <a:cubicBezTo>
                      <a:pt x="3445959" y="4282746"/>
                      <a:pt x="3442734" y="4283783"/>
                      <a:pt x="3439855" y="4285396"/>
                    </a:cubicBezTo>
                    <a:cubicBezTo>
                      <a:pt x="3341850" y="4256944"/>
                      <a:pt x="3245573" y="4221006"/>
                      <a:pt x="3150217" y="4182419"/>
                    </a:cubicBezTo>
                    <a:cubicBezTo>
                      <a:pt x="2986799" y="4117799"/>
                      <a:pt x="2831212" y="4034865"/>
                      <a:pt x="2689215" y="3930966"/>
                    </a:cubicBezTo>
                    <a:cubicBezTo>
                      <a:pt x="2529252" y="3826607"/>
                      <a:pt x="2389212" y="3695870"/>
                      <a:pt x="2262301" y="3553500"/>
                    </a:cubicBezTo>
                    <a:cubicBezTo>
                      <a:pt x="2164411" y="3445110"/>
                      <a:pt x="2087366" y="3322090"/>
                      <a:pt x="2008249" y="3199417"/>
                    </a:cubicBezTo>
                    <a:cubicBezTo>
                      <a:pt x="2016425" y="3200684"/>
                      <a:pt x="2024717" y="3201720"/>
                      <a:pt x="2033009" y="3202642"/>
                    </a:cubicBezTo>
                    <a:cubicBezTo>
                      <a:pt x="2120879" y="3211511"/>
                      <a:pt x="2208865" y="3221302"/>
                      <a:pt x="2297196" y="3222684"/>
                    </a:cubicBezTo>
                    <a:cubicBezTo>
                      <a:pt x="2365949" y="3219574"/>
                      <a:pt x="2435047" y="3215658"/>
                      <a:pt x="2503800" y="3209207"/>
                    </a:cubicBezTo>
                    <a:cubicBezTo>
                      <a:pt x="2503224" y="3211396"/>
                      <a:pt x="2503340" y="3213815"/>
                      <a:pt x="2504376" y="3216234"/>
                    </a:cubicBezTo>
                    <a:lnTo>
                      <a:pt x="2504261" y="3216234"/>
                    </a:lnTo>
                    <a:cubicBezTo>
                      <a:pt x="2515201" y="3239617"/>
                      <a:pt x="2538350" y="3254591"/>
                      <a:pt x="2557697" y="3270717"/>
                    </a:cubicBezTo>
                    <a:cubicBezTo>
                      <a:pt x="2598005" y="3300896"/>
                      <a:pt x="2640040" y="3328656"/>
                      <a:pt x="2679426" y="3360217"/>
                    </a:cubicBezTo>
                    <a:cubicBezTo>
                      <a:pt x="2767872" y="3431863"/>
                      <a:pt x="2853554" y="3507310"/>
                      <a:pt x="2948680" y="3569972"/>
                    </a:cubicBezTo>
                    <a:cubicBezTo>
                      <a:pt x="3045072" y="3632518"/>
                      <a:pt x="3136167" y="3703127"/>
                      <a:pt x="3241197" y="3751276"/>
                    </a:cubicBezTo>
                    <a:cubicBezTo>
                      <a:pt x="3457705" y="3870378"/>
                      <a:pt x="3701969" y="3930736"/>
                      <a:pt x="3948305" y="3939145"/>
                    </a:cubicBezTo>
                    <a:cubicBezTo>
                      <a:pt x="3950838" y="3942139"/>
                      <a:pt x="3954178" y="3944673"/>
                      <a:pt x="3958094" y="3946401"/>
                    </a:cubicBezTo>
                    <a:cubicBezTo>
                      <a:pt x="3967998" y="3950663"/>
                      <a:pt x="3979975" y="3948129"/>
                      <a:pt x="3987576" y="3940527"/>
                    </a:cubicBezTo>
                    <a:cubicBezTo>
                      <a:pt x="4205467" y="3947668"/>
                      <a:pt x="4532533" y="3847687"/>
                      <a:pt x="4704128" y="3712112"/>
                    </a:cubicBezTo>
                    <a:cubicBezTo>
                      <a:pt x="4799368" y="3635398"/>
                      <a:pt x="4898294" y="3562369"/>
                      <a:pt x="4985128" y="3475865"/>
                    </a:cubicBezTo>
                    <a:cubicBezTo>
                      <a:pt x="5047893" y="3412051"/>
                      <a:pt x="5099486" y="3338562"/>
                      <a:pt x="5152001" y="3266455"/>
                    </a:cubicBezTo>
                    <a:cubicBezTo>
                      <a:pt x="5204746" y="3192966"/>
                      <a:pt x="5258874" y="3119017"/>
                      <a:pt x="5294344" y="3035276"/>
                    </a:cubicBezTo>
                    <a:cubicBezTo>
                      <a:pt x="5362406" y="2876319"/>
                      <a:pt x="5400295" y="2618531"/>
                      <a:pt x="5201292" y="2541011"/>
                    </a:cubicBezTo>
                    <a:cubicBezTo>
                      <a:pt x="5025205" y="2473281"/>
                      <a:pt x="4840021" y="2469480"/>
                      <a:pt x="4694223" y="2603557"/>
                    </a:cubicBezTo>
                    <a:cubicBezTo>
                      <a:pt x="4600941" y="2681653"/>
                      <a:pt x="4518483" y="2772535"/>
                      <a:pt x="4449499" y="2872863"/>
                    </a:cubicBezTo>
                    <a:cubicBezTo>
                      <a:pt x="4384662" y="2973536"/>
                      <a:pt x="4326735" y="3078586"/>
                      <a:pt x="4263509" y="3180296"/>
                    </a:cubicBezTo>
                    <a:cubicBezTo>
                      <a:pt x="4216638" y="3258277"/>
                      <a:pt x="4165620" y="3334185"/>
                      <a:pt x="4127731" y="3417119"/>
                    </a:cubicBezTo>
                    <a:cubicBezTo>
                      <a:pt x="4059438" y="3569972"/>
                      <a:pt x="4017864" y="3729966"/>
                      <a:pt x="3953718" y="3885583"/>
                    </a:cubicBezTo>
                    <a:cubicBezTo>
                      <a:pt x="3817593" y="3880400"/>
                      <a:pt x="3681930" y="3860242"/>
                      <a:pt x="3551104" y="3822115"/>
                    </a:cubicBezTo>
                    <a:cubicBezTo>
                      <a:pt x="3575288" y="3816816"/>
                      <a:pt x="3576325" y="3776847"/>
                      <a:pt x="3583234" y="3755768"/>
                    </a:cubicBezTo>
                    <a:cubicBezTo>
                      <a:pt x="3585422" y="3748511"/>
                      <a:pt x="3595557" y="3710154"/>
                      <a:pt x="3604885" y="3666268"/>
                    </a:cubicBezTo>
                    <a:cubicBezTo>
                      <a:pt x="3608916" y="3661084"/>
                      <a:pt x="3612140" y="3655440"/>
                      <a:pt x="3614329" y="3650142"/>
                    </a:cubicBezTo>
                    <a:cubicBezTo>
                      <a:pt x="3639319" y="3538641"/>
                      <a:pt x="3641622" y="3422303"/>
                      <a:pt x="3675020" y="3312184"/>
                    </a:cubicBezTo>
                    <a:cubicBezTo>
                      <a:pt x="3727996" y="3126043"/>
                      <a:pt x="3815981" y="2950729"/>
                      <a:pt x="3935752" y="2798683"/>
                    </a:cubicBezTo>
                    <a:cubicBezTo>
                      <a:pt x="4200630" y="2425018"/>
                      <a:pt x="4731882" y="2120465"/>
                      <a:pt x="5198182" y="2211462"/>
                    </a:cubicBezTo>
                    <a:cubicBezTo>
                      <a:pt x="5392809" y="2249819"/>
                      <a:pt x="5571199" y="2385854"/>
                      <a:pt x="5653887" y="2567158"/>
                    </a:cubicBezTo>
                    <a:cubicBezTo>
                      <a:pt x="5710432" y="2699507"/>
                      <a:pt x="5715730" y="2847061"/>
                      <a:pt x="5689472" y="2987473"/>
                    </a:cubicBezTo>
                    <a:close/>
                    <a:moveTo>
                      <a:pt x="4011415" y="3886850"/>
                    </a:moveTo>
                    <a:cubicBezTo>
                      <a:pt x="4076598" y="3727893"/>
                      <a:pt x="4117827" y="3559835"/>
                      <a:pt x="4193489" y="3405370"/>
                    </a:cubicBezTo>
                    <a:cubicBezTo>
                      <a:pt x="4227693" y="3339944"/>
                      <a:pt x="4268001" y="3277974"/>
                      <a:pt x="4306120" y="3214621"/>
                    </a:cubicBezTo>
                    <a:cubicBezTo>
                      <a:pt x="4369460" y="3112566"/>
                      <a:pt x="4428194" y="3007746"/>
                      <a:pt x="4492340" y="2906267"/>
                    </a:cubicBezTo>
                    <a:cubicBezTo>
                      <a:pt x="4561324" y="2805709"/>
                      <a:pt x="4644127" y="2714712"/>
                      <a:pt x="4738331" y="2637307"/>
                    </a:cubicBezTo>
                    <a:cubicBezTo>
                      <a:pt x="4860866" y="2526497"/>
                      <a:pt x="5019793" y="2532602"/>
                      <a:pt x="5167088" y="2585127"/>
                    </a:cubicBezTo>
                    <a:cubicBezTo>
                      <a:pt x="5332694" y="2635348"/>
                      <a:pt x="5306782" y="2841187"/>
                      <a:pt x="5261983" y="2970887"/>
                    </a:cubicBezTo>
                    <a:cubicBezTo>
                      <a:pt x="5222136" y="3086879"/>
                      <a:pt x="5147855" y="3179489"/>
                      <a:pt x="5076223" y="3279126"/>
                    </a:cubicBezTo>
                    <a:cubicBezTo>
                      <a:pt x="4977527" y="3428753"/>
                      <a:pt x="4838639" y="3538756"/>
                      <a:pt x="4698945" y="3647723"/>
                    </a:cubicBezTo>
                    <a:cubicBezTo>
                      <a:pt x="4536218" y="3787214"/>
                      <a:pt x="4240131" y="3879363"/>
                      <a:pt x="4027423" y="3887080"/>
                    </a:cubicBezTo>
                    <a:cubicBezTo>
                      <a:pt x="4022010" y="3886965"/>
                      <a:pt x="4016712" y="3886965"/>
                      <a:pt x="4011415" y="38868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3792198" y="-502232"/>
                <a:ext cx="3774718" cy="3139994"/>
              </a:xfrm>
              <a:custGeom>
                <a:rect b="b" l="l" r="r" t="t"/>
                <a:pathLst>
                  <a:path extrusionOk="0" h="3139994" w="3774718">
                    <a:moveTo>
                      <a:pt x="3771167" y="1647021"/>
                    </a:moveTo>
                    <a:cubicBezTo>
                      <a:pt x="3786484" y="1837770"/>
                      <a:pt x="3750668" y="2030247"/>
                      <a:pt x="3694237" y="2212011"/>
                    </a:cubicBezTo>
                    <a:cubicBezTo>
                      <a:pt x="3626866" y="2402415"/>
                      <a:pt x="3473928" y="2604913"/>
                      <a:pt x="3318917" y="2733922"/>
                    </a:cubicBezTo>
                    <a:cubicBezTo>
                      <a:pt x="3249934" y="2792321"/>
                      <a:pt x="3173925" y="2841391"/>
                      <a:pt x="3097802" y="2889999"/>
                    </a:cubicBezTo>
                    <a:cubicBezTo>
                      <a:pt x="3025479" y="2935844"/>
                      <a:pt x="2954307" y="2984452"/>
                      <a:pt x="2876456" y="3020506"/>
                    </a:cubicBezTo>
                    <a:cubicBezTo>
                      <a:pt x="2802982" y="3055522"/>
                      <a:pt x="2727319" y="3077062"/>
                      <a:pt x="2646358" y="3098602"/>
                    </a:cubicBezTo>
                    <a:cubicBezTo>
                      <a:pt x="2558488" y="3120372"/>
                      <a:pt x="2467508" y="3123482"/>
                      <a:pt x="2377910" y="3132582"/>
                    </a:cubicBezTo>
                    <a:cubicBezTo>
                      <a:pt x="2287046" y="3143064"/>
                      <a:pt x="2195721" y="3142028"/>
                      <a:pt x="2104741" y="3132006"/>
                    </a:cubicBezTo>
                    <a:cubicBezTo>
                      <a:pt x="1991880" y="3124865"/>
                      <a:pt x="1878559" y="3109199"/>
                      <a:pt x="1774796" y="3061973"/>
                    </a:cubicBezTo>
                    <a:cubicBezTo>
                      <a:pt x="1582356" y="2983185"/>
                      <a:pt x="1385080" y="2894146"/>
                      <a:pt x="1229148" y="2752467"/>
                    </a:cubicBezTo>
                    <a:cubicBezTo>
                      <a:pt x="1053868" y="2566095"/>
                      <a:pt x="933751" y="2329502"/>
                      <a:pt x="870641" y="2082311"/>
                    </a:cubicBezTo>
                    <a:cubicBezTo>
                      <a:pt x="819854" y="1872902"/>
                      <a:pt x="792790" y="1664415"/>
                      <a:pt x="776552" y="1448555"/>
                    </a:cubicBezTo>
                    <a:cubicBezTo>
                      <a:pt x="755938" y="1232235"/>
                      <a:pt x="755247" y="1007967"/>
                      <a:pt x="674977" y="803050"/>
                    </a:cubicBezTo>
                    <a:cubicBezTo>
                      <a:pt x="605879" y="655381"/>
                      <a:pt x="487145" y="496999"/>
                      <a:pt x="348832" y="409457"/>
                    </a:cubicBezTo>
                    <a:cubicBezTo>
                      <a:pt x="244494" y="351058"/>
                      <a:pt x="115740" y="356011"/>
                      <a:pt x="0" y="364650"/>
                    </a:cubicBezTo>
                    <a:cubicBezTo>
                      <a:pt x="15893" y="244050"/>
                      <a:pt x="49405" y="126790"/>
                      <a:pt x="65874" y="6420"/>
                    </a:cubicBezTo>
                    <a:cubicBezTo>
                      <a:pt x="65874" y="6420"/>
                      <a:pt x="65874" y="6420"/>
                      <a:pt x="65759" y="6420"/>
                    </a:cubicBezTo>
                    <a:cubicBezTo>
                      <a:pt x="65874" y="5844"/>
                      <a:pt x="65874" y="5153"/>
                      <a:pt x="65874" y="4577"/>
                    </a:cubicBezTo>
                    <a:cubicBezTo>
                      <a:pt x="139694" y="-9591"/>
                      <a:pt x="211787" y="12064"/>
                      <a:pt x="284571" y="29687"/>
                    </a:cubicBezTo>
                    <a:cubicBezTo>
                      <a:pt x="394437" y="57217"/>
                      <a:pt x="508220" y="85783"/>
                      <a:pt x="598278" y="158120"/>
                    </a:cubicBezTo>
                    <a:cubicBezTo>
                      <a:pt x="714018" y="250961"/>
                      <a:pt x="801082" y="373865"/>
                      <a:pt x="882618" y="496769"/>
                    </a:cubicBezTo>
                    <a:cubicBezTo>
                      <a:pt x="957360" y="606772"/>
                      <a:pt x="1015403" y="727257"/>
                      <a:pt x="1059050" y="852695"/>
                    </a:cubicBezTo>
                    <a:cubicBezTo>
                      <a:pt x="1136325" y="1053696"/>
                      <a:pt x="1160970" y="1268288"/>
                      <a:pt x="1200932" y="1478504"/>
                    </a:cubicBezTo>
                    <a:cubicBezTo>
                      <a:pt x="1234330" y="1636424"/>
                      <a:pt x="1277632" y="1792963"/>
                      <a:pt x="1334523" y="1943972"/>
                    </a:cubicBezTo>
                    <a:cubicBezTo>
                      <a:pt x="1396596" y="2095328"/>
                      <a:pt x="1467998" y="2245876"/>
                      <a:pt x="1566233" y="2377304"/>
                    </a:cubicBezTo>
                    <a:cubicBezTo>
                      <a:pt x="1589727" y="2404834"/>
                      <a:pt x="1614372" y="2431787"/>
                      <a:pt x="1640169" y="2457704"/>
                    </a:cubicBezTo>
                    <a:cubicBezTo>
                      <a:pt x="1644084" y="2470720"/>
                      <a:pt x="1650994" y="2481663"/>
                      <a:pt x="1665274" y="2482124"/>
                    </a:cubicBezTo>
                    <a:cubicBezTo>
                      <a:pt x="1739786" y="2552618"/>
                      <a:pt x="1823740" y="2613206"/>
                      <a:pt x="1918520" y="2652024"/>
                    </a:cubicBezTo>
                    <a:cubicBezTo>
                      <a:pt x="2118446" y="2724016"/>
                      <a:pt x="2333572" y="2746016"/>
                      <a:pt x="2543056" y="2708581"/>
                    </a:cubicBezTo>
                    <a:cubicBezTo>
                      <a:pt x="2704171" y="2690151"/>
                      <a:pt x="2859873" y="2635667"/>
                      <a:pt x="2996227" y="2547435"/>
                    </a:cubicBezTo>
                    <a:cubicBezTo>
                      <a:pt x="3097226" y="2484543"/>
                      <a:pt x="3193273" y="2402991"/>
                      <a:pt x="3242333" y="2292066"/>
                    </a:cubicBezTo>
                    <a:cubicBezTo>
                      <a:pt x="3285405" y="2189320"/>
                      <a:pt x="3307861" y="2078050"/>
                      <a:pt x="3318687" y="1967355"/>
                    </a:cubicBezTo>
                    <a:cubicBezTo>
                      <a:pt x="3323524" y="1877855"/>
                      <a:pt x="3312353" y="1788355"/>
                      <a:pt x="3301527" y="1699777"/>
                    </a:cubicBezTo>
                    <a:cubicBezTo>
                      <a:pt x="3279877" y="1544160"/>
                      <a:pt x="3223907" y="1390271"/>
                      <a:pt x="3109434" y="1278885"/>
                    </a:cubicBezTo>
                    <a:cubicBezTo>
                      <a:pt x="3037111" y="1210119"/>
                      <a:pt x="2945785" y="1163238"/>
                      <a:pt x="2855496" y="1122232"/>
                    </a:cubicBezTo>
                    <a:cubicBezTo>
                      <a:pt x="2745515" y="1078000"/>
                      <a:pt x="2618834" y="1079037"/>
                      <a:pt x="2507010" y="1116703"/>
                    </a:cubicBezTo>
                    <a:cubicBezTo>
                      <a:pt x="2340828" y="1173259"/>
                      <a:pt x="2193533" y="1280152"/>
                      <a:pt x="2090000" y="1421947"/>
                    </a:cubicBezTo>
                    <a:cubicBezTo>
                      <a:pt x="2038982" y="1481844"/>
                      <a:pt x="1995911" y="1549228"/>
                      <a:pt x="1971611" y="1624560"/>
                    </a:cubicBezTo>
                    <a:cubicBezTo>
                      <a:pt x="1917599" y="1809550"/>
                      <a:pt x="1897100" y="2010205"/>
                      <a:pt x="1939135" y="2199802"/>
                    </a:cubicBezTo>
                    <a:cubicBezTo>
                      <a:pt x="1957446" y="2274327"/>
                      <a:pt x="1975527" y="2350005"/>
                      <a:pt x="2006160" y="2420499"/>
                    </a:cubicBezTo>
                    <a:cubicBezTo>
                      <a:pt x="2043474" y="2503433"/>
                      <a:pt x="2092764" y="2580263"/>
                      <a:pt x="2144242" y="2655134"/>
                    </a:cubicBezTo>
                    <a:cubicBezTo>
                      <a:pt x="2061554" y="2640275"/>
                      <a:pt x="1978751" y="2621845"/>
                      <a:pt x="1902282" y="2586368"/>
                    </a:cubicBezTo>
                    <a:cubicBezTo>
                      <a:pt x="1823740" y="2546628"/>
                      <a:pt x="1752914" y="2492606"/>
                      <a:pt x="1689574" y="2431096"/>
                    </a:cubicBezTo>
                    <a:cubicBezTo>
                      <a:pt x="1684276" y="2405755"/>
                      <a:pt x="1677942" y="2381336"/>
                      <a:pt x="1671954" y="2355188"/>
                    </a:cubicBezTo>
                    <a:cubicBezTo>
                      <a:pt x="1654910" y="2289417"/>
                      <a:pt x="1640629" y="2221572"/>
                      <a:pt x="1630725" y="2153842"/>
                    </a:cubicBezTo>
                    <a:cubicBezTo>
                      <a:pt x="1615178" y="2063075"/>
                      <a:pt x="1624391" y="1970465"/>
                      <a:pt x="1635332" y="1879814"/>
                    </a:cubicBezTo>
                    <a:cubicBezTo>
                      <a:pt x="1647539" y="1783863"/>
                      <a:pt x="1654910" y="1687452"/>
                      <a:pt x="1679440" y="1593229"/>
                    </a:cubicBezTo>
                    <a:cubicBezTo>
                      <a:pt x="1696599" y="1531605"/>
                      <a:pt x="1726196" y="1477697"/>
                      <a:pt x="1750841" y="1417340"/>
                    </a:cubicBezTo>
                    <a:cubicBezTo>
                      <a:pt x="1792070" y="1317473"/>
                      <a:pt x="1829729" y="1214496"/>
                      <a:pt x="1899979" y="1130295"/>
                    </a:cubicBezTo>
                    <a:cubicBezTo>
                      <a:pt x="1966544" y="1040795"/>
                      <a:pt x="2033915" y="949913"/>
                      <a:pt x="2127659" y="886675"/>
                    </a:cubicBezTo>
                    <a:cubicBezTo>
                      <a:pt x="2232804" y="813071"/>
                      <a:pt x="2353150" y="755363"/>
                      <a:pt x="2470618" y="704105"/>
                    </a:cubicBezTo>
                    <a:cubicBezTo>
                      <a:pt x="2499294" y="693738"/>
                      <a:pt x="2534649" y="686366"/>
                      <a:pt x="2565052" y="679685"/>
                    </a:cubicBezTo>
                    <a:cubicBezTo>
                      <a:pt x="2622174" y="665632"/>
                      <a:pt x="2676992" y="643286"/>
                      <a:pt x="2734229" y="629464"/>
                    </a:cubicBezTo>
                    <a:cubicBezTo>
                      <a:pt x="2880717" y="596175"/>
                      <a:pt x="3104712" y="637412"/>
                      <a:pt x="3237611" y="705948"/>
                    </a:cubicBezTo>
                    <a:cubicBezTo>
                      <a:pt x="3318226" y="750525"/>
                      <a:pt x="3394004" y="807888"/>
                      <a:pt x="3455963" y="876193"/>
                    </a:cubicBezTo>
                    <a:cubicBezTo>
                      <a:pt x="3543602" y="985390"/>
                      <a:pt x="3600033" y="1115436"/>
                      <a:pt x="3665446" y="1238455"/>
                    </a:cubicBezTo>
                    <a:cubicBezTo>
                      <a:pt x="3726713" y="1365851"/>
                      <a:pt x="3750898" y="1507991"/>
                      <a:pt x="3771167" y="16470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5749298" y="1664975"/>
                <a:ext cx="3696259" cy="2169637"/>
              </a:xfrm>
              <a:custGeom>
                <a:rect b="b" l="l" r="r" t="t"/>
                <a:pathLst>
                  <a:path extrusionOk="0" h="2169637" w="3696259">
                    <a:moveTo>
                      <a:pt x="3645753" y="371472"/>
                    </a:moveTo>
                    <a:cubicBezTo>
                      <a:pt x="3702069" y="504167"/>
                      <a:pt x="3707251" y="651721"/>
                      <a:pt x="3681109" y="792133"/>
                    </a:cubicBezTo>
                    <a:cubicBezTo>
                      <a:pt x="3663488" y="913309"/>
                      <a:pt x="3629515" y="1032988"/>
                      <a:pt x="3579303" y="1145410"/>
                    </a:cubicBezTo>
                    <a:cubicBezTo>
                      <a:pt x="3481299" y="1397554"/>
                      <a:pt x="3310165" y="1591297"/>
                      <a:pt x="3096766" y="1753134"/>
                    </a:cubicBezTo>
                    <a:cubicBezTo>
                      <a:pt x="3031352" y="1806581"/>
                      <a:pt x="2966745" y="1862331"/>
                      <a:pt x="2893270" y="1904720"/>
                    </a:cubicBezTo>
                    <a:cubicBezTo>
                      <a:pt x="2818759" y="1946878"/>
                      <a:pt x="2740448" y="1979130"/>
                      <a:pt x="2663287" y="2019100"/>
                    </a:cubicBezTo>
                    <a:cubicBezTo>
                      <a:pt x="2355914" y="2178518"/>
                      <a:pt x="2055451" y="2192686"/>
                      <a:pt x="1718020" y="2146842"/>
                    </a:cubicBezTo>
                    <a:cubicBezTo>
                      <a:pt x="1629804" y="2138548"/>
                      <a:pt x="1543776" y="2121270"/>
                      <a:pt x="1459246" y="2098003"/>
                    </a:cubicBezTo>
                    <a:cubicBezTo>
                      <a:pt x="1455676" y="2091783"/>
                      <a:pt x="1448650" y="2087406"/>
                      <a:pt x="1441280" y="2087406"/>
                    </a:cubicBezTo>
                    <a:cubicBezTo>
                      <a:pt x="1437595" y="2087406"/>
                      <a:pt x="1434255" y="2088327"/>
                      <a:pt x="1431261" y="2090055"/>
                    </a:cubicBezTo>
                    <a:lnTo>
                      <a:pt x="1431261" y="2090055"/>
                    </a:lnTo>
                    <a:cubicBezTo>
                      <a:pt x="1333256" y="2061604"/>
                      <a:pt x="1237209" y="2025550"/>
                      <a:pt x="1141853" y="1987078"/>
                    </a:cubicBezTo>
                    <a:cubicBezTo>
                      <a:pt x="978435" y="1922458"/>
                      <a:pt x="822848" y="1839524"/>
                      <a:pt x="680851" y="1735626"/>
                    </a:cubicBezTo>
                    <a:cubicBezTo>
                      <a:pt x="520888" y="1631267"/>
                      <a:pt x="380848" y="1500530"/>
                      <a:pt x="254052" y="1358275"/>
                    </a:cubicBezTo>
                    <a:cubicBezTo>
                      <a:pt x="156163" y="1249884"/>
                      <a:pt x="79233" y="1126865"/>
                      <a:pt x="0" y="1004191"/>
                    </a:cubicBezTo>
                    <a:cubicBezTo>
                      <a:pt x="8177" y="1005459"/>
                      <a:pt x="16469" y="1006495"/>
                      <a:pt x="24760" y="1007302"/>
                    </a:cubicBezTo>
                    <a:cubicBezTo>
                      <a:pt x="112631" y="1016055"/>
                      <a:pt x="200616" y="1025962"/>
                      <a:pt x="288947" y="1027344"/>
                    </a:cubicBezTo>
                    <a:cubicBezTo>
                      <a:pt x="357700" y="1024234"/>
                      <a:pt x="426799" y="1020433"/>
                      <a:pt x="495552" y="1013867"/>
                    </a:cubicBezTo>
                    <a:cubicBezTo>
                      <a:pt x="494976" y="1016055"/>
                      <a:pt x="495091" y="1018475"/>
                      <a:pt x="496127" y="1020893"/>
                    </a:cubicBezTo>
                    <a:cubicBezTo>
                      <a:pt x="496127" y="1020893"/>
                      <a:pt x="496127" y="1020893"/>
                      <a:pt x="496012" y="1020893"/>
                    </a:cubicBezTo>
                    <a:cubicBezTo>
                      <a:pt x="506953" y="1044392"/>
                      <a:pt x="530101" y="1059250"/>
                      <a:pt x="549449" y="1075377"/>
                    </a:cubicBezTo>
                    <a:cubicBezTo>
                      <a:pt x="589756" y="1105556"/>
                      <a:pt x="631791" y="1133316"/>
                      <a:pt x="671177" y="1164877"/>
                    </a:cubicBezTo>
                    <a:cubicBezTo>
                      <a:pt x="759623" y="1236523"/>
                      <a:pt x="845305" y="1311970"/>
                      <a:pt x="940431" y="1374631"/>
                    </a:cubicBezTo>
                    <a:cubicBezTo>
                      <a:pt x="1036823" y="1437177"/>
                      <a:pt x="1127918" y="1507787"/>
                      <a:pt x="1232948" y="1555935"/>
                    </a:cubicBezTo>
                    <a:cubicBezTo>
                      <a:pt x="1449457" y="1675038"/>
                      <a:pt x="1693720" y="1735511"/>
                      <a:pt x="1939941" y="1743804"/>
                    </a:cubicBezTo>
                    <a:cubicBezTo>
                      <a:pt x="1942475" y="1746914"/>
                      <a:pt x="1945814" y="1749333"/>
                      <a:pt x="1949845" y="1751061"/>
                    </a:cubicBezTo>
                    <a:cubicBezTo>
                      <a:pt x="1959749" y="1755323"/>
                      <a:pt x="1971726" y="1752789"/>
                      <a:pt x="1979327" y="1745186"/>
                    </a:cubicBezTo>
                    <a:cubicBezTo>
                      <a:pt x="2197333" y="1752328"/>
                      <a:pt x="2524284" y="1652346"/>
                      <a:pt x="2695879" y="1516771"/>
                    </a:cubicBezTo>
                    <a:cubicBezTo>
                      <a:pt x="2791120" y="1440057"/>
                      <a:pt x="2890046" y="1367029"/>
                      <a:pt x="2976880" y="1280524"/>
                    </a:cubicBezTo>
                    <a:cubicBezTo>
                      <a:pt x="3039644" y="1216711"/>
                      <a:pt x="3091238" y="1143222"/>
                      <a:pt x="3143752" y="1071115"/>
                    </a:cubicBezTo>
                    <a:cubicBezTo>
                      <a:pt x="3196498" y="997626"/>
                      <a:pt x="3250625" y="923676"/>
                      <a:pt x="3286096" y="839936"/>
                    </a:cubicBezTo>
                    <a:cubicBezTo>
                      <a:pt x="3354158" y="680978"/>
                      <a:pt x="3392046" y="423191"/>
                      <a:pt x="3193043" y="345670"/>
                    </a:cubicBezTo>
                    <a:cubicBezTo>
                      <a:pt x="3016957" y="277940"/>
                      <a:pt x="2831773" y="274254"/>
                      <a:pt x="2685975" y="408216"/>
                    </a:cubicBezTo>
                    <a:cubicBezTo>
                      <a:pt x="2592692" y="486428"/>
                      <a:pt x="2510119" y="577195"/>
                      <a:pt x="2441251" y="677522"/>
                    </a:cubicBezTo>
                    <a:cubicBezTo>
                      <a:pt x="2376413" y="778195"/>
                      <a:pt x="2318486" y="883245"/>
                      <a:pt x="2255261" y="984955"/>
                    </a:cubicBezTo>
                    <a:cubicBezTo>
                      <a:pt x="2208389" y="1062937"/>
                      <a:pt x="2157371" y="1138844"/>
                      <a:pt x="2119482" y="1221779"/>
                    </a:cubicBezTo>
                    <a:cubicBezTo>
                      <a:pt x="2051190" y="1374631"/>
                      <a:pt x="2009616" y="1534740"/>
                      <a:pt x="1945469" y="1690358"/>
                    </a:cubicBezTo>
                    <a:cubicBezTo>
                      <a:pt x="1809115" y="1685174"/>
                      <a:pt x="1673336" y="1665247"/>
                      <a:pt x="1542279" y="1627005"/>
                    </a:cubicBezTo>
                    <a:cubicBezTo>
                      <a:pt x="1567155" y="1622282"/>
                      <a:pt x="1567961" y="1581737"/>
                      <a:pt x="1574871" y="1560542"/>
                    </a:cubicBezTo>
                    <a:cubicBezTo>
                      <a:pt x="1577058" y="1553170"/>
                      <a:pt x="1587193" y="1515044"/>
                      <a:pt x="1596521" y="1471042"/>
                    </a:cubicBezTo>
                    <a:cubicBezTo>
                      <a:pt x="1600552" y="1465859"/>
                      <a:pt x="1603777" y="1460215"/>
                      <a:pt x="1605965" y="1454916"/>
                    </a:cubicBezTo>
                    <a:cubicBezTo>
                      <a:pt x="1630956" y="1343416"/>
                      <a:pt x="1633259" y="1227077"/>
                      <a:pt x="1666656" y="1116959"/>
                    </a:cubicBezTo>
                    <a:cubicBezTo>
                      <a:pt x="1719632" y="930818"/>
                      <a:pt x="1807617" y="755504"/>
                      <a:pt x="1927388" y="603457"/>
                    </a:cubicBezTo>
                    <a:cubicBezTo>
                      <a:pt x="2192266" y="229792"/>
                      <a:pt x="2723518" y="-74761"/>
                      <a:pt x="3189818" y="16237"/>
                    </a:cubicBezTo>
                    <a:cubicBezTo>
                      <a:pt x="3384791" y="54248"/>
                      <a:pt x="3563181" y="190283"/>
                      <a:pt x="3645753" y="3714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14254267" y="3412900"/>
                <a:ext cx="3305412" cy="1401304"/>
              </a:xfrm>
              <a:custGeom>
                <a:rect b="b" l="l" r="r" t="t"/>
                <a:pathLst>
                  <a:path extrusionOk="0" h="1401304" w="3305412">
                    <a:moveTo>
                      <a:pt x="3305413" y="462270"/>
                    </a:moveTo>
                    <a:cubicBezTo>
                      <a:pt x="3281459" y="592200"/>
                      <a:pt x="3238387" y="721209"/>
                      <a:pt x="3167561" y="833286"/>
                    </a:cubicBezTo>
                    <a:cubicBezTo>
                      <a:pt x="3113089" y="915298"/>
                      <a:pt x="3043414" y="985217"/>
                      <a:pt x="2976158" y="1056517"/>
                    </a:cubicBezTo>
                    <a:cubicBezTo>
                      <a:pt x="2919497" y="1116184"/>
                      <a:pt x="2862491" y="1176311"/>
                      <a:pt x="2793738" y="1222386"/>
                    </a:cubicBezTo>
                    <a:cubicBezTo>
                      <a:pt x="2660954" y="1302440"/>
                      <a:pt x="2512277" y="1360725"/>
                      <a:pt x="2359454" y="1389637"/>
                    </a:cubicBezTo>
                    <a:cubicBezTo>
                      <a:pt x="2230700" y="1413134"/>
                      <a:pt x="2095152" y="1400234"/>
                      <a:pt x="1969278" y="1359112"/>
                    </a:cubicBezTo>
                    <a:cubicBezTo>
                      <a:pt x="1821292" y="1299906"/>
                      <a:pt x="1681713" y="1218930"/>
                      <a:pt x="1562978" y="1111461"/>
                    </a:cubicBezTo>
                    <a:cubicBezTo>
                      <a:pt x="1471998" y="1029103"/>
                      <a:pt x="1381479" y="936608"/>
                      <a:pt x="1312496" y="833516"/>
                    </a:cubicBezTo>
                    <a:cubicBezTo>
                      <a:pt x="1219328" y="700015"/>
                      <a:pt x="1117869" y="569278"/>
                      <a:pt x="997292" y="459390"/>
                    </a:cubicBezTo>
                    <a:cubicBezTo>
                      <a:pt x="901130" y="370581"/>
                      <a:pt x="760284" y="368162"/>
                      <a:pt x="639131" y="395577"/>
                    </a:cubicBezTo>
                    <a:cubicBezTo>
                      <a:pt x="569341" y="413316"/>
                      <a:pt x="514063" y="466186"/>
                      <a:pt x="467651" y="518826"/>
                    </a:cubicBezTo>
                    <a:cubicBezTo>
                      <a:pt x="383582" y="616159"/>
                      <a:pt x="350184" y="745168"/>
                      <a:pt x="324848" y="868648"/>
                    </a:cubicBezTo>
                    <a:cubicBezTo>
                      <a:pt x="229262" y="727890"/>
                      <a:pt x="90489" y="619499"/>
                      <a:pt x="1467" y="474825"/>
                    </a:cubicBezTo>
                    <a:lnTo>
                      <a:pt x="315" y="471139"/>
                    </a:lnTo>
                    <a:cubicBezTo>
                      <a:pt x="85" y="469411"/>
                      <a:pt x="-261" y="467453"/>
                      <a:pt x="315" y="465725"/>
                    </a:cubicBezTo>
                    <a:cubicBezTo>
                      <a:pt x="12407" y="444646"/>
                      <a:pt x="26457" y="424719"/>
                      <a:pt x="42120" y="406059"/>
                    </a:cubicBezTo>
                    <a:cubicBezTo>
                      <a:pt x="90143" y="350078"/>
                      <a:pt x="152562" y="299396"/>
                      <a:pt x="214636" y="257583"/>
                    </a:cubicBezTo>
                    <a:cubicBezTo>
                      <a:pt x="528228" y="61421"/>
                      <a:pt x="650417" y="-70238"/>
                      <a:pt x="1043357" y="40226"/>
                    </a:cubicBezTo>
                    <a:cubicBezTo>
                      <a:pt x="1199865" y="83421"/>
                      <a:pt x="1342208" y="161287"/>
                      <a:pt x="1466125" y="267029"/>
                    </a:cubicBezTo>
                    <a:cubicBezTo>
                      <a:pt x="1650733" y="426793"/>
                      <a:pt x="1811618" y="614316"/>
                      <a:pt x="2006706" y="761985"/>
                    </a:cubicBezTo>
                    <a:cubicBezTo>
                      <a:pt x="2080987" y="817851"/>
                      <a:pt x="2168051" y="852637"/>
                      <a:pt x="2256958" y="877632"/>
                    </a:cubicBezTo>
                    <a:cubicBezTo>
                      <a:pt x="2342755" y="906544"/>
                      <a:pt x="2434080" y="914607"/>
                      <a:pt x="2523678" y="902282"/>
                    </a:cubicBezTo>
                    <a:cubicBezTo>
                      <a:pt x="2694351" y="872219"/>
                      <a:pt x="2844065" y="712455"/>
                      <a:pt x="2907175" y="556492"/>
                    </a:cubicBezTo>
                    <a:cubicBezTo>
                      <a:pt x="2924795" y="506847"/>
                      <a:pt x="2939305" y="455819"/>
                      <a:pt x="2949325" y="403985"/>
                    </a:cubicBezTo>
                    <a:cubicBezTo>
                      <a:pt x="2956926" y="406059"/>
                      <a:pt x="2964642" y="408132"/>
                      <a:pt x="2972243" y="410090"/>
                    </a:cubicBezTo>
                    <a:cubicBezTo>
                      <a:pt x="3081764" y="436238"/>
                      <a:pt x="3193358" y="451903"/>
                      <a:pt x="3305413" y="4622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6" name="Google Shape;66;p3"/>
          <p:cNvSpPr/>
          <p:nvPr>
            <p:ph idx="2" type="pic"/>
          </p:nvPr>
        </p:nvSpPr>
        <p:spPr>
          <a:xfrm>
            <a:off x="5541950" y="514350"/>
            <a:ext cx="3087900" cy="4114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7" name="Google Shape;67;p3"/>
          <p:cNvGrpSpPr/>
          <p:nvPr/>
        </p:nvGrpSpPr>
        <p:grpSpPr>
          <a:xfrm>
            <a:off x="2008599" y="3735759"/>
            <a:ext cx="1198568" cy="622710"/>
            <a:chOff x="2008599" y="3735759"/>
            <a:chExt cx="1198568" cy="622710"/>
          </a:xfrm>
        </p:grpSpPr>
        <p:sp>
          <p:nvSpPr>
            <p:cNvPr id="68" name="Google Shape;68;p3"/>
            <p:cNvSpPr/>
            <p:nvPr/>
          </p:nvSpPr>
          <p:spPr>
            <a:xfrm flipH="1">
              <a:off x="2008599" y="3735759"/>
              <a:ext cx="1198568" cy="622710"/>
            </a:xfrm>
            <a:custGeom>
              <a:rect b="b" l="l" r="r" t="t"/>
              <a:pathLst>
                <a:path extrusionOk="0" h="1245420" w="2397137">
                  <a:moveTo>
                    <a:pt x="2358832" y="686035"/>
                  </a:moveTo>
                  <a:cubicBezTo>
                    <a:pt x="2344161" y="687953"/>
                    <a:pt x="2328964" y="688672"/>
                    <a:pt x="2313958" y="687713"/>
                  </a:cubicBezTo>
                  <a:cubicBezTo>
                    <a:pt x="2131971" y="673091"/>
                    <a:pt x="1949456" y="661297"/>
                    <a:pt x="1767086" y="646579"/>
                  </a:cubicBezTo>
                  <a:cubicBezTo>
                    <a:pt x="1568607" y="629272"/>
                    <a:pt x="1370271" y="611150"/>
                    <a:pt x="1171888" y="593412"/>
                  </a:cubicBezTo>
                  <a:cubicBezTo>
                    <a:pt x="979498" y="578406"/>
                    <a:pt x="786100" y="578071"/>
                    <a:pt x="593182" y="576728"/>
                  </a:cubicBezTo>
                  <a:cubicBezTo>
                    <a:pt x="552288" y="574954"/>
                    <a:pt x="511394" y="571502"/>
                    <a:pt x="470499" y="574523"/>
                  </a:cubicBezTo>
                  <a:cubicBezTo>
                    <a:pt x="428262" y="579269"/>
                    <a:pt x="385978" y="583152"/>
                    <a:pt x="343405" y="582146"/>
                  </a:cubicBezTo>
                  <a:cubicBezTo>
                    <a:pt x="359802" y="566900"/>
                    <a:pt x="379026" y="555298"/>
                    <a:pt x="397100" y="542210"/>
                  </a:cubicBezTo>
                  <a:cubicBezTo>
                    <a:pt x="428023" y="518191"/>
                    <a:pt x="460192" y="495994"/>
                    <a:pt x="494470" y="476913"/>
                  </a:cubicBezTo>
                  <a:cubicBezTo>
                    <a:pt x="566958" y="429115"/>
                    <a:pt x="635851" y="376331"/>
                    <a:pt x="708387" y="328485"/>
                  </a:cubicBezTo>
                  <a:cubicBezTo>
                    <a:pt x="763472" y="283756"/>
                    <a:pt x="827043" y="250820"/>
                    <a:pt x="886059" y="211220"/>
                  </a:cubicBezTo>
                  <a:cubicBezTo>
                    <a:pt x="921344" y="182359"/>
                    <a:pt x="874984" y="119651"/>
                    <a:pt x="858684" y="90023"/>
                  </a:cubicBezTo>
                  <a:cubicBezTo>
                    <a:pt x="845836" y="67730"/>
                    <a:pt x="834857" y="44430"/>
                    <a:pt x="821002" y="22761"/>
                  </a:cubicBezTo>
                  <a:cubicBezTo>
                    <a:pt x="816447" y="15905"/>
                    <a:pt x="811845" y="8090"/>
                    <a:pt x="804846" y="3680"/>
                  </a:cubicBezTo>
                  <a:cubicBezTo>
                    <a:pt x="806380" y="-347"/>
                    <a:pt x="800483" y="-635"/>
                    <a:pt x="798038" y="755"/>
                  </a:cubicBezTo>
                  <a:cubicBezTo>
                    <a:pt x="791997" y="-1067"/>
                    <a:pt x="785093" y="2098"/>
                    <a:pt x="782984" y="8090"/>
                  </a:cubicBezTo>
                  <a:cubicBezTo>
                    <a:pt x="716489" y="46875"/>
                    <a:pt x="658191" y="98029"/>
                    <a:pt x="595915" y="143047"/>
                  </a:cubicBezTo>
                  <a:cubicBezTo>
                    <a:pt x="514797" y="205994"/>
                    <a:pt x="432865" y="267791"/>
                    <a:pt x="350357" y="328965"/>
                  </a:cubicBezTo>
                  <a:cubicBezTo>
                    <a:pt x="269911" y="391864"/>
                    <a:pt x="184287" y="448148"/>
                    <a:pt x="106333" y="514212"/>
                  </a:cubicBezTo>
                  <a:cubicBezTo>
                    <a:pt x="84280" y="536265"/>
                    <a:pt x="-5707" y="593124"/>
                    <a:pt x="286" y="622129"/>
                  </a:cubicBezTo>
                  <a:cubicBezTo>
                    <a:pt x="4601" y="641066"/>
                    <a:pt x="21716" y="653771"/>
                    <a:pt x="35907" y="665660"/>
                  </a:cubicBezTo>
                  <a:cubicBezTo>
                    <a:pt x="56378" y="681289"/>
                    <a:pt x="77904" y="695528"/>
                    <a:pt x="97799" y="711924"/>
                  </a:cubicBezTo>
                  <a:cubicBezTo>
                    <a:pt x="175657" y="774057"/>
                    <a:pt x="257062" y="831587"/>
                    <a:pt x="336502" y="891658"/>
                  </a:cubicBezTo>
                  <a:cubicBezTo>
                    <a:pt x="416852" y="949140"/>
                    <a:pt x="496340" y="1007773"/>
                    <a:pt x="577793" y="1063673"/>
                  </a:cubicBezTo>
                  <a:cubicBezTo>
                    <a:pt x="647309" y="1114779"/>
                    <a:pt x="718502" y="1163200"/>
                    <a:pt x="793579" y="1205773"/>
                  </a:cubicBezTo>
                  <a:cubicBezTo>
                    <a:pt x="817742" y="1220778"/>
                    <a:pt x="842576" y="1235928"/>
                    <a:pt x="869471" y="1245420"/>
                  </a:cubicBezTo>
                  <a:cubicBezTo>
                    <a:pt x="903558" y="1244941"/>
                    <a:pt x="911995" y="1190815"/>
                    <a:pt x="920050" y="1164878"/>
                  </a:cubicBezTo>
                  <a:cubicBezTo>
                    <a:pt x="923645" y="1149393"/>
                    <a:pt x="929446" y="1134291"/>
                    <a:pt x="932035" y="1118662"/>
                  </a:cubicBezTo>
                  <a:cubicBezTo>
                    <a:pt x="933234" y="1093253"/>
                    <a:pt x="891428" y="1084048"/>
                    <a:pt x="874457" y="1069810"/>
                  </a:cubicBezTo>
                  <a:cubicBezTo>
                    <a:pt x="848233" y="1051688"/>
                    <a:pt x="823591" y="1026902"/>
                    <a:pt x="795497" y="1010649"/>
                  </a:cubicBezTo>
                  <a:cubicBezTo>
                    <a:pt x="774546" y="997513"/>
                    <a:pt x="754698" y="983323"/>
                    <a:pt x="733844" y="969851"/>
                  </a:cubicBezTo>
                  <a:cubicBezTo>
                    <a:pt x="695155" y="945544"/>
                    <a:pt x="655890" y="924834"/>
                    <a:pt x="618496" y="898130"/>
                  </a:cubicBezTo>
                  <a:cubicBezTo>
                    <a:pt x="537857" y="846736"/>
                    <a:pt x="460863" y="788871"/>
                    <a:pt x="376246" y="743949"/>
                  </a:cubicBezTo>
                  <a:cubicBezTo>
                    <a:pt x="503579" y="755120"/>
                    <a:pt x="631248" y="761400"/>
                    <a:pt x="759061" y="769119"/>
                  </a:cubicBezTo>
                  <a:cubicBezTo>
                    <a:pt x="874745" y="779138"/>
                    <a:pt x="990572" y="788439"/>
                    <a:pt x="1106160" y="799658"/>
                  </a:cubicBezTo>
                  <a:cubicBezTo>
                    <a:pt x="1177785" y="803061"/>
                    <a:pt x="1248739" y="812985"/>
                    <a:pt x="1319980" y="820752"/>
                  </a:cubicBezTo>
                  <a:cubicBezTo>
                    <a:pt x="1421042" y="830964"/>
                    <a:pt x="1522630" y="830388"/>
                    <a:pt x="1623979" y="835566"/>
                  </a:cubicBezTo>
                  <a:cubicBezTo>
                    <a:pt x="1838759" y="853209"/>
                    <a:pt x="2054545" y="849613"/>
                    <a:pt x="2269852" y="849948"/>
                  </a:cubicBezTo>
                  <a:cubicBezTo>
                    <a:pt x="2292768" y="850092"/>
                    <a:pt x="2315588" y="852106"/>
                    <a:pt x="2338409" y="854071"/>
                  </a:cubicBezTo>
                  <a:cubicBezTo>
                    <a:pt x="2349291" y="855606"/>
                    <a:pt x="2361469" y="856277"/>
                    <a:pt x="2368899" y="846641"/>
                  </a:cubicBezTo>
                  <a:cubicBezTo>
                    <a:pt x="2384289" y="826697"/>
                    <a:pt x="2382083" y="799514"/>
                    <a:pt x="2385919" y="775830"/>
                  </a:cubicBezTo>
                  <a:cubicBezTo>
                    <a:pt x="2388508" y="750997"/>
                    <a:pt x="2393733" y="726546"/>
                    <a:pt x="2397137" y="701856"/>
                  </a:cubicBezTo>
                  <a:cubicBezTo>
                    <a:pt x="2396083" y="681433"/>
                    <a:pt x="2373646" y="682871"/>
                    <a:pt x="2358832" y="6860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flipH="1">
              <a:off x="2008599" y="3735759"/>
              <a:ext cx="1198568" cy="622710"/>
            </a:xfrm>
            <a:custGeom>
              <a:rect b="b" l="l" r="r" t="t"/>
              <a:pathLst>
                <a:path extrusionOk="0" h="1245420" w="2397137">
                  <a:moveTo>
                    <a:pt x="869471" y="1245420"/>
                  </a:moveTo>
                  <a:cubicBezTo>
                    <a:pt x="842576" y="1235928"/>
                    <a:pt x="817742" y="1220778"/>
                    <a:pt x="793579" y="1205773"/>
                  </a:cubicBezTo>
                  <a:cubicBezTo>
                    <a:pt x="718502" y="1163200"/>
                    <a:pt x="647309" y="1114779"/>
                    <a:pt x="577793" y="1063673"/>
                  </a:cubicBezTo>
                  <a:cubicBezTo>
                    <a:pt x="496340" y="1007773"/>
                    <a:pt x="416852" y="949140"/>
                    <a:pt x="336502" y="891658"/>
                  </a:cubicBezTo>
                  <a:cubicBezTo>
                    <a:pt x="257062" y="831587"/>
                    <a:pt x="175657" y="774057"/>
                    <a:pt x="97799" y="711924"/>
                  </a:cubicBezTo>
                  <a:cubicBezTo>
                    <a:pt x="77904" y="695528"/>
                    <a:pt x="56378" y="681289"/>
                    <a:pt x="35907" y="665660"/>
                  </a:cubicBezTo>
                  <a:cubicBezTo>
                    <a:pt x="21716" y="653771"/>
                    <a:pt x="4601" y="641066"/>
                    <a:pt x="286" y="622129"/>
                  </a:cubicBezTo>
                  <a:cubicBezTo>
                    <a:pt x="-5707" y="593124"/>
                    <a:pt x="84280" y="536265"/>
                    <a:pt x="106333" y="514212"/>
                  </a:cubicBezTo>
                  <a:cubicBezTo>
                    <a:pt x="184287" y="448148"/>
                    <a:pt x="269911" y="391864"/>
                    <a:pt x="350357" y="328965"/>
                  </a:cubicBezTo>
                  <a:cubicBezTo>
                    <a:pt x="432865" y="267791"/>
                    <a:pt x="514797" y="205994"/>
                    <a:pt x="595915" y="143047"/>
                  </a:cubicBezTo>
                  <a:cubicBezTo>
                    <a:pt x="658191" y="98029"/>
                    <a:pt x="716489" y="46875"/>
                    <a:pt x="782984" y="8090"/>
                  </a:cubicBezTo>
                  <a:cubicBezTo>
                    <a:pt x="785093" y="2098"/>
                    <a:pt x="791997" y="-1067"/>
                    <a:pt x="798038" y="755"/>
                  </a:cubicBezTo>
                  <a:cubicBezTo>
                    <a:pt x="800483" y="-635"/>
                    <a:pt x="806380" y="-347"/>
                    <a:pt x="804846" y="3680"/>
                  </a:cubicBezTo>
                  <a:cubicBezTo>
                    <a:pt x="811845" y="8090"/>
                    <a:pt x="816447" y="15905"/>
                    <a:pt x="821002" y="22761"/>
                  </a:cubicBezTo>
                  <a:cubicBezTo>
                    <a:pt x="834857" y="44430"/>
                    <a:pt x="845836" y="67730"/>
                    <a:pt x="858684" y="90023"/>
                  </a:cubicBezTo>
                  <a:cubicBezTo>
                    <a:pt x="874984" y="119651"/>
                    <a:pt x="921344" y="182359"/>
                    <a:pt x="886059" y="211220"/>
                  </a:cubicBezTo>
                  <a:cubicBezTo>
                    <a:pt x="827043" y="250820"/>
                    <a:pt x="763472" y="283756"/>
                    <a:pt x="708387" y="328485"/>
                  </a:cubicBezTo>
                  <a:cubicBezTo>
                    <a:pt x="635851" y="376331"/>
                    <a:pt x="566958" y="429115"/>
                    <a:pt x="494470" y="476913"/>
                  </a:cubicBezTo>
                  <a:cubicBezTo>
                    <a:pt x="460192" y="495994"/>
                    <a:pt x="428023" y="518191"/>
                    <a:pt x="397100" y="542210"/>
                  </a:cubicBezTo>
                  <a:cubicBezTo>
                    <a:pt x="379026" y="555298"/>
                    <a:pt x="359802" y="566900"/>
                    <a:pt x="343405" y="582146"/>
                  </a:cubicBezTo>
                  <a:cubicBezTo>
                    <a:pt x="385978" y="583152"/>
                    <a:pt x="428262" y="579269"/>
                    <a:pt x="470499" y="574523"/>
                  </a:cubicBezTo>
                  <a:cubicBezTo>
                    <a:pt x="511394" y="571502"/>
                    <a:pt x="552288" y="574954"/>
                    <a:pt x="593182" y="576728"/>
                  </a:cubicBezTo>
                  <a:cubicBezTo>
                    <a:pt x="786100" y="578071"/>
                    <a:pt x="979498" y="578406"/>
                    <a:pt x="1171888" y="593412"/>
                  </a:cubicBezTo>
                  <a:cubicBezTo>
                    <a:pt x="1370271" y="611150"/>
                    <a:pt x="1568607" y="629272"/>
                    <a:pt x="1767086" y="646579"/>
                  </a:cubicBezTo>
                  <a:cubicBezTo>
                    <a:pt x="1949456" y="661297"/>
                    <a:pt x="2131971" y="673091"/>
                    <a:pt x="2313958" y="687713"/>
                  </a:cubicBezTo>
                  <a:cubicBezTo>
                    <a:pt x="2328964" y="688672"/>
                    <a:pt x="2344161" y="687953"/>
                    <a:pt x="2358832" y="686035"/>
                  </a:cubicBezTo>
                  <a:cubicBezTo>
                    <a:pt x="2373646" y="682871"/>
                    <a:pt x="2396083" y="681433"/>
                    <a:pt x="2397137" y="701856"/>
                  </a:cubicBezTo>
                  <a:cubicBezTo>
                    <a:pt x="2393733" y="726546"/>
                    <a:pt x="2388508" y="750997"/>
                    <a:pt x="2385919" y="775830"/>
                  </a:cubicBezTo>
                  <a:cubicBezTo>
                    <a:pt x="2382083" y="799514"/>
                    <a:pt x="2384289" y="826697"/>
                    <a:pt x="2368899" y="846641"/>
                  </a:cubicBezTo>
                  <a:cubicBezTo>
                    <a:pt x="2361469" y="856277"/>
                    <a:pt x="2349291" y="855606"/>
                    <a:pt x="2338409" y="854071"/>
                  </a:cubicBezTo>
                  <a:cubicBezTo>
                    <a:pt x="2315588" y="852106"/>
                    <a:pt x="2292768" y="850092"/>
                    <a:pt x="2269852" y="849948"/>
                  </a:cubicBezTo>
                  <a:cubicBezTo>
                    <a:pt x="2054545" y="849613"/>
                    <a:pt x="1838759" y="853209"/>
                    <a:pt x="1623979" y="835566"/>
                  </a:cubicBezTo>
                  <a:cubicBezTo>
                    <a:pt x="1522630" y="830388"/>
                    <a:pt x="1421042" y="830964"/>
                    <a:pt x="1319980" y="820752"/>
                  </a:cubicBezTo>
                  <a:cubicBezTo>
                    <a:pt x="1248739" y="812985"/>
                    <a:pt x="1177785" y="803061"/>
                    <a:pt x="1106160" y="799658"/>
                  </a:cubicBezTo>
                  <a:cubicBezTo>
                    <a:pt x="990572" y="788439"/>
                    <a:pt x="874745" y="779138"/>
                    <a:pt x="759061" y="769119"/>
                  </a:cubicBezTo>
                  <a:cubicBezTo>
                    <a:pt x="631248" y="761400"/>
                    <a:pt x="503579" y="755120"/>
                    <a:pt x="376246" y="743949"/>
                  </a:cubicBezTo>
                  <a:cubicBezTo>
                    <a:pt x="460863" y="788871"/>
                    <a:pt x="537857" y="846736"/>
                    <a:pt x="618496" y="898130"/>
                  </a:cubicBezTo>
                  <a:cubicBezTo>
                    <a:pt x="655890" y="924834"/>
                    <a:pt x="695155" y="945544"/>
                    <a:pt x="733844" y="969851"/>
                  </a:cubicBezTo>
                  <a:cubicBezTo>
                    <a:pt x="754698" y="983323"/>
                    <a:pt x="774546" y="997513"/>
                    <a:pt x="795497" y="1010649"/>
                  </a:cubicBezTo>
                  <a:cubicBezTo>
                    <a:pt x="823591" y="1026902"/>
                    <a:pt x="848233" y="1051688"/>
                    <a:pt x="874457" y="1069810"/>
                  </a:cubicBezTo>
                  <a:cubicBezTo>
                    <a:pt x="891428" y="1084048"/>
                    <a:pt x="933234" y="1093253"/>
                    <a:pt x="932035" y="1118662"/>
                  </a:cubicBezTo>
                  <a:cubicBezTo>
                    <a:pt x="929446" y="1134291"/>
                    <a:pt x="923645" y="1149393"/>
                    <a:pt x="920050" y="1164878"/>
                  </a:cubicBezTo>
                  <a:cubicBezTo>
                    <a:pt x="911995" y="1190815"/>
                    <a:pt x="903558" y="1244941"/>
                    <a:pt x="869471" y="1245420"/>
                  </a:cubicBezTo>
                  <a:close/>
                  <a:moveTo>
                    <a:pt x="871676" y="1220395"/>
                  </a:moveTo>
                  <a:cubicBezTo>
                    <a:pt x="878484" y="1213539"/>
                    <a:pt x="882367" y="1204430"/>
                    <a:pt x="885771" y="1195513"/>
                  </a:cubicBezTo>
                  <a:cubicBezTo>
                    <a:pt x="893969" y="1170008"/>
                    <a:pt x="899962" y="1143784"/>
                    <a:pt x="907393" y="1118039"/>
                  </a:cubicBezTo>
                  <a:cubicBezTo>
                    <a:pt x="889319" y="1105766"/>
                    <a:pt x="868800" y="1097232"/>
                    <a:pt x="851541" y="1083569"/>
                  </a:cubicBezTo>
                  <a:cubicBezTo>
                    <a:pt x="837206" y="1072974"/>
                    <a:pt x="823735" y="1061132"/>
                    <a:pt x="809831" y="1050010"/>
                  </a:cubicBezTo>
                  <a:cubicBezTo>
                    <a:pt x="785765" y="1032319"/>
                    <a:pt x="760835" y="1018128"/>
                    <a:pt x="736576" y="1000917"/>
                  </a:cubicBezTo>
                  <a:cubicBezTo>
                    <a:pt x="696353" y="973495"/>
                    <a:pt x="651144" y="951250"/>
                    <a:pt x="611736" y="923012"/>
                  </a:cubicBezTo>
                  <a:cubicBezTo>
                    <a:pt x="558089" y="889069"/>
                    <a:pt x="506983" y="851387"/>
                    <a:pt x="452713" y="818403"/>
                  </a:cubicBezTo>
                  <a:cubicBezTo>
                    <a:pt x="434159" y="806753"/>
                    <a:pt x="416325" y="793905"/>
                    <a:pt x="397196" y="783118"/>
                  </a:cubicBezTo>
                  <a:cubicBezTo>
                    <a:pt x="376677" y="771564"/>
                    <a:pt x="355487" y="761160"/>
                    <a:pt x="335543" y="748552"/>
                  </a:cubicBezTo>
                  <a:cubicBezTo>
                    <a:pt x="327824" y="744189"/>
                    <a:pt x="319051" y="736950"/>
                    <a:pt x="322263" y="727122"/>
                  </a:cubicBezTo>
                  <a:cubicBezTo>
                    <a:pt x="329071" y="709479"/>
                    <a:pt x="355726" y="718971"/>
                    <a:pt x="370157" y="718780"/>
                  </a:cubicBezTo>
                  <a:cubicBezTo>
                    <a:pt x="401607" y="721800"/>
                    <a:pt x="433105" y="724533"/>
                    <a:pt x="462972" y="726882"/>
                  </a:cubicBezTo>
                  <a:cubicBezTo>
                    <a:pt x="574917" y="733258"/>
                    <a:pt x="686717" y="740114"/>
                    <a:pt x="798517" y="747784"/>
                  </a:cubicBezTo>
                  <a:cubicBezTo>
                    <a:pt x="849527" y="752818"/>
                    <a:pt x="900681" y="757181"/>
                    <a:pt x="951835" y="760825"/>
                  </a:cubicBezTo>
                  <a:cubicBezTo>
                    <a:pt x="1030364" y="767441"/>
                    <a:pt x="1108653" y="776262"/>
                    <a:pt x="1187373" y="781104"/>
                  </a:cubicBezTo>
                  <a:cubicBezTo>
                    <a:pt x="1247396" y="786713"/>
                    <a:pt x="1309529" y="796685"/>
                    <a:pt x="1369264" y="800377"/>
                  </a:cubicBezTo>
                  <a:cubicBezTo>
                    <a:pt x="1444581" y="806226"/>
                    <a:pt x="1520090" y="806753"/>
                    <a:pt x="1595502" y="809629"/>
                  </a:cubicBezTo>
                  <a:cubicBezTo>
                    <a:pt x="1653751" y="812554"/>
                    <a:pt x="1711761" y="818163"/>
                    <a:pt x="1769818" y="820129"/>
                  </a:cubicBezTo>
                  <a:cubicBezTo>
                    <a:pt x="1895474" y="825930"/>
                    <a:pt x="2021321" y="825546"/>
                    <a:pt x="2147121" y="825546"/>
                  </a:cubicBezTo>
                  <a:cubicBezTo>
                    <a:pt x="2214958" y="825786"/>
                    <a:pt x="2282940" y="823293"/>
                    <a:pt x="2350490" y="830580"/>
                  </a:cubicBezTo>
                  <a:cubicBezTo>
                    <a:pt x="2358065" y="818642"/>
                    <a:pt x="2357681" y="803589"/>
                    <a:pt x="2359743" y="790021"/>
                  </a:cubicBezTo>
                  <a:cubicBezTo>
                    <a:pt x="2362811" y="762838"/>
                    <a:pt x="2366167" y="735655"/>
                    <a:pt x="2371584" y="708808"/>
                  </a:cubicBezTo>
                  <a:cubicBezTo>
                    <a:pt x="2321389" y="717341"/>
                    <a:pt x="2270763" y="707322"/>
                    <a:pt x="2220472" y="704589"/>
                  </a:cubicBezTo>
                  <a:cubicBezTo>
                    <a:pt x="2114904" y="697206"/>
                    <a:pt x="2011062" y="689487"/>
                    <a:pt x="1905829" y="681481"/>
                  </a:cubicBezTo>
                  <a:cubicBezTo>
                    <a:pt x="1719048" y="668297"/>
                    <a:pt x="1532650" y="649983"/>
                    <a:pt x="1346204" y="633251"/>
                  </a:cubicBezTo>
                  <a:cubicBezTo>
                    <a:pt x="1271703" y="627451"/>
                    <a:pt x="1197345" y="619780"/>
                    <a:pt x="1122892" y="613452"/>
                  </a:cubicBezTo>
                  <a:cubicBezTo>
                    <a:pt x="1051266" y="609808"/>
                    <a:pt x="979546" y="607507"/>
                    <a:pt x="907872" y="605158"/>
                  </a:cubicBezTo>
                  <a:cubicBezTo>
                    <a:pt x="799284" y="602041"/>
                    <a:pt x="690600" y="601754"/>
                    <a:pt x="582012" y="600651"/>
                  </a:cubicBezTo>
                  <a:cubicBezTo>
                    <a:pt x="547206" y="598494"/>
                    <a:pt x="512209" y="596672"/>
                    <a:pt x="477355" y="598398"/>
                  </a:cubicBezTo>
                  <a:cubicBezTo>
                    <a:pt x="435646" y="602473"/>
                    <a:pt x="394032" y="607699"/>
                    <a:pt x="352035" y="606452"/>
                  </a:cubicBezTo>
                  <a:cubicBezTo>
                    <a:pt x="343358" y="606500"/>
                    <a:pt x="334680" y="606548"/>
                    <a:pt x="326003" y="606644"/>
                  </a:cubicBezTo>
                  <a:cubicBezTo>
                    <a:pt x="320537" y="606884"/>
                    <a:pt x="314353" y="605110"/>
                    <a:pt x="311524" y="600076"/>
                  </a:cubicBezTo>
                  <a:cubicBezTo>
                    <a:pt x="295991" y="572749"/>
                    <a:pt x="369102" y="534587"/>
                    <a:pt x="386889" y="519390"/>
                  </a:cubicBezTo>
                  <a:cubicBezTo>
                    <a:pt x="405826" y="505487"/>
                    <a:pt x="424044" y="490481"/>
                    <a:pt x="444179" y="478304"/>
                  </a:cubicBezTo>
                  <a:cubicBezTo>
                    <a:pt x="525441" y="431992"/>
                    <a:pt x="598983" y="370818"/>
                    <a:pt x="677176" y="320287"/>
                  </a:cubicBezTo>
                  <a:cubicBezTo>
                    <a:pt x="701579" y="304371"/>
                    <a:pt x="723824" y="285482"/>
                    <a:pt x="747651" y="268750"/>
                  </a:cubicBezTo>
                  <a:cubicBezTo>
                    <a:pt x="771862" y="252689"/>
                    <a:pt x="797558" y="238786"/>
                    <a:pt x="822057" y="223157"/>
                  </a:cubicBezTo>
                  <a:cubicBezTo>
                    <a:pt x="837877" y="213233"/>
                    <a:pt x="853842" y="203453"/>
                    <a:pt x="869135" y="193146"/>
                  </a:cubicBezTo>
                  <a:cubicBezTo>
                    <a:pt x="871293" y="191659"/>
                    <a:pt x="873738" y="190461"/>
                    <a:pt x="874265" y="187680"/>
                  </a:cubicBezTo>
                  <a:cubicBezTo>
                    <a:pt x="873978" y="152012"/>
                    <a:pt x="847610" y="123103"/>
                    <a:pt x="832364" y="92516"/>
                  </a:cubicBezTo>
                  <a:cubicBezTo>
                    <a:pt x="824358" y="78229"/>
                    <a:pt x="816591" y="63799"/>
                    <a:pt x="808729" y="49416"/>
                  </a:cubicBezTo>
                  <a:cubicBezTo>
                    <a:pt x="802209" y="39348"/>
                    <a:pt x="797606" y="26500"/>
                    <a:pt x="786340" y="21274"/>
                  </a:cubicBezTo>
                  <a:cubicBezTo>
                    <a:pt x="783607" y="23959"/>
                    <a:pt x="780875" y="26692"/>
                    <a:pt x="778142" y="29424"/>
                  </a:cubicBezTo>
                  <a:cubicBezTo>
                    <a:pt x="776752" y="30815"/>
                    <a:pt x="774594" y="28705"/>
                    <a:pt x="775985" y="27267"/>
                  </a:cubicBezTo>
                  <a:cubicBezTo>
                    <a:pt x="778765" y="24486"/>
                    <a:pt x="781546" y="21706"/>
                    <a:pt x="784374" y="18925"/>
                  </a:cubicBezTo>
                  <a:cubicBezTo>
                    <a:pt x="784374" y="18877"/>
                    <a:pt x="784326" y="18877"/>
                    <a:pt x="784326" y="18829"/>
                  </a:cubicBezTo>
                  <a:cubicBezTo>
                    <a:pt x="711359" y="73531"/>
                    <a:pt x="641699" y="132835"/>
                    <a:pt x="569020" y="187968"/>
                  </a:cubicBezTo>
                  <a:cubicBezTo>
                    <a:pt x="509092" y="238547"/>
                    <a:pt x="445042" y="283995"/>
                    <a:pt x="382862" y="331793"/>
                  </a:cubicBezTo>
                  <a:cubicBezTo>
                    <a:pt x="291916" y="403275"/>
                    <a:pt x="195697" y="467804"/>
                    <a:pt x="108059" y="543169"/>
                  </a:cubicBezTo>
                  <a:cubicBezTo>
                    <a:pt x="80253" y="568242"/>
                    <a:pt x="45974" y="587755"/>
                    <a:pt x="24592" y="618965"/>
                  </a:cubicBezTo>
                  <a:cubicBezTo>
                    <a:pt x="34900" y="637279"/>
                    <a:pt x="54316" y="648689"/>
                    <a:pt x="70712" y="661058"/>
                  </a:cubicBezTo>
                  <a:cubicBezTo>
                    <a:pt x="101539" y="682152"/>
                    <a:pt x="129393" y="707082"/>
                    <a:pt x="159261" y="729375"/>
                  </a:cubicBezTo>
                  <a:cubicBezTo>
                    <a:pt x="258644" y="803253"/>
                    <a:pt x="358124" y="876988"/>
                    <a:pt x="458178" y="949859"/>
                  </a:cubicBezTo>
                  <a:cubicBezTo>
                    <a:pt x="594093" y="1042675"/>
                    <a:pt x="723680" y="1147188"/>
                    <a:pt x="871676" y="12203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flipH="1">
              <a:off x="2021376" y="3745269"/>
              <a:ext cx="1173495" cy="600711"/>
            </a:xfrm>
            <a:custGeom>
              <a:rect b="b" l="l" r="r" t="t"/>
              <a:pathLst>
                <a:path extrusionOk="0" h="1201421" w="2346991">
                  <a:moveTo>
                    <a:pt x="2346992" y="689883"/>
                  </a:moveTo>
                  <a:cubicBezTo>
                    <a:pt x="2341527" y="716730"/>
                    <a:pt x="2338171" y="743913"/>
                    <a:pt x="2335150" y="771096"/>
                  </a:cubicBezTo>
                  <a:cubicBezTo>
                    <a:pt x="2333137" y="784712"/>
                    <a:pt x="2333472" y="799717"/>
                    <a:pt x="2325946" y="811655"/>
                  </a:cubicBezTo>
                  <a:cubicBezTo>
                    <a:pt x="2258348" y="804368"/>
                    <a:pt x="2190414" y="806861"/>
                    <a:pt x="2122576" y="806621"/>
                  </a:cubicBezTo>
                  <a:cubicBezTo>
                    <a:pt x="1996777" y="806621"/>
                    <a:pt x="1870978" y="807004"/>
                    <a:pt x="1745274" y="801204"/>
                  </a:cubicBezTo>
                  <a:cubicBezTo>
                    <a:pt x="1687169" y="799238"/>
                    <a:pt x="1629207" y="793629"/>
                    <a:pt x="1570958" y="790704"/>
                  </a:cubicBezTo>
                  <a:cubicBezTo>
                    <a:pt x="1495545" y="787828"/>
                    <a:pt x="1420037" y="787252"/>
                    <a:pt x="1344720" y="781452"/>
                  </a:cubicBezTo>
                  <a:cubicBezTo>
                    <a:pt x="1284985" y="777760"/>
                    <a:pt x="1222852" y="767788"/>
                    <a:pt x="1162829" y="762179"/>
                  </a:cubicBezTo>
                  <a:cubicBezTo>
                    <a:pt x="1084108" y="757337"/>
                    <a:pt x="1005819" y="748516"/>
                    <a:pt x="927291" y="741900"/>
                  </a:cubicBezTo>
                  <a:cubicBezTo>
                    <a:pt x="876137" y="738304"/>
                    <a:pt x="824983" y="733893"/>
                    <a:pt x="773973" y="728859"/>
                  </a:cubicBezTo>
                  <a:cubicBezTo>
                    <a:pt x="662172" y="721189"/>
                    <a:pt x="550372" y="714333"/>
                    <a:pt x="438428" y="707957"/>
                  </a:cubicBezTo>
                  <a:cubicBezTo>
                    <a:pt x="408560" y="705608"/>
                    <a:pt x="377062" y="702875"/>
                    <a:pt x="345613" y="699855"/>
                  </a:cubicBezTo>
                  <a:cubicBezTo>
                    <a:pt x="331182" y="700046"/>
                    <a:pt x="304574" y="690554"/>
                    <a:pt x="297719" y="708196"/>
                  </a:cubicBezTo>
                  <a:cubicBezTo>
                    <a:pt x="294507" y="717977"/>
                    <a:pt x="303280" y="725264"/>
                    <a:pt x="310999" y="729626"/>
                  </a:cubicBezTo>
                  <a:cubicBezTo>
                    <a:pt x="330942" y="742235"/>
                    <a:pt x="352133" y="752591"/>
                    <a:pt x="372652" y="764192"/>
                  </a:cubicBezTo>
                  <a:cubicBezTo>
                    <a:pt x="391781" y="774931"/>
                    <a:pt x="409615" y="787780"/>
                    <a:pt x="428168" y="799478"/>
                  </a:cubicBezTo>
                  <a:cubicBezTo>
                    <a:pt x="482439" y="832462"/>
                    <a:pt x="533545" y="870144"/>
                    <a:pt x="587191" y="904087"/>
                  </a:cubicBezTo>
                  <a:cubicBezTo>
                    <a:pt x="626648" y="932324"/>
                    <a:pt x="671809" y="954569"/>
                    <a:pt x="712032" y="981992"/>
                  </a:cubicBezTo>
                  <a:cubicBezTo>
                    <a:pt x="736243" y="999203"/>
                    <a:pt x="761172" y="1013394"/>
                    <a:pt x="785239" y="1031084"/>
                  </a:cubicBezTo>
                  <a:cubicBezTo>
                    <a:pt x="799190" y="1042207"/>
                    <a:pt x="812614" y="1054049"/>
                    <a:pt x="826948" y="1064644"/>
                  </a:cubicBezTo>
                  <a:cubicBezTo>
                    <a:pt x="844208" y="1078259"/>
                    <a:pt x="864775" y="1086793"/>
                    <a:pt x="882801" y="1099114"/>
                  </a:cubicBezTo>
                  <a:cubicBezTo>
                    <a:pt x="875322" y="1124859"/>
                    <a:pt x="869329" y="1151035"/>
                    <a:pt x="861179" y="1176540"/>
                  </a:cubicBezTo>
                  <a:cubicBezTo>
                    <a:pt x="857727" y="1185457"/>
                    <a:pt x="853844" y="1194566"/>
                    <a:pt x="847084" y="1201422"/>
                  </a:cubicBezTo>
                  <a:cubicBezTo>
                    <a:pt x="699088" y="1128215"/>
                    <a:pt x="569501" y="1023654"/>
                    <a:pt x="433586" y="930934"/>
                  </a:cubicBezTo>
                  <a:cubicBezTo>
                    <a:pt x="333531" y="858062"/>
                    <a:pt x="234004" y="784328"/>
                    <a:pt x="134669" y="710450"/>
                  </a:cubicBezTo>
                  <a:cubicBezTo>
                    <a:pt x="104801" y="688109"/>
                    <a:pt x="76947" y="663179"/>
                    <a:pt x="46120" y="642133"/>
                  </a:cubicBezTo>
                  <a:cubicBezTo>
                    <a:pt x="29676" y="629716"/>
                    <a:pt x="10307" y="618353"/>
                    <a:pt x="0" y="600040"/>
                  </a:cubicBezTo>
                  <a:cubicBezTo>
                    <a:pt x="21382" y="568830"/>
                    <a:pt x="55660" y="549365"/>
                    <a:pt x="83467" y="524244"/>
                  </a:cubicBezTo>
                  <a:cubicBezTo>
                    <a:pt x="171104" y="448879"/>
                    <a:pt x="267324" y="384302"/>
                    <a:pt x="358221" y="312964"/>
                  </a:cubicBezTo>
                  <a:cubicBezTo>
                    <a:pt x="420402" y="265166"/>
                    <a:pt x="484404" y="219717"/>
                    <a:pt x="544379" y="169139"/>
                  </a:cubicBezTo>
                  <a:cubicBezTo>
                    <a:pt x="617059" y="114006"/>
                    <a:pt x="686671" y="54702"/>
                    <a:pt x="759686" y="0"/>
                  </a:cubicBezTo>
                  <a:cubicBezTo>
                    <a:pt x="759686" y="48"/>
                    <a:pt x="759734" y="48"/>
                    <a:pt x="759734" y="96"/>
                  </a:cubicBezTo>
                  <a:cubicBezTo>
                    <a:pt x="756905" y="2877"/>
                    <a:pt x="754125" y="5657"/>
                    <a:pt x="751344" y="8438"/>
                  </a:cubicBezTo>
                  <a:cubicBezTo>
                    <a:pt x="749954" y="9828"/>
                    <a:pt x="752111" y="11985"/>
                    <a:pt x="753502" y="10595"/>
                  </a:cubicBezTo>
                  <a:cubicBezTo>
                    <a:pt x="756234" y="7862"/>
                    <a:pt x="758967" y="5178"/>
                    <a:pt x="761700" y="2445"/>
                  </a:cubicBezTo>
                  <a:cubicBezTo>
                    <a:pt x="772966" y="7671"/>
                    <a:pt x="777568" y="20519"/>
                    <a:pt x="784088" y="30587"/>
                  </a:cubicBezTo>
                  <a:cubicBezTo>
                    <a:pt x="791951" y="44969"/>
                    <a:pt x="799718" y="59400"/>
                    <a:pt x="807724" y="73687"/>
                  </a:cubicBezTo>
                  <a:cubicBezTo>
                    <a:pt x="822969" y="104273"/>
                    <a:pt x="849337" y="133134"/>
                    <a:pt x="849625" y="168851"/>
                  </a:cubicBezTo>
                  <a:cubicBezTo>
                    <a:pt x="849098" y="171632"/>
                    <a:pt x="846605" y="172830"/>
                    <a:pt x="844495" y="174316"/>
                  </a:cubicBezTo>
                  <a:cubicBezTo>
                    <a:pt x="829202" y="184624"/>
                    <a:pt x="813237" y="194404"/>
                    <a:pt x="797416" y="204328"/>
                  </a:cubicBezTo>
                  <a:cubicBezTo>
                    <a:pt x="772918" y="219957"/>
                    <a:pt x="747269" y="233860"/>
                    <a:pt x="723011" y="249921"/>
                  </a:cubicBezTo>
                  <a:cubicBezTo>
                    <a:pt x="699184" y="266700"/>
                    <a:pt x="676986" y="285541"/>
                    <a:pt x="652536" y="301458"/>
                  </a:cubicBezTo>
                  <a:cubicBezTo>
                    <a:pt x="574295" y="351989"/>
                    <a:pt x="500752" y="413163"/>
                    <a:pt x="419539" y="459474"/>
                  </a:cubicBezTo>
                  <a:cubicBezTo>
                    <a:pt x="399355" y="471652"/>
                    <a:pt x="381185" y="486657"/>
                    <a:pt x="362248" y="500560"/>
                  </a:cubicBezTo>
                  <a:cubicBezTo>
                    <a:pt x="344414" y="515710"/>
                    <a:pt x="271303" y="553872"/>
                    <a:pt x="286884" y="581247"/>
                  </a:cubicBezTo>
                  <a:cubicBezTo>
                    <a:pt x="289712" y="586280"/>
                    <a:pt x="295945" y="588006"/>
                    <a:pt x="301362" y="587815"/>
                  </a:cubicBezTo>
                  <a:cubicBezTo>
                    <a:pt x="310040" y="587719"/>
                    <a:pt x="318717" y="587671"/>
                    <a:pt x="327395" y="587623"/>
                  </a:cubicBezTo>
                  <a:cubicBezTo>
                    <a:pt x="369392" y="588821"/>
                    <a:pt x="411005" y="583644"/>
                    <a:pt x="452715" y="579569"/>
                  </a:cubicBezTo>
                  <a:cubicBezTo>
                    <a:pt x="487568" y="577843"/>
                    <a:pt x="522566" y="579664"/>
                    <a:pt x="557372" y="581822"/>
                  </a:cubicBezTo>
                  <a:cubicBezTo>
                    <a:pt x="665960" y="582924"/>
                    <a:pt x="774644" y="583164"/>
                    <a:pt x="883232" y="586328"/>
                  </a:cubicBezTo>
                  <a:cubicBezTo>
                    <a:pt x="954905" y="588677"/>
                    <a:pt x="1026626" y="590979"/>
                    <a:pt x="1098251" y="594622"/>
                  </a:cubicBezTo>
                  <a:cubicBezTo>
                    <a:pt x="1172753" y="600951"/>
                    <a:pt x="1247063" y="608621"/>
                    <a:pt x="1321564" y="614422"/>
                  </a:cubicBezTo>
                  <a:cubicBezTo>
                    <a:pt x="1508058" y="631154"/>
                    <a:pt x="1694456" y="649516"/>
                    <a:pt x="1881189" y="662652"/>
                  </a:cubicBezTo>
                  <a:cubicBezTo>
                    <a:pt x="1986469" y="670658"/>
                    <a:pt x="2090311" y="678377"/>
                    <a:pt x="2195831" y="685760"/>
                  </a:cubicBezTo>
                  <a:cubicBezTo>
                    <a:pt x="2246122" y="688396"/>
                    <a:pt x="2296797" y="698416"/>
                    <a:pt x="2346992" y="689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5303872" y="4302544"/>
            <a:ext cx="2548307" cy="650997"/>
            <a:chOff x="5303872" y="4302544"/>
            <a:chExt cx="2548307" cy="650997"/>
          </a:xfrm>
        </p:grpSpPr>
        <p:grpSp>
          <p:nvGrpSpPr>
            <p:cNvPr id="72" name="Google Shape;72;p3"/>
            <p:cNvGrpSpPr/>
            <p:nvPr/>
          </p:nvGrpSpPr>
          <p:grpSpPr>
            <a:xfrm>
              <a:off x="5303872" y="4302544"/>
              <a:ext cx="2548307" cy="650997"/>
              <a:chOff x="10607744" y="8605088"/>
              <a:chExt cx="5096614" cy="1301994"/>
            </a:xfrm>
          </p:grpSpPr>
          <p:sp>
            <p:nvSpPr>
              <p:cNvPr id="73" name="Google Shape;73;p3"/>
              <p:cNvSpPr/>
              <p:nvPr/>
            </p:nvSpPr>
            <p:spPr>
              <a:xfrm>
                <a:off x="10607744" y="8695348"/>
                <a:ext cx="738828" cy="1211735"/>
              </a:xfrm>
              <a:custGeom>
                <a:rect b="b" l="l" r="r" t="t"/>
                <a:pathLst>
                  <a:path extrusionOk="0" h="1211735" w="738828">
                    <a:moveTo>
                      <a:pt x="722057" y="416877"/>
                    </a:moveTo>
                    <a:cubicBezTo>
                      <a:pt x="717877" y="356037"/>
                      <a:pt x="709723" y="296832"/>
                      <a:pt x="705951" y="235788"/>
                    </a:cubicBezTo>
                    <a:cubicBezTo>
                      <a:pt x="701466" y="149838"/>
                      <a:pt x="722260" y="51025"/>
                      <a:pt x="618389" y="19279"/>
                    </a:cubicBezTo>
                    <a:cubicBezTo>
                      <a:pt x="585363" y="5396"/>
                      <a:pt x="551826" y="4477"/>
                      <a:pt x="516149" y="2640"/>
                    </a:cubicBezTo>
                    <a:cubicBezTo>
                      <a:pt x="490768" y="1109"/>
                      <a:pt x="437558" y="-10018"/>
                      <a:pt x="438170" y="28772"/>
                    </a:cubicBezTo>
                    <a:cubicBezTo>
                      <a:pt x="358049" y="123093"/>
                      <a:pt x="312485" y="238953"/>
                      <a:pt x="263046" y="350934"/>
                    </a:cubicBezTo>
                    <a:cubicBezTo>
                      <a:pt x="202701" y="480472"/>
                      <a:pt x="152040" y="614093"/>
                      <a:pt x="102704" y="748225"/>
                    </a:cubicBezTo>
                    <a:cubicBezTo>
                      <a:pt x="60911" y="853877"/>
                      <a:pt x="30942" y="963918"/>
                      <a:pt x="5662" y="1074470"/>
                    </a:cubicBezTo>
                    <a:cubicBezTo>
                      <a:pt x="3012" y="1104685"/>
                      <a:pt x="-3818" y="1136942"/>
                      <a:pt x="2808" y="1166852"/>
                    </a:cubicBezTo>
                    <a:cubicBezTo>
                      <a:pt x="19016" y="1201048"/>
                      <a:pt x="63153" y="1209419"/>
                      <a:pt x="97607" y="1211562"/>
                    </a:cubicBezTo>
                    <a:cubicBezTo>
                      <a:pt x="126556" y="1214318"/>
                      <a:pt x="138789" y="1183593"/>
                      <a:pt x="146841" y="1160931"/>
                    </a:cubicBezTo>
                    <a:cubicBezTo>
                      <a:pt x="156831" y="1132757"/>
                      <a:pt x="163762" y="1103358"/>
                      <a:pt x="173752" y="1075185"/>
                    </a:cubicBezTo>
                    <a:cubicBezTo>
                      <a:pt x="196789" y="1012406"/>
                      <a:pt x="224413" y="951669"/>
                      <a:pt x="248980" y="889605"/>
                    </a:cubicBezTo>
                    <a:cubicBezTo>
                      <a:pt x="259581" y="864697"/>
                      <a:pt x="269672" y="839484"/>
                      <a:pt x="280375" y="814577"/>
                    </a:cubicBezTo>
                    <a:cubicBezTo>
                      <a:pt x="283128" y="812025"/>
                      <a:pt x="287307" y="811412"/>
                      <a:pt x="290773" y="810493"/>
                    </a:cubicBezTo>
                    <a:cubicBezTo>
                      <a:pt x="377009" y="799673"/>
                      <a:pt x="462838" y="815597"/>
                      <a:pt x="549176" y="820395"/>
                    </a:cubicBezTo>
                    <a:cubicBezTo>
                      <a:pt x="559981" y="848569"/>
                      <a:pt x="558350" y="879703"/>
                      <a:pt x="561408" y="909306"/>
                    </a:cubicBezTo>
                    <a:cubicBezTo>
                      <a:pt x="563753" y="944217"/>
                      <a:pt x="567116" y="981680"/>
                      <a:pt x="568645" y="1019449"/>
                    </a:cubicBezTo>
                    <a:cubicBezTo>
                      <a:pt x="569767" y="1047011"/>
                      <a:pt x="570073" y="1074572"/>
                      <a:pt x="572927" y="1102031"/>
                    </a:cubicBezTo>
                    <a:cubicBezTo>
                      <a:pt x="575067" y="1119079"/>
                      <a:pt x="574762" y="1137963"/>
                      <a:pt x="586382" y="1151744"/>
                    </a:cubicBezTo>
                    <a:cubicBezTo>
                      <a:pt x="598920" y="1166647"/>
                      <a:pt x="617880" y="1173997"/>
                      <a:pt x="636534" y="1177672"/>
                    </a:cubicBezTo>
                    <a:cubicBezTo>
                      <a:pt x="706053" y="1195127"/>
                      <a:pt x="724401" y="1149804"/>
                      <a:pt x="731944" y="1090598"/>
                    </a:cubicBezTo>
                    <a:cubicBezTo>
                      <a:pt x="743463" y="978720"/>
                      <a:pt x="737347" y="865718"/>
                      <a:pt x="736022" y="753431"/>
                    </a:cubicBezTo>
                    <a:cubicBezTo>
                      <a:pt x="732046" y="641246"/>
                      <a:pt x="733065" y="528755"/>
                      <a:pt x="722057" y="416877"/>
                    </a:cubicBezTo>
                    <a:close/>
                    <a:moveTo>
                      <a:pt x="492093" y="206696"/>
                    </a:moveTo>
                    <a:cubicBezTo>
                      <a:pt x="567422" y="208635"/>
                      <a:pt x="567830" y="303773"/>
                      <a:pt x="567932" y="360019"/>
                    </a:cubicBezTo>
                    <a:cubicBezTo>
                      <a:pt x="567932" y="400238"/>
                      <a:pt x="568034" y="440559"/>
                      <a:pt x="565791" y="480676"/>
                    </a:cubicBezTo>
                    <a:cubicBezTo>
                      <a:pt x="560491" y="529164"/>
                      <a:pt x="563957" y="583368"/>
                      <a:pt x="538371" y="626547"/>
                    </a:cubicBezTo>
                    <a:cubicBezTo>
                      <a:pt x="517984" y="633590"/>
                      <a:pt x="492806" y="627364"/>
                      <a:pt x="470890" y="629303"/>
                    </a:cubicBezTo>
                    <a:cubicBezTo>
                      <a:pt x="432971" y="627568"/>
                      <a:pt x="391891" y="633182"/>
                      <a:pt x="356622" y="617666"/>
                    </a:cubicBezTo>
                    <a:cubicBezTo>
                      <a:pt x="361515" y="570199"/>
                      <a:pt x="372932" y="523243"/>
                      <a:pt x="387712" y="477818"/>
                    </a:cubicBezTo>
                    <a:cubicBezTo>
                      <a:pt x="398007" y="468529"/>
                      <a:pt x="399129" y="452502"/>
                      <a:pt x="404633" y="440253"/>
                    </a:cubicBezTo>
                    <a:cubicBezTo>
                      <a:pt x="417681" y="401463"/>
                      <a:pt x="431136" y="362468"/>
                      <a:pt x="444999" y="323985"/>
                    </a:cubicBezTo>
                    <a:cubicBezTo>
                      <a:pt x="464163" y="286624"/>
                      <a:pt x="466507" y="240178"/>
                      <a:pt x="492093" y="20669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421884" y="8605088"/>
                <a:ext cx="1024522" cy="1038409"/>
              </a:xfrm>
              <a:custGeom>
                <a:rect b="b" l="l" r="r" t="t"/>
                <a:pathLst>
                  <a:path extrusionOk="0" h="1038409" w="1024522">
                    <a:moveTo>
                      <a:pt x="1000550" y="28079"/>
                    </a:moveTo>
                    <a:cubicBezTo>
                      <a:pt x="969562" y="-2851"/>
                      <a:pt x="914722" y="-10506"/>
                      <a:pt x="879147" y="16647"/>
                    </a:cubicBezTo>
                    <a:cubicBezTo>
                      <a:pt x="834397" y="57172"/>
                      <a:pt x="813501" y="117399"/>
                      <a:pt x="789139" y="171194"/>
                    </a:cubicBezTo>
                    <a:cubicBezTo>
                      <a:pt x="723187" y="308491"/>
                      <a:pt x="671201" y="451708"/>
                      <a:pt x="625432" y="596966"/>
                    </a:cubicBezTo>
                    <a:cubicBezTo>
                      <a:pt x="617991" y="553276"/>
                      <a:pt x="616054" y="508668"/>
                      <a:pt x="605045" y="465590"/>
                    </a:cubicBezTo>
                    <a:cubicBezTo>
                      <a:pt x="597808" y="426596"/>
                      <a:pt x="588022" y="385356"/>
                      <a:pt x="557136" y="357795"/>
                    </a:cubicBezTo>
                    <a:cubicBezTo>
                      <a:pt x="535730" y="338196"/>
                      <a:pt x="506679" y="330642"/>
                      <a:pt x="478647" y="326865"/>
                    </a:cubicBezTo>
                    <a:cubicBezTo>
                      <a:pt x="440319" y="320128"/>
                      <a:pt x="399444" y="326865"/>
                      <a:pt x="372023" y="356366"/>
                    </a:cubicBezTo>
                    <a:cubicBezTo>
                      <a:pt x="335327" y="392502"/>
                      <a:pt x="321770" y="444154"/>
                      <a:pt x="302606" y="490498"/>
                    </a:cubicBezTo>
                    <a:cubicBezTo>
                      <a:pt x="278652" y="552358"/>
                      <a:pt x="248887" y="611563"/>
                      <a:pt x="219122" y="670769"/>
                    </a:cubicBezTo>
                    <a:cubicBezTo>
                      <a:pt x="219428" y="594925"/>
                      <a:pt x="206278" y="523980"/>
                      <a:pt x="206074" y="449156"/>
                    </a:cubicBezTo>
                    <a:cubicBezTo>
                      <a:pt x="205870" y="363920"/>
                      <a:pt x="195167" y="277765"/>
                      <a:pt x="185178" y="192631"/>
                    </a:cubicBezTo>
                    <a:cubicBezTo>
                      <a:pt x="182018" y="162313"/>
                      <a:pt x="180489" y="131486"/>
                      <a:pt x="171926" y="101985"/>
                    </a:cubicBezTo>
                    <a:cubicBezTo>
                      <a:pt x="163262" y="66869"/>
                      <a:pt x="128604" y="46250"/>
                      <a:pt x="94456" y="42166"/>
                    </a:cubicBezTo>
                    <a:cubicBezTo>
                      <a:pt x="70196" y="36246"/>
                      <a:pt x="47363" y="48597"/>
                      <a:pt x="34621" y="69217"/>
                    </a:cubicBezTo>
                    <a:cubicBezTo>
                      <a:pt x="10157" y="104741"/>
                      <a:pt x="16782" y="149043"/>
                      <a:pt x="17088" y="189773"/>
                    </a:cubicBezTo>
                    <a:cubicBezTo>
                      <a:pt x="16273" y="213149"/>
                      <a:pt x="13317" y="236627"/>
                      <a:pt x="11584" y="260003"/>
                    </a:cubicBezTo>
                    <a:cubicBezTo>
                      <a:pt x="-2993" y="396687"/>
                      <a:pt x="-5235" y="534902"/>
                      <a:pt x="13113" y="671484"/>
                    </a:cubicBezTo>
                    <a:cubicBezTo>
                      <a:pt x="21981" y="768255"/>
                      <a:pt x="35334" y="1017838"/>
                      <a:pt x="154496" y="1036825"/>
                    </a:cubicBezTo>
                    <a:cubicBezTo>
                      <a:pt x="212292" y="1047645"/>
                      <a:pt x="257347" y="1000995"/>
                      <a:pt x="290476" y="960061"/>
                    </a:cubicBezTo>
                    <a:cubicBezTo>
                      <a:pt x="324522" y="918413"/>
                      <a:pt x="346948" y="869313"/>
                      <a:pt x="365805" y="819294"/>
                    </a:cubicBezTo>
                    <a:cubicBezTo>
                      <a:pt x="391697" y="760701"/>
                      <a:pt x="410657" y="699556"/>
                      <a:pt x="431655" y="639125"/>
                    </a:cubicBezTo>
                    <a:cubicBezTo>
                      <a:pt x="439504" y="701903"/>
                      <a:pt x="444397" y="765703"/>
                      <a:pt x="464070" y="826134"/>
                    </a:cubicBezTo>
                    <a:cubicBezTo>
                      <a:pt x="476710" y="874417"/>
                      <a:pt x="506373" y="913207"/>
                      <a:pt x="557238" y="923313"/>
                    </a:cubicBezTo>
                    <a:cubicBezTo>
                      <a:pt x="692709" y="966186"/>
                      <a:pt x="755500" y="810209"/>
                      <a:pt x="809525" y="715786"/>
                    </a:cubicBezTo>
                    <a:cubicBezTo>
                      <a:pt x="856109" y="621465"/>
                      <a:pt x="896679" y="524184"/>
                      <a:pt x="932356" y="425269"/>
                    </a:cubicBezTo>
                    <a:cubicBezTo>
                      <a:pt x="970582" y="321761"/>
                      <a:pt x="1012273" y="217742"/>
                      <a:pt x="1024199" y="107191"/>
                    </a:cubicBezTo>
                    <a:cubicBezTo>
                      <a:pt x="1026034" y="79731"/>
                      <a:pt x="1020326" y="48495"/>
                      <a:pt x="1000550" y="280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2403953" y="8616042"/>
                <a:ext cx="638166" cy="1045049"/>
              </a:xfrm>
              <a:custGeom>
                <a:rect b="b" l="l" r="r" t="t"/>
                <a:pathLst>
                  <a:path extrusionOk="0" h="1045049" w="638166">
                    <a:moveTo>
                      <a:pt x="637834" y="110120"/>
                    </a:moveTo>
                    <a:cubicBezTo>
                      <a:pt x="643134" y="57345"/>
                      <a:pt x="584012" y="39379"/>
                      <a:pt x="542219" y="32642"/>
                    </a:cubicBezTo>
                    <a:cubicBezTo>
                      <a:pt x="493189" y="25190"/>
                      <a:pt x="444158" y="17636"/>
                      <a:pt x="394618" y="14880"/>
                    </a:cubicBezTo>
                    <a:cubicBezTo>
                      <a:pt x="352622" y="12532"/>
                      <a:pt x="310115" y="7734"/>
                      <a:pt x="268220" y="2324"/>
                    </a:cubicBezTo>
                    <a:cubicBezTo>
                      <a:pt x="244163" y="1405"/>
                      <a:pt x="217864" y="-4107"/>
                      <a:pt x="195133" y="5999"/>
                    </a:cubicBezTo>
                    <a:cubicBezTo>
                      <a:pt x="179945" y="16513"/>
                      <a:pt x="167407" y="32437"/>
                      <a:pt x="166082" y="51322"/>
                    </a:cubicBezTo>
                    <a:cubicBezTo>
                      <a:pt x="139069" y="103689"/>
                      <a:pt x="121231" y="160240"/>
                      <a:pt x="106450" y="217099"/>
                    </a:cubicBezTo>
                    <a:cubicBezTo>
                      <a:pt x="86777" y="291514"/>
                      <a:pt x="72710" y="367155"/>
                      <a:pt x="54668" y="441979"/>
                    </a:cubicBezTo>
                    <a:cubicBezTo>
                      <a:pt x="36014" y="515476"/>
                      <a:pt x="21437" y="590606"/>
                      <a:pt x="17156" y="666655"/>
                    </a:cubicBezTo>
                    <a:cubicBezTo>
                      <a:pt x="4210" y="758015"/>
                      <a:pt x="-7818" y="847845"/>
                      <a:pt x="6453" y="940329"/>
                    </a:cubicBezTo>
                    <a:cubicBezTo>
                      <a:pt x="11957" y="1064253"/>
                      <a:pt x="235193" y="1034956"/>
                      <a:pt x="322755" y="1043020"/>
                    </a:cubicBezTo>
                    <a:cubicBezTo>
                      <a:pt x="361694" y="1044551"/>
                      <a:pt x="400531" y="1045470"/>
                      <a:pt x="439266" y="1044858"/>
                    </a:cubicBezTo>
                    <a:cubicBezTo>
                      <a:pt x="466584" y="1043429"/>
                      <a:pt x="498999" y="1048941"/>
                      <a:pt x="521934" y="1030873"/>
                    </a:cubicBezTo>
                    <a:cubicBezTo>
                      <a:pt x="543239" y="1010661"/>
                      <a:pt x="564849" y="933796"/>
                      <a:pt x="550476" y="907459"/>
                    </a:cubicBezTo>
                    <a:cubicBezTo>
                      <a:pt x="519692" y="868465"/>
                      <a:pt x="461487" y="875713"/>
                      <a:pt x="417350" y="866015"/>
                    </a:cubicBezTo>
                    <a:cubicBezTo>
                      <a:pt x="344671" y="856624"/>
                      <a:pt x="272297" y="844987"/>
                      <a:pt x="199720" y="834473"/>
                    </a:cubicBezTo>
                    <a:cubicBezTo>
                      <a:pt x="185755" y="819773"/>
                      <a:pt x="186265" y="797724"/>
                      <a:pt x="184226" y="778635"/>
                    </a:cubicBezTo>
                    <a:cubicBezTo>
                      <a:pt x="183309" y="747808"/>
                      <a:pt x="182799" y="716571"/>
                      <a:pt x="188813" y="686152"/>
                    </a:cubicBezTo>
                    <a:cubicBezTo>
                      <a:pt x="199516" y="638175"/>
                      <a:pt x="206346" y="634092"/>
                      <a:pt x="254867" y="637460"/>
                    </a:cubicBezTo>
                    <a:cubicBezTo>
                      <a:pt x="301858" y="643177"/>
                      <a:pt x="348952" y="647566"/>
                      <a:pt x="396351" y="645218"/>
                    </a:cubicBezTo>
                    <a:cubicBezTo>
                      <a:pt x="442731" y="651547"/>
                      <a:pt x="458939" y="605407"/>
                      <a:pt x="467502" y="568557"/>
                    </a:cubicBezTo>
                    <a:cubicBezTo>
                      <a:pt x="472904" y="543854"/>
                      <a:pt x="481569" y="518334"/>
                      <a:pt x="478714" y="492916"/>
                    </a:cubicBezTo>
                    <a:cubicBezTo>
                      <a:pt x="464342" y="451880"/>
                      <a:pt x="406443" y="457903"/>
                      <a:pt x="370970" y="454739"/>
                    </a:cubicBezTo>
                    <a:cubicBezTo>
                      <a:pt x="326322" y="453514"/>
                      <a:pt x="280962" y="451778"/>
                      <a:pt x="237130" y="443102"/>
                    </a:cubicBezTo>
                    <a:cubicBezTo>
                      <a:pt x="229689" y="402882"/>
                      <a:pt x="235397" y="361642"/>
                      <a:pt x="240494" y="321423"/>
                    </a:cubicBezTo>
                    <a:cubicBezTo>
                      <a:pt x="246610" y="287329"/>
                      <a:pt x="245285" y="246089"/>
                      <a:pt x="267201" y="218119"/>
                    </a:cubicBezTo>
                    <a:cubicBezTo>
                      <a:pt x="295844" y="201685"/>
                      <a:pt x="330400" y="208320"/>
                      <a:pt x="361490" y="212301"/>
                    </a:cubicBezTo>
                    <a:cubicBezTo>
                      <a:pt x="398798" y="216996"/>
                      <a:pt x="435902" y="223734"/>
                      <a:pt x="473108" y="229246"/>
                    </a:cubicBezTo>
                    <a:cubicBezTo>
                      <a:pt x="497776" y="232410"/>
                      <a:pt x="522648" y="233635"/>
                      <a:pt x="547316" y="236596"/>
                    </a:cubicBezTo>
                    <a:cubicBezTo>
                      <a:pt x="561485" y="238229"/>
                      <a:pt x="576979" y="241087"/>
                      <a:pt x="589721" y="233023"/>
                    </a:cubicBezTo>
                    <a:cubicBezTo>
                      <a:pt x="627233" y="206380"/>
                      <a:pt x="634266" y="152993"/>
                      <a:pt x="637834" y="1101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2999932" y="8821315"/>
                <a:ext cx="528617" cy="1007394"/>
              </a:xfrm>
              <a:custGeom>
                <a:rect b="b" l="l" r="r" t="t"/>
                <a:pathLst>
                  <a:path extrusionOk="0" h="1007394" w="528617">
                    <a:moveTo>
                      <a:pt x="322174" y="200978"/>
                    </a:moveTo>
                    <a:cubicBezTo>
                      <a:pt x="359482" y="200569"/>
                      <a:pt x="396382" y="206592"/>
                      <a:pt x="433385" y="210879"/>
                    </a:cubicBezTo>
                    <a:cubicBezTo>
                      <a:pt x="453975" y="214656"/>
                      <a:pt x="474974" y="207102"/>
                      <a:pt x="489041" y="191484"/>
                    </a:cubicBezTo>
                    <a:cubicBezTo>
                      <a:pt x="592504" y="71133"/>
                      <a:pt x="473852" y="-1139"/>
                      <a:pt x="353978" y="86"/>
                    </a:cubicBezTo>
                    <a:cubicBezTo>
                      <a:pt x="328698" y="-220"/>
                      <a:pt x="303010" y="86"/>
                      <a:pt x="278036" y="4475"/>
                    </a:cubicBezTo>
                    <a:cubicBezTo>
                      <a:pt x="272328" y="5496"/>
                      <a:pt x="267639" y="8763"/>
                      <a:pt x="264887" y="13356"/>
                    </a:cubicBezTo>
                    <a:cubicBezTo>
                      <a:pt x="155206" y="37447"/>
                      <a:pt x="70804" y="140751"/>
                      <a:pt x="35127" y="243443"/>
                    </a:cubicBezTo>
                    <a:cubicBezTo>
                      <a:pt x="-1671" y="395540"/>
                      <a:pt x="49500" y="500376"/>
                      <a:pt x="180689" y="580916"/>
                    </a:cubicBezTo>
                    <a:cubicBezTo>
                      <a:pt x="226458" y="611438"/>
                      <a:pt x="262033" y="661660"/>
                      <a:pt x="269066" y="716987"/>
                    </a:cubicBezTo>
                    <a:cubicBezTo>
                      <a:pt x="268455" y="738424"/>
                      <a:pt x="261115" y="762106"/>
                      <a:pt x="247354" y="778643"/>
                    </a:cubicBezTo>
                    <a:cubicBezTo>
                      <a:pt x="217895" y="799876"/>
                      <a:pt x="178753" y="808654"/>
                      <a:pt x="143279" y="800590"/>
                    </a:cubicBezTo>
                    <a:cubicBezTo>
                      <a:pt x="100161" y="790791"/>
                      <a:pt x="80692" y="769864"/>
                      <a:pt x="44811" y="810798"/>
                    </a:cubicBezTo>
                    <a:cubicBezTo>
                      <a:pt x="-45911" y="912367"/>
                      <a:pt x="10459" y="984537"/>
                      <a:pt x="130334" y="1003421"/>
                    </a:cubicBezTo>
                    <a:cubicBezTo>
                      <a:pt x="176816" y="1010158"/>
                      <a:pt x="225235" y="1008933"/>
                      <a:pt x="270290" y="995051"/>
                    </a:cubicBezTo>
                    <a:cubicBezTo>
                      <a:pt x="337260" y="970552"/>
                      <a:pt x="396484" y="920533"/>
                      <a:pt x="431142" y="858061"/>
                    </a:cubicBezTo>
                    <a:cubicBezTo>
                      <a:pt x="470896" y="778949"/>
                      <a:pt x="490264" y="682076"/>
                      <a:pt x="465392" y="595717"/>
                    </a:cubicBezTo>
                    <a:cubicBezTo>
                      <a:pt x="449592" y="542126"/>
                      <a:pt x="408003" y="502519"/>
                      <a:pt x="368045" y="465771"/>
                    </a:cubicBezTo>
                    <a:cubicBezTo>
                      <a:pt x="337872" y="433820"/>
                      <a:pt x="309840" y="398501"/>
                      <a:pt x="288740" y="359813"/>
                    </a:cubicBezTo>
                    <a:cubicBezTo>
                      <a:pt x="259586" y="308365"/>
                      <a:pt x="234409" y="203836"/>
                      <a:pt x="322174" y="20097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527695" y="8714729"/>
                <a:ext cx="669510" cy="819906"/>
              </a:xfrm>
              <a:custGeom>
                <a:rect b="b" l="l" r="r" t="t"/>
                <a:pathLst>
                  <a:path extrusionOk="0" h="819906" w="669510">
                    <a:moveTo>
                      <a:pt x="647600" y="223144"/>
                    </a:moveTo>
                    <a:cubicBezTo>
                      <a:pt x="631597" y="166898"/>
                      <a:pt x="610394" y="110959"/>
                      <a:pt x="566767" y="70128"/>
                    </a:cubicBezTo>
                    <a:cubicBezTo>
                      <a:pt x="546278" y="52876"/>
                      <a:pt x="479001" y="-7759"/>
                      <a:pt x="453619" y="10718"/>
                    </a:cubicBezTo>
                    <a:cubicBezTo>
                      <a:pt x="384814" y="-11842"/>
                      <a:pt x="312033" y="3470"/>
                      <a:pt x="249038" y="35625"/>
                    </a:cubicBezTo>
                    <a:cubicBezTo>
                      <a:pt x="210608" y="51957"/>
                      <a:pt x="173198" y="71557"/>
                      <a:pt x="143535" y="101466"/>
                    </a:cubicBezTo>
                    <a:cubicBezTo>
                      <a:pt x="69735" y="165469"/>
                      <a:pt x="36199" y="261934"/>
                      <a:pt x="17443" y="355336"/>
                    </a:cubicBezTo>
                    <a:cubicBezTo>
                      <a:pt x="1235" y="434652"/>
                      <a:pt x="-11813" y="519071"/>
                      <a:pt x="17137" y="597060"/>
                    </a:cubicBezTo>
                    <a:cubicBezTo>
                      <a:pt x="38033" y="655347"/>
                      <a:pt x="75036" y="709347"/>
                      <a:pt x="125187" y="746095"/>
                    </a:cubicBezTo>
                    <a:cubicBezTo>
                      <a:pt x="189508" y="788458"/>
                      <a:pt x="265143" y="818061"/>
                      <a:pt x="342715" y="819694"/>
                    </a:cubicBezTo>
                    <a:cubicBezTo>
                      <a:pt x="399289" y="822246"/>
                      <a:pt x="454435" y="801626"/>
                      <a:pt x="498980" y="767328"/>
                    </a:cubicBezTo>
                    <a:cubicBezTo>
                      <a:pt x="558816" y="722413"/>
                      <a:pt x="615797" y="666473"/>
                      <a:pt x="636999" y="592568"/>
                    </a:cubicBezTo>
                    <a:cubicBezTo>
                      <a:pt x="671147" y="473850"/>
                      <a:pt x="684093" y="342679"/>
                      <a:pt x="647600" y="223144"/>
                    </a:cubicBezTo>
                    <a:close/>
                    <a:moveTo>
                      <a:pt x="449542" y="207220"/>
                    </a:moveTo>
                    <a:cubicBezTo>
                      <a:pt x="475739" y="243049"/>
                      <a:pt x="496024" y="283575"/>
                      <a:pt x="497349" y="328796"/>
                    </a:cubicBezTo>
                    <a:cubicBezTo>
                      <a:pt x="498470" y="437714"/>
                      <a:pt x="470541" y="625131"/>
                      <a:pt x="330891" y="626254"/>
                    </a:cubicBezTo>
                    <a:cubicBezTo>
                      <a:pt x="188896" y="626663"/>
                      <a:pt x="173096" y="515396"/>
                      <a:pt x="180538" y="399128"/>
                    </a:cubicBezTo>
                    <a:cubicBezTo>
                      <a:pt x="186959" y="335533"/>
                      <a:pt x="215093" y="273265"/>
                      <a:pt x="259638" y="227023"/>
                    </a:cubicBezTo>
                    <a:cubicBezTo>
                      <a:pt x="275948" y="209363"/>
                      <a:pt x="292665" y="191193"/>
                      <a:pt x="314377" y="180169"/>
                    </a:cubicBezTo>
                    <a:cubicBezTo>
                      <a:pt x="337516" y="169246"/>
                      <a:pt x="363408" y="165265"/>
                      <a:pt x="388789" y="163530"/>
                    </a:cubicBezTo>
                    <a:cubicBezTo>
                      <a:pt x="394294" y="174554"/>
                      <a:pt x="407239" y="173738"/>
                      <a:pt x="417535" y="177106"/>
                    </a:cubicBezTo>
                    <a:cubicBezTo>
                      <a:pt x="430888" y="183946"/>
                      <a:pt x="441693" y="194460"/>
                      <a:pt x="449542" y="2072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4171061" y="8706919"/>
                <a:ext cx="888205" cy="1051424"/>
              </a:xfrm>
              <a:custGeom>
                <a:rect b="b" l="l" r="r" t="t"/>
                <a:pathLst>
                  <a:path extrusionOk="0" h="1051424" w="888205">
                    <a:moveTo>
                      <a:pt x="850595" y="128773"/>
                    </a:moveTo>
                    <a:cubicBezTo>
                      <a:pt x="846620" y="107642"/>
                      <a:pt x="847333" y="80387"/>
                      <a:pt x="825825" y="68648"/>
                    </a:cubicBezTo>
                    <a:cubicBezTo>
                      <a:pt x="799934" y="56501"/>
                      <a:pt x="767417" y="48845"/>
                      <a:pt x="740302" y="60890"/>
                    </a:cubicBezTo>
                    <a:cubicBezTo>
                      <a:pt x="716959" y="72017"/>
                      <a:pt x="701465" y="93351"/>
                      <a:pt x="687398" y="114175"/>
                    </a:cubicBezTo>
                    <a:cubicBezTo>
                      <a:pt x="663648" y="148780"/>
                      <a:pt x="642547" y="185120"/>
                      <a:pt x="622466" y="221869"/>
                    </a:cubicBezTo>
                    <a:cubicBezTo>
                      <a:pt x="587605" y="281993"/>
                      <a:pt x="545506" y="337627"/>
                      <a:pt x="512887" y="399078"/>
                    </a:cubicBezTo>
                    <a:cubicBezTo>
                      <a:pt x="498514" y="427048"/>
                      <a:pt x="486384" y="455834"/>
                      <a:pt x="471501" y="483497"/>
                    </a:cubicBezTo>
                    <a:cubicBezTo>
                      <a:pt x="451522" y="430314"/>
                      <a:pt x="456211" y="373252"/>
                      <a:pt x="446120" y="318129"/>
                    </a:cubicBezTo>
                    <a:cubicBezTo>
                      <a:pt x="435009" y="237997"/>
                      <a:pt x="415743" y="159294"/>
                      <a:pt x="393420" y="81612"/>
                    </a:cubicBezTo>
                    <a:cubicBezTo>
                      <a:pt x="382309" y="38637"/>
                      <a:pt x="346326" y="3011"/>
                      <a:pt x="300965" y="357"/>
                    </a:cubicBezTo>
                    <a:cubicBezTo>
                      <a:pt x="275176" y="-459"/>
                      <a:pt x="242863" y="-1786"/>
                      <a:pt x="225432" y="20671"/>
                    </a:cubicBezTo>
                    <a:cubicBezTo>
                      <a:pt x="222374" y="20467"/>
                      <a:pt x="219826" y="23427"/>
                      <a:pt x="217889" y="25673"/>
                    </a:cubicBezTo>
                    <a:cubicBezTo>
                      <a:pt x="207797" y="41801"/>
                      <a:pt x="201070" y="59869"/>
                      <a:pt x="194954" y="77733"/>
                    </a:cubicBezTo>
                    <a:cubicBezTo>
                      <a:pt x="175179" y="137654"/>
                      <a:pt x="165597" y="200228"/>
                      <a:pt x="148370" y="260863"/>
                    </a:cubicBezTo>
                    <a:cubicBezTo>
                      <a:pt x="133182" y="314965"/>
                      <a:pt x="118605" y="369169"/>
                      <a:pt x="106169" y="423985"/>
                    </a:cubicBezTo>
                    <a:cubicBezTo>
                      <a:pt x="80685" y="534129"/>
                      <a:pt x="47047" y="642435"/>
                      <a:pt x="24316" y="753190"/>
                    </a:cubicBezTo>
                    <a:cubicBezTo>
                      <a:pt x="15549" y="808517"/>
                      <a:pt x="2502" y="863538"/>
                      <a:pt x="871" y="919681"/>
                    </a:cubicBezTo>
                    <a:cubicBezTo>
                      <a:pt x="-1474" y="952857"/>
                      <a:pt x="-1270" y="988585"/>
                      <a:pt x="30534" y="1007980"/>
                    </a:cubicBezTo>
                    <a:cubicBezTo>
                      <a:pt x="120746" y="1066471"/>
                      <a:pt x="162233" y="1012880"/>
                      <a:pt x="181804" y="924479"/>
                    </a:cubicBezTo>
                    <a:cubicBezTo>
                      <a:pt x="193527" y="868642"/>
                      <a:pt x="208001" y="813621"/>
                      <a:pt x="220539" y="757988"/>
                    </a:cubicBezTo>
                    <a:cubicBezTo>
                      <a:pt x="238888" y="640597"/>
                      <a:pt x="271201" y="524533"/>
                      <a:pt x="305145" y="410001"/>
                    </a:cubicBezTo>
                    <a:cubicBezTo>
                      <a:pt x="324309" y="514121"/>
                      <a:pt x="337254" y="622427"/>
                      <a:pt x="386998" y="717667"/>
                    </a:cubicBezTo>
                    <a:cubicBezTo>
                      <a:pt x="397395" y="742064"/>
                      <a:pt x="420433" y="757172"/>
                      <a:pt x="445712" y="762786"/>
                    </a:cubicBezTo>
                    <a:cubicBezTo>
                      <a:pt x="474662" y="769319"/>
                      <a:pt x="507994" y="776771"/>
                      <a:pt x="535618" y="762275"/>
                    </a:cubicBezTo>
                    <a:cubicBezTo>
                      <a:pt x="570582" y="740839"/>
                      <a:pt x="585056" y="699395"/>
                      <a:pt x="605035" y="665504"/>
                    </a:cubicBezTo>
                    <a:cubicBezTo>
                      <a:pt x="646115" y="594968"/>
                      <a:pt x="674351" y="518511"/>
                      <a:pt x="705849" y="443483"/>
                    </a:cubicBezTo>
                    <a:cubicBezTo>
                      <a:pt x="689947" y="605074"/>
                      <a:pt x="662832" y="766154"/>
                      <a:pt x="665890" y="928971"/>
                    </a:cubicBezTo>
                    <a:cubicBezTo>
                      <a:pt x="664565" y="1003488"/>
                      <a:pt x="650396" y="1039828"/>
                      <a:pt x="741729" y="1050955"/>
                    </a:cubicBezTo>
                    <a:cubicBezTo>
                      <a:pt x="790454" y="1054936"/>
                      <a:pt x="821442" y="1033602"/>
                      <a:pt x="833776" y="986033"/>
                    </a:cubicBezTo>
                    <a:cubicBezTo>
                      <a:pt x="850086" y="931625"/>
                      <a:pt x="852838" y="873950"/>
                      <a:pt x="856507" y="817704"/>
                    </a:cubicBezTo>
                    <a:cubicBezTo>
                      <a:pt x="861910" y="728589"/>
                      <a:pt x="878933" y="640699"/>
                      <a:pt x="886884" y="551891"/>
                    </a:cubicBezTo>
                    <a:cubicBezTo>
                      <a:pt x="890961" y="483293"/>
                      <a:pt x="884335" y="414492"/>
                      <a:pt x="884030" y="345793"/>
                    </a:cubicBezTo>
                    <a:cubicBezTo>
                      <a:pt x="876996" y="273010"/>
                      <a:pt x="860891" y="201249"/>
                      <a:pt x="850595" y="12877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5125884" y="8696107"/>
                <a:ext cx="578473" cy="1053772"/>
              </a:xfrm>
              <a:custGeom>
                <a:rect b="b" l="l" r="r" t="t"/>
                <a:pathLst>
                  <a:path extrusionOk="0" h="1053772" w="578473">
                    <a:moveTo>
                      <a:pt x="499325" y="230231"/>
                    </a:moveTo>
                    <a:cubicBezTo>
                      <a:pt x="546928" y="238091"/>
                      <a:pt x="566194" y="182867"/>
                      <a:pt x="573737" y="145404"/>
                    </a:cubicBezTo>
                    <a:cubicBezTo>
                      <a:pt x="589333" y="53328"/>
                      <a:pt x="568436" y="36179"/>
                      <a:pt x="480773" y="18315"/>
                    </a:cubicBezTo>
                    <a:cubicBezTo>
                      <a:pt x="398512" y="4330"/>
                      <a:pt x="314518" y="1472"/>
                      <a:pt x="231136" y="656"/>
                    </a:cubicBezTo>
                    <a:cubicBezTo>
                      <a:pt x="187609" y="2799"/>
                      <a:pt x="93116" y="-11798"/>
                      <a:pt x="69570" y="32708"/>
                    </a:cubicBezTo>
                    <a:cubicBezTo>
                      <a:pt x="57745" y="58534"/>
                      <a:pt x="57235" y="87933"/>
                      <a:pt x="58153" y="115903"/>
                    </a:cubicBezTo>
                    <a:cubicBezTo>
                      <a:pt x="54789" y="138360"/>
                      <a:pt x="51833" y="160818"/>
                      <a:pt x="49183" y="183275"/>
                    </a:cubicBezTo>
                    <a:cubicBezTo>
                      <a:pt x="47246" y="187971"/>
                      <a:pt x="41843" y="194402"/>
                      <a:pt x="46023" y="197974"/>
                    </a:cubicBezTo>
                    <a:cubicBezTo>
                      <a:pt x="46430" y="198179"/>
                      <a:pt x="46940" y="197974"/>
                      <a:pt x="47348" y="197974"/>
                    </a:cubicBezTo>
                    <a:cubicBezTo>
                      <a:pt x="43678" y="229006"/>
                      <a:pt x="40518" y="260141"/>
                      <a:pt x="37766" y="291377"/>
                    </a:cubicBezTo>
                    <a:cubicBezTo>
                      <a:pt x="26757" y="384677"/>
                      <a:pt x="10142" y="477365"/>
                      <a:pt x="7288" y="571380"/>
                    </a:cubicBezTo>
                    <a:cubicBezTo>
                      <a:pt x="-4129" y="685504"/>
                      <a:pt x="-3721" y="801670"/>
                      <a:pt x="20029" y="914263"/>
                    </a:cubicBezTo>
                    <a:cubicBezTo>
                      <a:pt x="46736" y="986025"/>
                      <a:pt x="125735" y="1011749"/>
                      <a:pt x="195459" y="1019915"/>
                    </a:cubicBezTo>
                    <a:cubicBezTo>
                      <a:pt x="286078" y="1036860"/>
                      <a:pt x="376698" y="1055132"/>
                      <a:pt x="469560" y="1053295"/>
                    </a:cubicBezTo>
                    <a:cubicBezTo>
                      <a:pt x="533677" y="1060645"/>
                      <a:pt x="556918" y="981533"/>
                      <a:pt x="559466" y="930392"/>
                    </a:cubicBezTo>
                    <a:cubicBezTo>
                      <a:pt x="562218" y="892520"/>
                      <a:pt x="520323" y="878229"/>
                      <a:pt x="491985" y="865674"/>
                    </a:cubicBezTo>
                    <a:cubicBezTo>
                      <a:pt x="424912" y="838929"/>
                      <a:pt x="354068" y="823005"/>
                      <a:pt x="283937" y="806672"/>
                    </a:cubicBezTo>
                    <a:cubicBezTo>
                      <a:pt x="258352" y="801568"/>
                      <a:pt x="232460" y="797383"/>
                      <a:pt x="207793" y="788706"/>
                    </a:cubicBezTo>
                    <a:cubicBezTo>
                      <a:pt x="195968" y="786256"/>
                      <a:pt x="196478" y="771353"/>
                      <a:pt x="193216" y="761961"/>
                    </a:cubicBezTo>
                    <a:cubicBezTo>
                      <a:pt x="182615" y="689791"/>
                      <a:pt x="180780" y="616090"/>
                      <a:pt x="184857" y="543308"/>
                    </a:cubicBezTo>
                    <a:cubicBezTo>
                      <a:pt x="245406" y="529221"/>
                      <a:pt x="309829" y="536162"/>
                      <a:pt x="371703" y="535652"/>
                    </a:cubicBezTo>
                    <a:cubicBezTo>
                      <a:pt x="403302" y="535652"/>
                      <a:pt x="435514" y="542185"/>
                      <a:pt x="466808" y="538510"/>
                    </a:cubicBezTo>
                    <a:cubicBezTo>
                      <a:pt x="499834" y="525954"/>
                      <a:pt x="509314" y="484715"/>
                      <a:pt x="514513" y="453172"/>
                    </a:cubicBezTo>
                    <a:cubicBezTo>
                      <a:pt x="532046" y="388352"/>
                      <a:pt x="465075" y="372530"/>
                      <a:pt x="416044" y="363751"/>
                    </a:cubicBezTo>
                    <a:cubicBezTo>
                      <a:pt x="349583" y="348847"/>
                      <a:pt x="280472" y="353747"/>
                      <a:pt x="213807" y="341498"/>
                    </a:cubicBezTo>
                    <a:cubicBezTo>
                      <a:pt x="194541" y="307914"/>
                      <a:pt x="199026" y="266265"/>
                      <a:pt x="198007" y="228904"/>
                    </a:cubicBezTo>
                    <a:cubicBezTo>
                      <a:pt x="257434" y="190421"/>
                      <a:pt x="423995" y="231252"/>
                      <a:pt x="499325" y="230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80;p3"/>
            <p:cNvGrpSpPr/>
            <p:nvPr/>
          </p:nvGrpSpPr>
          <p:grpSpPr>
            <a:xfrm>
              <a:off x="5303872" y="4302544"/>
              <a:ext cx="2548307" cy="650997"/>
              <a:chOff x="10607744" y="8605088"/>
              <a:chExt cx="5096614" cy="1301994"/>
            </a:xfrm>
          </p:grpSpPr>
          <p:sp>
            <p:nvSpPr>
              <p:cNvPr id="81" name="Google Shape;81;p3"/>
              <p:cNvSpPr/>
              <p:nvPr/>
            </p:nvSpPr>
            <p:spPr>
              <a:xfrm>
                <a:off x="10607744" y="8695348"/>
                <a:ext cx="738828" cy="1211735"/>
              </a:xfrm>
              <a:custGeom>
                <a:rect b="b" l="l" r="r" t="t"/>
                <a:pathLst>
                  <a:path extrusionOk="0" h="1211735" w="738828">
                    <a:moveTo>
                      <a:pt x="97607" y="1211562"/>
                    </a:moveTo>
                    <a:cubicBezTo>
                      <a:pt x="63153" y="1209419"/>
                      <a:pt x="19016" y="1201048"/>
                      <a:pt x="2808" y="1166852"/>
                    </a:cubicBezTo>
                    <a:cubicBezTo>
                      <a:pt x="-3818" y="1136942"/>
                      <a:pt x="3012" y="1104685"/>
                      <a:pt x="5662" y="1074470"/>
                    </a:cubicBezTo>
                    <a:cubicBezTo>
                      <a:pt x="30942" y="963918"/>
                      <a:pt x="60911" y="853877"/>
                      <a:pt x="102704" y="748225"/>
                    </a:cubicBezTo>
                    <a:cubicBezTo>
                      <a:pt x="152040" y="614093"/>
                      <a:pt x="202701" y="480472"/>
                      <a:pt x="263046" y="350934"/>
                    </a:cubicBezTo>
                    <a:cubicBezTo>
                      <a:pt x="312485" y="238953"/>
                      <a:pt x="358049" y="123093"/>
                      <a:pt x="438170" y="28772"/>
                    </a:cubicBezTo>
                    <a:cubicBezTo>
                      <a:pt x="437558" y="-10018"/>
                      <a:pt x="490768" y="1109"/>
                      <a:pt x="516149" y="2640"/>
                    </a:cubicBezTo>
                    <a:cubicBezTo>
                      <a:pt x="551826" y="4477"/>
                      <a:pt x="585363" y="5396"/>
                      <a:pt x="618389" y="19279"/>
                    </a:cubicBezTo>
                    <a:cubicBezTo>
                      <a:pt x="722260" y="51025"/>
                      <a:pt x="701466" y="149838"/>
                      <a:pt x="705951" y="235788"/>
                    </a:cubicBezTo>
                    <a:cubicBezTo>
                      <a:pt x="709723" y="296832"/>
                      <a:pt x="717877" y="356037"/>
                      <a:pt x="722057" y="416877"/>
                    </a:cubicBezTo>
                    <a:cubicBezTo>
                      <a:pt x="733065" y="528755"/>
                      <a:pt x="732046" y="641246"/>
                      <a:pt x="736022" y="753431"/>
                    </a:cubicBezTo>
                    <a:cubicBezTo>
                      <a:pt x="737347" y="865718"/>
                      <a:pt x="743463" y="978720"/>
                      <a:pt x="731944" y="1090598"/>
                    </a:cubicBezTo>
                    <a:cubicBezTo>
                      <a:pt x="724401" y="1149804"/>
                      <a:pt x="706053" y="1195127"/>
                      <a:pt x="636534" y="1177672"/>
                    </a:cubicBezTo>
                    <a:cubicBezTo>
                      <a:pt x="617880" y="1173997"/>
                      <a:pt x="598920" y="1166647"/>
                      <a:pt x="586382" y="1151744"/>
                    </a:cubicBezTo>
                    <a:cubicBezTo>
                      <a:pt x="574762" y="1137963"/>
                      <a:pt x="575067" y="1119079"/>
                      <a:pt x="572927" y="1102031"/>
                    </a:cubicBezTo>
                    <a:cubicBezTo>
                      <a:pt x="570073" y="1074572"/>
                      <a:pt x="569767" y="1047011"/>
                      <a:pt x="568645" y="1019449"/>
                    </a:cubicBezTo>
                    <a:cubicBezTo>
                      <a:pt x="567116" y="981680"/>
                      <a:pt x="563753" y="944217"/>
                      <a:pt x="561408" y="909306"/>
                    </a:cubicBezTo>
                    <a:cubicBezTo>
                      <a:pt x="558350" y="879703"/>
                      <a:pt x="559981" y="848569"/>
                      <a:pt x="549176" y="820395"/>
                    </a:cubicBezTo>
                    <a:cubicBezTo>
                      <a:pt x="462838" y="815597"/>
                      <a:pt x="377009" y="799673"/>
                      <a:pt x="290773" y="810493"/>
                    </a:cubicBezTo>
                    <a:cubicBezTo>
                      <a:pt x="287307" y="811412"/>
                      <a:pt x="283128" y="812025"/>
                      <a:pt x="280375" y="814577"/>
                    </a:cubicBezTo>
                    <a:cubicBezTo>
                      <a:pt x="269672" y="839484"/>
                      <a:pt x="259581" y="864697"/>
                      <a:pt x="248980" y="889605"/>
                    </a:cubicBezTo>
                    <a:cubicBezTo>
                      <a:pt x="224413" y="951669"/>
                      <a:pt x="196789" y="1012406"/>
                      <a:pt x="173752" y="1075185"/>
                    </a:cubicBezTo>
                    <a:cubicBezTo>
                      <a:pt x="163762" y="1103358"/>
                      <a:pt x="156831" y="1132757"/>
                      <a:pt x="146841" y="1160931"/>
                    </a:cubicBezTo>
                    <a:cubicBezTo>
                      <a:pt x="138789" y="1183593"/>
                      <a:pt x="126556" y="1214318"/>
                      <a:pt x="97607" y="1211562"/>
                    </a:cubicBezTo>
                    <a:close/>
                    <a:moveTo>
                      <a:pt x="97199" y="1169301"/>
                    </a:moveTo>
                    <a:cubicBezTo>
                      <a:pt x="113101" y="1138984"/>
                      <a:pt x="118606" y="1104481"/>
                      <a:pt x="130124" y="1072428"/>
                    </a:cubicBezTo>
                    <a:cubicBezTo>
                      <a:pt x="163049" y="980557"/>
                      <a:pt x="203721" y="891646"/>
                      <a:pt x="240111" y="801102"/>
                    </a:cubicBezTo>
                    <a:cubicBezTo>
                      <a:pt x="250509" y="772010"/>
                      <a:pt x="284045" y="766804"/>
                      <a:pt x="311057" y="765885"/>
                    </a:cubicBezTo>
                    <a:cubicBezTo>
                      <a:pt x="350710" y="764354"/>
                      <a:pt x="390872" y="762312"/>
                      <a:pt x="430321" y="768641"/>
                    </a:cubicBezTo>
                    <a:cubicBezTo>
                      <a:pt x="467221" y="773337"/>
                      <a:pt x="504529" y="773847"/>
                      <a:pt x="541531" y="776909"/>
                    </a:cubicBezTo>
                    <a:cubicBezTo>
                      <a:pt x="557331" y="777930"/>
                      <a:pt x="574762" y="780891"/>
                      <a:pt x="583528" y="795692"/>
                    </a:cubicBezTo>
                    <a:cubicBezTo>
                      <a:pt x="603303" y="830297"/>
                      <a:pt x="599939" y="877253"/>
                      <a:pt x="604017" y="914614"/>
                    </a:cubicBezTo>
                    <a:cubicBezTo>
                      <a:pt x="608706" y="970043"/>
                      <a:pt x="611050" y="1025472"/>
                      <a:pt x="613395" y="1081105"/>
                    </a:cubicBezTo>
                    <a:cubicBezTo>
                      <a:pt x="616758" y="1096111"/>
                      <a:pt x="610744" y="1123162"/>
                      <a:pt x="626442" y="1130409"/>
                    </a:cubicBezTo>
                    <a:cubicBezTo>
                      <a:pt x="640407" y="1136840"/>
                      <a:pt x="653863" y="1138576"/>
                      <a:pt x="668541" y="1138576"/>
                    </a:cubicBezTo>
                    <a:cubicBezTo>
                      <a:pt x="709621" y="1125714"/>
                      <a:pt x="692700" y="853673"/>
                      <a:pt x="694534" y="802633"/>
                    </a:cubicBezTo>
                    <a:cubicBezTo>
                      <a:pt x="692190" y="693511"/>
                      <a:pt x="689642" y="581938"/>
                      <a:pt x="684545" y="473326"/>
                    </a:cubicBezTo>
                    <a:cubicBezTo>
                      <a:pt x="678633" y="390744"/>
                      <a:pt x="667726" y="308571"/>
                      <a:pt x="663139" y="225887"/>
                    </a:cubicBezTo>
                    <a:cubicBezTo>
                      <a:pt x="657430" y="176582"/>
                      <a:pt x="678021" y="94715"/>
                      <a:pt x="624811" y="68481"/>
                    </a:cubicBezTo>
                    <a:cubicBezTo>
                      <a:pt x="578737" y="42859"/>
                      <a:pt x="524916" y="46228"/>
                      <a:pt x="474254" y="42144"/>
                    </a:cubicBezTo>
                    <a:cubicBezTo>
                      <a:pt x="465488" y="45207"/>
                      <a:pt x="455600" y="48984"/>
                      <a:pt x="447344" y="42961"/>
                    </a:cubicBezTo>
                    <a:cubicBezTo>
                      <a:pt x="392095" y="134730"/>
                      <a:pt x="346327" y="229255"/>
                      <a:pt x="308203" y="329395"/>
                    </a:cubicBezTo>
                    <a:cubicBezTo>
                      <a:pt x="262333" y="434536"/>
                      <a:pt x="218501" y="540392"/>
                      <a:pt x="180276" y="648494"/>
                    </a:cubicBezTo>
                    <a:cubicBezTo>
                      <a:pt x="138075" y="763129"/>
                      <a:pt x="94345" y="877355"/>
                      <a:pt x="67435" y="996686"/>
                    </a:cubicBezTo>
                    <a:cubicBezTo>
                      <a:pt x="52042" y="1046909"/>
                      <a:pt x="40626" y="1098969"/>
                      <a:pt x="41951" y="1151540"/>
                    </a:cubicBezTo>
                    <a:cubicBezTo>
                      <a:pt x="56629" y="1164912"/>
                      <a:pt x="78138" y="1167668"/>
                      <a:pt x="97199" y="11693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0921992" y="8859255"/>
                <a:ext cx="296119" cy="508612"/>
              </a:xfrm>
              <a:custGeom>
                <a:rect b="b" l="l" r="r" t="t"/>
                <a:pathLst>
                  <a:path extrusionOk="0" h="508612" w="296119">
                    <a:moveTo>
                      <a:pt x="193746" y="507861"/>
                    </a:moveTo>
                    <a:cubicBezTo>
                      <a:pt x="139517" y="504186"/>
                      <a:pt x="52465" y="519090"/>
                      <a:pt x="10061" y="481423"/>
                    </a:cubicBezTo>
                    <a:cubicBezTo>
                      <a:pt x="-11957" y="453963"/>
                      <a:pt x="8532" y="415275"/>
                      <a:pt x="11895" y="384243"/>
                    </a:cubicBezTo>
                    <a:cubicBezTo>
                      <a:pt x="25759" y="315544"/>
                      <a:pt x="56747" y="252459"/>
                      <a:pt x="81211" y="187231"/>
                    </a:cubicBezTo>
                    <a:cubicBezTo>
                      <a:pt x="92322" y="148134"/>
                      <a:pt x="105165" y="109447"/>
                      <a:pt x="117601" y="70656"/>
                    </a:cubicBezTo>
                    <a:cubicBezTo>
                      <a:pt x="124125" y="51261"/>
                      <a:pt x="130649" y="31152"/>
                      <a:pt x="144716" y="15840"/>
                    </a:cubicBezTo>
                    <a:cubicBezTo>
                      <a:pt x="171830" y="-13661"/>
                      <a:pt x="219841" y="2978"/>
                      <a:pt x="246140" y="25742"/>
                    </a:cubicBezTo>
                    <a:cubicBezTo>
                      <a:pt x="312296" y="83008"/>
                      <a:pt x="292623" y="191212"/>
                      <a:pt x="295477" y="270017"/>
                    </a:cubicBezTo>
                    <a:cubicBezTo>
                      <a:pt x="293336" y="326569"/>
                      <a:pt x="292011" y="384141"/>
                      <a:pt x="279167" y="439366"/>
                    </a:cubicBezTo>
                    <a:cubicBezTo>
                      <a:pt x="266935" y="488364"/>
                      <a:pt x="247160" y="513373"/>
                      <a:pt x="193746" y="507861"/>
                    </a:cubicBezTo>
                    <a:close/>
                    <a:moveTo>
                      <a:pt x="156642" y="465396"/>
                    </a:moveTo>
                    <a:cubicBezTo>
                      <a:pt x="178558" y="463457"/>
                      <a:pt x="203736" y="469684"/>
                      <a:pt x="224123" y="462640"/>
                    </a:cubicBezTo>
                    <a:cubicBezTo>
                      <a:pt x="249708" y="419461"/>
                      <a:pt x="246242" y="365257"/>
                      <a:pt x="251543" y="316769"/>
                    </a:cubicBezTo>
                    <a:cubicBezTo>
                      <a:pt x="253786" y="276652"/>
                      <a:pt x="253684" y="236331"/>
                      <a:pt x="253684" y="196112"/>
                    </a:cubicBezTo>
                    <a:cubicBezTo>
                      <a:pt x="253582" y="139866"/>
                      <a:pt x="253174" y="44728"/>
                      <a:pt x="177844" y="42789"/>
                    </a:cubicBezTo>
                    <a:cubicBezTo>
                      <a:pt x="152259" y="76271"/>
                      <a:pt x="149915" y="122717"/>
                      <a:pt x="130751" y="160078"/>
                    </a:cubicBezTo>
                    <a:cubicBezTo>
                      <a:pt x="116888" y="198562"/>
                      <a:pt x="103432" y="237556"/>
                      <a:pt x="90385" y="276346"/>
                    </a:cubicBezTo>
                    <a:cubicBezTo>
                      <a:pt x="84880" y="288595"/>
                      <a:pt x="83759" y="304622"/>
                      <a:pt x="73464" y="313911"/>
                    </a:cubicBezTo>
                    <a:cubicBezTo>
                      <a:pt x="58683" y="359336"/>
                      <a:pt x="47267" y="406292"/>
                      <a:pt x="42374" y="453759"/>
                    </a:cubicBezTo>
                    <a:cubicBezTo>
                      <a:pt x="77643" y="469275"/>
                      <a:pt x="118723" y="463661"/>
                      <a:pt x="156642" y="46539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1421884" y="8605088"/>
                <a:ext cx="1024522" cy="1038409"/>
              </a:xfrm>
              <a:custGeom>
                <a:rect b="b" l="l" r="r" t="t"/>
                <a:pathLst>
                  <a:path extrusionOk="0" h="1038409" w="1024522">
                    <a:moveTo>
                      <a:pt x="154496" y="1036825"/>
                    </a:moveTo>
                    <a:cubicBezTo>
                      <a:pt x="35334" y="1017838"/>
                      <a:pt x="21981" y="768255"/>
                      <a:pt x="13113" y="671484"/>
                    </a:cubicBezTo>
                    <a:cubicBezTo>
                      <a:pt x="-5235" y="534902"/>
                      <a:pt x="-2993" y="396687"/>
                      <a:pt x="11584" y="260003"/>
                    </a:cubicBezTo>
                    <a:cubicBezTo>
                      <a:pt x="13317" y="236627"/>
                      <a:pt x="16273" y="213149"/>
                      <a:pt x="17088" y="189773"/>
                    </a:cubicBezTo>
                    <a:cubicBezTo>
                      <a:pt x="16782" y="149043"/>
                      <a:pt x="10157" y="104741"/>
                      <a:pt x="34621" y="69217"/>
                    </a:cubicBezTo>
                    <a:cubicBezTo>
                      <a:pt x="47363" y="48597"/>
                      <a:pt x="70196" y="36246"/>
                      <a:pt x="94456" y="42166"/>
                    </a:cubicBezTo>
                    <a:cubicBezTo>
                      <a:pt x="128604" y="46250"/>
                      <a:pt x="163262" y="66869"/>
                      <a:pt x="171926" y="101985"/>
                    </a:cubicBezTo>
                    <a:cubicBezTo>
                      <a:pt x="180489" y="131486"/>
                      <a:pt x="182018" y="162313"/>
                      <a:pt x="185178" y="192631"/>
                    </a:cubicBezTo>
                    <a:cubicBezTo>
                      <a:pt x="195167" y="277765"/>
                      <a:pt x="205870" y="363920"/>
                      <a:pt x="206074" y="449156"/>
                    </a:cubicBezTo>
                    <a:cubicBezTo>
                      <a:pt x="206278" y="523980"/>
                      <a:pt x="219428" y="594925"/>
                      <a:pt x="219122" y="670769"/>
                    </a:cubicBezTo>
                    <a:cubicBezTo>
                      <a:pt x="248887" y="611563"/>
                      <a:pt x="278652" y="552358"/>
                      <a:pt x="302606" y="490498"/>
                    </a:cubicBezTo>
                    <a:cubicBezTo>
                      <a:pt x="321770" y="444154"/>
                      <a:pt x="335327" y="392502"/>
                      <a:pt x="372023" y="356366"/>
                    </a:cubicBezTo>
                    <a:cubicBezTo>
                      <a:pt x="399444" y="326865"/>
                      <a:pt x="440319" y="320128"/>
                      <a:pt x="478647" y="326865"/>
                    </a:cubicBezTo>
                    <a:cubicBezTo>
                      <a:pt x="506679" y="330642"/>
                      <a:pt x="535730" y="338196"/>
                      <a:pt x="557136" y="357795"/>
                    </a:cubicBezTo>
                    <a:cubicBezTo>
                      <a:pt x="588022" y="385356"/>
                      <a:pt x="597808" y="426596"/>
                      <a:pt x="605045" y="465590"/>
                    </a:cubicBezTo>
                    <a:cubicBezTo>
                      <a:pt x="616054" y="508668"/>
                      <a:pt x="617991" y="553276"/>
                      <a:pt x="625432" y="596966"/>
                    </a:cubicBezTo>
                    <a:cubicBezTo>
                      <a:pt x="671201" y="451708"/>
                      <a:pt x="723187" y="308491"/>
                      <a:pt x="789139" y="171194"/>
                    </a:cubicBezTo>
                    <a:cubicBezTo>
                      <a:pt x="813501" y="117399"/>
                      <a:pt x="834397" y="57172"/>
                      <a:pt x="879147" y="16647"/>
                    </a:cubicBezTo>
                    <a:cubicBezTo>
                      <a:pt x="914722" y="-10506"/>
                      <a:pt x="969562" y="-2851"/>
                      <a:pt x="1000550" y="28079"/>
                    </a:cubicBezTo>
                    <a:cubicBezTo>
                      <a:pt x="1020326" y="48495"/>
                      <a:pt x="1026034" y="79731"/>
                      <a:pt x="1024199" y="107191"/>
                    </a:cubicBezTo>
                    <a:cubicBezTo>
                      <a:pt x="1012273" y="217742"/>
                      <a:pt x="970582" y="321761"/>
                      <a:pt x="932356" y="425269"/>
                    </a:cubicBezTo>
                    <a:cubicBezTo>
                      <a:pt x="896679" y="524184"/>
                      <a:pt x="856109" y="621465"/>
                      <a:pt x="809525" y="715786"/>
                    </a:cubicBezTo>
                    <a:cubicBezTo>
                      <a:pt x="755500" y="810209"/>
                      <a:pt x="692709" y="966186"/>
                      <a:pt x="557238" y="923313"/>
                    </a:cubicBezTo>
                    <a:cubicBezTo>
                      <a:pt x="506373" y="913207"/>
                      <a:pt x="476710" y="874417"/>
                      <a:pt x="464070" y="826134"/>
                    </a:cubicBezTo>
                    <a:cubicBezTo>
                      <a:pt x="444397" y="765703"/>
                      <a:pt x="439504" y="701903"/>
                      <a:pt x="431655" y="639125"/>
                    </a:cubicBezTo>
                    <a:cubicBezTo>
                      <a:pt x="410657" y="699556"/>
                      <a:pt x="391697" y="760701"/>
                      <a:pt x="365805" y="819294"/>
                    </a:cubicBezTo>
                    <a:cubicBezTo>
                      <a:pt x="346948" y="869313"/>
                      <a:pt x="324522" y="918413"/>
                      <a:pt x="290476" y="960061"/>
                    </a:cubicBezTo>
                    <a:cubicBezTo>
                      <a:pt x="257347" y="1000995"/>
                      <a:pt x="212292" y="1047645"/>
                      <a:pt x="154496" y="1036825"/>
                    </a:cubicBezTo>
                    <a:close/>
                    <a:moveTo>
                      <a:pt x="174679" y="996401"/>
                    </a:moveTo>
                    <a:cubicBezTo>
                      <a:pt x="203832" y="993850"/>
                      <a:pt x="224728" y="970575"/>
                      <a:pt x="243586" y="950466"/>
                    </a:cubicBezTo>
                    <a:cubicBezTo>
                      <a:pt x="282933" y="907695"/>
                      <a:pt x="306989" y="856655"/>
                      <a:pt x="326867" y="803472"/>
                    </a:cubicBezTo>
                    <a:cubicBezTo>
                      <a:pt x="359282" y="725994"/>
                      <a:pt x="386396" y="646270"/>
                      <a:pt x="409943" y="566036"/>
                    </a:cubicBezTo>
                    <a:cubicBezTo>
                      <a:pt x="416976" y="542252"/>
                      <a:pt x="420646" y="517242"/>
                      <a:pt x="429107" y="493968"/>
                    </a:cubicBezTo>
                    <a:cubicBezTo>
                      <a:pt x="436140" y="482229"/>
                      <a:pt x="452450" y="480086"/>
                      <a:pt x="462337" y="489681"/>
                    </a:cubicBezTo>
                    <a:cubicBezTo>
                      <a:pt x="472429" y="500195"/>
                      <a:pt x="469371" y="516017"/>
                      <a:pt x="470492" y="529390"/>
                    </a:cubicBezTo>
                    <a:cubicBezTo>
                      <a:pt x="470186" y="603295"/>
                      <a:pt x="480380" y="823275"/>
                      <a:pt x="536138" y="868803"/>
                    </a:cubicBezTo>
                    <a:cubicBezTo>
                      <a:pt x="584455" y="897283"/>
                      <a:pt x="642353" y="894731"/>
                      <a:pt x="678234" y="848081"/>
                    </a:cubicBezTo>
                    <a:cubicBezTo>
                      <a:pt x="777722" y="716092"/>
                      <a:pt x="836844" y="558686"/>
                      <a:pt x="894844" y="405160"/>
                    </a:cubicBezTo>
                    <a:cubicBezTo>
                      <a:pt x="925629" y="323088"/>
                      <a:pt x="956617" y="241221"/>
                      <a:pt x="974455" y="155270"/>
                    </a:cubicBezTo>
                    <a:cubicBezTo>
                      <a:pt x="983120" y="111988"/>
                      <a:pt x="996677" y="45025"/>
                      <a:pt x="933274" y="42473"/>
                    </a:cubicBezTo>
                    <a:cubicBezTo>
                      <a:pt x="889646" y="40227"/>
                      <a:pt x="873336" y="98310"/>
                      <a:pt x="854988" y="127709"/>
                    </a:cubicBezTo>
                    <a:cubicBezTo>
                      <a:pt x="832767" y="175584"/>
                      <a:pt x="813501" y="224684"/>
                      <a:pt x="789546" y="271844"/>
                    </a:cubicBezTo>
                    <a:cubicBezTo>
                      <a:pt x="739700" y="386785"/>
                      <a:pt x="698927" y="505605"/>
                      <a:pt x="661313" y="625140"/>
                    </a:cubicBezTo>
                    <a:cubicBezTo>
                      <a:pt x="653770" y="650353"/>
                      <a:pt x="646430" y="675567"/>
                      <a:pt x="637664" y="700372"/>
                    </a:cubicBezTo>
                    <a:cubicBezTo>
                      <a:pt x="633995" y="715378"/>
                      <a:pt x="620030" y="729771"/>
                      <a:pt x="603720" y="722830"/>
                    </a:cubicBezTo>
                    <a:cubicBezTo>
                      <a:pt x="577625" y="707722"/>
                      <a:pt x="593833" y="670871"/>
                      <a:pt x="589857" y="646372"/>
                    </a:cubicBezTo>
                    <a:cubicBezTo>
                      <a:pt x="583028" y="596047"/>
                      <a:pt x="576300" y="545824"/>
                      <a:pt x="568961" y="495602"/>
                    </a:cubicBezTo>
                    <a:cubicBezTo>
                      <a:pt x="559073" y="458853"/>
                      <a:pt x="558359" y="415878"/>
                      <a:pt x="528289" y="388521"/>
                    </a:cubicBezTo>
                    <a:cubicBezTo>
                      <a:pt x="503519" y="369432"/>
                      <a:pt x="469473" y="367186"/>
                      <a:pt x="439198" y="367288"/>
                    </a:cubicBezTo>
                    <a:cubicBezTo>
                      <a:pt x="408312" y="370759"/>
                      <a:pt x="388333" y="399443"/>
                      <a:pt x="375183" y="425065"/>
                    </a:cubicBezTo>
                    <a:cubicBezTo>
                      <a:pt x="347661" y="486925"/>
                      <a:pt x="326255" y="551439"/>
                      <a:pt x="295879" y="612176"/>
                    </a:cubicBezTo>
                    <a:cubicBezTo>
                      <a:pt x="274472" y="654845"/>
                      <a:pt x="252760" y="695166"/>
                      <a:pt x="234820" y="739060"/>
                    </a:cubicBezTo>
                    <a:cubicBezTo>
                      <a:pt x="231252" y="747941"/>
                      <a:pt x="228704" y="758863"/>
                      <a:pt x="219836" y="763763"/>
                    </a:cubicBezTo>
                    <a:cubicBezTo>
                      <a:pt x="188644" y="778463"/>
                      <a:pt x="182629" y="741306"/>
                      <a:pt x="181508" y="718542"/>
                    </a:cubicBezTo>
                    <a:cubicBezTo>
                      <a:pt x="175902" y="675567"/>
                      <a:pt x="175902" y="632285"/>
                      <a:pt x="174271" y="589106"/>
                    </a:cubicBezTo>
                    <a:cubicBezTo>
                      <a:pt x="167747" y="537250"/>
                      <a:pt x="162854" y="485496"/>
                      <a:pt x="163772" y="433129"/>
                    </a:cubicBezTo>
                    <a:cubicBezTo>
                      <a:pt x="160816" y="328396"/>
                      <a:pt x="147564" y="226317"/>
                      <a:pt x="134109" y="122809"/>
                    </a:cubicBezTo>
                    <a:cubicBezTo>
                      <a:pt x="131866" y="104128"/>
                      <a:pt x="119736" y="88408"/>
                      <a:pt x="101184" y="83406"/>
                    </a:cubicBezTo>
                    <a:cubicBezTo>
                      <a:pt x="89258" y="80242"/>
                      <a:pt x="75089" y="74321"/>
                      <a:pt x="63876" y="81875"/>
                    </a:cubicBezTo>
                    <a:cubicBezTo>
                      <a:pt x="32378" y="104128"/>
                      <a:pt x="45936" y="143531"/>
                      <a:pt x="43489" y="176196"/>
                    </a:cubicBezTo>
                    <a:cubicBezTo>
                      <a:pt x="40737" y="292566"/>
                      <a:pt x="29422" y="408732"/>
                      <a:pt x="35538" y="525204"/>
                    </a:cubicBezTo>
                    <a:cubicBezTo>
                      <a:pt x="48994" y="612482"/>
                      <a:pt x="57556" y="1009059"/>
                      <a:pt x="174679" y="996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2403953" y="8616042"/>
                <a:ext cx="638166" cy="1045049"/>
              </a:xfrm>
              <a:custGeom>
                <a:rect b="b" l="l" r="r" t="t"/>
                <a:pathLst>
                  <a:path extrusionOk="0" h="1045049" w="638166">
                    <a:moveTo>
                      <a:pt x="322755" y="1043020"/>
                    </a:moveTo>
                    <a:cubicBezTo>
                      <a:pt x="235193" y="1034956"/>
                      <a:pt x="11957" y="1064253"/>
                      <a:pt x="6453" y="940329"/>
                    </a:cubicBezTo>
                    <a:cubicBezTo>
                      <a:pt x="-7818" y="847845"/>
                      <a:pt x="4210" y="758015"/>
                      <a:pt x="17156" y="666655"/>
                    </a:cubicBezTo>
                    <a:cubicBezTo>
                      <a:pt x="21437" y="590606"/>
                      <a:pt x="36014" y="515476"/>
                      <a:pt x="54668" y="441979"/>
                    </a:cubicBezTo>
                    <a:cubicBezTo>
                      <a:pt x="72710" y="367155"/>
                      <a:pt x="86777" y="291514"/>
                      <a:pt x="106450" y="217099"/>
                    </a:cubicBezTo>
                    <a:cubicBezTo>
                      <a:pt x="121231" y="160240"/>
                      <a:pt x="139069" y="103689"/>
                      <a:pt x="166082" y="51322"/>
                    </a:cubicBezTo>
                    <a:cubicBezTo>
                      <a:pt x="167407" y="32437"/>
                      <a:pt x="179945" y="16513"/>
                      <a:pt x="195133" y="5999"/>
                    </a:cubicBezTo>
                    <a:cubicBezTo>
                      <a:pt x="217864" y="-4107"/>
                      <a:pt x="244163" y="1405"/>
                      <a:pt x="268220" y="2324"/>
                    </a:cubicBezTo>
                    <a:cubicBezTo>
                      <a:pt x="310115" y="7734"/>
                      <a:pt x="352622" y="12532"/>
                      <a:pt x="394618" y="14880"/>
                    </a:cubicBezTo>
                    <a:cubicBezTo>
                      <a:pt x="444158" y="17636"/>
                      <a:pt x="493189" y="25190"/>
                      <a:pt x="542219" y="32642"/>
                    </a:cubicBezTo>
                    <a:cubicBezTo>
                      <a:pt x="584012" y="39379"/>
                      <a:pt x="643134" y="57345"/>
                      <a:pt x="637834" y="110120"/>
                    </a:cubicBezTo>
                    <a:cubicBezTo>
                      <a:pt x="634266" y="152993"/>
                      <a:pt x="627233" y="206380"/>
                      <a:pt x="589721" y="233023"/>
                    </a:cubicBezTo>
                    <a:cubicBezTo>
                      <a:pt x="576979" y="241087"/>
                      <a:pt x="561485" y="238229"/>
                      <a:pt x="547316" y="236596"/>
                    </a:cubicBezTo>
                    <a:cubicBezTo>
                      <a:pt x="522648" y="233635"/>
                      <a:pt x="497776" y="232410"/>
                      <a:pt x="473108" y="229246"/>
                    </a:cubicBezTo>
                    <a:cubicBezTo>
                      <a:pt x="435902" y="223734"/>
                      <a:pt x="398798" y="216996"/>
                      <a:pt x="361490" y="212301"/>
                    </a:cubicBezTo>
                    <a:cubicBezTo>
                      <a:pt x="330400" y="208320"/>
                      <a:pt x="295844" y="201685"/>
                      <a:pt x="267201" y="218119"/>
                    </a:cubicBezTo>
                    <a:cubicBezTo>
                      <a:pt x="245285" y="246089"/>
                      <a:pt x="246610" y="287329"/>
                      <a:pt x="240494" y="321423"/>
                    </a:cubicBezTo>
                    <a:cubicBezTo>
                      <a:pt x="235397" y="361642"/>
                      <a:pt x="229689" y="402882"/>
                      <a:pt x="237130" y="443102"/>
                    </a:cubicBezTo>
                    <a:cubicBezTo>
                      <a:pt x="280962" y="451778"/>
                      <a:pt x="326322" y="453514"/>
                      <a:pt x="370970" y="454739"/>
                    </a:cubicBezTo>
                    <a:cubicBezTo>
                      <a:pt x="406443" y="457903"/>
                      <a:pt x="464342" y="451880"/>
                      <a:pt x="478714" y="492916"/>
                    </a:cubicBezTo>
                    <a:cubicBezTo>
                      <a:pt x="481569" y="518334"/>
                      <a:pt x="472904" y="543854"/>
                      <a:pt x="467502" y="568557"/>
                    </a:cubicBezTo>
                    <a:cubicBezTo>
                      <a:pt x="458939" y="605407"/>
                      <a:pt x="442731" y="651547"/>
                      <a:pt x="396351" y="645218"/>
                    </a:cubicBezTo>
                    <a:cubicBezTo>
                      <a:pt x="348952" y="647566"/>
                      <a:pt x="301858" y="643177"/>
                      <a:pt x="254867" y="637460"/>
                    </a:cubicBezTo>
                    <a:cubicBezTo>
                      <a:pt x="206346" y="634092"/>
                      <a:pt x="199516" y="638175"/>
                      <a:pt x="188813" y="686152"/>
                    </a:cubicBezTo>
                    <a:cubicBezTo>
                      <a:pt x="182799" y="716571"/>
                      <a:pt x="183309" y="747808"/>
                      <a:pt x="184226" y="778635"/>
                    </a:cubicBezTo>
                    <a:cubicBezTo>
                      <a:pt x="186265" y="797724"/>
                      <a:pt x="185755" y="819773"/>
                      <a:pt x="199720" y="834473"/>
                    </a:cubicBezTo>
                    <a:cubicBezTo>
                      <a:pt x="272297" y="844987"/>
                      <a:pt x="344671" y="856624"/>
                      <a:pt x="417350" y="866015"/>
                    </a:cubicBezTo>
                    <a:cubicBezTo>
                      <a:pt x="461487" y="875713"/>
                      <a:pt x="519692" y="868465"/>
                      <a:pt x="550476" y="907459"/>
                    </a:cubicBezTo>
                    <a:cubicBezTo>
                      <a:pt x="564849" y="933796"/>
                      <a:pt x="543239" y="1010661"/>
                      <a:pt x="521934" y="1030873"/>
                    </a:cubicBezTo>
                    <a:cubicBezTo>
                      <a:pt x="498999" y="1048941"/>
                      <a:pt x="466584" y="1043429"/>
                      <a:pt x="439266" y="1044858"/>
                    </a:cubicBezTo>
                    <a:cubicBezTo>
                      <a:pt x="400531" y="1045470"/>
                      <a:pt x="361694" y="1044551"/>
                      <a:pt x="322755" y="1043020"/>
                    </a:cubicBezTo>
                    <a:close/>
                    <a:moveTo>
                      <a:pt x="239169" y="998718"/>
                    </a:moveTo>
                    <a:cubicBezTo>
                      <a:pt x="323876" y="999024"/>
                      <a:pt x="409705" y="1008007"/>
                      <a:pt x="493902" y="999228"/>
                    </a:cubicBezTo>
                    <a:lnTo>
                      <a:pt x="493801" y="999228"/>
                    </a:lnTo>
                    <a:cubicBezTo>
                      <a:pt x="492883" y="999432"/>
                      <a:pt x="492068" y="999637"/>
                      <a:pt x="491150" y="999739"/>
                    </a:cubicBezTo>
                    <a:cubicBezTo>
                      <a:pt x="492170" y="999535"/>
                      <a:pt x="493087" y="999228"/>
                      <a:pt x="494106" y="999024"/>
                    </a:cubicBezTo>
                    <a:cubicBezTo>
                      <a:pt x="506440" y="977894"/>
                      <a:pt x="510722" y="952578"/>
                      <a:pt x="513474" y="928488"/>
                    </a:cubicBezTo>
                    <a:cubicBezTo>
                      <a:pt x="472496" y="909705"/>
                      <a:pt x="424383" y="912359"/>
                      <a:pt x="380552" y="903682"/>
                    </a:cubicBezTo>
                    <a:cubicBezTo>
                      <a:pt x="319187" y="895312"/>
                      <a:pt x="258027" y="885614"/>
                      <a:pt x="196866" y="876631"/>
                    </a:cubicBezTo>
                    <a:cubicBezTo>
                      <a:pt x="139273" y="866015"/>
                      <a:pt x="142331" y="790681"/>
                      <a:pt x="141618" y="744847"/>
                    </a:cubicBezTo>
                    <a:cubicBezTo>
                      <a:pt x="144879" y="520886"/>
                      <a:pt x="257109" y="616738"/>
                      <a:pt x="408787" y="602345"/>
                    </a:cubicBezTo>
                    <a:cubicBezTo>
                      <a:pt x="427645" y="574682"/>
                      <a:pt x="431213" y="537729"/>
                      <a:pt x="437227" y="505268"/>
                    </a:cubicBezTo>
                    <a:cubicBezTo>
                      <a:pt x="368319" y="488629"/>
                      <a:pt x="294621" y="501082"/>
                      <a:pt x="225408" y="483627"/>
                    </a:cubicBezTo>
                    <a:cubicBezTo>
                      <a:pt x="191362" y="477196"/>
                      <a:pt x="193094" y="435650"/>
                      <a:pt x="191463" y="408497"/>
                    </a:cubicBezTo>
                    <a:cubicBezTo>
                      <a:pt x="193298" y="356028"/>
                      <a:pt x="199108" y="214036"/>
                      <a:pt x="242023" y="184025"/>
                    </a:cubicBezTo>
                    <a:cubicBezTo>
                      <a:pt x="300839" y="146970"/>
                      <a:pt x="373722" y="174021"/>
                      <a:pt x="437533" y="180554"/>
                    </a:cubicBezTo>
                    <a:cubicBezTo>
                      <a:pt x="480957" y="188721"/>
                      <a:pt x="525094" y="191579"/>
                      <a:pt x="569028" y="195968"/>
                    </a:cubicBezTo>
                    <a:cubicBezTo>
                      <a:pt x="584420" y="183719"/>
                      <a:pt x="606744" y="105016"/>
                      <a:pt x="589619" y="92256"/>
                    </a:cubicBezTo>
                    <a:cubicBezTo>
                      <a:pt x="564849" y="77250"/>
                      <a:pt x="535288" y="74188"/>
                      <a:pt x="507154" y="70105"/>
                    </a:cubicBezTo>
                    <a:cubicBezTo>
                      <a:pt x="470763" y="64388"/>
                      <a:pt x="434373" y="59591"/>
                      <a:pt x="397575" y="57243"/>
                    </a:cubicBezTo>
                    <a:cubicBezTo>
                      <a:pt x="351296" y="54997"/>
                      <a:pt x="302572" y="49076"/>
                      <a:pt x="257007" y="43768"/>
                    </a:cubicBezTo>
                    <a:cubicBezTo>
                      <a:pt x="241105" y="43462"/>
                      <a:pt x="223980" y="39787"/>
                      <a:pt x="208792" y="45504"/>
                    </a:cubicBezTo>
                    <a:cubicBezTo>
                      <a:pt x="199720" y="51935"/>
                      <a:pt x="191463" y="59488"/>
                      <a:pt x="182391" y="65613"/>
                    </a:cubicBezTo>
                    <a:cubicBezTo>
                      <a:pt x="140394" y="183923"/>
                      <a:pt x="120109" y="307949"/>
                      <a:pt x="94728" y="430444"/>
                    </a:cubicBezTo>
                    <a:cubicBezTo>
                      <a:pt x="82292" y="487608"/>
                      <a:pt x="68123" y="544568"/>
                      <a:pt x="62007" y="602855"/>
                    </a:cubicBezTo>
                    <a:cubicBezTo>
                      <a:pt x="57420" y="647566"/>
                      <a:pt x="56299" y="692481"/>
                      <a:pt x="48755" y="736885"/>
                    </a:cubicBezTo>
                    <a:cubicBezTo>
                      <a:pt x="39785" y="788741"/>
                      <a:pt x="40091" y="842129"/>
                      <a:pt x="43659" y="894291"/>
                    </a:cubicBezTo>
                    <a:cubicBezTo>
                      <a:pt x="47532" y="917871"/>
                      <a:pt x="43557" y="946964"/>
                      <a:pt x="59560" y="966155"/>
                    </a:cubicBezTo>
                    <a:cubicBezTo>
                      <a:pt x="111343" y="1002291"/>
                      <a:pt x="179537" y="993716"/>
                      <a:pt x="239169" y="99871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999932" y="8821315"/>
                <a:ext cx="528617" cy="1007394"/>
              </a:xfrm>
              <a:custGeom>
                <a:rect b="b" l="l" r="r" t="t"/>
                <a:pathLst>
                  <a:path extrusionOk="0" h="1007394" w="528617">
                    <a:moveTo>
                      <a:pt x="130334" y="1003421"/>
                    </a:moveTo>
                    <a:cubicBezTo>
                      <a:pt x="10459" y="984537"/>
                      <a:pt x="-45911" y="912367"/>
                      <a:pt x="44811" y="810798"/>
                    </a:cubicBezTo>
                    <a:cubicBezTo>
                      <a:pt x="80692" y="769864"/>
                      <a:pt x="100161" y="790791"/>
                      <a:pt x="143279" y="800590"/>
                    </a:cubicBezTo>
                    <a:cubicBezTo>
                      <a:pt x="178753" y="808654"/>
                      <a:pt x="217895" y="799876"/>
                      <a:pt x="247354" y="778643"/>
                    </a:cubicBezTo>
                    <a:cubicBezTo>
                      <a:pt x="261115" y="762106"/>
                      <a:pt x="268455" y="738424"/>
                      <a:pt x="269066" y="716987"/>
                    </a:cubicBezTo>
                    <a:cubicBezTo>
                      <a:pt x="262033" y="661660"/>
                      <a:pt x="226458" y="611438"/>
                      <a:pt x="180689" y="580916"/>
                    </a:cubicBezTo>
                    <a:cubicBezTo>
                      <a:pt x="49500" y="500376"/>
                      <a:pt x="-1671" y="395540"/>
                      <a:pt x="35127" y="243443"/>
                    </a:cubicBezTo>
                    <a:cubicBezTo>
                      <a:pt x="70804" y="140751"/>
                      <a:pt x="155206" y="37447"/>
                      <a:pt x="264887" y="13356"/>
                    </a:cubicBezTo>
                    <a:cubicBezTo>
                      <a:pt x="267639" y="8763"/>
                      <a:pt x="272328" y="5496"/>
                      <a:pt x="278036" y="4475"/>
                    </a:cubicBezTo>
                    <a:cubicBezTo>
                      <a:pt x="303010" y="86"/>
                      <a:pt x="328698" y="-220"/>
                      <a:pt x="353978" y="86"/>
                    </a:cubicBezTo>
                    <a:cubicBezTo>
                      <a:pt x="473852" y="-1139"/>
                      <a:pt x="592504" y="71133"/>
                      <a:pt x="489041" y="191484"/>
                    </a:cubicBezTo>
                    <a:cubicBezTo>
                      <a:pt x="474974" y="207102"/>
                      <a:pt x="453975" y="214656"/>
                      <a:pt x="433385" y="210879"/>
                    </a:cubicBezTo>
                    <a:cubicBezTo>
                      <a:pt x="396382" y="206592"/>
                      <a:pt x="359482" y="200569"/>
                      <a:pt x="322174" y="200978"/>
                    </a:cubicBezTo>
                    <a:cubicBezTo>
                      <a:pt x="234409" y="203836"/>
                      <a:pt x="259586" y="308365"/>
                      <a:pt x="288740" y="359813"/>
                    </a:cubicBezTo>
                    <a:cubicBezTo>
                      <a:pt x="309840" y="398501"/>
                      <a:pt x="337872" y="433820"/>
                      <a:pt x="368045" y="465771"/>
                    </a:cubicBezTo>
                    <a:cubicBezTo>
                      <a:pt x="408003" y="502519"/>
                      <a:pt x="449592" y="542126"/>
                      <a:pt x="465392" y="595717"/>
                    </a:cubicBezTo>
                    <a:cubicBezTo>
                      <a:pt x="490264" y="682076"/>
                      <a:pt x="470896" y="778949"/>
                      <a:pt x="431142" y="858061"/>
                    </a:cubicBezTo>
                    <a:cubicBezTo>
                      <a:pt x="396484" y="920533"/>
                      <a:pt x="337260" y="970552"/>
                      <a:pt x="270290" y="995051"/>
                    </a:cubicBezTo>
                    <a:cubicBezTo>
                      <a:pt x="225235" y="1008933"/>
                      <a:pt x="176816" y="1010158"/>
                      <a:pt x="130334" y="1003421"/>
                    </a:cubicBezTo>
                    <a:close/>
                    <a:moveTo>
                      <a:pt x="199445" y="964631"/>
                    </a:moveTo>
                    <a:cubicBezTo>
                      <a:pt x="283133" y="962079"/>
                      <a:pt x="358564" y="904200"/>
                      <a:pt x="397198" y="831928"/>
                    </a:cubicBezTo>
                    <a:cubicBezTo>
                      <a:pt x="429001" y="763331"/>
                      <a:pt x="445922" y="681464"/>
                      <a:pt x="425026" y="607967"/>
                    </a:cubicBezTo>
                    <a:cubicBezTo>
                      <a:pt x="408308" y="553457"/>
                      <a:pt x="360501" y="519668"/>
                      <a:pt x="323092" y="479960"/>
                    </a:cubicBezTo>
                    <a:cubicBezTo>
                      <a:pt x="293429" y="443926"/>
                      <a:pt x="262950" y="407279"/>
                      <a:pt x="244092" y="364202"/>
                    </a:cubicBezTo>
                    <a:cubicBezTo>
                      <a:pt x="206479" y="292849"/>
                      <a:pt x="202197" y="180051"/>
                      <a:pt x="300360" y="161065"/>
                    </a:cubicBezTo>
                    <a:cubicBezTo>
                      <a:pt x="340013" y="154532"/>
                      <a:pt x="380175" y="162596"/>
                      <a:pt x="419725" y="166475"/>
                    </a:cubicBezTo>
                    <a:cubicBezTo>
                      <a:pt x="431754" y="166781"/>
                      <a:pt x="446126" y="174233"/>
                      <a:pt x="456116" y="164740"/>
                    </a:cubicBezTo>
                    <a:cubicBezTo>
                      <a:pt x="475381" y="143813"/>
                      <a:pt x="500049" y="106146"/>
                      <a:pt x="476401" y="80422"/>
                    </a:cubicBezTo>
                    <a:cubicBezTo>
                      <a:pt x="438073" y="44286"/>
                      <a:pt x="379971" y="42347"/>
                      <a:pt x="330125" y="42143"/>
                    </a:cubicBezTo>
                    <a:cubicBezTo>
                      <a:pt x="305253" y="39386"/>
                      <a:pt x="280993" y="41938"/>
                      <a:pt x="257548" y="51023"/>
                    </a:cubicBezTo>
                    <a:cubicBezTo>
                      <a:pt x="204644" y="68887"/>
                      <a:pt x="164686" y="108596"/>
                      <a:pt x="130741" y="151367"/>
                    </a:cubicBezTo>
                    <a:cubicBezTo>
                      <a:pt x="89458" y="201896"/>
                      <a:pt x="63261" y="264675"/>
                      <a:pt x="65911" y="330516"/>
                    </a:cubicBezTo>
                    <a:cubicBezTo>
                      <a:pt x="60305" y="406973"/>
                      <a:pt x="103423" y="471793"/>
                      <a:pt x="161933" y="517014"/>
                    </a:cubicBezTo>
                    <a:cubicBezTo>
                      <a:pt x="187111" y="536205"/>
                      <a:pt x="215653" y="550803"/>
                      <a:pt x="238486" y="573056"/>
                    </a:cubicBezTo>
                    <a:cubicBezTo>
                      <a:pt x="300972" y="632160"/>
                      <a:pt x="342765" y="737607"/>
                      <a:pt x="276711" y="809165"/>
                    </a:cubicBezTo>
                    <a:cubicBezTo>
                      <a:pt x="224215" y="853059"/>
                      <a:pt x="149497" y="853467"/>
                      <a:pt x="88337" y="828662"/>
                    </a:cubicBezTo>
                    <a:cubicBezTo>
                      <a:pt x="63669" y="848465"/>
                      <a:pt x="40020" y="880926"/>
                      <a:pt x="42874" y="913796"/>
                    </a:cubicBezTo>
                    <a:cubicBezTo>
                      <a:pt x="71620" y="960956"/>
                      <a:pt x="149192" y="965244"/>
                      <a:pt x="199445" y="9646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13527695" y="8714729"/>
                <a:ext cx="669510" cy="819906"/>
              </a:xfrm>
              <a:custGeom>
                <a:rect b="b" l="l" r="r" t="t"/>
                <a:pathLst>
                  <a:path extrusionOk="0" h="819906" w="669510">
                    <a:moveTo>
                      <a:pt x="342715" y="819694"/>
                    </a:moveTo>
                    <a:cubicBezTo>
                      <a:pt x="265143" y="818061"/>
                      <a:pt x="189508" y="788458"/>
                      <a:pt x="125187" y="746095"/>
                    </a:cubicBezTo>
                    <a:cubicBezTo>
                      <a:pt x="75036" y="709347"/>
                      <a:pt x="38033" y="655347"/>
                      <a:pt x="17137" y="597060"/>
                    </a:cubicBezTo>
                    <a:cubicBezTo>
                      <a:pt x="-11813" y="519071"/>
                      <a:pt x="1235" y="434652"/>
                      <a:pt x="17443" y="355336"/>
                    </a:cubicBezTo>
                    <a:cubicBezTo>
                      <a:pt x="36199" y="261934"/>
                      <a:pt x="69735" y="165469"/>
                      <a:pt x="143535" y="101466"/>
                    </a:cubicBezTo>
                    <a:cubicBezTo>
                      <a:pt x="173198" y="71557"/>
                      <a:pt x="210608" y="51957"/>
                      <a:pt x="249038" y="35625"/>
                    </a:cubicBezTo>
                    <a:cubicBezTo>
                      <a:pt x="312033" y="3470"/>
                      <a:pt x="384814" y="-11842"/>
                      <a:pt x="453619" y="10718"/>
                    </a:cubicBezTo>
                    <a:cubicBezTo>
                      <a:pt x="479001" y="-7759"/>
                      <a:pt x="546278" y="52876"/>
                      <a:pt x="566767" y="70128"/>
                    </a:cubicBezTo>
                    <a:cubicBezTo>
                      <a:pt x="610394" y="110959"/>
                      <a:pt x="631597" y="166898"/>
                      <a:pt x="647600" y="223144"/>
                    </a:cubicBezTo>
                    <a:cubicBezTo>
                      <a:pt x="684093" y="342679"/>
                      <a:pt x="671147" y="473850"/>
                      <a:pt x="636999" y="592568"/>
                    </a:cubicBezTo>
                    <a:cubicBezTo>
                      <a:pt x="615797" y="666473"/>
                      <a:pt x="558816" y="722413"/>
                      <a:pt x="498980" y="767328"/>
                    </a:cubicBezTo>
                    <a:cubicBezTo>
                      <a:pt x="454435" y="801626"/>
                      <a:pt x="399289" y="822246"/>
                      <a:pt x="342715" y="819694"/>
                    </a:cubicBezTo>
                    <a:close/>
                    <a:moveTo>
                      <a:pt x="349137" y="777433"/>
                    </a:moveTo>
                    <a:cubicBezTo>
                      <a:pt x="429563" y="779985"/>
                      <a:pt x="494495" y="722107"/>
                      <a:pt x="546482" y="667903"/>
                    </a:cubicBezTo>
                    <a:cubicBezTo>
                      <a:pt x="624156" y="578992"/>
                      <a:pt x="628029" y="434550"/>
                      <a:pt x="624971" y="321855"/>
                    </a:cubicBezTo>
                    <a:cubicBezTo>
                      <a:pt x="622423" y="284494"/>
                      <a:pt x="611108" y="248358"/>
                      <a:pt x="599895" y="212834"/>
                    </a:cubicBezTo>
                    <a:cubicBezTo>
                      <a:pt x="587561" y="169042"/>
                      <a:pt x="566359" y="126373"/>
                      <a:pt x="532415" y="95851"/>
                    </a:cubicBezTo>
                    <a:cubicBezTo>
                      <a:pt x="508766" y="76252"/>
                      <a:pt x="485729" y="58286"/>
                      <a:pt x="457799" y="46649"/>
                    </a:cubicBezTo>
                    <a:cubicBezTo>
                      <a:pt x="451071" y="44097"/>
                      <a:pt x="446586" y="37768"/>
                      <a:pt x="445363" y="30827"/>
                    </a:cubicBezTo>
                    <a:cubicBezTo>
                      <a:pt x="382367" y="18271"/>
                      <a:pt x="319270" y="34298"/>
                      <a:pt x="264226" y="65228"/>
                    </a:cubicBezTo>
                    <a:cubicBezTo>
                      <a:pt x="226918" y="83194"/>
                      <a:pt x="191750" y="103303"/>
                      <a:pt x="163718" y="133621"/>
                    </a:cubicBezTo>
                    <a:cubicBezTo>
                      <a:pt x="89001" y="204872"/>
                      <a:pt x="65454" y="311442"/>
                      <a:pt x="49042" y="409643"/>
                    </a:cubicBezTo>
                    <a:cubicBezTo>
                      <a:pt x="23763" y="525604"/>
                      <a:pt x="57503" y="650651"/>
                      <a:pt x="159029" y="718636"/>
                    </a:cubicBezTo>
                    <a:cubicBezTo>
                      <a:pt x="216826" y="752220"/>
                      <a:pt x="281758" y="777944"/>
                      <a:pt x="349137" y="7774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13665325" y="8847241"/>
                <a:ext cx="402362" cy="536240"/>
              </a:xfrm>
              <a:custGeom>
                <a:rect b="b" l="l" r="r" t="t"/>
                <a:pathLst>
                  <a:path extrusionOk="0" h="536240" w="402362">
                    <a:moveTo>
                      <a:pt x="183680" y="535595"/>
                    </a:moveTo>
                    <a:cubicBezTo>
                      <a:pt x="28434" y="528449"/>
                      <a:pt x="-6428" y="416060"/>
                      <a:pt x="911" y="279887"/>
                    </a:cubicBezTo>
                    <a:cubicBezTo>
                      <a:pt x="4275" y="196794"/>
                      <a:pt x="42704" y="117683"/>
                      <a:pt x="102744" y="60825"/>
                    </a:cubicBezTo>
                    <a:cubicBezTo>
                      <a:pt x="141071" y="16217"/>
                      <a:pt x="199887" y="-1647"/>
                      <a:pt x="257276" y="3763"/>
                    </a:cubicBezTo>
                    <a:cubicBezTo>
                      <a:pt x="265737" y="-2566"/>
                      <a:pt x="277052" y="598"/>
                      <a:pt x="286531" y="2436"/>
                    </a:cubicBezTo>
                    <a:cubicBezTo>
                      <a:pt x="325266" y="12848"/>
                      <a:pt x="346469" y="49494"/>
                      <a:pt x="366448" y="81241"/>
                    </a:cubicBezTo>
                    <a:cubicBezTo>
                      <a:pt x="412115" y="149736"/>
                      <a:pt x="406610" y="237116"/>
                      <a:pt x="391422" y="314492"/>
                    </a:cubicBezTo>
                    <a:cubicBezTo>
                      <a:pt x="379393" y="421573"/>
                      <a:pt x="305389" y="546313"/>
                      <a:pt x="183680" y="535595"/>
                    </a:cubicBezTo>
                    <a:close/>
                    <a:moveTo>
                      <a:pt x="193262" y="493742"/>
                    </a:moveTo>
                    <a:cubicBezTo>
                      <a:pt x="332911" y="492620"/>
                      <a:pt x="360841" y="305202"/>
                      <a:pt x="359720" y="196284"/>
                    </a:cubicBezTo>
                    <a:cubicBezTo>
                      <a:pt x="358395" y="151063"/>
                      <a:pt x="338110" y="110538"/>
                      <a:pt x="311913" y="74708"/>
                    </a:cubicBezTo>
                    <a:cubicBezTo>
                      <a:pt x="304064" y="61948"/>
                      <a:pt x="293259" y="51434"/>
                      <a:pt x="279906" y="44595"/>
                    </a:cubicBezTo>
                    <a:cubicBezTo>
                      <a:pt x="269610" y="41226"/>
                      <a:pt x="256665" y="42043"/>
                      <a:pt x="251160" y="31018"/>
                    </a:cubicBezTo>
                    <a:cubicBezTo>
                      <a:pt x="225778" y="32753"/>
                      <a:pt x="199887" y="36734"/>
                      <a:pt x="176748" y="47657"/>
                    </a:cubicBezTo>
                    <a:cubicBezTo>
                      <a:pt x="155036" y="58681"/>
                      <a:pt x="138319" y="76852"/>
                      <a:pt x="122009" y="94511"/>
                    </a:cubicBezTo>
                    <a:cubicBezTo>
                      <a:pt x="77464" y="140753"/>
                      <a:pt x="49330" y="203021"/>
                      <a:pt x="42908" y="266616"/>
                    </a:cubicBezTo>
                    <a:cubicBezTo>
                      <a:pt x="35467" y="382885"/>
                      <a:pt x="51267" y="494151"/>
                      <a:pt x="193262" y="4937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171061" y="8706919"/>
                <a:ext cx="888205" cy="1051424"/>
              </a:xfrm>
              <a:custGeom>
                <a:rect b="b" l="l" r="r" t="t"/>
                <a:pathLst>
                  <a:path extrusionOk="0" h="1051424" w="888205">
                    <a:moveTo>
                      <a:pt x="741729" y="1050955"/>
                    </a:moveTo>
                    <a:cubicBezTo>
                      <a:pt x="650396" y="1039828"/>
                      <a:pt x="664565" y="1003488"/>
                      <a:pt x="665890" y="928971"/>
                    </a:cubicBezTo>
                    <a:cubicBezTo>
                      <a:pt x="662832" y="766154"/>
                      <a:pt x="689947" y="605074"/>
                      <a:pt x="705849" y="443483"/>
                    </a:cubicBezTo>
                    <a:cubicBezTo>
                      <a:pt x="674351" y="518511"/>
                      <a:pt x="646115" y="594968"/>
                      <a:pt x="605035" y="665504"/>
                    </a:cubicBezTo>
                    <a:cubicBezTo>
                      <a:pt x="585056" y="699395"/>
                      <a:pt x="570582" y="740839"/>
                      <a:pt x="535618" y="762275"/>
                    </a:cubicBezTo>
                    <a:cubicBezTo>
                      <a:pt x="507994" y="776771"/>
                      <a:pt x="474662" y="769319"/>
                      <a:pt x="445712" y="762786"/>
                    </a:cubicBezTo>
                    <a:cubicBezTo>
                      <a:pt x="420433" y="757172"/>
                      <a:pt x="397395" y="742064"/>
                      <a:pt x="386998" y="717667"/>
                    </a:cubicBezTo>
                    <a:cubicBezTo>
                      <a:pt x="337254" y="622427"/>
                      <a:pt x="324309" y="514121"/>
                      <a:pt x="305145" y="410001"/>
                    </a:cubicBezTo>
                    <a:cubicBezTo>
                      <a:pt x="271201" y="524533"/>
                      <a:pt x="238888" y="640597"/>
                      <a:pt x="220539" y="757988"/>
                    </a:cubicBezTo>
                    <a:cubicBezTo>
                      <a:pt x="208001" y="813621"/>
                      <a:pt x="193527" y="868642"/>
                      <a:pt x="181804" y="924479"/>
                    </a:cubicBezTo>
                    <a:cubicBezTo>
                      <a:pt x="162233" y="1012880"/>
                      <a:pt x="120746" y="1066471"/>
                      <a:pt x="30534" y="1007980"/>
                    </a:cubicBezTo>
                    <a:cubicBezTo>
                      <a:pt x="-1270" y="988585"/>
                      <a:pt x="-1474" y="952857"/>
                      <a:pt x="871" y="919681"/>
                    </a:cubicBezTo>
                    <a:cubicBezTo>
                      <a:pt x="2502" y="863538"/>
                      <a:pt x="15549" y="808517"/>
                      <a:pt x="24316" y="753190"/>
                    </a:cubicBezTo>
                    <a:cubicBezTo>
                      <a:pt x="47047" y="642435"/>
                      <a:pt x="80685" y="534129"/>
                      <a:pt x="106169" y="423985"/>
                    </a:cubicBezTo>
                    <a:cubicBezTo>
                      <a:pt x="118605" y="369169"/>
                      <a:pt x="133182" y="314965"/>
                      <a:pt x="148370" y="260863"/>
                    </a:cubicBezTo>
                    <a:cubicBezTo>
                      <a:pt x="165597" y="200228"/>
                      <a:pt x="175179" y="137654"/>
                      <a:pt x="194954" y="77733"/>
                    </a:cubicBezTo>
                    <a:cubicBezTo>
                      <a:pt x="201070" y="59869"/>
                      <a:pt x="207797" y="41801"/>
                      <a:pt x="217889" y="25673"/>
                    </a:cubicBezTo>
                    <a:cubicBezTo>
                      <a:pt x="219826" y="23427"/>
                      <a:pt x="222374" y="20467"/>
                      <a:pt x="225432" y="20671"/>
                    </a:cubicBezTo>
                    <a:cubicBezTo>
                      <a:pt x="242863" y="-1786"/>
                      <a:pt x="275176" y="-459"/>
                      <a:pt x="300965" y="357"/>
                    </a:cubicBezTo>
                    <a:cubicBezTo>
                      <a:pt x="346326" y="3011"/>
                      <a:pt x="382309" y="38637"/>
                      <a:pt x="393420" y="81612"/>
                    </a:cubicBezTo>
                    <a:cubicBezTo>
                      <a:pt x="415743" y="159294"/>
                      <a:pt x="435009" y="237997"/>
                      <a:pt x="446120" y="318129"/>
                    </a:cubicBezTo>
                    <a:cubicBezTo>
                      <a:pt x="456211" y="373252"/>
                      <a:pt x="451522" y="430314"/>
                      <a:pt x="471501" y="483497"/>
                    </a:cubicBezTo>
                    <a:cubicBezTo>
                      <a:pt x="486384" y="455834"/>
                      <a:pt x="498514" y="427048"/>
                      <a:pt x="512887" y="399078"/>
                    </a:cubicBezTo>
                    <a:cubicBezTo>
                      <a:pt x="545506" y="337627"/>
                      <a:pt x="587605" y="281993"/>
                      <a:pt x="622466" y="221869"/>
                    </a:cubicBezTo>
                    <a:cubicBezTo>
                      <a:pt x="642547" y="185120"/>
                      <a:pt x="663648" y="148780"/>
                      <a:pt x="687398" y="114175"/>
                    </a:cubicBezTo>
                    <a:cubicBezTo>
                      <a:pt x="701465" y="93351"/>
                      <a:pt x="716959" y="72017"/>
                      <a:pt x="740302" y="60890"/>
                    </a:cubicBezTo>
                    <a:cubicBezTo>
                      <a:pt x="767417" y="48845"/>
                      <a:pt x="799934" y="56501"/>
                      <a:pt x="825825" y="68648"/>
                    </a:cubicBezTo>
                    <a:cubicBezTo>
                      <a:pt x="847333" y="80387"/>
                      <a:pt x="846620" y="107642"/>
                      <a:pt x="850595" y="128773"/>
                    </a:cubicBezTo>
                    <a:cubicBezTo>
                      <a:pt x="860891" y="201249"/>
                      <a:pt x="876996" y="273010"/>
                      <a:pt x="884030" y="345793"/>
                    </a:cubicBezTo>
                    <a:cubicBezTo>
                      <a:pt x="884335" y="414492"/>
                      <a:pt x="890961" y="483293"/>
                      <a:pt x="886884" y="551891"/>
                    </a:cubicBezTo>
                    <a:cubicBezTo>
                      <a:pt x="878933" y="640699"/>
                      <a:pt x="861910" y="728589"/>
                      <a:pt x="856507" y="817704"/>
                    </a:cubicBezTo>
                    <a:cubicBezTo>
                      <a:pt x="852838" y="873950"/>
                      <a:pt x="850086" y="931625"/>
                      <a:pt x="833776" y="986033"/>
                    </a:cubicBezTo>
                    <a:cubicBezTo>
                      <a:pt x="821442" y="1033602"/>
                      <a:pt x="790454" y="1054936"/>
                      <a:pt x="741729" y="1050955"/>
                    </a:cubicBezTo>
                    <a:close/>
                    <a:moveTo>
                      <a:pt x="754471" y="1008898"/>
                    </a:moveTo>
                    <a:cubicBezTo>
                      <a:pt x="788721" y="1011655"/>
                      <a:pt x="793410" y="973885"/>
                      <a:pt x="799934" y="948263"/>
                    </a:cubicBezTo>
                    <a:cubicBezTo>
                      <a:pt x="813695" y="877931"/>
                      <a:pt x="812880" y="806169"/>
                      <a:pt x="821442" y="735327"/>
                    </a:cubicBezTo>
                    <a:cubicBezTo>
                      <a:pt x="828679" y="674079"/>
                      <a:pt x="839281" y="609259"/>
                      <a:pt x="844785" y="548522"/>
                    </a:cubicBezTo>
                    <a:cubicBezTo>
                      <a:pt x="847945" y="480129"/>
                      <a:pt x="842237" y="411532"/>
                      <a:pt x="841523" y="343139"/>
                    </a:cubicBezTo>
                    <a:cubicBezTo>
                      <a:pt x="831126" y="262905"/>
                      <a:pt x="816345" y="184814"/>
                      <a:pt x="803604" y="105090"/>
                    </a:cubicBezTo>
                    <a:cubicBezTo>
                      <a:pt x="759466" y="85593"/>
                      <a:pt x="743055" y="106213"/>
                      <a:pt x="720119" y="141431"/>
                    </a:cubicBezTo>
                    <a:cubicBezTo>
                      <a:pt x="697388" y="175219"/>
                      <a:pt x="677001" y="210640"/>
                      <a:pt x="657328" y="246368"/>
                    </a:cubicBezTo>
                    <a:cubicBezTo>
                      <a:pt x="622364" y="306492"/>
                      <a:pt x="579756" y="362023"/>
                      <a:pt x="547748" y="423883"/>
                    </a:cubicBezTo>
                    <a:cubicBezTo>
                      <a:pt x="532764" y="454507"/>
                      <a:pt x="519105" y="485845"/>
                      <a:pt x="502082" y="515448"/>
                    </a:cubicBezTo>
                    <a:cubicBezTo>
                      <a:pt x="492704" y="536477"/>
                      <a:pt x="470890" y="553013"/>
                      <a:pt x="450095" y="534333"/>
                    </a:cubicBezTo>
                    <a:cubicBezTo>
                      <a:pt x="431441" y="513611"/>
                      <a:pt x="428179" y="483089"/>
                      <a:pt x="420228" y="457161"/>
                    </a:cubicBezTo>
                    <a:cubicBezTo>
                      <a:pt x="410137" y="415717"/>
                      <a:pt x="412991" y="372538"/>
                      <a:pt x="405448" y="330787"/>
                    </a:cubicBezTo>
                    <a:cubicBezTo>
                      <a:pt x="396070" y="261884"/>
                      <a:pt x="380474" y="194512"/>
                      <a:pt x="362432" y="127446"/>
                    </a:cubicBezTo>
                    <a:cubicBezTo>
                      <a:pt x="353665" y="82735"/>
                      <a:pt x="338477" y="40781"/>
                      <a:pt x="285471" y="40576"/>
                    </a:cubicBezTo>
                    <a:cubicBezTo>
                      <a:pt x="270181" y="40576"/>
                      <a:pt x="252445" y="37922"/>
                      <a:pt x="238989" y="45476"/>
                    </a:cubicBezTo>
                    <a:cubicBezTo>
                      <a:pt x="233179" y="50172"/>
                      <a:pt x="230427" y="59563"/>
                      <a:pt x="222272" y="60788"/>
                    </a:cubicBezTo>
                    <a:cubicBezTo>
                      <a:pt x="210652" y="103661"/>
                      <a:pt x="204128" y="147555"/>
                      <a:pt x="196177" y="191245"/>
                    </a:cubicBezTo>
                    <a:cubicBezTo>
                      <a:pt x="180479" y="275052"/>
                      <a:pt x="155607" y="356715"/>
                      <a:pt x="139400" y="440420"/>
                    </a:cubicBezTo>
                    <a:cubicBezTo>
                      <a:pt x="112693" y="567611"/>
                      <a:pt x="72531" y="692147"/>
                      <a:pt x="54488" y="821073"/>
                    </a:cubicBezTo>
                    <a:cubicBezTo>
                      <a:pt x="47251" y="867825"/>
                      <a:pt x="37771" y="916313"/>
                      <a:pt x="44805" y="963371"/>
                    </a:cubicBezTo>
                    <a:cubicBezTo>
                      <a:pt x="58158" y="980214"/>
                      <a:pt x="79870" y="988279"/>
                      <a:pt x="100868" y="989810"/>
                    </a:cubicBezTo>
                    <a:cubicBezTo>
                      <a:pt x="127881" y="984297"/>
                      <a:pt x="134303" y="932135"/>
                      <a:pt x="142254" y="909167"/>
                    </a:cubicBezTo>
                    <a:cubicBezTo>
                      <a:pt x="163048" y="818725"/>
                      <a:pt x="184760" y="725323"/>
                      <a:pt x="201375" y="634472"/>
                    </a:cubicBezTo>
                    <a:cubicBezTo>
                      <a:pt x="215035" y="562507"/>
                      <a:pt x="238174" y="493705"/>
                      <a:pt x="257541" y="423271"/>
                    </a:cubicBezTo>
                    <a:cubicBezTo>
                      <a:pt x="263760" y="400303"/>
                      <a:pt x="270283" y="377437"/>
                      <a:pt x="277622" y="354878"/>
                    </a:cubicBezTo>
                    <a:cubicBezTo>
                      <a:pt x="280579" y="340485"/>
                      <a:pt x="291282" y="324662"/>
                      <a:pt x="307999" y="327827"/>
                    </a:cubicBezTo>
                    <a:cubicBezTo>
                      <a:pt x="345613" y="335381"/>
                      <a:pt x="351627" y="440828"/>
                      <a:pt x="359170" y="473392"/>
                    </a:cubicBezTo>
                    <a:cubicBezTo>
                      <a:pt x="365796" y="512386"/>
                      <a:pt x="372115" y="545766"/>
                      <a:pt x="381901" y="582616"/>
                    </a:cubicBezTo>
                    <a:cubicBezTo>
                      <a:pt x="395255" y="627225"/>
                      <a:pt x="407181" y="677754"/>
                      <a:pt x="436334" y="713890"/>
                    </a:cubicBezTo>
                    <a:cubicBezTo>
                      <a:pt x="458352" y="725119"/>
                      <a:pt x="484855" y="729304"/>
                      <a:pt x="509421" y="727364"/>
                    </a:cubicBezTo>
                    <a:cubicBezTo>
                      <a:pt x="522061" y="724200"/>
                      <a:pt x="529196" y="711746"/>
                      <a:pt x="536434" y="701845"/>
                    </a:cubicBezTo>
                    <a:cubicBezTo>
                      <a:pt x="571295" y="641414"/>
                      <a:pt x="604730" y="579758"/>
                      <a:pt x="631335" y="515142"/>
                    </a:cubicBezTo>
                    <a:cubicBezTo>
                      <a:pt x="647440" y="475739"/>
                      <a:pt x="660386" y="434602"/>
                      <a:pt x="682302" y="397853"/>
                    </a:cubicBezTo>
                    <a:cubicBezTo>
                      <a:pt x="695349" y="379989"/>
                      <a:pt x="702689" y="356511"/>
                      <a:pt x="719916" y="342424"/>
                    </a:cubicBezTo>
                    <a:cubicBezTo>
                      <a:pt x="734492" y="333748"/>
                      <a:pt x="753248" y="345385"/>
                      <a:pt x="753757" y="362023"/>
                    </a:cubicBezTo>
                    <a:cubicBezTo>
                      <a:pt x="752433" y="437970"/>
                      <a:pt x="739997" y="513407"/>
                      <a:pt x="732352" y="588843"/>
                    </a:cubicBezTo>
                    <a:cubicBezTo>
                      <a:pt x="723993" y="658461"/>
                      <a:pt x="718590" y="728283"/>
                      <a:pt x="710537" y="797799"/>
                    </a:cubicBezTo>
                    <a:cubicBezTo>
                      <a:pt x="707785" y="864048"/>
                      <a:pt x="708703" y="930400"/>
                      <a:pt x="707378" y="996649"/>
                    </a:cubicBezTo>
                    <a:cubicBezTo>
                      <a:pt x="720221" y="1006857"/>
                      <a:pt x="738264" y="1009001"/>
                      <a:pt x="754471" y="10088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5170344" y="8861072"/>
                <a:ext cx="18444" cy="33228"/>
              </a:xfrm>
              <a:custGeom>
                <a:rect b="b" l="l" r="r" t="t"/>
                <a:pathLst>
                  <a:path extrusionOk="0" h="33228" w="18444">
                    <a:moveTo>
                      <a:pt x="1565" y="33010"/>
                    </a:moveTo>
                    <a:cubicBezTo>
                      <a:pt x="-3124" y="29029"/>
                      <a:pt x="4113" y="21577"/>
                      <a:pt x="5234" y="16779"/>
                    </a:cubicBezTo>
                    <a:cubicBezTo>
                      <a:pt x="7783" y="11675"/>
                      <a:pt x="10535" y="6571"/>
                      <a:pt x="13185" y="1467"/>
                    </a:cubicBezTo>
                    <a:cubicBezTo>
                      <a:pt x="13899" y="38"/>
                      <a:pt x="15835" y="-370"/>
                      <a:pt x="17262" y="344"/>
                    </a:cubicBezTo>
                    <a:cubicBezTo>
                      <a:pt x="21442" y="4836"/>
                      <a:pt x="13287" y="11777"/>
                      <a:pt x="12166" y="16371"/>
                    </a:cubicBezTo>
                    <a:cubicBezTo>
                      <a:pt x="9719" y="21169"/>
                      <a:pt x="7579" y="26272"/>
                      <a:pt x="5642" y="31376"/>
                    </a:cubicBezTo>
                    <a:cubicBezTo>
                      <a:pt x="4928" y="32908"/>
                      <a:pt x="3094" y="33622"/>
                      <a:pt x="1565" y="330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5125884" y="8696107"/>
                <a:ext cx="578473" cy="1053772"/>
              </a:xfrm>
              <a:custGeom>
                <a:rect b="b" l="l" r="r" t="t"/>
                <a:pathLst>
                  <a:path extrusionOk="0" h="1053772" w="578473">
                    <a:moveTo>
                      <a:pt x="469560" y="1053295"/>
                    </a:moveTo>
                    <a:cubicBezTo>
                      <a:pt x="376698" y="1055132"/>
                      <a:pt x="286078" y="1036860"/>
                      <a:pt x="195459" y="1019915"/>
                    </a:cubicBezTo>
                    <a:cubicBezTo>
                      <a:pt x="125735" y="1011749"/>
                      <a:pt x="46736" y="986025"/>
                      <a:pt x="20029" y="914263"/>
                    </a:cubicBezTo>
                    <a:cubicBezTo>
                      <a:pt x="-3721" y="801670"/>
                      <a:pt x="-4129" y="685504"/>
                      <a:pt x="7288" y="571380"/>
                    </a:cubicBezTo>
                    <a:cubicBezTo>
                      <a:pt x="10142" y="477365"/>
                      <a:pt x="26757" y="384677"/>
                      <a:pt x="37766" y="291377"/>
                    </a:cubicBezTo>
                    <a:cubicBezTo>
                      <a:pt x="42965" y="232681"/>
                      <a:pt x="49489" y="174190"/>
                      <a:pt x="58153" y="115903"/>
                    </a:cubicBezTo>
                    <a:cubicBezTo>
                      <a:pt x="57235" y="87933"/>
                      <a:pt x="57745" y="58534"/>
                      <a:pt x="69570" y="32708"/>
                    </a:cubicBezTo>
                    <a:cubicBezTo>
                      <a:pt x="93116" y="-11798"/>
                      <a:pt x="187609" y="2799"/>
                      <a:pt x="231136" y="656"/>
                    </a:cubicBezTo>
                    <a:cubicBezTo>
                      <a:pt x="314518" y="1472"/>
                      <a:pt x="398512" y="4330"/>
                      <a:pt x="480773" y="18315"/>
                    </a:cubicBezTo>
                    <a:cubicBezTo>
                      <a:pt x="568436" y="36179"/>
                      <a:pt x="589333" y="53328"/>
                      <a:pt x="573737" y="145404"/>
                    </a:cubicBezTo>
                    <a:cubicBezTo>
                      <a:pt x="566194" y="182867"/>
                      <a:pt x="546928" y="238091"/>
                      <a:pt x="499325" y="230231"/>
                    </a:cubicBezTo>
                    <a:cubicBezTo>
                      <a:pt x="423995" y="231252"/>
                      <a:pt x="257434" y="190421"/>
                      <a:pt x="198007" y="228904"/>
                    </a:cubicBezTo>
                    <a:cubicBezTo>
                      <a:pt x="199026" y="266265"/>
                      <a:pt x="194541" y="307914"/>
                      <a:pt x="213807" y="341498"/>
                    </a:cubicBezTo>
                    <a:cubicBezTo>
                      <a:pt x="280472" y="353747"/>
                      <a:pt x="349583" y="348847"/>
                      <a:pt x="416044" y="363751"/>
                    </a:cubicBezTo>
                    <a:cubicBezTo>
                      <a:pt x="465075" y="372530"/>
                      <a:pt x="532046" y="388352"/>
                      <a:pt x="514513" y="453172"/>
                    </a:cubicBezTo>
                    <a:cubicBezTo>
                      <a:pt x="509314" y="484715"/>
                      <a:pt x="499834" y="525954"/>
                      <a:pt x="466808" y="538510"/>
                    </a:cubicBezTo>
                    <a:cubicBezTo>
                      <a:pt x="435514" y="542185"/>
                      <a:pt x="403302" y="535652"/>
                      <a:pt x="371703" y="535652"/>
                    </a:cubicBezTo>
                    <a:cubicBezTo>
                      <a:pt x="309829" y="536162"/>
                      <a:pt x="245406" y="529221"/>
                      <a:pt x="184857" y="543308"/>
                    </a:cubicBezTo>
                    <a:cubicBezTo>
                      <a:pt x="180780" y="616090"/>
                      <a:pt x="182615" y="689791"/>
                      <a:pt x="193216" y="761961"/>
                    </a:cubicBezTo>
                    <a:cubicBezTo>
                      <a:pt x="196478" y="771353"/>
                      <a:pt x="195968" y="786256"/>
                      <a:pt x="207793" y="788706"/>
                    </a:cubicBezTo>
                    <a:cubicBezTo>
                      <a:pt x="232460" y="797383"/>
                      <a:pt x="258352" y="801568"/>
                      <a:pt x="283937" y="806672"/>
                    </a:cubicBezTo>
                    <a:cubicBezTo>
                      <a:pt x="354068" y="823005"/>
                      <a:pt x="424912" y="838929"/>
                      <a:pt x="491985" y="865674"/>
                    </a:cubicBezTo>
                    <a:cubicBezTo>
                      <a:pt x="520323" y="878229"/>
                      <a:pt x="562218" y="892520"/>
                      <a:pt x="559466" y="930392"/>
                    </a:cubicBezTo>
                    <a:cubicBezTo>
                      <a:pt x="556918" y="981533"/>
                      <a:pt x="533677" y="1060645"/>
                      <a:pt x="469560" y="1053295"/>
                    </a:cubicBezTo>
                    <a:close/>
                    <a:moveTo>
                      <a:pt x="446013" y="1005318"/>
                    </a:moveTo>
                    <a:cubicBezTo>
                      <a:pt x="458857" y="1004807"/>
                      <a:pt x="473025" y="1007768"/>
                      <a:pt x="485258" y="1004399"/>
                    </a:cubicBezTo>
                    <a:cubicBezTo>
                      <a:pt x="503300" y="984085"/>
                      <a:pt x="510435" y="955707"/>
                      <a:pt x="511862" y="929065"/>
                    </a:cubicBezTo>
                    <a:cubicBezTo>
                      <a:pt x="415331" y="874657"/>
                      <a:pt x="301164" y="864959"/>
                      <a:pt x="196070" y="835050"/>
                    </a:cubicBezTo>
                    <a:cubicBezTo>
                      <a:pt x="129303" y="819738"/>
                      <a:pt x="142249" y="705001"/>
                      <a:pt x="136031" y="651103"/>
                    </a:cubicBezTo>
                    <a:cubicBezTo>
                      <a:pt x="134910" y="616090"/>
                      <a:pt x="134604" y="580873"/>
                      <a:pt x="137050" y="545758"/>
                    </a:cubicBezTo>
                    <a:cubicBezTo>
                      <a:pt x="136336" y="526669"/>
                      <a:pt x="145816" y="508193"/>
                      <a:pt x="163757" y="500435"/>
                    </a:cubicBezTo>
                    <a:cubicBezTo>
                      <a:pt x="211156" y="482060"/>
                      <a:pt x="264468" y="489104"/>
                      <a:pt x="314416" y="487062"/>
                    </a:cubicBezTo>
                    <a:cubicBezTo>
                      <a:pt x="360388" y="486348"/>
                      <a:pt x="406259" y="489818"/>
                      <a:pt x="452129" y="492166"/>
                    </a:cubicBezTo>
                    <a:cubicBezTo>
                      <a:pt x="464157" y="473894"/>
                      <a:pt x="467317" y="451539"/>
                      <a:pt x="469050" y="430102"/>
                    </a:cubicBezTo>
                    <a:cubicBezTo>
                      <a:pt x="416044" y="403153"/>
                      <a:pt x="352437" y="403868"/>
                      <a:pt x="294233" y="397029"/>
                    </a:cubicBezTo>
                    <a:cubicBezTo>
                      <a:pt x="256517" y="392231"/>
                      <a:pt x="204021" y="401928"/>
                      <a:pt x="176397" y="370998"/>
                    </a:cubicBezTo>
                    <a:cubicBezTo>
                      <a:pt x="149690" y="334148"/>
                      <a:pt x="151423" y="285558"/>
                      <a:pt x="150301" y="242073"/>
                    </a:cubicBezTo>
                    <a:cubicBezTo>
                      <a:pt x="139089" y="110084"/>
                      <a:pt x="429602" y="187562"/>
                      <a:pt x="508397" y="182765"/>
                    </a:cubicBezTo>
                    <a:cubicBezTo>
                      <a:pt x="529089" y="154897"/>
                      <a:pt x="530109" y="117944"/>
                      <a:pt x="530109" y="84565"/>
                    </a:cubicBezTo>
                    <a:cubicBezTo>
                      <a:pt x="494432" y="63945"/>
                      <a:pt x="450804" y="61801"/>
                      <a:pt x="410642" y="57105"/>
                    </a:cubicBezTo>
                    <a:cubicBezTo>
                      <a:pt x="361204" y="52206"/>
                      <a:pt x="312479" y="48837"/>
                      <a:pt x="262939" y="48735"/>
                    </a:cubicBezTo>
                    <a:cubicBezTo>
                      <a:pt x="214928" y="49449"/>
                      <a:pt x="162024" y="43018"/>
                      <a:pt x="115440" y="53635"/>
                    </a:cubicBezTo>
                    <a:cubicBezTo>
                      <a:pt x="86287" y="55676"/>
                      <a:pt x="83433" y="82217"/>
                      <a:pt x="80273" y="105899"/>
                    </a:cubicBezTo>
                    <a:cubicBezTo>
                      <a:pt x="84044" y="262590"/>
                      <a:pt x="54279" y="417444"/>
                      <a:pt x="49489" y="573727"/>
                    </a:cubicBezTo>
                    <a:cubicBezTo>
                      <a:pt x="42659" y="670498"/>
                      <a:pt x="39703" y="768086"/>
                      <a:pt x="58765" y="863632"/>
                    </a:cubicBezTo>
                    <a:cubicBezTo>
                      <a:pt x="59376" y="905280"/>
                      <a:pt x="86287" y="941722"/>
                      <a:pt x="125837" y="955095"/>
                    </a:cubicBezTo>
                    <a:cubicBezTo>
                      <a:pt x="160393" y="967855"/>
                      <a:pt x="197089" y="971734"/>
                      <a:pt x="233174" y="977450"/>
                    </a:cubicBezTo>
                    <a:cubicBezTo>
                      <a:pt x="302999" y="994089"/>
                      <a:pt x="374149" y="1003991"/>
                      <a:pt x="446013" y="100531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0649590" y="8737390"/>
                <a:ext cx="654692" cy="1127156"/>
              </a:xfrm>
              <a:custGeom>
                <a:rect b="b" l="l" r="r" t="t"/>
                <a:pathLst>
                  <a:path extrusionOk="0" h="1127156" w="654692">
                    <a:moveTo>
                      <a:pt x="567879" y="391984"/>
                    </a:moveTo>
                    <a:cubicBezTo>
                      <a:pt x="565025" y="313179"/>
                      <a:pt x="584698" y="204975"/>
                      <a:pt x="518542" y="147708"/>
                    </a:cubicBezTo>
                    <a:cubicBezTo>
                      <a:pt x="492243" y="124945"/>
                      <a:pt x="444232" y="108306"/>
                      <a:pt x="417118" y="137807"/>
                    </a:cubicBezTo>
                    <a:cubicBezTo>
                      <a:pt x="403051" y="153119"/>
                      <a:pt x="396527" y="173228"/>
                      <a:pt x="390003" y="192623"/>
                    </a:cubicBezTo>
                    <a:cubicBezTo>
                      <a:pt x="377567" y="231311"/>
                      <a:pt x="364724" y="269999"/>
                      <a:pt x="353613" y="309197"/>
                    </a:cubicBezTo>
                    <a:cubicBezTo>
                      <a:pt x="329149" y="374324"/>
                      <a:pt x="298161" y="437511"/>
                      <a:pt x="284297" y="506108"/>
                    </a:cubicBezTo>
                    <a:cubicBezTo>
                      <a:pt x="280934" y="537140"/>
                      <a:pt x="260445" y="575828"/>
                      <a:pt x="282463" y="603287"/>
                    </a:cubicBezTo>
                    <a:cubicBezTo>
                      <a:pt x="324765" y="640954"/>
                      <a:pt x="411817" y="626153"/>
                      <a:pt x="466148" y="629726"/>
                    </a:cubicBezTo>
                    <a:cubicBezTo>
                      <a:pt x="519664" y="635238"/>
                      <a:pt x="539439" y="610331"/>
                      <a:pt x="551569" y="561435"/>
                    </a:cubicBezTo>
                    <a:cubicBezTo>
                      <a:pt x="564413" y="506006"/>
                      <a:pt x="565636" y="448535"/>
                      <a:pt x="567879" y="391984"/>
                    </a:cubicBezTo>
                    <a:close/>
                    <a:moveTo>
                      <a:pt x="652790" y="760489"/>
                    </a:moveTo>
                    <a:cubicBezTo>
                      <a:pt x="650955" y="811529"/>
                      <a:pt x="667774" y="1083569"/>
                      <a:pt x="626797" y="1096431"/>
                    </a:cubicBezTo>
                    <a:cubicBezTo>
                      <a:pt x="612118" y="1096431"/>
                      <a:pt x="598663" y="1094696"/>
                      <a:pt x="584698" y="1088265"/>
                    </a:cubicBezTo>
                    <a:cubicBezTo>
                      <a:pt x="569000" y="1081017"/>
                      <a:pt x="575014" y="1053966"/>
                      <a:pt x="571650" y="1038961"/>
                    </a:cubicBezTo>
                    <a:cubicBezTo>
                      <a:pt x="569306" y="983430"/>
                      <a:pt x="566961" y="928001"/>
                      <a:pt x="562272" y="872470"/>
                    </a:cubicBezTo>
                    <a:cubicBezTo>
                      <a:pt x="558195" y="835109"/>
                      <a:pt x="561661" y="788152"/>
                      <a:pt x="541784" y="753548"/>
                    </a:cubicBezTo>
                    <a:cubicBezTo>
                      <a:pt x="533017" y="738848"/>
                      <a:pt x="515586" y="735786"/>
                      <a:pt x="499787" y="734765"/>
                    </a:cubicBezTo>
                    <a:cubicBezTo>
                      <a:pt x="462784" y="731703"/>
                      <a:pt x="425476" y="731192"/>
                      <a:pt x="388576" y="726497"/>
                    </a:cubicBezTo>
                    <a:cubicBezTo>
                      <a:pt x="349230" y="720066"/>
                      <a:pt x="309068" y="722209"/>
                      <a:pt x="269313" y="723741"/>
                    </a:cubicBezTo>
                    <a:cubicBezTo>
                      <a:pt x="242199" y="724659"/>
                      <a:pt x="208764" y="729763"/>
                      <a:pt x="198265" y="758958"/>
                    </a:cubicBezTo>
                    <a:cubicBezTo>
                      <a:pt x="161874" y="849502"/>
                      <a:pt x="121203" y="938413"/>
                      <a:pt x="88278" y="1030284"/>
                    </a:cubicBezTo>
                    <a:cubicBezTo>
                      <a:pt x="76759" y="1062337"/>
                      <a:pt x="71153" y="1096840"/>
                      <a:pt x="55353" y="1127157"/>
                    </a:cubicBezTo>
                    <a:cubicBezTo>
                      <a:pt x="36291" y="1125524"/>
                      <a:pt x="14783" y="1122768"/>
                      <a:pt x="105" y="1109497"/>
                    </a:cubicBezTo>
                    <a:cubicBezTo>
                      <a:pt x="-1221" y="1056927"/>
                      <a:pt x="10196" y="1004866"/>
                      <a:pt x="25588" y="954643"/>
                    </a:cubicBezTo>
                    <a:cubicBezTo>
                      <a:pt x="52499" y="835313"/>
                      <a:pt x="96229" y="721087"/>
                      <a:pt x="138531" y="606452"/>
                    </a:cubicBezTo>
                    <a:cubicBezTo>
                      <a:pt x="176757" y="498248"/>
                      <a:pt x="220589" y="392392"/>
                      <a:pt x="266459" y="287251"/>
                    </a:cubicBezTo>
                    <a:cubicBezTo>
                      <a:pt x="304582" y="187111"/>
                      <a:pt x="350351" y="92688"/>
                      <a:pt x="405599" y="817"/>
                    </a:cubicBezTo>
                    <a:cubicBezTo>
                      <a:pt x="413856" y="6737"/>
                      <a:pt x="423846" y="3062"/>
                      <a:pt x="432510" y="0"/>
                    </a:cubicBezTo>
                    <a:cubicBezTo>
                      <a:pt x="483171" y="4083"/>
                      <a:pt x="536993" y="715"/>
                      <a:pt x="583067" y="26336"/>
                    </a:cubicBezTo>
                    <a:cubicBezTo>
                      <a:pt x="636175" y="52571"/>
                      <a:pt x="615584" y="134438"/>
                      <a:pt x="621394" y="183742"/>
                    </a:cubicBezTo>
                    <a:cubicBezTo>
                      <a:pt x="625981" y="266426"/>
                      <a:pt x="636888" y="348600"/>
                      <a:pt x="642800" y="431182"/>
                    </a:cubicBezTo>
                    <a:cubicBezTo>
                      <a:pt x="647897" y="539794"/>
                      <a:pt x="650445" y="651367"/>
                      <a:pt x="652790" y="7604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1455471" y="8647395"/>
                <a:ext cx="948325" cy="954390"/>
              </a:xfrm>
              <a:custGeom>
                <a:rect b="b" l="l" r="r" t="t"/>
                <a:pathLst>
                  <a:path extrusionOk="0" h="954390" w="948325">
                    <a:moveTo>
                      <a:pt x="899585" y="63"/>
                    </a:moveTo>
                    <a:cubicBezTo>
                      <a:pt x="962988" y="2615"/>
                      <a:pt x="949533" y="69579"/>
                      <a:pt x="940766" y="112861"/>
                    </a:cubicBezTo>
                    <a:cubicBezTo>
                      <a:pt x="922928" y="198811"/>
                      <a:pt x="891940" y="280781"/>
                      <a:pt x="861155" y="362750"/>
                    </a:cubicBezTo>
                    <a:cubicBezTo>
                      <a:pt x="803155" y="516277"/>
                      <a:pt x="744033" y="673683"/>
                      <a:pt x="644545" y="805671"/>
                    </a:cubicBezTo>
                    <a:cubicBezTo>
                      <a:pt x="608664" y="852321"/>
                      <a:pt x="550765" y="854976"/>
                      <a:pt x="502449" y="826393"/>
                    </a:cubicBezTo>
                    <a:cubicBezTo>
                      <a:pt x="446589" y="780968"/>
                      <a:pt x="436497" y="560886"/>
                      <a:pt x="436701" y="487082"/>
                    </a:cubicBezTo>
                    <a:cubicBezTo>
                      <a:pt x="435682" y="473710"/>
                      <a:pt x="438638" y="457990"/>
                      <a:pt x="428648" y="447374"/>
                    </a:cubicBezTo>
                    <a:cubicBezTo>
                      <a:pt x="418761" y="437778"/>
                      <a:pt x="402451" y="439922"/>
                      <a:pt x="395418" y="451661"/>
                    </a:cubicBezTo>
                    <a:cubicBezTo>
                      <a:pt x="386957" y="474833"/>
                      <a:pt x="383287" y="499944"/>
                      <a:pt x="376254" y="523729"/>
                    </a:cubicBezTo>
                    <a:cubicBezTo>
                      <a:pt x="352707" y="603963"/>
                      <a:pt x="325593" y="683687"/>
                      <a:pt x="293177" y="761165"/>
                    </a:cubicBezTo>
                    <a:cubicBezTo>
                      <a:pt x="273300" y="814450"/>
                      <a:pt x="249244" y="865490"/>
                      <a:pt x="209897" y="908159"/>
                    </a:cubicBezTo>
                    <a:cubicBezTo>
                      <a:pt x="191039" y="928268"/>
                      <a:pt x="170143" y="951542"/>
                      <a:pt x="140990" y="954094"/>
                    </a:cubicBezTo>
                    <a:cubicBezTo>
                      <a:pt x="23765" y="966752"/>
                      <a:pt x="15203" y="570175"/>
                      <a:pt x="1747" y="482591"/>
                    </a:cubicBezTo>
                    <a:cubicBezTo>
                      <a:pt x="-4267" y="366221"/>
                      <a:pt x="6946" y="249953"/>
                      <a:pt x="9800" y="133583"/>
                    </a:cubicBezTo>
                    <a:cubicBezTo>
                      <a:pt x="12247" y="100917"/>
                      <a:pt x="-1311" y="61515"/>
                      <a:pt x="30187" y="39262"/>
                    </a:cubicBezTo>
                    <a:cubicBezTo>
                      <a:pt x="41400" y="31708"/>
                      <a:pt x="55569" y="37628"/>
                      <a:pt x="67495" y="40793"/>
                    </a:cubicBezTo>
                    <a:cubicBezTo>
                      <a:pt x="85945" y="45795"/>
                      <a:pt x="98075" y="61515"/>
                      <a:pt x="100318" y="80195"/>
                    </a:cubicBezTo>
                    <a:cubicBezTo>
                      <a:pt x="113773" y="183704"/>
                      <a:pt x="127025" y="285783"/>
                      <a:pt x="129981" y="390516"/>
                    </a:cubicBezTo>
                    <a:cubicBezTo>
                      <a:pt x="129063" y="442882"/>
                      <a:pt x="134058" y="494636"/>
                      <a:pt x="140582" y="546493"/>
                    </a:cubicBezTo>
                    <a:cubicBezTo>
                      <a:pt x="142111" y="589672"/>
                      <a:pt x="142111" y="632954"/>
                      <a:pt x="147717" y="675929"/>
                    </a:cubicBezTo>
                    <a:cubicBezTo>
                      <a:pt x="148838" y="698692"/>
                      <a:pt x="154853" y="735849"/>
                      <a:pt x="186146" y="721150"/>
                    </a:cubicBezTo>
                    <a:cubicBezTo>
                      <a:pt x="195015" y="716148"/>
                      <a:pt x="197563" y="705225"/>
                      <a:pt x="201131" y="696447"/>
                    </a:cubicBezTo>
                    <a:cubicBezTo>
                      <a:pt x="219071" y="652553"/>
                      <a:pt x="240783" y="612231"/>
                      <a:pt x="262189" y="569562"/>
                    </a:cubicBezTo>
                    <a:cubicBezTo>
                      <a:pt x="292566" y="508927"/>
                      <a:pt x="313972" y="444311"/>
                      <a:pt x="341494" y="382451"/>
                    </a:cubicBezTo>
                    <a:cubicBezTo>
                      <a:pt x="354644" y="356830"/>
                      <a:pt x="374623" y="328248"/>
                      <a:pt x="405509" y="324675"/>
                    </a:cubicBezTo>
                    <a:cubicBezTo>
                      <a:pt x="435784" y="324573"/>
                      <a:pt x="469728" y="326818"/>
                      <a:pt x="494498" y="345805"/>
                    </a:cubicBezTo>
                    <a:cubicBezTo>
                      <a:pt x="524466" y="373162"/>
                      <a:pt x="525180" y="416138"/>
                      <a:pt x="535169" y="452886"/>
                    </a:cubicBezTo>
                    <a:cubicBezTo>
                      <a:pt x="542611" y="503109"/>
                      <a:pt x="549236" y="553434"/>
                      <a:pt x="556066" y="603657"/>
                    </a:cubicBezTo>
                    <a:cubicBezTo>
                      <a:pt x="560041" y="628156"/>
                      <a:pt x="543834" y="665006"/>
                      <a:pt x="569929" y="680114"/>
                    </a:cubicBezTo>
                    <a:cubicBezTo>
                      <a:pt x="586137" y="687055"/>
                      <a:pt x="600102" y="672560"/>
                      <a:pt x="603873" y="657555"/>
                    </a:cubicBezTo>
                    <a:cubicBezTo>
                      <a:pt x="612640" y="632851"/>
                      <a:pt x="619979" y="607536"/>
                      <a:pt x="627522" y="582424"/>
                    </a:cubicBezTo>
                    <a:cubicBezTo>
                      <a:pt x="665136" y="462890"/>
                      <a:pt x="705909" y="344070"/>
                      <a:pt x="755755" y="229129"/>
                    </a:cubicBezTo>
                    <a:cubicBezTo>
                      <a:pt x="779710" y="181968"/>
                      <a:pt x="798976" y="132868"/>
                      <a:pt x="821197" y="84993"/>
                    </a:cubicBezTo>
                    <a:cubicBezTo>
                      <a:pt x="839647" y="55901"/>
                      <a:pt x="856059" y="-2182"/>
                      <a:pt x="899585" y="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2445310" y="8658283"/>
                <a:ext cx="554435" cy="960758"/>
              </a:xfrm>
              <a:custGeom>
                <a:rect b="b" l="l" r="r" t="t"/>
                <a:pathLst>
                  <a:path extrusionOk="0" h="960758" w="554435">
                    <a:moveTo>
                      <a:pt x="548262" y="50219"/>
                    </a:moveTo>
                    <a:cubicBezTo>
                      <a:pt x="565387" y="62979"/>
                      <a:pt x="543063" y="141682"/>
                      <a:pt x="527671" y="153829"/>
                    </a:cubicBezTo>
                    <a:cubicBezTo>
                      <a:pt x="483737" y="149440"/>
                      <a:pt x="439702" y="146582"/>
                      <a:pt x="396176" y="138415"/>
                    </a:cubicBezTo>
                    <a:cubicBezTo>
                      <a:pt x="332365" y="131882"/>
                      <a:pt x="259380" y="104831"/>
                      <a:pt x="200666" y="141784"/>
                    </a:cubicBezTo>
                    <a:cubicBezTo>
                      <a:pt x="157853" y="171795"/>
                      <a:pt x="152043" y="313787"/>
                      <a:pt x="150208" y="366256"/>
                    </a:cubicBezTo>
                    <a:cubicBezTo>
                      <a:pt x="151839" y="393409"/>
                      <a:pt x="150106" y="434955"/>
                      <a:pt x="184152" y="441284"/>
                    </a:cubicBezTo>
                    <a:cubicBezTo>
                      <a:pt x="253366" y="458842"/>
                      <a:pt x="327064" y="446286"/>
                      <a:pt x="395972" y="462925"/>
                    </a:cubicBezTo>
                    <a:cubicBezTo>
                      <a:pt x="389958" y="495386"/>
                      <a:pt x="386288" y="532339"/>
                      <a:pt x="367532" y="560002"/>
                    </a:cubicBezTo>
                    <a:cubicBezTo>
                      <a:pt x="215854" y="574395"/>
                      <a:pt x="103522" y="478543"/>
                      <a:pt x="100362" y="702504"/>
                    </a:cubicBezTo>
                    <a:cubicBezTo>
                      <a:pt x="101076" y="748338"/>
                      <a:pt x="98120" y="823672"/>
                      <a:pt x="155611" y="834288"/>
                    </a:cubicBezTo>
                    <a:cubicBezTo>
                      <a:pt x="216873" y="843271"/>
                      <a:pt x="278034" y="852969"/>
                      <a:pt x="339398" y="861339"/>
                    </a:cubicBezTo>
                    <a:cubicBezTo>
                      <a:pt x="383230" y="870016"/>
                      <a:pt x="431445" y="867362"/>
                      <a:pt x="472321" y="886145"/>
                    </a:cubicBezTo>
                    <a:cubicBezTo>
                      <a:pt x="469568" y="910235"/>
                      <a:pt x="465287" y="935551"/>
                      <a:pt x="452953" y="956681"/>
                    </a:cubicBezTo>
                    <a:cubicBezTo>
                      <a:pt x="452545" y="956783"/>
                      <a:pt x="452239" y="956885"/>
                      <a:pt x="451832" y="956987"/>
                    </a:cubicBezTo>
                    <a:cubicBezTo>
                      <a:pt x="367940" y="965664"/>
                      <a:pt x="282315" y="956681"/>
                      <a:pt x="198015" y="956477"/>
                    </a:cubicBezTo>
                    <a:cubicBezTo>
                      <a:pt x="138384" y="951475"/>
                      <a:pt x="70190" y="960050"/>
                      <a:pt x="18305" y="923914"/>
                    </a:cubicBezTo>
                    <a:cubicBezTo>
                      <a:pt x="2200" y="904825"/>
                      <a:pt x="6277" y="875630"/>
                      <a:pt x="2301" y="852050"/>
                    </a:cubicBezTo>
                    <a:cubicBezTo>
                      <a:pt x="-1266" y="799990"/>
                      <a:pt x="-1470" y="746500"/>
                      <a:pt x="7398" y="694644"/>
                    </a:cubicBezTo>
                    <a:cubicBezTo>
                      <a:pt x="14839" y="650240"/>
                      <a:pt x="15961" y="605325"/>
                      <a:pt x="20650" y="560614"/>
                    </a:cubicBezTo>
                    <a:cubicBezTo>
                      <a:pt x="26766" y="502327"/>
                      <a:pt x="40934" y="445367"/>
                      <a:pt x="53269" y="388203"/>
                    </a:cubicBezTo>
                    <a:cubicBezTo>
                      <a:pt x="78752" y="265708"/>
                      <a:pt x="99037" y="141682"/>
                      <a:pt x="141034" y="23372"/>
                    </a:cubicBezTo>
                    <a:cubicBezTo>
                      <a:pt x="150106" y="17248"/>
                      <a:pt x="158363" y="9694"/>
                      <a:pt x="167435" y="3263"/>
                    </a:cubicBezTo>
                    <a:cubicBezTo>
                      <a:pt x="182623" y="-2556"/>
                      <a:pt x="199748" y="1119"/>
                      <a:pt x="215650" y="1425"/>
                    </a:cubicBezTo>
                    <a:cubicBezTo>
                      <a:pt x="261215" y="6835"/>
                      <a:pt x="309939" y="12654"/>
                      <a:pt x="356217" y="14900"/>
                    </a:cubicBezTo>
                    <a:cubicBezTo>
                      <a:pt x="393016" y="17248"/>
                      <a:pt x="429508" y="22045"/>
                      <a:pt x="465797" y="27762"/>
                    </a:cubicBezTo>
                    <a:cubicBezTo>
                      <a:pt x="493829" y="32049"/>
                      <a:pt x="523492" y="35213"/>
                      <a:pt x="548262" y="50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3042571" y="8862303"/>
                <a:ext cx="443354" cy="923693"/>
              </a:xfrm>
              <a:custGeom>
                <a:rect b="b" l="l" r="r" t="t"/>
                <a:pathLst>
                  <a:path extrusionOk="0" h="923693" w="443354">
                    <a:moveTo>
                      <a:pt x="433659" y="39435"/>
                    </a:moveTo>
                    <a:cubicBezTo>
                      <a:pt x="457308" y="65056"/>
                      <a:pt x="432640" y="102826"/>
                      <a:pt x="413375" y="123650"/>
                    </a:cubicBezTo>
                    <a:cubicBezTo>
                      <a:pt x="403385" y="133143"/>
                      <a:pt x="389012" y="125793"/>
                      <a:pt x="376984" y="125385"/>
                    </a:cubicBezTo>
                    <a:cubicBezTo>
                      <a:pt x="337433" y="121506"/>
                      <a:pt x="297271" y="113442"/>
                      <a:pt x="257619" y="119975"/>
                    </a:cubicBezTo>
                    <a:cubicBezTo>
                      <a:pt x="159456" y="138962"/>
                      <a:pt x="163737" y="251759"/>
                      <a:pt x="201453" y="323112"/>
                    </a:cubicBezTo>
                    <a:cubicBezTo>
                      <a:pt x="220311" y="366190"/>
                      <a:pt x="250789" y="402938"/>
                      <a:pt x="280452" y="438870"/>
                    </a:cubicBezTo>
                    <a:cubicBezTo>
                      <a:pt x="317862" y="478579"/>
                      <a:pt x="365669" y="512367"/>
                      <a:pt x="382386" y="566979"/>
                    </a:cubicBezTo>
                    <a:cubicBezTo>
                      <a:pt x="403283" y="640476"/>
                      <a:pt x="386362" y="722343"/>
                      <a:pt x="354558" y="790941"/>
                    </a:cubicBezTo>
                    <a:cubicBezTo>
                      <a:pt x="315925" y="863213"/>
                      <a:pt x="240494" y="921091"/>
                      <a:pt x="156806" y="923643"/>
                    </a:cubicBezTo>
                    <a:cubicBezTo>
                      <a:pt x="106552" y="924256"/>
                      <a:pt x="28980" y="919866"/>
                      <a:pt x="235" y="872604"/>
                    </a:cubicBezTo>
                    <a:cubicBezTo>
                      <a:pt x="-2619" y="839836"/>
                      <a:pt x="21029" y="807273"/>
                      <a:pt x="45697" y="787470"/>
                    </a:cubicBezTo>
                    <a:cubicBezTo>
                      <a:pt x="106756" y="812377"/>
                      <a:pt x="181576" y="811867"/>
                      <a:pt x="234072" y="768075"/>
                    </a:cubicBezTo>
                    <a:cubicBezTo>
                      <a:pt x="300125" y="696517"/>
                      <a:pt x="258332" y="591070"/>
                      <a:pt x="195846" y="531966"/>
                    </a:cubicBezTo>
                    <a:cubicBezTo>
                      <a:pt x="173013" y="509815"/>
                      <a:pt x="144472" y="495115"/>
                      <a:pt x="119294" y="475925"/>
                    </a:cubicBezTo>
                    <a:cubicBezTo>
                      <a:pt x="60784" y="430704"/>
                      <a:pt x="17666" y="365985"/>
                      <a:pt x="23272" y="289426"/>
                    </a:cubicBezTo>
                    <a:cubicBezTo>
                      <a:pt x="20622" y="223483"/>
                      <a:pt x="46819" y="160807"/>
                      <a:pt x="88102" y="110277"/>
                    </a:cubicBezTo>
                    <a:cubicBezTo>
                      <a:pt x="122148" y="67506"/>
                      <a:pt x="162004" y="27695"/>
                      <a:pt x="214908" y="9934"/>
                    </a:cubicBezTo>
                    <a:cubicBezTo>
                      <a:pt x="238353" y="849"/>
                      <a:pt x="262512" y="-1703"/>
                      <a:pt x="287486" y="1053"/>
                    </a:cubicBezTo>
                    <a:cubicBezTo>
                      <a:pt x="337331" y="1257"/>
                      <a:pt x="395332" y="3299"/>
                      <a:pt x="433659" y="394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3568816" y="8741262"/>
                <a:ext cx="584649" cy="750975"/>
              </a:xfrm>
              <a:custGeom>
                <a:rect b="b" l="l" r="r" t="t"/>
                <a:pathLst>
                  <a:path extrusionOk="0" h="750975" w="584649">
                    <a:moveTo>
                      <a:pt x="487932" y="420573"/>
                    </a:moveTo>
                    <a:cubicBezTo>
                      <a:pt x="503222" y="343197"/>
                      <a:pt x="508625" y="255817"/>
                      <a:pt x="462958" y="187322"/>
                    </a:cubicBezTo>
                    <a:cubicBezTo>
                      <a:pt x="443081" y="155576"/>
                      <a:pt x="421777" y="118929"/>
                      <a:pt x="383042" y="108517"/>
                    </a:cubicBezTo>
                    <a:cubicBezTo>
                      <a:pt x="373460" y="106680"/>
                      <a:pt x="362145" y="103515"/>
                      <a:pt x="353787" y="109844"/>
                    </a:cubicBezTo>
                    <a:cubicBezTo>
                      <a:pt x="296295" y="104434"/>
                      <a:pt x="237581" y="122298"/>
                      <a:pt x="199152" y="166906"/>
                    </a:cubicBezTo>
                    <a:cubicBezTo>
                      <a:pt x="139113" y="223764"/>
                      <a:pt x="100683" y="302978"/>
                      <a:pt x="97320" y="385968"/>
                    </a:cubicBezTo>
                    <a:cubicBezTo>
                      <a:pt x="89878" y="522142"/>
                      <a:pt x="124842" y="634531"/>
                      <a:pt x="280088" y="641676"/>
                    </a:cubicBezTo>
                    <a:cubicBezTo>
                      <a:pt x="401900" y="652292"/>
                      <a:pt x="475802" y="527552"/>
                      <a:pt x="487932" y="420573"/>
                    </a:cubicBezTo>
                    <a:close/>
                    <a:moveTo>
                      <a:pt x="583954" y="295220"/>
                    </a:moveTo>
                    <a:cubicBezTo>
                      <a:pt x="587012" y="407915"/>
                      <a:pt x="583139" y="552357"/>
                      <a:pt x="505464" y="641268"/>
                    </a:cubicBezTo>
                    <a:cubicBezTo>
                      <a:pt x="453376" y="695472"/>
                      <a:pt x="388546" y="753351"/>
                      <a:pt x="308018" y="750901"/>
                    </a:cubicBezTo>
                    <a:cubicBezTo>
                      <a:pt x="240537" y="751411"/>
                      <a:pt x="175605" y="725585"/>
                      <a:pt x="118114" y="692001"/>
                    </a:cubicBezTo>
                    <a:cubicBezTo>
                      <a:pt x="16588" y="624016"/>
                      <a:pt x="-17255" y="498970"/>
                      <a:pt x="8025" y="383008"/>
                    </a:cubicBezTo>
                    <a:cubicBezTo>
                      <a:pt x="24539" y="284706"/>
                      <a:pt x="48085" y="178135"/>
                      <a:pt x="122701" y="106986"/>
                    </a:cubicBezTo>
                    <a:cubicBezTo>
                      <a:pt x="150733" y="76668"/>
                      <a:pt x="185901" y="56559"/>
                      <a:pt x="223209" y="38695"/>
                    </a:cubicBezTo>
                    <a:cubicBezTo>
                      <a:pt x="278253" y="7765"/>
                      <a:pt x="341351" y="-8261"/>
                      <a:pt x="404244" y="4294"/>
                    </a:cubicBezTo>
                    <a:cubicBezTo>
                      <a:pt x="405467" y="11236"/>
                      <a:pt x="409952" y="17463"/>
                      <a:pt x="416680" y="20117"/>
                    </a:cubicBezTo>
                    <a:cubicBezTo>
                      <a:pt x="444610" y="31754"/>
                      <a:pt x="467647" y="49617"/>
                      <a:pt x="491296" y="69319"/>
                    </a:cubicBezTo>
                    <a:cubicBezTo>
                      <a:pt x="525240" y="99840"/>
                      <a:pt x="546442" y="142612"/>
                      <a:pt x="558776" y="186301"/>
                    </a:cubicBezTo>
                    <a:cubicBezTo>
                      <a:pt x="570091" y="221825"/>
                      <a:pt x="581406" y="257859"/>
                      <a:pt x="583954" y="2952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4213031" y="8747204"/>
                <a:ext cx="803700" cy="968654"/>
              </a:xfrm>
              <a:custGeom>
                <a:rect b="b" l="l" r="r" t="t"/>
                <a:pathLst>
                  <a:path extrusionOk="0" h="968654" w="803700">
                    <a:moveTo>
                      <a:pt x="799452" y="302752"/>
                    </a:moveTo>
                    <a:cubicBezTo>
                      <a:pt x="800165" y="371145"/>
                      <a:pt x="805976" y="439742"/>
                      <a:pt x="802714" y="508135"/>
                    </a:cubicBezTo>
                    <a:cubicBezTo>
                      <a:pt x="797209" y="568872"/>
                      <a:pt x="786608" y="633692"/>
                      <a:pt x="779371" y="694940"/>
                    </a:cubicBezTo>
                    <a:cubicBezTo>
                      <a:pt x="770808" y="765782"/>
                      <a:pt x="771624" y="837544"/>
                      <a:pt x="757863" y="907877"/>
                    </a:cubicBezTo>
                    <a:cubicBezTo>
                      <a:pt x="751441" y="933498"/>
                      <a:pt x="746752" y="971268"/>
                      <a:pt x="712400" y="968511"/>
                    </a:cubicBezTo>
                    <a:cubicBezTo>
                      <a:pt x="696294" y="968716"/>
                      <a:pt x="678150" y="966572"/>
                      <a:pt x="665000" y="956466"/>
                    </a:cubicBezTo>
                    <a:cubicBezTo>
                      <a:pt x="666325" y="890115"/>
                      <a:pt x="665510" y="823865"/>
                      <a:pt x="668262" y="757616"/>
                    </a:cubicBezTo>
                    <a:cubicBezTo>
                      <a:pt x="676315" y="687998"/>
                      <a:pt x="681819" y="618176"/>
                      <a:pt x="690178" y="548558"/>
                    </a:cubicBezTo>
                    <a:cubicBezTo>
                      <a:pt x="697823" y="473020"/>
                      <a:pt x="710259" y="397685"/>
                      <a:pt x="711584" y="321739"/>
                    </a:cubicBezTo>
                    <a:cubicBezTo>
                      <a:pt x="711176" y="305100"/>
                      <a:pt x="692319" y="293463"/>
                      <a:pt x="677742" y="302139"/>
                    </a:cubicBezTo>
                    <a:cubicBezTo>
                      <a:pt x="660515" y="316226"/>
                      <a:pt x="653176" y="339704"/>
                      <a:pt x="640128" y="357568"/>
                    </a:cubicBezTo>
                    <a:cubicBezTo>
                      <a:pt x="618212" y="394317"/>
                      <a:pt x="605369" y="435455"/>
                      <a:pt x="589161" y="474857"/>
                    </a:cubicBezTo>
                    <a:cubicBezTo>
                      <a:pt x="562556" y="539371"/>
                      <a:pt x="529122" y="601129"/>
                      <a:pt x="494260" y="661560"/>
                    </a:cubicBezTo>
                    <a:cubicBezTo>
                      <a:pt x="487023" y="671461"/>
                      <a:pt x="479887" y="684017"/>
                      <a:pt x="467248" y="687079"/>
                    </a:cubicBezTo>
                    <a:cubicBezTo>
                      <a:pt x="442682" y="689019"/>
                      <a:pt x="416179" y="684834"/>
                      <a:pt x="394161" y="673605"/>
                    </a:cubicBezTo>
                    <a:cubicBezTo>
                      <a:pt x="365008" y="637469"/>
                      <a:pt x="352979" y="586940"/>
                      <a:pt x="339728" y="542331"/>
                    </a:cubicBezTo>
                    <a:cubicBezTo>
                      <a:pt x="329942" y="505481"/>
                      <a:pt x="323622" y="472101"/>
                      <a:pt x="316997" y="433107"/>
                    </a:cubicBezTo>
                    <a:cubicBezTo>
                      <a:pt x="309453" y="400544"/>
                      <a:pt x="303439" y="294994"/>
                      <a:pt x="265724" y="287542"/>
                    </a:cubicBezTo>
                    <a:cubicBezTo>
                      <a:pt x="249006" y="284378"/>
                      <a:pt x="238405" y="300200"/>
                      <a:pt x="235347" y="314593"/>
                    </a:cubicBezTo>
                    <a:cubicBezTo>
                      <a:pt x="228008" y="337255"/>
                      <a:pt x="221484" y="360120"/>
                      <a:pt x="215266" y="383088"/>
                    </a:cubicBezTo>
                    <a:cubicBezTo>
                      <a:pt x="195899" y="453523"/>
                      <a:pt x="172760" y="522324"/>
                      <a:pt x="159100" y="594290"/>
                    </a:cubicBezTo>
                    <a:cubicBezTo>
                      <a:pt x="142485" y="685140"/>
                      <a:pt x="120875" y="778542"/>
                      <a:pt x="99978" y="868984"/>
                    </a:cubicBezTo>
                    <a:cubicBezTo>
                      <a:pt x="92028" y="891952"/>
                      <a:pt x="85606" y="944115"/>
                      <a:pt x="58593" y="949627"/>
                    </a:cubicBezTo>
                    <a:cubicBezTo>
                      <a:pt x="37595" y="948198"/>
                      <a:pt x="15883" y="940031"/>
                      <a:pt x="2529" y="923188"/>
                    </a:cubicBezTo>
                    <a:cubicBezTo>
                      <a:pt x="-4606" y="876130"/>
                      <a:pt x="4874" y="827540"/>
                      <a:pt x="12213" y="780890"/>
                    </a:cubicBezTo>
                    <a:cubicBezTo>
                      <a:pt x="30255" y="651964"/>
                      <a:pt x="70316" y="527428"/>
                      <a:pt x="97124" y="400237"/>
                    </a:cubicBezTo>
                    <a:cubicBezTo>
                      <a:pt x="113332" y="316532"/>
                      <a:pt x="138204" y="234767"/>
                      <a:pt x="153902" y="151062"/>
                    </a:cubicBezTo>
                    <a:cubicBezTo>
                      <a:pt x="161954" y="107475"/>
                      <a:pt x="168376" y="63581"/>
                      <a:pt x="180099" y="20707"/>
                    </a:cubicBezTo>
                    <a:cubicBezTo>
                      <a:pt x="188152" y="19584"/>
                      <a:pt x="191006" y="10193"/>
                      <a:pt x="196816" y="5395"/>
                    </a:cubicBezTo>
                    <a:cubicBezTo>
                      <a:pt x="210271" y="-2158"/>
                      <a:pt x="228110" y="394"/>
                      <a:pt x="243400" y="496"/>
                    </a:cubicBezTo>
                    <a:cubicBezTo>
                      <a:pt x="296406" y="700"/>
                      <a:pt x="311696" y="42552"/>
                      <a:pt x="320462" y="87365"/>
                    </a:cubicBezTo>
                    <a:cubicBezTo>
                      <a:pt x="338505" y="154329"/>
                      <a:pt x="354101" y="221803"/>
                      <a:pt x="363479" y="290706"/>
                    </a:cubicBezTo>
                    <a:cubicBezTo>
                      <a:pt x="371124" y="332559"/>
                      <a:pt x="368168" y="375636"/>
                      <a:pt x="378361" y="417080"/>
                    </a:cubicBezTo>
                    <a:cubicBezTo>
                      <a:pt x="386312" y="443111"/>
                      <a:pt x="389574" y="473530"/>
                      <a:pt x="408228" y="494252"/>
                    </a:cubicBezTo>
                    <a:cubicBezTo>
                      <a:pt x="429022" y="512933"/>
                      <a:pt x="450836" y="496396"/>
                      <a:pt x="460214" y="475368"/>
                    </a:cubicBezTo>
                    <a:cubicBezTo>
                      <a:pt x="477237" y="445765"/>
                      <a:pt x="490795" y="414324"/>
                      <a:pt x="505881" y="383701"/>
                    </a:cubicBezTo>
                    <a:cubicBezTo>
                      <a:pt x="537888" y="321841"/>
                      <a:pt x="580497" y="266310"/>
                      <a:pt x="615460" y="206185"/>
                    </a:cubicBezTo>
                    <a:cubicBezTo>
                      <a:pt x="635134" y="170457"/>
                      <a:pt x="655418" y="135036"/>
                      <a:pt x="678252" y="101248"/>
                    </a:cubicBezTo>
                    <a:cubicBezTo>
                      <a:pt x="701187" y="65928"/>
                      <a:pt x="717598" y="45410"/>
                      <a:pt x="761736" y="64908"/>
                    </a:cubicBezTo>
                    <a:cubicBezTo>
                      <a:pt x="774274" y="144427"/>
                      <a:pt x="789054" y="222620"/>
                      <a:pt x="799452" y="30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5170255" y="8743660"/>
                <a:ext cx="485738" cy="958513"/>
              </a:xfrm>
              <a:custGeom>
                <a:rect b="b" l="l" r="r" t="t"/>
                <a:pathLst>
                  <a:path extrusionOk="0" h="958513" w="485738">
                    <a:moveTo>
                      <a:pt x="485739" y="37012"/>
                    </a:moveTo>
                    <a:cubicBezTo>
                      <a:pt x="485739" y="70392"/>
                      <a:pt x="484719" y="107446"/>
                      <a:pt x="464027" y="135212"/>
                    </a:cubicBezTo>
                    <a:cubicBezTo>
                      <a:pt x="385232" y="140112"/>
                      <a:pt x="94719" y="62634"/>
                      <a:pt x="105931" y="194622"/>
                    </a:cubicBezTo>
                    <a:cubicBezTo>
                      <a:pt x="107053" y="238108"/>
                      <a:pt x="105320" y="286697"/>
                      <a:pt x="132026" y="323548"/>
                    </a:cubicBezTo>
                    <a:cubicBezTo>
                      <a:pt x="159651" y="354478"/>
                      <a:pt x="212147" y="344780"/>
                      <a:pt x="249862" y="349578"/>
                    </a:cubicBezTo>
                    <a:cubicBezTo>
                      <a:pt x="308067" y="356417"/>
                      <a:pt x="371674" y="355601"/>
                      <a:pt x="424680" y="382652"/>
                    </a:cubicBezTo>
                    <a:cubicBezTo>
                      <a:pt x="422947" y="404088"/>
                      <a:pt x="419787" y="426444"/>
                      <a:pt x="407759" y="444716"/>
                    </a:cubicBezTo>
                    <a:cubicBezTo>
                      <a:pt x="361889" y="442470"/>
                      <a:pt x="316018" y="438897"/>
                      <a:pt x="270046" y="439612"/>
                    </a:cubicBezTo>
                    <a:cubicBezTo>
                      <a:pt x="220098" y="441755"/>
                      <a:pt x="166786" y="434712"/>
                      <a:pt x="119387" y="452984"/>
                    </a:cubicBezTo>
                    <a:cubicBezTo>
                      <a:pt x="101344" y="460742"/>
                      <a:pt x="91966" y="479116"/>
                      <a:pt x="92680" y="498307"/>
                    </a:cubicBezTo>
                    <a:cubicBezTo>
                      <a:pt x="90234" y="533320"/>
                      <a:pt x="90539" y="568538"/>
                      <a:pt x="91661" y="603653"/>
                    </a:cubicBezTo>
                    <a:cubicBezTo>
                      <a:pt x="97879" y="657551"/>
                      <a:pt x="84933" y="772287"/>
                      <a:pt x="151700" y="787599"/>
                    </a:cubicBezTo>
                    <a:cubicBezTo>
                      <a:pt x="256794" y="817508"/>
                      <a:pt x="370960" y="827206"/>
                      <a:pt x="467492" y="881614"/>
                    </a:cubicBezTo>
                    <a:cubicBezTo>
                      <a:pt x="466065" y="908257"/>
                      <a:pt x="459032" y="936635"/>
                      <a:pt x="440888" y="956948"/>
                    </a:cubicBezTo>
                    <a:cubicBezTo>
                      <a:pt x="428757" y="960215"/>
                      <a:pt x="414487" y="957255"/>
                      <a:pt x="401643" y="957867"/>
                    </a:cubicBezTo>
                    <a:cubicBezTo>
                      <a:pt x="329881" y="956540"/>
                      <a:pt x="258731" y="946638"/>
                      <a:pt x="188906" y="930000"/>
                    </a:cubicBezTo>
                    <a:cubicBezTo>
                      <a:pt x="152821" y="924283"/>
                      <a:pt x="116125" y="920302"/>
                      <a:pt x="81569" y="907644"/>
                    </a:cubicBezTo>
                    <a:cubicBezTo>
                      <a:pt x="42019" y="894272"/>
                      <a:pt x="15108" y="857830"/>
                      <a:pt x="14496" y="816181"/>
                    </a:cubicBezTo>
                    <a:cubicBezTo>
                      <a:pt x="-4565" y="720635"/>
                      <a:pt x="-1609" y="623048"/>
                      <a:pt x="5220" y="526277"/>
                    </a:cubicBezTo>
                    <a:cubicBezTo>
                      <a:pt x="10011" y="369994"/>
                      <a:pt x="39776" y="215140"/>
                      <a:pt x="36005" y="58448"/>
                    </a:cubicBezTo>
                    <a:cubicBezTo>
                      <a:pt x="39266" y="34664"/>
                      <a:pt x="42019" y="8123"/>
                      <a:pt x="71274" y="6184"/>
                    </a:cubicBezTo>
                    <a:cubicBezTo>
                      <a:pt x="117858" y="-4432"/>
                      <a:pt x="170762" y="1999"/>
                      <a:pt x="218773" y="1284"/>
                    </a:cubicBezTo>
                    <a:cubicBezTo>
                      <a:pt x="268313" y="1386"/>
                      <a:pt x="317037" y="4857"/>
                      <a:pt x="366475" y="9655"/>
                    </a:cubicBezTo>
                    <a:cubicBezTo>
                      <a:pt x="406434" y="14248"/>
                      <a:pt x="450062" y="16392"/>
                      <a:pt x="485739" y="370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idx="1" type="body"/>
          </p:nvPr>
        </p:nvSpPr>
        <p:spPr>
          <a:xfrm>
            <a:off x="2068950" y="3132825"/>
            <a:ext cx="5006100" cy="4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b="1" sz="1800"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b="1" sz="1800"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b="1" sz="1800"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b="1" sz="1800"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b="1" sz="1800"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b="1" sz="1800"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b="1" sz="1800"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b="1" sz="1800"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SzPts val="1800"/>
              <a:buFont typeface="Nunito"/>
              <a:buChar char="■"/>
              <a:defRPr b="1" sz="1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100" name="Google Shape;100;p4"/>
          <p:cNvGrpSpPr/>
          <p:nvPr/>
        </p:nvGrpSpPr>
        <p:grpSpPr>
          <a:xfrm>
            <a:off x="6455325" y="4276366"/>
            <a:ext cx="2293650" cy="1018921"/>
            <a:chOff x="6455325" y="4276366"/>
            <a:chExt cx="2293650" cy="1018921"/>
          </a:xfrm>
        </p:grpSpPr>
        <p:grpSp>
          <p:nvGrpSpPr>
            <p:cNvPr id="101" name="Google Shape;101;p4"/>
            <p:cNvGrpSpPr/>
            <p:nvPr/>
          </p:nvGrpSpPr>
          <p:grpSpPr>
            <a:xfrm rot="445410">
              <a:off x="6493756" y="4416478"/>
              <a:ext cx="2216789" cy="738698"/>
              <a:chOff x="12987470" y="8833639"/>
              <a:chExt cx="4433660" cy="1477423"/>
            </a:xfrm>
          </p:grpSpPr>
          <p:sp>
            <p:nvSpPr>
              <p:cNvPr id="102" name="Google Shape;102;p4"/>
              <p:cNvSpPr/>
              <p:nvPr/>
            </p:nvSpPr>
            <p:spPr>
              <a:xfrm>
                <a:off x="12987470" y="8833639"/>
                <a:ext cx="921084" cy="1395475"/>
              </a:xfrm>
              <a:custGeom>
                <a:rect b="b" l="l" r="r" t="t"/>
                <a:pathLst>
                  <a:path extrusionOk="0" h="1395475" w="921084">
                    <a:moveTo>
                      <a:pt x="823611" y="671910"/>
                    </a:moveTo>
                    <a:cubicBezTo>
                      <a:pt x="768189" y="668088"/>
                      <a:pt x="713653" y="667733"/>
                      <a:pt x="658053" y="661867"/>
                    </a:cubicBezTo>
                    <a:cubicBezTo>
                      <a:pt x="620898" y="658224"/>
                      <a:pt x="583565" y="655824"/>
                      <a:pt x="546321" y="653513"/>
                    </a:cubicBezTo>
                    <a:cubicBezTo>
                      <a:pt x="515551" y="648892"/>
                      <a:pt x="488593" y="669244"/>
                      <a:pt x="478041" y="697327"/>
                    </a:cubicBezTo>
                    <a:cubicBezTo>
                      <a:pt x="467754" y="725854"/>
                      <a:pt x="452236" y="759358"/>
                      <a:pt x="462700" y="789574"/>
                    </a:cubicBezTo>
                    <a:cubicBezTo>
                      <a:pt x="504112" y="851694"/>
                      <a:pt x="647589" y="824411"/>
                      <a:pt x="715249" y="839697"/>
                    </a:cubicBezTo>
                    <a:cubicBezTo>
                      <a:pt x="718530" y="881643"/>
                      <a:pt x="703633" y="922790"/>
                      <a:pt x="697071" y="963937"/>
                    </a:cubicBezTo>
                    <a:cubicBezTo>
                      <a:pt x="685986" y="1026946"/>
                      <a:pt x="653353" y="1088533"/>
                      <a:pt x="597310" y="1122393"/>
                    </a:cubicBezTo>
                    <a:cubicBezTo>
                      <a:pt x="549602" y="1146655"/>
                      <a:pt x="497993" y="1130302"/>
                      <a:pt x="453566" y="1106841"/>
                    </a:cubicBezTo>
                    <a:cubicBezTo>
                      <a:pt x="418007" y="1090755"/>
                      <a:pt x="391138" y="1062494"/>
                      <a:pt x="370832" y="1029612"/>
                    </a:cubicBezTo>
                    <a:cubicBezTo>
                      <a:pt x="340504" y="986244"/>
                      <a:pt x="313813" y="936654"/>
                      <a:pt x="297053" y="885820"/>
                    </a:cubicBezTo>
                    <a:cubicBezTo>
                      <a:pt x="282244" y="841830"/>
                      <a:pt x="262647" y="801038"/>
                      <a:pt x="255908" y="753937"/>
                    </a:cubicBezTo>
                    <a:cubicBezTo>
                      <a:pt x="247483" y="645426"/>
                      <a:pt x="245976" y="531406"/>
                      <a:pt x="290225" y="429560"/>
                    </a:cubicBezTo>
                    <a:cubicBezTo>
                      <a:pt x="316473" y="374461"/>
                      <a:pt x="353629" y="325938"/>
                      <a:pt x="404351" y="291101"/>
                    </a:cubicBezTo>
                    <a:cubicBezTo>
                      <a:pt x="468464" y="252709"/>
                      <a:pt x="544459" y="230047"/>
                      <a:pt x="620011" y="236712"/>
                    </a:cubicBezTo>
                    <a:cubicBezTo>
                      <a:pt x="656191" y="239556"/>
                      <a:pt x="690509" y="252353"/>
                      <a:pt x="723407" y="267283"/>
                    </a:cubicBezTo>
                    <a:cubicBezTo>
                      <a:pt x="753468" y="280525"/>
                      <a:pt x="785126" y="302387"/>
                      <a:pt x="819355" y="293145"/>
                    </a:cubicBezTo>
                    <a:cubicBezTo>
                      <a:pt x="876107" y="277148"/>
                      <a:pt x="934899" y="149619"/>
                      <a:pt x="912908" y="95675"/>
                    </a:cubicBezTo>
                    <a:cubicBezTo>
                      <a:pt x="900937" y="72480"/>
                      <a:pt x="882758" y="51773"/>
                      <a:pt x="860589" y="38354"/>
                    </a:cubicBezTo>
                    <a:cubicBezTo>
                      <a:pt x="845159" y="28845"/>
                      <a:pt x="820862" y="11959"/>
                      <a:pt x="804191" y="26445"/>
                    </a:cubicBezTo>
                    <a:cubicBezTo>
                      <a:pt x="765794" y="8582"/>
                      <a:pt x="723053" y="3428"/>
                      <a:pt x="681198" y="1295"/>
                    </a:cubicBezTo>
                    <a:cubicBezTo>
                      <a:pt x="625243" y="-1105"/>
                      <a:pt x="568313" y="-1016"/>
                      <a:pt x="512979" y="9026"/>
                    </a:cubicBezTo>
                    <a:cubicBezTo>
                      <a:pt x="423683" y="28933"/>
                      <a:pt x="345382" y="80656"/>
                      <a:pt x="267435" y="126424"/>
                    </a:cubicBezTo>
                    <a:cubicBezTo>
                      <a:pt x="209707" y="173081"/>
                      <a:pt x="160138" y="230313"/>
                      <a:pt x="118460" y="291634"/>
                    </a:cubicBezTo>
                    <a:cubicBezTo>
                      <a:pt x="82369" y="355887"/>
                      <a:pt x="56475" y="426183"/>
                      <a:pt x="32976" y="495947"/>
                    </a:cubicBezTo>
                    <a:cubicBezTo>
                      <a:pt x="12758" y="560733"/>
                      <a:pt x="6994" y="628719"/>
                      <a:pt x="2383" y="696082"/>
                    </a:cubicBezTo>
                    <a:cubicBezTo>
                      <a:pt x="-4445" y="778021"/>
                      <a:pt x="3802" y="859959"/>
                      <a:pt x="21980" y="940031"/>
                    </a:cubicBezTo>
                    <a:cubicBezTo>
                      <a:pt x="39272" y="1030945"/>
                      <a:pt x="85472" y="1112617"/>
                      <a:pt x="130608" y="1192334"/>
                    </a:cubicBezTo>
                    <a:cubicBezTo>
                      <a:pt x="160404" y="1242634"/>
                      <a:pt x="207668" y="1278627"/>
                      <a:pt x="254134" y="1312486"/>
                    </a:cubicBezTo>
                    <a:cubicBezTo>
                      <a:pt x="313636" y="1359676"/>
                      <a:pt x="383424" y="1392825"/>
                      <a:pt x="460306" y="1395047"/>
                    </a:cubicBezTo>
                    <a:cubicBezTo>
                      <a:pt x="584718" y="1400112"/>
                      <a:pt x="770938" y="1360832"/>
                      <a:pt x="838509" y="1245656"/>
                    </a:cubicBezTo>
                    <a:cubicBezTo>
                      <a:pt x="862451" y="1202732"/>
                      <a:pt x="871230" y="1153586"/>
                      <a:pt x="881162" y="1105952"/>
                    </a:cubicBezTo>
                    <a:cubicBezTo>
                      <a:pt x="906967" y="980645"/>
                      <a:pt x="914681" y="852494"/>
                      <a:pt x="920534" y="724876"/>
                    </a:cubicBezTo>
                    <a:cubicBezTo>
                      <a:pt x="927894" y="671021"/>
                      <a:pt x="859614" y="676175"/>
                      <a:pt x="823611" y="671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3988709" y="8937692"/>
                <a:ext cx="850933" cy="1373370"/>
              </a:xfrm>
              <a:custGeom>
                <a:rect b="b" l="l" r="r" t="t"/>
                <a:pathLst>
                  <a:path extrusionOk="0" h="1373370" w="850933">
                    <a:moveTo>
                      <a:pt x="426255" y="8063"/>
                    </a:moveTo>
                    <a:cubicBezTo>
                      <a:pt x="333234" y="-3757"/>
                      <a:pt x="228241" y="-9533"/>
                      <a:pt x="145418" y="41656"/>
                    </a:cubicBezTo>
                    <a:cubicBezTo>
                      <a:pt x="129634" y="51965"/>
                      <a:pt x="107199" y="68850"/>
                      <a:pt x="112608" y="90179"/>
                    </a:cubicBezTo>
                    <a:cubicBezTo>
                      <a:pt x="99839" y="101021"/>
                      <a:pt x="98863" y="120217"/>
                      <a:pt x="94784" y="135592"/>
                    </a:cubicBezTo>
                    <a:cubicBezTo>
                      <a:pt x="88488" y="166785"/>
                      <a:pt x="85296" y="198601"/>
                      <a:pt x="81039" y="230238"/>
                    </a:cubicBezTo>
                    <a:cubicBezTo>
                      <a:pt x="73856" y="287560"/>
                      <a:pt x="66940" y="344970"/>
                      <a:pt x="61265" y="402469"/>
                    </a:cubicBezTo>
                    <a:cubicBezTo>
                      <a:pt x="53195" y="481652"/>
                      <a:pt x="49027" y="560658"/>
                      <a:pt x="42820" y="640108"/>
                    </a:cubicBezTo>
                    <a:cubicBezTo>
                      <a:pt x="35637" y="717336"/>
                      <a:pt x="24996" y="794298"/>
                      <a:pt x="22779" y="871970"/>
                    </a:cubicBezTo>
                    <a:cubicBezTo>
                      <a:pt x="17725" y="984836"/>
                      <a:pt x="12138" y="1097790"/>
                      <a:pt x="6817" y="1210655"/>
                    </a:cubicBezTo>
                    <a:cubicBezTo>
                      <a:pt x="876" y="1301036"/>
                      <a:pt x="-26525" y="1366445"/>
                      <a:pt x="95050" y="1372665"/>
                    </a:cubicBezTo>
                    <a:cubicBezTo>
                      <a:pt x="118283" y="1374176"/>
                      <a:pt x="145684" y="1374976"/>
                      <a:pt x="162267" y="1356224"/>
                    </a:cubicBezTo>
                    <a:cubicBezTo>
                      <a:pt x="195254" y="1311167"/>
                      <a:pt x="196939" y="1250469"/>
                      <a:pt x="205984" y="1196969"/>
                    </a:cubicBezTo>
                    <a:cubicBezTo>
                      <a:pt x="220172" y="1090769"/>
                      <a:pt x="228951" y="984036"/>
                      <a:pt x="245888" y="878280"/>
                    </a:cubicBezTo>
                    <a:cubicBezTo>
                      <a:pt x="302729" y="866816"/>
                      <a:pt x="361167" y="866905"/>
                      <a:pt x="418983" y="866105"/>
                    </a:cubicBezTo>
                    <a:cubicBezTo>
                      <a:pt x="442216" y="927514"/>
                      <a:pt x="446473" y="994878"/>
                      <a:pt x="458533" y="1059487"/>
                    </a:cubicBezTo>
                    <a:cubicBezTo>
                      <a:pt x="469440" y="1144091"/>
                      <a:pt x="489037" y="1225585"/>
                      <a:pt x="502605" y="1310101"/>
                    </a:cubicBezTo>
                    <a:cubicBezTo>
                      <a:pt x="513512" y="1350715"/>
                      <a:pt x="567782" y="1344405"/>
                      <a:pt x="600503" y="1341561"/>
                    </a:cubicBezTo>
                    <a:cubicBezTo>
                      <a:pt x="665769" y="1342805"/>
                      <a:pt x="663552" y="1272331"/>
                      <a:pt x="666655" y="1224519"/>
                    </a:cubicBezTo>
                    <a:cubicBezTo>
                      <a:pt x="671887" y="1112542"/>
                      <a:pt x="661867" y="1000655"/>
                      <a:pt x="647679" y="889656"/>
                    </a:cubicBezTo>
                    <a:cubicBezTo>
                      <a:pt x="640407" y="781767"/>
                      <a:pt x="621076" y="820070"/>
                      <a:pt x="708688" y="761594"/>
                    </a:cubicBezTo>
                    <a:cubicBezTo>
                      <a:pt x="804014" y="692186"/>
                      <a:pt x="842766" y="570434"/>
                      <a:pt x="850037" y="456769"/>
                    </a:cubicBezTo>
                    <a:cubicBezTo>
                      <a:pt x="857841" y="356612"/>
                      <a:pt x="813857" y="255655"/>
                      <a:pt x="751163" y="179405"/>
                    </a:cubicBezTo>
                    <a:cubicBezTo>
                      <a:pt x="666123" y="84669"/>
                      <a:pt x="549780" y="31436"/>
                      <a:pt x="426255" y="8063"/>
                    </a:cubicBezTo>
                    <a:close/>
                    <a:moveTo>
                      <a:pt x="371630" y="656371"/>
                    </a:moveTo>
                    <a:cubicBezTo>
                      <a:pt x="332613" y="656282"/>
                      <a:pt x="290935" y="652550"/>
                      <a:pt x="255908" y="633976"/>
                    </a:cubicBezTo>
                    <a:cubicBezTo>
                      <a:pt x="255642" y="547772"/>
                      <a:pt x="261761" y="461657"/>
                      <a:pt x="264953" y="375541"/>
                    </a:cubicBezTo>
                    <a:cubicBezTo>
                      <a:pt x="266017" y="354835"/>
                      <a:pt x="269210" y="334483"/>
                      <a:pt x="272136" y="313954"/>
                    </a:cubicBezTo>
                    <a:cubicBezTo>
                      <a:pt x="274442" y="280006"/>
                      <a:pt x="282245" y="241081"/>
                      <a:pt x="320198" y="231660"/>
                    </a:cubicBezTo>
                    <a:cubicBezTo>
                      <a:pt x="373581" y="220196"/>
                      <a:pt x="428826" y="238770"/>
                      <a:pt x="477421" y="261876"/>
                    </a:cubicBezTo>
                    <a:cubicBezTo>
                      <a:pt x="538962" y="290492"/>
                      <a:pt x="582236" y="348347"/>
                      <a:pt x="605026" y="411178"/>
                    </a:cubicBezTo>
                    <a:cubicBezTo>
                      <a:pt x="623825" y="472054"/>
                      <a:pt x="605026" y="541995"/>
                      <a:pt x="565919" y="591052"/>
                    </a:cubicBezTo>
                    <a:cubicBezTo>
                      <a:pt x="517325" y="645618"/>
                      <a:pt x="440886" y="653705"/>
                      <a:pt x="371630" y="65637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4889469" y="8948352"/>
                <a:ext cx="629341" cy="1188409"/>
              </a:xfrm>
              <a:custGeom>
                <a:rect b="b" l="l" r="r" t="t"/>
                <a:pathLst>
                  <a:path extrusionOk="0" h="1188409" w="629341">
                    <a:moveTo>
                      <a:pt x="623924" y="96937"/>
                    </a:moveTo>
                    <a:cubicBezTo>
                      <a:pt x="595016" y="26107"/>
                      <a:pt x="353285" y="21753"/>
                      <a:pt x="279507" y="9133"/>
                    </a:cubicBezTo>
                    <a:cubicBezTo>
                      <a:pt x="242618" y="3890"/>
                      <a:pt x="205462" y="335"/>
                      <a:pt x="168130" y="424"/>
                    </a:cubicBezTo>
                    <a:cubicBezTo>
                      <a:pt x="143478" y="1490"/>
                      <a:pt x="108983" y="-6952"/>
                      <a:pt x="96036" y="20598"/>
                    </a:cubicBezTo>
                    <a:cubicBezTo>
                      <a:pt x="88410" y="32684"/>
                      <a:pt x="87080" y="46992"/>
                      <a:pt x="86548" y="60945"/>
                    </a:cubicBezTo>
                    <a:cubicBezTo>
                      <a:pt x="70320" y="133996"/>
                      <a:pt x="61275" y="208291"/>
                      <a:pt x="49038" y="282054"/>
                    </a:cubicBezTo>
                    <a:cubicBezTo>
                      <a:pt x="30948" y="387898"/>
                      <a:pt x="22879" y="495165"/>
                      <a:pt x="12149" y="601987"/>
                    </a:cubicBezTo>
                    <a:cubicBezTo>
                      <a:pt x="-3458" y="736270"/>
                      <a:pt x="-2483" y="871797"/>
                      <a:pt x="6385" y="1006524"/>
                    </a:cubicBezTo>
                    <a:cubicBezTo>
                      <a:pt x="13745" y="1049359"/>
                      <a:pt x="710" y="1108991"/>
                      <a:pt x="40614" y="1137430"/>
                    </a:cubicBezTo>
                    <a:cubicBezTo>
                      <a:pt x="75552" y="1161958"/>
                      <a:pt x="118826" y="1167646"/>
                      <a:pt x="159706" y="1175289"/>
                    </a:cubicBezTo>
                    <a:cubicBezTo>
                      <a:pt x="212556" y="1187908"/>
                      <a:pt x="267004" y="1187908"/>
                      <a:pt x="320918" y="1188353"/>
                    </a:cubicBezTo>
                    <a:cubicBezTo>
                      <a:pt x="447548" y="1187730"/>
                      <a:pt x="555466" y="1201328"/>
                      <a:pt x="549703" y="1036029"/>
                    </a:cubicBezTo>
                    <a:cubicBezTo>
                      <a:pt x="545535" y="1004924"/>
                      <a:pt x="509976" y="996393"/>
                      <a:pt x="483639" y="992927"/>
                    </a:cubicBezTo>
                    <a:cubicBezTo>
                      <a:pt x="444444" y="987861"/>
                      <a:pt x="404895" y="991505"/>
                      <a:pt x="365611" y="989461"/>
                    </a:cubicBezTo>
                    <a:cubicBezTo>
                      <a:pt x="305134" y="984573"/>
                      <a:pt x="247583" y="978708"/>
                      <a:pt x="188703" y="960223"/>
                    </a:cubicBezTo>
                    <a:cubicBezTo>
                      <a:pt x="174780" y="918898"/>
                      <a:pt x="176997" y="872330"/>
                      <a:pt x="175578" y="828872"/>
                    </a:cubicBezTo>
                    <a:cubicBezTo>
                      <a:pt x="175135" y="783104"/>
                      <a:pt x="175401" y="737158"/>
                      <a:pt x="175312" y="691301"/>
                    </a:cubicBezTo>
                    <a:cubicBezTo>
                      <a:pt x="175401" y="684192"/>
                      <a:pt x="174780" y="676815"/>
                      <a:pt x="175490" y="669617"/>
                    </a:cubicBezTo>
                    <a:cubicBezTo>
                      <a:pt x="186752" y="656198"/>
                      <a:pt x="207147" y="655931"/>
                      <a:pt x="223020" y="651132"/>
                    </a:cubicBezTo>
                    <a:cubicBezTo>
                      <a:pt x="266471" y="641712"/>
                      <a:pt x="313115" y="639223"/>
                      <a:pt x="358162" y="642867"/>
                    </a:cubicBezTo>
                    <a:cubicBezTo>
                      <a:pt x="395052" y="645622"/>
                      <a:pt x="431852" y="649355"/>
                      <a:pt x="468830" y="650776"/>
                    </a:cubicBezTo>
                    <a:cubicBezTo>
                      <a:pt x="502083" y="653709"/>
                      <a:pt x="527268" y="652554"/>
                      <a:pt x="540037" y="616650"/>
                    </a:cubicBezTo>
                    <a:cubicBezTo>
                      <a:pt x="547840" y="597099"/>
                      <a:pt x="549525" y="575770"/>
                      <a:pt x="551210" y="554974"/>
                    </a:cubicBezTo>
                    <a:cubicBezTo>
                      <a:pt x="552185" y="540755"/>
                      <a:pt x="552718" y="523781"/>
                      <a:pt x="544825" y="510806"/>
                    </a:cubicBezTo>
                    <a:cubicBezTo>
                      <a:pt x="508468" y="462016"/>
                      <a:pt x="423960" y="462816"/>
                      <a:pt x="368537" y="451085"/>
                    </a:cubicBezTo>
                    <a:cubicBezTo>
                      <a:pt x="319854" y="441754"/>
                      <a:pt x="270817" y="437132"/>
                      <a:pt x="221601" y="432600"/>
                    </a:cubicBezTo>
                    <a:cubicBezTo>
                      <a:pt x="205196" y="382033"/>
                      <a:pt x="209807" y="325334"/>
                      <a:pt x="217788" y="273345"/>
                    </a:cubicBezTo>
                    <a:cubicBezTo>
                      <a:pt x="220537" y="257970"/>
                      <a:pt x="222932" y="242595"/>
                      <a:pt x="225237" y="227132"/>
                    </a:cubicBezTo>
                    <a:cubicBezTo>
                      <a:pt x="227454" y="221889"/>
                      <a:pt x="234371" y="219756"/>
                      <a:pt x="239248" y="217534"/>
                    </a:cubicBezTo>
                    <a:cubicBezTo>
                      <a:pt x="321273" y="200560"/>
                      <a:pt x="409506" y="220200"/>
                      <a:pt x="492506" y="228465"/>
                    </a:cubicBezTo>
                    <a:cubicBezTo>
                      <a:pt x="523366" y="230687"/>
                      <a:pt x="560876" y="243129"/>
                      <a:pt x="590139" y="231575"/>
                    </a:cubicBezTo>
                    <a:cubicBezTo>
                      <a:pt x="628801" y="204203"/>
                      <a:pt x="636162" y="139684"/>
                      <a:pt x="623924" y="9693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5501041" y="8861610"/>
                <a:ext cx="802832" cy="1346991"/>
              </a:xfrm>
              <a:custGeom>
                <a:rect b="b" l="l" r="r" t="t"/>
                <a:pathLst>
                  <a:path extrusionOk="0" h="1346991" w="802832">
                    <a:moveTo>
                      <a:pt x="720252" y="383727"/>
                    </a:moveTo>
                    <a:cubicBezTo>
                      <a:pt x="708636" y="316807"/>
                      <a:pt x="697729" y="250688"/>
                      <a:pt x="682033" y="184391"/>
                    </a:cubicBezTo>
                    <a:cubicBezTo>
                      <a:pt x="669086" y="141644"/>
                      <a:pt x="665717" y="91788"/>
                      <a:pt x="631842" y="59173"/>
                    </a:cubicBezTo>
                    <a:cubicBezTo>
                      <a:pt x="594776" y="25491"/>
                      <a:pt x="543521" y="17315"/>
                      <a:pt x="495991" y="8605"/>
                    </a:cubicBezTo>
                    <a:cubicBezTo>
                      <a:pt x="454934" y="607"/>
                      <a:pt x="410507" y="-7391"/>
                      <a:pt x="371401" y="12249"/>
                    </a:cubicBezTo>
                    <a:cubicBezTo>
                      <a:pt x="321033" y="39888"/>
                      <a:pt x="236170" y="96231"/>
                      <a:pt x="231116" y="158085"/>
                    </a:cubicBezTo>
                    <a:cubicBezTo>
                      <a:pt x="165495" y="297611"/>
                      <a:pt x="147228" y="453223"/>
                      <a:pt x="117965" y="603147"/>
                    </a:cubicBezTo>
                    <a:cubicBezTo>
                      <a:pt x="118054" y="602525"/>
                      <a:pt x="118054" y="602347"/>
                      <a:pt x="118142" y="602081"/>
                    </a:cubicBezTo>
                    <a:cubicBezTo>
                      <a:pt x="118231" y="601636"/>
                      <a:pt x="118320" y="601103"/>
                      <a:pt x="118408" y="600659"/>
                    </a:cubicBezTo>
                    <a:cubicBezTo>
                      <a:pt x="76731" y="777600"/>
                      <a:pt x="27693" y="953385"/>
                      <a:pt x="11377" y="1135036"/>
                    </a:cubicBezTo>
                    <a:cubicBezTo>
                      <a:pt x="8007" y="1187291"/>
                      <a:pt x="-2723" y="1239991"/>
                      <a:pt x="647" y="1292247"/>
                    </a:cubicBezTo>
                    <a:cubicBezTo>
                      <a:pt x="20688" y="1338282"/>
                      <a:pt x="90121" y="1343703"/>
                      <a:pt x="134193" y="1346991"/>
                    </a:cubicBezTo>
                    <a:cubicBezTo>
                      <a:pt x="165407" y="1346191"/>
                      <a:pt x="178974" y="1311532"/>
                      <a:pt x="187221" y="1286115"/>
                    </a:cubicBezTo>
                    <a:cubicBezTo>
                      <a:pt x="204069" y="1232438"/>
                      <a:pt x="215331" y="1177160"/>
                      <a:pt x="226948" y="1122150"/>
                    </a:cubicBezTo>
                    <a:cubicBezTo>
                      <a:pt x="249028" y="1016927"/>
                      <a:pt x="270133" y="908328"/>
                      <a:pt x="298864" y="804350"/>
                    </a:cubicBezTo>
                    <a:cubicBezTo>
                      <a:pt x="336285" y="790575"/>
                      <a:pt x="377963" y="793863"/>
                      <a:pt x="417158" y="795907"/>
                    </a:cubicBezTo>
                    <a:cubicBezTo>
                      <a:pt x="462294" y="799551"/>
                      <a:pt x="504681" y="801772"/>
                      <a:pt x="550172" y="805505"/>
                    </a:cubicBezTo>
                    <a:cubicBezTo>
                      <a:pt x="573848" y="855894"/>
                      <a:pt x="573405" y="914726"/>
                      <a:pt x="582006" y="969204"/>
                    </a:cubicBezTo>
                    <a:cubicBezTo>
                      <a:pt x="596372" y="1058785"/>
                      <a:pt x="599830" y="1151032"/>
                      <a:pt x="622088" y="1239014"/>
                    </a:cubicBezTo>
                    <a:cubicBezTo>
                      <a:pt x="633172" y="1284871"/>
                      <a:pt x="685225" y="1288604"/>
                      <a:pt x="724154" y="1292158"/>
                    </a:cubicBezTo>
                    <a:cubicBezTo>
                      <a:pt x="836861" y="1303889"/>
                      <a:pt x="795538" y="1012484"/>
                      <a:pt x="795006" y="940232"/>
                    </a:cubicBezTo>
                    <a:cubicBezTo>
                      <a:pt x="782591" y="753871"/>
                      <a:pt x="750313" y="568044"/>
                      <a:pt x="720252" y="383727"/>
                    </a:cubicBezTo>
                    <a:close/>
                    <a:moveTo>
                      <a:pt x="481803" y="608480"/>
                    </a:moveTo>
                    <a:cubicBezTo>
                      <a:pt x="424075" y="605458"/>
                      <a:pt x="320856" y="603858"/>
                      <a:pt x="339832" y="518721"/>
                    </a:cubicBezTo>
                    <a:cubicBezTo>
                      <a:pt x="343734" y="480595"/>
                      <a:pt x="349143" y="435982"/>
                      <a:pt x="356947" y="396968"/>
                    </a:cubicBezTo>
                    <a:cubicBezTo>
                      <a:pt x="373175" y="342047"/>
                      <a:pt x="388249" y="170171"/>
                      <a:pt x="446598" y="156485"/>
                    </a:cubicBezTo>
                    <a:cubicBezTo>
                      <a:pt x="448815" y="164750"/>
                      <a:pt x="456087" y="170527"/>
                      <a:pt x="464333" y="171949"/>
                    </a:cubicBezTo>
                    <a:cubicBezTo>
                      <a:pt x="517450" y="195055"/>
                      <a:pt x="533944" y="259131"/>
                      <a:pt x="540240" y="312897"/>
                    </a:cubicBezTo>
                    <a:cubicBezTo>
                      <a:pt x="541659" y="376973"/>
                      <a:pt x="541659" y="441315"/>
                      <a:pt x="538821" y="505390"/>
                    </a:cubicBezTo>
                    <a:cubicBezTo>
                      <a:pt x="535008" y="538183"/>
                      <a:pt x="533678" y="573198"/>
                      <a:pt x="517628" y="602792"/>
                    </a:cubicBezTo>
                    <a:cubicBezTo>
                      <a:pt x="510002" y="613279"/>
                      <a:pt x="493153" y="607146"/>
                      <a:pt x="481803" y="6084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16308877" y="8874061"/>
                <a:ext cx="780069" cy="1317312"/>
              </a:xfrm>
              <a:custGeom>
                <a:rect b="b" l="l" r="r" t="t"/>
                <a:pathLst>
                  <a:path extrusionOk="0" h="1317312" w="780069">
                    <a:moveTo>
                      <a:pt x="765657" y="214153"/>
                    </a:moveTo>
                    <a:cubicBezTo>
                      <a:pt x="774524" y="193890"/>
                      <a:pt x="776830" y="171495"/>
                      <a:pt x="779402" y="149810"/>
                    </a:cubicBezTo>
                    <a:cubicBezTo>
                      <a:pt x="781441" y="135858"/>
                      <a:pt x="779047" y="120839"/>
                      <a:pt x="768938" y="110441"/>
                    </a:cubicBezTo>
                    <a:cubicBezTo>
                      <a:pt x="756080" y="97110"/>
                      <a:pt x="737635" y="91600"/>
                      <a:pt x="720432" y="86268"/>
                    </a:cubicBezTo>
                    <a:cubicBezTo>
                      <a:pt x="666694" y="70805"/>
                      <a:pt x="616060" y="60763"/>
                      <a:pt x="559042" y="55075"/>
                    </a:cubicBezTo>
                    <a:cubicBezTo>
                      <a:pt x="482426" y="48498"/>
                      <a:pt x="408559" y="24237"/>
                      <a:pt x="331144" y="25214"/>
                    </a:cubicBezTo>
                    <a:cubicBezTo>
                      <a:pt x="269958" y="21571"/>
                      <a:pt x="208506" y="15705"/>
                      <a:pt x="147763" y="7085"/>
                    </a:cubicBezTo>
                    <a:cubicBezTo>
                      <a:pt x="108213" y="2641"/>
                      <a:pt x="54830" y="-10600"/>
                      <a:pt x="21665" y="17038"/>
                    </a:cubicBezTo>
                    <a:cubicBezTo>
                      <a:pt x="12443" y="34724"/>
                      <a:pt x="1891" y="59341"/>
                      <a:pt x="5438" y="79336"/>
                    </a:cubicBezTo>
                    <a:cubicBezTo>
                      <a:pt x="-12386" y="148389"/>
                      <a:pt x="14217" y="166518"/>
                      <a:pt x="76290" y="185270"/>
                    </a:cubicBezTo>
                    <a:cubicBezTo>
                      <a:pt x="126835" y="200644"/>
                      <a:pt x="178001" y="214241"/>
                      <a:pt x="230143" y="222862"/>
                    </a:cubicBezTo>
                    <a:cubicBezTo>
                      <a:pt x="238744" y="262409"/>
                      <a:pt x="228812" y="303289"/>
                      <a:pt x="226241" y="343014"/>
                    </a:cubicBezTo>
                    <a:cubicBezTo>
                      <a:pt x="218703" y="423886"/>
                      <a:pt x="210634" y="504758"/>
                      <a:pt x="204604" y="585719"/>
                    </a:cubicBezTo>
                    <a:cubicBezTo>
                      <a:pt x="198840" y="691030"/>
                      <a:pt x="194229" y="802207"/>
                      <a:pt x="183676" y="909384"/>
                    </a:cubicBezTo>
                    <a:cubicBezTo>
                      <a:pt x="177203" y="992389"/>
                      <a:pt x="168513" y="1075394"/>
                      <a:pt x="167005" y="1158666"/>
                    </a:cubicBezTo>
                    <a:cubicBezTo>
                      <a:pt x="168868" y="1189503"/>
                      <a:pt x="161153" y="1222474"/>
                      <a:pt x="170552" y="1252246"/>
                    </a:cubicBezTo>
                    <a:cubicBezTo>
                      <a:pt x="188554" y="1285306"/>
                      <a:pt x="222871" y="1313211"/>
                      <a:pt x="261179" y="1316677"/>
                    </a:cubicBezTo>
                    <a:cubicBezTo>
                      <a:pt x="344269" y="1326008"/>
                      <a:pt x="353313" y="1230473"/>
                      <a:pt x="360142" y="1169152"/>
                    </a:cubicBezTo>
                    <a:cubicBezTo>
                      <a:pt x="366881" y="1113253"/>
                      <a:pt x="374507" y="1057531"/>
                      <a:pt x="381601" y="1001721"/>
                    </a:cubicBezTo>
                    <a:cubicBezTo>
                      <a:pt x="417692" y="746219"/>
                      <a:pt x="440127" y="489561"/>
                      <a:pt x="455114" y="232015"/>
                    </a:cubicBezTo>
                    <a:cubicBezTo>
                      <a:pt x="525079" y="217441"/>
                      <a:pt x="594778" y="247568"/>
                      <a:pt x="664300" y="253344"/>
                    </a:cubicBezTo>
                    <a:cubicBezTo>
                      <a:pt x="712629" y="262320"/>
                      <a:pt x="744020" y="267030"/>
                      <a:pt x="765657" y="21415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17017198" y="8962617"/>
                <a:ext cx="403932" cy="908063"/>
              </a:xfrm>
              <a:custGeom>
                <a:rect b="b" l="l" r="r" t="t"/>
                <a:pathLst>
                  <a:path extrusionOk="0" h="908063" w="403932">
                    <a:moveTo>
                      <a:pt x="349523" y="13354"/>
                    </a:moveTo>
                    <a:cubicBezTo>
                      <a:pt x="323097" y="5178"/>
                      <a:pt x="295342" y="2779"/>
                      <a:pt x="267852" y="735"/>
                    </a:cubicBezTo>
                    <a:cubicBezTo>
                      <a:pt x="253930" y="-154"/>
                      <a:pt x="238766" y="-1754"/>
                      <a:pt x="226618" y="6689"/>
                    </a:cubicBezTo>
                    <a:cubicBezTo>
                      <a:pt x="215445" y="15220"/>
                      <a:pt x="198242" y="28906"/>
                      <a:pt x="207021" y="44459"/>
                    </a:cubicBezTo>
                    <a:cubicBezTo>
                      <a:pt x="179265" y="105157"/>
                      <a:pt x="163569" y="170121"/>
                      <a:pt x="145657" y="234197"/>
                    </a:cubicBezTo>
                    <a:cubicBezTo>
                      <a:pt x="102649" y="370524"/>
                      <a:pt x="64696" y="508628"/>
                      <a:pt x="32950" y="647977"/>
                    </a:cubicBezTo>
                    <a:cubicBezTo>
                      <a:pt x="33127" y="647088"/>
                      <a:pt x="33393" y="645933"/>
                      <a:pt x="33570" y="644866"/>
                    </a:cubicBezTo>
                    <a:cubicBezTo>
                      <a:pt x="21688" y="707342"/>
                      <a:pt x="849" y="769018"/>
                      <a:pt x="51" y="833182"/>
                    </a:cubicBezTo>
                    <a:cubicBezTo>
                      <a:pt x="-1989" y="885616"/>
                      <a:pt x="57690" y="905256"/>
                      <a:pt x="100787" y="907566"/>
                    </a:cubicBezTo>
                    <a:cubicBezTo>
                      <a:pt x="128542" y="911921"/>
                      <a:pt x="146721" y="886860"/>
                      <a:pt x="156209" y="864020"/>
                    </a:cubicBezTo>
                    <a:cubicBezTo>
                      <a:pt x="178910" y="811320"/>
                      <a:pt x="193985" y="755687"/>
                      <a:pt x="212962" y="701565"/>
                    </a:cubicBezTo>
                    <a:cubicBezTo>
                      <a:pt x="245151" y="590389"/>
                      <a:pt x="282484" y="481078"/>
                      <a:pt x="324339" y="373190"/>
                    </a:cubicBezTo>
                    <a:cubicBezTo>
                      <a:pt x="351474" y="294628"/>
                      <a:pt x="372845" y="214023"/>
                      <a:pt x="391023" y="132973"/>
                    </a:cubicBezTo>
                    <a:cubicBezTo>
                      <a:pt x="404945" y="73075"/>
                      <a:pt x="423833" y="35394"/>
                      <a:pt x="349523" y="133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16927859" y="9964935"/>
                <a:ext cx="234397" cy="217495"/>
              </a:xfrm>
              <a:custGeom>
                <a:rect b="b" l="l" r="r" t="t"/>
                <a:pathLst>
                  <a:path extrusionOk="0" h="217495" w="234397">
                    <a:moveTo>
                      <a:pt x="18537" y="49218"/>
                    </a:moveTo>
                    <a:cubicBezTo>
                      <a:pt x="-29348" y="118981"/>
                      <a:pt x="21552" y="208384"/>
                      <a:pt x="102513" y="215494"/>
                    </a:cubicBezTo>
                    <a:cubicBezTo>
                      <a:pt x="180814" y="229802"/>
                      <a:pt x="243863" y="165371"/>
                      <a:pt x="233222" y="87610"/>
                    </a:cubicBezTo>
                    <a:cubicBezTo>
                      <a:pt x="212826" y="-8193"/>
                      <a:pt x="71920" y="-32010"/>
                      <a:pt x="18537" y="4921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4"/>
            <p:cNvGrpSpPr/>
            <p:nvPr/>
          </p:nvGrpSpPr>
          <p:grpSpPr>
            <a:xfrm rot="445410">
              <a:off x="6493756" y="4416478"/>
              <a:ext cx="2216789" cy="738698"/>
              <a:chOff x="12987470" y="8833639"/>
              <a:chExt cx="4433660" cy="1477423"/>
            </a:xfrm>
          </p:grpSpPr>
          <p:sp>
            <p:nvSpPr>
              <p:cNvPr id="110" name="Google Shape;110;p4"/>
              <p:cNvSpPr/>
              <p:nvPr/>
            </p:nvSpPr>
            <p:spPr>
              <a:xfrm>
                <a:off x="12987470" y="8833639"/>
                <a:ext cx="921084" cy="1395475"/>
              </a:xfrm>
              <a:custGeom>
                <a:rect b="b" l="l" r="r" t="t"/>
                <a:pathLst>
                  <a:path extrusionOk="0" h="1395475" w="921084">
                    <a:moveTo>
                      <a:pt x="460306" y="1395047"/>
                    </a:moveTo>
                    <a:cubicBezTo>
                      <a:pt x="383424" y="1392825"/>
                      <a:pt x="313636" y="1359676"/>
                      <a:pt x="254134" y="1312486"/>
                    </a:cubicBezTo>
                    <a:cubicBezTo>
                      <a:pt x="207668" y="1278627"/>
                      <a:pt x="160404" y="1242634"/>
                      <a:pt x="130608" y="1192334"/>
                    </a:cubicBezTo>
                    <a:cubicBezTo>
                      <a:pt x="85472" y="1112617"/>
                      <a:pt x="39272" y="1030945"/>
                      <a:pt x="21980" y="940031"/>
                    </a:cubicBezTo>
                    <a:cubicBezTo>
                      <a:pt x="3802" y="859959"/>
                      <a:pt x="-4445" y="778021"/>
                      <a:pt x="2383" y="696082"/>
                    </a:cubicBezTo>
                    <a:cubicBezTo>
                      <a:pt x="6994" y="628719"/>
                      <a:pt x="12758" y="560733"/>
                      <a:pt x="32976" y="495947"/>
                    </a:cubicBezTo>
                    <a:cubicBezTo>
                      <a:pt x="56475" y="426183"/>
                      <a:pt x="82369" y="355887"/>
                      <a:pt x="118460" y="291634"/>
                    </a:cubicBezTo>
                    <a:cubicBezTo>
                      <a:pt x="160138" y="230313"/>
                      <a:pt x="209707" y="173081"/>
                      <a:pt x="267435" y="126424"/>
                    </a:cubicBezTo>
                    <a:cubicBezTo>
                      <a:pt x="345382" y="80656"/>
                      <a:pt x="423683" y="28933"/>
                      <a:pt x="512979" y="9026"/>
                    </a:cubicBezTo>
                    <a:cubicBezTo>
                      <a:pt x="568313" y="-1016"/>
                      <a:pt x="625243" y="-1105"/>
                      <a:pt x="681198" y="1295"/>
                    </a:cubicBezTo>
                    <a:cubicBezTo>
                      <a:pt x="723053" y="3428"/>
                      <a:pt x="765794" y="8582"/>
                      <a:pt x="804191" y="26445"/>
                    </a:cubicBezTo>
                    <a:cubicBezTo>
                      <a:pt x="820862" y="11959"/>
                      <a:pt x="845159" y="28845"/>
                      <a:pt x="860589" y="38354"/>
                    </a:cubicBezTo>
                    <a:cubicBezTo>
                      <a:pt x="882758" y="51773"/>
                      <a:pt x="900937" y="72480"/>
                      <a:pt x="912908" y="95675"/>
                    </a:cubicBezTo>
                    <a:cubicBezTo>
                      <a:pt x="934899" y="149619"/>
                      <a:pt x="876107" y="277148"/>
                      <a:pt x="819355" y="293145"/>
                    </a:cubicBezTo>
                    <a:cubicBezTo>
                      <a:pt x="785126" y="302387"/>
                      <a:pt x="753468" y="280525"/>
                      <a:pt x="723407" y="267283"/>
                    </a:cubicBezTo>
                    <a:cubicBezTo>
                      <a:pt x="690509" y="252353"/>
                      <a:pt x="656191" y="239556"/>
                      <a:pt x="620011" y="236712"/>
                    </a:cubicBezTo>
                    <a:cubicBezTo>
                      <a:pt x="544459" y="230047"/>
                      <a:pt x="468464" y="252709"/>
                      <a:pt x="404351" y="291101"/>
                    </a:cubicBezTo>
                    <a:cubicBezTo>
                      <a:pt x="353629" y="325938"/>
                      <a:pt x="316473" y="374461"/>
                      <a:pt x="290225" y="429560"/>
                    </a:cubicBezTo>
                    <a:cubicBezTo>
                      <a:pt x="245976" y="531406"/>
                      <a:pt x="247483" y="645426"/>
                      <a:pt x="255908" y="753937"/>
                    </a:cubicBezTo>
                    <a:cubicBezTo>
                      <a:pt x="262647" y="801038"/>
                      <a:pt x="282244" y="841830"/>
                      <a:pt x="297053" y="885820"/>
                    </a:cubicBezTo>
                    <a:cubicBezTo>
                      <a:pt x="313813" y="936654"/>
                      <a:pt x="340504" y="986244"/>
                      <a:pt x="370832" y="1029612"/>
                    </a:cubicBezTo>
                    <a:cubicBezTo>
                      <a:pt x="391138" y="1062494"/>
                      <a:pt x="418007" y="1090755"/>
                      <a:pt x="453566" y="1106841"/>
                    </a:cubicBezTo>
                    <a:cubicBezTo>
                      <a:pt x="497993" y="1130302"/>
                      <a:pt x="549602" y="1146655"/>
                      <a:pt x="597310" y="1122393"/>
                    </a:cubicBezTo>
                    <a:cubicBezTo>
                      <a:pt x="653353" y="1088533"/>
                      <a:pt x="685986" y="1026946"/>
                      <a:pt x="697071" y="963937"/>
                    </a:cubicBezTo>
                    <a:cubicBezTo>
                      <a:pt x="703633" y="922790"/>
                      <a:pt x="718530" y="881643"/>
                      <a:pt x="715249" y="839697"/>
                    </a:cubicBezTo>
                    <a:cubicBezTo>
                      <a:pt x="647589" y="824411"/>
                      <a:pt x="504112" y="851694"/>
                      <a:pt x="462700" y="789574"/>
                    </a:cubicBezTo>
                    <a:cubicBezTo>
                      <a:pt x="452236" y="759358"/>
                      <a:pt x="467754" y="725854"/>
                      <a:pt x="478041" y="697327"/>
                    </a:cubicBezTo>
                    <a:cubicBezTo>
                      <a:pt x="488593" y="669244"/>
                      <a:pt x="515551" y="648892"/>
                      <a:pt x="546321" y="653513"/>
                    </a:cubicBezTo>
                    <a:cubicBezTo>
                      <a:pt x="583565" y="655824"/>
                      <a:pt x="620898" y="658224"/>
                      <a:pt x="658053" y="661867"/>
                    </a:cubicBezTo>
                    <a:cubicBezTo>
                      <a:pt x="713653" y="667733"/>
                      <a:pt x="768189" y="668088"/>
                      <a:pt x="823611" y="671910"/>
                    </a:cubicBezTo>
                    <a:cubicBezTo>
                      <a:pt x="859614" y="676175"/>
                      <a:pt x="927894" y="671021"/>
                      <a:pt x="920534" y="724876"/>
                    </a:cubicBezTo>
                    <a:cubicBezTo>
                      <a:pt x="914681" y="852494"/>
                      <a:pt x="906967" y="980645"/>
                      <a:pt x="881162" y="1105952"/>
                    </a:cubicBezTo>
                    <a:cubicBezTo>
                      <a:pt x="871230" y="1153586"/>
                      <a:pt x="862451" y="1202732"/>
                      <a:pt x="838509" y="1245656"/>
                    </a:cubicBezTo>
                    <a:cubicBezTo>
                      <a:pt x="770938" y="1360832"/>
                      <a:pt x="584718" y="1400112"/>
                      <a:pt x="460306" y="1395047"/>
                    </a:cubicBezTo>
                    <a:close/>
                    <a:moveTo>
                      <a:pt x="490544" y="1352389"/>
                    </a:moveTo>
                    <a:cubicBezTo>
                      <a:pt x="606710" y="1345279"/>
                      <a:pt x="771470" y="1315419"/>
                      <a:pt x="815010" y="1191712"/>
                    </a:cubicBezTo>
                    <a:cubicBezTo>
                      <a:pt x="860146" y="1039655"/>
                      <a:pt x="869634" y="879155"/>
                      <a:pt x="876905" y="722121"/>
                    </a:cubicBezTo>
                    <a:cubicBezTo>
                      <a:pt x="792575" y="709413"/>
                      <a:pt x="706825" y="712968"/>
                      <a:pt x="622139" y="702392"/>
                    </a:cubicBezTo>
                    <a:cubicBezTo>
                      <a:pt x="590305" y="700437"/>
                      <a:pt x="563791" y="697149"/>
                      <a:pt x="533995" y="697060"/>
                    </a:cubicBezTo>
                    <a:cubicBezTo>
                      <a:pt x="526369" y="698037"/>
                      <a:pt x="522822" y="705503"/>
                      <a:pt x="519541" y="711546"/>
                    </a:cubicBezTo>
                    <a:cubicBezTo>
                      <a:pt x="511117" y="730297"/>
                      <a:pt x="505087" y="750382"/>
                      <a:pt x="502515" y="770822"/>
                    </a:cubicBezTo>
                    <a:cubicBezTo>
                      <a:pt x="577269" y="804682"/>
                      <a:pt x="664881" y="777043"/>
                      <a:pt x="741586" y="801927"/>
                    </a:cubicBezTo>
                    <a:cubicBezTo>
                      <a:pt x="770494" y="825389"/>
                      <a:pt x="758434" y="870890"/>
                      <a:pt x="753734" y="902883"/>
                    </a:cubicBezTo>
                    <a:cubicBezTo>
                      <a:pt x="740610" y="965181"/>
                      <a:pt x="733428" y="1031301"/>
                      <a:pt x="696538" y="1084979"/>
                    </a:cubicBezTo>
                    <a:cubicBezTo>
                      <a:pt x="616287" y="1206464"/>
                      <a:pt x="503136" y="1198110"/>
                      <a:pt x="393001" y="1121060"/>
                    </a:cubicBezTo>
                    <a:cubicBezTo>
                      <a:pt x="365866" y="1101331"/>
                      <a:pt x="347333" y="1072803"/>
                      <a:pt x="328888" y="1045342"/>
                    </a:cubicBezTo>
                    <a:cubicBezTo>
                      <a:pt x="291378" y="992287"/>
                      <a:pt x="265928" y="932655"/>
                      <a:pt x="245355" y="871334"/>
                    </a:cubicBezTo>
                    <a:cubicBezTo>
                      <a:pt x="234537" y="839963"/>
                      <a:pt x="221767" y="809125"/>
                      <a:pt x="215294" y="776510"/>
                    </a:cubicBezTo>
                    <a:cubicBezTo>
                      <a:pt x="206426" y="712257"/>
                      <a:pt x="205451" y="646226"/>
                      <a:pt x="211481" y="581706"/>
                    </a:cubicBezTo>
                    <a:cubicBezTo>
                      <a:pt x="221590" y="460843"/>
                      <a:pt x="272047" y="341046"/>
                      <a:pt x="371984" y="268261"/>
                    </a:cubicBezTo>
                    <a:cubicBezTo>
                      <a:pt x="444610" y="219382"/>
                      <a:pt x="533375" y="192632"/>
                      <a:pt x="621075" y="195832"/>
                    </a:cubicBezTo>
                    <a:cubicBezTo>
                      <a:pt x="669404" y="197698"/>
                      <a:pt x="715426" y="215472"/>
                      <a:pt x="758612" y="235912"/>
                    </a:cubicBezTo>
                    <a:cubicBezTo>
                      <a:pt x="811374" y="266395"/>
                      <a:pt x="824232" y="247376"/>
                      <a:pt x="850391" y="200186"/>
                    </a:cubicBezTo>
                    <a:cubicBezTo>
                      <a:pt x="862629" y="174325"/>
                      <a:pt x="876107" y="146509"/>
                      <a:pt x="874156" y="117182"/>
                    </a:cubicBezTo>
                    <a:cubicBezTo>
                      <a:pt x="869368" y="103851"/>
                      <a:pt x="858638" y="92831"/>
                      <a:pt x="848529" y="83055"/>
                    </a:cubicBezTo>
                    <a:cubicBezTo>
                      <a:pt x="775371" y="17203"/>
                      <a:pt x="625864" y="33644"/>
                      <a:pt x="534350" y="44308"/>
                    </a:cubicBezTo>
                    <a:cubicBezTo>
                      <a:pt x="471479" y="55506"/>
                      <a:pt x="415347" y="87321"/>
                      <a:pt x="360989" y="119403"/>
                    </a:cubicBezTo>
                    <a:cubicBezTo>
                      <a:pt x="334297" y="135489"/>
                      <a:pt x="305300" y="148553"/>
                      <a:pt x="281358" y="168815"/>
                    </a:cubicBezTo>
                    <a:cubicBezTo>
                      <a:pt x="228950" y="217872"/>
                      <a:pt x="178227" y="271460"/>
                      <a:pt x="143289" y="334647"/>
                    </a:cubicBezTo>
                    <a:cubicBezTo>
                      <a:pt x="110124" y="409387"/>
                      <a:pt x="76339" y="485193"/>
                      <a:pt x="60200" y="565710"/>
                    </a:cubicBezTo>
                    <a:cubicBezTo>
                      <a:pt x="27124" y="753848"/>
                      <a:pt x="40336" y="954517"/>
                      <a:pt x="140718" y="1120882"/>
                    </a:cubicBezTo>
                    <a:cubicBezTo>
                      <a:pt x="167498" y="1179359"/>
                      <a:pt x="209353" y="1227971"/>
                      <a:pt x="262470" y="1264141"/>
                    </a:cubicBezTo>
                    <a:cubicBezTo>
                      <a:pt x="332967" y="1320751"/>
                      <a:pt x="397878" y="1354433"/>
                      <a:pt x="490544" y="135238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13988709" y="8937692"/>
                <a:ext cx="850933" cy="1373370"/>
              </a:xfrm>
              <a:custGeom>
                <a:rect b="b" l="l" r="r" t="t"/>
                <a:pathLst>
                  <a:path extrusionOk="0" h="1373370" w="850933">
                    <a:moveTo>
                      <a:pt x="95050" y="1372665"/>
                    </a:moveTo>
                    <a:cubicBezTo>
                      <a:pt x="-26525" y="1366445"/>
                      <a:pt x="876" y="1301036"/>
                      <a:pt x="6817" y="1210655"/>
                    </a:cubicBezTo>
                    <a:cubicBezTo>
                      <a:pt x="12138" y="1097790"/>
                      <a:pt x="17725" y="984836"/>
                      <a:pt x="22779" y="871970"/>
                    </a:cubicBezTo>
                    <a:cubicBezTo>
                      <a:pt x="24996" y="794298"/>
                      <a:pt x="35637" y="717336"/>
                      <a:pt x="42820" y="640108"/>
                    </a:cubicBezTo>
                    <a:cubicBezTo>
                      <a:pt x="49027" y="560658"/>
                      <a:pt x="53195" y="481652"/>
                      <a:pt x="61265" y="402469"/>
                    </a:cubicBezTo>
                    <a:cubicBezTo>
                      <a:pt x="66940" y="344970"/>
                      <a:pt x="73856" y="287560"/>
                      <a:pt x="81039" y="230238"/>
                    </a:cubicBezTo>
                    <a:cubicBezTo>
                      <a:pt x="85296" y="198601"/>
                      <a:pt x="88488" y="166785"/>
                      <a:pt x="94784" y="135592"/>
                    </a:cubicBezTo>
                    <a:cubicBezTo>
                      <a:pt x="98863" y="120217"/>
                      <a:pt x="99839" y="101021"/>
                      <a:pt x="112608" y="90179"/>
                    </a:cubicBezTo>
                    <a:cubicBezTo>
                      <a:pt x="107199" y="68850"/>
                      <a:pt x="129634" y="51965"/>
                      <a:pt x="145418" y="41656"/>
                    </a:cubicBezTo>
                    <a:cubicBezTo>
                      <a:pt x="228241" y="-9533"/>
                      <a:pt x="333234" y="-3757"/>
                      <a:pt x="426255" y="8063"/>
                    </a:cubicBezTo>
                    <a:cubicBezTo>
                      <a:pt x="549780" y="31436"/>
                      <a:pt x="666123" y="84669"/>
                      <a:pt x="751163" y="179405"/>
                    </a:cubicBezTo>
                    <a:cubicBezTo>
                      <a:pt x="813857" y="255655"/>
                      <a:pt x="857841" y="356612"/>
                      <a:pt x="850037" y="456769"/>
                    </a:cubicBezTo>
                    <a:cubicBezTo>
                      <a:pt x="842766" y="570434"/>
                      <a:pt x="804014" y="692186"/>
                      <a:pt x="708688" y="761594"/>
                    </a:cubicBezTo>
                    <a:cubicBezTo>
                      <a:pt x="621076" y="820070"/>
                      <a:pt x="640407" y="781767"/>
                      <a:pt x="647679" y="889656"/>
                    </a:cubicBezTo>
                    <a:cubicBezTo>
                      <a:pt x="661867" y="1000655"/>
                      <a:pt x="671887" y="1112542"/>
                      <a:pt x="666655" y="1224519"/>
                    </a:cubicBezTo>
                    <a:cubicBezTo>
                      <a:pt x="663552" y="1272331"/>
                      <a:pt x="665769" y="1342805"/>
                      <a:pt x="600503" y="1341561"/>
                    </a:cubicBezTo>
                    <a:cubicBezTo>
                      <a:pt x="567782" y="1344405"/>
                      <a:pt x="513512" y="1350715"/>
                      <a:pt x="502605" y="1310101"/>
                    </a:cubicBezTo>
                    <a:cubicBezTo>
                      <a:pt x="489037" y="1225585"/>
                      <a:pt x="469440" y="1144091"/>
                      <a:pt x="458533" y="1059487"/>
                    </a:cubicBezTo>
                    <a:cubicBezTo>
                      <a:pt x="446473" y="994878"/>
                      <a:pt x="442216" y="927514"/>
                      <a:pt x="418983" y="866105"/>
                    </a:cubicBezTo>
                    <a:cubicBezTo>
                      <a:pt x="361167" y="866905"/>
                      <a:pt x="302729" y="866816"/>
                      <a:pt x="245888" y="878280"/>
                    </a:cubicBezTo>
                    <a:cubicBezTo>
                      <a:pt x="228951" y="984036"/>
                      <a:pt x="220172" y="1090769"/>
                      <a:pt x="205984" y="1196969"/>
                    </a:cubicBezTo>
                    <a:cubicBezTo>
                      <a:pt x="196939" y="1250469"/>
                      <a:pt x="195254" y="1311167"/>
                      <a:pt x="162267" y="1356224"/>
                    </a:cubicBezTo>
                    <a:cubicBezTo>
                      <a:pt x="145684" y="1374976"/>
                      <a:pt x="118283" y="1374176"/>
                      <a:pt x="95050" y="1372665"/>
                    </a:cubicBezTo>
                    <a:close/>
                    <a:moveTo>
                      <a:pt x="117928" y="1329475"/>
                    </a:moveTo>
                    <a:cubicBezTo>
                      <a:pt x="150650" y="1335340"/>
                      <a:pt x="159429" y="1204079"/>
                      <a:pt x="164395" y="1178662"/>
                    </a:cubicBezTo>
                    <a:cubicBezTo>
                      <a:pt x="177873" y="1083748"/>
                      <a:pt x="183815" y="987946"/>
                      <a:pt x="200042" y="893477"/>
                    </a:cubicBezTo>
                    <a:cubicBezTo>
                      <a:pt x="203678" y="878103"/>
                      <a:pt x="200131" y="859351"/>
                      <a:pt x="212280" y="847353"/>
                    </a:cubicBezTo>
                    <a:cubicBezTo>
                      <a:pt x="241720" y="825847"/>
                      <a:pt x="282866" y="830468"/>
                      <a:pt x="317627" y="825314"/>
                    </a:cubicBezTo>
                    <a:cubicBezTo>
                      <a:pt x="351590" y="822825"/>
                      <a:pt x="385641" y="822736"/>
                      <a:pt x="419693" y="822381"/>
                    </a:cubicBezTo>
                    <a:cubicBezTo>
                      <a:pt x="469529" y="822736"/>
                      <a:pt x="470948" y="888856"/>
                      <a:pt x="480347" y="925204"/>
                    </a:cubicBezTo>
                    <a:cubicBezTo>
                      <a:pt x="494003" y="994167"/>
                      <a:pt x="503048" y="1063752"/>
                      <a:pt x="514576" y="1133071"/>
                    </a:cubicBezTo>
                    <a:cubicBezTo>
                      <a:pt x="523621" y="1187993"/>
                      <a:pt x="537188" y="1242026"/>
                      <a:pt x="544903" y="1297126"/>
                    </a:cubicBezTo>
                    <a:cubicBezTo>
                      <a:pt x="567072" y="1302280"/>
                      <a:pt x="590483" y="1299348"/>
                      <a:pt x="612652" y="1295437"/>
                    </a:cubicBezTo>
                    <a:cubicBezTo>
                      <a:pt x="628259" y="1250913"/>
                      <a:pt x="622583" y="1200702"/>
                      <a:pt x="624712" y="1153956"/>
                    </a:cubicBezTo>
                    <a:cubicBezTo>
                      <a:pt x="624180" y="1090502"/>
                      <a:pt x="620544" y="1027138"/>
                      <a:pt x="612829" y="964307"/>
                    </a:cubicBezTo>
                    <a:cubicBezTo>
                      <a:pt x="608129" y="923782"/>
                      <a:pt x="603075" y="883257"/>
                      <a:pt x="599971" y="842466"/>
                    </a:cubicBezTo>
                    <a:cubicBezTo>
                      <a:pt x="596158" y="814027"/>
                      <a:pt x="594030" y="780168"/>
                      <a:pt x="622761" y="763815"/>
                    </a:cubicBezTo>
                    <a:cubicBezTo>
                      <a:pt x="668429" y="737599"/>
                      <a:pt x="713920" y="708627"/>
                      <a:pt x="743892" y="664014"/>
                    </a:cubicBezTo>
                    <a:cubicBezTo>
                      <a:pt x="789294" y="588830"/>
                      <a:pt x="809778" y="501026"/>
                      <a:pt x="807650" y="413578"/>
                    </a:cubicBezTo>
                    <a:cubicBezTo>
                      <a:pt x="799847" y="340971"/>
                      <a:pt x="768189" y="270408"/>
                      <a:pt x="723319" y="213264"/>
                    </a:cubicBezTo>
                    <a:cubicBezTo>
                      <a:pt x="696362" y="184293"/>
                      <a:pt x="663463" y="155676"/>
                      <a:pt x="632160" y="132926"/>
                    </a:cubicBezTo>
                    <a:cubicBezTo>
                      <a:pt x="532489" y="69383"/>
                      <a:pt x="410027" y="37390"/>
                      <a:pt x="292975" y="45211"/>
                    </a:cubicBezTo>
                    <a:cubicBezTo>
                      <a:pt x="248193" y="46899"/>
                      <a:pt x="202703" y="55164"/>
                      <a:pt x="165104" y="81114"/>
                    </a:cubicBezTo>
                    <a:cubicBezTo>
                      <a:pt x="153044" y="89113"/>
                      <a:pt x="142226" y="106176"/>
                      <a:pt x="125643" y="101910"/>
                    </a:cubicBezTo>
                    <a:cubicBezTo>
                      <a:pt x="126530" y="107242"/>
                      <a:pt x="132649" y="120839"/>
                      <a:pt x="122185" y="118617"/>
                    </a:cubicBezTo>
                    <a:cubicBezTo>
                      <a:pt x="105869" y="290226"/>
                      <a:pt x="90705" y="462545"/>
                      <a:pt x="82547" y="634776"/>
                    </a:cubicBezTo>
                    <a:cubicBezTo>
                      <a:pt x="72260" y="745952"/>
                      <a:pt x="63127" y="856152"/>
                      <a:pt x="60644" y="967506"/>
                    </a:cubicBezTo>
                    <a:cubicBezTo>
                      <a:pt x="58516" y="1047400"/>
                      <a:pt x="53284" y="1127117"/>
                      <a:pt x="50446" y="1207011"/>
                    </a:cubicBezTo>
                    <a:cubicBezTo>
                      <a:pt x="48850" y="1242382"/>
                      <a:pt x="42465" y="1277574"/>
                      <a:pt x="44327" y="1312856"/>
                    </a:cubicBezTo>
                    <a:cubicBezTo>
                      <a:pt x="61708" y="1331163"/>
                      <a:pt x="94163" y="1328053"/>
                      <a:pt x="117928" y="132947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14201225" y="9121129"/>
                <a:ext cx="443667" cy="516250"/>
              </a:xfrm>
              <a:custGeom>
                <a:rect b="b" l="l" r="r" t="t"/>
                <a:pathLst>
                  <a:path extrusionOk="0" h="516250" w="443667">
                    <a:moveTo>
                      <a:pt x="128876" y="515858"/>
                    </a:moveTo>
                    <a:cubicBezTo>
                      <a:pt x="88352" y="511415"/>
                      <a:pt x="42063" y="506794"/>
                      <a:pt x="10405" y="478711"/>
                    </a:cubicBezTo>
                    <a:cubicBezTo>
                      <a:pt x="-4669" y="462003"/>
                      <a:pt x="1183" y="437564"/>
                      <a:pt x="828" y="417123"/>
                    </a:cubicBezTo>
                    <a:cubicBezTo>
                      <a:pt x="6060" y="323987"/>
                      <a:pt x="10139" y="235117"/>
                      <a:pt x="23618" y="143581"/>
                    </a:cubicBezTo>
                    <a:cubicBezTo>
                      <a:pt x="31776" y="107766"/>
                      <a:pt x="23352" y="66797"/>
                      <a:pt x="47295" y="36137"/>
                    </a:cubicBezTo>
                    <a:cubicBezTo>
                      <a:pt x="113802" y="-31405"/>
                      <a:pt x="227218" y="9564"/>
                      <a:pt x="299755" y="47334"/>
                    </a:cubicBezTo>
                    <a:cubicBezTo>
                      <a:pt x="358902" y="78706"/>
                      <a:pt x="400934" y="135494"/>
                      <a:pt x="427360" y="196014"/>
                    </a:cubicBezTo>
                    <a:cubicBezTo>
                      <a:pt x="460613" y="273065"/>
                      <a:pt x="440395" y="366379"/>
                      <a:pt x="390382" y="431520"/>
                    </a:cubicBezTo>
                    <a:cubicBezTo>
                      <a:pt x="328131" y="507593"/>
                      <a:pt x="220833" y="518702"/>
                      <a:pt x="128876" y="515858"/>
                    </a:cubicBezTo>
                    <a:close/>
                    <a:moveTo>
                      <a:pt x="159115" y="472934"/>
                    </a:moveTo>
                    <a:cubicBezTo>
                      <a:pt x="228371" y="470268"/>
                      <a:pt x="304810" y="462181"/>
                      <a:pt x="353404" y="407614"/>
                    </a:cubicBezTo>
                    <a:cubicBezTo>
                      <a:pt x="392510" y="358558"/>
                      <a:pt x="411309" y="288617"/>
                      <a:pt x="392510" y="227741"/>
                    </a:cubicBezTo>
                    <a:cubicBezTo>
                      <a:pt x="369720" y="164910"/>
                      <a:pt x="326447" y="107055"/>
                      <a:pt x="264905" y="78439"/>
                    </a:cubicBezTo>
                    <a:cubicBezTo>
                      <a:pt x="216311" y="55333"/>
                      <a:pt x="161066" y="36759"/>
                      <a:pt x="107683" y="48223"/>
                    </a:cubicBezTo>
                    <a:cubicBezTo>
                      <a:pt x="69730" y="57643"/>
                      <a:pt x="61926" y="96568"/>
                      <a:pt x="59621" y="130517"/>
                    </a:cubicBezTo>
                    <a:cubicBezTo>
                      <a:pt x="56694" y="151046"/>
                      <a:pt x="53502" y="171397"/>
                      <a:pt x="52438" y="192104"/>
                    </a:cubicBezTo>
                    <a:cubicBezTo>
                      <a:pt x="49245" y="278219"/>
                      <a:pt x="43127" y="364334"/>
                      <a:pt x="43393" y="450539"/>
                    </a:cubicBezTo>
                    <a:cubicBezTo>
                      <a:pt x="78420" y="469113"/>
                      <a:pt x="120098" y="472845"/>
                      <a:pt x="159115" y="472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14889469" y="8948352"/>
                <a:ext cx="629341" cy="1188409"/>
              </a:xfrm>
              <a:custGeom>
                <a:rect b="b" l="l" r="r" t="t"/>
                <a:pathLst>
                  <a:path extrusionOk="0" h="1188409" w="629341">
                    <a:moveTo>
                      <a:pt x="320918" y="1188353"/>
                    </a:moveTo>
                    <a:cubicBezTo>
                      <a:pt x="267004" y="1187908"/>
                      <a:pt x="212556" y="1187908"/>
                      <a:pt x="159706" y="1175289"/>
                    </a:cubicBezTo>
                    <a:cubicBezTo>
                      <a:pt x="118826" y="1167646"/>
                      <a:pt x="75552" y="1161958"/>
                      <a:pt x="40614" y="1137430"/>
                    </a:cubicBezTo>
                    <a:cubicBezTo>
                      <a:pt x="710" y="1108991"/>
                      <a:pt x="13745" y="1049359"/>
                      <a:pt x="6385" y="1006524"/>
                    </a:cubicBezTo>
                    <a:cubicBezTo>
                      <a:pt x="-2483" y="871797"/>
                      <a:pt x="-3458" y="736270"/>
                      <a:pt x="12149" y="601987"/>
                    </a:cubicBezTo>
                    <a:cubicBezTo>
                      <a:pt x="22879" y="495165"/>
                      <a:pt x="30948" y="387898"/>
                      <a:pt x="49038" y="282054"/>
                    </a:cubicBezTo>
                    <a:cubicBezTo>
                      <a:pt x="61275" y="208291"/>
                      <a:pt x="70320" y="133996"/>
                      <a:pt x="86548" y="60945"/>
                    </a:cubicBezTo>
                    <a:cubicBezTo>
                      <a:pt x="87080" y="46992"/>
                      <a:pt x="88410" y="32684"/>
                      <a:pt x="96036" y="20598"/>
                    </a:cubicBezTo>
                    <a:cubicBezTo>
                      <a:pt x="108983" y="-6952"/>
                      <a:pt x="143478" y="1490"/>
                      <a:pt x="168130" y="424"/>
                    </a:cubicBezTo>
                    <a:cubicBezTo>
                      <a:pt x="205462" y="335"/>
                      <a:pt x="242618" y="3890"/>
                      <a:pt x="279507" y="9133"/>
                    </a:cubicBezTo>
                    <a:cubicBezTo>
                      <a:pt x="353285" y="21753"/>
                      <a:pt x="595016" y="26107"/>
                      <a:pt x="623924" y="96937"/>
                    </a:cubicBezTo>
                    <a:cubicBezTo>
                      <a:pt x="636162" y="139684"/>
                      <a:pt x="628801" y="204203"/>
                      <a:pt x="590139" y="231575"/>
                    </a:cubicBezTo>
                    <a:cubicBezTo>
                      <a:pt x="560876" y="243129"/>
                      <a:pt x="523366" y="230687"/>
                      <a:pt x="492506" y="228465"/>
                    </a:cubicBezTo>
                    <a:cubicBezTo>
                      <a:pt x="409506" y="220200"/>
                      <a:pt x="321273" y="200560"/>
                      <a:pt x="239248" y="217534"/>
                    </a:cubicBezTo>
                    <a:cubicBezTo>
                      <a:pt x="234371" y="219756"/>
                      <a:pt x="227454" y="221889"/>
                      <a:pt x="225237" y="227132"/>
                    </a:cubicBezTo>
                    <a:cubicBezTo>
                      <a:pt x="222932" y="242595"/>
                      <a:pt x="220537" y="257970"/>
                      <a:pt x="217788" y="273345"/>
                    </a:cubicBezTo>
                    <a:cubicBezTo>
                      <a:pt x="209807" y="325334"/>
                      <a:pt x="205196" y="382033"/>
                      <a:pt x="221601" y="432600"/>
                    </a:cubicBezTo>
                    <a:cubicBezTo>
                      <a:pt x="270817" y="437132"/>
                      <a:pt x="319854" y="441754"/>
                      <a:pt x="368537" y="451085"/>
                    </a:cubicBezTo>
                    <a:cubicBezTo>
                      <a:pt x="423960" y="462816"/>
                      <a:pt x="508468" y="462016"/>
                      <a:pt x="544825" y="510806"/>
                    </a:cubicBezTo>
                    <a:cubicBezTo>
                      <a:pt x="552718" y="523781"/>
                      <a:pt x="552185" y="540755"/>
                      <a:pt x="551210" y="554974"/>
                    </a:cubicBezTo>
                    <a:cubicBezTo>
                      <a:pt x="549525" y="575770"/>
                      <a:pt x="547840" y="597099"/>
                      <a:pt x="540037" y="616650"/>
                    </a:cubicBezTo>
                    <a:cubicBezTo>
                      <a:pt x="527268" y="652554"/>
                      <a:pt x="502083" y="653709"/>
                      <a:pt x="468830" y="650776"/>
                    </a:cubicBezTo>
                    <a:cubicBezTo>
                      <a:pt x="431852" y="649355"/>
                      <a:pt x="395052" y="645622"/>
                      <a:pt x="358162" y="642867"/>
                    </a:cubicBezTo>
                    <a:cubicBezTo>
                      <a:pt x="313115" y="639223"/>
                      <a:pt x="266471" y="641712"/>
                      <a:pt x="223020" y="651132"/>
                    </a:cubicBezTo>
                    <a:cubicBezTo>
                      <a:pt x="207147" y="655931"/>
                      <a:pt x="186752" y="656198"/>
                      <a:pt x="175490" y="669617"/>
                    </a:cubicBezTo>
                    <a:cubicBezTo>
                      <a:pt x="174780" y="676815"/>
                      <a:pt x="175401" y="684192"/>
                      <a:pt x="175312" y="691301"/>
                    </a:cubicBezTo>
                    <a:cubicBezTo>
                      <a:pt x="175401" y="737158"/>
                      <a:pt x="175135" y="783104"/>
                      <a:pt x="175578" y="828872"/>
                    </a:cubicBezTo>
                    <a:cubicBezTo>
                      <a:pt x="176997" y="872330"/>
                      <a:pt x="174780" y="918898"/>
                      <a:pt x="188703" y="960223"/>
                    </a:cubicBezTo>
                    <a:cubicBezTo>
                      <a:pt x="247583" y="978708"/>
                      <a:pt x="305134" y="984573"/>
                      <a:pt x="365611" y="989461"/>
                    </a:cubicBezTo>
                    <a:cubicBezTo>
                      <a:pt x="404895" y="991505"/>
                      <a:pt x="444444" y="987861"/>
                      <a:pt x="483639" y="992927"/>
                    </a:cubicBezTo>
                    <a:cubicBezTo>
                      <a:pt x="509976" y="996393"/>
                      <a:pt x="545535" y="1004924"/>
                      <a:pt x="549703" y="1036029"/>
                    </a:cubicBezTo>
                    <a:cubicBezTo>
                      <a:pt x="555466" y="1201328"/>
                      <a:pt x="447548" y="1187730"/>
                      <a:pt x="320918" y="1188353"/>
                    </a:cubicBezTo>
                    <a:close/>
                    <a:moveTo>
                      <a:pt x="393722" y="1143917"/>
                    </a:moveTo>
                    <a:cubicBezTo>
                      <a:pt x="475835" y="1142584"/>
                      <a:pt x="505542" y="1132809"/>
                      <a:pt x="506695" y="1043938"/>
                    </a:cubicBezTo>
                    <a:cubicBezTo>
                      <a:pt x="461204" y="1026697"/>
                      <a:pt x="410126" y="1037540"/>
                      <a:pt x="362685" y="1033185"/>
                    </a:cubicBezTo>
                    <a:cubicBezTo>
                      <a:pt x="296355" y="1027586"/>
                      <a:pt x="227543" y="1021987"/>
                      <a:pt x="165115" y="997548"/>
                    </a:cubicBezTo>
                    <a:cubicBezTo>
                      <a:pt x="115279" y="966177"/>
                      <a:pt x="136561" y="744535"/>
                      <a:pt x="131684" y="680281"/>
                    </a:cubicBezTo>
                    <a:cubicBezTo>
                      <a:pt x="126984" y="606519"/>
                      <a:pt x="228607" y="606697"/>
                      <a:pt x="280482" y="599054"/>
                    </a:cubicBezTo>
                    <a:cubicBezTo>
                      <a:pt x="352310" y="593189"/>
                      <a:pt x="424137" y="607941"/>
                      <a:pt x="495876" y="607852"/>
                    </a:cubicBezTo>
                    <a:cubicBezTo>
                      <a:pt x="507138" y="585901"/>
                      <a:pt x="508202" y="559240"/>
                      <a:pt x="507759" y="535067"/>
                    </a:cubicBezTo>
                    <a:cubicBezTo>
                      <a:pt x="503148" y="524581"/>
                      <a:pt x="488693" y="522270"/>
                      <a:pt x="479116" y="517649"/>
                    </a:cubicBezTo>
                    <a:cubicBezTo>
                      <a:pt x="416511" y="499608"/>
                      <a:pt x="351068" y="493387"/>
                      <a:pt x="286867" y="482989"/>
                    </a:cubicBezTo>
                    <a:cubicBezTo>
                      <a:pt x="244214" y="474991"/>
                      <a:pt x="187195" y="490810"/>
                      <a:pt x="175756" y="434644"/>
                    </a:cubicBezTo>
                    <a:cubicBezTo>
                      <a:pt x="162277" y="373324"/>
                      <a:pt x="166002" y="309159"/>
                      <a:pt x="178062" y="247839"/>
                    </a:cubicBezTo>
                    <a:cubicBezTo>
                      <a:pt x="181786" y="228732"/>
                      <a:pt x="180899" y="206781"/>
                      <a:pt x="196861" y="193006"/>
                    </a:cubicBezTo>
                    <a:cubicBezTo>
                      <a:pt x="266471" y="134618"/>
                      <a:pt x="478141" y="191051"/>
                      <a:pt x="569655" y="192561"/>
                    </a:cubicBezTo>
                    <a:cubicBezTo>
                      <a:pt x="585173" y="170610"/>
                      <a:pt x="589518" y="137462"/>
                      <a:pt x="582512" y="111867"/>
                    </a:cubicBezTo>
                    <a:cubicBezTo>
                      <a:pt x="542697" y="81651"/>
                      <a:pt x="489580" y="83518"/>
                      <a:pt x="443203" y="72320"/>
                    </a:cubicBezTo>
                    <a:cubicBezTo>
                      <a:pt x="392657" y="63966"/>
                      <a:pt x="341669" y="60323"/>
                      <a:pt x="290769" y="54901"/>
                    </a:cubicBezTo>
                    <a:cubicBezTo>
                      <a:pt x="234016" y="47081"/>
                      <a:pt x="176377" y="40504"/>
                      <a:pt x="119181" y="45748"/>
                    </a:cubicBezTo>
                    <a:cubicBezTo>
                      <a:pt x="100115" y="61833"/>
                      <a:pt x="108983" y="90805"/>
                      <a:pt x="103574" y="112934"/>
                    </a:cubicBezTo>
                    <a:cubicBezTo>
                      <a:pt x="95504" y="192917"/>
                      <a:pt x="85395" y="272722"/>
                      <a:pt x="74665" y="352439"/>
                    </a:cubicBezTo>
                    <a:cubicBezTo>
                      <a:pt x="61009" y="523514"/>
                      <a:pt x="37510" y="694678"/>
                      <a:pt x="43629" y="866376"/>
                    </a:cubicBezTo>
                    <a:cubicBezTo>
                      <a:pt x="43983" y="925474"/>
                      <a:pt x="47619" y="984484"/>
                      <a:pt x="52762" y="1043139"/>
                    </a:cubicBezTo>
                    <a:cubicBezTo>
                      <a:pt x="57462" y="1062601"/>
                      <a:pt x="49481" y="1089973"/>
                      <a:pt x="67660" y="1102948"/>
                    </a:cubicBezTo>
                    <a:cubicBezTo>
                      <a:pt x="168041" y="1150494"/>
                      <a:pt x="285005" y="1144273"/>
                      <a:pt x="393722" y="11439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15501041" y="8861610"/>
                <a:ext cx="802832" cy="1346991"/>
              </a:xfrm>
              <a:custGeom>
                <a:rect b="b" l="l" r="r" t="t"/>
                <a:pathLst>
                  <a:path extrusionOk="0" h="1346991" w="802832">
                    <a:moveTo>
                      <a:pt x="134193" y="1346991"/>
                    </a:moveTo>
                    <a:cubicBezTo>
                      <a:pt x="90121" y="1343703"/>
                      <a:pt x="20688" y="1338282"/>
                      <a:pt x="647" y="1292247"/>
                    </a:cubicBezTo>
                    <a:cubicBezTo>
                      <a:pt x="-2723" y="1239991"/>
                      <a:pt x="8007" y="1187291"/>
                      <a:pt x="11377" y="1135036"/>
                    </a:cubicBezTo>
                    <a:cubicBezTo>
                      <a:pt x="27693" y="953385"/>
                      <a:pt x="76731" y="777600"/>
                      <a:pt x="118408" y="600659"/>
                    </a:cubicBezTo>
                    <a:cubicBezTo>
                      <a:pt x="118320" y="601103"/>
                      <a:pt x="118231" y="601636"/>
                      <a:pt x="118142" y="602081"/>
                    </a:cubicBezTo>
                    <a:cubicBezTo>
                      <a:pt x="118054" y="602347"/>
                      <a:pt x="118054" y="602525"/>
                      <a:pt x="117965" y="603147"/>
                    </a:cubicBezTo>
                    <a:cubicBezTo>
                      <a:pt x="147228" y="453223"/>
                      <a:pt x="165495" y="297611"/>
                      <a:pt x="231116" y="158085"/>
                    </a:cubicBezTo>
                    <a:cubicBezTo>
                      <a:pt x="236170" y="96231"/>
                      <a:pt x="321033" y="39888"/>
                      <a:pt x="371401" y="12249"/>
                    </a:cubicBezTo>
                    <a:cubicBezTo>
                      <a:pt x="410507" y="-7391"/>
                      <a:pt x="454934" y="607"/>
                      <a:pt x="495991" y="8605"/>
                    </a:cubicBezTo>
                    <a:cubicBezTo>
                      <a:pt x="543521" y="17315"/>
                      <a:pt x="594776" y="25491"/>
                      <a:pt x="631842" y="59173"/>
                    </a:cubicBezTo>
                    <a:cubicBezTo>
                      <a:pt x="665717" y="91788"/>
                      <a:pt x="669086" y="141644"/>
                      <a:pt x="682033" y="184391"/>
                    </a:cubicBezTo>
                    <a:cubicBezTo>
                      <a:pt x="697729" y="250688"/>
                      <a:pt x="708636" y="316807"/>
                      <a:pt x="720252" y="383727"/>
                    </a:cubicBezTo>
                    <a:cubicBezTo>
                      <a:pt x="750313" y="568044"/>
                      <a:pt x="782591" y="753871"/>
                      <a:pt x="795006" y="940232"/>
                    </a:cubicBezTo>
                    <a:cubicBezTo>
                      <a:pt x="795538" y="1012484"/>
                      <a:pt x="836861" y="1303889"/>
                      <a:pt x="724154" y="1292158"/>
                    </a:cubicBezTo>
                    <a:cubicBezTo>
                      <a:pt x="685225" y="1288604"/>
                      <a:pt x="633172" y="1284871"/>
                      <a:pt x="622088" y="1239014"/>
                    </a:cubicBezTo>
                    <a:cubicBezTo>
                      <a:pt x="599830" y="1151032"/>
                      <a:pt x="596372" y="1058785"/>
                      <a:pt x="582006" y="969204"/>
                    </a:cubicBezTo>
                    <a:cubicBezTo>
                      <a:pt x="573405" y="914726"/>
                      <a:pt x="573848" y="855894"/>
                      <a:pt x="550172" y="805505"/>
                    </a:cubicBezTo>
                    <a:cubicBezTo>
                      <a:pt x="504681" y="801772"/>
                      <a:pt x="462294" y="799551"/>
                      <a:pt x="417158" y="795907"/>
                    </a:cubicBezTo>
                    <a:cubicBezTo>
                      <a:pt x="377963" y="793863"/>
                      <a:pt x="336285" y="790575"/>
                      <a:pt x="298864" y="804350"/>
                    </a:cubicBezTo>
                    <a:cubicBezTo>
                      <a:pt x="270133" y="908328"/>
                      <a:pt x="249028" y="1016927"/>
                      <a:pt x="226948" y="1122150"/>
                    </a:cubicBezTo>
                    <a:cubicBezTo>
                      <a:pt x="215331" y="1177160"/>
                      <a:pt x="204069" y="1232438"/>
                      <a:pt x="187221" y="1286115"/>
                    </a:cubicBezTo>
                    <a:cubicBezTo>
                      <a:pt x="178974" y="1311532"/>
                      <a:pt x="165407" y="1346191"/>
                      <a:pt x="134193" y="1346991"/>
                    </a:cubicBezTo>
                    <a:close/>
                    <a:moveTo>
                      <a:pt x="131444" y="1303089"/>
                    </a:moveTo>
                    <a:cubicBezTo>
                      <a:pt x="151751" y="1271185"/>
                      <a:pt x="156185" y="1231282"/>
                      <a:pt x="166293" y="1195290"/>
                    </a:cubicBezTo>
                    <a:cubicBezTo>
                      <a:pt x="173565" y="1164007"/>
                      <a:pt x="180216" y="1132903"/>
                      <a:pt x="186068" y="1104287"/>
                    </a:cubicBezTo>
                    <a:cubicBezTo>
                      <a:pt x="207882" y="1001819"/>
                      <a:pt x="227746" y="898730"/>
                      <a:pt x="255413" y="797684"/>
                    </a:cubicBezTo>
                    <a:cubicBezTo>
                      <a:pt x="270310" y="721256"/>
                      <a:pt x="456264" y="759648"/>
                      <a:pt x="514701" y="759115"/>
                    </a:cubicBezTo>
                    <a:cubicBezTo>
                      <a:pt x="531195" y="760625"/>
                      <a:pt x="548044" y="760359"/>
                      <a:pt x="564271" y="763736"/>
                    </a:cubicBezTo>
                    <a:cubicBezTo>
                      <a:pt x="605683" y="781954"/>
                      <a:pt x="604619" y="838209"/>
                      <a:pt x="614019" y="876512"/>
                    </a:cubicBezTo>
                    <a:cubicBezTo>
                      <a:pt x="625635" y="960228"/>
                      <a:pt x="635567" y="1044299"/>
                      <a:pt x="646829" y="1128104"/>
                    </a:cubicBezTo>
                    <a:cubicBezTo>
                      <a:pt x="653302" y="1164274"/>
                      <a:pt x="651706" y="1203821"/>
                      <a:pt x="669086" y="1236881"/>
                    </a:cubicBezTo>
                    <a:cubicBezTo>
                      <a:pt x="688772" y="1245946"/>
                      <a:pt x="712005" y="1247634"/>
                      <a:pt x="733554" y="1248612"/>
                    </a:cubicBezTo>
                    <a:cubicBezTo>
                      <a:pt x="769556" y="1212442"/>
                      <a:pt x="757141" y="1049898"/>
                      <a:pt x="754570" y="996220"/>
                    </a:cubicBezTo>
                    <a:cubicBezTo>
                      <a:pt x="745791" y="806749"/>
                      <a:pt x="713601" y="619766"/>
                      <a:pt x="684339" y="432694"/>
                    </a:cubicBezTo>
                    <a:cubicBezTo>
                      <a:pt x="670505" y="355644"/>
                      <a:pt x="658357" y="275927"/>
                      <a:pt x="640799" y="200210"/>
                    </a:cubicBezTo>
                    <a:cubicBezTo>
                      <a:pt x="628561" y="163684"/>
                      <a:pt x="628650" y="119515"/>
                      <a:pt x="600983" y="90366"/>
                    </a:cubicBezTo>
                    <a:cubicBezTo>
                      <a:pt x="580588" y="73036"/>
                      <a:pt x="554428" y="65482"/>
                      <a:pt x="528801" y="59617"/>
                    </a:cubicBezTo>
                    <a:cubicBezTo>
                      <a:pt x="492976" y="53485"/>
                      <a:pt x="457328" y="43176"/>
                      <a:pt x="420705" y="43887"/>
                    </a:cubicBezTo>
                    <a:cubicBezTo>
                      <a:pt x="372465" y="50197"/>
                      <a:pt x="335133" y="87878"/>
                      <a:pt x="298066" y="116672"/>
                    </a:cubicBezTo>
                    <a:cubicBezTo>
                      <a:pt x="286272" y="127247"/>
                      <a:pt x="273857" y="137467"/>
                      <a:pt x="264990" y="150709"/>
                    </a:cubicBezTo>
                    <a:cubicBezTo>
                      <a:pt x="260911" y="157108"/>
                      <a:pt x="256566" y="163773"/>
                      <a:pt x="249738" y="167505"/>
                    </a:cubicBezTo>
                    <a:cubicBezTo>
                      <a:pt x="195113" y="316363"/>
                      <a:pt x="179418" y="476774"/>
                      <a:pt x="150598" y="631319"/>
                    </a:cubicBezTo>
                    <a:cubicBezTo>
                      <a:pt x="99254" y="844785"/>
                      <a:pt x="52434" y="1059763"/>
                      <a:pt x="42768" y="1279628"/>
                    </a:cubicBezTo>
                    <a:cubicBezTo>
                      <a:pt x="68395" y="1297402"/>
                      <a:pt x="101205" y="1300690"/>
                      <a:pt x="131444" y="130308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15796644" y="8990578"/>
                <a:ext cx="289463" cy="523703"/>
              </a:xfrm>
              <a:custGeom>
                <a:rect b="b" l="l" r="r" t="t"/>
                <a:pathLst>
                  <a:path extrusionOk="0" h="523703" w="289463">
                    <a:moveTo>
                      <a:pt x="167933" y="522524"/>
                    </a:moveTo>
                    <a:cubicBezTo>
                      <a:pt x="104885" y="518969"/>
                      <a:pt x="18692" y="508216"/>
                      <a:pt x="1311" y="435253"/>
                    </a:cubicBezTo>
                    <a:cubicBezTo>
                      <a:pt x="-3832" y="390196"/>
                      <a:pt x="7430" y="344695"/>
                      <a:pt x="13105" y="299993"/>
                    </a:cubicBezTo>
                    <a:cubicBezTo>
                      <a:pt x="23746" y="242138"/>
                      <a:pt x="38289" y="185084"/>
                      <a:pt x="53985" y="128473"/>
                    </a:cubicBezTo>
                    <a:cubicBezTo>
                      <a:pt x="67020" y="81372"/>
                      <a:pt x="92647" y="-3766"/>
                      <a:pt x="155253" y="7699"/>
                    </a:cubicBezTo>
                    <a:cubicBezTo>
                      <a:pt x="175559" y="-12030"/>
                      <a:pt x="205355" y="10631"/>
                      <a:pt x="221671" y="25739"/>
                    </a:cubicBezTo>
                    <a:cubicBezTo>
                      <a:pt x="300593" y="96569"/>
                      <a:pt x="288799" y="212189"/>
                      <a:pt x="288887" y="308525"/>
                    </a:cubicBezTo>
                    <a:cubicBezTo>
                      <a:pt x="285872" y="367001"/>
                      <a:pt x="293144" y="489375"/>
                      <a:pt x="233642" y="519147"/>
                    </a:cubicBezTo>
                    <a:cubicBezTo>
                      <a:pt x="212626" y="526168"/>
                      <a:pt x="189748" y="523146"/>
                      <a:pt x="167933" y="522524"/>
                    </a:cubicBezTo>
                    <a:close/>
                    <a:moveTo>
                      <a:pt x="186201" y="479511"/>
                    </a:moveTo>
                    <a:cubicBezTo>
                      <a:pt x="197551" y="478178"/>
                      <a:pt x="214400" y="484310"/>
                      <a:pt x="222026" y="473823"/>
                    </a:cubicBezTo>
                    <a:cubicBezTo>
                      <a:pt x="238076" y="444229"/>
                      <a:pt x="239406" y="409215"/>
                      <a:pt x="243219" y="376421"/>
                    </a:cubicBezTo>
                    <a:cubicBezTo>
                      <a:pt x="246057" y="312346"/>
                      <a:pt x="246057" y="248004"/>
                      <a:pt x="244638" y="183928"/>
                    </a:cubicBezTo>
                    <a:cubicBezTo>
                      <a:pt x="238342" y="130162"/>
                      <a:pt x="221848" y="66087"/>
                      <a:pt x="168731" y="42980"/>
                    </a:cubicBezTo>
                    <a:cubicBezTo>
                      <a:pt x="160485" y="41558"/>
                      <a:pt x="153213" y="35782"/>
                      <a:pt x="150996" y="27517"/>
                    </a:cubicBezTo>
                    <a:cubicBezTo>
                      <a:pt x="92647" y="41203"/>
                      <a:pt x="77573" y="213078"/>
                      <a:pt x="61345" y="268000"/>
                    </a:cubicBezTo>
                    <a:cubicBezTo>
                      <a:pt x="53541" y="307014"/>
                      <a:pt x="48132" y="351627"/>
                      <a:pt x="44230" y="389752"/>
                    </a:cubicBezTo>
                    <a:cubicBezTo>
                      <a:pt x="25254" y="474890"/>
                      <a:pt x="128473" y="476489"/>
                      <a:pt x="186201" y="4795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16308877" y="8874061"/>
                <a:ext cx="780069" cy="1317312"/>
              </a:xfrm>
              <a:custGeom>
                <a:rect b="b" l="l" r="r" t="t"/>
                <a:pathLst>
                  <a:path extrusionOk="0" h="1317312" w="780069">
                    <a:moveTo>
                      <a:pt x="261179" y="1316677"/>
                    </a:moveTo>
                    <a:cubicBezTo>
                      <a:pt x="222871" y="1313211"/>
                      <a:pt x="188554" y="1285306"/>
                      <a:pt x="170552" y="1252246"/>
                    </a:cubicBezTo>
                    <a:cubicBezTo>
                      <a:pt x="161153" y="1222474"/>
                      <a:pt x="168868" y="1189503"/>
                      <a:pt x="167005" y="1158666"/>
                    </a:cubicBezTo>
                    <a:cubicBezTo>
                      <a:pt x="168513" y="1075394"/>
                      <a:pt x="177203" y="992389"/>
                      <a:pt x="183676" y="909384"/>
                    </a:cubicBezTo>
                    <a:cubicBezTo>
                      <a:pt x="194229" y="802207"/>
                      <a:pt x="198840" y="691030"/>
                      <a:pt x="204604" y="585719"/>
                    </a:cubicBezTo>
                    <a:cubicBezTo>
                      <a:pt x="210634" y="504758"/>
                      <a:pt x="218703" y="423886"/>
                      <a:pt x="226241" y="343014"/>
                    </a:cubicBezTo>
                    <a:cubicBezTo>
                      <a:pt x="228812" y="303289"/>
                      <a:pt x="238744" y="262409"/>
                      <a:pt x="230143" y="222862"/>
                    </a:cubicBezTo>
                    <a:cubicBezTo>
                      <a:pt x="178001" y="214241"/>
                      <a:pt x="126835" y="200644"/>
                      <a:pt x="76290" y="185270"/>
                    </a:cubicBezTo>
                    <a:cubicBezTo>
                      <a:pt x="14217" y="166518"/>
                      <a:pt x="-12386" y="148389"/>
                      <a:pt x="5438" y="79336"/>
                    </a:cubicBezTo>
                    <a:cubicBezTo>
                      <a:pt x="1891" y="59341"/>
                      <a:pt x="12443" y="34724"/>
                      <a:pt x="21665" y="17038"/>
                    </a:cubicBezTo>
                    <a:cubicBezTo>
                      <a:pt x="54830" y="-10600"/>
                      <a:pt x="108213" y="2641"/>
                      <a:pt x="147763" y="7085"/>
                    </a:cubicBezTo>
                    <a:cubicBezTo>
                      <a:pt x="208506" y="15705"/>
                      <a:pt x="269958" y="21571"/>
                      <a:pt x="331144" y="25214"/>
                    </a:cubicBezTo>
                    <a:cubicBezTo>
                      <a:pt x="408559" y="24237"/>
                      <a:pt x="482426" y="48498"/>
                      <a:pt x="559042" y="55075"/>
                    </a:cubicBezTo>
                    <a:cubicBezTo>
                      <a:pt x="616060" y="60763"/>
                      <a:pt x="666694" y="70805"/>
                      <a:pt x="720432" y="86268"/>
                    </a:cubicBezTo>
                    <a:cubicBezTo>
                      <a:pt x="737635" y="91600"/>
                      <a:pt x="756080" y="97110"/>
                      <a:pt x="768938" y="110441"/>
                    </a:cubicBezTo>
                    <a:cubicBezTo>
                      <a:pt x="779047" y="120839"/>
                      <a:pt x="781441" y="135858"/>
                      <a:pt x="779402" y="149810"/>
                    </a:cubicBezTo>
                    <a:cubicBezTo>
                      <a:pt x="776830" y="171495"/>
                      <a:pt x="774524" y="193890"/>
                      <a:pt x="765657" y="214153"/>
                    </a:cubicBezTo>
                    <a:cubicBezTo>
                      <a:pt x="744020" y="267030"/>
                      <a:pt x="712629" y="262320"/>
                      <a:pt x="664300" y="253344"/>
                    </a:cubicBezTo>
                    <a:cubicBezTo>
                      <a:pt x="594778" y="247568"/>
                      <a:pt x="525079" y="217441"/>
                      <a:pt x="455114" y="232015"/>
                    </a:cubicBezTo>
                    <a:cubicBezTo>
                      <a:pt x="440127" y="489561"/>
                      <a:pt x="417692" y="746219"/>
                      <a:pt x="381601" y="1001721"/>
                    </a:cubicBezTo>
                    <a:cubicBezTo>
                      <a:pt x="374507" y="1057531"/>
                      <a:pt x="366881" y="1113253"/>
                      <a:pt x="360142" y="1169152"/>
                    </a:cubicBezTo>
                    <a:cubicBezTo>
                      <a:pt x="353313" y="1230473"/>
                      <a:pt x="344269" y="1326008"/>
                      <a:pt x="261179" y="1316677"/>
                    </a:cubicBezTo>
                    <a:close/>
                    <a:moveTo>
                      <a:pt x="264637" y="1273130"/>
                    </a:moveTo>
                    <a:cubicBezTo>
                      <a:pt x="296118" y="1277752"/>
                      <a:pt x="302502" y="1247269"/>
                      <a:pt x="308089" y="1223096"/>
                    </a:cubicBezTo>
                    <a:cubicBezTo>
                      <a:pt x="317666" y="1167197"/>
                      <a:pt x="322632" y="1110676"/>
                      <a:pt x="330701" y="1054510"/>
                    </a:cubicBezTo>
                    <a:cubicBezTo>
                      <a:pt x="364664" y="812783"/>
                      <a:pt x="390025" y="568834"/>
                      <a:pt x="405810" y="325507"/>
                    </a:cubicBezTo>
                    <a:cubicBezTo>
                      <a:pt x="408736" y="289692"/>
                      <a:pt x="408559" y="253522"/>
                      <a:pt x="413258" y="217885"/>
                    </a:cubicBezTo>
                    <a:cubicBezTo>
                      <a:pt x="421594" y="188114"/>
                      <a:pt x="457685" y="185536"/>
                      <a:pt x="483578" y="184292"/>
                    </a:cubicBezTo>
                    <a:cubicBezTo>
                      <a:pt x="540154" y="182426"/>
                      <a:pt x="594601" y="200289"/>
                      <a:pt x="650289" y="207221"/>
                    </a:cubicBezTo>
                    <a:cubicBezTo>
                      <a:pt x="671394" y="209265"/>
                      <a:pt x="693563" y="215930"/>
                      <a:pt x="714225" y="214864"/>
                    </a:cubicBezTo>
                    <a:cubicBezTo>
                      <a:pt x="732315" y="194868"/>
                      <a:pt x="733733" y="165452"/>
                      <a:pt x="736305" y="139857"/>
                    </a:cubicBezTo>
                    <a:cubicBezTo>
                      <a:pt x="651531" y="101643"/>
                      <a:pt x="555583" y="103509"/>
                      <a:pt x="465577" y="86091"/>
                    </a:cubicBezTo>
                    <a:cubicBezTo>
                      <a:pt x="396765" y="67161"/>
                      <a:pt x="325115" y="71427"/>
                      <a:pt x="254795" y="63251"/>
                    </a:cubicBezTo>
                    <a:cubicBezTo>
                      <a:pt x="221984" y="59607"/>
                      <a:pt x="188997" y="57652"/>
                      <a:pt x="156364" y="52764"/>
                    </a:cubicBezTo>
                    <a:cubicBezTo>
                      <a:pt x="116903" y="46277"/>
                      <a:pt x="76645" y="39345"/>
                      <a:pt x="37627" y="51431"/>
                    </a:cubicBezTo>
                    <a:cubicBezTo>
                      <a:pt x="32661" y="52142"/>
                      <a:pt x="29646" y="57030"/>
                      <a:pt x="26808" y="60763"/>
                    </a:cubicBezTo>
                    <a:cubicBezTo>
                      <a:pt x="32927" y="80136"/>
                      <a:pt x="30178" y="100754"/>
                      <a:pt x="34169" y="120394"/>
                    </a:cubicBezTo>
                    <a:cubicBezTo>
                      <a:pt x="34701" y="127682"/>
                      <a:pt x="41174" y="130526"/>
                      <a:pt x="46849" y="133636"/>
                    </a:cubicBezTo>
                    <a:cubicBezTo>
                      <a:pt x="107504" y="157276"/>
                      <a:pt x="172415" y="170428"/>
                      <a:pt x="236527" y="180915"/>
                    </a:cubicBezTo>
                    <a:cubicBezTo>
                      <a:pt x="300463" y="187847"/>
                      <a:pt x="270047" y="304711"/>
                      <a:pt x="269249" y="348435"/>
                    </a:cubicBezTo>
                    <a:cubicBezTo>
                      <a:pt x="247346" y="541195"/>
                      <a:pt x="243710" y="735021"/>
                      <a:pt x="225797" y="928047"/>
                    </a:cubicBezTo>
                    <a:cubicBezTo>
                      <a:pt x="220033" y="1006608"/>
                      <a:pt x="211521" y="1085081"/>
                      <a:pt x="210723" y="1163287"/>
                    </a:cubicBezTo>
                    <a:cubicBezTo>
                      <a:pt x="212673" y="1187993"/>
                      <a:pt x="205579" y="1215187"/>
                      <a:pt x="212851" y="1238649"/>
                    </a:cubicBezTo>
                    <a:cubicBezTo>
                      <a:pt x="226595" y="1255445"/>
                      <a:pt x="244951" y="1272686"/>
                      <a:pt x="267741" y="1273397"/>
                    </a:cubicBezTo>
                    <a:cubicBezTo>
                      <a:pt x="267652" y="1273397"/>
                      <a:pt x="264637" y="1273130"/>
                      <a:pt x="264637" y="1273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17017198" y="8962617"/>
                <a:ext cx="403932" cy="908063"/>
              </a:xfrm>
              <a:custGeom>
                <a:rect b="b" l="l" r="r" t="t"/>
                <a:pathLst>
                  <a:path extrusionOk="0" h="908063" w="403932">
                    <a:moveTo>
                      <a:pt x="100787" y="907566"/>
                    </a:moveTo>
                    <a:cubicBezTo>
                      <a:pt x="57690" y="905256"/>
                      <a:pt x="-1989" y="885616"/>
                      <a:pt x="51" y="833182"/>
                    </a:cubicBezTo>
                    <a:cubicBezTo>
                      <a:pt x="849" y="769018"/>
                      <a:pt x="21688" y="707342"/>
                      <a:pt x="33570" y="644866"/>
                    </a:cubicBezTo>
                    <a:cubicBezTo>
                      <a:pt x="33393" y="645933"/>
                      <a:pt x="33127" y="647088"/>
                      <a:pt x="32950" y="647977"/>
                    </a:cubicBezTo>
                    <a:cubicBezTo>
                      <a:pt x="64696" y="508628"/>
                      <a:pt x="102649" y="370524"/>
                      <a:pt x="145657" y="234197"/>
                    </a:cubicBezTo>
                    <a:cubicBezTo>
                      <a:pt x="163569" y="170121"/>
                      <a:pt x="179265" y="105157"/>
                      <a:pt x="207021" y="44459"/>
                    </a:cubicBezTo>
                    <a:cubicBezTo>
                      <a:pt x="198242" y="28906"/>
                      <a:pt x="215445" y="15220"/>
                      <a:pt x="226618" y="6689"/>
                    </a:cubicBezTo>
                    <a:cubicBezTo>
                      <a:pt x="238766" y="-1754"/>
                      <a:pt x="253930" y="-154"/>
                      <a:pt x="267852" y="735"/>
                    </a:cubicBezTo>
                    <a:cubicBezTo>
                      <a:pt x="295342" y="2779"/>
                      <a:pt x="323097" y="5178"/>
                      <a:pt x="349523" y="13354"/>
                    </a:cubicBezTo>
                    <a:cubicBezTo>
                      <a:pt x="423833" y="35394"/>
                      <a:pt x="404945" y="73075"/>
                      <a:pt x="391023" y="132973"/>
                    </a:cubicBezTo>
                    <a:cubicBezTo>
                      <a:pt x="372845" y="214023"/>
                      <a:pt x="351474" y="294628"/>
                      <a:pt x="324339" y="373190"/>
                    </a:cubicBezTo>
                    <a:cubicBezTo>
                      <a:pt x="282484" y="481078"/>
                      <a:pt x="245151" y="590389"/>
                      <a:pt x="212962" y="701565"/>
                    </a:cubicBezTo>
                    <a:cubicBezTo>
                      <a:pt x="193985" y="755687"/>
                      <a:pt x="178910" y="811320"/>
                      <a:pt x="156209" y="864020"/>
                    </a:cubicBezTo>
                    <a:cubicBezTo>
                      <a:pt x="146721" y="886860"/>
                      <a:pt x="128542" y="911921"/>
                      <a:pt x="100787" y="907566"/>
                    </a:cubicBezTo>
                    <a:close/>
                    <a:moveTo>
                      <a:pt x="105841" y="864109"/>
                    </a:moveTo>
                    <a:cubicBezTo>
                      <a:pt x="105841" y="864109"/>
                      <a:pt x="105930" y="864109"/>
                      <a:pt x="105841" y="864109"/>
                    </a:cubicBezTo>
                    <a:cubicBezTo>
                      <a:pt x="132533" y="821984"/>
                      <a:pt x="141932" y="771151"/>
                      <a:pt x="159402" y="724760"/>
                    </a:cubicBezTo>
                    <a:cubicBezTo>
                      <a:pt x="177846" y="671883"/>
                      <a:pt x="192566" y="617761"/>
                      <a:pt x="209060" y="564172"/>
                    </a:cubicBezTo>
                    <a:cubicBezTo>
                      <a:pt x="232205" y="493076"/>
                      <a:pt x="259428" y="423401"/>
                      <a:pt x="285233" y="353283"/>
                    </a:cubicBezTo>
                    <a:cubicBezTo>
                      <a:pt x="316269" y="259347"/>
                      <a:pt x="341897" y="163367"/>
                      <a:pt x="360696" y="66232"/>
                    </a:cubicBezTo>
                    <a:cubicBezTo>
                      <a:pt x="325492" y="44903"/>
                      <a:pt x="280799" y="45614"/>
                      <a:pt x="242225" y="43392"/>
                    </a:cubicBezTo>
                    <a:cubicBezTo>
                      <a:pt x="236816" y="46414"/>
                      <a:pt x="232737" y="52279"/>
                      <a:pt x="226263" y="53168"/>
                    </a:cubicBezTo>
                    <a:cubicBezTo>
                      <a:pt x="204272" y="124175"/>
                      <a:pt x="189108" y="196960"/>
                      <a:pt x="170397" y="268856"/>
                    </a:cubicBezTo>
                    <a:cubicBezTo>
                      <a:pt x="134750" y="385632"/>
                      <a:pt x="109122" y="504984"/>
                      <a:pt x="79416" y="623359"/>
                    </a:cubicBezTo>
                    <a:cubicBezTo>
                      <a:pt x="70105" y="676326"/>
                      <a:pt x="56360" y="730270"/>
                      <a:pt x="47138" y="781993"/>
                    </a:cubicBezTo>
                    <a:cubicBezTo>
                      <a:pt x="37915" y="845891"/>
                      <a:pt x="37827" y="857088"/>
                      <a:pt x="105841" y="8641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927859" y="9964935"/>
                <a:ext cx="234397" cy="217495"/>
              </a:xfrm>
              <a:custGeom>
                <a:rect b="b" l="l" r="r" t="t"/>
                <a:pathLst>
                  <a:path extrusionOk="0" h="217495" w="234397">
                    <a:moveTo>
                      <a:pt x="102513" y="215494"/>
                    </a:moveTo>
                    <a:cubicBezTo>
                      <a:pt x="21552" y="208384"/>
                      <a:pt x="-29348" y="118981"/>
                      <a:pt x="18537" y="49218"/>
                    </a:cubicBezTo>
                    <a:cubicBezTo>
                      <a:pt x="71920" y="-32010"/>
                      <a:pt x="212826" y="-8193"/>
                      <a:pt x="233222" y="87610"/>
                    </a:cubicBezTo>
                    <a:cubicBezTo>
                      <a:pt x="243863" y="165371"/>
                      <a:pt x="180814" y="229802"/>
                      <a:pt x="102513" y="215494"/>
                    </a:cubicBezTo>
                    <a:close/>
                    <a:moveTo>
                      <a:pt x="130890" y="173014"/>
                    </a:moveTo>
                    <a:cubicBezTo>
                      <a:pt x="174429" y="172836"/>
                      <a:pt x="203870" y="118181"/>
                      <a:pt x="184627" y="80589"/>
                    </a:cubicBezTo>
                    <a:cubicBezTo>
                      <a:pt x="167069" y="50640"/>
                      <a:pt x="118386" y="32954"/>
                      <a:pt x="86818" y="46552"/>
                    </a:cubicBezTo>
                    <a:cubicBezTo>
                      <a:pt x="82295" y="48773"/>
                      <a:pt x="77152" y="48595"/>
                      <a:pt x="72629" y="46818"/>
                    </a:cubicBezTo>
                    <a:cubicBezTo>
                      <a:pt x="6477" y="98363"/>
                      <a:pt x="52766" y="182079"/>
                      <a:pt x="130890" y="1730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3031508" y="8868155"/>
                <a:ext cx="832778" cy="1318138"/>
              </a:xfrm>
              <a:custGeom>
                <a:rect b="b" l="l" r="r" t="t"/>
                <a:pathLst>
                  <a:path extrusionOk="0" h="1318138" w="832778">
                    <a:moveTo>
                      <a:pt x="830118" y="82754"/>
                    </a:moveTo>
                    <a:cubicBezTo>
                      <a:pt x="831980" y="112081"/>
                      <a:pt x="818590" y="139897"/>
                      <a:pt x="806264" y="165848"/>
                    </a:cubicBezTo>
                    <a:cubicBezTo>
                      <a:pt x="780105" y="213038"/>
                      <a:pt x="767247" y="232056"/>
                      <a:pt x="714484" y="201573"/>
                    </a:cubicBezTo>
                    <a:cubicBezTo>
                      <a:pt x="671299" y="181133"/>
                      <a:pt x="625276" y="163359"/>
                      <a:pt x="576948" y="161493"/>
                    </a:cubicBezTo>
                    <a:cubicBezTo>
                      <a:pt x="489336" y="158205"/>
                      <a:pt x="400483" y="184955"/>
                      <a:pt x="327857" y="233833"/>
                    </a:cubicBezTo>
                    <a:cubicBezTo>
                      <a:pt x="227831" y="306707"/>
                      <a:pt x="177463" y="426504"/>
                      <a:pt x="167354" y="547368"/>
                    </a:cubicBezTo>
                    <a:cubicBezTo>
                      <a:pt x="161324" y="611887"/>
                      <a:pt x="162299" y="677918"/>
                      <a:pt x="171167" y="742171"/>
                    </a:cubicBezTo>
                    <a:cubicBezTo>
                      <a:pt x="177729" y="774786"/>
                      <a:pt x="190409" y="805624"/>
                      <a:pt x="201228" y="836996"/>
                    </a:cubicBezTo>
                    <a:cubicBezTo>
                      <a:pt x="221801" y="898316"/>
                      <a:pt x="247339" y="957859"/>
                      <a:pt x="284761" y="1010915"/>
                    </a:cubicBezTo>
                    <a:cubicBezTo>
                      <a:pt x="303205" y="1038465"/>
                      <a:pt x="321739" y="1066992"/>
                      <a:pt x="348873" y="1086721"/>
                    </a:cubicBezTo>
                    <a:cubicBezTo>
                      <a:pt x="459098" y="1163772"/>
                      <a:pt x="572159" y="1172125"/>
                      <a:pt x="652411" y="1050640"/>
                    </a:cubicBezTo>
                    <a:cubicBezTo>
                      <a:pt x="689300" y="996962"/>
                      <a:pt x="696483" y="930843"/>
                      <a:pt x="709607" y="868545"/>
                    </a:cubicBezTo>
                    <a:cubicBezTo>
                      <a:pt x="714307" y="836551"/>
                      <a:pt x="726367" y="791050"/>
                      <a:pt x="697459" y="767588"/>
                    </a:cubicBezTo>
                    <a:cubicBezTo>
                      <a:pt x="620843" y="742704"/>
                      <a:pt x="533142" y="770343"/>
                      <a:pt x="458477" y="736483"/>
                    </a:cubicBezTo>
                    <a:cubicBezTo>
                      <a:pt x="460960" y="716043"/>
                      <a:pt x="467078" y="695959"/>
                      <a:pt x="475503" y="677207"/>
                    </a:cubicBezTo>
                    <a:cubicBezTo>
                      <a:pt x="478872" y="671164"/>
                      <a:pt x="482331" y="663699"/>
                      <a:pt x="489957" y="662721"/>
                    </a:cubicBezTo>
                    <a:cubicBezTo>
                      <a:pt x="519752" y="662721"/>
                      <a:pt x="546355" y="666098"/>
                      <a:pt x="578101" y="668053"/>
                    </a:cubicBezTo>
                    <a:cubicBezTo>
                      <a:pt x="662698" y="678629"/>
                      <a:pt x="748536" y="675074"/>
                      <a:pt x="832778" y="687783"/>
                    </a:cubicBezTo>
                    <a:cubicBezTo>
                      <a:pt x="825507" y="844816"/>
                      <a:pt x="816018" y="1005227"/>
                      <a:pt x="770882" y="1157373"/>
                    </a:cubicBezTo>
                    <a:cubicBezTo>
                      <a:pt x="727431" y="1281080"/>
                      <a:pt x="562582" y="1310941"/>
                      <a:pt x="446417" y="1318050"/>
                    </a:cubicBezTo>
                    <a:cubicBezTo>
                      <a:pt x="353839" y="1320094"/>
                      <a:pt x="288840" y="1286324"/>
                      <a:pt x="218431" y="1229802"/>
                    </a:cubicBezTo>
                    <a:cubicBezTo>
                      <a:pt x="165314" y="1193721"/>
                      <a:pt x="123459" y="1145109"/>
                      <a:pt x="96679" y="1086543"/>
                    </a:cubicBezTo>
                    <a:cubicBezTo>
                      <a:pt x="-3702" y="920089"/>
                      <a:pt x="-16826" y="719420"/>
                      <a:pt x="16161" y="531282"/>
                    </a:cubicBezTo>
                    <a:cubicBezTo>
                      <a:pt x="32300" y="450677"/>
                      <a:pt x="66174" y="374959"/>
                      <a:pt x="99251" y="300219"/>
                    </a:cubicBezTo>
                    <a:cubicBezTo>
                      <a:pt x="134278" y="236944"/>
                      <a:pt x="184911" y="183444"/>
                      <a:pt x="237319" y="134388"/>
                    </a:cubicBezTo>
                    <a:cubicBezTo>
                      <a:pt x="261261" y="114125"/>
                      <a:pt x="290259" y="101150"/>
                      <a:pt x="316950" y="84976"/>
                    </a:cubicBezTo>
                    <a:cubicBezTo>
                      <a:pt x="371397" y="52982"/>
                      <a:pt x="427529" y="21167"/>
                      <a:pt x="490400" y="9969"/>
                    </a:cubicBezTo>
                    <a:cubicBezTo>
                      <a:pt x="581825" y="-695"/>
                      <a:pt x="731421" y="-17136"/>
                      <a:pt x="804579" y="48717"/>
                    </a:cubicBezTo>
                    <a:cubicBezTo>
                      <a:pt x="814600" y="58403"/>
                      <a:pt x="825329" y="69423"/>
                      <a:pt x="830118" y="82754"/>
                    </a:cubicBezTo>
                    <a:close/>
                  </a:path>
                </a:pathLst>
              </a:custGeom>
              <a:solidFill>
                <a:srgbClr val="9061B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4032611" y="8981944"/>
                <a:ext cx="763809" cy="1285590"/>
              </a:xfrm>
              <a:custGeom>
                <a:rect b="b" l="l" r="r" t="t"/>
                <a:pathLst>
                  <a:path extrusionOk="0" h="1285590" w="763809">
                    <a:moveTo>
                      <a:pt x="558907" y="570706"/>
                    </a:moveTo>
                    <a:cubicBezTo>
                      <a:pt x="608920" y="505564"/>
                      <a:pt x="629138" y="412161"/>
                      <a:pt x="595885" y="335200"/>
                    </a:cubicBezTo>
                    <a:cubicBezTo>
                      <a:pt x="569460" y="274679"/>
                      <a:pt x="527427" y="217891"/>
                      <a:pt x="468280" y="186520"/>
                    </a:cubicBezTo>
                    <a:cubicBezTo>
                      <a:pt x="395655" y="148750"/>
                      <a:pt x="282327" y="107781"/>
                      <a:pt x="215820" y="175322"/>
                    </a:cubicBezTo>
                    <a:cubicBezTo>
                      <a:pt x="191877" y="206071"/>
                      <a:pt x="200301" y="247040"/>
                      <a:pt x="192143" y="282766"/>
                    </a:cubicBezTo>
                    <a:cubicBezTo>
                      <a:pt x="178665" y="374303"/>
                      <a:pt x="174674" y="463173"/>
                      <a:pt x="169442" y="556309"/>
                    </a:cubicBezTo>
                    <a:cubicBezTo>
                      <a:pt x="169708" y="576749"/>
                      <a:pt x="163944" y="601188"/>
                      <a:pt x="179019" y="617896"/>
                    </a:cubicBezTo>
                    <a:cubicBezTo>
                      <a:pt x="210677" y="645979"/>
                      <a:pt x="256965" y="650600"/>
                      <a:pt x="297490" y="655044"/>
                    </a:cubicBezTo>
                    <a:cubicBezTo>
                      <a:pt x="389447" y="657887"/>
                      <a:pt x="496745" y="646779"/>
                      <a:pt x="558907" y="570706"/>
                    </a:cubicBezTo>
                    <a:close/>
                    <a:moveTo>
                      <a:pt x="763660" y="369415"/>
                    </a:moveTo>
                    <a:cubicBezTo>
                      <a:pt x="765788" y="456863"/>
                      <a:pt x="745304" y="544756"/>
                      <a:pt x="699902" y="619940"/>
                    </a:cubicBezTo>
                    <a:cubicBezTo>
                      <a:pt x="669929" y="664553"/>
                      <a:pt x="624350" y="693524"/>
                      <a:pt x="578771" y="719741"/>
                    </a:cubicBezTo>
                    <a:cubicBezTo>
                      <a:pt x="550039" y="736093"/>
                      <a:pt x="552168" y="769864"/>
                      <a:pt x="555981" y="798391"/>
                    </a:cubicBezTo>
                    <a:cubicBezTo>
                      <a:pt x="559084" y="839183"/>
                      <a:pt x="564139" y="879619"/>
                      <a:pt x="568839" y="920232"/>
                    </a:cubicBezTo>
                    <a:cubicBezTo>
                      <a:pt x="576642" y="983064"/>
                      <a:pt x="580189" y="1046428"/>
                      <a:pt x="580721" y="1109882"/>
                    </a:cubicBezTo>
                    <a:cubicBezTo>
                      <a:pt x="578505" y="1156627"/>
                      <a:pt x="584268" y="1206839"/>
                      <a:pt x="568662" y="1251363"/>
                    </a:cubicBezTo>
                    <a:cubicBezTo>
                      <a:pt x="546493" y="1255362"/>
                      <a:pt x="523171" y="1258206"/>
                      <a:pt x="500913" y="1253051"/>
                    </a:cubicBezTo>
                    <a:cubicBezTo>
                      <a:pt x="493198" y="1197863"/>
                      <a:pt x="479631" y="1143919"/>
                      <a:pt x="470586" y="1088997"/>
                    </a:cubicBezTo>
                    <a:cubicBezTo>
                      <a:pt x="459058" y="1019678"/>
                      <a:pt x="450013" y="950093"/>
                      <a:pt x="436357" y="881130"/>
                    </a:cubicBezTo>
                    <a:cubicBezTo>
                      <a:pt x="426957" y="844693"/>
                      <a:pt x="425538" y="778573"/>
                      <a:pt x="375703" y="778307"/>
                    </a:cubicBezTo>
                    <a:cubicBezTo>
                      <a:pt x="341651" y="778573"/>
                      <a:pt x="307599" y="778751"/>
                      <a:pt x="273637" y="781239"/>
                    </a:cubicBezTo>
                    <a:cubicBezTo>
                      <a:pt x="238876" y="786483"/>
                      <a:pt x="197819" y="781861"/>
                      <a:pt x="168289" y="803279"/>
                    </a:cubicBezTo>
                    <a:cubicBezTo>
                      <a:pt x="156141" y="815188"/>
                      <a:pt x="159688" y="834028"/>
                      <a:pt x="156052" y="849403"/>
                    </a:cubicBezTo>
                    <a:cubicBezTo>
                      <a:pt x="139913" y="943961"/>
                      <a:pt x="133883" y="1039674"/>
                      <a:pt x="120404" y="1134588"/>
                    </a:cubicBezTo>
                    <a:cubicBezTo>
                      <a:pt x="115439" y="1159915"/>
                      <a:pt x="106660" y="1291266"/>
                      <a:pt x="73938" y="1285400"/>
                    </a:cubicBezTo>
                    <a:cubicBezTo>
                      <a:pt x="50173" y="1283978"/>
                      <a:pt x="17629" y="1287089"/>
                      <a:pt x="337" y="1268782"/>
                    </a:cubicBezTo>
                    <a:cubicBezTo>
                      <a:pt x="-1525" y="1233500"/>
                      <a:pt x="4860" y="1198307"/>
                      <a:pt x="6456" y="1162848"/>
                    </a:cubicBezTo>
                    <a:cubicBezTo>
                      <a:pt x="9294" y="1083043"/>
                      <a:pt x="14525" y="1003237"/>
                      <a:pt x="16654" y="923343"/>
                    </a:cubicBezTo>
                    <a:cubicBezTo>
                      <a:pt x="19136" y="811988"/>
                      <a:pt x="28181" y="701789"/>
                      <a:pt x="38557" y="590613"/>
                    </a:cubicBezTo>
                    <a:cubicBezTo>
                      <a:pt x="46626" y="418471"/>
                      <a:pt x="61878" y="246152"/>
                      <a:pt x="78195" y="74454"/>
                    </a:cubicBezTo>
                    <a:cubicBezTo>
                      <a:pt x="88658" y="76676"/>
                      <a:pt x="82540" y="63079"/>
                      <a:pt x="81653" y="57747"/>
                    </a:cubicBezTo>
                    <a:cubicBezTo>
                      <a:pt x="98147" y="62101"/>
                      <a:pt x="108965" y="45038"/>
                      <a:pt x="121114" y="37040"/>
                    </a:cubicBezTo>
                    <a:cubicBezTo>
                      <a:pt x="158624" y="11090"/>
                      <a:pt x="204203" y="2825"/>
                      <a:pt x="248985" y="1136"/>
                    </a:cubicBezTo>
                    <a:cubicBezTo>
                      <a:pt x="366037" y="-6595"/>
                      <a:pt x="488498" y="25398"/>
                      <a:pt x="588170" y="88851"/>
                    </a:cubicBezTo>
                    <a:cubicBezTo>
                      <a:pt x="619561" y="111602"/>
                      <a:pt x="652371" y="140218"/>
                      <a:pt x="679329" y="169190"/>
                    </a:cubicBezTo>
                    <a:cubicBezTo>
                      <a:pt x="724199" y="226245"/>
                      <a:pt x="755856" y="296808"/>
                      <a:pt x="763660" y="369415"/>
                    </a:cubicBezTo>
                    <a:close/>
                  </a:path>
                </a:pathLst>
              </a:custGeom>
              <a:solidFill>
                <a:srgbClr val="9061B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4931923" y="8992308"/>
                <a:ext cx="543305" cy="1100426"/>
              </a:xfrm>
              <a:custGeom>
                <a:rect b="b" l="l" r="r" t="t"/>
                <a:pathLst>
                  <a:path extrusionOk="0" h="1100426" w="543305">
                    <a:moveTo>
                      <a:pt x="540058" y="68001"/>
                    </a:moveTo>
                    <a:cubicBezTo>
                      <a:pt x="547063" y="93507"/>
                      <a:pt x="542718" y="126655"/>
                      <a:pt x="527200" y="148695"/>
                    </a:cubicBezTo>
                    <a:cubicBezTo>
                      <a:pt x="435686" y="147184"/>
                      <a:pt x="224017" y="90752"/>
                      <a:pt x="154317" y="149140"/>
                    </a:cubicBezTo>
                    <a:cubicBezTo>
                      <a:pt x="138356" y="162826"/>
                      <a:pt x="139243" y="184865"/>
                      <a:pt x="135518" y="203884"/>
                    </a:cubicBezTo>
                    <a:cubicBezTo>
                      <a:pt x="123547" y="265115"/>
                      <a:pt x="119822" y="329368"/>
                      <a:pt x="133213" y="390689"/>
                    </a:cubicBezTo>
                    <a:cubicBezTo>
                      <a:pt x="144652" y="446855"/>
                      <a:pt x="201670" y="430947"/>
                      <a:pt x="244324" y="439034"/>
                    </a:cubicBezTo>
                    <a:cubicBezTo>
                      <a:pt x="308525" y="449432"/>
                      <a:pt x="373968" y="455742"/>
                      <a:pt x="436573" y="473694"/>
                    </a:cubicBezTo>
                    <a:cubicBezTo>
                      <a:pt x="446150" y="478226"/>
                      <a:pt x="460516" y="480626"/>
                      <a:pt x="465215" y="491112"/>
                    </a:cubicBezTo>
                    <a:cubicBezTo>
                      <a:pt x="465659" y="515374"/>
                      <a:pt x="464683" y="542035"/>
                      <a:pt x="453333" y="563986"/>
                    </a:cubicBezTo>
                    <a:cubicBezTo>
                      <a:pt x="381594" y="563986"/>
                      <a:pt x="309767" y="549322"/>
                      <a:pt x="237939" y="555099"/>
                    </a:cubicBezTo>
                    <a:cubicBezTo>
                      <a:pt x="186063" y="562742"/>
                      <a:pt x="84441" y="562653"/>
                      <a:pt x="89141" y="636326"/>
                    </a:cubicBezTo>
                    <a:cubicBezTo>
                      <a:pt x="94018" y="700579"/>
                      <a:pt x="72647" y="922222"/>
                      <a:pt x="122572" y="953593"/>
                    </a:cubicBezTo>
                    <a:cubicBezTo>
                      <a:pt x="185088" y="978032"/>
                      <a:pt x="253812" y="983542"/>
                      <a:pt x="320142" y="989230"/>
                    </a:cubicBezTo>
                    <a:cubicBezTo>
                      <a:pt x="367495" y="993585"/>
                      <a:pt x="418660" y="982742"/>
                      <a:pt x="464151" y="999983"/>
                    </a:cubicBezTo>
                    <a:cubicBezTo>
                      <a:pt x="462998" y="1088853"/>
                      <a:pt x="433292" y="1098629"/>
                      <a:pt x="351178" y="1099962"/>
                    </a:cubicBezTo>
                    <a:cubicBezTo>
                      <a:pt x="242461" y="1100318"/>
                      <a:pt x="125498" y="1106628"/>
                      <a:pt x="25028" y="1059171"/>
                    </a:cubicBezTo>
                    <a:cubicBezTo>
                      <a:pt x="6849" y="1046196"/>
                      <a:pt x="14830" y="1018735"/>
                      <a:pt x="10130" y="999272"/>
                    </a:cubicBezTo>
                    <a:cubicBezTo>
                      <a:pt x="5076" y="940618"/>
                      <a:pt x="1351" y="881608"/>
                      <a:pt x="997" y="822509"/>
                    </a:cubicBezTo>
                    <a:cubicBezTo>
                      <a:pt x="-5122" y="650812"/>
                      <a:pt x="18377" y="479648"/>
                      <a:pt x="32033" y="308573"/>
                    </a:cubicBezTo>
                    <a:cubicBezTo>
                      <a:pt x="42763" y="228856"/>
                      <a:pt x="52872" y="149051"/>
                      <a:pt x="60942" y="69067"/>
                    </a:cubicBezTo>
                    <a:cubicBezTo>
                      <a:pt x="66440" y="46939"/>
                      <a:pt x="57483" y="17967"/>
                      <a:pt x="76637" y="1882"/>
                    </a:cubicBezTo>
                    <a:cubicBezTo>
                      <a:pt x="133833" y="-3362"/>
                      <a:pt x="191473" y="3215"/>
                      <a:pt x="248225" y="11035"/>
                    </a:cubicBezTo>
                    <a:cubicBezTo>
                      <a:pt x="299125" y="16545"/>
                      <a:pt x="350114" y="20189"/>
                      <a:pt x="400659" y="28454"/>
                    </a:cubicBezTo>
                    <a:cubicBezTo>
                      <a:pt x="447126" y="39651"/>
                      <a:pt x="500242" y="37785"/>
                      <a:pt x="540058" y="68001"/>
                    </a:cubicBezTo>
                    <a:close/>
                  </a:path>
                </a:pathLst>
              </a:custGeom>
              <a:solidFill>
                <a:srgbClr val="9061B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5543809" y="8905462"/>
                <a:ext cx="716055" cy="1259326"/>
              </a:xfrm>
              <a:custGeom>
                <a:rect b="b" l="l" r="r" t="t"/>
                <a:pathLst>
                  <a:path extrusionOk="0" h="1259326" w="716055">
                    <a:moveTo>
                      <a:pt x="541721" y="393641"/>
                    </a:moveTo>
                    <a:cubicBezTo>
                      <a:pt x="541633" y="297306"/>
                      <a:pt x="553427" y="181686"/>
                      <a:pt x="474505" y="110856"/>
                    </a:cubicBezTo>
                    <a:cubicBezTo>
                      <a:pt x="458277" y="95748"/>
                      <a:pt x="428482" y="73086"/>
                      <a:pt x="408087" y="92815"/>
                    </a:cubicBezTo>
                    <a:cubicBezTo>
                      <a:pt x="345570" y="81351"/>
                      <a:pt x="319854" y="166489"/>
                      <a:pt x="306819" y="213590"/>
                    </a:cubicBezTo>
                    <a:cubicBezTo>
                      <a:pt x="291212" y="270200"/>
                      <a:pt x="276669" y="327344"/>
                      <a:pt x="265939" y="385110"/>
                    </a:cubicBezTo>
                    <a:cubicBezTo>
                      <a:pt x="260264" y="429811"/>
                      <a:pt x="249002" y="475313"/>
                      <a:pt x="254145" y="520370"/>
                    </a:cubicBezTo>
                    <a:cubicBezTo>
                      <a:pt x="271526" y="593333"/>
                      <a:pt x="357719" y="603997"/>
                      <a:pt x="420768" y="607641"/>
                    </a:cubicBezTo>
                    <a:cubicBezTo>
                      <a:pt x="442582" y="608263"/>
                      <a:pt x="465460" y="611196"/>
                      <a:pt x="486476" y="604264"/>
                    </a:cubicBezTo>
                    <a:cubicBezTo>
                      <a:pt x="545978" y="574403"/>
                      <a:pt x="538706" y="452118"/>
                      <a:pt x="541721" y="393641"/>
                    </a:cubicBezTo>
                    <a:close/>
                    <a:moveTo>
                      <a:pt x="711979" y="952280"/>
                    </a:moveTo>
                    <a:cubicBezTo>
                      <a:pt x="714462" y="1005957"/>
                      <a:pt x="726877" y="1168501"/>
                      <a:pt x="690874" y="1204671"/>
                    </a:cubicBezTo>
                    <a:cubicBezTo>
                      <a:pt x="669326" y="1203694"/>
                      <a:pt x="646182" y="1202094"/>
                      <a:pt x="626407" y="1193029"/>
                    </a:cubicBezTo>
                    <a:cubicBezTo>
                      <a:pt x="609026" y="1159969"/>
                      <a:pt x="610623" y="1120422"/>
                      <a:pt x="604149" y="1084252"/>
                    </a:cubicBezTo>
                    <a:cubicBezTo>
                      <a:pt x="592799" y="1000447"/>
                      <a:pt x="582867" y="916376"/>
                      <a:pt x="571251" y="832660"/>
                    </a:cubicBezTo>
                    <a:cubicBezTo>
                      <a:pt x="561940" y="794446"/>
                      <a:pt x="562915" y="738102"/>
                      <a:pt x="521503" y="719884"/>
                    </a:cubicBezTo>
                    <a:cubicBezTo>
                      <a:pt x="505187" y="716507"/>
                      <a:pt x="488427" y="716685"/>
                      <a:pt x="471845" y="715263"/>
                    </a:cubicBezTo>
                    <a:cubicBezTo>
                      <a:pt x="413496" y="715885"/>
                      <a:pt x="227454" y="677404"/>
                      <a:pt x="212556" y="753921"/>
                    </a:cubicBezTo>
                    <a:cubicBezTo>
                      <a:pt x="184889" y="854967"/>
                      <a:pt x="164937" y="958056"/>
                      <a:pt x="143212" y="1060524"/>
                    </a:cubicBezTo>
                    <a:cubicBezTo>
                      <a:pt x="137448" y="1089140"/>
                      <a:pt x="130708" y="1120244"/>
                      <a:pt x="123437" y="1151527"/>
                    </a:cubicBezTo>
                    <a:cubicBezTo>
                      <a:pt x="113328" y="1187519"/>
                      <a:pt x="108805" y="1227422"/>
                      <a:pt x="88499" y="1259326"/>
                    </a:cubicBezTo>
                    <a:cubicBezTo>
                      <a:pt x="58260" y="1257016"/>
                      <a:pt x="25450" y="1253639"/>
                      <a:pt x="0" y="1235687"/>
                    </a:cubicBezTo>
                    <a:cubicBezTo>
                      <a:pt x="9666" y="1015822"/>
                      <a:pt x="56487" y="800756"/>
                      <a:pt x="107830" y="587378"/>
                    </a:cubicBezTo>
                    <a:cubicBezTo>
                      <a:pt x="136650" y="432833"/>
                      <a:pt x="152257" y="272422"/>
                      <a:pt x="206970" y="123565"/>
                    </a:cubicBezTo>
                    <a:cubicBezTo>
                      <a:pt x="213798" y="119832"/>
                      <a:pt x="218232" y="113167"/>
                      <a:pt x="222222" y="106768"/>
                    </a:cubicBezTo>
                    <a:cubicBezTo>
                      <a:pt x="231090" y="93526"/>
                      <a:pt x="243504" y="83306"/>
                      <a:pt x="255298" y="72731"/>
                    </a:cubicBezTo>
                    <a:cubicBezTo>
                      <a:pt x="292365" y="44026"/>
                      <a:pt x="329609" y="6345"/>
                      <a:pt x="377937" y="35"/>
                    </a:cubicBezTo>
                    <a:cubicBezTo>
                      <a:pt x="414471" y="-676"/>
                      <a:pt x="450208" y="9633"/>
                      <a:pt x="485944" y="15765"/>
                    </a:cubicBezTo>
                    <a:cubicBezTo>
                      <a:pt x="511572" y="21542"/>
                      <a:pt x="537731" y="29184"/>
                      <a:pt x="558127" y="46514"/>
                    </a:cubicBezTo>
                    <a:cubicBezTo>
                      <a:pt x="585793" y="75575"/>
                      <a:pt x="585705" y="119832"/>
                      <a:pt x="597942" y="156358"/>
                    </a:cubicBezTo>
                    <a:cubicBezTo>
                      <a:pt x="615500" y="231986"/>
                      <a:pt x="627648" y="311792"/>
                      <a:pt x="641482" y="388842"/>
                    </a:cubicBezTo>
                    <a:cubicBezTo>
                      <a:pt x="671011" y="575736"/>
                      <a:pt x="703200" y="762808"/>
                      <a:pt x="711979" y="952280"/>
                    </a:cubicBezTo>
                    <a:close/>
                  </a:path>
                </a:pathLst>
              </a:custGeom>
              <a:solidFill>
                <a:srgbClr val="9061B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6335773" y="8918783"/>
                <a:ext cx="709496" cy="1228735"/>
              </a:xfrm>
              <a:custGeom>
                <a:rect b="b" l="l" r="r" t="t"/>
                <a:pathLst>
                  <a:path extrusionOk="0" h="1228735" w="709496">
                    <a:moveTo>
                      <a:pt x="709496" y="95224"/>
                    </a:moveTo>
                    <a:cubicBezTo>
                      <a:pt x="706925" y="120819"/>
                      <a:pt x="705506" y="150235"/>
                      <a:pt x="687416" y="170231"/>
                    </a:cubicBezTo>
                    <a:cubicBezTo>
                      <a:pt x="666755" y="171208"/>
                      <a:pt x="644586" y="164543"/>
                      <a:pt x="623481" y="162499"/>
                    </a:cubicBezTo>
                    <a:cubicBezTo>
                      <a:pt x="567792" y="155567"/>
                      <a:pt x="513345" y="137704"/>
                      <a:pt x="456770" y="139570"/>
                    </a:cubicBezTo>
                    <a:cubicBezTo>
                      <a:pt x="430876" y="140815"/>
                      <a:pt x="394785" y="143392"/>
                      <a:pt x="386450" y="173163"/>
                    </a:cubicBezTo>
                    <a:cubicBezTo>
                      <a:pt x="381839" y="208800"/>
                      <a:pt x="381927" y="244970"/>
                      <a:pt x="379001" y="280785"/>
                    </a:cubicBezTo>
                    <a:cubicBezTo>
                      <a:pt x="363217" y="524201"/>
                      <a:pt x="337855" y="768150"/>
                      <a:pt x="303892" y="1009788"/>
                    </a:cubicBezTo>
                    <a:cubicBezTo>
                      <a:pt x="295823" y="1065954"/>
                      <a:pt x="290857" y="1122564"/>
                      <a:pt x="281280" y="1178375"/>
                    </a:cubicBezTo>
                    <a:cubicBezTo>
                      <a:pt x="275782" y="1202014"/>
                      <a:pt x="269575" y="1231697"/>
                      <a:pt x="239691" y="1228497"/>
                    </a:cubicBezTo>
                    <a:cubicBezTo>
                      <a:pt x="240046" y="1228497"/>
                      <a:pt x="240401" y="1228497"/>
                      <a:pt x="240755" y="1228497"/>
                    </a:cubicBezTo>
                    <a:lnTo>
                      <a:pt x="237829" y="1228320"/>
                    </a:lnTo>
                    <a:lnTo>
                      <a:pt x="237829" y="1228320"/>
                    </a:lnTo>
                    <a:cubicBezTo>
                      <a:pt x="216369" y="1226276"/>
                      <a:pt x="199078" y="1209924"/>
                      <a:pt x="185954" y="1193838"/>
                    </a:cubicBezTo>
                    <a:cubicBezTo>
                      <a:pt x="178771" y="1170376"/>
                      <a:pt x="185776" y="1143182"/>
                      <a:pt x="183825" y="1118476"/>
                    </a:cubicBezTo>
                    <a:cubicBezTo>
                      <a:pt x="184623" y="1040270"/>
                      <a:pt x="193225" y="961798"/>
                      <a:pt x="198900" y="883237"/>
                    </a:cubicBezTo>
                    <a:cubicBezTo>
                      <a:pt x="216901" y="690299"/>
                      <a:pt x="220449" y="496384"/>
                      <a:pt x="242352" y="303625"/>
                    </a:cubicBezTo>
                    <a:cubicBezTo>
                      <a:pt x="243238" y="259990"/>
                      <a:pt x="273654" y="143036"/>
                      <a:pt x="209630" y="136104"/>
                    </a:cubicBezTo>
                    <a:cubicBezTo>
                      <a:pt x="145517" y="125707"/>
                      <a:pt x="80606" y="112554"/>
                      <a:pt x="19952" y="88914"/>
                    </a:cubicBezTo>
                    <a:cubicBezTo>
                      <a:pt x="14277" y="85715"/>
                      <a:pt x="7892" y="82960"/>
                      <a:pt x="7360" y="75584"/>
                    </a:cubicBezTo>
                    <a:cubicBezTo>
                      <a:pt x="3370" y="56032"/>
                      <a:pt x="6119" y="35326"/>
                      <a:pt x="0" y="15952"/>
                    </a:cubicBezTo>
                    <a:cubicBezTo>
                      <a:pt x="2838" y="12219"/>
                      <a:pt x="5764" y="7331"/>
                      <a:pt x="10818" y="6620"/>
                    </a:cubicBezTo>
                    <a:cubicBezTo>
                      <a:pt x="49836" y="-5466"/>
                      <a:pt x="90095" y="1466"/>
                      <a:pt x="129556" y="7954"/>
                    </a:cubicBezTo>
                    <a:cubicBezTo>
                      <a:pt x="162188" y="12930"/>
                      <a:pt x="195264" y="14885"/>
                      <a:pt x="227986" y="18440"/>
                    </a:cubicBezTo>
                    <a:cubicBezTo>
                      <a:pt x="298306" y="26616"/>
                      <a:pt x="369956" y="22351"/>
                      <a:pt x="438769" y="41280"/>
                    </a:cubicBezTo>
                    <a:cubicBezTo>
                      <a:pt x="528686" y="58787"/>
                      <a:pt x="624722" y="57010"/>
                      <a:pt x="709496" y="95224"/>
                    </a:cubicBezTo>
                    <a:close/>
                  </a:path>
                </a:pathLst>
              </a:custGeom>
              <a:solidFill>
                <a:srgbClr val="9061B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7060078" y="9006187"/>
                <a:ext cx="317815" cy="820538"/>
              </a:xfrm>
              <a:custGeom>
                <a:rect b="b" l="l" r="r" t="t"/>
                <a:pathLst>
                  <a:path extrusionOk="0" h="820538" w="317815">
                    <a:moveTo>
                      <a:pt x="317816" y="22751"/>
                    </a:moveTo>
                    <a:cubicBezTo>
                      <a:pt x="299017" y="119886"/>
                      <a:pt x="273389" y="215866"/>
                      <a:pt x="242353" y="309802"/>
                    </a:cubicBezTo>
                    <a:cubicBezTo>
                      <a:pt x="216548" y="379920"/>
                      <a:pt x="189324" y="449595"/>
                      <a:pt x="166180" y="520691"/>
                    </a:cubicBezTo>
                    <a:cubicBezTo>
                      <a:pt x="149598" y="574191"/>
                      <a:pt x="134966" y="628313"/>
                      <a:pt x="116522" y="681279"/>
                    </a:cubicBezTo>
                    <a:cubicBezTo>
                      <a:pt x="99052" y="727581"/>
                      <a:pt x="89742" y="778414"/>
                      <a:pt x="63050" y="820539"/>
                    </a:cubicBezTo>
                    <a:lnTo>
                      <a:pt x="63050" y="820539"/>
                    </a:lnTo>
                    <a:cubicBezTo>
                      <a:pt x="-4965" y="813518"/>
                      <a:pt x="-4876" y="802321"/>
                      <a:pt x="4258" y="738512"/>
                    </a:cubicBezTo>
                    <a:cubicBezTo>
                      <a:pt x="13480" y="686700"/>
                      <a:pt x="27225" y="632845"/>
                      <a:pt x="36536" y="579878"/>
                    </a:cubicBezTo>
                    <a:cubicBezTo>
                      <a:pt x="66242" y="461503"/>
                      <a:pt x="91870" y="342150"/>
                      <a:pt x="127517" y="225464"/>
                    </a:cubicBezTo>
                    <a:cubicBezTo>
                      <a:pt x="146228" y="153568"/>
                      <a:pt x="161392" y="80783"/>
                      <a:pt x="183383" y="9776"/>
                    </a:cubicBezTo>
                    <a:cubicBezTo>
                      <a:pt x="189856" y="8887"/>
                      <a:pt x="193847" y="3022"/>
                      <a:pt x="199345" y="0"/>
                    </a:cubicBezTo>
                    <a:cubicBezTo>
                      <a:pt x="237830" y="2133"/>
                      <a:pt x="282523" y="1422"/>
                      <a:pt x="317816" y="22751"/>
                    </a:cubicBezTo>
                    <a:close/>
                  </a:path>
                </a:pathLst>
              </a:custGeom>
              <a:solidFill>
                <a:srgbClr val="9061B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6968831" y="10006862"/>
                <a:ext cx="149624" cy="131778"/>
              </a:xfrm>
              <a:custGeom>
                <a:rect b="b" l="l" r="r" t="t"/>
                <a:pathLst>
                  <a:path extrusionOk="0" h="131778" w="149624">
                    <a:moveTo>
                      <a:pt x="143655" y="38662"/>
                    </a:moveTo>
                    <a:cubicBezTo>
                      <a:pt x="162809" y="76254"/>
                      <a:pt x="133458" y="130909"/>
                      <a:pt x="89918" y="131087"/>
                    </a:cubicBezTo>
                    <a:cubicBezTo>
                      <a:pt x="11794" y="140241"/>
                      <a:pt x="-34495" y="56436"/>
                      <a:pt x="31657" y="4891"/>
                    </a:cubicBezTo>
                    <a:cubicBezTo>
                      <a:pt x="36180" y="6669"/>
                      <a:pt x="41412" y="6847"/>
                      <a:pt x="45846" y="4625"/>
                    </a:cubicBezTo>
                    <a:cubicBezTo>
                      <a:pt x="77503" y="-8884"/>
                      <a:pt x="126098" y="8624"/>
                      <a:pt x="143655" y="38662"/>
                    </a:cubicBezTo>
                    <a:close/>
                  </a:path>
                </a:pathLst>
              </a:custGeom>
              <a:solidFill>
                <a:srgbClr val="9061B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" name="Google Shape;126;p4"/>
          <p:cNvGrpSpPr/>
          <p:nvPr/>
        </p:nvGrpSpPr>
        <p:grpSpPr>
          <a:xfrm>
            <a:off x="395006" y="-391710"/>
            <a:ext cx="2615151" cy="1747271"/>
            <a:chOff x="395006" y="-391710"/>
            <a:chExt cx="2615151" cy="1747271"/>
          </a:xfrm>
        </p:grpSpPr>
        <p:sp>
          <p:nvSpPr>
            <p:cNvPr id="127" name="Google Shape;127;p4"/>
            <p:cNvSpPr/>
            <p:nvPr/>
          </p:nvSpPr>
          <p:spPr>
            <a:xfrm rot="-742437">
              <a:off x="502388" y="-149177"/>
              <a:ext cx="2400410" cy="1262205"/>
            </a:xfrm>
            <a:custGeom>
              <a:rect b="b" l="l" r="r" t="t"/>
              <a:pathLst>
                <a:path extrusionOk="0" h="2516089" w="4784995">
                  <a:moveTo>
                    <a:pt x="4784581" y="1272738"/>
                  </a:moveTo>
                  <a:cubicBezTo>
                    <a:pt x="4774246" y="1237652"/>
                    <a:pt x="4729171" y="1218723"/>
                    <a:pt x="4704289" y="1191381"/>
                  </a:cubicBezTo>
                  <a:cubicBezTo>
                    <a:pt x="4501883" y="1006871"/>
                    <a:pt x="4293064" y="829148"/>
                    <a:pt x="4070561" y="669112"/>
                  </a:cubicBezTo>
                  <a:cubicBezTo>
                    <a:pt x="3823271" y="495214"/>
                    <a:pt x="3564115" y="330684"/>
                    <a:pt x="3282660" y="217779"/>
                  </a:cubicBezTo>
                  <a:cubicBezTo>
                    <a:pt x="2946847" y="82504"/>
                    <a:pt x="2592947" y="4780"/>
                    <a:pt x="2230243" y="0"/>
                  </a:cubicBezTo>
                  <a:cubicBezTo>
                    <a:pt x="1612210" y="4971"/>
                    <a:pt x="1130454" y="94454"/>
                    <a:pt x="638363" y="492441"/>
                  </a:cubicBezTo>
                  <a:cubicBezTo>
                    <a:pt x="436148" y="645403"/>
                    <a:pt x="248384" y="818059"/>
                    <a:pt x="85215" y="1012320"/>
                  </a:cubicBezTo>
                  <a:cubicBezTo>
                    <a:pt x="55165" y="1052090"/>
                    <a:pt x="15162" y="1093677"/>
                    <a:pt x="8655" y="1144632"/>
                  </a:cubicBezTo>
                  <a:cubicBezTo>
                    <a:pt x="8655" y="1145588"/>
                    <a:pt x="8942" y="1146448"/>
                    <a:pt x="9133" y="1147309"/>
                  </a:cubicBezTo>
                  <a:cubicBezTo>
                    <a:pt x="-6753" y="1173886"/>
                    <a:pt x="1956" y="1209163"/>
                    <a:pt x="6549" y="1238417"/>
                  </a:cubicBezTo>
                  <a:cubicBezTo>
                    <a:pt x="83110" y="1511836"/>
                    <a:pt x="314226" y="1710113"/>
                    <a:pt x="539409" y="1867376"/>
                  </a:cubicBezTo>
                  <a:cubicBezTo>
                    <a:pt x="722962" y="1993092"/>
                    <a:pt x="915129" y="2100165"/>
                    <a:pt x="1119353" y="2190795"/>
                  </a:cubicBezTo>
                  <a:cubicBezTo>
                    <a:pt x="1207110" y="2225689"/>
                    <a:pt x="1298121" y="2252266"/>
                    <a:pt x="1386166" y="2286587"/>
                  </a:cubicBezTo>
                  <a:cubicBezTo>
                    <a:pt x="1457367" y="2313164"/>
                    <a:pt x="1527132" y="2344522"/>
                    <a:pt x="1600726" y="2363929"/>
                  </a:cubicBezTo>
                  <a:cubicBezTo>
                    <a:pt x="1755665" y="2402360"/>
                    <a:pt x="1912805" y="2432666"/>
                    <a:pt x="2071476" y="2452742"/>
                  </a:cubicBezTo>
                  <a:cubicBezTo>
                    <a:pt x="2248139" y="2486011"/>
                    <a:pt x="2427099" y="2512588"/>
                    <a:pt x="2607207" y="2515265"/>
                  </a:cubicBezTo>
                  <a:cubicBezTo>
                    <a:pt x="2801287" y="2521479"/>
                    <a:pt x="2993549" y="2492703"/>
                    <a:pt x="3175380" y="2423870"/>
                  </a:cubicBezTo>
                  <a:cubicBezTo>
                    <a:pt x="3403625" y="2351883"/>
                    <a:pt x="3622588" y="2251597"/>
                    <a:pt x="3831310" y="2134964"/>
                  </a:cubicBezTo>
                  <a:cubicBezTo>
                    <a:pt x="3953328" y="2061447"/>
                    <a:pt x="4069317" y="1978274"/>
                    <a:pt x="4183009" y="1892328"/>
                  </a:cubicBezTo>
                  <a:cubicBezTo>
                    <a:pt x="4280719" y="1828753"/>
                    <a:pt x="4365988" y="1751221"/>
                    <a:pt x="4436998" y="1658870"/>
                  </a:cubicBezTo>
                  <a:cubicBezTo>
                    <a:pt x="4502552" y="1588126"/>
                    <a:pt x="4580357" y="1529809"/>
                    <a:pt x="4641318" y="1454666"/>
                  </a:cubicBezTo>
                  <a:cubicBezTo>
                    <a:pt x="4683905" y="1407344"/>
                    <a:pt x="4735200" y="1365949"/>
                    <a:pt x="4768982" y="1311074"/>
                  </a:cubicBezTo>
                  <a:cubicBezTo>
                    <a:pt x="4769844" y="1309735"/>
                    <a:pt x="4770322" y="1308301"/>
                    <a:pt x="4770992" y="1306867"/>
                  </a:cubicBezTo>
                  <a:cubicBezTo>
                    <a:pt x="4780562" y="1298645"/>
                    <a:pt x="4786687" y="1286408"/>
                    <a:pt x="4784581" y="127273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" name="Google Shape;128;p4"/>
            <p:cNvGrpSpPr/>
            <p:nvPr/>
          </p:nvGrpSpPr>
          <p:grpSpPr>
            <a:xfrm rot="-741437">
              <a:off x="502029" y="-147873"/>
              <a:ext cx="2392419" cy="1258057"/>
              <a:chOff x="1003731" y="-295992"/>
              <a:chExt cx="4784995" cy="2516089"/>
            </a:xfrm>
          </p:grpSpPr>
          <p:sp>
            <p:nvSpPr>
              <p:cNvPr id="129" name="Google Shape;129;p4"/>
              <p:cNvSpPr/>
              <p:nvPr/>
            </p:nvSpPr>
            <p:spPr>
              <a:xfrm>
                <a:off x="1003731" y="-295992"/>
                <a:ext cx="4784995" cy="2516089"/>
              </a:xfrm>
              <a:custGeom>
                <a:rect b="b" l="l" r="r" t="t"/>
                <a:pathLst>
                  <a:path extrusionOk="0" h="2516089" w="4784995">
                    <a:moveTo>
                      <a:pt x="4784581" y="1272738"/>
                    </a:moveTo>
                    <a:cubicBezTo>
                      <a:pt x="4774246" y="1237652"/>
                      <a:pt x="4729171" y="1218723"/>
                      <a:pt x="4704289" y="1191381"/>
                    </a:cubicBezTo>
                    <a:cubicBezTo>
                      <a:pt x="4501883" y="1006871"/>
                      <a:pt x="4293064" y="829148"/>
                      <a:pt x="4070561" y="669112"/>
                    </a:cubicBezTo>
                    <a:cubicBezTo>
                      <a:pt x="3823271" y="495214"/>
                      <a:pt x="3564115" y="330684"/>
                      <a:pt x="3282660" y="217779"/>
                    </a:cubicBezTo>
                    <a:cubicBezTo>
                      <a:pt x="2946847" y="82504"/>
                      <a:pt x="2592947" y="4780"/>
                      <a:pt x="2230243" y="0"/>
                    </a:cubicBezTo>
                    <a:cubicBezTo>
                      <a:pt x="1612210" y="4971"/>
                      <a:pt x="1130454" y="94454"/>
                      <a:pt x="638363" y="492441"/>
                    </a:cubicBezTo>
                    <a:cubicBezTo>
                      <a:pt x="436148" y="645403"/>
                      <a:pt x="248384" y="818059"/>
                      <a:pt x="85215" y="1012320"/>
                    </a:cubicBezTo>
                    <a:cubicBezTo>
                      <a:pt x="55165" y="1052090"/>
                      <a:pt x="15162" y="1093677"/>
                      <a:pt x="8655" y="1144632"/>
                    </a:cubicBezTo>
                    <a:cubicBezTo>
                      <a:pt x="8655" y="1145588"/>
                      <a:pt x="8942" y="1146448"/>
                      <a:pt x="9133" y="1147309"/>
                    </a:cubicBezTo>
                    <a:cubicBezTo>
                      <a:pt x="-6753" y="1173886"/>
                      <a:pt x="1956" y="1209163"/>
                      <a:pt x="6549" y="1238417"/>
                    </a:cubicBezTo>
                    <a:cubicBezTo>
                      <a:pt x="83110" y="1511836"/>
                      <a:pt x="314226" y="1710113"/>
                      <a:pt x="539409" y="1867376"/>
                    </a:cubicBezTo>
                    <a:cubicBezTo>
                      <a:pt x="722962" y="1993092"/>
                      <a:pt x="915129" y="2100165"/>
                      <a:pt x="1119353" y="2190795"/>
                    </a:cubicBezTo>
                    <a:cubicBezTo>
                      <a:pt x="1207110" y="2225689"/>
                      <a:pt x="1298121" y="2252266"/>
                      <a:pt x="1386166" y="2286587"/>
                    </a:cubicBezTo>
                    <a:cubicBezTo>
                      <a:pt x="1457367" y="2313164"/>
                      <a:pt x="1527132" y="2344522"/>
                      <a:pt x="1600726" y="2363929"/>
                    </a:cubicBezTo>
                    <a:cubicBezTo>
                      <a:pt x="1755665" y="2402360"/>
                      <a:pt x="1912805" y="2432666"/>
                      <a:pt x="2071476" y="2452742"/>
                    </a:cubicBezTo>
                    <a:cubicBezTo>
                      <a:pt x="2248139" y="2486011"/>
                      <a:pt x="2427099" y="2512588"/>
                      <a:pt x="2607207" y="2515265"/>
                    </a:cubicBezTo>
                    <a:cubicBezTo>
                      <a:pt x="2801287" y="2521479"/>
                      <a:pt x="2993549" y="2492703"/>
                      <a:pt x="3175380" y="2423870"/>
                    </a:cubicBezTo>
                    <a:cubicBezTo>
                      <a:pt x="3403625" y="2351883"/>
                      <a:pt x="3622588" y="2251597"/>
                      <a:pt x="3831310" y="2134964"/>
                    </a:cubicBezTo>
                    <a:cubicBezTo>
                      <a:pt x="3953328" y="2061447"/>
                      <a:pt x="4069317" y="1978274"/>
                      <a:pt x="4183009" y="1892328"/>
                    </a:cubicBezTo>
                    <a:cubicBezTo>
                      <a:pt x="4280719" y="1828753"/>
                      <a:pt x="4365988" y="1751221"/>
                      <a:pt x="4436998" y="1658870"/>
                    </a:cubicBezTo>
                    <a:cubicBezTo>
                      <a:pt x="4502552" y="1588126"/>
                      <a:pt x="4580357" y="1529809"/>
                      <a:pt x="4641318" y="1454666"/>
                    </a:cubicBezTo>
                    <a:cubicBezTo>
                      <a:pt x="4683905" y="1407344"/>
                      <a:pt x="4735200" y="1365949"/>
                      <a:pt x="4768982" y="1311074"/>
                    </a:cubicBezTo>
                    <a:cubicBezTo>
                      <a:pt x="4769844" y="1309735"/>
                      <a:pt x="4770322" y="1308301"/>
                      <a:pt x="4770992" y="1306867"/>
                    </a:cubicBezTo>
                    <a:cubicBezTo>
                      <a:pt x="4780562" y="1298645"/>
                      <a:pt x="4786687" y="1286408"/>
                      <a:pt x="4784581" y="1272738"/>
                    </a:cubicBezTo>
                    <a:close/>
                    <a:moveTo>
                      <a:pt x="4661894" y="1323502"/>
                    </a:moveTo>
                    <a:cubicBezTo>
                      <a:pt x="4588109" y="1395776"/>
                      <a:pt x="4518822" y="1480479"/>
                      <a:pt x="4438912" y="1547782"/>
                    </a:cubicBezTo>
                    <a:cubicBezTo>
                      <a:pt x="4373644" y="1604856"/>
                      <a:pt x="4329718" y="1676365"/>
                      <a:pt x="4264546" y="1734586"/>
                    </a:cubicBezTo>
                    <a:cubicBezTo>
                      <a:pt x="4053813" y="1897777"/>
                      <a:pt x="3840210" y="2056571"/>
                      <a:pt x="3597227" y="2171197"/>
                    </a:cubicBezTo>
                    <a:cubicBezTo>
                      <a:pt x="3373958" y="2276932"/>
                      <a:pt x="3142555" y="2367753"/>
                      <a:pt x="2900337" y="2420716"/>
                    </a:cubicBezTo>
                    <a:cubicBezTo>
                      <a:pt x="2700993" y="2452264"/>
                      <a:pt x="2497343" y="2437828"/>
                      <a:pt x="2297999" y="2412972"/>
                    </a:cubicBezTo>
                    <a:cubicBezTo>
                      <a:pt x="2080281" y="2376739"/>
                      <a:pt x="1864381" y="2348632"/>
                      <a:pt x="1648959" y="2297390"/>
                    </a:cubicBezTo>
                    <a:cubicBezTo>
                      <a:pt x="1563020" y="2277218"/>
                      <a:pt x="1482249" y="2240603"/>
                      <a:pt x="1399755" y="2210106"/>
                    </a:cubicBezTo>
                    <a:cubicBezTo>
                      <a:pt x="1290465" y="2168042"/>
                      <a:pt x="1176391" y="2138692"/>
                      <a:pt x="1071503" y="2085825"/>
                    </a:cubicBezTo>
                    <a:cubicBezTo>
                      <a:pt x="698559" y="1900932"/>
                      <a:pt x="133352" y="1588795"/>
                      <a:pt x="43681" y="1149603"/>
                    </a:cubicBezTo>
                    <a:cubicBezTo>
                      <a:pt x="43011" y="1146831"/>
                      <a:pt x="41671" y="1144632"/>
                      <a:pt x="39949" y="1142720"/>
                    </a:cubicBezTo>
                    <a:cubicBezTo>
                      <a:pt x="263600" y="883259"/>
                      <a:pt x="522470" y="654581"/>
                      <a:pt x="803638" y="458025"/>
                    </a:cubicBezTo>
                    <a:cubicBezTo>
                      <a:pt x="1127966" y="219213"/>
                      <a:pt x="1527132" y="108507"/>
                      <a:pt x="1926011" y="87666"/>
                    </a:cubicBezTo>
                    <a:cubicBezTo>
                      <a:pt x="2059705" y="81165"/>
                      <a:pt x="2205552" y="70840"/>
                      <a:pt x="2341830" y="79445"/>
                    </a:cubicBezTo>
                    <a:cubicBezTo>
                      <a:pt x="2544810" y="97131"/>
                      <a:pt x="2748843" y="123325"/>
                      <a:pt x="2944646" y="181451"/>
                    </a:cubicBezTo>
                    <a:cubicBezTo>
                      <a:pt x="3107241" y="232980"/>
                      <a:pt x="3269836" y="288333"/>
                      <a:pt x="3423244" y="363571"/>
                    </a:cubicBezTo>
                    <a:cubicBezTo>
                      <a:pt x="3543443" y="423226"/>
                      <a:pt x="3657614" y="493875"/>
                      <a:pt x="3773029" y="562135"/>
                    </a:cubicBezTo>
                    <a:cubicBezTo>
                      <a:pt x="4106831" y="765956"/>
                      <a:pt x="4401780" y="1024939"/>
                      <a:pt x="4694049" y="1283158"/>
                    </a:cubicBezTo>
                    <a:cubicBezTo>
                      <a:pt x="4683522" y="1297403"/>
                      <a:pt x="4673856" y="1313750"/>
                      <a:pt x="4661894" y="13235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380716" y="-45852"/>
                <a:ext cx="1977307" cy="1844959"/>
              </a:xfrm>
              <a:custGeom>
                <a:rect b="b" l="l" r="r" t="t"/>
                <a:pathLst>
                  <a:path extrusionOk="0" h="1844959" w="1977307">
                    <a:moveTo>
                      <a:pt x="1630919" y="183890"/>
                    </a:moveTo>
                    <a:cubicBezTo>
                      <a:pt x="1580485" y="133508"/>
                      <a:pt x="1515887" y="97562"/>
                      <a:pt x="1449662" y="72515"/>
                    </a:cubicBezTo>
                    <a:cubicBezTo>
                      <a:pt x="1424972" y="67065"/>
                      <a:pt x="1388988" y="47085"/>
                      <a:pt x="1360948" y="47850"/>
                    </a:cubicBezTo>
                    <a:cubicBezTo>
                      <a:pt x="1266779" y="19456"/>
                      <a:pt x="1165241" y="5881"/>
                      <a:pt x="1087436" y="2248"/>
                    </a:cubicBezTo>
                    <a:cubicBezTo>
                      <a:pt x="938239" y="-4922"/>
                      <a:pt x="787033" y="3108"/>
                      <a:pt x="645684" y="55115"/>
                    </a:cubicBezTo>
                    <a:cubicBezTo>
                      <a:pt x="555247" y="81788"/>
                      <a:pt x="465863" y="113623"/>
                      <a:pt x="387005" y="166682"/>
                    </a:cubicBezTo>
                    <a:cubicBezTo>
                      <a:pt x="309680" y="215916"/>
                      <a:pt x="231014" y="268019"/>
                      <a:pt x="176847" y="343448"/>
                    </a:cubicBezTo>
                    <a:cubicBezTo>
                      <a:pt x="52724" y="520597"/>
                      <a:pt x="-7567" y="743443"/>
                      <a:pt x="759" y="958928"/>
                    </a:cubicBezTo>
                    <a:cubicBezTo>
                      <a:pt x="4587" y="1086460"/>
                      <a:pt x="62581" y="1202233"/>
                      <a:pt x="119810" y="1313513"/>
                    </a:cubicBezTo>
                    <a:cubicBezTo>
                      <a:pt x="204505" y="1494390"/>
                      <a:pt x="358487" y="1637792"/>
                      <a:pt x="531130" y="1734827"/>
                    </a:cubicBezTo>
                    <a:cubicBezTo>
                      <a:pt x="692385" y="1800122"/>
                      <a:pt x="864933" y="1841900"/>
                      <a:pt x="1039395" y="1844959"/>
                    </a:cubicBezTo>
                    <a:cubicBezTo>
                      <a:pt x="1057195" y="1844864"/>
                      <a:pt x="1075187" y="1845342"/>
                      <a:pt x="1092987" y="1843334"/>
                    </a:cubicBezTo>
                    <a:cubicBezTo>
                      <a:pt x="1161796" y="1839510"/>
                      <a:pt x="1228690" y="1818191"/>
                      <a:pt x="1292331" y="1792761"/>
                    </a:cubicBezTo>
                    <a:cubicBezTo>
                      <a:pt x="1433202" y="1741901"/>
                      <a:pt x="1564886" y="1664751"/>
                      <a:pt x="1672740" y="1560450"/>
                    </a:cubicBezTo>
                    <a:cubicBezTo>
                      <a:pt x="1714944" y="1518386"/>
                      <a:pt x="1751214" y="1470872"/>
                      <a:pt x="1780881" y="1419247"/>
                    </a:cubicBezTo>
                    <a:cubicBezTo>
                      <a:pt x="1879931" y="1265999"/>
                      <a:pt x="1960798" y="1098028"/>
                      <a:pt x="1967210" y="912466"/>
                    </a:cubicBezTo>
                    <a:cubicBezTo>
                      <a:pt x="2005586" y="695356"/>
                      <a:pt x="1931514" y="509125"/>
                      <a:pt x="1797055" y="340771"/>
                    </a:cubicBezTo>
                    <a:cubicBezTo>
                      <a:pt x="1769493" y="314386"/>
                      <a:pt x="1689200" y="217828"/>
                      <a:pt x="1630919" y="183890"/>
                    </a:cubicBezTo>
                    <a:close/>
                    <a:moveTo>
                      <a:pt x="1887970" y="930057"/>
                    </a:moveTo>
                    <a:cubicBezTo>
                      <a:pt x="1883472" y="995830"/>
                      <a:pt x="1869500" y="1060170"/>
                      <a:pt x="1848446" y="1122597"/>
                    </a:cubicBezTo>
                    <a:cubicBezTo>
                      <a:pt x="1801074" y="1246305"/>
                      <a:pt x="1728055" y="1370969"/>
                      <a:pt x="1646231" y="1476226"/>
                    </a:cubicBezTo>
                    <a:cubicBezTo>
                      <a:pt x="1501245" y="1629283"/>
                      <a:pt x="1299126" y="1735018"/>
                      <a:pt x="1090690" y="1766662"/>
                    </a:cubicBezTo>
                    <a:cubicBezTo>
                      <a:pt x="1091265" y="1766662"/>
                      <a:pt x="1091743" y="1766566"/>
                      <a:pt x="1092317" y="1766566"/>
                    </a:cubicBezTo>
                    <a:cubicBezTo>
                      <a:pt x="1093944" y="1766471"/>
                      <a:pt x="1095475" y="1766375"/>
                      <a:pt x="1097102" y="1766280"/>
                    </a:cubicBezTo>
                    <a:cubicBezTo>
                      <a:pt x="1071646" y="1768383"/>
                      <a:pt x="1047146" y="1768956"/>
                      <a:pt x="1020637" y="1767809"/>
                    </a:cubicBezTo>
                    <a:cubicBezTo>
                      <a:pt x="865699" y="1762169"/>
                      <a:pt x="715928" y="1724119"/>
                      <a:pt x="571133" y="1668766"/>
                    </a:cubicBezTo>
                    <a:cubicBezTo>
                      <a:pt x="425477" y="1587697"/>
                      <a:pt x="292549" y="1470585"/>
                      <a:pt x="211395" y="1323646"/>
                    </a:cubicBezTo>
                    <a:cubicBezTo>
                      <a:pt x="161057" y="1223265"/>
                      <a:pt x="99617" y="1119920"/>
                      <a:pt x="82200" y="1005964"/>
                    </a:cubicBezTo>
                    <a:cubicBezTo>
                      <a:pt x="58370" y="811416"/>
                      <a:pt x="109666" y="611131"/>
                      <a:pt x="203452" y="440292"/>
                    </a:cubicBezTo>
                    <a:cubicBezTo>
                      <a:pt x="245560" y="363429"/>
                      <a:pt x="311785" y="305495"/>
                      <a:pt x="384421" y="258076"/>
                    </a:cubicBezTo>
                    <a:cubicBezTo>
                      <a:pt x="449115" y="213335"/>
                      <a:pt x="517923" y="173756"/>
                      <a:pt x="593144" y="149760"/>
                    </a:cubicBezTo>
                    <a:cubicBezTo>
                      <a:pt x="730665" y="98805"/>
                      <a:pt x="881011" y="63911"/>
                      <a:pt x="1029633" y="70507"/>
                    </a:cubicBezTo>
                    <a:cubicBezTo>
                      <a:pt x="1117199" y="69742"/>
                      <a:pt x="1225628" y="77390"/>
                      <a:pt x="1327070" y="101864"/>
                    </a:cubicBezTo>
                    <a:cubicBezTo>
                      <a:pt x="1331759" y="111424"/>
                      <a:pt x="1340181" y="119072"/>
                      <a:pt x="1351091" y="122132"/>
                    </a:cubicBezTo>
                    <a:cubicBezTo>
                      <a:pt x="1426598" y="140583"/>
                      <a:pt x="1499427" y="171462"/>
                      <a:pt x="1562589" y="216586"/>
                    </a:cubicBezTo>
                    <a:cubicBezTo>
                      <a:pt x="1567948" y="243832"/>
                      <a:pt x="1601060" y="253201"/>
                      <a:pt x="1619243" y="271461"/>
                    </a:cubicBezTo>
                    <a:cubicBezTo>
                      <a:pt x="1637809" y="287713"/>
                      <a:pt x="1655992" y="305590"/>
                      <a:pt x="1674367" y="323563"/>
                    </a:cubicBezTo>
                    <a:cubicBezTo>
                      <a:pt x="1775043" y="422128"/>
                      <a:pt x="1858494" y="548130"/>
                      <a:pt x="1889310" y="687421"/>
                    </a:cubicBezTo>
                    <a:cubicBezTo>
                      <a:pt x="1907588" y="767630"/>
                      <a:pt x="1897061" y="849465"/>
                      <a:pt x="1887970" y="93005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2982762" y="383009"/>
                <a:ext cx="852798" cy="896850"/>
              </a:xfrm>
              <a:custGeom>
                <a:rect b="b" l="l" r="r" t="t"/>
                <a:pathLst>
                  <a:path extrusionOk="0" h="896850" w="852798">
                    <a:moveTo>
                      <a:pt x="380216" y="6171"/>
                    </a:moveTo>
                    <a:cubicBezTo>
                      <a:pt x="330164" y="16401"/>
                      <a:pt x="180011" y="61524"/>
                      <a:pt x="169292" y="114392"/>
                    </a:cubicBezTo>
                    <a:cubicBezTo>
                      <a:pt x="61725" y="195175"/>
                      <a:pt x="8133" y="326053"/>
                      <a:pt x="859" y="457600"/>
                    </a:cubicBezTo>
                    <a:cubicBezTo>
                      <a:pt x="-14453" y="694882"/>
                      <a:pt x="176948" y="878531"/>
                      <a:pt x="406820" y="896218"/>
                    </a:cubicBezTo>
                    <a:cubicBezTo>
                      <a:pt x="578220" y="905873"/>
                      <a:pt x="745982" y="804249"/>
                      <a:pt x="816992" y="648228"/>
                    </a:cubicBezTo>
                    <a:cubicBezTo>
                      <a:pt x="875178" y="512379"/>
                      <a:pt x="860632" y="345651"/>
                      <a:pt x="786559" y="217928"/>
                    </a:cubicBezTo>
                    <a:cubicBezTo>
                      <a:pt x="704066" y="66878"/>
                      <a:pt x="554773" y="-25377"/>
                      <a:pt x="380216" y="617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4"/>
            <p:cNvSpPr/>
            <p:nvPr/>
          </p:nvSpPr>
          <p:spPr>
            <a:xfrm rot="-742437">
              <a:off x="1219790" y="15437"/>
              <a:ext cx="914460" cy="852114"/>
            </a:xfrm>
            <a:custGeom>
              <a:rect b="b" l="l" r="r" t="t"/>
              <a:pathLst>
                <a:path extrusionOk="0" h="1698611" w="1822891">
                  <a:moveTo>
                    <a:pt x="1342638" y="1007386"/>
                  </a:moveTo>
                  <a:cubicBezTo>
                    <a:pt x="1400824" y="871537"/>
                    <a:pt x="1386278" y="704808"/>
                    <a:pt x="1312205" y="577085"/>
                  </a:cubicBezTo>
                  <a:cubicBezTo>
                    <a:pt x="1229712" y="426035"/>
                    <a:pt x="1080419" y="333685"/>
                    <a:pt x="905862" y="365233"/>
                  </a:cubicBezTo>
                  <a:cubicBezTo>
                    <a:pt x="855811" y="375462"/>
                    <a:pt x="705657" y="420586"/>
                    <a:pt x="694938" y="473454"/>
                  </a:cubicBezTo>
                  <a:cubicBezTo>
                    <a:pt x="587371" y="554236"/>
                    <a:pt x="533779" y="685114"/>
                    <a:pt x="526506" y="816661"/>
                  </a:cubicBezTo>
                  <a:cubicBezTo>
                    <a:pt x="511193" y="1053943"/>
                    <a:pt x="702594" y="1237593"/>
                    <a:pt x="932467" y="1255279"/>
                  </a:cubicBezTo>
                  <a:cubicBezTo>
                    <a:pt x="1103962" y="1264935"/>
                    <a:pt x="1271629" y="1163407"/>
                    <a:pt x="1342638" y="1007386"/>
                  </a:cubicBezTo>
                  <a:close/>
                  <a:moveTo>
                    <a:pt x="1812814" y="617811"/>
                  </a:moveTo>
                  <a:cubicBezTo>
                    <a:pt x="1831093" y="697925"/>
                    <a:pt x="1820662" y="779855"/>
                    <a:pt x="1811570" y="860351"/>
                  </a:cubicBezTo>
                  <a:cubicBezTo>
                    <a:pt x="1807072" y="926125"/>
                    <a:pt x="1793100" y="990560"/>
                    <a:pt x="1772046" y="1052892"/>
                  </a:cubicBezTo>
                  <a:cubicBezTo>
                    <a:pt x="1724674" y="1176600"/>
                    <a:pt x="1651655" y="1301264"/>
                    <a:pt x="1569927" y="1406520"/>
                  </a:cubicBezTo>
                  <a:cubicBezTo>
                    <a:pt x="1424845" y="1559578"/>
                    <a:pt x="1222821" y="1665312"/>
                    <a:pt x="1014290" y="1696957"/>
                  </a:cubicBezTo>
                  <a:cubicBezTo>
                    <a:pt x="1014769" y="1696861"/>
                    <a:pt x="1015439" y="1696861"/>
                    <a:pt x="1015917" y="1696765"/>
                  </a:cubicBezTo>
                  <a:cubicBezTo>
                    <a:pt x="1017544" y="1696670"/>
                    <a:pt x="1019075" y="1696574"/>
                    <a:pt x="1020702" y="1696478"/>
                  </a:cubicBezTo>
                  <a:cubicBezTo>
                    <a:pt x="995246" y="1698677"/>
                    <a:pt x="970651" y="1699155"/>
                    <a:pt x="944238" y="1698008"/>
                  </a:cubicBezTo>
                  <a:cubicBezTo>
                    <a:pt x="789299" y="1692463"/>
                    <a:pt x="639528" y="1654318"/>
                    <a:pt x="494733" y="1598965"/>
                  </a:cubicBezTo>
                  <a:cubicBezTo>
                    <a:pt x="349077" y="1517896"/>
                    <a:pt x="216149" y="1400784"/>
                    <a:pt x="134995" y="1253845"/>
                  </a:cubicBezTo>
                  <a:cubicBezTo>
                    <a:pt x="84657" y="1153369"/>
                    <a:pt x="23217" y="1050119"/>
                    <a:pt x="5800" y="936067"/>
                  </a:cubicBezTo>
                  <a:cubicBezTo>
                    <a:pt x="-18029" y="741615"/>
                    <a:pt x="33362" y="541235"/>
                    <a:pt x="127052" y="370395"/>
                  </a:cubicBezTo>
                  <a:cubicBezTo>
                    <a:pt x="169160" y="293532"/>
                    <a:pt x="235289" y="235598"/>
                    <a:pt x="307926" y="188275"/>
                  </a:cubicBezTo>
                  <a:cubicBezTo>
                    <a:pt x="372619" y="143534"/>
                    <a:pt x="441428" y="103955"/>
                    <a:pt x="516648" y="79959"/>
                  </a:cubicBezTo>
                  <a:cubicBezTo>
                    <a:pt x="654170" y="29004"/>
                    <a:pt x="804515" y="-5795"/>
                    <a:pt x="953138" y="802"/>
                  </a:cubicBezTo>
                  <a:cubicBezTo>
                    <a:pt x="1040704" y="-59"/>
                    <a:pt x="1149036" y="7685"/>
                    <a:pt x="1250479" y="31968"/>
                  </a:cubicBezTo>
                  <a:cubicBezTo>
                    <a:pt x="1255072" y="41623"/>
                    <a:pt x="1263686" y="49271"/>
                    <a:pt x="1274595" y="52426"/>
                  </a:cubicBezTo>
                  <a:cubicBezTo>
                    <a:pt x="1350103" y="70877"/>
                    <a:pt x="1422835" y="101661"/>
                    <a:pt x="1485997" y="146785"/>
                  </a:cubicBezTo>
                  <a:cubicBezTo>
                    <a:pt x="1491261" y="174126"/>
                    <a:pt x="1524469" y="183400"/>
                    <a:pt x="1542748" y="201660"/>
                  </a:cubicBezTo>
                  <a:cubicBezTo>
                    <a:pt x="1561218" y="217912"/>
                    <a:pt x="1579401" y="235885"/>
                    <a:pt x="1597871" y="253762"/>
                  </a:cubicBezTo>
                  <a:cubicBezTo>
                    <a:pt x="1698644" y="352422"/>
                    <a:pt x="1781999" y="478425"/>
                    <a:pt x="1812814" y="6178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rot="-742437">
              <a:off x="522614" y="-108327"/>
              <a:ext cx="2334697" cy="1185214"/>
            </a:xfrm>
            <a:custGeom>
              <a:rect b="b" l="l" r="r" t="t"/>
              <a:pathLst>
                <a:path extrusionOk="0" h="2362615" w="4654004">
                  <a:moveTo>
                    <a:pt x="3304055" y="1086438"/>
                  </a:moveTo>
                  <a:cubicBezTo>
                    <a:pt x="3342431" y="869328"/>
                    <a:pt x="3268359" y="683097"/>
                    <a:pt x="3133900" y="514743"/>
                  </a:cubicBezTo>
                  <a:cubicBezTo>
                    <a:pt x="3106434" y="488262"/>
                    <a:pt x="3025950" y="391514"/>
                    <a:pt x="2967764" y="357766"/>
                  </a:cubicBezTo>
                  <a:cubicBezTo>
                    <a:pt x="2917426" y="307480"/>
                    <a:pt x="2852828" y="271630"/>
                    <a:pt x="2786603" y="246582"/>
                  </a:cubicBezTo>
                  <a:cubicBezTo>
                    <a:pt x="2761817" y="241133"/>
                    <a:pt x="2726025" y="221152"/>
                    <a:pt x="2697889" y="221822"/>
                  </a:cubicBezTo>
                  <a:cubicBezTo>
                    <a:pt x="2603720" y="193428"/>
                    <a:pt x="2502277" y="179948"/>
                    <a:pt x="2424377" y="176315"/>
                  </a:cubicBezTo>
                  <a:cubicBezTo>
                    <a:pt x="2275085" y="169145"/>
                    <a:pt x="2123974" y="177176"/>
                    <a:pt x="1982624" y="229279"/>
                  </a:cubicBezTo>
                  <a:cubicBezTo>
                    <a:pt x="1892188" y="255951"/>
                    <a:pt x="1802804" y="287786"/>
                    <a:pt x="1723946" y="340749"/>
                  </a:cubicBezTo>
                  <a:cubicBezTo>
                    <a:pt x="1646620" y="389984"/>
                    <a:pt x="1567955" y="442087"/>
                    <a:pt x="1513788" y="517516"/>
                  </a:cubicBezTo>
                  <a:cubicBezTo>
                    <a:pt x="1389665" y="694760"/>
                    <a:pt x="1329374" y="917511"/>
                    <a:pt x="1337700" y="1132996"/>
                  </a:cubicBezTo>
                  <a:cubicBezTo>
                    <a:pt x="1341528" y="1260528"/>
                    <a:pt x="1399522" y="1376301"/>
                    <a:pt x="1456751" y="1487580"/>
                  </a:cubicBezTo>
                  <a:cubicBezTo>
                    <a:pt x="1541446" y="1668458"/>
                    <a:pt x="1695428" y="1811859"/>
                    <a:pt x="1868071" y="1908894"/>
                  </a:cubicBezTo>
                  <a:cubicBezTo>
                    <a:pt x="2029326" y="1974190"/>
                    <a:pt x="2201874" y="2015968"/>
                    <a:pt x="2376336" y="2019027"/>
                  </a:cubicBezTo>
                  <a:cubicBezTo>
                    <a:pt x="2394136" y="2018931"/>
                    <a:pt x="2412128" y="2019505"/>
                    <a:pt x="2429832" y="2017497"/>
                  </a:cubicBezTo>
                  <a:cubicBezTo>
                    <a:pt x="2498641" y="2013673"/>
                    <a:pt x="2565535" y="1992354"/>
                    <a:pt x="2629272" y="1966829"/>
                  </a:cubicBezTo>
                  <a:cubicBezTo>
                    <a:pt x="2770143" y="1916064"/>
                    <a:pt x="2901826" y="1838914"/>
                    <a:pt x="3009681" y="1734518"/>
                  </a:cubicBezTo>
                  <a:cubicBezTo>
                    <a:pt x="3051885" y="1692453"/>
                    <a:pt x="3088155" y="1644940"/>
                    <a:pt x="3117822" y="1593315"/>
                  </a:cubicBezTo>
                  <a:cubicBezTo>
                    <a:pt x="3216681" y="1439875"/>
                    <a:pt x="3297548" y="1272000"/>
                    <a:pt x="3304055" y="1086438"/>
                  </a:cubicBezTo>
                  <a:close/>
                  <a:moveTo>
                    <a:pt x="4654004" y="1206800"/>
                  </a:moveTo>
                  <a:cubicBezTo>
                    <a:pt x="4643477" y="1221236"/>
                    <a:pt x="4633812" y="1237583"/>
                    <a:pt x="4621849" y="1247430"/>
                  </a:cubicBezTo>
                  <a:cubicBezTo>
                    <a:pt x="4548064" y="1319705"/>
                    <a:pt x="4478777" y="1404312"/>
                    <a:pt x="4398867" y="1471711"/>
                  </a:cubicBezTo>
                  <a:cubicBezTo>
                    <a:pt x="4333600" y="1528784"/>
                    <a:pt x="4289673" y="1600294"/>
                    <a:pt x="4224501" y="1658515"/>
                  </a:cubicBezTo>
                  <a:cubicBezTo>
                    <a:pt x="4013769" y="1821706"/>
                    <a:pt x="3800070" y="1980500"/>
                    <a:pt x="3557183" y="2095125"/>
                  </a:cubicBezTo>
                  <a:cubicBezTo>
                    <a:pt x="3333914" y="2200860"/>
                    <a:pt x="3102510" y="2291586"/>
                    <a:pt x="2860293" y="2344549"/>
                  </a:cubicBezTo>
                  <a:cubicBezTo>
                    <a:pt x="2660949" y="2376097"/>
                    <a:pt x="2457298" y="2361661"/>
                    <a:pt x="2257954" y="2336805"/>
                  </a:cubicBezTo>
                  <a:cubicBezTo>
                    <a:pt x="2040236" y="2300477"/>
                    <a:pt x="1824336" y="2272465"/>
                    <a:pt x="1608914" y="2221223"/>
                  </a:cubicBezTo>
                  <a:cubicBezTo>
                    <a:pt x="1522976" y="2201051"/>
                    <a:pt x="1442300" y="2164436"/>
                    <a:pt x="1359711" y="2133939"/>
                  </a:cubicBezTo>
                  <a:cubicBezTo>
                    <a:pt x="1250421" y="2091875"/>
                    <a:pt x="1136346" y="2062525"/>
                    <a:pt x="1031459" y="2009658"/>
                  </a:cubicBezTo>
                  <a:cubicBezTo>
                    <a:pt x="658514" y="1824765"/>
                    <a:pt x="93308" y="1512628"/>
                    <a:pt x="3732" y="1073436"/>
                  </a:cubicBezTo>
                  <a:cubicBezTo>
                    <a:pt x="3158" y="1070759"/>
                    <a:pt x="1818" y="1068369"/>
                    <a:pt x="0" y="1066457"/>
                  </a:cubicBezTo>
                  <a:cubicBezTo>
                    <a:pt x="223556" y="806900"/>
                    <a:pt x="482521" y="578414"/>
                    <a:pt x="763689" y="381858"/>
                  </a:cubicBezTo>
                  <a:cubicBezTo>
                    <a:pt x="1088017" y="143046"/>
                    <a:pt x="1487184" y="32340"/>
                    <a:pt x="1886063" y="11499"/>
                  </a:cubicBezTo>
                  <a:cubicBezTo>
                    <a:pt x="2019660" y="4998"/>
                    <a:pt x="2165604" y="-5327"/>
                    <a:pt x="2301881" y="3277"/>
                  </a:cubicBezTo>
                  <a:cubicBezTo>
                    <a:pt x="2504861" y="20964"/>
                    <a:pt x="2708895" y="47254"/>
                    <a:pt x="2904697" y="105284"/>
                  </a:cubicBezTo>
                  <a:cubicBezTo>
                    <a:pt x="3067292" y="156813"/>
                    <a:pt x="3229887" y="212166"/>
                    <a:pt x="3383295" y="287404"/>
                  </a:cubicBezTo>
                  <a:cubicBezTo>
                    <a:pt x="3503495" y="347059"/>
                    <a:pt x="3617665" y="417613"/>
                    <a:pt x="3733080" y="485967"/>
                  </a:cubicBezTo>
                  <a:cubicBezTo>
                    <a:pt x="4066787" y="689693"/>
                    <a:pt x="4361735" y="948486"/>
                    <a:pt x="4654004" y="1206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702450" y="3534920"/>
            <a:ext cx="950946" cy="889135"/>
            <a:chOff x="702450" y="3534920"/>
            <a:chExt cx="950946" cy="889135"/>
          </a:xfrm>
        </p:grpSpPr>
        <p:sp>
          <p:nvSpPr>
            <p:cNvPr id="135" name="Google Shape;135;p4"/>
            <p:cNvSpPr/>
            <p:nvPr/>
          </p:nvSpPr>
          <p:spPr>
            <a:xfrm rot="-725685">
              <a:off x="772335" y="3611351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1566563" y="695260"/>
                  </a:moveTo>
                  <a:cubicBezTo>
                    <a:pt x="1511142" y="682839"/>
                    <a:pt x="1454103" y="680478"/>
                    <a:pt x="1397808" y="674365"/>
                  </a:cubicBezTo>
                  <a:cubicBezTo>
                    <a:pt x="1291531" y="663011"/>
                    <a:pt x="1184575" y="656963"/>
                    <a:pt x="1077715" y="661653"/>
                  </a:cubicBezTo>
                  <a:cubicBezTo>
                    <a:pt x="1116917" y="623355"/>
                    <a:pt x="1157706" y="586610"/>
                    <a:pt x="1198397" y="549833"/>
                  </a:cubicBezTo>
                  <a:cubicBezTo>
                    <a:pt x="1218921" y="529746"/>
                    <a:pt x="1240804" y="511115"/>
                    <a:pt x="1262202" y="491933"/>
                  </a:cubicBezTo>
                  <a:cubicBezTo>
                    <a:pt x="1282500" y="472882"/>
                    <a:pt x="1302570" y="453603"/>
                    <a:pt x="1323709" y="435457"/>
                  </a:cubicBezTo>
                  <a:cubicBezTo>
                    <a:pt x="1342808" y="417893"/>
                    <a:pt x="1361519" y="399909"/>
                    <a:pt x="1382205" y="384189"/>
                  </a:cubicBezTo>
                  <a:cubicBezTo>
                    <a:pt x="1409851" y="361547"/>
                    <a:pt x="1434227" y="334247"/>
                    <a:pt x="1453261" y="304003"/>
                  </a:cubicBezTo>
                  <a:cubicBezTo>
                    <a:pt x="1465951" y="281652"/>
                    <a:pt x="1481198" y="255226"/>
                    <a:pt x="1472231" y="228928"/>
                  </a:cubicBezTo>
                  <a:cubicBezTo>
                    <a:pt x="1465401" y="210556"/>
                    <a:pt x="1448308" y="195224"/>
                    <a:pt x="1428561" y="192571"/>
                  </a:cubicBezTo>
                  <a:cubicBezTo>
                    <a:pt x="1393470" y="188593"/>
                    <a:pt x="1360224" y="205057"/>
                    <a:pt x="1330863" y="222491"/>
                  </a:cubicBezTo>
                  <a:cubicBezTo>
                    <a:pt x="1288521" y="249436"/>
                    <a:pt x="1250840" y="282687"/>
                    <a:pt x="1212188" y="314483"/>
                  </a:cubicBezTo>
                  <a:cubicBezTo>
                    <a:pt x="1164925" y="354560"/>
                    <a:pt x="1119798" y="397127"/>
                    <a:pt x="1074575" y="439501"/>
                  </a:cubicBezTo>
                  <a:cubicBezTo>
                    <a:pt x="1050458" y="463243"/>
                    <a:pt x="1029286" y="489799"/>
                    <a:pt x="1004457" y="512894"/>
                  </a:cubicBezTo>
                  <a:cubicBezTo>
                    <a:pt x="992383" y="524765"/>
                    <a:pt x="981182" y="537509"/>
                    <a:pt x="969625" y="549865"/>
                  </a:cubicBezTo>
                  <a:cubicBezTo>
                    <a:pt x="955802" y="564874"/>
                    <a:pt x="939649" y="577230"/>
                    <a:pt x="924402" y="590653"/>
                  </a:cubicBezTo>
                  <a:cubicBezTo>
                    <a:pt x="933401" y="458585"/>
                    <a:pt x="964737" y="328813"/>
                    <a:pt x="977815" y="197197"/>
                  </a:cubicBezTo>
                  <a:cubicBezTo>
                    <a:pt x="983772" y="146770"/>
                    <a:pt x="989242" y="96019"/>
                    <a:pt x="984905" y="45236"/>
                  </a:cubicBezTo>
                  <a:cubicBezTo>
                    <a:pt x="984516" y="8523"/>
                    <a:pt x="945055" y="-7650"/>
                    <a:pt x="913719" y="3445"/>
                  </a:cubicBezTo>
                  <a:cubicBezTo>
                    <a:pt x="883386" y="12760"/>
                    <a:pt x="859043" y="36599"/>
                    <a:pt x="844605" y="64352"/>
                  </a:cubicBezTo>
                  <a:cubicBezTo>
                    <a:pt x="804334" y="145120"/>
                    <a:pt x="791418" y="235980"/>
                    <a:pt x="772901" y="323443"/>
                  </a:cubicBezTo>
                  <a:cubicBezTo>
                    <a:pt x="765585" y="356468"/>
                    <a:pt x="761571" y="390044"/>
                    <a:pt x="756456" y="423457"/>
                  </a:cubicBezTo>
                  <a:cubicBezTo>
                    <a:pt x="746291" y="484623"/>
                    <a:pt x="735673" y="546081"/>
                    <a:pt x="731983" y="608055"/>
                  </a:cubicBezTo>
                  <a:cubicBezTo>
                    <a:pt x="713952" y="579688"/>
                    <a:pt x="697054" y="550447"/>
                    <a:pt x="679799" y="521498"/>
                  </a:cubicBezTo>
                  <a:cubicBezTo>
                    <a:pt x="661477" y="488828"/>
                    <a:pt x="646165" y="454477"/>
                    <a:pt x="626612" y="422487"/>
                  </a:cubicBezTo>
                  <a:cubicBezTo>
                    <a:pt x="596248" y="373871"/>
                    <a:pt x="567469" y="324252"/>
                    <a:pt x="532669" y="278612"/>
                  </a:cubicBezTo>
                  <a:cubicBezTo>
                    <a:pt x="521533" y="261727"/>
                    <a:pt x="512275" y="243678"/>
                    <a:pt x="499973" y="227570"/>
                  </a:cubicBezTo>
                  <a:cubicBezTo>
                    <a:pt x="487607" y="211170"/>
                    <a:pt x="474303" y="195483"/>
                    <a:pt x="461160" y="179730"/>
                  </a:cubicBezTo>
                  <a:cubicBezTo>
                    <a:pt x="428820" y="142112"/>
                    <a:pt x="392110" y="105108"/>
                    <a:pt x="344783" y="87221"/>
                  </a:cubicBezTo>
                  <a:cubicBezTo>
                    <a:pt x="326687" y="79878"/>
                    <a:pt x="306551" y="75932"/>
                    <a:pt x="287258" y="80525"/>
                  </a:cubicBezTo>
                  <a:cubicBezTo>
                    <a:pt x="258447" y="87997"/>
                    <a:pt x="264597" y="126068"/>
                    <a:pt x="268709" y="148581"/>
                  </a:cubicBezTo>
                  <a:cubicBezTo>
                    <a:pt x="281496" y="216022"/>
                    <a:pt x="310242" y="279129"/>
                    <a:pt x="348020" y="336123"/>
                  </a:cubicBezTo>
                  <a:cubicBezTo>
                    <a:pt x="363202" y="360965"/>
                    <a:pt x="376119" y="387165"/>
                    <a:pt x="391690" y="411812"/>
                  </a:cubicBezTo>
                  <a:cubicBezTo>
                    <a:pt x="412731" y="444255"/>
                    <a:pt x="436330" y="475081"/>
                    <a:pt x="459768" y="505842"/>
                  </a:cubicBezTo>
                  <a:cubicBezTo>
                    <a:pt x="493046" y="546501"/>
                    <a:pt x="523443" y="589392"/>
                    <a:pt x="559991" y="627301"/>
                  </a:cubicBezTo>
                  <a:cubicBezTo>
                    <a:pt x="576792" y="646806"/>
                    <a:pt x="592363" y="667281"/>
                    <a:pt x="609358" y="686591"/>
                  </a:cubicBezTo>
                  <a:cubicBezTo>
                    <a:pt x="619037" y="698010"/>
                    <a:pt x="629267" y="709622"/>
                    <a:pt x="634123" y="724016"/>
                  </a:cubicBezTo>
                  <a:cubicBezTo>
                    <a:pt x="581227" y="715282"/>
                    <a:pt x="527781" y="719584"/>
                    <a:pt x="474464" y="720361"/>
                  </a:cubicBezTo>
                  <a:cubicBezTo>
                    <a:pt x="406160" y="722787"/>
                    <a:pt x="337758" y="722463"/>
                    <a:pt x="269550" y="727056"/>
                  </a:cubicBezTo>
                  <a:cubicBezTo>
                    <a:pt x="235786" y="728868"/>
                    <a:pt x="201925" y="729126"/>
                    <a:pt x="168097" y="730291"/>
                  </a:cubicBezTo>
                  <a:cubicBezTo>
                    <a:pt x="116399" y="731682"/>
                    <a:pt x="61172" y="732264"/>
                    <a:pt x="15075" y="758561"/>
                  </a:cubicBezTo>
                  <a:cubicBezTo>
                    <a:pt x="-29857" y="792848"/>
                    <a:pt x="36732" y="839879"/>
                    <a:pt x="70625" y="849130"/>
                  </a:cubicBezTo>
                  <a:cubicBezTo>
                    <a:pt x="103126" y="859028"/>
                    <a:pt x="137408" y="860969"/>
                    <a:pt x="171107" y="863297"/>
                  </a:cubicBezTo>
                  <a:cubicBezTo>
                    <a:pt x="222708" y="865529"/>
                    <a:pt x="274471" y="864462"/>
                    <a:pt x="326039" y="862327"/>
                  </a:cubicBezTo>
                  <a:cubicBezTo>
                    <a:pt x="378093" y="859836"/>
                    <a:pt x="430180" y="857863"/>
                    <a:pt x="482137" y="853982"/>
                  </a:cubicBezTo>
                  <a:cubicBezTo>
                    <a:pt x="527166" y="850165"/>
                    <a:pt x="572292" y="846057"/>
                    <a:pt x="617516" y="848224"/>
                  </a:cubicBezTo>
                  <a:cubicBezTo>
                    <a:pt x="598514" y="860936"/>
                    <a:pt x="582004" y="876689"/>
                    <a:pt x="565397" y="892215"/>
                  </a:cubicBezTo>
                  <a:cubicBezTo>
                    <a:pt x="491265" y="947720"/>
                    <a:pt x="417101" y="1003485"/>
                    <a:pt x="348894" y="1066333"/>
                  </a:cubicBezTo>
                  <a:cubicBezTo>
                    <a:pt x="294412" y="1111488"/>
                    <a:pt x="242908" y="1161851"/>
                    <a:pt x="206619" y="1223146"/>
                  </a:cubicBezTo>
                  <a:cubicBezTo>
                    <a:pt x="187747" y="1253325"/>
                    <a:pt x="169068" y="1287741"/>
                    <a:pt x="176902" y="1324486"/>
                  </a:cubicBezTo>
                  <a:cubicBezTo>
                    <a:pt x="181434" y="1353371"/>
                    <a:pt x="209047" y="1346482"/>
                    <a:pt x="229539" y="1340627"/>
                  </a:cubicBezTo>
                  <a:cubicBezTo>
                    <a:pt x="261134" y="1330018"/>
                    <a:pt x="291693" y="1315785"/>
                    <a:pt x="320115" y="1298351"/>
                  </a:cubicBezTo>
                  <a:cubicBezTo>
                    <a:pt x="400268" y="1247632"/>
                    <a:pt x="475274" y="1188730"/>
                    <a:pt x="541766" y="1121063"/>
                  </a:cubicBezTo>
                  <a:cubicBezTo>
                    <a:pt x="580385" y="1086808"/>
                    <a:pt x="613987" y="1047508"/>
                    <a:pt x="651960" y="1012574"/>
                  </a:cubicBezTo>
                  <a:cubicBezTo>
                    <a:pt x="694270" y="970330"/>
                    <a:pt x="741565" y="932680"/>
                    <a:pt x="786400" y="892926"/>
                  </a:cubicBezTo>
                  <a:cubicBezTo>
                    <a:pt x="786238" y="982654"/>
                    <a:pt x="786335" y="1072414"/>
                    <a:pt x="789314" y="1162110"/>
                  </a:cubicBezTo>
                  <a:cubicBezTo>
                    <a:pt x="789702" y="1231233"/>
                    <a:pt x="801615" y="1299580"/>
                    <a:pt x="818610" y="1366407"/>
                  </a:cubicBezTo>
                  <a:cubicBezTo>
                    <a:pt x="827253" y="1393319"/>
                    <a:pt x="842080" y="1457978"/>
                    <a:pt x="870243" y="1467229"/>
                  </a:cubicBezTo>
                  <a:cubicBezTo>
                    <a:pt x="909219" y="1478388"/>
                    <a:pt x="942335" y="1285639"/>
                    <a:pt x="950590" y="1253260"/>
                  </a:cubicBezTo>
                  <a:cubicBezTo>
                    <a:pt x="963960" y="1187857"/>
                    <a:pt x="974966" y="1121968"/>
                    <a:pt x="979757" y="1055335"/>
                  </a:cubicBezTo>
                  <a:cubicBezTo>
                    <a:pt x="984160" y="997598"/>
                    <a:pt x="986847" y="940054"/>
                    <a:pt x="992706" y="882317"/>
                  </a:cubicBezTo>
                  <a:cubicBezTo>
                    <a:pt x="1012259" y="902339"/>
                    <a:pt x="1033851" y="920162"/>
                    <a:pt x="1053857" y="939699"/>
                  </a:cubicBezTo>
                  <a:cubicBezTo>
                    <a:pt x="1071564" y="957618"/>
                    <a:pt x="1088915" y="975894"/>
                    <a:pt x="1107206" y="993264"/>
                  </a:cubicBezTo>
                  <a:cubicBezTo>
                    <a:pt x="1129251" y="1015712"/>
                    <a:pt x="1148933" y="1040359"/>
                    <a:pt x="1172111" y="1061740"/>
                  </a:cubicBezTo>
                  <a:cubicBezTo>
                    <a:pt x="1187164" y="1076619"/>
                    <a:pt x="1198915" y="1092566"/>
                    <a:pt x="1213612" y="1108642"/>
                  </a:cubicBezTo>
                  <a:cubicBezTo>
                    <a:pt x="1231125" y="1127176"/>
                    <a:pt x="1249836" y="1144513"/>
                    <a:pt x="1268677" y="1161657"/>
                  </a:cubicBezTo>
                  <a:cubicBezTo>
                    <a:pt x="1302214" y="1188180"/>
                    <a:pt x="1355919" y="1232559"/>
                    <a:pt x="1400916" y="1215772"/>
                  </a:cubicBezTo>
                  <a:cubicBezTo>
                    <a:pt x="1435586" y="1199275"/>
                    <a:pt x="1422637" y="1164859"/>
                    <a:pt x="1408815" y="1138238"/>
                  </a:cubicBezTo>
                  <a:cubicBezTo>
                    <a:pt x="1395769" y="1112653"/>
                    <a:pt x="1383079" y="1086258"/>
                    <a:pt x="1367217" y="1061902"/>
                  </a:cubicBezTo>
                  <a:cubicBezTo>
                    <a:pt x="1354397" y="1043076"/>
                    <a:pt x="1340089" y="1025318"/>
                    <a:pt x="1326946" y="1006687"/>
                  </a:cubicBezTo>
                  <a:cubicBezTo>
                    <a:pt x="1296387" y="965608"/>
                    <a:pt x="1258318" y="930836"/>
                    <a:pt x="1219374" y="897875"/>
                  </a:cubicBezTo>
                  <a:cubicBezTo>
                    <a:pt x="1206555" y="886263"/>
                    <a:pt x="1194772" y="873616"/>
                    <a:pt x="1181823" y="862165"/>
                  </a:cubicBezTo>
                  <a:cubicBezTo>
                    <a:pt x="1168389" y="849906"/>
                    <a:pt x="1152235" y="841076"/>
                    <a:pt x="1138833" y="828817"/>
                  </a:cubicBezTo>
                  <a:cubicBezTo>
                    <a:pt x="1192020" y="828461"/>
                    <a:pt x="1244948" y="836094"/>
                    <a:pt x="1298135" y="833313"/>
                  </a:cubicBezTo>
                  <a:cubicBezTo>
                    <a:pt x="1339603" y="831663"/>
                    <a:pt x="1381201" y="833474"/>
                    <a:pt x="1422378" y="827458"/>
                  </a:cubicBezTo>
                  <a:cubicBezTo>
                    <a:pt x="1447855" y="825000"/>
                    <a:pt x="1473656" y="824838"/>
                    <a:pt x="1498744" y="819145"/>
                  </a:cubicBezTo>
                  <a:cubicBezTo>
                    <a:pt x="1522796" y="813938"/>
                    <a:pt x="1545748" y="804751"/>
                    <a:pt x="1569185" y="797344"/>
                  </a:cubicBezTo>
                  <a:cubicBezTo>
                    <a:pt x="1581681" y="793204"/>
                    <a:pt x="1594726" y="788837"/>
                    <a:pt x="1604114" y="779166"/>
                  </a:cubicBezTo>
                  <a:cubicBezTo>
                    <a:pt x="1639303" y="747111"/>
                    <a:pt x="1604568" y="702409"/>
                    <a:pt x="1566563" y="69526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-725685">
              <a:off x="772335" y="3611351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870243" y="1467229"/>
                  </a:moveTo>
                  <a:cubicBezTo>
                    <a:pt x="842080" y="1457978"/>
                    <a:pt x="827253" y="1393319"/>
                    <a:pt x="818610" y="1366407"/>
                  </a:cubicBezTo>
                  <a:cubicBezTo>
                    <a:pt x="801615" y="1299580"/>
                    <a:pt x="789702" y="1231233"/>
                    <a:pt x="789314" y="1162110"/>
                  </a:cubicBezTo>
                  <a:cubicBezTo>
                    <a:pt x="786335" y="1072414"/>
                    <a:pt x="786238" y="982654"/>
                    <a:pt x="786400" y="892926"/>
                  </a:cubicBezTo>
                  <a:cubicBezTo>
                    <a:pt x="741565" y="932680"/>
                    <a:pt x="694270" y="970330"/>
                    <a:pt x="651960" y="1012574"/>
                  </a:cubicBezTo>
                  <a:cubicBezTo>
                    <a:pt x="613987" y="1047508"/>
                    <a:pt x="580385" y="1086808"/>
                    <a:pt x="541766" y="1121063"/>
                  </a:cubicBezTo>
                  <a:cubicBezTo>
                    <a:pt x="475274" y="1188730"/>
                    <a:pt x="400268" y="1247632"/>
                    <a:pt x="320115" y="1298351"/>
                  </a:cubicBezTo>
                  <a:cubicBezTo>
                    <a:pt x="291693" y="1315785"/>
                    <a:pt x="261134" y="1330018"/>
                    <a:pt x="229539" y="1340627"/>
                  </a:cubicBezTo>
                  <a:cubicBezTo>
                    <a:pt x="209047" y="1346482"/>
                    <a:pt x="181434" y="1353371"/>
                    <a:pt x="176902" y="1324486"/>
                  </a:cubicBezTo>
                  <a:cubicBezTo>
                    <a:pt x="169068" y="1287741"/>
                    <a:pt x="187747" y="1253325"/>
                    <a:pt x="206619" y="1223146"/>
                  </a:cubicBezTo>
                  <a:cubicBezTo>
                    <a:pt x="242908" y="1161851"/>
                    <a:pt x="294412" y="1111488"/>
                    <a:pt x="348894" y="1066333"/>
                  </a:cubicBezTo>
                  <a:cubicBezTo>
                    <a:pt x="417101" y="1003485"/>
                    <a:pt x="491265" y="947720"/>
                    <a:pt x="565397" y="892215"/>
                  </a:cubicBezTo>
                  <a:cubicBezTo>
                    <a:pt x="582004" y="876689"/>
                    <a:pt x="598514" y="860936"/>
                    <a:pt x="617516" y="848224"/>
                  </a:cubicBezTo>
                  <a:cubicBezTo>
                    <a:pt x="572292" y="846057"/>
                    <a:pt x="527166" y="850165"/>
                    <a:pt x="482137" y="853982"/>
                  </a:cubicBezTo>
                  <a:cubicBezTo>
                    <a:pt x="430180" y="857863"/>
                    <a:pt x="378093" y="859836"/>
                    <a:pt x="326039" y="862327"/>
                  </a:cubicBezTo>
                  <a:cubicBezTo>
                    <a:pt x="274471" y="864462"/>
                    <a:pt x="222708" y="865529"/>
                    <a:pt x="171107" y="863297"/>
                  </a:cubicBezTo>
                  <a:cubicBezTo>
                    <a:pt x="137408" y="860969"/>
                    <a:pt x="103126" y="859028"/>
                    <a:pt x="70625" y="849130"/>
                  </a:cubicBezTo>
                  <a:cubicBezTo>
                    <a:pt x="36732" y="839879"/>
                    <a:pt x="-29857" y="792848"/>
                    <a:pt x="15075" y="758561"/>
                  </a:cubicBezTo>
                  <a:cubicBezTo>
                    <a:pt x="61172" y="732264"/>
                    <a:pt x="116399" y="731682"/>
                    <a:pt x="168097" y="730291"/>
                  </a:cubicBezTo>
                  <a:cubicBezTo>
                    <a:pt x="201925" y="729126"/>
                    <a:pt x="235786" y="728868"/>
                    <a:pt x="269550" y="727056"/>
                  </a:cubicBezTo>
                  <a:cubicBezTo>
                    <a:pt x="337758" y="722463"/>
                    <a:pt x="406160" y="722787"/>
                    <a:pt x="474464" y="720361"/>
                  </a:cubicBezTo>
                  <a:cubicBezTo>
                    <a:pt x="527781" y="719584"/>
                    <a:pt x="581227" y="715282"/>
                    <a:pt x="634123" y="724016"/>
                  </a:cubicBezTo>
                  <a:cubicBezTo>
                    <a:pt x="629267" y="709622"/>
                    <a:pt x="619037" y="698010"/>
                    <a:pt x="609358" y="686591"/>
                  </a:cubicBezTo>
                  <a:cubicBezTo>
                    <a:pt x="592363" y="667281"/>
                    <a:pt x="576792" y="646806"/>
                    <a:pt x="559991" y="627301"/>
                  </a:cubicBezTo>
                  <a:cubicBezTo>
                    <a:pt x="523443" y="589392"/>
                    <a:pt x="493046" y="546501"/>
                    <a:pt x="459768" y="505842"/>
                  </a:cubicBezTo>
                  <a:cubicBezTo>
                    <a:pt x="436330" y="475081"/>
                    <a:pt x="412731" y="444255"/>
                    <a:pt x="391690" y="411812"/>
                  </a:cubicBezTo>
                  <a:cubicBezTo>
                    <a:pt x="376119" y="387165"/>
                    <a:pt x="363202" y="360965"/>
                    <a:pt x="348020" y="336123"/>
                  </a:cubicBezTo>
                  <a:cubicBezTo>
                    <a:pt x="310242" y="279129"/>
                    <a:pt x="281496" y="216022"/>
                    <a:pt x="268709" y="148581"/>
                  </a:cubicBezTo>
                  <a:cubicBezTo>
                    <a:pt x="264597" y="126068"/>
                    <a:pt x="258447" y="87997"/>
                    <a:pt x="287258" y="80525"/>
                  </a:cubicBezTo>
                  <a:cubicBezTo>
                    <a:pt x="306551" y="75932"/>
                    <a:pt x="326687" y="79878"/>
                    <a:pt x="344783" y="87221"/>
                  </a:cubicBezTo>
                  <a:cubicBezTo>
                    <a:pt x="392110" y="105108"/>
                    <a:pt x="428820" y="142112"/>
                    <a:pt x="461160" y="179730"/>
                  </a:cubicBezTo>
                  <a:cubicBezTo>
                    <a:pt x="474303" y="195483"/>
                    <a:pt x="487607" y="211170"/>
                    <a:pt x="499973" y="227570"/>
                  </a:cubicBezTo>
                  <a:cubicBezTo>
                    <a:pt x="512275" y="243678"/>
                    <a:pt x="521533" y="261727"/>
                    <a:pt x="532669" y="278612"/>
                  </a:cubicBezTo>
                  <a:cubicBezTo>
                    <a:pt x="567469" y="324252"/>
                    <a:pt x="596248" y="373871"/>
                    <a:pt x="626612" y="422487"/>
                  </a:cubicBezTo>
                  <a:cubicBezTo>
                    <a:pt x="646165" y="454477"/>
                    <a:pt x="661477" y="488828"/>
                    <a:pt x="679799" y="521498"/>
                  </a:cubicBezTo>
                  <a:cubicBezTo>
                    <a:pt x="697054" y="550447"/>
                    <a:pt x="713952" y="579688"/>
                    <a:pt x="731983" y="608055"/>
                  </a:cubicBezTo>
                  <a:cubicBezTo>
                    <a:pt x="735673" y="546081"/>
                    <a:pt x="746291" y="484623"/>
                    <a:pt x="756456" y="423457"/>
                  </a:cubicBezTo>
                  <a:cubicBezTo>
                    <a:pt x="761571" y="390044"/>
                    <a:pt x="765585" y="356468"/>
                    <a:pt x="772901" y="323443"/>
                  </a:cubicBezTo>
                  <a:cubicBezTo>
                    <a:pt x="791418" y="235980"/>
                    <a:pt x="804334" y="145120"/>
                    <a:pt x="844605" y="64352"/>
                  </a:cubicBezTo>
                  <a:cubicBezTo>
                    <a:pt x="859043" y="36599"/>
                    <a:pt x="883386" y="12760"/>
                    <a:pt x="913719" y="3445"/>
                  </a:cubicBezTo>
                  <a:cubicBezTo>
                    <a:pt x="945055" y="-7650"/>
                    <a:pt x="984516" y="8523"/>
                    <a:pt x="984905" y="45236"/>
                  </a:cubicBezTo>
                  <a:cubicBezTo>
                    <a:pt x="989242" y="96019"/>
                    <a:pt x="983772" y="146770"/>
                    <a:pt x="977815" y="197197"/>
                  </a:cubicBezTo>
                  <a:cubicBezTo>
                    <a:pt x="964737" y="328813"/>
                    <a:pt x="933401" y="458585"/>
                    <a:pt x="924402" y="590653"/>
                  </a:cubicBezTo>
                  <a:cubicBezTo>
                    <a:pt x="939649" y="577230"/>
                    <a:pt x="955802" y="564874"/>
                    <a:pt x="969625" y="549865"/>
                  </a:cubicBezTo>
                  <a:cubicBezTo>
                    <a:pt x="981182" y="537509"/>
                    <a:pt x="992383" y="524765"/>
                    <a:pt x="1004457" y="512894"/>
                  </a:cubicBezTo>
                  <a:cubicBezTo>
                    <a:pt x="1029286" y="489799"/>
                    <a:pt x="1050458" y="463243"/>
                    <a:pt x="1074575" y="439501"/>
                  </a:cubicBezTo>
                  <a:cubicBezTo>
                    <a:pt x="1119798" y="397127"/>
                    <a:pt x="1164925" y="354560"/>
                    <a:pt x="1212188" y="314483"/>
                  </a:cubicBezTo>
                  <a:cubicBezTo>
                    <a:pt x="1250840" y="282687"/>
                    <a:pt x="1288521" y="249436"/>
                    <a:pt x="1330863" y="222491"/>
                  </a:cubicBezTo>
                  <a:cubicBezTo>
                    <a:pt x="1360224" y="205057"/>
                    <a:pt x="1393470" y="188593"/>
                    <a:pt x="1428561" y="192571"/>
                  </a:cubicBezTo>
                  <a:cubicBezTo>
                    <a:pt x="1448308" y="195224"/>
                    <a:pt x="1465401" y="210556"/>
                    <a:pt x="1472231" y="228928"/>
                  </a:cubicBezTo>
                  <a:cubicBezTo>
                    <a:pt x="1481198" y="255226"/>
                    <a:pt x="1465951" y="281652"/>
                    <a:pt x="1453261" y="304003"/>
                  </a:cubicBezTo>
                  <a:cubicBezTo>
                    <a:pt x="1434227" y="334247"/>
                    <a:pt x="1409851" y="361547"/>
                    <a:pt x="1382205" y="384189"/>
                  </a:cubicBezTo>
                  <a:cubicBezTo>
                    <a:pt x="1361519" y="399909"/>
                    <a:pt x="1342808" y="417893"/>
                    <a:pt x="1323709" y="435457"/>
                  </a:cubicBezTo>
                  <a:cubicBezTo>
                    <a:pt x="1302570" y="453603"/>
                    <a:pt x="1282500" y="472882"/>
                    <a:pt x="1262202" y="491933"/>
                  </a:cubicBezTo>
                  <a:cubicBezTo>
                    <a:pt x="1240804" y="511115"/>
                    <a:pt x="1218921" y="529746"/>
                    <a:pt x="1198397" y="549833"/>
                  </a:cubicBezTo>
                  <a:cubicBezTo>
                    <a:pt x="1157706" y="586610"/>
                    <a:pt x="1116917" y="623355"/>
                    <a:pt x="1077715" y="661653"/>
                  </a:cubicBezTo>
                  <a:cubicBezTo>
                    <a:pt x="1184575" y="656963"/>
                    <a:pt x="1291531" y="663011"/>
                    <a:pt x="1397808" y="674365"/>
                  </a:cubicBezTo>
                  <a:cubicBezTo>
                    <a:pt x="1454103" y="680478"/>
                    <a:pt x="1511142" y="682839"/>
                    <a:pt x="1566563" y="695260"/>
                  </a:cubicBezTo>
                  <a:cubicBezTo>
                    <a:pt x="1604568" y="702409"/>
                    <a:pt x="1639303" y="747111"/>
                    <a:pt x="1604114" y="779166"/>
                  </a:cubicBezTo>
                  <a:cubicBezTo>
                    <a:pt x="1594726" y="788837"/>
                    <a:pt x="1581681" y="793204"/>
                    <a:pt x="1569185" y="797344"/>
                  </a:cubicBezTo>
                  <a:cubicBezTo>
                    <a:pt x="1545748" y="804751"/>
                    <a:pt x="1522796" y="813938"/>
                    <a:pt x="1498744" y="819145"/>
                  </a:cubicBezTo>
                  <a:cubicBezTo>
                    <a:pt x="1473656" y="824838"/>
                    <a:pt x="1447855" y="825000"/>
                    <a:pt x="1422378" y="827458"/>
                  </a:cubicBezTo>
                  <a:cubicBezTo>
                    <a:pt x="1381201" y="833474"/>
                    <a:pt x="1339603" y="831663"/>
                    <a:pt x="1298135" y="833313"/>
                  </a:cubicBezTo>
                  <a:cubicBezTo>
                    <a:pt x="1244948" y="836094"/>
                    <a:pt x="1192020" y="828461"/>
                    <a:pt x="1138833" y="828817"/>
                  </a:cubicBezTo>
                  <a:cubicBezTo>
                    <a:pt x="1152235" y="841076"/>
                    <a:pt x="1168389" y="849906"/>
                    <a:pt x="1181823" y="862165"/>
                  </a:cubicBezTo>
                  <a:cubicBezTo>
                    <a:pt x="1194772" y="873616"/>
                    <a:pt x="1206555" y="886263"/>
                    <a:pt x="1219374" y="897875"/>
                  </a:cubicBezTo>
                  <a:cubicBezTo>
                    <a:pt x="1258318" y="930836"/>
                    <a:pt x="1296387" y="965608"/>
                    <a:pt x="1326946" y="1006687"/>
                  </a:cubicBezTo>
                  <a:cubicBezTo>
                    <a:pt x="1340089" y="1025318"/>
                    <a:pt x="1354397" y="1043076"/>
                    <a:pt x="1367217" y="1061902"/>
                  </a:cubicBezTo>
                  <a:cubicBezTo>
                    <a:pt x="1383079" y="1086258"/>
                    <a:pt x="1395769" y="1112653"/>
                    <a:pt x="1408815" y="1138238"/>
                  </a:cubicBezTo>
                  <a:cubicBezTo>
                    <a:pt x="1422637" y="1164859"/>
                    <a:pt x="1435586" y="1199275"/>
                    <a:pt x="1400916" y="1215772"/>
                  </a:cubicBezTo>
                  <a:cubicBezTo>
                    <a:pt x="1355919" y="1232559"/>
                    <a:pt x="1302214" y="1188180"/>
                    <a:pt x="1268677" y="1161657"/>
                  </a:cubicBezTo>
                  <a:cubicBezTo>
                    <a:pt x="1249836" y="1144513"/>
                    <a:pt x="1231125" y="1127176"/>
                    <a:pt x="1213612" y="1108642"/>
                  </a:cubicBezTo>
                  <a:cubicBezTo>
                    <a:pt x="1198915" y="1092566"/>
                    <a:pt x="1187164" y="1076619"/>
                    <a:pt x="1172111" y="1061740"/>
                  </a:cubicBezTo>
                  <a:cubicBezTo>
                    <a:pt x="1148933" y="1040359"/>
                    <a:pt x="1129251" y="1015712"/>
                    <a:pt x="1107206" y="993264"/>
                  </a:cubicBezTo>
                  <a:cubicBezTo>
                    <a:pt x="1088915" y="975894"/>
                    <a:pt x="1071564" y="957618"/>
                    <a:pt x="1053857" y="939699"/>
                  </a:cubicBezTo>
                  <a:cubicBezTo>
                    <a:pt x="1033851" y="920162"/>
                    <a:pt x="1012259" y="902339"/>
                    <a:pt x="992706" y="882317"/>
                  </a:cubicBezTo>
                  <a:cubicBezTo>
                    <a:pt x="986847" y="940054"/>
                    <a:pt x="984160" y="997598"/>
                    <a:pt x="979757" y="1055335"/>
                  </a:cubicBezTo>
                  <a:cubicBezTo>
                    <a:pt x="974966" y="1121968"/>
                    <a:pt x="963960" y="1187857"/>
                    <a:pt x="950590" y="1253260"/>
                  </a:cubicBezTo>
                  <a:cubicBezTo>
                    <a:pt x="942335" y="1285639"/>
                    <a:pt x="909219" y="1478388"/>
                    <a:pt x="870243" y="1467229"/>
                  </a:cubicBezTo>
                  <a:close/>
                  <a:moveTo>
                    <a:pt x="873286" y="1450474"/>
                  </a:moveTo>
                  <a:cubicBezTo>
                    <a:pt x="881476" y="1440188"/>
                    <a:pt x="887562" y="1428543"/>
                    <a:pt x="891803" y="1416122"/>
                  </a:cubicBezTo>
                  <a:cubicBezTo>
                    <a:pt x="900802" y="1390278"/>
                    <a:pt x="908377" y="1363981"/>
                    <a:pt x="914528" y="1337328"/>
                  </a:cubicBezTo>
                  <a:cubicBezTo>
                    <a:pt x="936282" y="1246565"/>
                    <a:pt x="955025" y="1154638"/>
                    <a:pt x="962439" y="1061481"/>
                  </a:cubicBezTo>
                  <a:cubicBezTo>
                    <a:pt x="967942" y="997113"/>
                    <a:pt x="969690" y="932453"/>
                    <a:pt x="977686" y="868343"/>
                  </a:cubicBezTo>
                  <a:cubicBezTo>
                    <a:pt x="978916" y="860451"/>
                    <a:pt x="987430" y="854532"/>
                    <a:pt x="994422" y="860257"/>
                  </a:cubicBezTo>
                  <a:cubicBezTo>
                    <a:pt x="1002806" y="868570"/>
                    <a:pt x="1010899" y="877206"/>
                    <a:pt x="1019575" y="885228"/>
                  </a:cubicBezTo>
                  <a:cubicBezTo>
                    <a:pt x="1042624" y="906576"/>
                    <a:pt x="1066255" y="927278"/>
                    <a:pt x="1087588" y="950373"/>
                  </a:cubicBezTo>
                  <a:cubicBezTo>
                    <a:pt x="1103645" y="967031"/>
                    <a:pt x="1120996" y="982363"/>
                    <a:pt x="1136340" y="999700"/>
                  </a:cubicBezTo>
                  <a:cubicBezTo>
                    <a:pt x="1152559" y="1019140"/>
                    <a:pt x="1170590" y="1036801"/>
                    <a:pt x="1188524" y="1054656"/>
                  </a:cubicBezTo>
                  <a:cubicBezTo>
                    <a:pt x="1200696" y="1067142"/>
                    <a:pt x="1211443" y="1080986"/>
                    <a:pt x="1222903" y="1094118"/>
                  </a:cubicBezTo>
                  <a:cubicBezTo>
                    <a:pt x="1245563" y="1117731"/>
                    <a:pt x="1268968" y="1140923"/>
                    <a:pt x="1294639" y="1161301"/>
                  </a:cubicBezTo>
                  <a:cubicBezTo>
                    <a:pt x="1321152" y="1179285"/>
                    <a:pt x="1365048" y="1215286"/>
                    <a:pt x="1397841" y="1198337"/>
                  </a:cubicBezTo>
                  <a:cubicBezTo>
                    <a:pt x="1404412" y="1193615"/>
                    <a:pt x="1408620" y="1186175"/>
                    <a:pt x="1405966" y="1178088"/>
                  </a:cubicBezTo>
                  <a:cubicBezTo>
                    <a:pt x="1403894" y="1166929"/>
                    <a:pt x="1399265" y="1156546"/>
                    <a:pt x="1394247" y="1146422"/>
                  </a:cubicBezTo>
                  <a:cubicBezTo>
                    <a:pt x="1380975" y="1120319"/>
                    <a:pt x="1368220" y="1093827"/>
                    <a:pt x="1352099" y="1069309"/>
                  </a:cubicBezTo>
                  <a:cubicBezTo>
                    <a:pt x="1332449" y="1042882"/>
                    <a:pt x="1313965" y="1015485"/>
                    <a:pt x="1292470" y="990546"/>
                  </a:cubicBezTo>
                  <a:cubicBezTo>
                    <a:pt x="1269130" y="964961"/>
                    <a:pt x="1244106" y="940249"/>
                    <a:pt x="1217497" y="918383"/>
                  </a:cubicBezTo>
                  <a:cubicBezTo>
                    <a:pt x="1201019" y="904603"/>
                    <a:pt x="1186452" y="888754"/>
                    <a:pt x="1170493" y="874392"/>
                  </a:cubicBezTo>
                  <a:cubicBezTo>
                    <a:pt x="1158030" y="863524"/>
                    <a:pt x="1143915" y="854855"/>
                    <a:pt x="1131161" y="844375"/>
                  </a:cubicBezTo>
                  <a:cubicBezTo>
                    <a:pt x="1122259" y="837259"/>
                    <a:pt x="1104713" y="819825"/>
                    <a:pt x="1122744" y="812741"/>
                  </a:cubicBezTo>
                  <a:cubicBezTo>
                    <a:pt x="1142426" y="810962"/>
                    <a:pt x="1162400" y="812870"/>
                    <a:pt x="1182179" y="813161"/>
                  </a:cubicBezTo>
                  <a:cubicBezTo>
                    <a:pt x="1223906" y="815264"/>
                    <a:pt x="1265537" y="818983"/>
                    <a:pt x="1307329" y="816202"/>
                  </a:cubicBezTo>
                  <a:cubicBezTo>
                    <a:pt x="1341157" y="815037"/>
                    <a:pt x="1375148" y="816655"/>
                    <a:pt x="1408782" y="812126"/>
                  </a:cubicBezTo>
                  <a:cubicBezTo>
                    <a:pt x="1435748" y="808697"/>
                    <a:pt x="1463070" y="808989"/>
                    <a:pt x="1489841" y="803943"/>
                  </a:cubicBezTo>
                  <a:cubicBezTo>
                    <a:pt x="1517196" y="798379"/>
                    <a:pt x="1543158" y="787899"/>
                    <a:pt x="1569703" y="779554"/>
                  </a:cubicBezTo>
                  <a:cubicBezTo>
                    <a:pt x="1605150" y="768750"/>
                    <a:pt x="1614409" y="739865"/>
                    <a:pt x="1580548" y="718193"/>
                  </a:cubicBezTo>
                  <a:cubicBezTo>
                    <a:pt x="1557466" y="707163"/>
                    <a:pt x="1531116" y="705870"/>
                    <a:pt x="1506125" y="702085"/>
                  </a:cubicBezTo>
                  <a:cubicBezTo>
                    <a:pt x="1489841" y="700144"/>
                    <a:pt x="1473526" y="698171"/>
                    <a:pt x="1457178" y="696586"/>
                  </a:cubicBezTo>
                  <a:cubicBezTo>
                    <a:pt x="1399103" y="691476"/>
                    <a:pt x="1340866" y="685459"/>
                    <a:pt x="1282791" y="680769"/>
                  </a:cubicBezTo>
                  <a:cubicBezTo>
                    <a:pt x="1224813" y="677858"/>
                    <a:pt x="1166738" y="675497"/>
                    <a:pt x="1108695" y="677308"/>
                  </a:cubicBezTo>
                  <a:cubicBezTo>
                    <a:pt x="1095487" y="676661"/>
                    <a:pt x="1062241" y="683680"/>
                    <a:pt x="1055411" y="670645"/>
                  </a:cubicBezTo>
                  <a:cubicBezTo>
                    <a:pt x="1052012" y="662947"/>
                    <a:pt x="1059554" y="657092"/>
                    <a:pt x="1064054" y="651820"/>
                  </a:cubicBezTo>
                  <a:cubicBezTo>
                    <a:pt x="1074478" y="640660"/>
                    <a:pt x="1085776" y="630406"/>
                    <a:pt x="1097106" y="620218"/>
                  </a:cubicBezTo>
                  <a:cubicBezTo>
                    <a:pt x="1109601" y="609090"/>
                    <a:pt x="1121708" y="597511"/>
                    <a:pt x="1133621" y="585769"/>
                  </a:cubicBezTo>
                  <a:cubicBezTo>
                    <a:pt x="1157091" y="563644"/>
                    <a:pt x="1181758" y="543558"/>
                    <a:pt x="1204613" y="520883"/>
                  </a:cubicBezTo>
                  <a:cubicBezTo>
                    <a:pt x="1227629" y="499632"/>
                    <a:pt x="1251908" y="479836"/>
                    <a:pt x="1274083" y="457679"/>
                  </a:cubicBezTo>
                  <a:cubicBezTo>
                    <a:pt x="1296937" y="436654"/>
                    <a:pt x="1320245" y="416179"/>
                    <a:pt x="1342938" y="394993"/>
                  </a:cubicBezTo>
                  <a:cubicBezTo>
                    <a:pt x="1371166" y="371671"/>
                    <a:pt x="1399848" y="348867"/>
                    <a:pt x="1422087" y="319400"/>
                  </a:cubicBezTo>
                  <a:cubicBezTo>
                    <a:pt x="1439050" y="296434"/>
                    <a:pt x="1457081" y="271884"/>
                    <a:pt x="1458279" y="242708"/>
                  </a:cubicBezTo>
                  <a:cubicBezTo>
                    <a:pt x="1450348" y="197585"/>
                    <a:pt x="1401693" y="205477"/>
                    <a:pt x="1370260" y="220454"/>
                  </a:cubicBezTo>
                  <a:cubicBezTo>
                    <a:pt x="1332967" y="237209"/>
                    <a:pt x="1301081" y="263150"/>
                    <a:pt x="1269518" y="288574"/>
                  </a:cubicBezTo>
                  <a:cubicBezTo>
                    <a:pt x="1234395" y="317330"/>
                    <a:pt x="1199012" y="347638"/>
                    <a:pt x="1165248" y="377720"/>
                  </a:cubicBezTo>
                  <a:cubicBezTo>
                    <a:pt x="1151911" y="389364"/>
                    <a:pt x="1138995" y="401559"/>
                    <a:pt x="1126402" y="414012"/>
                  </a:cubicBezTo>
                  <a:cubicBezTo>
                    <a:pt x="1102026" y="437269"/>
                    <a:pt x="1076226" y="459038"/>
                    <a:pt x="1054666" y="485076"/>
                  </a:cubicBezTo>
                  <a:cubicBezTo>
                    <a:pt x="1037671" y="504710"/>
                    <a:pt x="1018151" y="521886"/>
                    <a:pt x="1000508" y="540905"/>
                  </a:cubicBezTo>
                  <a:cubicBezTo>
                    <a:pt x="982250" y="561833"/>
                    <a:pt x="962471" y="581241"/>
                    <a:pt x="940652" y="598449"/>
                  </a:cubicBezTo>
                  <a:cubicBezTo>
                    <a:pt x="933304" y="604336"/>
                    <a:pt x="927347" y="612034"/>
                    <a:pt x="919449" y="617080"/>
                  </a:cubicBezTo>
                  <a:cubicBezTo>
                    <a:pt x="914658" y="619829"/>
                    <a:pt x="908183" y="617048"/>
                    <a:pt x="906694" y="611775"/>
                  </a:cubicBezTo>
                  <a:cubicBezTo>
                    <a:pt x="905885" y="607376"/>
                    <a:pt x="907147" y="602460"/>
                    <a:pt x="907212" y="598125"/>
                  </a:cubicBezTo>
                  <a:cubicBezTo>
                    <a:pt x="908475" y="575160"/>
                    <a:pt x="910514" y="552291"/>
                    <a:pt x="913363" y="529487"/>
                  </a:cubicBezTo>
                  <a:cubicBezTo>
                    <a:pt x="922038" y="455480"/>
                    <a:pt x="934566" y="381925"/>
                    <a:pt x="946058" y="308305"/>
                  </a:cubicBezTo>
                  <a:cubicBezTo>
                    <a:pt x="952209" y="275280"/>
                    <a:pt x="956482" y="242028"/>
                    <a:pt x="959849" y="208615"/>
                  </a:cubicBezTo>
                  <a:cubicBezTo>
                    <a:pt x="963733" y="168506"/>
                    <a:pt x="970078" y="128494"/>
                    <a:pt x="969593" y="88062"/>
                  </a:cubicBezTo>
                  <a:cubicBezTo>
                    <a:pt x="968978" y="69883"/>
                    <a:pt x="970823" y="50346"/>
                    <a:pt x="965384" y="32879"/>
                  </a:cubicBezTo>
                  <a:cubicBezTo>
                    <a:pt x="947386" y="3412"/>
                    <a:pt x="905496" y="19682"/>
                    <a:pt x="885329" y="38669"/>
                  </a:cubicBezTo>
                  <a:cubicBezTo>
                    <a:pt x="845673" y="73700"/>
                    <a:pt x="828451" y="152559"/>
                    <a:pt x="814855" y="203116"/>
                  </a:cubicBezTo>
                  <a:cubicBezTo>
                    <a:pt x="801615" y="264379"/>
                    <a:pt x="787533" y="325578"/>
                    <a:pt x="777789" y="387488"/>
                  </a:cubicBezTo>
                  <a:cubicBezTo>
                    <a:pt x="773807" y="420546"/>
                    <a:pt x="766200" y="452989"/>
                    <a:pt x="761636" y="485949"/>
                  </a:cubicBezTo>
                  <a:cubicBezTo>
                    <a:pt x="756812" y="517260"/>
                    <a:pt x="751147" y="548474"/>
                    <a:pt x="747392" y="579979"/>
                  </a:cubicBezTo>
                  <a:cubicBezTo>
                    <a:pt x="746129" y="589942"/>
                    <a:pt x="744867" y="599904"/>
                    <a:pt x="744090" y="609899"/>
                  </a:cubicBezTo>
                  <a:cubicBezTo>
                    <a:pt x="743410" y="614039"/>
                    <a:pt x="745094" y="619668"/>
                    <a:pt x="740400" y="621802"/>
                  </a:cubicBezTo>
                  <a:cubicBezTo>
                    <a:pt x="740076" y="628369"/>
                    <a:pt x="732145" y="631830"/>
                    <a:pt x="727030" y="627851"/>
                  </a:cubicBezTo>
                  <a:cubicBezTo>
                    <a:pt x="712657" y="613942"/>
                    <a:pt x="705211" y="594438"/>
                    <a:pt x="694108" y="577974"/>
                  </a:cubicBezTo>
                  <a:cubicBezTo>
                    <a:pt x="676044" y="548442"/>
                    <a:pt x="658078" y="518813"/>
                    <a:pt x="643187" y="487502"/>
                  </a:cubicBezTo>
                  <a:cubicBezTo>
                    <a:pt x="615217" y="432579"/>
                    <a:pt x="581389" y="380728"/>
                    <a:pt x="548305" y="328845"/>
                  </a:cubicBezTo>
                  <a:cubicBezTo>
                    <a:pt x="528882" y="302709"/>
                    <a:pt x="510494" y="275992"/>
                    <a:pt x="494017" y="247883"/>
                  </a:cubicBezTo>
                  <a:cubicBezTo>
                    <a:pt x="462681" y="205736"/>
                    <a:pt x="429370" y="164010"/>
                    <a:pt x="388161" y="131049"/>
                  </a:cubicBezTo>
                  <a:cubicBezTo>
                    <a:pt x="362296" y="111545"/>
                    <a:pt x="318756" y="85959"/>
                    <a:pt x="286513" y="98833"/>
                  </a:cubicBezTo>
                  <a:cubicBezTo>
                    <a:pt x="277870" y="114456"/>
                    <a:pt x="283276" y="133023"/>
                    <a:pt x="285930" y="149584"/>
                  </a:cubicBezTo>
                  <a:cubicBezTo>
                    <a:pt x="294412" y="189790"/>
                    <a:pt x="307911" y="228799"/>
                    <a:pt x="326072" y="265641"/>
                  </a:cubicBezTo>
                  <a:cubicBezTo>
                    <a:pt x="339020" y="291712"/>
                    <a:pt x="355854" y="315551"/>
                    <a:pt x="370259" y="340813"/>
                  </a:cubicBezTo>
                  <a:cubicBezTo>
                    <a:pt x="392046" y="380663"/>
                    <a:pt x="414933" y="419834"/>
                    <a:pt x="443128" y="455577"/>
                  </a:cubicBezTo>
                  <a:cubicBezTo>
                    <a:pt x="463490" y="484558"/>
                    <a:pt x="486345" y="511567"/>
                    <a:pt x="508131" y="539450"/>
                  </a:cubicBezTo>
                  <a:cubicBezTo>
                    <a:pt x="520141" y="555234"/>
                    <a:pt x="531860" y="571343"/>
                    <a:pt x="545262" y="586060"/>
                  </a:cubicBezTo>
                  <a:cubicBezTo>
                    <a:pt x="568667" y="610805"/>
                    <a:pt x="590259" y="637102"/>
                    <a:pt x="611721" y="663529"/>
                  </a:cubicBezTo>
                  <a:cubicBezTo>
                    <a:pt x="624541" y="679605"/>
                    <a:pt x="660020" y="713924"/>
                    <a:pt x="649661" y="735499"/>
                  </a:cubicBezTo>
                  <a:cubicBezTo>
                    <a:pt x="639917" y="747434"/>
                    <a:pt x="601103" y="734496"/>
                    <a:pt x="585338" y="735304"/>
                  </a:cubicBezTo>
                  <a:cubicBezTo>
                    <a:pt x="500297" y="734981"/>
                    <a:pt x="415289" y="739704"/>
                    <a:pt x="330248" y="740512"/>
                  </a:cubicBezTo>
                  <a:cubicBezTo>
                    <a:pt x="278906" y="743100"/>
                    <a:pt x="227596" y="745882"/>
                    <a:pt x="176157" y="746723"/>
                  </a:cubicBezTo>
                  <a:cubicBezTo>
                    <a:pt x="130513" y="747984"/>
                    <a:pt x="86358" y="747952"/>
                    <a:pt x="43400" y="763510"/>
                  </a:cubicBezTo>
                  <a:cubicBezTo>
                    <a:pt x="33527" y="767715"/>
                    <a:pt x="19801" y="771144"/>
                    <a:pt x="16888" y="782788"/>
                  </a:cubicBezTo>
                  <a:cubicBezTo>
                    <a:pt x="17956" y="804493"/>
                    <a:pt x="51105" y="823868"/>
                    <a:pt x="69427" y="831113"/>
                  </a:cubicBezTo>
                  <a:cubicBezTo>
                    <a:pt x="130319" y="849939"/>
                    <a:pt x="195127" y="847351"/>
                    <a:pt x="258155" y="847577"/>
                  </a:cubicBezTo>
                  <a:cubicBezTo>
                    <a:pt x="326881" y="846542"/>
                    <a:pt x="395542" y="842402"/>
                    <a:pt x="464170" y="838585"/>
                  </a:cubicBezTo>
                  <a:cubicBezTo>
                    <a:pt x="513926" y="834833"/>
                    <a:pt x="563681" y="829205"/>
                    <a:pt x="613664" y="831340"/>
                  </a:cubicBezTo>
                  <a:cubicBezTo>
                    <a:pt x="624346" y="832731"/>
                    <a:pt x="645971" y="829205"/>
                    <a:pt x="646003" y="844666"/>
                  </a:cubicBezTo>
                  <a:cubicBezTo>
                    <a:pt x="645712" y="846704"/>
                    <a:pt x="644611" y="848871"/>
                    <a:pt x="643154" y="850327"/>
                  </a:cubicBezTo>
                  <a:cubicBezTo>
                    <a:pt x="635482" y="856537"/>
                    <a:pt x="626936" y="861713"/>
                    <a:pt x="619102" y="867729"/>
                  </a:cubicBezTo>
                  <a:cubicBezTo>
                    <a:pt x="599647" y="881282"/>
                    <a:pt x="584205" y="899493"/>
                    <a:pt x="565300" y="913725"/>
                  </a:cubicBezTo>
                  <a:cubicBezTo>
                    <a:pt x="524091" y="942901"/>
                    <a:pt x="484791" y="974665"/>
                    <a:pt x="444909" y="1005620"/>
                  </a:cubicBezTo>
                  <a:cubicBezTo>
                    <a:pt x="416357" y="1029071"/>
                    <a:pt x="388355" y="1053136"/>
                    <a:pt x="361033" y="1077945"/>
                  </a:cubicBezTo>
                  <a:cubicBezTo>
                    <a:pt x="321248" y="1111068"/>
                    <a:pt x="283211" y="1146584"/>
                    <a:pt x="251131" y="1187307"/>
                  </a:cubicBezTo>
                  <a:cubicBezTo>
                    <a:pt x="239703" y="1202348"/>
                    <a:pt x="229409" y="1218230"/>
                    <a:pt x="219503" y="1234273"/>
                  </a:cubicBezTo>
                  <a:cubicBezTo>
                    <a:pt x="202961" y="1261670"/>
                    <a:pt x="184088" y="1294016"/>
                    <a:pt x="195192" y="1326815"/>
                  </a:cubicBezTo>
                  <a:cubicBezTo>
                    <a:pt x="199109" y="1332088"/>
                    <a:pt x="208044" y="1327689"/>
                    <a:pt x="213612" y="1327559"/>
                  </a:cubicBezTo>
                  <a:cubicBezTo>
                    <a:pt x="228503" y="1324357"/>
                    <a:pt x="242520" y="1318341"/>
                    <a:pt x="256472" y="1312421"/>
                  </a:cubicBezTo>
                  <a:cubicBezTo>
                    <a:pt x="289783" y="1298771"/>
                    <a:pt x="320018" y="1279364"/>
                    <a:pt x="349671" y="1259212"/>
                  </a:cubicBezTo>
                  <a:cubicBezTo>
                    <a:pt x="391754" y="1229583"/>
                    <a:pt x="433158" y="1198984"/>
                    <a:pt x="471713" y="1164859"/>
                  </a:cubicBezTo>
                  <a:cubicBezTo>
                    <a:pt x="491330" y="1148201"/>
                    <a:pt x="508941" y="1129440"/>
                    <a:pt x="527522" y="1111650"/>
                  </a:cubicBezTo>
                  <a:cubicBezTo>
                    <a:pt x="540018" y="1100135"/>
                    <a:pt x="552804" y="1088911"/>
                    <a:pt x="564685" y="1076749"/>
                  </a:cubicBezTo>
                  <a:cubicBezTo>
                    <a:pt x="614958" y="1022828"/>
                    <a:pt x="669020" y="972692"/>
                    <a:pt x="724408" y="924108"/>
                  </a:cubicBezTo>
                  <a:cubicBezTo>
                    <a:pt x="740594" y="909843"/>
                    <a:pt x="757913" y="896905"/>
                    <a:pt x="773646" y="882123"/>
                  </a:cubicBezTo>
                  <a:cubicBezTo>
                    <a:pt x="780994" y="875298"/>
                    <a:pt x="795141" y="859028"/>
                    <a:pt x="802489" y="874295"/>
                  </a:cubicBezTo>
                  <a:cubicBezTo>
                    <a:pt x="804172" y="881961"/>
                    <a:pt x="802780" y="890080"/>
                    <a:pt x="803201" y="897908"/>
                  </a:cubicBezTo>
                  <a:cubicBezTo>
                    <a:pt x="803169" y="978837"/>
                    <a:pt x="803007" y="1059799"/>
                    <a:pt x="805532" y="1140697"/>
                  </a:cubicBezTo>
                  <a:cubicBezTo>
                    <a:pt x="805888" y="1199081"/>
                    <a:pt x="811003" y="1257239"/>
                    <a:pt x="823725" y="1314297"/>
                  </a:cubicBezTo>
                  <a:cubicBezTo>
                    <a:pt x="829519" y="1341436"/>
                    <a:pt x="835573" y="1368639"/>
                    <a:pt x="844896" y="1394839"/>
                  </a:cubicBezTo>
                  <a:cubicBezTo>
                    <a:pt x="852406" y="1414020"/>
                    <a:pt x="856841" y="1436662"/>
                    <a:pt x="873286" y="145047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-725685">
              <a:off x="780675" y="3619707"/>
              <a:ext cx="794208" cy="719221"/>
            </a:xfrm>
            <a:custGeom>
              <a:rect b="b" l="l" r="r" t="t"/>
              <a:pathLst>
                <a:path extrusionOk="0" h="1433700" w="1584855">
                  <a:moveTo>
                    <a:pt x="1563757" y="701452"/>
                  </a:moveTo>
                  <a:cubicBezTo>
                    <a:pt x="1597618" y="723124"/>
                    <a:pt x="1588327" y="752009"/>
                    <a:pt x="1552912" y="762813"/>
                  </a:cubicBezTo>
                  <a:cubicBezTo>
                    <a:pt x="1526367" y="771158"/>
                    <a:pt x="1500405" y="781638"/>
                    <a:pt x="1473051" y="787202"/>
                  </a:cubicBezTo>
                  <a:cubicBezTo>
                    <a:pt x="1446312" y="792248"/>
                    <a:pt x="1418958" y="791956"/>
                    <a:pt x="1391992" y="795385"/>
                  </a:cubicBezTo>
                  <a:cubicBezTo>
                    <a:pt x="1358325" y="799946"/>
                    <a:pt x="1324367" y="798296"/>
                    <a:pt x="1290538" y="799461"/>
                  </a:cubicBezTo>
                  <a:cubicBezTo>
                    <a:pt x="1248746" y="802243"/>
                    <a:pt x="1207083" y="798523"/>
                    <a:pt x="1165389" y="796420"/>
                  </a:cubicBezTo>
                  <a:cubicBezTo>
                    <a:pt x="1145609" y="796129"/>
                    <a:pt x="1125636" y="794188"/>
                    <a:pt x="1105954" y="796000"/>
                  </a:cubicBezTo>
                  <a:cubicBezTo>
                    <a:pt x="1087922" y="803083"/>
                    <a:pt x="1105436" y="820518"/>
                    <a:pt x="1114370" y="827634"/>
                  </a:cubicBezTo>
                  <a:cubicBezTo>
                    <a:pt x="1127125" y="838114"/>
                    <a:pt x="1141239" y="846783"/>
                    <a:pt x="1153670" y="857651"/>
                  </a:cubicBezTo>
                  <a:cubicBezTo>
                    <a:pt x="1169629" y="872013"/>
                    <a:pt x="1184197" y="887862"/>
                    <a:pt x="1200674" y="901642"/>
                  </a:cubicBezTo>
                  <a:cubicBezTo>
                    <a:pt x="1227284" y="923475"/>
                    <a:pt x="1252339" y="948220"/>
                    <a:pt x="1275679" y="973773"/>
                  </a:cubicBezTo>
                  <a:cubicBezTo>
                    <a:pt x="1297174" y="998744"/>
                    <a:pt x="1315691" y="1026109"/>
                    <a:pt x="1335309" y="1052536"/>
                  </a:cubicBezTo>
                  <a:cubicBezTo>
                    <a:pt x="1351430" y="1077054"/>
                    <a:pt x="1364152" y="1103545"/>
                    <a:pt x="1377457" y="1129648"/>
                  </a:cubicBezTo>
                  <a:cubicBezTo>
                    <a:pt x="1382474" y="1139773"/>
                    <a:pt x="1387104" y="1150123"/>
                    <a:pt x="1389175" y="1161315"/>
                  </a:cubicBezTo>
                  <a:cubicBezTo>
                    <a:pt x="1391830" y="1169402"/>
                    <a:pt x="1387622" y="1176841"/>
                    <a:pt x="1381050" y="1181564"/>
                  </a:cubicBezTo>
                  <a:cubicBezTo>
                    <a:pt x="1348225" y="1198513"/>
                    <a:pt x="1304329" y="1162512"/>
                    <a:pt x="1277848" y="1144528"/>
                  </a:cubicBezTo>
                  <a:cubicBezTo>
                    <a:pt x="1252210" y="1124150"/>
                    <a:pt x="1228805" y="1100925"/>
                    <a:pt x="1206112" y="1077345"/>
                  </a:cubicBezTo>
                  <a:cubicBezTo>
                    <a:pt x="1194653" y="1064213"/>
                    <a:pt x="1183938" y="1050368"/>
                    <a:pt x="1171733" y="1037883"/>
                  </a:cubicBezTo>
                  <a:cubicBezTo>
                    <a:pt x="1153799" y="1020028"/>
                    <a:pt x="1135768" y="1002367"/>
                    <a:pt x="1119550" y="982927"/>
                  </a:cubicBezTo>
                  <a:cubicBezTo>
                    <a:pt x="1104206" y="965590"/>
                    <a:pt x="1086854" y="950258"/>
                    <a:pt x="1070798" y="933599"/>
                  </a:cubicBezTo>
                  <a:cubicBezTo>
                    <a:pt x="1049465" y="910472"/>
                    <a:pt x="1025833" y="889803"/>
                    <a:pt x="1002784" y="868455"/>
                  </a:cubicBezTo>
                  <a:cubicBezTo>
                    <a:pt x="994109" y="860433"/>
                    <a:pt x="986016" y="851797"/>
                    <a:pt x="977631" y="843484"/>
                  </a:cubicBezTo>
                  <a:cubicBezTo>
                    <a:pt x="970639" y="837791"/>
                    <a:pt x="962125" y="843678"/>
                    <a:pt x="960895" y="851570"/>
                  </a:cubicBezTo>
                  <a:cubicBezTo>
                    <a:pt x="952899" y="915647"/>
                    <a:pt x="951151" y="980339"/>
                    <a:pt x="945648" y="1044708"/>
                  </a:cubicBezTo>
                  <a:cubicBezTo>
                    <a:pt x="938235" y="1137864"/>
                    <a:pt x="919491" y="1229792"/>
                    <a:pt x="897738" y="1320554"/>
                  </a:cubicBezTo>
                  <a:cubicBezTo>
                    <a:pt x="891619" y="1347207"/>
                    <a:pt x="884012" y="1373505"/>
                    <a:pt x="875012" y="1399349"/>
                  </a:cubicBezTo>
                  <a:cubicBezTo>
                    <a:pt x="870772" y="1411770"/>
                    <a:pt x="864686" y="1423415"/>
                    <a:pt x="856496" y="1433701"/>
                  </a:cubicBezTo>
                  <a:cubicBezTo>
                    <a:pt x="840051" y="1419856"/>
                    <a:pt x="835616" y="1397214"/>
                    <a:pt x="828041" y="1378001"/>
                  </a:cubicBezTo>
                  <a:cubicBezTo>
                    <a:pt x="818718" y="1351833"/>
                    <a:pt x="812697" y="1324598"/>
                    <a:pt x="806870" y="1297459"/>
                  </a:cubicBezTo>
                  <a:cubicBezTo>
                    <a:pt x="794115" y="1240401"/>
                    <a:pt x="789000" y="1182243"/>
                    <a:pt x="788677" y="1123858"/>
                  </a:cubicBezTo>
                  <a:cubicBezTo>
                    <a:pt x="786152" y="1042961"/>
                    <a:pt x="786281" y="961999"/>
                    <a:pt x="786346" y="881070"/>
                  </a:cubicBezTo>
                  <a:cubicBezTo>
                    <a:pt x="785925" y="873242"/>
                    <a:pt x="787317" y="865123"/>
                    <a:pt x="785634" y="857457"/>
                  </a:cubicBezTo>
                  <a:cubicBezTo>
                    <a:pt x="778318" y="842190"/>
                    <a:pt x="764139" y="858492"/>
                    <a:pt x="756790" y="865285"/>
                  </a:cubicBezTo>
                  <a:cubicBezTo>
                    <a:pt x="741058" y="880067"/>
                    <a:pt x="723739" y="893005"/>
                    <a:pt x="707553" y="907270"/>
                  </a:cubicBezTo>
                  <a:cubicBezTo>
                    <a:pt x="652132" y="955853"/>
                    <a:pt x="598103" y="1005990"/>
                    <a:pt x="547830" y="1059911"/>
                  </a:cubicBezTo>
                  <a:cubicBezTo>
                    <a:pt x="535949" y="1072073"/>
                    <a:pt x="523195" y="1083297"/>
                    <a:pt x="510667" y="1094812"/>
                  </a:cubicBezTo>
                  <a:cubicBezTo>
                    <a:pt x="492118" y="1112570"/>
                    <a:pt x="474507" y="1131363"/>
                    <a:pt x="454890" y="1148021"/>
                  </a:cubicBezTo>
                  <a:cubicBezTo>
                    <a:pt x="416335" y="1182146"/>
                    <a:pt x="374931" y="1212778"/>
                    <a:pt x="332848" y="1242374"/>
                  </a:cubicBezTo>
                  <a:cubicBezTo>
                    <a:pt x="303195" y="1262526"/>
                    <a:pt x="272960" y="1281966"/>
                    <a:pt x="239649" y="1295616"/>
                  </a:cubicBezTo>
                  <a:cubicBezTo>
                    <a:pt x="225697" y="1301535"/>
                    <a:pt x="211680" y="1307519"/>
                    <a:pt x="196789" y="1310754"/>
                  </a:cubicBezTo>
                  <a:cubicBezTo>
                    <a:pt x="191188" y="1310883"/>
                    <a:pt x="182286" y="1315314"/>
                    <a:pt x="178369" y="1310010"/>
                  </a:cubicBezTo>
                  <a:cubicBezTo>
                    <a:pt x="167233" y="1277211"/>
                    <a:pt x="186138" y="1244865"/>
                    <a:pt x="202680" y="1217468"/>
                  </a:cubicBezTo>
                  <a:cubicBezTo>
                    <a:pt x="212586" y="1201424"/>
                    <a:pt x="222881" y="1185542"/>
                    <a:pt x="234308" y="1170501"/>
                  </a:cubicBezTo>
                  <a:cubicBezTo>
                    <a:pt x="266421" y="1129778"/>
                    <a:pt x="304458" y="1094262"/>
                    <a:pt x="344210" y="1061140"/>
                  </a:cubicBezTo>
                  <a:cubicBezTo>
                    <a:pt x="371565" y="1036330"/>
                    <a:pt x="399534" y="1012265"/>
                    <a:pt x="428086" y="988814"/>
                  </a:cubicBezTo>
                  <a:cubicBezTo>
                    <a:pt x="468001" y="957859"/>
                    <a:pt x="507300" y="926095"/>
                    <a:pt x="548477" y="896919"/>
                  </a:cubicBezTo>
                  <a:cubicBezTo>
                    <a:pt x="567382" y="882687"/>
                    <a:pt x="582824" y="864476"/>
                    <a:pt x="602279" y="850923"/>
                  </a:cubicBezTo>
                  <a:cubicBezTo>
                    <a:pt x="610146" y="844907"/>
                    <a:pt x="618659" y="839731"/>
                    <a:pt x="626332" y="833521"/>
                  </a:cubicBezTo>
                  <a:cubicBezTo>
                    <a:pt x="627788" y="832066"/>
                    <a:pt x="628889" y="829898"/>
                    <a:pt x="629180" y="827860"/>
                  </a:cubicBezTo>
                  <a:cubicBezTo>
                    <a:pt x="629116" y="812399"/>
                    <a:pt x="607523" y="815925"/>
                    <a:pt x="596841" y="814534"/>
                  </a:cubicBezTo>
                  <a:cubicBezTo>
                    <a:pt x="546859" y="812399"/>
                    <a:pt x="497103" y="818027"/>
                    <a:pt x="447347" y="821780"/>
                  </a:cubicBezTo>
                  <a:cubicBezTo>
                    <a:pt x="378719" y="825596"/>
                    <a:pt x="310058" y="829737"/>
                    <a:pt x="241333" y="830772"/>
                  </a:cubicBezTo>
                  <a:cubicBezTo>
                    <a:pt x="178304" y="830545"/>
                    <a:pt x="113464" y="833133"/>
                    <a:pt x="52604" y="814308"/>
                  </a:cubicBezTo>
                  <a:cubicBezTo>
                    <a:pt x="34185" y="807127"/>
                    <a:pt x="1036" y="787752"/>
                    <a:pt x="0" y="766047"/>
                  </a:cubicBezTo>
                  <a:cubicBezTo>
                    <a:pt x="2946" y="754403"/>
                    <a:pt x="16672" y="750974"/>
                    <a:pt x="26513" y="746769"/>
                  </a:cubicBezTo>
                  <a:cubicBezTo>
                    <a:pt x="69470" y="731211"/>
                    <a:pt x="113625" y="731243"/>
                    <a:pt x="159270" y="729982"/>
                  </a:cubicBezTo>
                  <a:cubicBezTo>
                    <a:pt x="210676" y="729141"/>
                    <a:pt x="262018" y="726359"/>
                    <a:pt x="313360" y="723771"/>
                  </a:cubicBezTo>
                  <a:cubicBezTo>
                    <a:pt x="398401" y="722995"/>
                    <a:pt x="483377" y="718240"/>
                    <a:pt x="568418" y="718564"/>
                  </a:cubicBezTo>
                  <a:cubicBezTo>
                    <a:pt x="584183" y="717755"/>
                    <a:pt x="622997" y="730693"/>
                    <a:pt x="632741" y="718790"/>
                  </a:cubicBezTo>
                  <a:cubicBezTo>
                    <a:pt x="643100" y="697183"/>
                    <a:pt x="607621" y="662896"/>
                    <a:pt x="594801" y="646820"/>
                  </a:cubicBezTo>
                  <a:cubicBezTo>
                    <a:pt x="573339" y="620426"/>
                    <a:pt x="551747" y="594129"/>
                    <a:pt x="528374" y="569352"/>
                  </a:cubicBezTo>
                  <a:cubicBezTo>
                    <a:pt x="514972" y="554634"/>
                    <a:pt x="503254" y="538526"/>
                    <a:pt x="491244" y="522741"/>
                  </a:cubicBezTo>
                  <a:cubicBezTo>
                    <a:pt x="469457" y="494859"/>
                    <a:pt x="446603" y="467850"/>
                    <a:pt x="426241" y="438868"/>
                  </a:cubicBezTo>
                  <a:cubicBezTo>
                    <a:pt x="398045" y="403126"/>
                    <a:pt x="375158" y="363955"/>
                    <a:pt x="353372" y="324104"/>
                  </a:cubicBezTo>
                  <a:cubicBezTo>
                    <a:pt x="338999" y="298842"/>
                    <a:pt x="322133" y="275003"/>
                    <a:pt x="309184" y="248932"/>
                  </a:cubicBezTo>
                  <a:cubicBezTo>
                    <a:pt x="291023" y="212090"/>
                    <a:pt x="277524" y="173081"/>
                    <a:pt x="269043" y="132875"/>
                  </a:cubicBezTo>
                  <a:cubicBezTo>
                    <a:pt x="266388" y="116314"/>
                    <a:pt x="260982" y="97747"/>
                    <a:pt x="269626" y="82124"/>
                  </a:cubicBezTo>
                  <a:cubicBezTo>
                    <a:pt x="301836" y="69250"/>
                    <a:pt x="345376" y="94836"/>
                    <a:pt x="371241" y="114341"/>
                  </a:cubicBezTo>
                  <a:cubicBezTo>
                    <a:pt x="412450" y="147301"/>
                    <a:pt x="445761" y="189028"/>
                    <a:pt x="477097" y="231174"/>
                  </a:cubicBezTo>
                  <a:cubicBezTo>
                    <a:pt x="493574" y="259251"/>
                    <a:pt x="511962" y="286001"/>
                    <a:pt x="531385" y="312136"/>
                  </a:cubicBezTo>
                  <a:cubicBezTo>
                    <a:pt x="564469" y="363987"/>
                    <a:pt x="598330" y="415838"/>
                    <a:pt x="626267" y="470761"/>
                  </a:cubicBezTo>
                  <a:cubicBezTo>
                    <a:pt x="641158" y="502072"/>
                    <a:pt x="659124" y="531701"/>
                    <a:pt x="677188" y="561233"/>
                  </a:cubicBezTo>
                  <a:cubicBezTo>
                    <a:pt x="688291" y="577664"/>
                    <a:pt x="695737" y="597169"/>
                    <a:pt x="710110" y="611110"/>
                  </a:cubicBezTo>
                  <a:cubicBezTo>
                    <a:pt x="715225" y="615056"/>
                    <a:pt x="723156" y="611628"/>
                    <a:pt x="723480" y="605061"/>
                  </a:cubicBezTo>
                  <a:cubicBezTo>
                    <a:pt x="728174" y="602927"/>
                    <a:pt x="726490" y="597331"/>
                    <a:pt x="727170" y="593191"/>
                  </a:cubicBezTo>
                  <a:cubicBezTo>
                    <a:pt x="727947" y="583196"/>
                    <a:pt x="729209" y="573233"/>
                    <a:pt x="730472" y="563270"/>
                  </a:cubicBezTo>
                  <a:cubicBezTo>
                    <a:pt x="734227" y="531766"/>
                    <a:pt x="739925" y="500552"/>
                    <a:pt x="744716" y="469241"/>
                  </a:cubicBezTo>
                  <a:cubicBezTo>
                    <a:pt x="749280" y="436280"/>
                    <a:pt x="756887" y="403805"/>
                    <a:pt x="760869" y="370780"/>
                  </a:cubicBezTo>
                  <a:cubicBezTo>
                    <a:pt x="770613" y="308869"/>
                    <a:pt x="784663" y="247639"/>
                    <a:pt x="797935" y="186408"/>
                  </a:cubicBezTo>
                  <a:cubicBezTo>
                    <a:pt x="811531" y="135883"/>
                    <a:pt x="828753" y="56991"/>
                    <a:pt x="868344" y="21961"/>
                  </a:cubicBezTo>
                  <a:cubicBezTo>
                    <a:pt x="888512" y="2941"/>
                    <a:pt x="930433" y="-13296"/>
                    <a:pt x="948400" y="16171"/>
                  </a:cubicBezTo>
                  <a:cubicBezTo>
                    <a:pt x="953870" y="33605"/>
                    <a:pt x="951993" y="53175"/>
                    <a:pt x="952640" y="71353"/>
                  </a:cubicBezTo>
                  <a:cubicBezTo>
                    <a:pt x="953126" y="111753"/>
                    <a:pt x="946781" y="151765"/>
                    <a:pt x="942896" y="191906"/>
                  </a:cubicBezTo>
                  <a:cubicBezTo>
                    <a:pt x="939530" y="225320"/>
                    <a:pt x="935257" y="258604"/>
                    <a:pt x="929106" y="291597"/>
                  </a:cubicBezTo>
                  <a:cubicBezTo>
                    <a:pt x="917614" y="365216"/>
                    <a:pt x="905086" y="438771"/>
                    <a:pt x="896410" y="512778"/>
                  </a:cubicBezTo>
                  <a:cubicBezTo>
                    <a:pt x="893562" y="535582"/>
                    <a:pt x="891522" y="558451"/>
                    <a:pt x="890260" y="581417"/>
                  </a:cubicBezTo>
                  <a:cubicBezTo>
                    <a:pt x="890195" y="585751"/>
                    <a:pt x="888932" y="590668"/>
                    <a:pt x="889742" y="595067"/>
                  </a:cubicBezTo>
                  <a:cubicBezTo>
                    <a:pt x="891198" y="600339"/>
                    <a:pt x="897673" y="603121"/>
                    <a:pt x="902496" y="600371"/>
                  </a:cubicBezTo>
                  <a:cubicBezTo>
                    <a:pt x="910395" y="595325"/>
                    <a:pt x="916384" y="587627"/>
                    <a:pt x="923700" y="581740"/>
                  </a:cubicBezTo>
                  <a:cubicBezTo>
                    <a:pt x="945518" y="564532"/>
                    <a:pt x="965330" y="545124"/>
                    <a:pt x="983555" y="524197"/>
                  </a:cubicBezTo>
                  <a:cubicBezTo>
                    <a:pt x="1001198" y="505145"/>
                    <a:pt x="1020686" y="487969"/>
                    <a:pt x="1037714" y="468367"/>
                  </a:cubicBezTo>
                  <a:cubicBezTo>
                    <a:pt x="1059306" y="442329"/>
                    <a:pt x="1085074" y="420560"/>
                    <a:pt x="1109450" y="397303"/>
                  </a:cubicBezTo>
                  <a:cubicBezTo>
                    <a:pt x="1122042" y="384850"/>
                    <a:pt x="1134959" y="372656"/>
                    <a:pt x="1148296" y="361011"/>
                  </a:cubicBezTo>
                  <a:cubicBezTo>
                    <a:pt x="1182028" y="330929"/>
                    <a:pt x="1217442" y="300621"/>
                    <a:pt x="1252566" y="271866"/>
                  </a:cubicBezTo>
                  <a:cubicBezTo>
                    <a:pt x="1284129" y="246442"/>
                    <a:pt x="1316015" y="220468"/>
                    <a:pt x="1353307" y="203745"/>
                  </a:cubicBezTo>
                  <a:cubicBezTo>
                    <a:pt x="1384740" y="188769"/>
                    <a:pt x="1433395" y="180876"/>
                    <a:pt x="1441327" y="225999"/>
                  </a:cubicBezTo>
                  <a:cubicBezTo>
                    <a:pt x="1440129" y="255175"/>
                    <a:pt x="1422098" y="279726"/>
                    <a:pt x="1405135" y="302659"/>
                  </a:cubicBezTo>
                  <a:cubicBezTo>
                    <a:pt x="1382928" y="332126"/>
                    <a:pt x="1354214" y="354930"/>
                    <a:pt x="1325985" y="378252"/>
                  </a:cubicBezTo>
                  <a:cubicBezTo>
                    <a:pt x="1303293" y="399438"/>
                    <a:pt x="1279985" y="419945"/>
                    <a:pt x="1257130" y="440938"/>
                  </a:cubicBezTo>
                  <a:cubicBezTo>
                    <a:pt x="1234956" y="463063"/>
                    <a:pt x="1210644" y="482891"/>
                    <a:pt x="1187660" y="504142"/>
                  </a:cubicBezTo>
                  <a:cubicBezTo>
                    <a:pt x="1164838" y="526817"/>
                    <a:pt x="1140171" y="546903"/>
                    <a:pt x="1116669" y="569028"/>
                  </a:cubicBezTo>
                  <a:cubicBezTo>
                    <a:pt x="1104756" y="580737"/>
                    <a:pt x="1092649" y="592350"/>
                    <a:pt x="1080153" y="603477"/>
                  </a:cubicBezTo>
                  <a:cubicBezTo>
                    <a:pt x="1068823" y="613666"/>
                    <a:pt x="1057525" y="623919"/>
                    <a:pt x="1047102" y="635079"/>
                  </a:cubicBezTo>
                  <a:cubicBezTo>
                    <a:pt x="1042602" y="640319"/>
                    <a:pt x="1035092" y="646173"/>
                    <a:pt x="1038458" y="653904"/>
                  </a:cubicBezTo>
                  <a:cubicBezTo>
                    <a:pt x="1045289" y="666972"/>
                    <a:pt x="1078535" y="659920"/>
                    <a:pt x="1091742" y="660567"/>
                  </a:cubicBezTo>
                  <a:cubicBezTo>
                    <a:pt x="1149785" y="658756"/>
                    <a:pt x="1207860" y="661117"/>
                    <a:pt x="1265839" y="664028"/>
                  </a:cubicBezTo>
                  <a:cubicBezTo>
                    <a:pt x="1323914" y="668718"/>
                    <a:pt x="1382151" y="674735"/>
                    <a:pt x="1440226" y="679845"/>
                  </a:cubicBezTo>
                  <a:cubicBezTo>
                    <a:pt x="1456574" y="681430"/>
                    <a:pt x="1472889" y="683403"/>
                    <a:pt x="1489172" y="685344"/>
                  </a:cubicBezTo>
                  <a:cubicBezTo>
                    <a:pt x="1514293" y="689096"/>
                    <a:pt x="1540676" y="690422"/>
                    <a:pt x="1563757" y="701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7494704" y="723088"/>
            <a:ext cx="950946" cy="889135"/>
            <a:chOff x="7494704" y="723088"/>
            <a:chExt cx="950946" cy="889135"/>
          </a:xfrm>
        </p:grpSpPr>
        <p:sp>
          <p:nvSpPr>
            <p:cNvPr id="139" name="Google Shape;139;p4"/>
            <p:cNvSpPr/>
            <p:nvPr/>
          </p:nvSpPr>
          <p:spPr>
            <a:xfrm rot="-725685">
              <a:off x="7564589" y="799518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1566563" y="695260"/>
                  </a:moveTo>
                  <a:cubicBezTo>
                    <a:pt x="1511142" y="682839"/>
                    <a:pt x="1454103" y="680478"/>
                    <a:pt x="1397808" y="674365"/>
                  </a:cubicBezTo>
                  <a:cubicBezTo>
                    <a:pt x="1291531" y="663011"/>
                    <a:pt x="1184575" y="656963"/>
                    <a:pt x="1077715" y="661653"/>
                  </a:cubicBezTo>
                  <a:cubicBezTo>
                    <a:pt x="1116917" y="623355"/>
                    <a:pt x="1157706" y="586610"/>
                    <a:pt x="1198397" y="549833"/>
                  </a:cubicBezTo>
                  <a:cubicBezTo>
                    <a:pt x="1218921" y="529746"/>
                    <a:pt x="1240804" y="511115"/>
                    <a:pt x="1262202" y="491933"/>
                  </a:cubicBezTo>
                  <a:cubicBezTo>
                    <a:pt x="1282500" y="472882"/>
                    <a:pt x="1302570" y="453603"/>
                    <a:pt x="1323709" y="435457"/>
                  </a:cubicBezTo>
                  <a:cubicBezTo>
                    <a:pt x="1342808" y="417893"/>
                    <a:pt x="1361519" y="399909"/>
                    <a:pt x="1382205" y="384189"/>
                  </a:cubicBezTo>
                  <a:cubicBezTo>
                    <a:pt x="1409851" y="361547"/>
                    <a:pt x="1434227" y="334247"/>
                    <a:pt x="1453261" y="304003"/>
                  </a:cubicBezTo>
                  <a:cubicBezTo>
                    <a:pt x="1465951" y="281652"/>
                    <a:pt x="1481198" y="255226"/>
                    <a:pt x="1472231" y="228928"/>
                  </a:cubicBezTo>
                  <a:cubicBezTo>
                    <a:pt x="1465401" y="210556"/>
                    <a:pt x="1448308" y="195224"/>
                    <a:pt x="1428561" y="192571"/>
                  </a:cubicBezTo>
                  <a:cubicBezTo>
                    <a:pt x="1393470" y="188593"/>
                    <a:pt x="1360224" y="205057"/>
                    <a:pt x="1330863" y="222491"/>
                  </a:cubicBezTo>
                  <a:cubicBezTo>
                    <a:pt x="1288521" y="249436"/>
                    <a:pt x="1250840" y="282687"/>
                    <a:pt x="1212188" y="314483"/>
                  </a:cubicBezTo>
                  <a:cubicBezTo>
                    <a:pt x="1164925" y="354560"/>
                    <a:pt x="1119798" y="397127"/>
                    <a:pt x="1074575" y="439501"/>
                  </a:cubicBezTo>
                  <a:cubicBezTo>
                    <a:pt x="1050458" y="463243"/>
                    <a:pt x="1029286" y="489799"/>
                    <a:pt x="1004457" y="512894"/>
                  </a:cubicBezTo>
                  <a:cubicBezTo>
                    <a:pt x="992383" y="524765"/>
                    <a:pt x="981182" y="537509"/>
                    <a:pt x="969625" y="549865"/>
                  </a:cubicBezTo>
                  <a:cubicBezTo>
                    <a:pt x="955802" y="564874"/>
                    <a:pt x="939649" y="577230"/>
                    <a:pt x="924402" y="590653"/>
                  </a:cubicBezTo>
                  <a:cubicBezTo>
                    <a:pt x="933401" y="458585"/>
                    <a:pt x="964737" y="328813"/>
                    <a:pt x="977815" y="197197"/>
                  </a:cubicBezTo>
                  <a:cubicBezTo>
                    <a:pt x="983772" y="146770"/>
                    <a:pt x="989242" y="96019"/>
                    <a:pt x="984905" y="45236"/>
                  </a:cubicBezTo>
                  <a:cubicBezTo>
                    <a:pt x="984516" y="8523"/>
                    <a:pt x="945055" y="-7650"/>
                    <a:pt x="913719" y="3445"/>
                  </a:cubicBezTo>
                  <a:cubicBezTo>
                    <a:pt x="883386" y="12760"/>
                    <a:pt x="859043" y="36599"/>
                    <a:pt x="844605" y="64352"/>
                  </a:cubicBezTo>
                  <a:cubicBezTo>
                    <a:pt x="804334" y="145120"/>
                    <a:pt x="791418" y="235980"/>
                    <a:pt x="772901" y="323443"/>
                  </a:cubicBezTo>
                  <a:cubicBezTo>
                    <a:pt x="765585" y="356468"/>
                    <a:pt x="761571" y="390044"/>
                    <a:pt x="756456" y="423457"/>
                  </a:cubicBezTo>
                  <a:cubicBezTo>
                    <a:pt x="746291" y="484623"/>
                    <a:pt x="735673" y="546081"/>
                    <a:pt x="731983" y="608055"/>
                  </a:cubicBezTo>
                  <a:cubicBezTo>
                    <a:pt x="713952" y="579688"/>
                    <a:pt x="697054" y="550447"/>
                    <a:pt x="679799" y="521498"/>
                  </a:cubicBezTo>
                  <a:cubicBezTo>
                    <a:pt x="661477" y="488828"/>
                    <a:pt x="646165" y="454477"/>
                    <a:pt x="626612" y="422487"/>
                  </a:cubicBezTo>
                  <a:cubicBezTo>
                    <a:pt x="596248" y="373871"/>
                    <a:pt x="567469" y="324252"/>
                    <a:pt x="532669" y="278612"/>
                  </a:cubicBezTo>
                  <a:cubicBezTo>
                    <a:pt x="521533" y="261727"/>
                    <a:pt x="512275" y="243678"/>
                    <a:pt x="499973" y="227570"/>
                  </a:cubicBezTo>
                  <a:cubicBezTo>
                    <a:pt x="487607" y="211170"/>
                    <a:pt x="474303" y="195483"/>
                    <a:pt x="461160" y="179730"/>
                  </a:cubicBezTo>
                  <a:cubicBezTo>
                    <a:pt x="428820" y="142112"/>
                    <a:pt x="392110" y="105108"/>
                    <a:pt x="344783" y="87221"/>
                  </a:cubicBezTo>
                  <a:cubicBezTo>
                    <a:pt x="326687" y="79878"/>
                    <a:pt x="306551" y="75932"/>
                    <a:pt x="287258" y="80525"/>
                  </a:cubicBezTo>
                  <a:cubicBezTo>
                    <a:pt x="258447" y="87997"/>
                    <a:pt x="264597" y="126068"/>
                    <a:pt x="268709" y="148581"/>
                  </a:cubicBezTo>
                  <a:cubicBezTo>
                    <a:pt x="281496" y="216022"/>
                    <a:pt x="310242" y="279129"/>
                    <a:pt x="348020" y="336123"/>
                  </a:cubicBezTo>
                  <a:cubicBezTo>
                    <a:pt x="363202" y="360965"/>
                    <a:pt x="376119" y="387165"/>
                    <a:pt x="391690" y="411812"/>
                  </a:cubicBezTo>
                  <a:cubicBezTo>
                    <a:pt x="412731" y="444255"/>
                    <a:pt x="436330" y="475081"/>
                    <a:pt x="459768" y="505842"/>
                  </a:cubicBezTo>
                  <a:cubicBezTo>
                    <a:pt x="493046" y="546501"/>
                    <a:pt x="523443" y="589392"/>
                    <a:pt x="559991" y="627301"/>
                  </a:cubicBezTo>
                  <a:cubicBezTo>
                    <a:pt x="576792" y="646806"/>
                    <a:pt x="592363" y="667281"/>
                    <a:pt x="609358" y="686591"/>
                  </a:cubicBezTo>
                  <a:cubicBezTo>
                    <a:pt x="619037" y="698010"/>
                    <a:pt x="629267" y="709622"/>
                    <a:pt x="634123" y="724016"/>
                  </a:cubicBezTo>
                  <a:cubicBezTo>
                    <a:pt x="581227" y="715282"/>
                    <a:pt x="527781" y="719584"/>
                    <a:pt x="474464" y="720361"/>
                  </a:cubicBezTo>
                  <a:cubicBezTo>
                    <a:pt x="406160" y="722787"/>
                    <a:pt x="337758" y="722463"/>
                    <a:pt x="269550" y="727056"/>
                  </a:cubicBezTo>
                  <a:cubicBezTo>
                    <a:pt x="235786" y="728868"/>
                    <a:pt x="201925" y="729126"/>
                    <a:pt x="168097" y="730291"/>
                  </a:cubicBezTo>
                  <a:cubicBezTo>
                    <a:pt x="116399" y="731682"/>
                    <a:pt x="61172" y="732264"/>
                    <a:pt x="15075" y="758561"/>
                  </a:cubicBezTo>
                  <a:cubicBezTo>
                    <a:pt x="-29857" y="792848"/>
                    <a:pt x="36732" y="839879"/>
                    <a:pt x="70625" y="849130"/>
                  </a:cubicBezTo>
                  <a:cubicBezTo>
                    <a:pt x="103126" y="859028"/>
                    <a:pt x="137408" y="860969"/>
                    <a:pt x="171107" y="863297"/>
                  </a:cubicBezTo>
                  <a:cubicBezTo>
                    <a:pt x="222708" y="865529"/>
                    <a:pt x="274471" y="864462"/>
                    <a:pt x="326039" y="862327"/>
                  </a:cubicBezTo>
                  <a:cubicBezTo>
                    <a:pt x="378093" y="859836"/>
                    <a:pt x="430180" y="857863"/>
                    <a:pt x="482137" y="853982"/>
                  </a:cubicBezTo>
                  <a:cubicBezTo>
                    <a:pt x="527166" y="850165"/>
                    <a:pt x="572292" y="846057"/>
                    <a:pt x="617516" y="848224"/>
                  </a:cubicBezTo>
                  <a:cubicBezTo>
                    <a:pt x="598514" y="860936"/>
                    <a:pt x="582004" y="876689"/>
                    <a:pt x="565397" y="892215"/>
                  </a:cubicBezTo>
                  <a:cubicBezTo>
                    <a:pt x="491265" y="947720"/>
                    <a:pt x="417101" y="1003485"/>
                    <a:pt x="348894" y="1066333"/>
                  </a:cubicBezTo>
                  <a:cubicBezTo>
                    <a:pt x="294412" y="1111488"/>
                    <a:pt x="242908" y="1161851"/>
                    <a:pt x="206619" y="1223146"/>
                  </a:cubicBezTo>
                  <a:cubicBezTo>
                    <a:pt x="187747" y="1253325"/>
                    <a:pt x="169068" y="1287741"/>
                    <a:pt x="176902" y="1324486"/>
                  </a:cubicBezTo>
                  <a:cubicBezTo>
                    <a:pt x="181434" y="1353371"/>
                    <a:pt x="209047" y="1346482"/>
                    <a:pt x="229539" y="1340627"/>
                  </a:cubicBezTo>
                  <a:cubicBezTo>
                    <a:pt x="261134" y="1330018"/>
                    <a:pt x="291693" y="1315785"/>
                    <a:pt x="320115" y="1298351"/>
                  </a:cubicBezTo>
                  <a:cubicBezTo>
                    <a:pt x="400268" y="1247632"/>
                    <a:pt x="475274" y="1188730"/>
                    <a:pt x="541766" y="1121063"/>
                  </a:cubicBezTo>
                  <a:cubicBezTo>
                    <a:pt x="580385" y="1086808"/>
                    <a:pt x="613987" y="1047508"/>
                    <a:pt x="651960" y="1012574"/>
                  </a:cubicBezTo>
                  <a:cubicBezTo>
                    <a:pt x="694270" y="970330"/>
                    <a:pt x="741565" y="932680"/>
                    <a:pt x="786400" y="892926"/>
                  </a:cubicBezTo>
                  <a:cubicBezTo>
                    <a:pt x="786238" y="982654"/>
                    <a:pt x="786335" y="1072414"/>
                    <a:pt x="789314" y="1162110"/>
                  </a:cubicBezTo>
                  <a:cubicBezTo>
                    <a:pt x="789702" y="1231233"/>
                    <a:pt x="801615" y="1299580"/>
                    <a:pt x="818610" y="1366407"/>
                  </a:cubicBezTo>
                  <a:cubicBezTo>
                    <a:pt x="827253" y="1393319"/>
                    <a:pt x="842080" y="1457978"/>
                    <a:pt x="870243" y="1467229"/>
                  </a:cubicBezTo>
                  <a:cubicBezTo>
                    <a:pt x="909219" y="1478388"/>
                    <a:pt x="942335" y="1285639"/>
                    <a:pt x="950590" y="1253260"/>
                  </a:cubicBezTo>
                  <a:cubicBezTo>
                    <a:pt x="963960" y="1187857"/>
                    <a:pt x="974966" y="1121968"/>
                    <a:pt x="979757" y="1055335"/>
                  </a:cubicBezTo>
                  <a:cubicBezTo>
                    <a:pt x="984160" y="997598"/>
                    <a:pt x="986847" y="940054"/>
                    <a:pt x="992706" y="882317"/>
                  </a:cubicBezTo>
                  <a:cubicBezTo>
                    <a:pt x="1012259" y="902339"/>
                    <a:pt x="1033851" y="920162"/>
                    <a:pt x="1053857" y="939699"/>
                  </a:cubicBezTo>
                  <a:cubicBezTo>
                    <a:pt x="1071564" y="957618"/>
                    <a:pt x="1088915" y="975894"/>
                    <a:pt x="1107206" y="993264"/>
                  </a:cubicBezTo>
                  <a:cubicBezTo>
                    <a:pt x="1129251" y="1015712"/>
                    <a:pt x="1148933" y="1040359"/>
                    <a:pt x="1172111" y="1061740"/>
                  </a:cubicBezTo>
                  <a:cubicBezTo>
                    <a:pt x="1187164" y="1076619"/>
                    <a:pt x="1198915" y="1092566"/>
                    <a:pt x="1213612" y="1108642"/>
                  </a:cubicBezTo>
                  <a:cubicBezTo>
                    <a:pt x="1231125" y="1127176"/>
                    <a:pt x="1249836" y="1144513"/>
                    <a:pt x="1268677" y="1161657"/>
                  </a:cubicBezTo>
                  <a:cubicBezTo>
                    <a:pt x="1302214" y="1188180"/>
                    <a:pt x="1355919" y="1232559"/>
                    <a:pt x="1400916" y="1215772"/>
                  </a:cubicBezTo>
                  <a:cubicBezTo>
                    <a:pt x="1435586" y="1199275"/>
                    <a:pt x="1422637" y="1164859"/>
                    <a:pt x="1408815" y="1138238"/>
                  </a:cubicBezTo>
                  <a:cubicBezTo>
                    <a:pt x="1395769" y="1112653"/>
                    <a:pt x="1383079" y="1086258"/>
                    <a:pt x="1367217" y="1061902"/>
                  </a:cubicBezTo>
                  <a:cubicBezTo>
                    <a:pt x="1354397" y="1043076"/>
                    <a:pt x="1340089" y="1025318"/>
                    <a:pt x="1326946" y="1006687"/>
                  </a:cubicBezTo>
                  <a:cubicBezTo>
                    <a:pt x="1296387" y="965608"/>
                    <a:pt x="1258318" y="930836"/>
                    <a:pt x="1219374" y="897875"/>
                  </a:cubicBezTo>
                  <a:cubicBezTo>
                    <a:pt x="1206555" y="886263"/>
                    <a:pt x="1194772" y="873616"/>
                    <a:pt x="1181823" y="862165"/>
                  </a:cubicBezTo>
                  <a:cubicBezTo>
                    <a:pt x="1168389" y="849906"/>
                    <a:pt x="1152235" y="841076"/>
                    <a:pt x="1138833" y="828817"/>
                  </a:cubicBezTo>
                  <a:cubicBezTo>
                    <a:pt x="1192020" y="828461"/>
                    <a:pt x="1244948" y="836094"/>
                    <a:pt x="1298135" y="833313"/>
                  </a:cubicBezTo>
                  <a:cubicBezTo>
                    <a:pt x="1339603" y="831663"/>
                    <a:pt x="1381201" y="833474"/>
                    <a:pt x="1422378" y="827458"/>
                  </a:cubicBezTo>
                  <a:cubicBezTo>
                    <a:pt x="1447855" y="825000"/>
                    <a:pt x="1473656" y="824838"/>
                    <a:pt x="1498744" y="819145"/>
                  </a:cubicBezTo>
                  <a:cubicBezTo>
                    <a:pt x="1522796" y="813938"/>
                    <a:pt x="1545748" y="804751"/>
                    <a:pt x="1569185" y="797344"/>
                  </a:cubicBezTo>
                  <a:cubicBezTo>
                    <a:pt x="1581681" y="793204"/>
                    <a:pt x="1594726" y="788837"/>
                    <a:pt x="1604114" y="779166"/>
                  </a:cubicBezTo>
                  <a:cubicBezTo>
                    <a:pt x="1639303" y="747111"/>
                    <a:pt x="1604568" y="702409"/>
                    <a:pt x="1566563" y="69526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-725685">
              <a:off x="7564589" y="799518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870243" y="1467229"/>
                  </a:moveTo>
                  <a:cubicBezTo>
                    <a:pt x="842080" y="1457978"/>
                    <a:pt x="827253" y="1393319"/>
                    <a:pt x="818610" y="1366407"/>
                  </a:cubicBezTo>
                  <a:cubicBezTo>
                    <a:pt x="801615" y="1299580"/>
                    <a:pt x="789702" y="1231233"/>
                    <a:pt x="789314" y="1162110"/>
                  </a:cubicBezTo>
                  <a:cubicBezTo>
                    <a:pt x="786335" y="1072414"/>
                    <a:pt x="786238" y="982654"/>
                    <a:pt x="786400" y="892926"/>
                  </a:cubicBezTo>
                  <a:cubicBezTo>
                    <a:pt x="741565" y="932680"/>
                    <a:pt x="694270" y="970330"/>
                    <a:pt x="651960" y="1012574"/>
                  </a:cubicBezTo>
                  <a:cubicBezTo>
                    <a:pt x="613987" y="1047508"/>
                    <a:pt x="580385" y="1086808"/>
                    <a:pt x="541766" y="1121063"/>
                  </a:cubicBezTo>
                  <a:cubicBezTo>
                    <a:pt x="475274" y="1188730"/>
                    <a:pt x="400268" y="1247632"/>
                    <a:pt x="320115" y="1298351"/>
                  </a:cubicBezTo>
                  <a:cubicBezTo>
                    <a:pt x="291693" y="1315785"/>
                    <a:pt x="261134" y="1330018"/>
                    <a:pt x="229539" y="1340627"/>
                  </a:cubicBezTo>
                  <a:cubicBezTo>
                    <a:pt x="209047" y="1346482"/>
                    <a:pt x="181434" y="1353371"/>
                    <a:pt x="176902" y="1324486"/>
                  </a:cubicBezTo>
                  <a:cubicBezTo>
                    <a:pt x="169068" y="1287741"/>
                    <a:pt x="187747" y="1253325"/>
                    <a:pt x="206619" y="1223146"/>
                  </a:cubicBezTo>
                  <a:cubicBezTo>
                    <a:pt x="242908" y="1161851"/>
                    <a:pt x="294412" y="1111488"/>
                    <a:pt x="348894" y="1066333"/>
                  </a:cubicBezTo>
                  <a:cubicBezTo>
                    <a:pt x="417101" y="1003485"/>
                    <a:pt x="491265" y="947720"/>
                    <a:pt x="565397" y="892215"/>
                  </a:cubicBezTo>
                  <a:cubicBezTo>
                    <a:pt x="582004" y="876689"/>
                    <a:pt x="598514" y="860936"/>
                    <a:pt x="617516" y="848224"/>
                  </a:cubicBezTo>
                  <a:cubicBezTo>
                    <a:pt x="572292" y="846057"/>
                    <a:pt x="527166" y="850165"/>
                    <a:pt x="482137" y="853982"/>
                  </a:cubicBezTo>
                  <a:cubicBezTo>
                    <a:pt x="430180" y="857863"/>
                    <a:pt x="378093" y="859836"/>
                    <a:pt x="326039" y="862327"/>
                  </a:cubicBezTo>
                  <a:cubicBezTo>
                    <a:pt x="274471" y="864462"/>
                    <a:pt x="222708" y="865529"/>
                    <a:pt x="171107" y="863297"/>
                  </a:cubicBezTo>
                  <a:cubicBezTo>
                    <a:pt x="137408" y="860969"/>
                    <a:pt x="103126" y="859028"/>
                    <a:pt x="70625" y="849130"/>
                  </a:cubicBezTo>
                  <a:cubicBezTo>
                    <a:pt x="36732" y="839879"/>
                    <a:pt x="-29857" y="792848"/>
                    <a:pt x="15075" y="758561"/>
                  </a:cubicBezTo>
                  <a:cubicBezTo>
                    <a:pt x="61172" y="732264"/>
                    <a:pt x="116399" y="731682"/>
                    <a:pt x="168097" y="730291"/>
                  </a:cubicBezTo>
                  <a:cubicBezTo>
                    <a:pt x="201925" y="729126"/>
                    <a:pt x="235786" y="728868"/>
                    <a:pt x="269550" y="727056"/>
                  </a:cubicBezTo>
                  <a:cubicBezTo>
                    <a:pt x="337758" y="722463"/>
                    <a:pt x="406160" y="722787"/>
                    <a:pt x="474464" y="720361"/>
                  </a:cubicBezTo>
                  <a:cubicBezTo>
                    <a:pt x="527781" y="719584"/>
                    <a:pt x="581227" y="715282"/>
                    <a:pt x="634123" y="724016"/>
                  </a:cubicBezTo>
                  <a:cubicBezTo>
                    <a:pt x="629267" y="709622"/>
                    <a:pt x="619037" y="698010"/>
                    <a:pt x="609358" y="686591"/>
                  </a:cubicBezTo>
                  <a:cubicBezTo>
                    <a:pt x="592363" y="667281"/>
                    <a:pt x="576792" y="646806"/>
                    <a:pt x="559991" y="627301"/>
                  </a:cubicBezTo>
                  <a:cubicBezTo>
                    <a:pt x="523443" y="589392"/>
                    <a:pt x="493046" y="546501"/>
                    <a:pt x="459768" y="505842"/>
                  </a:cubicBezTo>
                  <a:cubicBezTo>
                    <a:pt x="436330" y="475081"/>
                    <a:pt x="412731" y="444255"/>
                    <a:pt x="391690" y="411812"/>
                  </a:cubicBezTo>
                  <a:cubicBezTo>
                    <a:pt x="376119" y="387165"/>
                    <a:pt x="363202" y="360965"/>
                    <a:pt x="348020" y="336123"/>
                  </a:cubicBezTo>
                  <a:cubicBezTo>
                    <a:pt x="310242" y="279129"/>
                    <a:pt x="281496" y="216022"/>
                    <a:pt x="268709" y="148581"/>
                  </a:cubicBezTo>
                  <a:cubicBezTo>
                    <a:pt x="264597" y="126068"/>
                    <a:pt x="258447" y="87997"/>
                    <a:pt x="287258" y="80525"/>
                  </a:cubicBezTo>
                  <a:cubicBezTo>
                    <a:pt x="306551" y="75932"/>
                    <a:pt x="326687" y="79878"/>
                    <a:pt x="344783" y="87221"/>
                  </a:cubicBezTo>
                  <a:cubicBezTo>
                    <a:pt x="392110" y="105108"/>
                    <a:pt x="428820" y="142112"/>
                    <a:pt x="461160" y="179730"/>
                  </a:cubicBezTo>
                  <a:cubicBezTo>
                    <a:pt x="474303" y="195483"/>
                    <a:pt x="487607" y="211170"/>
                    <a:pt x="499973" y="227570"/>
                  </a:cubicBezTo>
                  <a:cubicBezTo>
                    <a:pt x="512275" y="243678"/>
                    <a:pt x="521533" y="261727"/>
                    <a:pt x="532669" y="278612"/>
                  </a:cubicBezTo>
                  <a:cubicBezTo>
                    <a:pt x="567469" y="324252"/>
                    <a:pt x="596248" y="373871"/>
                    <a:pt x="626612" y="422487"/>
                  </a:cubicBezTo>
                  <a:cubicBezTo>
                    <a:pt x="646165" y="454477"/>
                    <a:pt x="661477" y="488828"/>
                    <a:pt x="679799" y="521498"/>
                  </a:cubicBezTo>
                  <a:cubicBezTo>
                    <a:pt x="697054" y="550447"/>
                    <a:pt x="713952" y="579688"/>
                    <a:pt x="731983" y="608055"/>
                  </a:cubicBezTo>
                  <a:cubicBezTo>
                    <a:pt x="735673" y="546081"/>
                    <a:pt x="746291" y="484623"/>
                    <a:pt x="756456" y="423457"/>
                  </a:cubicBezTo>
                  <a:cubicBezTo>
                    <a:pt x="761571" y="390044"/>
                    <a:pt x="765585" y="356468"/>
                    <a:pt x="772901" y="323443"/>
                  </a:cubicBezTo>
                  <a:cubicBezTo>
                    <a:pt x="791418" y="235980"/>
                    <a:pt x="804334" y="145120"/>
                    <a:pt x="844605" y="64352"/>
                  </a:cubicBezTo>
                  <a:cubicBezTo>
                    <a:pt x="859043" y="36599"/>
                    <a:pt x="883386" y="12760"/>
                    <a:pt x="913719" y="3445"/>
                  </a:cubicBezTo>
                  <a:cubicBezTo>
                    <a:pt x="945055" y="-7650"/>
                    <a:pt x="984516" y="8523"/>
                    <a:pt x="984905" y="45236"/>
                  </a:cubicBezTo>
                  <a:cubicBezTo>
                    <a:pt x="989242" y="96019"/>
                    <a:pt x="983772" y="146770"/>
                    <a:pt x="977815" y="197197"/>
                  </a:cubicBezTo>
                  <a:cubicBezTo>
                    <a:pt x="964737" y="328813"/>
                    <a:pt x="933401" y="458585"/>
                    <a:pt x="924402" y="590653"/>
                  </a:cubicBezTo>
                  <a:cubicBezTo>
                    <a:pt x="939649" y="577230"/>
                    <a:pt x="955802" y="564874"/>
                    <a:pt x="969625" y="549865"/>
                  </a:cubicBezTo>
                  <a:cubicBezTo>
                    <a:pt x="981182" y="537509"/>
                    <a:pt x="992383" y="524765"/>
                    <a:pt x="1004457" y="512894"/>
                  </a:cubicBezTo>
                  <a:cubicBezTo>
                    <a:pt x="1029286" y="489799"/>
                    <a:pt x="1050458" y="463243"/>
                    <a:pt x="1074575" y="439501"/>
                  </a:cubicBezTo>
                  <a:cubicBezTo>
                    <a:pt x="1119798" y="397127"/>
                    <a:pt x="1164925" y="354560"/>
                    <a:pt x="1212188" y="314483"/>
                  </a:cubicBezTo>
                  <a:cubicBezTo>
                    <a:pt x="1250840" y="282687"/>
                    <a:pt x="1288521" y="249436"/>
                    <a:pt x="1330863" y="222491"/>
                  </a:cubicBezTo>
                  <a:cubicBezTo>
                    <a:pt x="1360224" y="205057"/>
                    <a:pt x="1393470" y="188593"/>
                    <a:pt x="1428561" y="192571"/>
                  </a:cubicBezTo>
                  <a:cubicBezTo>
                    <a:pt x="1448308" y="195224"/>
                    <a:pt x="1465401" y="210556"/>
                    <a:pt x="1472231" y="228928"/>
                  </a:cubicBezTo>
                  <a:cubicBezTo>
                    <a:pt x="1481198" y="255226"/>
                    <a:pt x="1465951" y="281652"/>
                    <a:pt x="1453261" y="304003"/>
                  </a:cubicBezTo>
                  <a:cubicBezTo>
                    <a:pt x="1434227" y="334247"/>
                    <a:pt x="1409851" y="361547"/>
                    <a:pt x="1382205" y="384189"/>
                  </a:cubicBezTo>
                  <a:cubicBezTo>
                    <a:pt x="1361519" y="399909"/>
                    <a:pt x="1342808" y="417893"/>
                    <a:pt x="1323709" y="435457"/>
                  </a:cubicBezTo>
                  <a:cubicBezTo>
                    <a:pt x="1302570" y="453603"/>
                    <a:pt x="1282500" y="472882"/>
                    <a:pt x="1262202" y="491933"/>
                  </a:cubicBezTo>
                  <a:cubicBezTo>
                    <a:pt x="1240804" y="511115"/>
                    <a:pt x="1218921" y="529746"/>
                    <a:pt x="1198397" y="549833"/>
                  </a:cubicBezTo>
                  <a:cubicBezTo>
                    <a:pt x="1157706" y="586610"/>
                    <a:pt x="1116917" y="623355"/>
                    <a:pt x="1077715" y="661653"/>
                  </a:cubicBezTo>
                  <a:cubicBezTo>
                    <a:pt x="1184575" y="656963"/>
                    <a:pt x="1291531" y="663011"/>
                    <a:pt x="1397808" y="674365"/>
                  </a:cubicBezTo>
                  <a:cubicBezTo>
                    <a:pt x="1454103" y="680478"/>
                    <a:pt x="1511142" y="682839"/>
                    <a:pt x="1566563" y="695260"/>
                  </a:cubicBezTo>
                  <a:cubicBezTo>
                    <a:pt x="1604568" y="702409"/>
                    <a:pt x="1639303" y="747111"/>
                    <a:pt x="1604114" y="779166"/>
                  </a:cubicBezTo>
                  <a:cubicBezTo>
                    <a:pt x="1594726" y="788837"/>
                    <a:pt x="1581681" y="793204"/>
                    <a:pt x="1569185" y="797344"/>
                  </a:cubicBezTo>
                  <a:cubicBezTo>
                    <a:pt x="1545748" y="804751"/>
                    <a:pt x="1522796" y="813938"/>
                    <a:pt x="1498744" y="819145"/>
                  </a:cubicBezTo>
                  <a:cubicBezTo>
                    <a:pt x="1473656" y="824838"/>
                    <a:pt x="1447855" y="825000"/>
                    <a:pt x="1422378" y="827458"/>
                  </a:cubicBezTo>
                  <a:cubicBezTo>
                    <a:pt x="1381201" y="833474"/>
                    <a:pt x="1339603" y="831663"/>
                    <a:pt x="1298135" y="833313"/>
                  </a:cubicBezTo>
                  <a:cubicBezTo>
                    <a:pt x="1244948" y="836094"/>
                    <a:pt x="1192020" y="828461"/>
                    <a:pt x="1138833" y="828817"/>
                  </a:cubicBezTo>
                  <a:cubicBezTo>
                    <a:pt x="1152235" y="841076"/>
                    <a:pt x="1168389" y="849906"/>
                    <a:pt x="1181823" y="862165"/>
                  </a:cubicBezTo>
                  <a:cubicBezTo>
                    <a:pt x="1194772" y="873616"/>
                    <a:pt x="1206555" y="886263"/>
                    <a:pt x="1219374" y="897875"/>
                  </a:cubicBezTo>
                  <a:cubicBezTo>
                    <a:pt x="1258318" y="930836"/>
                    <a:pt x="1296387" y="965608"/>
                    <a:pt x="1326946" y="1006687"/>
                  </a:cubicBezTo>
                  <a:cubicBezTo>
                    <a:pt x="1340089" y="1025318"/>
                    <a:pt x="1354397" y="1043076"/>
                    <a:pt x="1367217" y="1061902"/>
                  </a:cubicBezTo>
                  <a:cubicBezTo>
                    <a:pt x="1383079" y="1086258"/>
                    <a:pt x="1395769" y="1112653"/>
                    <a:pt x="1408815" y="1138238"/>
                  </a:cubicBezTo>
                  <a:cubicBezTo>
                    <a:pt x="1422637" y="1164859"/>
                    <a:pt x="1435586" y="1199275"/>
                    <a:pt x="1400916" y="1215772"/>
                  </a:cubicBezTo>
                  <a:cubicBezTo>
                    <a:pt x="1355919" y="1232559"/>
                    <a:pt x="1302214" y="1188180"/>
                    <a:pt x="1268677" y="1161657"/>
                  </a:cubicBezTo>
                  <a:cubicBezTo>
                    <a:pt x="1249836" y="1144513"/>
                    <a:pt x="1231125" y="1127176"/>
                    <a:pt x="1213612" y="1108642"/>
                  </a:cubicBezTo>
                  <a:cubicBezTo>
                    <a:pt x="1198915" y="1092566"/>
                    <a:pt x="1187164" y="1076619"/>
                    <a:pt x="1172111" y="1061740"/>
                  </a:cubicBezTo>
                  <a:cubicBezTo>
                    <a:pt x="1148933" y="1040359"/>
                    <a:pt x="1129251" y="1015712"/>
                    <a:pt x="1107206" y="993264"/>
                  </a:cubicBezTo>
                  <a:cubicBezTo>
                    <a:pt x="1088915" y="975894"/>
                    <a:pt x="1071564" y="957618"/>
                    <a:pt x="1053857" y="939699"/>
                  </a:cubicBezTo>
                  <a:cubicBezTo>
                    <a:pt x="1033851" y="920162"/>
                    <a:pt x="1012259" y="902339"/>
                    <a:pt x="992706" y="882317"/>
                  </a:cubicBezTo>
                  <a:cubicBezTo>
                    <a:pt x="986847" y="940054"/>
                    <a:pt x="984160" y="997598"/>
                    <a:pt x="979757" y="1055335"/>
                  </a:cubicBezTo>
                  <a:cubicBezTo>
                    <a:pt x="974966" y="1121968"/>
                    <a:pt x="963960" y="1187857"/>
                    <a:pt x="950590" y="1253260"/>
                  </a:cubicBezTo>
                  <a:cubicBezTo>
                    <a:pt x="942335" y="1285639"/>
                    <a:pt x="909219" y="1478388"/>
                    <a:pt x="870243" y="1467229"/>
                  </a:cubicBezTo>
                  <a:close/>
                  <a:moveTo>
                    <a:pt x="873286" y="1450474"/>
                  </a:moveTo>
                  <a:cubicBezTo>
                    <a:pt x="881476" y="1440188"/>
                    <a:pt x="887562" y="1428543"/>
                    <a:pt x="891803" y="1416122"/>
                  </a:cubicBezTo>
                  <a:cubicBezTo>
                    <a:pt x="900802" y="1390278"/>
                    <a:pt x="908377" y="1363981"/>
                    <a:pt x="914528" y="1337328"/>
                  </a:cubicBezTo>
                  <a:cubicBezTo>
                    <a:pt x="936282" y="1246565"/>
                    <a:pt x="955025" y="1154638"/>
                    <a:pt x="962439" y="1061481"/>
                  </a:cubicBezTo>
                  <a:cubicBezTo>
                    <a:pt x="967942" y="997113"/>
                    <a:pt x="969690" y="932453"/>
                    <a:pt x="977686" y="868343"/>
                  </a:cubicBezTo>
                  <a:cubicBezTo>
                    <a:pt x="978916" y="860451"/>
                    <a:pt x="987430" y="854532"/>
                    <a:pt x="994422" y="860257"/>
                  </a:cubicBezTo>
                  <a:cubicBezTo>
                    <a:pt x="1002806" y="868570"/>
                    <a:pt x="1010899" y="877206"/>
                    <a:pt x="1019575" y="885228"/>
                  </a:cubicBezTo>
                  <a:cubicBezTo>
                    <a:pt x="1042624" y="906576"/>
                    <a:pt x="1066255" y="927278"/>
                    <a:pt x="1087588" y="950373"/>
                  </a:cubicBezTo>
                  <a:cubicBezTo>
                    <a:pt x="1103645" y="967031"/>
                    <a:pt x="1120996" y="982363"/>
                    <a:pt x="1136340" y="999700"/>
                  </a:cubicBezTo>
                  <a:cubicBezTo>
                    <a:pt x="1152559" y="1019140"/>
                    <a:pt x="1170590" y="1036801"/>
                    <a:pt x="1188524" y="1054656"/>
                  </a:cubicBezTo>
                  <a:cubicBezTo>
                    <a:pt x="1200696" y="1067142"/>
                    <a:pt x="1211443" y="1080986"/>
                    <a:pt x="1222903" y="1094118"/>
                  </a:cubicBezTo>
                  <a:cubicBezTo>
                    <a:pt x="1245563" y="1117731"/>
                    <a:pt x="1268968" y="1140923"/>
                    <a:pt x="1294639" y="1161301"/>
                  </a:cubicBezTo>
                  <a:cubicBezTo>
                    <a:pt x="1321152" y="1179285"/>
                    <a:pt x="1365048" y="1215286"/>
                    <a:pt x="1397841" y="1198337"/>
                  </a:cubicBezTo>
                  <a:cubicBezTo>
                    <a:pt x="1404412" y="1193615"/>
                    <a:pt x="1408620" y="1186175"/>
                    <a:pt x="1405966" y="1178088"/>
                  </a:cubicBezTo>
                  <a:cubicBezTo>
                    <a:pt x="1403894" y="1166929"/>
                    <a:pt x="1399265" y="1156546"/>
                    <a:pt x="1394247" y="1146422"/>
                  </a:cubicBezTo>
                  <a:cubicBezTo>
                    <a:pt x="1380975" y="1120319"/>
                    <a:pt x="1368220" y="1093827"/>
                    <a:pt x="1352099" y="1069309"/>
                  </a:cubicBezTo>
                  <a:cubicBezTo>
                    <a:pt x="1332449" y="1042882"/>
                    <a:pt x="1313965" y="1015485"/>
                    <a:pt x="1292470" y="990546"/>
                  </a:cubicBezTo>
                  <a:cubicBezTo>
                    <a:pt x="1269130" y="964961"/>
                    <a:pt x="1244106" y="940249"/>
                    <a:pt x="1217497" y="918383"/>
                  </a:cubicBezTo>
                  <a:cubicBezTo>
                    <a:pt x="1201019" y="904603"/>
                    <a:pt x="1186452" y="888754"/>
                    <a:pt x="1170493" y="874392"/>
                  </a:cubicBezTo>
                  <a:cubicBezTo>
                    <a:pt x="1158030" y="863524"/>
                    <a:pt x="1143915" y="854855"/>
                    <a:pt x="1131161" y="844375"/>
                  </a:cubicBezTo>
                  <a:cubicBezTo>
                    <a:pt x="1122259" y="837259"/>
                    <a:pt x="1104713" y="819825"/>
                    <a:pt x="1122744" y="812741"/>
                  </a:cubicBezTo>
                  <a:cubicBezTo>
                    <a:pt x="1142426" y="810962"/>
                    <a:pt x="1162400" y="812870"/>
                    <a:pt x="1182179" y="813161"/>
                  </a:cubicBezTo>
                  <a:cubicBezTo>
                    <a:pt x="1223906" y="815264"/>
                    <a:pt x="1265537" y="818983"/>
                    <a:pt x="1307329" y="816202"/>
                  </a:cubicBezTo>
                  <a:cubicBezTo>
                    <a:pt x="1341157" y="815037"/>
                    <a:pt x="1375148" y="816655"/>
                    <a:pt x="1408782" y="812126"/>
                  </a:cubicBezTo>
                  <a:cubicBezTo>
                    <a:pt x="1435748" y="808697"/>
                    <a:pt x="1463070" y="808989"/>
                    <a:pt x="1489841" y="803943"/>
                  </a:cubicBezTo>
                  <a:cubicBezTo>
                    <a:pt x="1517196" y="798379"/>
                    <a:pt x="1543158" y="787899"/>
                    <a:pt x="1569703" y="779554"/>
                  </a:cubicBezTo>
                  <a:cubicBezTo>
                    <a:pt x="1605150" y="768750"/>
                    <a:pt x="1614409" y="739865"/>
                    <a:pt x="1580548" y="718193"/>
                  </a:cubicBezTo>
                  <a:cubicBezTo>
                    <a:pt x="1557466" y="707163"/>
                    <a:pt x="1531116" y="705870"/>
                    <a:pt x="1506125" y="702085"/>
                  </a:cubicBezTo>
                  <a:cubicBezTo>
                    <a:pt x="1489841" y="700144"/>
                    <a:pt x="1473526" y="698171"/>
                    <a:pt x="1457178" y="696586"/>
                  </a:cubicBezTo>
                  <a:cubicBezTo>
                    <a:pt x="1399103" y="691476"/>
                    <a:pt x="1340866" y="685459"/>
                    <a:pt x="1282791" y="680769"/>
                  </a:cubicBezTo>
                  <a:cubicBezTo>
                    <a:pt x="1224813" y="677858"/>
                    <a:pt x="1166738" y="675497"/>
                    <a:pt x="1108695" y="677308"/>
                  </a:cubicBezTo>
                  <a:cubicBezTo>
                    <a:pt x="1095487" y="676661"/>
                    <a:pt x="1062241" y="683680"/>
                    <a:pt x="1055411" y="670645"/>
                  </a:cubicBezTo>
                  <a:cubicBezTo>
                    <a:pt x="1052012" y="662947"/>
                    <a:pt x="1059554" y="657092"/>
                    <a:pt x="1064054" y="651820"/>
                  </a:cubicBezTo>
                  <a:cubicBezTo>
                    <a:pt x="1074478" y="640660"/>
                    <a:pt x="1085776" y="630406"/>
                    <a:pt x="1097106" y="620218"/>
                  </a:cubicBezTo>
                  <a:cubicBezTo>
                    <a:pt x="1109601" y="609090"/>
                    <a:pt x="1121708" y="597511"/>
                    <a:pt x="1133621" y="585769"/>
                  </a:cubicBezTo>
                  <a:cubicBezTo>
                    <a:pt x="1157091" y="563644"/>
                    <a:pt x="1181758" y="543558"/>
                    <a:pt x="1204613" y="520883"/>
                  </a:cubicBezTo>
                  <a:cubicBezTo>
                    <a:pt x="1227629" y="499632"/>
                    <a:pt x="1251908" y="479836"/>
                    <a:pt x="1274083" y="457679"/>
                  </a:cubicBezTo>
                  <a:cubicBezTo>
                    <a:pt x="1296937" y="436654"/>
                    <a:pt x="1320245" y="416179"/>
                    <a:pt x="1342938" y="394993"/>
                  </a:cubicBezTo>
                  <a:cubicBezTo>
                    <a:pt x="1371166" y="371671"/>
                    <a:pt x="1399848" y="348867"/>
                    <a:pt x="1422087" y="319400"/>
                  </a:cubicBezTo>
                  <a:cubicBezTo>
                    <a:pt x="1439050" y="296434"/>
                    <a:pt x="1457081" y="271884"/>
                    <a:pt x="1458279" y="242708"/>
                  </a:cubicBezTo>
                  <a:cubicBezTo>
                    <a:pt x="1450348" y="197585"/>
                    <a:pt x="1401693" y="205477"/>
                    <a:pt x="1370260" y="220454"/>
                  </a:cubicBezTo>
                  <a:cubicBezTo>
                    <a:pt x="1332967" y="237209"/>
                    <a:pt x="1301081" y="263150"/>
                    <a:pt x="1269518" y="288574"/>
                  </a:cubicBezTo>
                  <a:cubicBezTo>
                    <a:pt x="1234395" y="317330"/>
                    <a:pt x="1199012" y="347638"/>
                    <a:pt x="1165248" y="377720"/>
                  </a:cubicBezTo>
                  <a:cubicBezTo>
                    <a:pt x="1151911" y="389364"/>
                    <a:pt x="1138995" y="401559"/>
                    <a:pt x="1126402" y="414012"/>
                  </a:cubicBezTo>
                  <a:cubicBezTo>
                    <a:pt x="1102026" y="437269"/>
                    <a:pt x="1076226" y="459038"/>
                    <a:pt x="1054666" y="485076"/>
                  </a:cubicBezTo>
                  <a:cubicBezTo>
                    <a:pt x="1037671" y="504710"/>
                    <a:pt x="1018151" y="521886"/>
                    <a:pt x="1000508" y="540905"/>
                  </a:cubicBezTo>
                  <a:cubicBezTo>
                    <a:pt x="982250" y="561833"/>
                    <a:pt x="962471" y="581241"/>
                    <a:pt x="940652" y="598449"/>
                  </a:cubicBezTo>
                  <a:cubicBezTo>
                    <a:pt x="933304" y="604336"/>
                    <a:pt x="927347" y="612034"/>
                    <a:pt x="919449" y="617080"/>
                  </a:cubicBezTo>
                  <a:cubicBezTo>
                    <a:pt x="914658" y="619829"/>
                    <a:pt x="908183" y="617048"/>
                    <a:pt x="906694" y="611775"/>
                  </a:cubicBezTo>
                  <a:cubicBezTo>
                    <a:pt x="905885" y="607376"/>
                    <a:pt x="907147" y="602460"/>
                    <a:pt x="907212" y="598125"/>
                  </a:cubicBezTo>
                  <a:cubicBezTo>
                    <a:pt x="908475" y="575160"/>
                    <a:pt x="910514" y="552291"/>
                    <a:pt x="913363" y="529487"/>
                  </a:cubicBezTo>
                  <a:cubicBezTo>
                    <a:pt x="922038" y="455480"/>
                    <a:pt x="934566" y="381925"/>
                    <a:pt x="946058" y="308305"/>
                  </a:cubicBezTo>
                  <a:cubicBezTo>
                    <a:pt x="952209" y="275280"/>
                    <a:pt x="956482" y="242028"/>
                    <a:pt x="959849" y="208615"/>
                  </a:cubicBezTo>
                  <a:cubicBezTo>
                    <a:pt x="963733" y="168506"/>
                    <a:pt x="970078" y="128494"/>
                    <a:pt x="969593" y="88062"/>
                  </a:cubicBezTo>
                  <a:cubicBezTo>
                    <a:pt x="968978" y="69883"/>
                    <a:pt x="970823" y="50346"/>
                    <a:pt x="965384" y="32879"/>
                  </a:cubicBezTo>
                  <a:cubicBezTo>
                    <a:pt x="947386" y="3412"/>
                    <a:pt x="905496" y="19682"/>
                    <a:pt x="885329" y="38669"/>
                  </a:cubicBezTo>
                  <a:cubicBezTo>
                    <a:pt x="845673" y="73700"/>
                    <a:pt x="828451" y="152559"/>
                    <a:pt x="814855" y="203116"/>
                  </a:cubicBezTo>
                  <a:cubicBezTo>
                    <a:pt x="801615" y="264379"/>
                    <a:pt x="787533" y="325578"/>
                    <a:pt x="777789" y="387488"/>
                  </a:cubicBezTo>
                  <a:cubicBezTo>
                    <a:pt x="773807" y="420546"/>
                    <a:pt x="766200" y="452989"/>
                    <a:pt x="761636" y="485949"/>
                  </a:cubicBezTo>
                  <a:cubicBezTo>
                    <a:pt x="756812" y="517260"/>
                    <a:pt x="751147" y="548474"/>
                    <a:pt x="747392" y="579979"/>
                  </a:cubicBezTo>
                  <a:cubicBezTo>
                    <a:pt x="746129" y="589942"/>
                    <a:pt x="744867" y="599904"/>
                    <a:pt x="744090" y="609899"/>
                  </a:cubicBezTo>
                  <a:cubicBezTo>
                    <a:pt x="743410" y="614039"/>
                    <a:pt x="745094" y="619668"/>
                    <a:pt x="740400" y="621802"/>
                  </a:cubicBezTo>
                  <a:cubicBezTo>
                    <a:pt x="740076" y="628369"/>
                    <a:pt x="732145" y="631830"/>
                    <a:pt x="727030" y="627851"/>
                  </a:cubicBezTo>
                  <a:cubicBezTo>
                    <a:pt x="712657" y="613942"/>
                    <a:pt x="705211" y="594438"/>
                    <a:pt x="694108" y="577974"/>
                  </a:cubicBezTo>
                  <a:cubicBezTo>
                    <a:pt x="676044" y="548442"/>
                    <a:pt x="658078" y="518813"/>
                    <a:pt x="643187" y="487502"/>
                  </a:cubicBezTo>
                  <a:cubicBezTo>
                    <a:pt x="615217" y="432579"/>
                    <a:pt x="581389" y="380728"/>
                    <a:pt x="548305" y="328845"/>
                  </a:cubicBezTo>
                  <a:cubicBezTo>
                    <a:pt x="528882" y="302709"/>
                    <a:pt x="510494" y="275992"/>
                    <a:pt x="494017" y="247883"/>
                  </a:cubicBezTo>
                  <a:cubicBezTo>
                    <a:pt x="462681" y="205736"/>
                    <a:pt x="429370" y="164010"/>
                    <a:pt x="388161" y="131049"/>
                  </a:cubicBezTo>
                  <a:cubicBezTo>
                    <a:pt x="362296" y="111545"/>
                    <a:pt x="318756" y="85959"/>
                    <a:pt x="286513" y="98833"/>
                  </a:cubicBezTo>
                  <a:cubicBezTo>
                    <a:pt x="277870" y="114456"/>
                    <a:pt x="283276" y="133023"/>
                    <a:pt x="285930" y="149584"/>
                  </a:cubicBezTo>
                  <a:cubicBezTo>
                    <a:pt x="294412" y="189790"/>
                    <a:pt x="307911" y="228799"/>
                    <a:pt x="326072" y="265641"/>
                  </a:cubicBezTo>
                  <a:cubicBezTo>
                    <a:pt x="339020" y="291712"/>
                    <a:pt x="355854" y="315551"/>
                    <a:pt x="370259" y="340813"/>
                  </a:cubicBezTo>
                  <a:cubicBezTo>
                    <a:pt x="392046" y="380663"/>
                    <a:pt x="414933" y="419834"/>
                    <a:pt x="443128" y="455577"/>
                  </a:cubicBezTo>
                  <a:cubicBezTo>
                    <a:pt x="463490" y="484558"/>
                    <a:pt x="486345" y="511567"/>
                    <a:pt x="508131" y="539450"/>
                  </a:cubicBezTo>
                  <a:cubicBezTo>
                    <a:pt x="520141" y="555234"/>
                    <a:pt x="531860" y="571343"/>
                    <a:pt x="545262" y="586060"/>
                  </a:cubicBezTo>
                  <a:cubicBezTo>
                    <a:pt x="568667" y="610805"/>
                    <a:pt x="590259" y="637102"/>
                    <a:pt x="611721" y="663529"/>
                  </a:cubicBezTo>
                  <a:cubicBezTo>
                    <a:pt x="624541" y="679605"/>
                    <a:pt x="660020" y="713924"/>
                    <a:pt x="649661" y="735499"/>
                  </a:cubicBezTo>
                  <a:cubicBezTo>
                    <a:pt x="639917" y="747434"/>
                    <a:pt x="601103" y="734496"/>
                    <a:pt x="585338" y="735304"/>
                  </a:cubicBezTo>
                  <a:cubicBezTo>
                    <a:pt x="500297" y="734981"/>
                    <a:pt x="415289" y="739704"/>
                    <a:pt x="330248" y="740512"/>
                  </a:cubicBezTo>
                  <a:cubicBezTo>
                    <a:pt x="278906" y="743100"/>
                    <a:pt x="227596" y="745882"/>
                    <a:pt x="176157" y="746723"/>
                  </a:cubicBezTo>
                  <a:cubicBezTo>
                    <a:pt x="130513" y="747984"/>
                    <a:pt x="86358" y="747952"/>
                    <a:pt x="43400" y="763510"/>
                  </a:cubicBezTo>
                  <a:cubicBezTo>
                    <a:pt x="33527" y="767715"/>
                    <a:pt x="19801" y="771144"/>
                    <a:pt x="16888" y="782788"/>
                  </a:cubicBezTo>
                  <a:cubicBezTo>
                    <a:pt x="17956" y="804493"/>
                    <a:pt x="51105" y="823868"/>
                    <a:pt x="69427" y="831113"/>
                  </a:cubicBezTo>
                  <a:cubicBezTo>
                    <a:pt x="130319" y="849939"/>
                    <a:pt x="195127" y="847351"/>
                    <a:pt x="258155" y="847577"/>
                  </a:cubicBezTo>
                  <a:cubicBezTo>
                    <a:pt x="326881" y="846542"/>
                    <a:pt x="395542" y="842402"/>
                    <a:pt x="464170" y="838585"/>
                  </a:cubicBezTo>
                  <a:cubicBezTo>
                    <a:pt x="513926" y="834833"/>
                    <a:pt x="563681" y="829205"/>
                    <a:pt x="613664" y="831340"/>
                  </a:cubicBezTo>
                  <a:cubicBezTo>
                    <a:pt x="624346" y="832731"/>
                    <a:pt x="645971" y="829205"/>
                    <a:pt x="646003" y="844666"/>
                  </a:cubicBezTo>
                  <a:cubicBezTo>
                    <a:pt x="645712" y="846704"/>
                    <a:pt x="644611" y="848871"/>
                    <a:pt x="643154" y="850327"/>
                  </a:cubicBezTo>
                  <a:cubicBezTo>
                    <a:pt x="635482" y="856537"/>
                    <a:pt x="626936" y="861713"/>
                    <a:pt x="619102" y="867729"/>
                  </a:cubicBezTo>
                  <a:cubicBezTo>
                    <a:pt x="599647" y="881282"/>
                    <a:pt x="584205" y="899493"/>
                    <a:pt x="565300" y="913725"/>
                  </a:cubicBezTo>
                  <a:cubicBezTo>
                    <a:pt x="524091" y="942901"/>
                    <a:pt x="484791" y="974665"/>
                    <a:pt x="444909" y="1005620"/>
                  </a:cubicBezTo>
                  <a:cubicBezTo>
                    <a:pt x="416357" y="1029071"/>
                    <a:pt x="388355" y="1053136"/>
                    <a:pt x="361033" y="1077945"/>
                  </a:cubicBezTo>
                  <a:cubicBezTo>
                    <a:pt x="321248" y="1111068"/>
                    <a:pt x="283211" y="1146584"/>
                    <a:pt x="251131" y="1187307"/>
                  </a:cubicBezTo>
                  <a:cubicBezTo>
                    <a:pt x="239703" y="1202348"/>
                    <a:pt x="229409" y="1218230"/>
                    <a:pt x="219503" y="1234273"/>
                  </a:cubicBezTo>
                  <a:cubicBezTo>
                    <a:pt x="202961" y="1261670"/>
                    <a:pt x="184088" y="1294016"/>
                    <a:pt x="195192" y="1326815"/>
                  </a:cubicBezTo>
                  <a:cubicBezTo>
                    <a:pt x="199109" y="1332088"/>
                    <a:pt x="208044" y="1327689"/>
                    <a:pt x="213612" y="1327559"/>
                  </a:cubicBezTo>
                  <a:cubicBezTo>
                    <a:pt x="228503" y="1324357"/>
                    <a:pt x="242520" y="1318341"/>
                    <a:pt x="256472" y="1312421"/>
                  </a:cubicBezTo>
                  <a:cubicBezTo>
                    <a:pt x="289783" y="1298771"/>
                    <a:pt x="320018" y="1279364"/>
                    <a:pt x="349671" y="1259212"/>
                  </a:cubicBezTo>
                  <a:cubicBezTo>
                    <a:pt x="391754" y="1229583"/>
                    <a:pt x="433158" y="1198984"/>
                    <a:pt x="471713" y="1164859"/>
                  </a:cubicBezTo>
                  <a:cubicBezTo>
                    <a:pt x="491330" y="1148201"/>
                    <a:pt x="508941" y="1129440"/>
                    <a:pt x="527522" y="1111650"/>
                  </a:cubicBezTo>
                  <a:cubicBezTo>
                    <a:pt x="540018" y="1100135"/>
                    <a:pt x="552804" y="1088911"/>
                    <a:pt x="564685" y="1076749"/>
                  </a:cubicBezTo>
                  <a:cubicBezTo>
                    <a:pt x="614958" y="1022828"/>
                    <a:pt x="669020" y="972692"/>
                    <a:pt x="724408" y="924108"/>
                  </a:cubicBezTo>
                  <a:cubicBezTo>
                    <a:pt x="740594" y="909843"/>
                    <a:pt x="757913" y="896905"/>
                    <a:pt x="773646" y="882123"/>
                  </a:cubicBezTo>
                  <a:cubicBezTo>
                    <a:pt x="780994" y="875298"/>
                    <a:pt x="795141" y="859028"/>
                    <a:pt x="802489" y="874295"/>
                  </a:cubicBezTo>
                  <a:cubicBezTo>
                    <a:pt x="804172" y="881961"/>
                    <a:pt x="802780" y="890080"/>
                    <a:pt x="803201" y="897908"/>
                  </a:cubicBezTo>
                  <a:cubicBezTo>
                    <a:pt x="803169" y="978837"/>
                    <a:pt x="803007" y="1059799"/>
                    <a:pt x="805532" y="1140697"/>
                  </a:cubicBezTo>
                  <a:cubicBezTo>
                    <a:pt x="805888" y="1199081"/>
                    <a:pt x="811003" y="1257239"/>
                    <a:pt x="823725" y="1314297"/>
                  </a:cubicBezTo>
                  <a:cubicBezTo>
                    <a:pt x="829519" y="1341436"/>
                    <a:pt x="835573" y="1368639"/>
                    <a:pt x="844896" y="1394839"/>
                  </a:cubicBezTo>
                  <a:cubicBezTo>
                    <a:pt x="852406" y="1414020"/>
                    <a:pt x="856841" y="1436662"/>
                    <a:pt x="873286" y="145047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-725685">
              <a:off x="7572929" y="807874"/>
              <a:ext cx="794208" cy="719221"/>
            </a:xfrm>
            <a:custGeom>
              <a:rect b="b" l="l" r="r" t="t"/>
              <a:pathLst>
                <a:path extrusionOk="0" h="1433700" w="1584855">
                  <a:moveTo>
                    <a:pt x="1563757" y="701452"/>
                  </a:moveTo>
                  <a:cubicBezTo>
                    <a:pt x="1597618" y="723124"/>
                    <a:pt x="1588327" y="752009"/>
                    <a:pt x="1552912" y="762813"/>
                  </a:cubicBezTo>
                  <a:cubicBezTo>
                    <a:pt x="1526367" y="771158"/>
                    <a:pt x="1500405" y="781638"/>
                    <a:pt x="1473051" y="787202"/>
                  </a:cubicBezTo>
                  <a:cubicBezTo>
                    <a:pt x="1446312" y="792248"/>
                    <a:pt x="1418958" y="791956"/>
                    <a:pt x="1391992" y="795385"/>
                  </a:cubicBezTo>
                  <a:cubicBezTo>
                    <a:pt x="1358325" y="799946"/>
                    <a:pt x="1324367" y="798296"/>
                    <a:pt x="1290538" y="799461"/>
                  </a:cubicBezTo>
                  <a:cubicBezTo>
                    <a:pt x="1248746" y="802243"/>
                    <a:pt x="1207083" y="798523"/>
                    <a:pt x="1165389" y="796420"/>
                  </a:cubicBezTo>
                  <a:cubicBezTo>
                    <a:pt x="1145609" y="796129"/>
                    <a:pt x="1125636" y="794188"/>
                    <a:pt x="1105954" y="796000"/>
                  </a:cubicBezTo>
                  <a:cubicBezTo>
                    <a:pt x="1087922" y="803083"/>
                    <a:pt x="1105436" y="820518"/>
                    <a:pt x="1114370" y="827634"/>
                  </a:cubicBezTo>
                  <a:cubicBezTo>
                    <a:pt x="1127125" y="838114"/>
                    <a:pt x="1141239" y="846783"/>
                    <a:pt x="1153670" y="857651"/>
                  </a:cubicBezTo>
                  <a:cubicBezTo>
                    <a:pt x="1169629" y="872013"/>
                    <a:pt x="1184197" y="887862"/>
                    <a:pt x="1200674" y="901642"/>
                  </a:cubicBezTo>
                  <a:cubicBezTo>
                    <a:pt x="1227284" y="923475"/>
                    <a:pt x="1252339" y="948220"/>
                    <a:pt x="1275679" y="973773"/>
                  </a:cubicBezTo>
                  <a:cubicBezTo>
                    <a:pt x="1297174" y="998744"/>
                    <a:pt x="1315691" y="1026109"/>
                    <a:pt x="1335309" y="1052536"/>
                  </a:cubicBezTo>
                  <a:cubicBezTo>
                    <a:pt x="1351430" y="1077054"/>
                    <a:pt x="1364152" y="1103545"/>
                    <a:pt x="1377457" y="1129648"/>
                  </a:cubicBezTo>
                  <a:cubicBezTo>
                    <a:pt x="1382474" y="1139773"/>
                    <a:pt x="1387104" y="1150123"/>
                    <a:pt x="1389175" y="1161315"/>
                  </a:cubicBezTo>
                  <a:cubicBezTo>
                    <a:pt x="1391830" y="1169402"/>
                    <a:pt x="1387622" y="1176841"/>
                    <a:pt x="1381050" y="1181564"/>
                  </a:cubicBezTo>
                  <a:cubicBezTo>
                    <a:pt x="1348225" y="1198513"/>
                    <a:pt x="1304329" y="1162512"/>
                    <a:pt x="1277848" y="1144528"/>
                  </a:cubicBezTo>
                  <a:cubicBezTo>
                    <a:pt x="1252210" y="1124150"/>
                    <a:pt x="1228805" y="1100925"/>
                    <a:pt x="1206112" y="1077345"/>
                  </a:cubicBezTo>
                  <a:cubicBezTo>
                    <a:pt x="1194653" y="1064213"/>
                    <a:pt x="1183938" y="1050368"/>
                    <a:pt x="1171733" y="1037883"/>
                  </a:cubicBezTo>
                  <a:cubicBezTo>
                    <a:pt x="1153799" y="1020028"/>
                    <a:pt x="1135768" y="1002367"/>
                    <a:pt x="1119550" y="982927"/>
                  </a:cubicBezTo>
                  <a:cubicBezTo>
                    <a:pt x="1104206" y="965590"/>
                    <a:pt x="1086854" y="950258"/>
                    <a:pt x="1070798" y="933599"/>
                  </a:cubicBezTo>
                  <a:cubicBezTo>
                    <a:pt x="1049465" y="910472"/>
                    <a:pt x="1025833" y="889803"/>
                    <a:pt x="1002784" y="868455"/>
                  </a:cubicBezTo>
                  <a:cubicBezTo>
                    <a:pt x="994109" y="860433"/>
                    <a:pt x="986016" y="851797"/>
                    <a:pt x="977631" y="843484"/>
                  </a:cubicBezTo>
                  <a:cubicBezTo>
                    <a:pt x="970639" y="837791"/>
                    <a:pt x="962125" y="843678"/>
                    <a:pt x="960895" y="851570"/>
                  </a:cubicBezTo>
                  <a:cubicBezTo>
                    <a:pt x="952899" y="915647"/>
                    <a:pt x="951151" y="980339"/>
                    <a:pt x="945648" y="1044708"/>
                  </a:cubicBezTo>
                  <a:cubicBezTo>
                    <a:pt x="938235" y="1137864"/>
                    <a:pt x="919491" y="1229792"/>
                    <a:pt x="897738" y="1320554"/>
                  </a:cubicBezTo>
                  <a:cubicBezTo>
                    <a:pt x="891619" y="1347207"/>
                    <a:pt x="884012" y="1373505"/>
                    <a:pt x="875012" y="1399349"/>
                  </a:cubicBezTo>
                  <a:cubicBezTo>
                    <a:pt x="870772" y="1411770"/>
                    <a:pt x="864686" y="1423415"/>
                    <a:pt x="856496" y="1433701"/>
                  </a:cubicBezTo>
                  <a:cubicBezTo>
                    <a:pt x="840051" y="1419856"/>
                    <a:pt x="835616" y="1397214"/>
                    <a:pt x="828041" y="1378001"/>
                  </a:cubicBezTo>
                  <a:cubicBezTo>
                    <a:pt x="818718" y="1351833"/>
                    <a:pt x="812697" y="1324598"/>
                    <a:pt x="806870" y="1297459"/>
                  </a:cubicBezTo>
                  <a:cubicBezTo>
                    <a:pt x="794115" y="1240401"/>
                    <a:pt x="789000" y="1182243"/>
                    <a:pt x="788677" y="1123858"/>
                  </a:cubicBezTo>
                  <a:cubicBezTo>
                    <a:pt x="786152" y="1042961"/>
                    <a:pt x="786281" y="961999"/>
                    <a:pt x="786346" y="881070"/>
                  </a:cubicBezTo>
                  <a:cubicBezTo>
                    <a:pt x="785925" y="873242"/>
                    <a:pt x="787317" y="865123"/>
                    <a:pt x="785634" y="857457"/>
                  </a:cubicBezTo>
                  <a:cubicBezTo>
                    <a:pt x="778318" y="842190"/>
                    <a:pt x="764139" y="858492"/>
                    <a:pt x="756790" y="865285"/>
                  </a:cubicBezTo>
                  <a:cubicBezTo>
                    <a:pt x="741058" y="880067"/>
                    <a:pt x="723739" y="893005"/>
                    <a:pt x="707553" y="907270"/>
                  </a:cubicBezTo>
                  <a:cubicBezTo>
                    <a:pt x="652132" y="955853"/>
                    <a:pt x="598103" y="1005990"/>
                    <a:pt x="547830" y="1059911"/>
                  </a:cubicBezTo>
                  <a:cubicBezTo>
                    <a:pt x="535949" y="1072073"/>
                    <a:pt x="523195" y="1083297"/>
                    <a:pt x="510667" y="1094812"/>
                  </a:cubicBezTo>
                  <a:cubicBezTo>
                    <a:pt x="492118" y="1112570"/>
                    <a:pt x="474507" y="1131363"/>
                    <a:pt x="454890" y="1148021"/>
                  </a:cubicBezTo>
                  <a:cubicBezTo>
                    <a:pt x="416335" y="1182146"/>
                    <a:pt x="374931" y="1212778"/>
                    <a:pt x="332848" y="1242374"/>
                  </a:cubicBezTo>
                  <a:cubicBezTo>
                    <a:pt x="303195" y="1262526"/>
                    <a:pt x="272960" y="1281966"/>
                    <a:pt x="239649" y="1295616"/>
                  </a:cubicBezTo>
                  <a:cubicBezTo>
                    <a:pt x="225697" y="1301535"/>
                    <a:pt x="211680" y="1307519"/>
                    <a:pt x="196789" y="1310754"/>
                  </a:cubicBezTo>
                  <a:cubicBezTo>
                    <a:pt x="191188" y="1310883"/>
                    <a:pt x="182286" y="1315314"/>
                    <a:pt x="178369" y="1310010"/>
                  </a:cubicBezTo>
                  <a:cubicBezTo>
                    <a:pt x="167233" y="1277211"/>
                    <a:pt x="186138" y="1244865"/>
                    <a:pt x="202680" y="1217468"/>
                  </a:cubicBezTo>
                  <a:cubicBezTo>
                    <a:pt x="212586" y="1201424"/>
                    <a:pt x="222881" y="1185542"/>
                    <a:pt x="234308" y="1170501"/>
                  </a:cubicBezTo>
                  <a:cubicBezTo>
                    <a:pt x="266421" y="1129778"/>
                    <a:pt x="304458" y="1094262"/>
                    <a:pt x="344210" y="1061140"/>
                  </a:cubicBezTo>
                  <a:cubicBezTo>
                    <a:pt x="371565" y="1036330"/>
                    <a:pt x="399534" y="1012265"/>
                    <a:pt x="428086" y="988814"/>
                  </a:cubicBezTo>
                  <a:cubicBezTo>
                    <a:pt x="468001" y="957859"/>
                    <a:pt x="507300" y="926095"/>
                    <a:pt x="548477" y="896919"/>
                  </a:cubicBezTo>
                  <a:cubicBezTo>
                    <a:pt x="567382" y="882687"/>
                    <a:pt x="582824" y="864476"/>
                    <a:pt x="602279" y="850923"/>
                  </a:cubicBezTo>
                  <a:cubicBezTo>
                    <a:pt x="610146" y="844907"/>
                    <a:pt x="618659" y="839731"/>
                    <a:pt x="626332" y="833521"/>
                  </a:cubicBezTo>
                  <a:cubicBezTo>
                    <a:pt x="627788" y="832066"/>
                    <a:pt x="628889" y="829898"/>
                    <a:pt x="629180" y="827860"/>
                  </a:cubicBezTo>
                  <a:cubicBezTo>
                    <a:pt x="629116" y="812399"/>
                    <a:pt x="607523" y="815925"/>
                    <a:pt x="596841" y="814534"/>
                  </a:cubicBezTo>
                  <a:cubicBezTo>
                    <a:pt x="546859" y="812399"/>
                    <a:pt x="497103" y="818027"/>
                    <a:pt x="447347" y="821780"/>
                  </a:cubicBezTo>
                  <a:cubicBezTo>
                    <a:pt x="378719" y="825596"/>
                    <a:pt x="310058" y="829737"/>
                    <a:pt x="241333" y="830772"/>
                  </a:cubicBezTo>
                  <a:cubicBezTo>
                    <a:pt x="178304" y="830545"/>
                    <a:pt x="113464" y="833133"/>
                    <a:pt x="52604" y="814308"/>
                  </a:cubicBezTo>
                  <a:cubicBezTo>
                    <a:pt x="34185" y="807127"/>
                    <a:pt x="1036" y="787752"/>
                    <a:pt x="0" y="766047"/>
                  </a:cubicBezTo>
                  <a:cubicBezTo>
                    <a:pt x="2946" y="754403"/>
                    <a:pt x="16672" y="750974"/>
                    <a:pt x="26513" y="746769"/>
                  </a:cubicBezTo>
                  <a:cubicBezTo>
                    <a:pt x="69470" y="731211"/>
                    <a:pt x="113625" y="731243"/>
                    <a:pt x="159270" y="729982"/>
                  </a:cubicBezTo>
                  <a:cubicBezTo>
                    <a:pt x="210676" y="729141"/>
                    <a:pt x="262018" y="726359"/>
                    <a:pt x="313360" y="723771"/>
                  </a:cubicBezTo>
                  <a:cubicBezTo>
                    <a:pt x="398401" y="722995"/>
                    <a:pt x="483377" y="718240"/>
                    <a:pt x="568418" y="718564"/>
                  </a:cubicBezTo>
                  <a:cubicBezTo>
                    <a:pt x="584183" y="717755"/>
                    <a:pt x="622997" y="730693"/>
                    <a:pt x="632741" y="718790"/>
                  </a:cubicBezTo>
                  <a:cubicBezTo>
                    <a:pt x="643100" y="697183"/>
                    <a:pt x="607621" y="662896"/>
                    <a:pt x="594801" y="646820"/>
                  </a:cubicBezTo>
                  <a:cubicBezTo>
                    <a:pt x="573339" y="620426"/>
                    <a:pt x="551747" y="594129"/>
                    <a:pt x="528374" y="569352"/>
                  </a:cubicBezTo>
                  <a:cubicBezTo>
                    <a:pt x="514972" y="554634"/>
                    <a:pt x="503254" y="538526"/>
                    <a:pt x="491244" y="522741"/>
                  </a:cubicBezTo>
                  <a:cubicBezTo>
                    <a:pt x="469457" y="494859"/>
                    <a:pt x="446603" y="467850"/>
                    <a:pt x="426241" y="438868"/>
                  </a:cubicBezTo>
                  <a:cubicBezTo>
                    <a:pt x="398045" y="403126"/>
                    <a:pt x="375158" y="363955"/>
                    <a:pt x="353372" y="324104"/>
                  </a:cubicBezTo>
                  <a:cubicBezTo>
                    <a:pt x="338999" y="298842"/>
                    <a:pt x="322133" y="275003"/>
                    <a:pt x="309184" y="248932"/>
                  </a:cubicBezTo>
                  <a:cubicBezTo>
                    <a:pt x="291023" y="212090"/>
                    <a:pt x="277524" y="173081"/>
                    <a:pt x="269043" y="132875"/>
                  </a:cubicBezTo>
                  <a:cubicBezTo>
                    <a:pt x="266388" y="116314"/>
                    <a:pt x="260982" y="97747"/>
                    <a:pt x="269626" y="82124"/>
                  </a:cubicBezTo>
                  <a:cubicBezTo>
                    <a:pt x="301836" y="69250"/>
                    <a:pt x="345376" y="94836"/>
                    <a:pt x="371241" y="114341"/>
                  </a:cubicBezTo>
                  <a:cubicBezTo>
                    <a:pt x="412450" y="147301"/>
                    <a:pt x="445761" y="189028"/>
                    <a:pt x="477097" y="231174"/>
                  </a:cubicBezTo>
                  <a:cubicBezTo>
                    <a:pt x="493574" y="259251"/>
                    <a:pt x="511962" y="286001"/>
                    <a:pt x="531385" y="312136"/>
                  </a:cubicBezTo>
                  <a:cubicBezTo>
                    <a:pt x="564469" y="363987"/>
                    <a:pt x="598330" y="415838"/>
                    <a:pt x="626267" y="470761"/>
                  </a:cubicBezTo>
                  <a:cubicBezTo>
                    <a:pt x="641158" y="502072"/>
                    <a:pt x="659124" y="531701"/>
                    <a:pt x="677188" y="561233"/>
                  </a:cubicBezTo>
                  <a:cubicBezTo>
                    <a:pt x="688291" y="577664"/>
                    <a:pt x="695737" y="597169"/>
                    <a:pt x="710110" y="611110"/>
                  </a:cubicBezTo>
                  <a:cubicBezTo>
                    <a:pt x="715225" y="615056"/>
                    <a:pt x="723156" y="611628"/>
                    <a:pt x="723480" y="605061"/>
                  </a:cubicBezTo>
                  <a:cubicBezTo>
                    <a:pt x="728174" y="602927"/>
                    <a:pt x="726490" y="597331"/>
                    <a:pt x="727170" y="593191"/>
                  </a:cubicBezTo>
                  <a:cubicBezTo>
                    <a:pt x="727947" y="583196"/>
                    <a:pt x="729209" y="573233"/>
                    <a:pt x="730472" y="563270"/>
                  </a:cubicBezTo>
                  <a:cubicBezTo>
                    <a:pt x="734227" y="531766"/>
                    <a:pt x="739925" y="500552"/>
                    <a:pt x="744716" y="469241"/>
                  </a:cubicBezTo>
                  <a:cubicBezTo>
                    <a:pt x="749280" y="436280"/>
                    <a:pt x="756887" y="403805"/>
                    <a:pt x="760869" y="370780"/>
                  </a:cubicBezTo>
                  <a:cubicBezTo>
                    <a:pt x="770613" y="308869"/>
                    <a:pt x="784663" y="247639"/>
                    <a:pt x="797935" y="186408"/>
                  </a:cubicBezTo>
                  <a:cubicBezTo>
                    <a:pt x="811531" y="135883"/>
                    <a:pt x="828753" y="56991"/>
                    <a:pt x="868344" y="21961"/>
                  </a:cubicBezTo>
                  <a:cubicBezTo>
                    <a:pt x="888512" y="2941"/>
                    <a:pt x="930433" y="-13296"/>
                    <a:pt x="948400" y="16171"/>
                  </a:cubicBezTo>
                  <a:cubicBezTo>
                    <a:pt x="953870" y="33605"/>
                    <a:pt x="951993" y="53175"/>
                    <a:pt x="952640" y="71353"/>
                  </a:cubicBezTo>
                  <a:cubicBezTo>
                    <a:pt x="953126" y="111753"/>
                    <a:pt x="946781" y="151765"/>
                    <a:pt x="942896" y="191906"/>
                  </a:cubicBezTo>
                  <a:cubicBezTo>
                    <a:pt x="939530" y="225320"/>
                    <a:pt x="935257" y="258604"/>
                    <a:pt x="929106" y="291597"/>
                  </a:cubicBezTo>
                  <a:cubicBezTo>
                    <a:pt x="917614" y="365216"/>
                    <a:pt x="905086" y="438771"/>
                    <a:pt x="896410" y="512778"/>
                  </a:cubicBezTo>
                  <a:cubicBezTo>
                    <a:pt x="893562" y="535582"/>
                    <a:pt x="891522" y="558451"/>
                    <a:pt x="890260" y="581417"/>
                  </a:cubicBezTo>
                  <a:cubicBezTo>
                    <a:pt x="890195" y="585751"/>
                    <a:pt x="888932" y="590668"/>
                    <a:pt x="889742" y="595067"/>
                  </a:cubicBezTo>
                  <a:cubicBezTo>
                    <a:pt x="891198" y="600339"/>
                    <a:pt x="897673" y="603121"/>
                    <a:pt x="902496" y="600371"/>
                  </a:cubicBezTo>
                  <a:cubicBezTo>
                    <a:pt x="910395" y="595325"/>
                    <a:pt x="916384" y="587627"/>
                    <a:pt x="923700" y="581740"/>
                  </a:cubicBezTo>
                  <a:cubicBezTo>
                    <a:pt x="945518" y="564532"/>
                    <a:pt x="965330" y="545124"/>
                    <a:pt x="983555" y="524197"/>
                  </a:cubicBezTo>
                  <a:cubicBezTo>
                    <a:pt x="1001198" y="505145"/>
                    <a:pt x="1020686" y="487969"/>
                    <a:pt x="1037714" y="468367"/>
                  </a:cubicBezTo>
                  <a:cubicBezTo>
                    <a:pt x="1059306" y="442329"/>
                    <a:pt x="1085074" y="420560"/>
                    <a:pt x="1109450" y="397303"/>
                  </a:cubicBezTo>
                  <a:cubicBezTo>
                    <a:pt x="1122042" y="384850"/>
                    <a:pt x="1134959" y="372656"/>
                    <a:pt x="1148296" y="361011"/>
                  </a:cubicBezTo>
                  <a:cubicBezTo>
                    <a:pt x="1182028" y="330929"/>
                    <a:pt x="1217442" y="300621"/>
                    <a:pt x="1252566" y="271866"/>
                  </a:cubicBezTo>
                  <a:cubicBezTo>
                    <a:pt x="1284129" y="246442"/>
                    <a:pt x="1316015" y="220468"/>
                    <a:pt x="1353307" y="203745"/>
                  </a:cubicBezTo>
                  <a:cubicBezTo>
                    <a:pt x="1384740" y="188769"/>
                    <a:pt x="1433395" y="180876"/>
                    <a:pt x="1441327" y="225999"/>
                  </a:cubicBezTo>
                  <a:cubicBezTo>
                    <a:pt x="1440129" y="255175"/>
                    <a:pt x="1422098" y="279726"/>
                    <a:pt x="1405135" y="302659"/>
                  </a:cubicBezTo>
                  <a:cubicBezTo>
                    <a:pt x="1382928" y="332126"/>
                    <a:pt x="1354214" y="354930"/>
                    <a:pt x="1325985" y="378252"/>
                  </a:cubicBezTo>
                  <a:cubicBezTo>
                    <a:pt x="1303293" y="399438"/>
                    <a:pt x="1279985" y="419945"/>
                    <a:pt x="1257130" y="440938"/>
                  </a:cubicBezTo>
                  <a:cubicBezTo>
                    <a:pt x="1234956" y="463063"/>
                    <a:pt x="1210644" y="482891"/>
                    <a:pt x="1187660" y="504142"/>
                  </a:cubicBezTo>
                  <a:cubicBezTo>
                    <a:pt x="1164838" y="526817"/>
                    <a:pt x="1140171" y="546903"/>
                    <a:pt x="1116669" y="569028"/>
                  </a:cubicBezTo>
                  <a:cubicBezTo>
                    <a:pt x="1104756" y="580737"/>
                    <a:pt x="1092649" y="592350"/>
                    <a:pt x="1080153" y="603477"/>
                  </a:cubicBezTo>
                  <a:cubicBezTo>
                    <a:pt x="1068823" y="613666"/>
                    <a:pt x="1057525" y="623919"/>
                    <a:pt x="1047102" y="635079"/>
                  </a:cubicBezTo>
                  <a:cubicBezTo>
                    <a:pt x="1042602" y="640319"/>
                    <a:pt x="1035092" y="646173"/>
                    <a:pt x="1038458" y="653904"/>
                  </a:cubicBezTo>
                  <a:cubicBezTo>
                    <a:pt x="1045289" y="666972"/>
                    <a:pt x="1078535" y="659920"/>
                    <a:pt x="1091742" y="660567"/>
                  </a:cubicBezTo>
                  <a:cubicBezTo>
                    <a:pt x="1149785" y="658756"/>
                    <a:pt x="1207860" y="661117"/>
                    <a:pt x="1265839" y="664028"/>
                  </a:cubicBezTo>
                  <a:cubicBezTo>
                    <a:pt x="1323914" y="668718"/>
                    <a:pt x="1382151" y="674735"/>
                    <a:pt x="1440226" y="679845"/>
                  </a:cubicBezTo>
                  <a:cubicBezTo>
                    <a:pt x="1456574" y="681430"/>
                    <a:pt x="1472889" y="683403"/>
                    <a:pt x="1489172" y="685344"/>
                  </a:cubicBezTo>
                  <a:cubicBezTo>
                    <a:pt x="1514293" y="689096"/>
                    <a:pt x="1540676" y="690422"/>
                    <a:pt x="1563757" y="701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4"/>
          <p:cNvSpPr txBox="1"/>
          <p:nvPr>
            <p:ph type="ctrTitle"/>
          </p:nvPr>
        </p:nvSpPr>
        <p:spPr>
          <a:xfrm>
            <a:off x="2068950" y="1565025"/>
            <a:ext cx="50061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514350" y="550250"/>
            <a:ext cx="7966200" cy="94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45" name="Google Shape;145;p5"/>
          <p:cNvSpPr txBox="1"/>
          <p:nvPr>
            <p:ph idx="1" type="body"/>
          </p:nvPr>
        </p:nvSpPr>
        <p:spPr>
          <a:xfrm>
            <a:off x="514350" y="1800225"/>
            <a:ext cx="7966200" cy="29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146" name="Google Shape;146;p5"/>
          <p:cNvGrpSpPr/>
          <p:nvPr/>
        </p:nvGrpSpPr>
        <p:grpSpPr>
          <a:xfrm>
            <a:off x="6826553" y="4454085"/>
            <a:ext cx="1951313" cy="1500219"/>
            <a:chOff x="5302553" y="4520760"/>
            <a:chExt cx="1951313" cy="1500219"/>
          </a:xfrm>
        </p:grpSpPr>
        <p:sp>
          <p:nvSpPr>
            <p:cNvPr id="147" name="Google Shape;147;p5"/>
            <p:cNvSpPr/>
            <p:nvPr/>
          </p:nvSpPr>
          <p:spPr>
            <a:xfrm rot="-5778515">
              <a:off x="5623834" y="4361743"/>
              <a:ext cx="1307888" cy="1817741"/>
            </a:xfrm>
            <a:custGeom>
              <a:rect b="b" l="l" r="r" t="t"/>
              <a:pathLst>
                <a:path extrusionOk="0" h="3631626" w="2613001">
                  <a:moveTo>
                    <a:pt x="2596497" y="1192033"/>
                  </a:moveTo>
                  <a:cubicBezTo>
                    <a:pt x="2570131" y="1033328"/>
                    <a:pt x="2509990" y="878836"/>
                    <a:pt x="2410263" y="751654"/>
                  </a:cubicBezTo>
                  <a:cubicBezTo>
                    <a:pt x="2387674" y="723472"/>
                    <a:pt x="2360001" y="699939"/>
                    <a:pt x="2331310" y="678148"/>
                  </a:cubicBezTo>
                  <a:cubicBezTo>
                    <a:pt x="2307922" y="659118"/>
                    <a:pt x="2282791" y="642921"/>
                    <a:pt x="2256134" y="629266"/>
                  </a:cubicBezTo>
                  <a:cubicBezTo>
                    <a:pt x="2249452" y="562443"/>
                    <a:pt x="2234344" y="496564"/>
                    <a:pt x="2210593" y="433517"/>
                  </a:cubicBezTo>
                  <a:cubicBezTo>
                    <a:pt x="2199698" y="401268"/>
                    <a:pt x="2187786" y="368946"/>
                    <a:pt x="2168973" y="340328"/>
                  </a:cubicBezTo>
                  <a:cubicBezTo>
                    <a:pt x="2140283" y="298563"/>
                    <a:pt x="2108469" y="258106"/>
                    <a:pt x="2070554" y="224259"/>
                  </a:cubicBezTo>
                  <a:cubicBezTo>
                    <a:pt x="2030170" y="192954"/>
                    <a:pt x="1988769" y="162593"/>
                    <a:pt x="1945987" y="134629"/>
                  </a:cubicBezTo>
                  <a:cubicBezTo>
                    <a:pt x="1887953" y="102960"/>
                    <a:pt x="1828030" y="73180"/>
                    <a:pt x="1765347" y="51899"/>
                  </a:cubicBezTo>
                  <a:cubicBezTo>
                    <a:pt x="1701792" y="32433"/>
                    <a:pt x="1636494" y="19286"/>
                    <a:pt x="1571341" y="6648"/>
                  </a:cubicBezTo>
                  <a:cubicBezTo>
                    <a:pt x="1522096" y="-180"/>
                    <a:pt x="1472341" y="-979"/>
                    <a:pt x="1422732" y="837"/>
                  </a:cubicBezTo>
                  <a:cubicBezTo>
                    <a:pt x="1370944" y="1200"/>
                    <a:pt x="1319011" y="1127"/>
                    <a:pt x="1267804" y="9626"/>
                  </a:cubicBezTo>
                  <a:cubicBezTo>
                    <a:pt x="1219285" y="15000"/>
                    <a:pt x="1170257" y="16816"/>
                    <a:pt x="1121810" y="23426"/>
                  </a:cubicBezTo>
                  <a:cubicBezTo>
                    <a:pt x="1022301" y="40204"/>
                    <a:pt x="923156" y="63738"/>
                    <a:pt x="832509" y="109279"/>
                  </a:cubicBezTo>
                  <a:cubicBezTo>
                    <a:pt x="802729" y="123661"/>
                    <a:pt x="773893" y="139786"/>
                    <a:pt x="744912" y="155620"/>
                  </a:cubicBezTo>
                  <a:cubicBezTo>
                    <a:pt x="711646" y="173197"/>
                    <a:pt x="679542" y="193099"/>
                    <a:pt x="656299" y="223387"/>
                  </a:cubicBezTo>
                  <a:cubicBezTo>
                    <a:pt x="656517" y="223097"/>
                    <a:pt x="656735" y="222879"/>
                    <a:pt x="656953" y="222661"/>
                  </a:cubicBezTo>
                  <a:cubicBezTo>
                    <a:pt x="656953" y="222661"/>
                    <a:pt x="657025" y="222588"/>
                    <a:pt x="657171" y="222588"/>
                  </a:cubicBezTo>
                  <a:cubicBezTo>
                    <a:pt x="654556" y="224985"/>
                    <a:pt x="653757" y="228907"/>
                    <a:pt x="655645" y="232103"/>
                  </a:cubicBezTo>
                  <a:cubicBezTo>
                    <a:pt x="658986" y="237406"/>
                    <a:pt x="663998" y="236243"/>
                    <a:pt x="668356" y="233483"/>
                  </a:cubicBezTo>
                  <a:cubicBezTo>
                    <a:pt x="669373" y="240965"/>
                    <a:pt x="671625" y="249172"/>
                    <a:pt x="671407" y="253022"/>
                  </a:cubicBezTo>
                  <a:cubicBezTo>
                    <a:pt x="675692" y="284908"/>
                    <a:pt x="680777" y="316649"/>
                    <a:pt x="685861" y="348390"/>
                  </a:cubicBezTo>
                  <a:cubicBezTo>
                    <a:pt x="688330" y="364588"/>
                    <a:pt x="691744" y="380640"/>
                    <a:pt x="694504" y="396764"/>
                  </a:cubicBezTo>
                  <a:cubicBezTo>
                    <a:pt x="696901" y="412090"/>
                    <a:pt x="715641" y="411291"/>
                    <a:pt x="726173" y="404972"/>
                  </a:cubicBezTo>
                  <a:cubicBezTo>
                    <a:pt x="752466" y="391172"/>
                    <a:pt x="776218" y="373086"/>
                    <a:pt x="802293" y="358850"/>
                  </a:cubicBezTo>
                  <a:cubicBezTo>
                    <a:pt x="847835" y="338222"/>
                    <a:pt x="895337" y="322024"/>
                    <a:pt x="942041" y="304084"/>
                  </a:cubicBezTo>
                  <a:cubicBezTo>
                    <a:pt x="1030001" y="271834"/>
                    <a:pt x="1120720" y="242054"/>
                    <a:pt x="1214200" y="230433"/>
                  </a:cubicBezTo>
                  <a:cubicBezTo>
                    <a:pt x="1310368" y="222007"/>
                    <a:pt x="1407915" y="217068"/>
                    <a:pt x="1504082" y="230070"/>
                  </a:cubicBezTo>
                  <a:cubicBezTo>
                    <a:pt x="1627197" y="246848"/>
                    <a:pt x="1702881" y="283746"/>
                    <a:pt x="1798105" y="363789"/>
                  </a:cubicBezTo>
                  <a:cubicBezTo>
                    <a:pt x="1836310" y="401776"/>
                    <a:pt x="1868632" y="446083"/>
                    <a:pt x="1893400" y="494167"/>
                  </a:cubicBezTo>
                  <a:cubicBezTo>
                    <a:pt x="1890931" y="493803"/>
                    <a:pt x="1888534" y="493440"/>
                    <a:pt x="1886064" y="492932"/>
                  </a:cubicBezTo>
                  <a:cubicBezTo>
                    <a:pt x="1839578" y="481964"/>
                    <a:pt x="1789461" y="485814"/>
                    <a:pt x="1742031" y="489373"/>
                  </a:cubicBezTo>
                  <a:cubicBezTo>
                    <a:pt x="1676152" y="497362"/>
                    <a:pt x="1610491" y="508040"/>
                    <a:pt x="1548316" y="532082"/>
                  </a:cubicBezTo>
                  <a:cubicBezTo>
                    <a:pt x="1516866" y="544066"/>
                    <a:pt x="1489120" y="563241"/>
                    <a:pt x="1460429" y="580456"/>
                  </a:cubicBezTo>
                  <a:cubicBezTo>
                    <a:pt x="1445467" y="588591"/>
                    <a:pt x="1430795" y="597307"/>
                    <a:pt x="1416849" y="607185"/>
                  </a:cubicBezTo>
                  <a:cubicBezTo>
                    <a:pt x="1351115" y="657157"/>
                    <a:pt x="1293880" y="721002"/>
                    <a:pt x="1259814" y="796760"/>
                  </a:cubicBezTo>
                  <a:cubicBezTo>
                    <a:pt x="1237588" y="842446"/>
                    <a:pt x="1223134" y="891474"/>
                    <a:pt x="1210932" y="940720"/>
                  </a:cubicBezTo>
                  <a:cubicBezTo>
                    <a:pt x="1200400" y="990547"/>
                    <a:pt x="1201853" y="1042843"/>
                    <a:pt x="1208825" y="1093106"/>
                  </a:cubicBezTo>
                  <a:cubicBezTo>
                    <a:pt x="1226040" y="1157968"/>
                    <a:pt x="1251534" y="1223484"/>
                    <a:pt x="1295478" y="1275054"/>
                  </a:cubicBezTo>
                  <a:cubicBezTo>
                    <a:pt x="1360122" y="1340207"/>
                    <a:pt x="1477934" y="1374417"/>
                    <a:pt x="1566402" y="1393084"/>
                  </a:cubicBezTo>
                  <a:cubicBezTo>
                    <a:pt x="1608457" y="1399258"/>
                    <a:pt x="1651093" y="1392285"/>
                    <a:pt x="1693076" y="1388581"/>
                  </a:cubicBezTo>
                  <a:cubicBezTo>
                    <a:pt x="1736148" y="1383497"/>
                    <a:pt x="1776460" y="1365265"/>
                    <a:pt x="1816699" y="1350012"/>
                  </a:cubicBezTo>
                  <a:cubicBezTo>
                    <a:pt x="1890568" y="1316383"/>
                    <a:pt x="1962620" y="1275199"/>
                    <a:pt x="2018331" y="1215204"/>
                  </a:cubicBezTo>
                  <a:cubicBezTo>
                    <a:pt x="2060313" y="1173294"/>
                    <a:pt x="2093725" y="1124339"/>
                    <a:pt x="2128880" y="1076836"/>
                  </a:cubicBezTo>
                  <a:cubicBezTo>
                    <a:pt x="2160621" y="1037468"/>
                    <a:pt x="2193887" y="998101"/>
                    <a:pt x="2211682" y="950090"/>
                  </a:cubicBezTo>
                  <a:cubicBezTo>
                    <a:pt x="2218728" y="932512"/>
                    <a:pt x="2224466" y="914572"/>
                    <a:pt x="2229478" y="896341"/>
                  </a:cubicBezTo>
                  <a:cubicBezTo>
                    <a:pt x="2229623" y="896631"/>
                    <a:pt x="2229695" y="896849"/>
                    <a:pt x="2229841" y="897067"/>
                  </a:cubicBezTo>
                  <a:cubicBezTo>
                    <a:pt x="2242406" y="924377"/>
                    <a:pt x="2254609" y="954303"/>
                    <a:pt x="2260783" y="984083"/>
                  </a:cubicBezTo>
                  <a:cubicBezTo>
                    <a:pt x="2266593" y="1015460"/>
                    <a:pt x="2268555" y="1047419"/>
                    <a:pt x="2271024" y="1079160"/>
                  </a:cubicBezTo>
                  <a:cubicBezTo>
                    <a:pt x="2283880" y="1218109"/>
                    <a:pt x="2282936" y="1359164"/>
                    <a:pt x="2261727" y="1497241"/>
                  </a:cubicBezTo>
                  <a:cubicBezTo>
                    <a:pt x="2234707" y="1629508"/>
                    <a:pt x="2176963" y="1753203"/>
                    <a:pt x="2099100" y="1863752"/>
                  </a:cubicBezTo>
                  <a:cubicBezTo>
                    <a:pt x="2077455" y="1898980"/>
                    <a:pt x="2055519" y="1934352"/>
                    <a:pt x="2029661" y="1966529"/>
                  </a:cubicBezTo>
                  <a:cubicBezTo>
                    <a:pt x="2020873" y="1932028"/>
                    <a:pt x="2005329" y="1899198"/>
                    <a:pt x="1987243" y="1868619"/>
                  </a:cubicBezTo>
                  <a:cubicBezTo>
                    <a:pt x="1950636" y="1797583"/>
                    <a:pt x="1892311" y="1741727"/>
                    <a:pt x="1831153" y="1691537"/>
                  </a:cubicBezTo>
                  <a:cubicBezTo>
                    <a:pt x="1808709" y="1674831"/>
                    <a:pt x="1783868" y="1661830"/>
                    <a:pt x="1759536" y="1648247"/>
                  </a:cubicBezTo>
                  <a:cubicBezTo>
                    <a:pt x="1724962" y="1628564"/>
                    <a:pt x="1690171" y="1609025"/>
                    <a:pt x="1651820" y="1597767"/>
                  </a:cubicBezTo>
                  <a:cubicBezTo>
                    <a:pt x="1597853" y="1581134"/>
                    <a:pt x="1543740" y="1563483"/>
                    <a:pt x="1487594" y="1555712"/>
                  </a:cubicBezTo>
                  <a:cubicBezTo>
                    <a:pt x="1431666" y="1549538"/>
                    <a:pt x="1374068" y="1550046"/>
                    <a:pt x="1318648" y="1560578"/>
                  </a:cubicBezTo>
                  <a:cubicBezTo>
                    <a:pt x="1224006" y="1580770"/>
                    <a:pt x="1143963" y="1612148"/>
                    <a:pt x="1078738" y="1687106"/>
                  </a:cubicBezTo>
                  <a:cubicBezTo>
                    <a:pt x="984750" y="1790610"/>
                    <a:pt x="1042639" y="1944739"/>
                    <a:pt x="1108082" y="2048025"/>
                  </a:cubicBezTo>
                  <a:cubicBezTo>
                    <a:pt x="1136700" y="2097270"/>
                    <a:pt x="1176576" y="2138454"/>
                    <a:pt x="1214200" y="2180872"/>
                  </a:cubicBezTo>
                  <a:cubicBezTo>
                    <a:pt x="1250808" y="2225324"/>
                    <a:pt x="1297729" y="2258300"/>
                    <a:pt x="1346539" y="2287934"/>
                  </a:cubicBezTo>
                  <a:cubicBezTo>
                    <a:pt x="1392589" y="2321056"/>
                    <a:pt x="1445104" y="2342410"/>
                    <a:pt x="1499942" y="2355992"/>
                  </a:cubicBezTo>
                  <a:cubicBezTo>
                    <a:pt x="1542796" y="2367469"/>
                    <a:pt x="1586304" y="2378582"/>
                    <a:pt x="1630756" y="2380252"/>
                  </a:cubicBezTo>
                  <a:cubicBezTo>
                    <a:pt x="1692204" y="2379962"/>
                    <a:pt x="1754088" y="2375894"/>
                    <a:pt x="1814738" y="2365580"/>
                  </a:cubicBezTo>
                  <a:cubicBezTo>
                    <a:pt x="1802390" y="2378291"/>
                    <a:pt x="1792439" y="2393835"/>
                    <a:pt x="1780164" y="2406546"/>
                  </a:cubicBezTo>
                  <a:cubicBezTo>
                    <a:pt x="1751546" y="2440175"/>
                    <a:pt x="1715084" y="2466033"/>
                    <a:pt x="1676878" y="2488259"/>
                  </a:cubicBezTo>
                  <a:cubicBezTo>
                    <a:pt x="1629739" y="2517385"/>
                    <a:pt x="1578387" y="2538667"/>
                    <a:pt x="1525291" y="2554283"/>
                  </a:cubicBezTo>
                  <a:cubicBezTo>
                    <a:pt x="1482510" y="2567357"/>
                    <a:pt x="1440164" y="2582465"/>
                    <a:pt x="1396221" y="2591472"/>
                  </a:cubicBezTo>
                  <a:cubicBezTo>
                    <a:pt x="1371017" y="2595902"/>
                    <a:pt x="1345740" y="2599534"/>
                    <a:pt x="1320391" y="2602875"/>
                  </a:cubicBezTo>
                  <a:cubicBezTo>
                    <a:pt x="1321408" y="2595321"/>
                    <a:pt x="1322134" y="2587695"/>
                    <a:pt x="1322207" y="2580141"/>
                  </a:cubicBezTo>
                  <a:cubicBezTo>
                    <a:pt x="1322861" y="2537141"/>
                    <a:pt x="1319447" y="2494215"/>
                    <a:pt x="1311966" y="2451942"/>
                  </a:cubicBezTo>
                  <a:cubicBezTo>
                    <a:pt x="1305501" y="2405093"/>
                    <a:pt x="1295986" y="2358753"/>
                    <a:pt x="1274196" y="2316334"/>
                  </a:cubicBezTo>
                  <a:cubicBezTo>
                    <a:pt x="1250081" y="2266144"/>
                    <a:pt x="1216597" y="2220240"/>
                    <a:pt x="1178682" y="2179565"/>
                  </a:cubicBezTo>
                  <a:cubicBezTo>
                    <a:pt x="1151445" y="2151237"/>
                    <a:pt x="1118178" y="2129956"/>
                    <a:pt x="1085566" y="2108456"/>
                  </a:cubicBezTo>
                  <a:cubicBezTo>
                    <a:pt x="1032761" y="2075044"/>
                    <a:pt x="975743" y="2041052"/>
                    <a:pt x="912188" y="2035604"/>
                  </a:cubicBezTo>
                  <a:cubicBezTo>
                    <a:pt x="863887" y="2033207"/>
                    <a:pt x="814714" y="2031900"/>
                    <a:pt x="766848" y="2039672"/>
                  </a:cubicBezTo>
                  <a:cubicBezTo>
                    <a:pt x="704383" y="2053617"/>
                    <a:pt x="642862" y="2084051"/>
                    <a:pt x="604801" y="2137074"/>
                  </a:cubicBezTo>
                  <a:cubicBezTo>
                    <a:pt x="512338" y="2253579"/>
                    <a:pt x="530787" y="2421799"/>
                    <a:pt x="595286" y="2547310"/>
                  </a:cubicBezTo>
                  <a:cubicBezTo>
                    <a:pt x="630586" y="2618782"/>
                    <a:pt x="685425" y="2678124"/>
                    <a:pt x="737867" y="2737321"/>
                  </a:cubicBezTo>
                  <a:cubicBezTo>
                    <a:pt x="813551" y="2819687"/>
                    <a:pt x="917563" y="2873945"/>
                    <a:pt x="1023463" y="2906776"/>
                  </a:cubicBezTo>
                  <a:cubicBezTo>
                    <a:pt x="1060870" y="2918542"/>
                    <a:pt x="1098349" y="2930745"/>
                    <a:pt x="1137063" y="2936628"/>
                  </a:cubicBezTo>
                  <a:cubicBezTo>
                    <a:pt x="1136845" y="2936701"/>
                    <a:pt x="1136627" y="2936701"/>
                    <a:pt x="1136482" y="2936846"/>
                  </a:cubicBezTo>
                  <a:cubicBezTo>
                    <a:pt x="1131688" y="2939533"/>
                    <a:pt x="1128710" y="2944255"/>
                    <a:pt x="1125950" y="2948831"/>
                  </a:cubicBezTo>
                  <a:cubicBezTo>
                    <a:pt x="1109825" y="2982387"/>
                    <a:pt x="1094354" y="3016743"/>
                    <a:pt x="1068642" y="3044344"/>
                  </a:cubicBezTo>
                  <a:cubicBezTo>
                    <a:pt x="965719" y="3154675"/>
                    <a:pt x="836940" y="3240238"/>
                    <a:pt x="698790" y="3300088"/>
                  </a:cubicBezTo>
                  <a:cubicBezTo>
                    <a:pt x="600153" y="3342507"/>
                    <a:pt x="501298" y="3385796"/>
                    <a:pt x="395107" y="3405771"/>
                  </a:cubicBezTo>
                  <a:cubicBezTo>
                    <a:pt x="327630" y="3420443"/>
                    <a:pt x="258483" y="3420298"/>
                    <a:pt x="189844" y="3421678"/>
                  </a:cubicBezTo>
                  <a:cubicBezTo>
                    <a:pt x="133698" y="3424438"/>
                    <a:pt x="77552" y="3418482"/>
                    <a:pt x="21769" y="3413397"/>
                  </a:cubicBezTo>
                  <a:cubicBezTo>
                    <a:pt x="-16582" y="3421605"/>
                    <a:pt x="7169" y="3502664"/>
                    <a:pt x="8331" y="3530919"/>
                  </a:cubicBezTo>
                  <a:cubicBezTo>
                    <a:pt x="19444" y="3605006"/>
                    <a:pt x="9203" y="3627014"/>
                    <a:pt x="95492" y="3631299"/>
                  </a:cubicBezTo>
                  <a:cubicBezTo>
                    <a:pt x="208583" y="3634422"/>
                    <a:pt x="321456" y="3614739"/>
                    <a:pt x="432151" y="3593021"/>
                  </a:cubicBezTo>
                  <a:cubicBezTo>
                    <a:pt x="469412" y="3584087"/>
                    <a:pt x="506818" y="3578494"/>
                    <a:pt x="544661" y="3570795"/>
                  </a:cubicBezTo>
                  <a:cubicBezTo>
                    <a:pt x="597102" y="3559464"/>
                    <a:pt x="648164" y="3542613"/>
                    <a:pt x="700242" y="3530193"/>
                  </a:cubicBezTo>
                  <a:cubicBezTo>
                    <a:pt x="780503" y="3505715"/>
                    <a:pt x="860618" y="3476371"/>
                    <a:pt x="932381" y="3432355"/>
                  </a:cubicBezTo>
                  <a:cubicBezTo>
                    <a:pt x="981772" y="3406570"/>
                    <a:pt x="1021285" y="3367057"/>
                    <a:pt x="1067698" y="3336841"/>
                  </a:cubicBezTo>
                  <a:cubicBezTo>
                    <a:pt x="1159725" y="3276482"/>
                    <a:pt x="1228291" y="3187869"/>
                    <a:pt x="1278336" y="3090830"/>
                  </a:cubicBezTo>
                  <a:cubicBezTo>
                    <a:pt x="1302160" y="3044853"/>
                    <a:pt x="1321916" y="2995680"/>
                    <a:pt x="1329979" y="2944327"/>
                  </a:cubicBezTo>
                  <a:cubicBezTo>
                    <a:pt x="1330560" y="2939897"/>
                    <a:pt x="1329252" y="2935684"/>
                    <a:pt x="1326783" y="2932270"/>
                  </a:cubicBezTo>
                  <a:cubicBezTo>
                    <a:pt x="1365351" y="2925297"/>
                    <a:pt x="1403484" y="2915346"/>
                    <a:pt x="1441109" y="2903507"/>
                  </a:cubicBezTo>
                  <a:cubicBezTo>
                    <a:pt x="1501685" y="2886438"/>
                    <a:pt x="1560519" y="2865011"/>
                    <a:pt x="1616011" y="2835013"/>
                  </a:cubicBezTo>
                  <a:cubicBezTo>
                    <a:pt x="1644847" y="2821794"/>
                    <a:pt x="1672593" y="2806250"/>
                    <a:pt x="1697724" y="2786784"/>
                  </a:cubicBezTo>
                  <a:cubicBezTo>
                    <a:pt x="1722710" y="2767246"/>
                    <a:pt x="1748496" y="2748797"/>
                    <a:pt x="1773845" y="2729767"/>
                  </a:cubicBezTo>
                  <a:cubicBezTo>
                    <a:pt x="1811832" y="2700350"/>
                    <a:pt x="1841685" y="2662290"/>
                    <a:pt x="1874007" y="2627062"/>
                  </a:cubicBezTo>
                  <a:cubicBezTo>
                    <a:pt x="1905457" y="2592489"/>
                    <a:pt x="1927030" y="2550869"/>
                    <a:pt x="1950273" y="2510703"/>
                  </a:cubicBezTo>
                  <a:cubicBezTo>
                    <a:pt x="1984265" y="2458043"/>
                    <a:pt x="2012157" y="2402042"/>
                    <a:pt x="2030097" y="2341901"/>
                  </a:cubicBezTo>
                  <a:cubicBezTo>
                    <a:pt x="2034455" y="2329336"/>
                    <a:pt x="2040484" y="2313719"/>
                    <a:pt x="2044915" y="2300137"/>
                  </a:cubicBezTo>
                  <a:cubicBezTo>
                    <a:pt x="2045932" y="2296796"/>
                    <a:pt x="2047530" y="2293019"/>
                    <a:pt x="2047602" y="2289315"/>
                  </a:cubicBezTo>
                  <a:cubicBezTo>
                    <a:pt x="2136651" y="2252416"/>
                    <a:pt x="2217783" y="2196997"/>
                    <a:pt x="2290054" y="2133660"/>
                  </a:cubicBezTo>
                  <a:cubicBezTo>
                    <a:pt x="2336395" y="2087973"/>
                    <a:pt x="2374673" y="2034660"/>
                    <a:pt x="2413750" y="1982872"/>
                  </a:cubicBezTo>
                  <a:cubicBezTo>
                    <a:pt x="2454643" y="1919971"/>
                    <a:pt x="2486602" y="1851332"/>
                    <a:pt x="2516817" y="1782838"/>
                  </a:cubicBezTo>
                  <a:cubicBezTo>
                    <a:pt x="2546743" y="1712674"/>
                    <a:pt x="2565410" y="1638442"/>
                    <a:pt x="2584294" y="1564718"/>
                  </a:cubicBezTo>
                  <a:cubicBezTo>
                    <a:pt x="2596279" y="1518233"/>
                    <a:pt x="2607683" y="1471311"/>
                    <a:pt x="2611750" y="1423373"/>
                  </a:cubicBezTo>
                  <a:cubicBezTo>
                    <a:pt x="2616035" y="1346163"/>
                    <a:pt x="2608917" y="1268444"/>
                    <a:pt x="2596497" y="1192033"/>
                  </a:cubicBezTo>
                  <a:close/>
                  <a:moveTo>
                    <a:pt x="1839651" y="1067830"/>
                  </a:moveTo>
                  <a:cubicBezTo>
                    <a:pt x="1815972" y="1094268"/>
                    <a:pt x="1789606" y="1117729"/>
                    <a:pt x="1760190" y="1138357"/>
                  </a:cubicBezTo>
                  <a:cubicBezTo>
                    <a:pt x="1692204" y="1180557"/>
                    <a:pt x="1614631" y="1214332"/>
                    <a:pt x="1533209" y="1213097"/>
                  </a:cubicBezTo>
                  <a:cubicBezTo>
                    <a:pt x="1501758" y="1212081"/>
                    <a:pt x="1472123" y="1199152"/>
                    <a:pt x="1445903" y="1182664"/>
                  </a:cubicBezTo>
                  <a:cubicBezTo>
                    <a:pt x="1409731" y="1163271"/>
                    <a:pt x="1382638" y="1131457"/>
                    <a:pt x="1368983" y="1092743"/>
                  </a:cubicBezTo>
                  <a:cubicBezTo>
                    <a:pt x="1361938" y="1072405"/>
                    <a:pt x="1361139" y="1050615"/>
                    <a:pt x="1360703" y="1029333"/>
                  </a:cubicBezTo>
                  <a:cubicBezTo>
                    <a:pt x="1360485" y="1001733"/>
                    <a:pt x="1362446" y="974713"/>
                    <a:pt x="1372397" y="948492"/>
                  </a:cubicBezTo>
                  <a:cubicBezTo>
                    <a:pt x="1388594" y="905783"/>
                    <a:pt x="1409440" y="863365"/>
                    <a:pt x="1445612" y="833803"/>
                  </a:cubicBezTo>
                  <a:cubicBezTo>
                    <a:pt x="1540254" y="748167"/>
                    <a:pt x="1616229" y="720639"/>
                    <a:pt x="1743338" y="714320"/>
                  </a:cubicBezTo>
                  <a:cubicBezTo>
                    <a:pt x="1811978" y="709454"/>
                    <a:pt x="1886573" y="701900"/>
                    <a:pt x="1950418" y="733641"/>
                  </a:cubicBezTo>
                  <a:cubicBezTo>
                    <a:pt x="1954849" y="819712"/>
                    <a:pt x="1949328" y="910504"/>
                    <a:pt x="1905457" y="986843"/>
                  </a:cubicBezTo>
                  <a:cubicBezTo>
                    <a:pt x="1888243" y="1017349"/>
                    <a:pt x="1862168" y="1041318"/>
                    <a:pt x="1839651" y="1067830"/>
                  </a:cubicBezTo>
                  <a:close/>
                  <a:moveTo>
                    <a:pt x="1170983" y="2616676"/>
                  </a:moveTo>
                  <a:cubicBezTo>
                    <a:pt x="1148394" y="2617184"/>
                    <a:pt x="1125659" y="2617547"/>
                    <a:pt x="1103070" y="2616530"/>
                  </a:cubicBezTo>
                  <a:cubicBezTo>
                    <a:pt x="1029419" y="2614134"/>
                    <a:pt x="960563" y="2601059"/>
                    <a:pt x="900131" y="2556244"/>
                  </a:cubicBezTo>
                  <a:cubicBezTo>
                    <a:pt x="878777" y="2540628"/>
                    <a:pt x="861562" y="2520363"/>
                    <a:pt x="845873" y="2499227"/>
                  </a:cubicBezTo>
                  <a:cubicBezTo>
                    <a:pt x="823212" y="2470536"/>
                    <a:pt x="803455" y="2437778"/>
                    <a:pt x="802293" y="2400299"/>
                  </a:cubicBezTo>
                  <a:cubicBezTo>
                    <a:pt x="796918" y="2355048"/>
                    <a:pt x="814714" y="2308199"/>
                    <a:pt x="848924" y="2277620"/>
                  </a:cubicBezTo>
                  <a:cubicBezTo>
                    <a:pt x="902455" y="2231062"/>
                    <a:pt x="982135" y="2254378"/>
                    <a:pt x="1032325" y="2294907"/>
                  </a:cubicBezTo>
                  <a:cubicBezTo>
                    <a:pt x="1114982" y="2362312"/>
                    <a:pt x="1161831" y="2512954"/>
                    <a:pt x="1170983" y="2616676"/>
                  </a:cubicBezTo>
                  <a:close/>
                  <a:moveTo>
                    <a:pt x="1396584" y="1840291"/>
                  </a:moveTo>
                  <a:cubicBezTo>
                    <a:pt x="1442924" y="1818283"/>
                    <a:pt x="1496674" y="1829687"/>
                    <a:pt x="1544467" y="1841381"/>
                  </a:cubicBezTo>
                  <a:cubicBezTo>
                    <a:pt x="1599741" y="1856852"/>
                    <a:pt x="1654217" y="1878788"/>
                    <a:pt x="1700920" y="1912998"/>
                  </a:cubicBezTo>
                  <a:cubicBezTo>
                    <a:pt x="1718933" y="1929776"/>
                    <a:pt x="1734986" y="1948516"/>
                    <a:pt x="1751837" y="1966457"/>
                  </a:cubicBezTo>
                  <a:cubicBezTo>
                    <a:pt x="1783941" y="2006623"/>
                    <a:pt x="1816045" y="2053545"/>
                    <a:pt x="1818224" y="2106568"/>
                  </a:cubicBezTo>
                  <a:cubicBezTo>
                    <a:pt x="1801010" y="2111507"/>
                    <a:pt x="1783578" y="2115865"/>
                    <a:pt x="1766073" y="2119496"/>
                  </a:cubicBezTo>
                  <a:cubicBezTo>
                    <a:pt x="1751474" y="2122111"/>
                    <a:pt x="1736729" y="2123637"/>
                    <a:pt x="1721912" y="2124799"/>
                  </a:cubicBezTo>
                  <a:cubicBezTo>
                    <a:pt x="1643830" y="2131844"/>
                    <a:pt x="1562843" y="2115647"/>
                    <a:pt x="1497473" y="2071122"/>
                  </a:cubicBezTo>
                  <a:cubicBezTo>
                    <a:pt x="1451350" y="2045337"/>
                    <a:pt x="1405954" y="2011272"/>
                    <a:pt x="1388740" y="1958903"/>
                  </a:cubicBezTo>
                  <a:cubicBezTo>
                    <a:pt x="1375230" y="1920697"/>
                    <a:pt x="1368765" y="1874212"/>
                    <a:pt x="1396584" y="184029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5"/>
            <p:cNvGrpSpPr/>
            <p:nvPr/>
          </p:nvGrpSpPr>
          <p:grpSpPr>
            <a:xfrm>
              <a:off x="5303417" y="4521272"/>
              <a:ext cx="1950449" cy="1499707"/>
              <a:chOff x="5303417" y="4521272"/>
              <a:chExt cx="1950449" cy="1499707"/>
            </a:xfrm>
          </p:grpSpPr>
          <p:sp>
            <p:nvSpPr>
              <p:cNvPr id="149" name="Google Shape;149;p5"/>
              <p:cNvSpPr/>
              <p:nvPr/>
            </p:nvSpPr>
            <p:spPr>
              <a:xfrm rot="-5778515">
                <a:off x="5653201" y="4849445"/>
                <a:ext cx="1672" cy="1672"/>
              </a:xfrm>
              <a:custGeom>
                <a:rect b="b" l="l" r="r" t="t"/>
                <a:pathLst>
                  <a:path extrusionOk="0" h="3341" w="3341">
                    <a:moveTo>
                      <a:pt x="1670" y="0"/>
                    </a:moveTo>
                    <a:cubicBezTo>
                      <a:pt x="726" y="0"/>
                      <a:pt x="0" y="726"/>
                      <a:pt x="0" y="1671"/>
                    </a:cubicBezTo>
                    <a:cubicBezTo>
                      <a:pt x="0" y="2615"/>
                      <a:pt x="726" y="3341"/>
                      <a:pt x="1670" y="3341"/>
                    </a:cubicBezTo>
                    <a:cubicBezTo>
                      <a:pt x="2615" y="3341"/>
                      <a:pt x="3341" y="2615"/>
                      <a:pt x="3341" y="1671"/>
                    </a:cubicBezTo>
                    <a:cubicBezTo>
                      <a:pt x="3341" y="726"/>
                      <a:pt x="2615" y="0"/>
                      <a:pt x="167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 rot="-5778515">
                <a:off x="5624698" y="4362255"/>
                <a:ext cx="1307888" cy="1817741"/>
              </a:xfrm>
              <a:custGeom>
                <a:rect b="b" l="l" r="r" t="t"/>
                <a:pathLst>
                  <a:path extrusionOk="0" h="3631626" w="2613001">
                    <a:moveTo>
                      <a:pt x="2596497" y="1192033"/>
                    </a:moveTo>
                    <a:cubicBezTo>
                      <a:pt x="2570131" y="1033328"/>
                      <a:pt x="2509990" y="878836"/>
                      <a:pt x="2410263" y="751654"/>
                    </a:cubicBezTo>
                    <a:cubicBezTo>
                      <a:pt x="2387674" y="723472"/>
                      <a:pt x="2360001" y="699939"/>
                      <a:pt x="2331310" y="678148"/>
                    </a:cubicBezTo>
                    <a:cubicBezTo>
                      <a:pt x="2307922" y="659118"/>
                      <a:pt x="2282791" y="642921"/>
                      <a:pt x="2256134" y="629266"/>
                    </a:cubicBezTo>
                    <a:cubicBezTo>
                      <a:pt x="2249452" y="562443"/>
                      <a:pt x="2234344" y="496564"/>
                      <a:pt x="2210593" y="433517"/>
                    </a:cubicBezTo>
                    <a:cubicBezTo>
                      <a:pt x="2199698" y="401268"/>
                      <a:pt x="2187786" y="368946"/>
                      <a:pt x="2168973" y="340328"/>
                    </a:cubicBezTo>
                    <a:cubicBezTo>
                      <a:pt x="2140283" y="298563"/>
                      <a:pt x="2108469" y="258106"/>
                      <a:pt x="2070554" y="224259"/>
                    </a:cubicBezTo>
                    <a:cubicBezTo>
                      <a:pt x="2030170" y="192954"/>
                      <a:pt x="1988769" y="162593"/>
                      <a:pt x="1945987" y="134629"/>
                    </a:cubicBezTo>
                    <a:cubicBezTo>
                      <a:pt x="1887953" y="102960"/>
                      <a:pt x="1828030" y="73180"/>
                      <a:pt x="1765347" y="51899"/>
                    </a:cubicBezTo>
                    <a:cubicBezTo>
                      <a:pt x="1701792" y="32433"/>
                      <a:pt x="1636494" y="19286"/>
                      <a:pt x="1571341" y="6648"/>
                    </a:cubicBezTo>
                    <a:cubicBezTo>
                      <a:pt x="1522096" y="-180"/>
                      <a:pt x="1472341" y="-979"/>
                      <a:pt x="1422732" y="837"/>
                    </a:cubicBezTo>
                    <a:cubicBezTo>
                      <a:pt x="1370944" y="1200"/>
                      <a:pt x="1319011" y="1127"/>
                      <a:pt x="1267804" y="9626"/>
                    </a:cubicBezTo>
                    <a:cubicBezTo>
                      <a:pt x="1219285" y="15000"/>
                      <a:pt x="1170257" y="16816"/>
                      <a:pt x="1121810" y="23426"/>
                    </a:cubicBezTo>
                    <a:cubicBezTo>
                      <a:pt x="1022301" y="40204"/>
                      <a:pt x="923156" y="63738"/>
                      <a:pt x="832509" y="109279"/>
                    </a:cubicBezTo>
                    <a:cubicBezTo>
                      <a:pt x="802729" y="123661"/>
                      <a:pt x="773893" y="139786"/>
                      <a:pt x="744912" y="155620"/>
                    </a:cubicBezTo>
                    <a:cubicBezTo>
                      <a:pt x="711646" y="173197"/>
                      <a:pt x="679542" y="193099"/>
                      <a:pt x="656299" y="223387"/>
                    </a:cubicBezTo>
                    <a:cubicBezTo>
                      <a:pt x="656517" y="223097"/>
                      <a:pt x="656735" y="222879"/>
                      <a:pt x="656953" y="222661"/>
                    </a:cubicBezTo>
                    <a:cubicBezTo>
                      <a:pt x="656953" y="222661"/>
                      <a:pt x="657025" y="222588"/>
                      <a:pt x="657171" y="222588"/>
                    </a:cubicBezTo>
                    <a:cubicBezTo>
                      <a:pt x="654556" y="224985"/>
                      <a:pt x="653757" y="228907"/>
                      <a:pt x="655645" y="232103"/>
                    </a:cubicBezTo>
                    <a:cubicBezTo>
                      <a:pt x="658986" y="237406"/>
                      <a:pt x="663998" y="236243"/>
                      <a:pt x="668356" y="233483"/>
                    </a:cubicBezTo>
                    <a:cubicBezTo>
                      <a:pt x="669373" y="240965"/>
                      <a:pt x="671625" y="249172"/>
                      <a:pt x="671407" y="253022"/>
                    </a:cubicBezTo>
                    <a:cubicBezTo>
                      <a:pt x="675692" y="284908"/>
                      <a:pt x="680777" y="316649"/>
                      <a:pt x="685861" y="348390"/>
                    </a:cubicBezTo>
                    <a:cubicBezTo>
                      <a:pt x="688330" y="364588"/>
                      <a:pt x="691744" y="380640"/>
                      <a:pt x="694504" y="396764"/>
                    </a:cubicBezTo>
                    <a:cubicBezTo>
                      <a:pt x="696901" y="412090"/>
                      <a:pt x="715641" y="411291"/>
                      <a:pt x="726173" y="404972"/>
                    </a:cubicBezTo>
                    <a:cubicBezTo>
                      <a:pt x="752466" y="391172"/>
                      <a:pt x="776218" y="373086"/>
                      <a:pt x="802293" y="358850"/>
                    </a:cubicBezTo>
                    <a:cubicBezTo>
                      <a:pt x="847835" y="338222"/>
                      <a:pt x="895337" y="322024"/>
                      <a:pt x="942041" y="304084"/>
                    </a:cubicBezTo>
                    <a:cubicBezTo>
                      <a:pt x="1030001" y="271834"/>
                      <a:pt x="1120720" y="242054"/>
                      <a:pt x="1214200" y="230433"/>
                    </a:cubicBezTo>
                    <a:cubicBezTo>
                      <a:pt x="1310368" y="222007"/>
                      <a:pt x="1407915" y="217068"/>
                      <a:pt x="1504082" y="230070"/>
                    </a:cubicBezTo>
                    <a:cubicBezTo>
                      <a:pt x="1627197" y="246848"/>
                      <a:pt x="1702881" y="283746"/>
                      <a:pt x="1798105" y="363789"/>
                    </a:cubicBezTo>
                    <a:cubicBezTo>
                      <a:pt x="1836310" y="401776"/>
                      <a:pt x="1868632" y="446083"/>
                      <a:pt x="1893400" y="494167"/>
                    </a:cubicBezTo>
                    <a:cubicBezTo>
                      <a:pt x="1890931" y="493803"/>
                      <a:pt x="1888534" y="493440"/>
                      <a:pt x="1886064" y="492932"/>
                    </a:cubicBezTo>
                    <a:cubicBezTo>
                      <a:pt x="1839578" y="481964"/>
                      <a:pt x="1789461" y="485814"/>
                      <a:pt x="1742031" y="489373"/>
                    </a:cubicBezTo>
                    <a:cubicBezTo>
                      <a:pt x="1676152" y="497362"/>
                      <a:pt x="1610491" y="508040"/>
                      <a:pt x="1548316" y="532082"/>
                    </a:cubicBezTo>
                    <a:cubicBezTo>
                      <a:pt x="1516866" y="544066"/>
                      <a:pt x="1489120" y="563241"/>
                      <a:pt x="1460429" y="580456"/>
                    </a:cubicBezTo>
                    <a:cubicBezTo>
                      <a:pt x="1445467" y="588591"/>
                      <a:pt x="1430795" y="597307"/>
                      <a:pt x="1416849" y="607185"/>
                    </a:cubicBezTo>
                    <a:cubicBezTo>
                      <a:pt x="1351115" y="657157"/>
                      <a:pt x="1293880" y="721002"/>
                      <a:pt x="1259814" y="796760"/>
                    </a:cubicBezTo>
                    <a:cubicBezTo>
                      <a:pt x="1237588" y="842446"/>
                      <a:pt x="1223134" y="891474"/>
                      <a:pt x="1210932" y="940720"/>
                    </a:cubicBezTo>
                    <a:cubicBezTo>
                      <a:pt x="1200400" y="990547"/>
                      <a:pt x="1201853" y="1042843"/>
                      <a:pt x="1208825" y="1093106"/>
                    </a:cubicBezTo>
                    <a:cubicBezTo>
                      <a:pt x="1226040" y="1157968"/>
                      <a:pt x="1251534" y="1223484"/>
                      <a:pt x="1295478" y="1275054"/>
                    </a:cubicBezTo>
                    <a:cubicBezTo>
                      <a:pt x="1360122" y="1340207"/>
                      <a:pt x="1477934" y="1374417"/>
                      <a:pt x="1566402" y="1393084"/>
                    </a:cubicBezTo>
                    <a:cubicBezTo>
                      <a:pt x="1608457" y="1399258"/>
                      <a:pt x="1651093" y="1392285"/>
                      <a:pt x="1693076" y="1388581"/>
                    </a:cubicBezTo>
                    <a:cubicBezTo>
                      <a:pt x="1736148" y="1383497"/>
                      <a:pt x="1776460" y="1365265"/>
                      <a:pt x="1816699" y="1350012"/>
                    </a:cubicBezTo>
                    <a:cubicBezTo>
                      <a:pt x="1890568" y="1316383"/>
                      <a:pt x="1962620" y="1275199"/>
                      <a:pt x="2018331" y="1215204"/>
                    </a:cubicBezTo>
                    <a:cubicBezTo>
                      <a:pt x="2060313" y="1173294"/>
                      <a:pt x="2093725" y="1124339"/>
                      <a:pt x="2128880" y="1076836"/>
                    </a:cubicBezTo>
                    <a:cubicBezTo>
                      <a:pt x="2160621" y="1037468"/>
                      <a:pt x="2193887" y="998101"/>
                      <a:pt x="2211682" y="950090"/>
                    </a:cubicBezTo>
                    <a:cubicBezTo>
                      <a:pt x="2218728" y="932512"/>
                      <a:pt x="2224466" y="914572"/>
                      <a:pt x="2229478" y="896341"/>
                    </a:cubicBezTo>
                    <a:cubicBezTo>
                      <a:pt x="2229623" y="896631"/>
                      <a:pt x="2229695" y="896849"/>
                      <a:pt x="2229841" y="897067"/>
                    </a:cubicBezTo>
                    <a:cubicBezTo>
                      <a:pt x="2242406" y="924377"/>
                      <a:pt x="2254609" y="954303"/>
                      <a:pt x="2260783" y="984083"/>
                    </a:cubicBezTo>
                    <a:cubicBezTo>
                      <a:pt x="2266593" y="1015460"/>
                      <a:pt x="2268555" y="1047419"/>
                      <a:pt x="2271024" y="1079160"/>
                    </a:cubicBezTo>
                    <a:cubicBezTo>
                      <a:pt x="2283880" y="1218109"/>
                      <a:pt x="2282936" y="1359164"/>
                      <a:pt x="2261727" y="1497241"/>
                    </a:cubicBezTo>
                    <a:cubicBezTo>
                      <a:pt x="2234707" y="1629508"/>
                      <a:pt x="2176963" y="1753203"/>
                      <a:pt x="2099100" y="1863752"/>
                    </a:cubicBezTo>
                    <a:cubicBezTo>
                      <a:pt x="2077455" y="1898980"/>
                      <a:pt x="2055519" y="1934352"/>
                      <a:pt x="2029661" y="1966529"/>
                    </a:cubicBezTo>
                    <a:cubicBezTo>
                      <a:pt x="2020873" y="1932028"/>
                      <a:pt x="2005329" y="1899198"/>
                      <a:pt x="1987243" y="1868619"/>
                    </a:cubicBezTo>
                    <a:cubicBezTo>
                      <a:pt x="1950636" y="1797583"/>
                      <a:pt x="1892311" y="1741727"/>
                      <a:pt x="1831153" y="1691537"/>
                    </a:cubicBezTo>
                    <a:cubicBezTo>
                      <a:pt x="1808709" y="1674831"/>
                      <a:pt x="1783868" y="1661830"/>
                      <a:pt x="1759536" y="1648247"/>
                    </a:cubicBezTo>
                    <a:cubicBezTo>
                      <a:pt x="1724962" y="1628564"/>
                      <a:pt x="1690171" y="1609025"/>
                      <a:pt x="1651820" y="1597767"/>
                    </a:cubicBezTo>
                    <a:cubicBezTo>
                      <a:pt x="1597853" y="1581134"/>
                      <a:pt x="1543740" y="1563483"/>
                      <a:pt x="1487594" y="1555712"/>
                    </a:cubicBezTo>
                    <a:cubicBezTo>
                      <a:pt x="1431666" y="1549538"/>
                      <a:pt x="1374068" y="1550046"/>
                      <a:pt x="1318648" y="1560578"/>
                    </a:cubicBezTo>
                    <a:cubicBezTo>
                      <a:pt x="1224006" y="1580770"/>
                      <a:pt x="1143963" y="1612148"/>
                      <a:pt x="1078738" y="1687106"/>
                    </a:cubicBezTo>
                    <a:cubicBezTo>
                      <a:pt x="984750" y="1790610"/>
                      <a:pt x="1042639" y="1944739"/>
                      <a:pt x="1108082" y="2048025"/>
                    </a:cubicBezTo>
                    <a:cubicBezTo>
                      <a:pt x="1136700" y="2097270"/>
                      <a:pt x="1176576" y="2138454"/>
                      <a:pt x="1214200" y="2180872"/>
                    </a:cubicBezTo>
                    <a:cubicBezTo>
                      <a:pt x="1250808" y="2225324"/>
                      <a:pt x="1297729" y="2258300"/>
                      <a:pt x="1346539" y="2287934"/>
                    </a:cubicBezTo>
                    <a:cubicBezTo>
                      <a:pt x="1392589" y="2321056"/>
                      <a:pt x="1445104" y="2342410"/>
                      <a:pt x="1499942" y="2355992"/>
                    </a:cubicBezTo>
                    <a:cubicBezTo>
                      <a:pt x="1542796" y="2367469"/>
                      <a:pt x="1586304" y="2378582"/>
                      <a:pt x="1630756" y="2380252"/>
                    </a:cubicBezTo>
                    <a:cubicBezTo>
                      <a:pt x="1692204" y="2379962"/>
                      <a:pt x="1754088" y="2375894"/>
                      <a:pt x="1814738" y="2365580"/>
                    </a:cubicBezTo>
                    <a:cubicBezTo>
                      <a:pt x="1802390" y="2378291"/>
                      <a:pt x="1792439" y="2393835"/>
                      <a:pt x="1780164" y="2406546"/>
                    </a:cubicBezTo>
                    <a:cubicBezTo>
                      <a:pt x="1751546" y="2440175"/>
                      <a:pt x="1715084" y="2466033"/>
                      <a:pt x="1676878" y="2488259"/>
                    </a:cubicBezTo>
                    <a:cubicBezTo>
                      <a:pt x="1629739" y="2517385"/>
                      <a:pt x="1578387" y="2538667"/>
                      <a:pt x="1525291" y="2554283"/>
                    </a:cubicBezTo>
                    <a:cubicBezTo>
                      <a:pt x="1482510" y="2567357"/>
                      <a:pt x="1440164" y="2582465"/>
                      <a:pt x="1396221" y="2591472"/>
                    </a:cubicBezTo>
                    <a:cubicBezTo>
                      <a:pt x="1371017" y="2595902"/>
                      <a:pt x="1345740" y="2599534"/>
                      <a:pt x="1320391" y="2602875"/>
                    </a:cubicBezTo>
                    <a:cubicBezTo>
                      <a:pt x="1321408" y="2595321"/>
                      <a:pt x="1322134" y="2587695"/>
                      <a:pt x="1322207" y="2580141"/>
                    </a:cubicBezTo>
                    <a:cubicBezTo>
                      <a:pt x="1322861" y="2537141"/>
                      <a:pt x="1319447" y="2494215"/>
                      <a:pt x="1311966" y="2451942"/>
                    </a:cubicBezTo>
                    <a:cubicBezTo>
                      <a:pt x="1305501" y="2405093"/>
                      <a:pt x="1295986" y="2358753"/>
                      <a:pt x="1274196" y="2316334"/>
                    </a:cubicBezTo>
                    <a:cubicBezTo>
                      <a:pt x="1250081" y="2266144"/>
                      <a:pt x="1216597" y="2220240"/>
                      <a:pt x="1178682" y="2179565"/>
                    </a:cubicBezTo>
                    <a:cubicBezTo>
                      <a:pt x="1151445" y="2151237"/>
                      <a:pt x="1118178" y="2129956"/>
                      <a:pt x="1085566" y="2108456"/>
                    </a:cubicBezTo>
                    <a:cubicBezTo>
                      <a:pt x="1032761" y="2075044"/>
                      <a:pt x="975743" y="2041052"/>
                      <a:pt x="912188" y="2035604"/>
                    </a:cubicBezTo>
                    <a:cubicBezTo>
                      <a:pt x="863887" y="2033207"/>
                      <a:pt x="814714" y="2031900"/>
                      <a:pt x="766848" y="2039672"/>
                    </a:cubicBezTo>
                    <a:cubicBezTo>
                      <a:pt x="704383" y="2053617"/>
                      <a:pt x="642862" y="2084051"/>
                      <a:pt x="604801" y="2137074"/>
                    </a:cubicBezTo>
                    <a:cubicBezTo>
                      <a:pt x="512338" y="2253579"/>
                      <a:pt x="530787" y="2421799"/>
                      <a:pt x="595286" y="2547310"/>
                    </a:cubicBezTo>
                    <a:cubicBezTo>
                      <a:pt x="630586" y="2618782"/>
                      <a:pt x="685425" y="2678124"/>
                      <a:pt x="737867" y="2737321"/>
                    </a:cubicBezTo>
                    <a:cubicBezTo>
                      <a:pt x="813551" y="2819687"/>
                      <a:pt x="917563" y="2873945"/>
                      <a:pt x="1023463" y="2906776"/>
                    </a:cubicBezTo>
                    <a:cubicBezTo>
                      <a:pt x="1060870" y="2918542"/>
                      <a:pt x="1098349" y="2930745"/>
                      <a:pt x="1137063" y="2936628"/>
                    </a:cubicBezTo>
                    <a:cubicBezTo>
                      <a:pt x="1136845" y="2936701"/>
                      <a:pt x="1136627" y="2936701"/>
                      <a:pt x="1136482" y="2936846"/>
                    </a:cubicBezTo>
                    <a:cubicBezTo>
                      <a:pt x="1131688" y="2939533"/>
                      <a:pt x="1128710" y="2944255"/>
                      <a:pt x="1125950" y="2948831"/>
                    </a:cubicBezTo>
                    <a:cubicBezTo>
                      <a:pt x="1109825" y="2982387"/>
                      <a:pt x="1094354" y="3016743"/>
                      <a:pt x="1068642" y="3044344"/>
                    </a:cubicBezTo>
                    <a:cubicBezTo>
                      <a:pt x="965719" y="3154675"/>
                      <a:pt x="836940" y="3240238"/>
                      <a:pt x="698790" y="3300088"/>
                    </a:cubicBezTo>
                    <a:cubicBezTo>
                      <a:pt x="600153" y="3342507"/>
                      <a:pt x="501298" y="3385796"/>
                      <a:pt x="395107" y="3405771"/>
                    </a:cubicBezTo>
                    <a:cubicBezTo>
                      <a:pt x="327630" y="3420443"/>
                      <a:pt x="258483" y="3420298"/>
                      <a:pt x="189844" y="3421678"/>
                    </a:cubicBezTo>
                    <a:cubicBezTo>
                      <a:pt x="133698" y="3424438"/>
                      <a:pt x="77552" y="3418482"/>
                      <a:pt x="21769" y="3413397"/>
                    </a:cubicBezTo>
                    <a:cubicBezTo>
                      <a:pt x="-16582" y="3421605"/>
                      <a:pt x="7169" y="3502664"/>
                      <a:pt x="8331" y="3530919"/>
                    </a:cubicBezTo>
                    <a:cubicBezTo>
                      <a:pt x="19444" y="3605006"/>
                      <a:pt x="9203" y="3627014"/>
                      <a:pt x="95492" y="3631299"/>
                    </a:cubicBezTo>
                    <a:cubicBezTo>
                      <a:pt x="208583" y="3634422"/>
                      <a:pt x="321456" y="3614739"/>
                      <a:pt x="432151" y="3593021"/>
                    </a:cubicBezTo>
                    <a:cubicBezTo>
                      <a:pt x="469412" y="3584087"/>
                      <a:pt x="506818" y="3578494"/>
                      <a:pt x="544661" y="3570795"/>
                    </a:cubicBezTo>
                    <a:cubicBezTo>
                      <a:pt x="597102" y="3559464"/>
                      <a:pt x="648164" y="3542613"/>
                      <a:pt x="700242" y="3530193"/>
                    </a:cubicBezTo>
                    <a:cubicBezTo>
                      <a:pt x="780503" y="3505715"/>
                      <a:pt x="860618" y="3476371"/>
                      <a:pt x="932381" y="3432355"/>
                    </a:cubicBezTo>
                    <a:cubicBezTo>
                      <a:pt x="981772" y="3406570"/>
                      <a:pt x="1021285" y="3367057"/>
                      <a:pt x="1067698" y="3336841"/>
                    </a:cubicBezTo>
                    <a:cubicBezTo>
                      <a:pt x="1159725" y="3276482"/>
                      <a:pt x="1228291" y="3187869"/>
                      <a:pt x="1278336" y="3090830"/>
                    </a:cubicBezTo>
                    <a:cubicBezTo>
                      <a:pt x="1302160" y="3044853"/>
                      <a:pt x="1321916" y="2995680"/>
                      <a:pt x="1329979" y="2944327"/>
                    </a:cubicBezTo>
                    <a:cubicBezTo>
                      <a:pt x="1330560" y="2939897"/>
                      <a:pt x="1329252" y="2935684"/>
                      <a:pt x="1326783" y="2932270"/>
                    </a:cubicBezTo>
                    <a:cubicBezTo>
                      <a:pt x="1365351" y="2925297"/>
                      <a:pt x="1403484" y="2915346"/>
                      <a:pt x="1441109" y="2903507"/>
                    </a:cubicBezTo>
                    <a:cubicBezTo>
                      <a:pt x="1501685" y="2886438"/>
                      <a:pt x="1560519" y="2865011"/>
                      <a:pt x="1616011" y="2835013"/>
                    </a:cubicBezTo>
                    <a:cubicBezTo>
                      <a:pt x="1644847" y="2821794"/>
                      <a:pt x="1672593" y="2806250"/>
                      <a:pt x="1697724" y="2786784"/>
                    </a:cubicBezTo>
                    <a:cubicBezTo>
                      <a:pt x="1722710" y="2767246"/>
                      <a:pt x="1748496" y="2748797"/>
                      <a:pt x="1773845" y="2729767"/>
                    </a:cubicBezTo>
                    <a:cubicBezTo>
                      <a:pt x="1811832" y="2700350"/>
                      <a:pt x="1841685" y="2662290"/>
                      <a:pt x="1874007" y="2627062"/>
                    </a:cubicBezTo>
                    <a:cubicBezTo>
                      <a:pt x="1905457" y="2592489"/>
                      <a:pt x="1927030" y="2550869"/>
                      <a:pt x="1950273" y="2510703"/>
                    </a:cubicBezTo>
                    <a:cubicBezTo>
                      <a:pt x="1984265" y="2458043"/>
                      <a:pt x="2012157" y="2402042"/>
                      <a:pt x="2030097" y="2341901"/>
                    </a:cubicBezTo>
                    <a:cubicBezTo>
                      <a:pt x="2034455" y="2329336"/>
                      <a:pt x="2040484" y="2313719"/>
                      <a:pt x="2044915" y="2300137"/>
                    </a:cubicBezTo>
                    <a:cubicBezTo>
                      <a:pt x="2045932" y="2296796"/>
                      <a:pt x="2047530" y="2293019"/>
                      <a:pt x="2047602" y="2289315"/>
                    </a:cubicBezTo>
                    <a:cubicBezTo>
                      <a:pt x="2136651" y="2252416"/>
                      <a:pt x="2217783" y="2196997"/>
                      <a:pt x="2290054" y="2133660"/>
                    </a:cubicBezTo>
                    <a:cubicBezTo>
                      <a:pt x="2336395" y="2087973"/>
                      <a:pt x="2374673" y="2034660"/>
                      <a:pt x="2413750" y="1982872"/>
                    </a:cubicBezTo>
                    <a:cubicBezTo>
                      <a:pt x="2454643" y="1919971"/>
                      <a:pt x="2486602" y="1851332"/>
                      <a:pt x="2516817" y="1782838"/>
                    </a:cubicBezTo>
                    <a:cubicBezTo>
                      <a:pt x="2546743" y="1712674"/>
                      <a:pt x="2565410" y="1638442"/>
                      <a:pt x="2584294" y="1564718"/>
                    </a:cubicBezTo>
                    <a:cubicBezTo>
                      <a:pt x="2596279" y="1518233"/>
                      <a:pt x="2607683" y="1471311"/>
                      <a:pt x="2611750" y="1423373"/>
                    </a:cubicBezTo>
                    <a:cubicBezTo>
                      <a:pt x="2616035" y="1346163"/>
                      <a:pt x="2608917" y="1268444"/>
                      <a:pt x="2596497" y="1192033"/>
                    </a:cubicBezTo>
                    <a:close/>
                    <a:moveTo>
                      <a:pt x="2232674" y="745916"/>
                    </a:moveTo>
                    <a:cubicBezTo>
                      <a:pt x="2229478" y="785864"/>
                      <a:pt x="2219236" y="824288"/>
                      <a:pt x="2210230" y="863438"/>
                    </a:cubicBezTo>
                    <a:cubicBezTo>
                      <a:pt x="2202022" y="898956"/>
                      <a:pt x="2190982" y="933965"/>
                      <a:pt x="2174929" y="966796"/>
                    </a:cubicBezTo>
                    <a:cubicBezTo>
                      <a:pt x="2159676" y="996866"/>
                      <a:pt x="2137741" y="1022796"/>
                      <a:pt x="2116822" y="1049017"/>
                    </a:cubicBezTo>
                    <a:cubicBezTo>
                      <a:pt x="2051524" y="1136396"/>
                      <a:pt x="1987679" y="1230893"/>
                      <a:pt x="1887880" y="1282681"/>
                    </a:cubicBezTo>
                    <a:cubicBezTo>
                      <a:pt x="1833405" y="1316310"/>
                      <a:pt x="1772973" y="1341514"/>
                      <a:pt x="1711089" y="1358510"/>
                    </a:cubicBezTo>
                    <a:cubicBezTo>
                      <a:pt x="1673101" y="1365048"/>
                      <a:pt x="1634242" y="1367808"/>
                      <a:pt x="1595746" y="1368825"/>
                    </a:cubicBezTo>
                    <a:cubicBezTo>
                      <a:pt x="1542288" y="1366064"/>
                      <a:pt x="1491371" y="1346018"/>
                      <a:pt x="1440818" y="1329675"/>
                    </a:cubicBezTo>
                    <a:cubicBezTo>
                      <a:pt x="1394913" y="1312170"/>
                      <a:pt x="1346539" y="1290452"/>
                      <a:pt x="1312038" y="1253482"/>
                    </a:cubicBezTo>
                    <a:cubicBezTo>
                      <a:pt x="1276012" y="1209175"/>
                      <a:pt x="1255456" y="1154990"/>
                      <a:pt x="1238242" y="1101168"/>
                    </a:cubicBezTo>
                    <a:cubicBezTo>
                      <a:pt x="1226258" y="1044223"/>
                      <a:pt x="1226766" y="982848"/>
                      <a:pt x="1241946" y="926484"/>
                    </a:cubicBezTo>
                    <a:cubicBezTo>
                      <a:pt x="1270201" y="815862"/>
                      <a:pt x="1317340" y="726159"/>
                      <a:pt x="1404864" y="651056"/>
                    </a:cubicBezTo>
                    <a:cubicBezTo>
                      <a:pt x="1429269" y="628539"/>
                      <a:pt x="1458178" y="612487"/>
                      <a:pt x="1486650" y="595927"/>
                    </a:cubicBezTo>
                    <a:cubicBezTo>
                      <a:pt x="1507641" y="582707"/>
                      <a:pt x="1528560" y="569270"/>
                      <a:pt x="1551512" y="559682"/>
                    </a:cubicBezTo>
                    <a:cubicBezTo>
                      <a:pt x="1618118" y="532953"/>
                      <a:pt x="1689372" y="521985"/>
                      <a:pt x="1760335" y="514577"/>
                    </a:cubicBezTo>
                    <a:cubicBezTo>
                      <a:pt x="1789461" y="513051"/>
                      <a:pt x="1818660" y="512761"/>
                      <a:pt x="1847786" y="513269"/>
                    </a:cubicBezTo>
                    <a:cubicBezTo>
                      <a:pt x="1866816" y="515158"/>
                      <a:pt x="1884321" y="521404"/>
                      <a:pt x="1904005" y="522203"/>
                    </a:cubicBezTo>
                    <a:cubicBezTo>
                      <a:pt x="1904949" y="522276"/>
                      <a:pt x="1905893" y="522349"/>
                      <a:pt x="1906692" y="522276"/>
                    </a:cubicBezTo>
                    <a:cubicBezTo>
                      <a:pt x="1931969" y="579439"/>
                      <a:pt x="1946859" y="641105"/>
                      <a:pt x="1948965" y="703570"/>
                    </a:cubicBezTo>
                    <a:cubicBezTo>
                      <a:pt x="1880181" y="675388"/>
                      <a:pt x="1804206" y="683087"/>
                      <a:pt x="1731935" y="688462"/>
                    </a:cubicBezTo>
                    <a:cubicBezTo>
                      <a:pt x="1609619" y="694927"/>
                      <a:pt x="1526744" y="725360"/>
                      <a:pt x="1435225" y="807437"/>
                    </a:cubicBezTo>
                    <a:cubicBezTo>
                      <a:pt x="1385616" y="846514"/>
                      <a:pt x="1355764" y="905202"/>
                      <a:pt x="1339421" y="965198"/>
                    </a:cubicBezTo>
                    <a:cubicBezTo>
                      <a:pt x="1331068" y="1012773"/>
                      <a:pt x="1329398" y="1064924"/>
                      <a:pt x="1347048" y="1110611"/>
                    </a:cubicBezTo>
                    <a:cubicBezTo>
                      <a:pt x="1361066" y="1142933"/>
                      <a:pt x="1381622" y="1173585"/>
                      <a:pt x="1411910" y="1192542"/>
                    </a:cubicBezTo>
                    <a:cubicBezTo>
                      <a:pt x="1446629" y="1217020"/>
                      <a:pt x="1486214" y="1237793"/>
                      <a:pt x="1529432" y="1239754"/>
                    </a:cubicBezTo>
                    <a:cubicBezTo>
                      <a:pt x="1640126" y="1243313"/>
                      <a:pt x="1770358" y="1180049"/>
                      <a:pt x="1845752" y="1100442"/>
                    </a:cubicBezTo>
                    <a:cubicBezTo>
                      <a:pt x="1882796" y="1059404"/>
                      <a:pt x="1923834" y="1019964"/>
                      <a:pt x="1944898" y="967740"/>
                    </a:cubicBezTo>
                    <a:cubicBezTo>
                      <a:pt x="1980851" y="885010"/>
                      <a:pt x="1980997" y="793128"/>
                      <a:pt x="1975767" y="704587"/>
                    </a:cubicBezTo>
                    <a:cubicBezTo>
                      <a:pt x="1972208" y="607040"/>
                      <a:pt x="1941484" y="509855"/>
                      <a:pt x="1885411" y="429595"/>
                    </a:cubicBezTo>
                    <a:cubicBezTo>
                      <a:pt x="1861514" y="395094"/>
                      <a:pt x="1837835" y="359721"/>
                      <a:pt x="1804060" y="334009"/>
                    </a:cubicBezTo>
                    <a:cubicBezTo>
                      <a:pt x="1760262" y="300597"/>
                      <a:pt x="1715810" y="265805"/>
                      <a:pt x="1664531" y="244742"/>
                    </a:cubicBezTo>
                    <a:cubicBezTo>
                      <a:pt x="1534879" y="190847"/>
                      <a:pt x="1391500" y="190775"/>
                      <a:pt x="1253568" y="200217"/>
                    </a:cubicBezTo>
                    <a:cubicBezTo>
                      <a:pt x="1142874" y="206464"/>
                      <a:pt x="1036247" y="241328"/>
                      <a:pt x="932744" y="279170"/>
                    </a:cubicBezTo>
                    <a:cubicBezTo>
                      <a:pt x="887711" y="296312"/>
                      <a:pt x="842242" y="312654"/>
                      <a:pt x="797935" y="331612"/>
                    </a:cubicBezTo>
                    <a:cubicBezTo>
                      <a:pt x="768736" y="345485"/>
                      <a:pt x="743387" y="366040"/>
                      <a:pt x="715132" y="381584"/>
                    </a:cubicBezTo>
                    <a:cubicBezTo>
                      <a:pt x="703947" y="338367"/>
                      <a:pt x="696030" y="294278"/>
                      <a:pt x="686878" y="249971"/>
                    </a:cubicBezTo>
                    <a:cubicBezTo>
                      <a:pt x="684989" y="241183"/>
                      <a:pt x="683900" y="231958"/>
                      <a:pt x="679760" y="223896"/>
                    </a:cubicBezTo>
                    <a:cubicBezTo>
                      <a:pt x="687677" y="217213"/>
                      <a:pt x="695666" y="210604"/>
                      <a:pt x="704310" y="204720"/>
                    </a:cubicBezTo>
                    <a:cubicBezTo>
                      <a:pt x="790599" y="153731"/>
                      <a:pt x="881464" y="108045"/>
                      <a:pt x="978067" y="80371"/>
                    </a:cubicBezTo>
                    <a:cubicBezTo>
                      <a:pt x="1030073" y="68750"/>
                      <a:pt x="1079610" y="55748"/>
                      <a:pt x="1132923" y="48557"/>
                    </a:cubicBezTo>
                    <a:cubicBezTo>
                      <a:pt x="1181878" y="42311"/>
                      <a:pt x="1231414" y="40931"/>
                      <a:pt x="1280370" y="34902"/>
                    </a:cubicBezTo>
                    <a:cubicBezTo>
                      <a:pt x="1327437" y="27203"/>
                      <a:pt x="1375157" y="28292"/>
                      <a:pt x="1422660" y="27566"/>
                    </a:cubicBezTo>
                    <a:cubicBezTo>
                      <a:pt x="1477789" y="25750"/>
                      <a:pt x="1532555" y="26259"/>
                      <a:pt x="1587321" y="36573"/>
                    </a:cubicBezTo>
                    <a:cubicBezTo>
                      <a:pt x="1649859" y="50736"/>
                      <a:pt x="1713341" y="61922"/>
                      <a:pt x="1774063" y="83058"/>
                    </a:cubicBezTo>
                    <a:cubicBezTo>
                      <a:pt x="1825488" y="103105"/>
                      <a:pt x="1875314" y="127147"/>
                      <a:pt x="1924124" y="153005"/>
                    </a:cubicBezTo>
                    <a:cubicBezTo>
                      <a:pt x="1969956" y="181477"/>
                      <a:pt x="2013827" y="214381"/>
                      <a:pt x="2056391" y="247502"/>
                    </a:cubicBezTo>
                    <a:cubicBezTo>
                      <a:pt x="2092926" y="282075"/>
                      <a:pt x="2125103" y="321734"/>
                      <a:pt x="2152122" y="364152"/>
                    </a:cubicBezTo>
                    <a:cubicBezTo>
                      <a:pt x="2165269" y="386814"/>
                      <a:pt x="2174566" y="411291"/>
                      <a:pt x="2183137" y="436059"/>
                    </a:cubicBezTo>
                    <a:cubicBezTo>
                      <a:pt x="2205145" y="495474"/>
                      <a:pt x="2221270" y="557068"/>
                      <a:pt x="2228461" y="620041"/>
                    </a:cubicBezTo>
                    <a:cubicBezTo>
                      <a:pt x="2227880" y="620913"/>
                      <a:pt x="2228025" y="622075"/>
                      <a:pt x="2228824" y="623382"/>
                    </a:cubicBezTo>
                    <a:cubicBezTo>
                      <a:pt x="2229913" y="633478"/>
                      <a:pt x="2230785" y="643575"/>
                      <a:pt x="2231439" y="653671"/>
                    </a:cubicBezTo>
                    <a:cubicBezTo>
                      <a:pt x="2233182" y="684322"/>
                      <a:pt x="2233618" y="715119"/>
                      <a:pt x="2232674" y="745916"/>
                    </a:cubicBezTo>
                    <a:close/>
                    <a:moveTo>
                      <a:pt x="1950418" y="733641"/>
                    </a:moveTo>
                    <a:cubicBezTo>
                      <a:pt x="1954849" y="819712"/>
                      <a:pt x="1949328" y="910504"/>
                      <a:pt x="1905457" y="986843"/>
                    </a:cubicBezTo>
                    <a:cubicBezTo>
                      <a:pt x="1888243" y="1017349"/>
                      <a:pt x="1862168" y="1041318"/>
                      <a:pt x="1839651" y="1067830"/>
                    </a:cubicBezTo>
                    <a:cubicBezTo>
                      <a:pt x="1815972" y="1094268"/>
                      <a:pt x="1789606" y="1117729"/>
                      <a:pt x="1760190" y="1138357"/>
                    </a:cubicBezTo>
                    <a:cubicBezTo>
                      <a:pt x="1692204" y="1180557"/>
                      <a:pt x="1614631" y="1214332"/>
                      <a:pt x="1533209" y="1213097"/>
                    </a:cubicBezTo>
                    <a:cubicBezTo>
                      <a:pt x="1501758" y="1212081"/>
                      <a:pt x="1472123" y="1199152"/>
                      <a:pt x="1445903" y="1182664"/>
                    </a:cubicBezTo>
                    <a:cubicBezTo>
                      <a:pt x="1409731" y="1163271"/>
                      <a:pt x="1382638" y="1131457"/>
                      <a:pt x="1368983" y="1092743"/>
                    </a:cubicBezTo>
                    <a:cubicBezTo>
                      <a:pt x="1361938" y="1072405"/>
                      <a:pt x="1361139" y="1050615"/>
                      <a:pt x="1360703" y="1029333"/>
                    </a:cubicBezTo>
                    <a:cubicBezTo>
                      <a:pt x="1360485" y="1001733"/>
                      <a:pt x="1362446" y="974713"/>
                      <a:pt x="1372397" y="948492"/>
                    </a:cubicBezTo>
                    <a:cubicBezTo>
                      <a:pt x="1388594" y="905783"/>
                      <a:pt x="1409440" y="863365"/>
                      <a:pt x="1445612" y="833803"/>
                    </a:cubicBezTo>
                    <a:cubicBezTo>
                      <a:pt x="1540254" y="748167"/>
                      <a:pt x="1616229" y="720639"/>
                      <a:pt x="1743338" y="714320"/>
                    </a:cubicBezTo>
                    <a:cubicBezTo>
                      <a:pt x="1811978" y="709454"/>
                      <a:pt x="1886573" y="701900"/>
                      <a:pt x="1950418" y="733641"/>
                    </a:cubicBezTo>
                    <a:close/>
                    <a:moveTo>
                      <a:pt x="1295478" y="2952608"/>
                    </a:moveTo>
                    <a:cubicBezTo>
                      <a:pt x="1282839" y="3008754"/>
                      <a:pt x="1258798" y="3061849"/>
                      <a:pt x="1229526" y="3111240"/>
                    </a:cubicBezTo>
                    <a:cubicBezTo>
                      <a:pt x="1197930" y="3163101"/>
                      <a:pt x="1163720" y="3215252"/>
                      <a:pt x="1116871" y="3256072"/>
                    </a:cubicBezTo>
                    <a:cubicBezTo>
                      <a:pt x="1076995" y="3293624"/>
                      <a:pt x="1029419" y="3321297"/>
                      <a:pt x="986638" y="3355290"/>
                    </a:cubicBezTo>
                    <a:cubicBezTo>
                      <a:pt x="930347" y="3401848"/>
                      <a:pt x="863741" y="3436204"/>
                      <a:pt x="795538" y="3461917"/>
                    </a:cubicBezTo>
                    <a:cubicBezTo>
                      <a:pt x="709975" y="3496999"/>
                      <a:pt x="619546" y="3518281"/>
                      <a:pt x="529916" y="3540289"/>
                    </a:cubicBezTo>
                    <a:cubicBezTo>
                      <a:pt x="434039" y="3557648"/>
                      <a:pt x="335983" y="3580964"/>
                      <a:pt x="238436" y="3591278"/>
                    </a:cubicBezTo>
                    <a:cubicBezTo>
                      <a:pt x="199649" y="3595127"/>
                      <a:pt x="163332" y="3598904"/>
                      <a:pt x="123819" y="3599268"/>
                    </a:cubicBezTo>
                    <a:cubicBezTo>
                      <a:pt x="99487" y="3597960"/>
                      <a:pt x="73121" y="3600139"/>
                      <a:pt x="50604" y="3589535"/>
                    </a:cubicBezTo>
                    <a:cubicBezTo>
                      <a:pt x="43486" y="3542395"/>
                      <a:pt x="34116" y="3494965"/>
                      <a:pt x="33681" y="3447172"/>
                    </a:cubicBezTo>
                    <a:cubicBezTo>
                      <a:pt x="91207" y="3454653"/>
                      <a:pt x="149459" y="3456397"/>
                      <a:pt x="207421" y="3454218"/>
                    </a:cubicBezTo>
                    <a:cubicBezTo>
                      <a:pt x="263349" y="3452765"/>
                      <a:pt x="319568" y="3453056"/>
                      <a:pt x="374770" y="3442887"/>
                    </a:cubicBezTo>
                    <a:cubicBezTo>
                      <a:pt x="487134" y="3424801"/>
                      <a:pt x="592599" y="3381947"/>
                      <a:pt x="696102" y="3336188"/>
                    </a:cubicBezTo>
                    <a:cubicBezTo>
                      <a:pt x="806796" y="3291082"/>
                      <a:pt x="908847" y="3226873"/>
                      <a:pt x="1000874" y="3150898"/>
                    </a:cubicBezTo>
                    <a:cubicBezTo>
                      <a:pt x="1064356" y="3096713"/>
                      <a:pt x="1127766" y="3035120"/>
                      <a:pt x="1147595" y="2951082"/>
                    </a:cubicBezTo>
                    <a:cubicBezTo>
                      <a:pt x="1150500" y="2952099"/>
                      <a:pt x="1151517" y="2947741"/>
                      <a:pt x="1148830" y="2947087"/>
                    </a:cubicBezTo>
                    <a:cubicBezTo>
                      <a:pt x="1148902" y="2947160"/>
                      <a:pt x="1148902" y="2947087"/>
                      <a:pt x="1148902" y="2947087"/>
                    </a:cubicBezTo>
                    <a:cubicBezTo>
                      <a:pt x="1148830" y="2947087"/>
                      <a:pt x="1148830" y="2947015"/>
                      <a:pt x="1148757" y="2946942"/>
                    </a:cubicBezTo>
                    <a:lnTo>
                      <a:pt x="1148757" y="2946942"/>
                    </a:lnTo>
                    <a:cubicBezTo>
                      <a:pt x="1149992" y="2943892"/>
                      <a:pt x="1149483" y="2940405"/>
                      <a:pt x="1147450" y="2938153"/>
                    </a:cubicBezTo>
                    <a:cubicBezTo>
                      <a:pt x="1152534" y="2938807"/>
                      <a:pt x="1157691" y="2939316"/>
                      <a:pt x="1162848" y="2939679"/>
                    </a:cubicBezTo>
                    <a:cubicBezTo>
                      <a:pt x="1208535" y="2944691"/>
                      <a:pt x="1253858" y="2943020"/>
                      <a:pt x="1298601" y="2936846"/>
                    </a:cubicBezTo>
                    <a:cubicBezTo>
                      <a:pt x="1296712" y="2941713"/>
                      <a:pt x="1295913" y="2947451"/>
                      <a:pt x="1295478" y="2952608"/>
                    </a:cubicBezTo>
                    <a:close/>
                    <a:moveTo>
                      <a:pt x="1884031" y="2572078"/>
                    </a:moveTo>
                    <a:cubicBezTo>
                      <a:pt x="1865073" y="2600406"/>
                      <a:pt x="1840959" y="2624665"/>
                      <a:pt x="1818297" y="2650015"/>
                    </a:cubicBezTo>
                    <a:cubicBezTo>
                      <a:pt x="1788590" y="2685750"/>
                      <a:pt x="1752490" y="2714659"/>
                      <a:pt x="1714285" y="2740952"/>
                    </a:cubicBezTo>
                    <a:cubicBezTo>
                      <a:pt x="1686176" y="2762162"/>
                      <a:pt x="1658720" y="2784751"/>
                      <a:pt x="1626834" y="2800294"/>
                    </a:cubicBezTo>
                    <a:cubicBezTo>
                      <a:pt x="1573811" y="2826951"/>
                      <a:pt x="1520715" y="2853608"/>
                      <a:pt x="1463044" y="2868933"/>
                    </a:cubicBezTo>
                    <a:cubicBezTo>
                      <a:pt x="1398908" y="2888399"/>
                      <a:pt x="1336516" y="2908083"/>
                      <a:pt x="1268966" y="2914039"/>
                    </a:cubicBezTo>
                    <a:cubicBezTo>
                      <a:pt x="1217759" y="2917308"/>
                      <a:pt x="1165971" y="2916218"/>
                      <a:pt x="1115563" y="2905977"/>
                    </a:cubicBezTo>
                    <a:cubicBezTo>
                      <a:pt x="1077503" y="2896970"/>
                      <a:pt x="1040460" y="2883896"/>
                      <a:pt x="1002981" y="2872492"/>
                    </a:cubicBezTo>
                    <a:cubicBezTo>
                      <a:pt x="897952" y="2835449"/>
                      <a:pt x="799460" y="2775453"/>
                      <a:pt x="729078" y="2688075"/>
                    </a:cubicBezTo>
                    <a:cubicBezTo>
                      <a:pt x="635162" y="2583918"/>
                      <a:pt x="567540" y="2473078"/>
                      <a:pt x="568049" y="2328101"/>
                    </a:cubicBezTo>
                    <a:cubicBezTo>
                      <a:pt x="566233" y="2241667"/>
                      <a:pt x="607489" y="2149930"/>
                      <a:pt x="680994" y="2102137"/>
                    </a:cubicBezTo>
                    <a:cubicBezTo>
                      <a:pt x="754936" y="2057467"/>
                      <a:pt x="820670" y="2059065"/>
                      <a:pt x="903690" y="2061970"/>
                    </a:cubicBezTo>
                    <a:cubicBezTo>
                      <a:pt x="959836" y="2065094"/>
                      <a:pt x="1010172" y="2094292"/>
                      <a:pt x="1057456" y="2122402"/>
                    </a:cubicBezTo>
                    <a:cubicBezTo>
                      <a:pt x="1096969" y="2148405"/>
                      <a:pt x="1138153" y="2173609"/>
                      <a:pt x="1169821" y="2209562"/>
                    </a:cubicBezTo>
                    <a:cubicBezTo>
                      <a:pt x="1211658" y="2258155"/>
                      <a:pt x="1247830" y="2312412"/>
                      <a:pt x="1268603" y="2373497"/>
                    </a:cubicBezTo>
                    <a:cubicBezTo>
                      <a:pt x="1284437" y="2433275"/>
                      <a:pt x="1293734" y="2495595"/>
                      <a:pt x="1295187" y="2557406"/>
                    </a:cubicBezTo>
                    <a:cubicBezTo>
                      <a:pt x="1295841" y="2573967"/>
                      <a:pt x="1295332" y="2590455"/>
                      <a:pt x="1292645" y="2606725"/>
                    </a:cubicBezTo>
                    <a:cubicBezTo>
                      <a:pt x="1261049" y="2610429"/>
                      <a:pt x="1229381" y="2613552"/>
                      <a:pt x="1197712" y="2616022"/>
                    </a:cubicBezTo>
                    <a:cubicBezTo>
                      <a:pt x="1187907" y="2501260"/>
                      <a:pt x="1134593" y="2332241"/>
                      <a:pt x="1036174" y="2264837"/>
                    </a:cubicBezTo>
                    <a:cubicBezTo>
                      <a:pt x="975017" y="2220094"/>
                      <a:pt x="880084" y="2205495"/>
                      <a:pt x="823575" y="2265127"/>
                    </a:cubicBezTo>
                    <a:cubicBezTo>
                      <a:pt x="786241" y="2302243"/>
                      <a:pt x="769317" y="2356065"/>
                      <a:pt x="776145" y="2407998"/>
                    </a:cubicBezTo>
                    <a:cubicBezTo>
                      <a:pt x="778687" y="2442935"/>
                      <a:pt x="794231" y="2475257"/>
                      <a:pt x="815222" y="2502858"/>
                    </a:cubicBezTo>
                    <a:cubicBezTo>
                      <a:pt x="838247" y="2535326"/>
                      <a:pt x="864177" y="2566704"/>
                      <a:pt x="898533" y="2587622"/>
                    </a:cubicBezTo>
                    <a:cubicBezTo>
                      <a:pt x="961289" y="2629677"/>
                      <a:pt x="1031381" y="2640863"/>
                      <a:pt x="1105467" y="2643405"/>
                    </a:cubicBezTo>
                    <a:cubicBezTo>
                      <a:pt x="1173453" y="2646020"/>
                      <a:pt x="1241220" y="2640064"/>
                      <a:pt x="1308552" y="2630985"/>
                    </a:cubicBezTo>
                    <a:cubicBezTo>
                      <a:pt x="1366441" y="2624665"/>
                      <a:pt x="1423967" y="2615078"/>
                      <a:pt x="1479169" y="2596120"/>
                    </a:cubicBezTo>
                    <a:cubicBezTo>
                      <a:pt x="1556088" y="2572805"/>
                      <a:pt x="1633371" y="2548109"/>
                      <a:pt x="1700702" y="2502931"/>
                    </a:cubicBezTo>
                    <a:cubicBezTo>
                      <a:pt x="1753144" y="2471117"/>
                      <a:pt x="1801010" y="2427755"/>
                      <a:pt x="1829119" y="2372480"/>
                    </a:cubicBezTo>
                    <a:cubicBezTo>
                      <a:pt x="1830063" y="2370447"/>
                      <a:pt x="1831516" y="2366307"/>
                      <a:pt x="1831952" y="2362602"/>
                    </a:cubicBezTo>
                    <a:cubicBezTo>
                      <a:pt x="1835729" y="2361876"/>
                      <a:pt x="1839578" y="2361222"/>
                      <a:pt x="1843355" y="2360423"/>
                    </a:cubicBezTo>
                    <a:cubicBezTo>
                      <a:pt x="1904949" y="2345388"/>
                      <a:pt x="1963855" y="2321273"/>
                      <a:pt x="2023197" y="2299338"/>
                    </a:cubicBezTo>
                    <a:cubicBezTo>
                      <a:pt x="2005910" y="2341393"/>
                      <a:pt x="1991601" y="2384683"/>
                      <a:pt x="1971336" y="2425430"/>
                    </a:cubicBezTo>
                    <a:cubicBezTo>
                      <a:pt x="1943082" y="2474604"/>
                      <a:pt x="1913738" y="2523559"/>
                      <a:pt x="1884031" y="2572078"/>
                    </a:cubicBezTo>
                    <a:close/>
                    <a:moveTo>
                      <a:pt x="1170983" y="2616676"/>
                    </a:moveTo>
                    <a:cubicBezTo>
                      <a:pt x="1148394" y="2617184"/>
                      <a:pt x="1125659" y="2617547"/>
                      <a:pt x="1103070" y="2616530"/>
                    </a:cubicBezTo>
                    <a:cubicBezTo>
                      <a:pt x="1029419" y="2614134"/>
                      <a:pt x="960563" y="2601059"/>
                      <a:pt x="900131" y="2556244"/>
                    </a:cubicBezTo>
                    <a:cubicBezTo>
                      <a:pt x="878777" y="2540628"/>
                      <a:pt x="861562" y="2520363"/>
                      <a:pt x="845873" y="2499227"/>
                    </a:cubicBezTo>
                    <a:cubicBezTo>
                      <a:pt x="823212" y="2470536"/>
                      <a:pt x="803455" y="2437778"/>
                      <a:pt x="802293" y="2400299"/>
                    </a:cubicBezTo>
                    <a:cubicBezTo>
                      <a:pt x="796918" y="2355048"/>
                      <a:pt x="814714" y="2308199"/>
                      <a:pt x="848924" y="2277620"/>
                    </a:cubicBezTo>
                    <a:cubicBezTo>
                      <a:pt x="902455" y="2231062"/>
                      <a:pt x="982135" y="2254378"/>
                      <a:pt x="1032325" y="2294907"/>
                    </a:cubicBezTo>
                    <a:cubicBezTo>
                      <a:pt x="1114982" y="2362312"/>
                      <a:pt x="1161831" y="2512954"/>
                      <a:pt x="1170983" y="2616676"/>
                    </a:cubicBezTo>
                    <a:close/>
                    <a:moveTo>
                      <a:pt x="2585675" y="1424244"/>
                    </a:moveTo>
                    <a:cubicBezTo>
                      <a:pt x="2576813" y="1504069"/>
                      <a:pt x="2552481" y="1581860"/>
                      <a:pt x="2531925" y="1659360"/>
                    </a:cubicBezTo>
                    <a:cubicBezTo>
                      <a:pt x="2513694" y="1725167"/>
                      <a:pt x="2487837" y="1788503"/>
                      <a:pt x="2457112" y="1849443"/>
                    </a:cubicBezTo>
                    <a:cubicBezTo>
                      <a:pt x="2435613" y="1890917"/>
                      <a:pt x="2414839" y="1937330"/>
                      <a:pt x="2386439" y="1975608"/>
                    </a:cubicBezTo>
                    <a:cubicBezTo>
                      <a:pt x="2353028" y="2018971"/>
                      <a:pt x="2320561" y="2063350"/>
                      <a:pt x="2283081" y="2103372"/>
                    </a:cubicBezTo>
                    <a:cubicBezTo>
                      <a:pt x="2221924" y="2162205"/>
                      <a:pt x="2149943" y="2209127"/>
                      <a:pt x="2074913" y="2248276"/>
                    </a:cubicBezTo>
                    <a:cubicBezTo>
                      <a:pt x="1998502" y="2282051"/>
                      <a:pt x="1919621" y="2311468"/>
                      <a:pt x="1838707" y="2333839"/>
                    </a:cubicBezTo>
                    <a:cubicBezTo>
                      <a:pt x="1767453" y="2347930"/>
                      <a:pt x="1694383" y="2354540"/>
                      <a:pt x="1621749" y="2352942"/>
                    </a:cubicBezTo>
                    <a:cubicBezTo>
                      <a:pt x="1584779" y="2350400"/>
                      <a:pt x="1548462" y="2341103"/>
                      <a:pt x="1512508" y="2331588"/>
                    </a:cubicBezTo>
                    <a:cubicBezTo>
                      <a:pt x="1473721" y="2320838"/>
                      <a:pt x="1434208" y="2310233"/>
                      <a:pt x="1399344" y="2289460"/>
                    </a:cubicBezTo>
                    <a:cubicBezTo>
                      <a:pt x="1359250" y="2264111"/>
                      <a:pt x="1317704" y="2240141"/>
                      <a:pt x="1280806" y="2210071"/>
                    </a:cubicBezTo>
                    <a:cubicBezTo>
                      <a:pt x="1249428" y="2182978"/>
                      <a:pt x="1222698" y="2149421"/>
                      <a:pt x="1194734" y="2118770"/>
                    </a:cubicBezTo>
                    <a:cubicBezTo>
                      <a:pt x="1134957" y="2051947"/>
                      <a:pt x="1086728" y="1970379"/>
                      <a:pt x="1063267" y="1883291"/>
                    </a:cubicBezTo>
                    <a:cubicBezTo>
                      <a:pt x="1045690" y="1797220"/>
                      <a:pt x="1060144" y="1730759"/>
                      <a:pt x="1129727" y="1673960"/>
                    </a:cubicBezTo>
                    <a:cubicBezTo>
                      <a:pt x="1171637" y="1636626"/>
                      <a:pt x="1223207" y="1611349"/>
                      <a:pt x="1277755" y="1598784"/>
                    </a:cubicBezTo>
                    <a:cubicBezTo>
                      <a:pt x="1330342" y="1581642"/>
                      <a:pt x="1385471" y="1577139"/>
                      <a:pt x="1440528" y="1578955"/>
                    </a:cubicBezTo>
                    <a:cubicBezTo>
                      <a:pt x="1512217" y="1580044"/>
                      <a:pt x="1580784" y="1604158"/>
                      <a:pt x="1648696" y="1624859"/>
                    </a:cubicBezTo>
                    <a:cubicBezTo>
                      <a:pt x="1685231" y="1636045"/>
                      <a:pt x="1717989" y="1655729"/>
                      <a:pt x="1751183" y="1674250"/>
                    </a:cubicBezTo>
                    <a:cubicBezTo>
                      <a:pt x="1773336" y="1686671"/>
                      <a:pt x="1795853" y="1698510"/>
                      <a:pt x="1816190" y="1713763"/>
                    </a:cubicBezTo>
                    <a:cubicBezTo>
                      <a:pt x="1855340" y="1746884"/>
                      <a:pt x="1893909" y="1781095"/>
                      <a:pt x="1925868" y="1821552"/>
                    </a:cubicBezTo>
                    <a:cubicBezTo>
                      <a:pt x="1956519" y="1865495"/>
                      <a:pt x="1985064" y="1912199"/>
                      <a:pt x="2001044" y="1963624"/>
                    </a:cubicBezTo>
                    <a:cubicBezTo>
                      <a:pt x="2003368" y="1969943"/>
                      <a:pt x="2004603" y="1976698"/>
                      <a:pt x="2007871" y="1982654"/>
                    </a:cubicBezTo>
                    <a:cubicBezTo>
                      <a:pt x="2008961" y="1984688"/>
                      <a:pt x="2010486" y="1986213"/>
                      <a:pt x="2012157" y="1987230"/>
                    </a:cubicBezTo>
                    <a:cubicBezTo>
                      <a:pt x="1999736" y="2001030"/>
                      <a:pt x="1986444" y="2013959"/>
                      <a:pt x="1971845" y="2025799"/>
                    </a:cubicBezTo>
                    <a:cubicBezTo>
                      <a:pt x="1933857" y="2055651"/>
                      <a:pt x="1889696" y="2080782"/>
                      <a:pt x="1844663" y="2098578"/>
                    </a:cubicBezTo>
                    <a:cubicBezTo>
                      <a:pt x="1839506" y="2038945"/>
                      <a:pt x="1803479" y="1985269"/>
                      <a:pt x="1764983" y="1941180"/>
                    </a:cubicBezTo>
                    <a:cubicBezTo>
                      <a:pt x="1746534" y="1922077"/>
                      <a:pt x="1730046" y="1900650"/>
                      <a:pt x="1708547" y="1884889"/>
                    </a:cubicBezTo>
                    <a:cubicBezTo>
                      <a:pt x="1674627" y="1863099"/>
                      <a:pt x="1638310" y="1844577"/>
                      <a:pt x="1600250" y="1831140"/>
                    </a:cubicBezTo>
                    <a:cubicBezTo>
                      <a:pt x="1542215" y="1809640"/>
                      <a:pt x="1423241" y="1778189"/>
                      <a:pt x="1373632" y="1826128"/>
                    </a:cubicBezTo>
                    <a:cubicBezTo>
                      <a:pt x="1331867" y="1882564"/>
                      <a:pt x="1351842" y="1963333"/>
                      <a:pt x="1389393" y="2016864"/>
                    </a:cubicBezTo>
                    <a:cubicBezTo>
                      <a:pt x="1413653" y="2051148"/>
                      <a:pt x="1449026" y="2073955"/>
                      <a:pt x="1484689" y="2094656"/>
                    </a:cubicBezTo>
                    <a:cubicBezTo>
                      <a:pt x="1541198" y="2132207"/>
                      <a:pt x="1609547" y="2152545"/>
                      <a:pt x="1677314" y="2152981"/>
                    </a:cubicBezTo>
                    <a:cubicBezTo>
                      <a:pt x="1805949" y="2155668"/>
                      <a:pt x="1935237" y="2104897"/>
                      <a:pt x="2025303" y="2012652"/>
                    </a:cubicBezTo>
                    <a:cubicBezTo>
                      <a:pt x="2057335" y="1979022"/>
                      <a:pt x="2083265" y="1940454"/>
                      <a:pt x="2107235" y="1900868"/>
                    </a:cubicBezTo>
                    <a:cubicBezTo>
                      <a:pt x="2136579" y="1854673"/>
                      <a:pt x="2168320" y="1809858"/>
                      <a:pt x="2194105" y="1761484"/>
                    </a:cubicBezTo>
                    <a:cubicBezTo>
                      <a:pt x="2239138" y="1676211"/>
                      <a:pt x="2272332" y="1584402"/>
                      <a:pt x="2290127" y="1489615"/>
                    </a:cubicBezTo>
                    <a:cubicBezTo>
                      <a:pt x="2307632" y="1358365"/>
                      <a:pt x="2310755" y="1224356"/>
                      <a:pt x="2297172" y="1092452"/>
                    </a:cubicBezTo>
                    <a:cubicBezTo>
                      <a:pt x="2291580" y="1038631"/>
                      <a:pt x="2290853" y="982702"/>
                      <a:pt x="2267974" y="932658"/>
                    </a:cubicBezTo>
                    <a:cubicBezTo>
                      <a:pt x="2258822" y="912320"/>
                      <a:pt x="2250106" y="890966"/>
                      <a:pt x="2235361" y="874042"/>
                    </a:cubicBezTo>
                    <a:cubicBezTo>
                      <a:pt x="2238993" y="859370"/>
                      <a:pt x="2242334" y="844553"/>
                      <a:pt x="2245675" y="829808"/>
                    </a:cubicBezTo>
                    <a:cubicBezTo>
                      <a:pt x="2253011" y="796905"/>
                      <a:pt x="2260129" y="763711"/>
                      <a:pt x="2260056" y="729864"/>
                    </a:cubicBezTo>
                    <a:cubicBezTo>
                      <a:pt x="2260783" y="701464"/>
                      <a:pt x="2260056" y="673064"/>
                      <a:pt x="2257732" y="644809"/>
                    </a:cubicBezTo>
                    <a:cubicBezTo>
                      <a:pt x="2260492" y="646553"/>
                      <a:pt x="2262671" y="648005"/>
                      <a:pt x="2263979" y="649022"/>
                    </a:cubicBezTo>
                    <a:cubicBezTo>
                      <a:pt x="2317074" y="688172"/>
                      <a:pt x="2370242" y="730300"/>
                      <a:pt x="2408012" y="785138"/>
                    </a:cubicBezTo>
                    <a:cubicBezTo>
                      <a:pt x="2537010" y="970137"/>
                      <a:pt x="2594318" y="1200096"/>
                      <a:pt x="2585675" y="1424244"/>
                    </a:cubicBezTo>
                    <a:close/>
                    <a:moveTo>
                      <a:pt x="1818224" y="2106568"/>
                    </a:moveTo>
                    <a:cubicBezTo>
                      <a:pt x="1801010" y="2111507"/>
                      <a:pt x="1783578" y="2115865"/>
                      <a:pt x="1766073" y="2119496"/>
                    </a:cubicBezTo>
                    <a:cubicBezTo>
                      <a:pt x="1751474" y="2122111"/>
                      <a:pt x="1736729" y="2123637"/>
                      <a:pt x="1721912" y="2124799"/>
                    </a:cubicBezTo>
                    <a:cubicBezTo>
                      <a:pt x="1643830" y="2131844"/>
                      <a:pt x="1562843" y="2115647"/>
                      <a:pt x="1497473" y="2071122"/>
                    </a:cubicBezTo>
                    <a:cubicBezTo>
                      <a:pt x="1451350" y="2045337"/>
                      <a:pt x="1405954" y="2011272"/>
                      <a:pt x="1388740" y="1958903"/>
                    </a:cubicBezTo>
                    <a:cubicBezTo>
                      <a:pt x="1375230" y="1920697"/>
                      <a:pt x="1368765" y="1874212"/>
                      <a:pt x="1396584" y="1840291"/>
                    </a:cubicBezTo>
                    <a:cubicBezTo>
                      <a:pt x="1442924" y="1818283"/>
                      <a:pt x="1496674" y="1829687"/>
                      <a:pt x="1544467" y="1841381"/>
                    </a:cubicBezTo>
                    <a:cubicBezTo>
                      <a:pt x="1599741" y="1856852"/>
                      <a:pt x="1654217" y="1878788"/>
                      <a:pt x="1700920" y="1912998"/>
                    </a:cubicBezTo>
                    <a:cubicBezTo>
                      <a:pt x="1718933" y="1929776"/>
                      <a:pt x="1734986" y="1948516"/>
                      <a:pt x="1751837" y="1966457"/>
                    </a:cubicBezTo>
                    <a:cubicBezTo>
                      <a:pt x="1783941" y="2006623"/>
                      <a:pt x="1816045" y="2053545"/>
                      <a:pt x="1818224" y="2106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 rot="-5778515">
              <a:off x="5324687" y="4921910"/>
              <a:ext cx="777418" cy="671786"/>
            </a:xfrm>
            <a:custGeom>
              <a:rect b="b" l="l" r="r" t="t"/>
              <a:pathLst>
                <a:path extrusionOk="0" h="1342146" w="1553186">
                  <a:moveTo>
                    <a:pt x="1551534" y="626920"/>
                  </a:moveTo>
                  <a:cubicBezTo>
                    <a:pt x="1553204" y="657717"/>
                    <a:pt x="1553640" y="688441"/>
                    <a:pt x="1552696" y="719238"/>
                  </a:cubicBezTo>
                  <a:cubicBezTo>
                    <a:pt x="1549500" y="759186"/>
                    <a:pt x="1539259" y="797610"/>
                    <a:pt x="1530252" y="836759"/>
                  </a:cubicBezTo>
                  <a:cubicBezTo>
                    <a:pt x="1522044" y="872277"/>
                    <a:pt x="1511004" y="907287"/>
                    <a:pt x="1494952" y="940117"/>
                  </a:cubicBezTo>
                  <a:cubicBezTo>
                    <a:pt x="1479699" y="970188"/>
                    <a:pt x="1457763" y="996118"/>
                    <a:pt x="1436845" y="1022339"/>
                  </a:cubicBezTo>
                  <a:cubicBezTo>
                    <a:pt x="1371547" y="1109718"/>
                    <a:pt x="1307702" y="1204215"/>
                    <a:pt x="1207975" y="1256002"/>
                  </a:cubicBezTo>
                  <a:cubicBezTo>
                    <a:pt x="1153500" y="1289632"/>
                    <a:pt x="1093068" y="1314836"/>
                    <a:pt x="1031184" y="1331832"/>
                  </a:cubicBezTo>
                  <a:cubicBezTo>
                    <a:pt x="993197" y="1338369"/>
                    <a:pt x="954337" y="1341202"/>
                    <a:pt x="915769" y="1342146"/>
                  </a:cubicBezTo>
                  <a:cubicBezTo>
                    <a:pt x="862310" y="1339314"/>
                    <a:pt x="811394" y="1319339"/>
                    <a:pt x="760841" y="1302997"/>
                  </a:cubicBezTo>
                  <a:cubicBezTo>
                    <a:pt x="714936" y="1285492"/>
                    <a:pt x="666562" y="1263847"/>
                    <a:pt x="632133" y="1226804"/>
                  </a:cubicBezTo>
                  <a:cubicBezTo>
                    <a:pt x="596107" y="1182497"/>
                    <a:pt x="575551" y="1128239"/>
                    <a:pt x="558337" y="1074418"/>
                  </a:cubicBezTo>
                  <a:cubicBezTo>
                    <a:pt x="546353" y="1017473"/>
                    <a:pt x="546861" y="956097"/>
                    <a:pt x="562042" y="899733"/>
                  </a:cubicBezTo>
                  <a:cubicBezTo>
                    <a:pt x="590296" y="789111"/>
                    <a:pt x="637435" y="699409"/>
                    <a:pt x="724959" y="624305"/>
                  </a:cubicBezTo>
                  <a:cubicBezTo>
                    <a:pt x="749364" y="601789"/>
                    <a:pt x="778273" y="585736"/>
                    <a:pt x="806745" y="569176"/>
                  </a:cubicBezTo>
                  <a:cubicBezTo>
                    <a:pt x="827737" y="556029"/>
                    <a:pt x="848728" y="542592"/>
                    <a:pt x="871607" y="532932"/>
                  </a:cubicBezTo>
                  <a:cubicBezTo>
                    <a:pt x="938213" y="506202"/>
                    <a:pt x="1009467" y="495162"/>
                    <a:pt x="1080430" y="487826"/>
                  </a:cubicBezTo>
                  <a:cubicBezTo>
                    <a:pt x="1109556" y="486301"/>
                    <a:pt x="1138755" y="486010"/>
                    <a:pt x="1167881" y="486518"/>
                  </a:cubicBezTo>
                  <a:cubicBezTo>
                    <a:pt x="1186911" y="488407"/>
                    <a:pt x="1204489" y="494653"/>
                    <a:pt x="1224100" y="495452"/>
                  </a:cubicBezTo>
                  <a:cubicBezTo>
                    <a:pt x="1225044" y="495525"/>
                    <a:pt x="1225988" y="495598"/>
                    <a:pt x="1226787" y="495452"/>
                  </a:cubicBezTo>
                  <a:cubicBezTo>
                    <a:pt x="1252064" y="552615"/>
                    <a:pt x="1266954" y="614282"/>
                    <a:pt x="1269133" y="676747"/>
                  </a:cubicBezTo>
                  <a:cubicBezTo>
                    <a:pt x="1200421" y="648565"/>
                    <a:pt x="1124374" y="656264"/>
                    <a:pt x="1052103" y="661639"/>
                  </a:cubicBezTo>
                  <a:cubicBezTo>
                    <a:pt x="929787" y="668103"/>
                    <a:pt x="846912" y="698537"/>
                    <a:pt x="755320" y="780613"/>
                  </a:cubicBezTo>
                  <a:cubicBezTo>
                    <a:pt x="705711" y="819690"/>
                    <a:pt x="675859" y="878379"/>
                    <a:pt x="659516" y="938374"/>
                  </a:cubicBezTo>
                  <a:cubicBezTo>
                    <a:pt x="651163" y="985949"/>
                    <a:pt x="649493" y="1038101"/>
                    <a:pt x="667215" y="1083787"/>
                  </a:cubicBezTo>
                  <a:cubicBezTo>
                    <a:pt x="681234" y="1116110"/>
                    <a:pt x="701789" y="1146761"/>
                    <a:pt x="732078" y="1165719"/>
                  </a:cubicBezTo>
                  <a:cubicBezTo>
                    <a:pt x="766797" y="1190269"/>
                    <a:pt x="806382" y="1210969"/>
                    <a:pt x="849599" y="1212931"/>
                  </a:cubicBezTo>
                  <a:cubicBezTo>
                    <a:pt x="960293" y="1216490"/>
                    <a:pt x="1090526" y="1153225"/>
                    <a:pt x="1165920" y="1073691"/>
                  </a:cubicBezTo>
                  <a:cubicBezTo>
                    <a:pt x="1202964" y="1032653"/>
                    <a:pt x="1244002" y="993213"/>
                    <a:pt x="1265065" y="941062"/>
                  </a:cubicBezTo>
                  <a:cubicBezTo>
                    <a:pt x="1301019" y="858259"/>
                    <a:pt x="1301165" y="766377"/>
                    <a:pt x="1295935" y="677909"/>
                  </a:cubicBezTo>
                  <a:cubicBezTo>
                    <a:pt x="1292376" y="580362"/>
                    <a:pt x="1261652" y="483177"/>
                    <a:pt x="1205578" y="402917"/>
                  </a:cubicBezTo>
                  <a:cubicBezTo>
                    <a:pt x="1181682" y="368416"/>
                    <a:pt x="1158003" y="333043"/>
                    <a:pt x="1124301" y="307331"/>
                  </a:cubicBezTo>
                  <a:cubicBezTo>
                    <a:pt x="1080503" y="273919"/>
                    <a:pt x="1036051" y="239127"/>
                    <a:pt x="984771" y="218063"/>
                  </a:cubicBezTo>
                  <a:cubicBezTo>
                    <a:pt x="855119" y="164169"/>
                    <a:pt x="711740" y="164169"/>
                    <a:pt x="573808" y="173539"/>
                  </a:cubicBezTo>
                  <a:cubicBezTo>
                    <a:pt x="463114" y="179785"/>
                    <a:pt x="356487" y="214650"/>
                    <a:pt x="252984" y="252419"/>
                  </a:cubicBezTo>
                  <a:cubicBezTo>
                    <a:pt x="207951" y="269561"/>
                    <a:pt x="162555" y="285904"/>
                    <a:pt x="118248" y="304861"/>
                  </a:cubicBezTo>
                  <a:cubicBezTo>
                    <a:pt x="89122" y="318807"/>
                    <a:pt x="63700" y="339289"/>
                    <a:pt x="35445" y="354833"/>
                  </a:cubicBezTo>
                  <a:cubicBezTo>
                    <a:pt x="24260" y="311616"/>
                    <a:pt x="16270" y="267527"/>
                    <a:pt x="7118" y="223220"/>
                  </a:cubicBezTo>
                  <a:cubicBezTo>
                    <a:pt x="5230" y="214432"/>
                    <a:pt x="4140" y="205207"/>
                    <a:pt x="0" y="197145"/>
                  </a:cubicBezTo>
                  <a:cubicBezTo>
                    <a:pt x="7917" y="190463"/>
                    <a:pt x="15907" y="183780"/>
                    <a:pt x="24550" y="177969"/>
                  </a:cubicBezTo>
                  <a:cubicBezTo>
                    <a:pt x="110839" y="126980"/>
                    <a:pt x="201704" y="81294"/>
                    <a:pt x="298308" y="53620"/>
                  </a:cubicBezTo>
                  <a:cubicBezTo>
                    <a:pt x="350313" y="41926"/>
                    <a:pt x="399850" y="28997"/>
                    <a:pt x="453163" y="21807"/>
                  </a:cubicBezTo>
                  <a:cubicBezTo>
                    <a:pt x="502119" y="15560"/>
                    <a:pt x="551655" y="14180"/>
                    <a:pt x="600610" y="8151"/>
                  </a:cubicBezTo>
                  <a:cubicBezTo>
                    <a:pt x="647749" y="452"/>
                    <a:pt x="695397" y="1542"/>
                    <a:pt x="742900" y="815"/>
                  </a:cubicBezTo>
                  <a:cubicBezTo>
                    <a:pt x="798029" y="-1001"/>
                    <a:pt x="852795" y="-492"/>
                    <a:pt x="907561" y="9822"/>
                  </a:cubicBezTo>
                  <a:cubicBezTo>
                    <a:pt x="970099" y="23986"/>
                    <a:pt x="1033581" y="35171"/>
                    <a:pt x="1094303" y="56308"/>
                  </a:cubicBezTo>
                  <a:cubicBezTo>
                    <a:pt x="1145728" y="76355"/>
                    <a:pt x="1195555" y="100396"/>
                    <a:pt x="1244365" y="126254"/>
                  </a:cubicBezTo>
                  <a:cubicBezTo>
                    <a:pt x="1290197" y="154727"/>
                    <a:pt x="1334068" y="187630"/>
                    <a:pt x="1376631" y="220751"/>
                  </a:cubicBezTo>
                  <a:cubicBezTo>
                    <a:pt x="1413166" y="255325"/>
                    <a:pt x="1445343" y="294983"/>
                    <a:pt x="1472363" y="337401"/>
                  </a:cubicBezTo>
                  <a:cubicBezTo>
                    <a:pt x="1485510" y="360063"/>
                    <a:pt x="1494807" y="384540"/>
                    <a:pt x="1503305" y="409309"/>
                  </a:cubicBezTo>
                  <a:cubicBezTo>
                    <a:pt x="1525313" y="468723"/>
                    <a:pt x="1541438" y="530317"/>
                    <a:pt x="1548628" y="593290"/>
                  </a:cubicBezTo>
                  <a:cubicBezTo>
                    <a:pt x="1548047" y="594162"/>
                    <a:pt x="1548193" y="595324"/>
                    <a:pt x="1548992" y="596704"/>
                  </a:cubicBezTo>
                  <a:cubicBezTo>
                    <a:pt x="1550081" y="606728"/>
                    <a:pt x="1550880" y="616824"/>
                    <a:pt x="1551534" y="626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 rot="-5778515">
              <a:off x="5708845" y="4604954"/>
              <a:ext cx="765848" cy="855126"/>
            </a:xfrm>
            <a:custGeom>
              <a:rect b="b" l="l" r="r" t="t"/>
              <a:pathLst>
                <a:path extrusionOk="0" h="1708438" w="1530071">
                  <a:moveTo>
                    <a:pt x="1227285" y="22662"/>
                  </a:moveTo>
                  <a:cubicBezTo>
                    <a:pt x="1227285" y="21718"/>
                    <a:pt x="1226558" y="20991"/>
                    <a:pt x="1225614" y="20991"/>
                  </a:cubicBezTo>
                  <a:cubicBezTo>
                    <a:pt x="1224743" y="20991"/>
                    <a:pt x="1223944" y="21718"/>
                    <a:pt x="1223944" y="22662"/>
                  </a:cubicBezTo>
                  <a:cubicBezTo>
                    <a:pt x="1223944" y="23533"/>
                    <a:pt x="1224670" y="24332"/>
                    <a:pt x="1225614" y="24332"/>
                  </a:cubicBezTo>
                  <a:cubicBezTo>
                    <a:pt x="1226558" y="24332"/>
                    <a:pt x="1227285" y="23533"/>
                    <a:pt x="1227285" y="22662"/>
                  </a:cubicBezTo>
                  <a:close/>
                  <a:moveTo>
                    <a:pt x="1351343" y="140401"/>
                  </a:moveTo>
                  <a:cubicBezTo>
                    <a:pt x="1480559" y="325327"/>
                    <a:pt x="1537868" y="555286"/>
                    <a:pt x="1529224" y="779435"/>
                  </a:cubicBezTo>
                  <a:cubicBezTo>
                    <a:pt x="1520363" y="859260"/>
                    <a:pt x="1496030" y="936978"/>
                    <a:pt x="1475475" y="1014551"/>
                  </a:cubicBezTo>
                  <a:cubicBezTo>
                    <a:pt x="1457244" y="1080357"/>
                    <a:pt x="1431386" y="1143767"/>
                    <a:pt x="1400662" y="1204707"/>
                  </a:cubicBezTo>
                  <a:cubicBezTo>
                    <a:pt x="1379162" y="1246181"/>
                    <a:pt x="1358389" y="1292594"/>
                    <a:pt x="1329989" y="1330872"/>
                  </a:cubicBezTo>
                  <a:cubicBezTo>
                    <a:pt x="1296578" y="1374234"/>
                    <a:pt x="1264110" y="1418614"/>
                    <a:pt x="1226631" y="1458635"/>
                  </a:cubicBezTo>
                  <a:cubicBezTo>
                    <a:pt x="1165546" y="1517468"/>
                    <a:pt x="1093493" y="1564390"/>
                    <a:pt x="1018462" y="1603539"/>
                  </a:cubicBezTo>
                  <a:cubicBezTo>
                    <a:pt x="942051" y="1637314"/>
                    <a:pt x="863171" y="1666731"/>
                    <a:pt x="782257" y="1689102"/>
                  </a:cubicBezTo>
                  <a:cubicBezTo>
                    <a:pt x="711003" y="1703193"/>
                    <a:pt x="637933" y="1709803"/>
                    <a:pt x="565226" y="1708205"/>
                  </a:cubicBezTo>
                  <a:cubicBezTo>
                    <a:pt x="528328" y="1705663"/>
                    <a:pt x="491939" y="1696366"/>
                    <a:pt x="455985" y="1686923"/>
                  </a:cubicBezTo>
                  <a:cubicBezTo>
                    <a:pt x="417198" y="1676173"/>
                    <a:pt x="377613" y="1665496"/>
                    <a:pt x="342821" y="1644796"/>
                  </a:cubicBezTo>
                  <a:cubicBezTo>
                    <a:pt x="302727" y="1619374"/>
                    <a:pt x="261181" y="1595405"/>
                    <a:pt x="224355" y="1565407"/>
                  </a:cubicBezTo>
                  <a:cubicBezTo>
                    <a:pt x="192977" y="1538242"/>
                    <a:pt x="166248" y="1504757"/>
                    <a:pt x="138284" y="1474033"/>
                  </a:cubicBezTo>
                  <a:cubicBezTo>
                    <a:pt x="78506" y="1407210"/>
                    <a:pt x="30277" y="1325642"/>
                    <a:pt x="6817" y="1238554"/>
                  </a:cubicBezTo>
                  <a:cubicBezTo>
                    <a:pt x="-10761" y="1152483"/>
                    <a:pt x="3693" y="1086095"/>
                    <a:pt x="73277" y="1029223"/>
                  </a:cubicBezTo>
                  <a:cubicBezTo>
                    <a:pt x="115186" y="991889"/>
                    <a:pt x="166756" y="966613"/>
                    <a:pt x="221305" y="954047"/>
                  </a:cubicBezTo>
                  <a:cubicBezTo>
                    <a:pt x="273891" y="936905"/>
                    <a:pt x="329021" y="932402"/>
                    <a:pt x="384077" y="934218"/>
                  </a:cubicBezTo>
                  <a:cubicBezTo>
                    <a:pt x="455840" y="935380"/>
                    <a:pt x="524333" y="959422"/>
                    <a:pt x="592246" y="980195"/>
                  </a:cubicBezTo>
                  <a:cubicBezTo>
                    <a:pt x="628781" y="991381"/>
                    <a:pt x="661612" y="1011064"/>
                    <a:pt x="694733" y="1029586"/>
                  </a:cubicBezTo>
                  <a:cubicBezTo>
                    <a:pt x="716886" y="1041934"/>
                    <a:pt x="739403" y="1053846"/>
                    <a:pt x="759740" y="1069099"/>
                  </a:cubicBezTo>
                  <a:cubicBezTo>
                    <a:pt x="798890" y="1102220"/>
                    <a:pt x="837458" y="1136431"/>
                    <a:pt x="869417" y="1176888"/>
                  </a:cubicBezTo>
                  <a:cubicBezTo>
                    <a:pt x="900069" y="1220831"/>
                    <a:pt x="928614" y="1267535"/>
                    <a:pt x="944593" y="1318960"/>
                  </a:cubicBezTo>
                  <a:cubicBezTo>
                    <a:pt x="946918" y="1325279"/>
                    <a:pt x="948153" y="1332034"/>
                    <a:pt x="951421" y="1337990"/>
                  </a:cubicBezTo>
                  <a:cubicBezTo>
                    <a:pt x="952510" y="1340024"/>
                    <a:pt x="953963" y="1341549"/>
                    <a:pt x="955706" y="1342566"/>
                  </a:cubicBezTo>
                  <a:cubicBezTo>
                    <a:pt x="943286" y="1356294"/>
                    <a:pt x="929994" y="1369295"/>
                    <a:pt x="915395" y="1381134"/>
                  </a:cubicBezTo>
                  <a:cubicBezTo>
                    <a:pt x="877334" y="1410987"/>
                    <a:pt x="833246" y="1436118"/>
                    <a:pt x="788140" y="1453914"/>
                  </a:cubicBezTo>
                  <a:cubicBezTo>
                    <a:pt x="782983" y="1394281"/>
                    <a:pt x="746956" y="1340605"/>
                    <a:pt x="708533" y="1296516"/>
                  </a:cubicBezTo>
                  <a:cubicBezTo>
                    <a:pt x="690084" y="1277413"/>
                    <a:pt x="673596" y="1255986"/>
                    <a:pt x="652024" y="1240225"/>
                  </a:cubicBezTo>
                  <a:cubicBezTo>
                    <a:pt x="618104" y="1218434"/>
                    <a:pt x="581787" y="1199913"/>
                    <a:pt x="543727" y="1186476"/>
                  </a:cubicBezTo>
                  <a:cubicBezTo>
                    <a:pt x="485692" y="1164976"/>
                    <a:pt x="366718" y="1133525"/>
                    <a:pt x="317109" y="1181391"/>
                  </a:cubicBezTo>
                  <a:cubicBezTo>
                    <a:pt x="275344" y="1237828"/>
                    <a:pt x="295319" y="1318597"/>
                    <a:pt x="332798" y="1372128"/>
                  </a:cubicBezTo>
                  <a:cubicBezTo>
                    <a:pt x="357057" y="1406411"/>
                    <a:pt x="392430" y="1429218"/>
                    <a:pt x="428093" y="1449919"/>
                  </a:cubicBezTo>
                  <a:cubicBezTo>
                    <a:pt x="484603" y="1487471"/>
                    <a:pt x="552878" y="1507808"/>
                    <a:pt x="620719" y="1508244"/>
                  </a:cubicBezTo>
                  <a:cubicBezTo>
                    <a:pt x="749353" y="1510931"/>
                    <a:pt x="878569" y="1460160"/>
                    <a:pt x="968708" y="1367915"/>
                  </a:cubicBezTo>
                  <a:cubicBezTo>
                    <a:pt x="1000739" y="1334286"/>
                    <a:pt x="1026742" y="1295717"/>
                    <a:pt x="1050639" y="1256131"/>
                  </a:cubicBezTo>
                  <a:cubicBezTo>
                    <a:pt x="1079910" y="1209864"/>
                    <a:pt x="1111724" y="1165121"/>
                    <a:pt x="1137437" y="1116747"/>
                  </a:cubicBezTo>
                  <a:cubicBezTo>
                    <a:pt x="1182470" y="1031547"/>
                    <a:pt x="1215663" y="939665"/>
                    <a:pt x="1233531" y="844878"/>
                  </a:cubicBezTo>
                  <a:cubicBezTo>
                    <a:pt x="1251036" y="713628"/>
                    <a:pt x="1254087" y="579546"/>
                    <a:pt x="1240577" y="447716"/>
                  </a:cubicBezTo>
                  <a:cubicBezTo>
                    <a:pt x="1234911" y="393967"/>
                    <a:pt x="1234258" y="337966"/>
                    <a:pt x="1211378" y="287921"/>
                  </a:cubicBezTo>
                  <a:cubicBezTo>
                    <a:pt x="1202226" y="267583"/>
                    <a:pt x="1193510" y="246229"/>
                    <a:pt x="1178765" y="229305"/>
                  </a:cubicBezTo>
                  <a:cubicBezTo>
                    <a:pt x="1182397" y="214633"/>
                    <a:pt x="1185738" y="199816"/>
                    <a:pt x="1189079" y="185071"/>
                  </a:cubicBezTo>
                  <a:cubicBezTo>
                    <a:pt x="1196415" y="152168"/>
                    <a:pt x="1203534" y="118974"/>
                    <a:pt x="1203388" y="85054"/>
                  </a:cubicBezTo>
                  <a:cubicBezTo>
                    <a:pt x="1204114" y="56654"/>
                    <a:pt x="1203388" y="28255"/>
                    <a:pt x="1201064" y="0"/>
                  </a:cubicBezTo>
                  <a:cubicBezTo>
                    <a:pt x="1203824" y="1743"/>
                    <a:pt x="1206003" y="3196"/>
                    <a:pt x="1207310" y="4213"/>
                  </a:cubicBezTo>
                  <a:cubicBezTo>
                    <a:pt x="1260479" y="43435"/>
                    <a:pt x="1313574" y="85563"/>
                    <a:pt x="1351343" y="140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 rot="-5778515">
              <a:off x="6247798" y="5025808"/>
              <a:ext cx="728193" cy="427934"/>
            </a:xfrm>
            <a:custGeom>
              <a:rect b="b" l="l" r="r" t="t"/>
              <a:pathLst>
                <a:path extrusionOk="0" h="854961" w="1454842">
                  <a:moveTo>
                    <a:pt x="1454843" y="238546"/>
                  </a:moveTo>
                  <a:cubicBezTo>
                    <a:pt x="1437556" y="280601"/>
                    <a:pt x="1423247" y="323891"/>
                    <a:pt x="1403055" y="364638"/>
                  </a:cubicBezTo>
                  <a:cubicBezTo>
                    <a:pt x="1374873" y="414029"/>
                    <a:pt x="1345529" y="462912"/>
                    <a:pt x="1315822" y="511431"/>
                  </a:cubicBezTo>
                  <a:cubicBezTo>
                    <a:pt x="1296791" y="539759"/>
                    <a:pt x="1272750" y="564018"/>
                    <a:pt x="1250088" y="589368"/>
                  </a:cubicBezTo>
                  <a:cubicBezTo>
                    <a:pt x="1220380" y="625104"/>
                    <a:pt x="1184281" y="654012"/>
                    <a:pt x="1146149" y="680305"/>
                  </a:cubicBezTo>
                  <a:cubicBezTo>
                    <a:pt x="1118039" y="701514"/>
                    <a:pt x="1090584" y="724104"/>
                    <a:pt x="1058697" y="739647"/>
                  </a:cubicBezTo>
                  <a:cubicBezTo>
                    <a:pt x="1005675" y="766304"/>
                    <a:pt x="952579" y="792960"/>
                    <a:pt x="894908" y="808286"/>
                  </a:cubicBezTo>
                  <a:cubicBezTo>
                    <a:pt x="830772" y="827752"/>
                    <a:pt x="768379" y="847436"/>
                    <a:pt x="700830" y="853319"/>
                  </a:cubicBezTo>
                  <a:cubicBezTo>
                    <a:pt x="649623" y="856588"/>
                    <a:pt x="597835" y="855498"/>
                    <a:pt x="547427" y="845257"/>
                  </a:cubicBezTo>
                  <a:cubicBezTo>
                    <a:pt x="509367" y="836178"/>
                    <a:pt x="472323" y="823176"/>
                    <a:pt x="434917" y="811700"/>
                  </a:cubicBezTo>
                  <a:cubicBezTo>
                    <a:pt x="329888" y="774657"/>
                    <a:pt x="231397" y="714661"/>
                    <a:pt x="161014" y="627282"/>
                  </a:cubicBezTo>
                  <a:cubicBezTo>
                    <a:pt x="67171" y="523053"/>
                    <a:pt x="-524" y="412286"/>
                    <a:pt x="58" y="267309"/>
                  </a:cubicBezTo>
                  <a:cubicBezTo>
                    <a:pt x="-1758" y="180947"/>
                    <a:pt x="39498" y="89138"/>
                    <a:pt x="113003" y="41417"/>
                  </a:cubicBezTo>
                  <a:cubicBezTo>
                    <a:pt x="186945" y="-3253"/>
                    <a:pt x="252678" y="-1655"/>
                    <a:pt x="335699" y="1251"/>
                  </a:cubicBezTo>
                  <a:cubicBezTo>
                    <a:pt x="391772" y="4374"/>
                    <a:pt x="442180" y="33573"/>
                    <a:pt x="489465" y="61609"/>
                  </a:cubicBezTo>
                  <a:cubicBezTo>
                    <a:pt x="528978" y="87612"/>
                    <a:pt x="570161" y="112816"/>
                    <a:pt x="601830" y="148770"/>
                  </a:cubicBezTo>
                  <a:cubicBezTo>
                    <a:pt x="643667" y="197362"/>
                    <a:pt x="679839" y="251620"/>
                    <a:pt x="700539" y="312632"/>
                  </a:cubicBezTo>
                  <a:cubicBezTo>
                    <a:pt x="716374" y="372410"/>
                    <a:pt x="725671" y="434730"/>
                    <a:pt x="727123" y="496541"/>
                  </a:cubicBezTo>
                  <a:cubicBezTo>
                    <a:pt x="727777" y="513102"/>
                    <a:pt x="727414" y="529590"/>
                    <a:pt x="724654" y="545932"/>
                  </a:cubicBezTo>
                  <a:cubicBezTo>
                    <a:pt x="692985" y="549637"/>
                    <a:pt x="661244" y="552760"/>
                    <a:pt x="629576" y="555230"/>
                  </a:cubicBezTo>
                  <a:cubicBezTo>
                    <a:pt x="619770" y="440468"/>
                    <a:pt x="566457" y="271449"/>
                    <a:pt x="468038" y="204045"/>
                  </a:cubicBezTo>
                  <a:cubicBezTo>
                    <a:pt x="406880" y="159302"/>
                    <a:pt x="311948" y="144703"/>
                    <a:pt x="255366" y="204335"/>
                  </a:cubicBezTo>
                  <a:cubicBezTo>
                    <a:pt x="218032" y="241451"/>
                    <a:pt x="201108" y="295273"/>
                    <a:pt x="207936" y="347206"/>
                  </a:cubicBezTo>
                  <a:cubicBezTo>
                    <a:pt x="210478" y="382143"/>
                    <a:pt x="226022" y="414465"/>
                    <a:pt x="247013" y="442066"/>
                  </a:cubicBezTo>
                  <a:cubicBezTo>
                    <a:pt x="270038" y="474533"/>
                    <a:pt x="295896" y="505911"/>
                    <a:pt x="330324" y="526830"/>
                  </a:cubicBezTo>
                  <a:cubicBezTo>
                    <a:pt x="393080" y="568885"/>
                    <a:pt x="463172" y="580070"/>
                    <a:pt x="537331" y="582613"/>
                  </a:cubicBezTo>
                  <a:cubicBezTo>
                    <a:pt x="605316" y="585227"/>
                    <a:pt x="673084" y="579272"/>
                    <a:pt x="740415" y="570265"/>
                  </a:cubicBezTo>
                  <a:cubicBezTo>
                    <a:pt x="798232" y="563946"/>
                    <a:pt x="855831" y="554358"/>
                    <a:pt x="911033" y="535401"/>
                  </a:cubicBezTo>
                  <a:cubicBezTo>
                    <a:pt x="987952" y="512085"/>
                    <a:pt x="1065234" y="487389"/>
                    <a:pt x="1132566" y="442211"/>
                  </a:cubicBezTo>
                  <a:cubicBezTo>
                    <a:pt x="1185008" y="410398"/>
                    <a:pt x="1232874" y="367035"/>
                    <a:pt x="1260983" y="311761"/>
                  </a:cubicBezTo>
                  <a:cubicBezTo>
                    <a:pt x="1261927" y="309727"/>
                    <a:pt x="1263380" y="305659"/>
                    <a:pt x="1263816" y="301955"/>
                  </a:cubicBezTo>
                  <a:cubicBezTo>
                    <a:pt x="1267593" y="301229"/>
                    <a:pt x="1271370" y="300502"/>
                    <a:pt x="1275146" y="299703"/>
                  </a:cubicBezTo>
                  <a:cubicBezTo>
                    <a:pt x="1336522" y="284596"/>
                    <a:pt x="1395428" y="260481"/>
                    <a:pt x="1454843" y="2385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 rot="-5778515">
              <a:off x="6717456" y="5344285"/>
              <a:ext cx="633095" cy="331490"/>
            </a:xfrm>
            <a:custGeom>
              <a:rect b="b" l="l" r="r" t="t"/>
              <a:pathLst>
                <a:path extrusionOk="0" h="662276" w="1264847">
                  <a:moveTo>
                    <a:pt x="1264848" y="0"/>
                  </a:moveTo>
                  <a:cubicBezTo>
                    <a:pt x="1263032" y="4866"/>
                    <a:pt x="1262305" y="10604"/>
                    <a:pt x="1261797" y="15689"/>
                  </a:cubicBezTo>
                  <a:cubicBezTo>
                    <a:pt x="1249159" y="71835"/>
                    <a:pt x="1225117" y="124930"/>
                    <a:pt x="1195845" y="174321"/>
                  </a:cubicBezTo>
                  <a:cubicBezTo>
                    <a:pt x="1164250" y="226182"/>
                    <a:pt x="1130039" y="278333"/>
                    <a:pt x="1083190" y="319081"/>
                  </a:cubicBezTo>
                  <a:cubicBezTo>
                    <a:pt x="1043314" y="356633"/>
                    <a:pt x="995739" y="384379"/>
                    <a:pt x="952957" y="418299"/>
                  </a:cubicBezTo>
                  <a:cubicBezTo>
                    <a:pt x="896666" y="464857"/>
                    <a:pt x="830061" y="499213"/>
                    <a:pt x="761857" y="524925"/>
                  </a:cubicBezTo>
                  <a:cubicBezTo>
                    <a:pt x="676295" y="560008"/>
                    <a:pt x="585865" y="581289"/>
                    <a:pt x="496235" y="603298"/>
                  </a:cubicBezTo>
                  <a:cubicBezTo>
                    <a:pt x="400358" y="620657"/>
                    <a:pt x="302302" y="643973"/>
                    <a:pt x="204755" y="654286"/>
                  </a:cubicBezTo>
                  <a:cubicBezTo>
                    <a:pt x="165969" y="658136"/>
                    <a:pt x="129652" y="661840"/>
                    <a:pt x="90139" y="662276"/>
                  </a:cubicBezTo>
                  <a:cubicBezTo>
                    <a:pt x="65806" y="660969"/>
                    <a:pt x="39440" y="663148"/>
                    <a:pt x="16924" y="652543"/>
                  </a:cubicBezTo>
                  <a:cubicBezTo>
                    <a:pt x="9806" y="605404"/>
                    <a:pt x="436" y="557901"/>
                    <a:pt x="0" y="510181"/>
                  </a:cubicBezTo>
                  <a:cubicBezTo>
                    <a:pt x="57526" y="517662"/>
                    <a:pt x="115779" y="519405"/>
                    <a:pt x="173813" y="517226"/>
                  </a:cubicBezTo>
                  <a:cubicBezTo>
                    <a:pt x="229669" y="515773"/>
                    <a:pt x="285960" y="516064"/>
                    <a:pt x="341162" y="505895"/>
                  </a:cubicBezTo>
                  <a:cubicBezTo>
                    <a:pt x="453526" y="487810"/>
                    <a:pt x="558991" y="444955"/>
                    <a:pt x="662494" y="399196"/>
                  </a:cubicBezTo>
                  <a:cubicBezTo>
                    <a:pt x="773188" y="354090"/>
                    <a:pt x="875239" y="289882"/>
                    <a:pt x="967266" y="213907"/>
                  </a:cubicBezTo>
                  <a:cubicBezTo>
                    <a:pt x="1030748" y="159722"/>
                    <a:pt x="1094158" y="98128"/>
                    <a:pt x="1113987" y="14091"/>
                  </a:cubicBezTo>
                  <a:cubicBezTo>
                    <a:pt x="1116965" y="15180"/>
                    <a:pt x="1117909" y="10750"/>
                    <a:pt x="1115294" y="10096"/>
                  </a:cubicBezTo>
                  <a:lnTo>
                    <a:pt x="1115294" y="10096"/>
                  </a:lnTo>
                  <a:lnTo>
                    <a:pt x="1115222" y="10024"/>
                  </a:lnTo>
                  <a:lnTo>
                    <a:pt x="1115222" y="10024"/>
                  </a:lnTo>
                  <a:cubicBezTo>
                    <a:pt x="1116456" y="6973"/>
                    <a:pt x="1115948" y="3559"/>
                    <a:pt x="1113987" y="1307"/>
                  </a:cubicBezTo>
                  <a:cubicBezTo>
                    <a:pt x="1119071" y="1888"/>
                    <a:pt x="1124228" y="2470"/>
                    <a:pt x="1129385" y="2760"/>
                  </a:cubicBezTo>
                  <a:cubicBezTo>
                    <a:pt x="1174781" y="7772"/>
                    <a:pt x="1220105" y="6174"/>
                    <a:pt x="1264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5"/>
          <p:cNvGrpSpPr/>
          <p:nvPr/>
        </p:nvGrpSpPr>
        <p:grpSpPr>
          <a:xfrm>
            <a:off x="7982987" y="-434232"/>
            <a:ext cx="1018149" cy="967708"/>
            <a:chOff x="8506862" y="1223118"/>
            <a:chExt cx="1018149" cy="967708"/>
          </a:xfrm>
        </p:grpSpPr>
        <p:sp>
          <p:nvSpPr>
            <p:cNvPr id="156" name="Google Shape;156;p5"/>
            <p:cNvSpPr/>
            <p:nvPr/>
          </p:nvSpPr>
          <p:spPr>
            <a:xfrm>
              <a:off x="8506862" y="1223118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8506862" y="1223118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  <a:moveTo>
                    <a:pt x="832902" y="356460"/>
                  </a:moveTo>
                  <a:cubicBezTo>
                    <a:pt x="882260" y="230542"/>
                    <a:pt x="989569" y="37935"/>
                    <a:pt x="1140046" y="27541"/>
                  </a:cubicBezTo>
                  <a:cubicBezTo>
                    <a:pt x="1263970" y="20122"/>
                    <a:pt x="1328151" y="36183"/>
                    <a:pt x="1419659" y="122030"/>
                  </a:cubicBezTo>
                  <a:cubicBezTo>
                    <a:pt x="1479687" y="178936"/>
                    <a:pt x="1504488" y="261482"/>
                    <a:pt x="1507746" y="342397"/>
                  </a:cubicBezTo>
                  <a:cubicBezTo>
                    <a:pt x="1516583" y="450664"/>
                    <a:pt x="1481194" y="557220"/>
                    <a:pt x="1434809" y="653911"/>
                  </a:cubicBezTo>
                  <a:cubicBezTo>
                    <a:pt x="1422591" y="676779"/>
                    <a:pt x="1411759" y="700503"/>
                    <a:pt x="1397790" y="722352"/>
                  </a:cubicBezTo>
                  <a:cubicBezTo>
                    <a:pt x="1391397" y="732992"/>
                    <a:pt x="1364844" y="757776"/>
                    <a:pt x="1356170" y="776486"/>
                  </a:cubicBezTo>
                  <a:cubicBezTo>
                    <a:pt x="1342812" y="757939"/>
                    <a:pt x="1326115" y="740451"/>
                    <a:pt x="1304654" y="722841"/>
                  </a:cubicBezTo>
                  <a:cubicBezTo>
                    <a:pt x="1285106" y="704987"/>
                    <a:pt x="1266088" y="685339"/>
                    <a:pt x="1241531" y="674374"/>
                  </a:cubicBezTo>
                  <a:cubicBezTo>
                    <a:pt x="1229150" y="671276"/>
                    <a:pt x="1209562" y="653829"/>
                    <a:pt x="1196693" y="659169"/>
                  </a:cubicBezTo>
                  <a:cubicBezTo>
                    <a:pt x="1182928" y="655256"/>
                    <a:pt x="1166109" y="654400"/>
                    <a:pt x="1157557" y="653585"/>
                  </a:cubicBezTo>
                  <a:cubicBezTo>
                    <a:pt x="1132389" y="652484"/>
                    <a:pt x="1106692" y="651016"/>
                    <a:pt x="1081769" y="654930"/>
                  </a:cubicBezTo>
                  <a:cubicBezTo>
                    <a:pt x="1076475" y="656112"/>
                    <a:pt x="1066334" y="653870"/>
                    <a:pt x="1059900" y="655663"/>
                  </a:cubicBezTo>
                  <a:cubicBezTo>
                    <a:pt x="1017954" y="654114"/>
                    <a:pt x="976048" y="655378"/>
                    <a:pt x="934795" y="663368"/>
                  </a:cubicBezTo>
                  <a:cubicBezTo>
                    <a:pt x="900545" y="671398"/>
                    <a:pt x="866337" y="683179"/>
                    <a:pt x="833554" y="698424"/>
                  </a:cubicBezTo>
                  <a:cubicBezTo>
                    <a:pt x="832536" y="694470"/>
                    <a:pt x="831395" y="690598"/>
                    <a:pt x="831029" y="687133"/>
                  </a:cubicBezTo>
                  <a:cubicBezTo>
                    <a:pt x="823943" y="662308"/>
                    <a:pt x="812947" y="638502"/>
                    <a:pt x="810667" y="612536"/>
                  </a:cubicBezTo>
                  <a:cubicBezTo>
                    <a:pt x="799956" y="527137"/>
                    <a:pt x="802603" y="437824"/>
                    <a:pt x="832902" y="356460"/>
                  </a:cubicBezTo>
                  <a:close/>
                  <a:moveTo>
                    <a:pt x="1336052" y="1250809"/>
                  </a:moveTo>
                  <a:cubicBezTo>
                    <a:pt x="1268002" y="1348722"/>
                    <a:pt x="1152833" y="1397312"/>
                    <a:pt x="1035017" y="1387896"/>
                  </a:cubicBezTo>
                  <a:cubicBezTo>
                    <a:pt x="969329" y="1387121"/>
                    <a:pt x="905473" y="1370164"/>
                    <a:pt x="845771" y="1343015"/>
                  </a:cubicBezTo>
                  <a:cubicBezTo>
                    <a:pt x="778535" y="1317008"/>
                    <a:pt x="717489" y="1274451"/>
                    <a:pt x="675747" y="1215018"/>
                  </a:cubicBezTo>
                  <a:cubicBezTo>
                    <a:pt x="656728" y="1185995"/>
                    <a:pt x="646832" y="1152365"/>
                    <a:pt x="635959" y="1119754"/>
                  </a:cubicBezTo>
                  <a:cubicBezTo>
                    <a:pt x="628181" y="1093910"/>
                    <a:pt x="621298" y="1067129"/>
                    <a:pt x="622235" y="1039899"/>
                  </a:cubicBezTo>
                  <a:cubicBezTo>
                    <a:pt x="624190" y="975697"/>
                    <a:pt x="641905" y="910271"/>
                    <a:pt x="678231" y="856912"/>
                  </a:cubicBezTo>
                  <a:cubicBezTo>
                    <a:pt x="710281" y="811950"/>
                    <a:pt x="751453" y="772369"/>
                    <a:pt x="799956" y="745302"/>
                  </a:cubicBezTo>
                  <a:cubicBezTo>
                    <a:pt x="911052" y="677064"/>
                    <a:pt x="992868" y="673396"/>
                    <a:pt x="1119195" y="680651"/>
                  </a:cubicBezTo>
                  <a:cubicBezTo>
                    <a:pt x="1146847" y="682282"/>
                    <a:pt x="1174661" y="682241"/>
                    <a:pt x="1202191" y="685665"/>
                  </a:cubicBezTo>
                  <a:cubicBezTo>
                    <a:pt x="1216730" y="692880"/>
                    <a:pt x="1232123" y="698465"/>
                    <a:pt x="1245807" y="707229"/>
                  </a:cubicBezTo>
                  <a:cubicBezTo>
                    <a:pt x="1266617" y="722475"/>
                    <a:pt x="1284658" y="741144"/>
                    <a:pt x="1303758" y="758346"/>
                  </a:cubicBezTo>
                  <a:cubicBezTo>
                    <a:pt x="1353441" y="798335"/>
                    <a:pt x="1369853" y="861804"/>
                    <a:pt x="1380767" y="921889"/>
                  </a:cubicBezTo>
                  <a:cubicBezTo>
                    <a:pt x="1386347" y="947937"/>
                    <a:pt x="1388953" y="976430"/>
                    <a:pt x="1390663" y="1003375"/>
                  </a:cubicBezTo>
                  <a:cubicBezTo>
                    <a:pt x="1395388" y="1078543"/>
                    <a:pt x="1377306" y="1186362"/>
                    <a:pt x="1336052" y="1250809"/>
                  </a:cubicBezTo>
                  <a:close/>
                  <a:moveTo>
                    <a:pt x="216946" y="888585"/>
                  </a:moveTo>
                  <a:cubicBezTo>
                    <a:pt x="164248" y="851409"/>
                    <a:pt x="113994" y="806814"/>
                    <a:pt x="81700" y="750316"/>
                  </a:cubicBezTo>
                  <a:cubicBezTo>
                    <a:pt x="27496" y="655378"/>
                    <a:pt x="3550" y="532640"/>
                    <a:pt x="56328" y="432076"/>
                  </a:cubicBezTo>
                  <a:cubicBezTo>
                    <a:pt x="97338" y="335875"/>
                    <a:pt x="197194" y="280640"/>
                    <a:pt x="298964" y="275790"/>
                  </a:cubicBezTo>
                  <a:cubicBezTo>
                    <a:pt x="368929" y="270123"/>
                    <a:pt x="442640" y="276972"/>
                    <a:pt x="508125" y="304446"/>
                  </a:cubicBezTo>
                  <a:cubicBezTo>
                    <a:pt x="540094" y="318347"/>
                    <a:pt x="568397" y="338524"/>
                    <a:pt x="595642" y="360740"/>
                  </a:cubicBezTo>
                  <a:cubicBezTo>
                    <a:pt x="620524" y="382508"/>
                    <a:pt x="637384" y="411328"/>
                    <a:pt x="659335" y="435786"/>
                  </a:cubicBezTo>
                  <a:cubicBezTo>
                    <a:pt x="680919" y="460488"/>
                    <a:pt x="697616" y="486006"/>
                    <a:pt x="716227" y="513440"/>
                  </a:cubicBezTo>
                  <a:cubicBezTo>
                    <a:pt x="733453" y="537939"/>
                    <a:pt x="751983" y="561704"/>
                    <a:pt x="766440" y="588037"/>
                  </a:cubicBezTo>
                  <a:cubicBezTo>
                    <a:pt x="783341" y="623623"/>
                    <a:pt x="795436" y="661207"/>
                    <a:pt x="806309" y="699158"/>
                  </a:cubicBezTo>
                  <a:cubicBezTo>
                    <a:pt x="806920" y="702623"/>
                    <a:pt x="807531" y="706862"/>
                    <a:pt x="808671" y="710816"/>
                  </a:cubicBezTo>
                  <a:cubicBezTo>
                    <a:pt x="728566" y="753577"/>
                    <a:pt x="659701" y="818146"/>
                    <a:pt x="624800" y="901670"/>
                  </a:cubicBezTo>
                  <a:cubicBezTo>
                    <a:pt x="613886" y="929308"/>
                    <a:pt x="605416" y="958331"/>
                    <a:pt x="600610" y="987844"/>
                  </a:cubicBezTo>
                  <a:cubicBezTo>
                    <a:pt x="596497" y="986866"/>
                    <a:pt x="591936" y="987110"/>
                    <a:pt x="587741" y="987151"/>
                  </a:cubicBezTo>
                  <a:cubicBezTo>
                    <a:pt x="563836" y="986662"/>
                    <a:pt x="540012" y="990820"/>
                    <a:pt x="516107" y="988945"/>
                  </a:cubicBezTo>
                  <a:cubicBezTo>
                    <a:pt x="410427" y="981281"/>
                    <a:pt x="304136" y="950138"/>
                    <a:pt x="216946" y="888585"/>
                  </a:cubicBezTo>
                  <a:close/>
                  <a:moveTo>
                    <a:pt x="745508" y="1414840"/>
                  </a:moveTo>
                  <a:cubicBezTo>
                    <a:pt x="718385" y="1460740"/>
                    <a:pt x="682018" y="1499547"/>
                    <a:pt x="644878" y="1537334"/>
                  </a:cubicBezTo>
                  <a:cubicBezTo>
                    <a:pt x="599185" y="1587636"/>
                    <a:pt x="545591" y="1629949"/>
                    <a:pt x="488781" y="1666921"/>
                  </a:cubicBezTo>
                  <a:cubicBezTo>
                    <a:pt x="459134" y="1686773"/>
                    <a:pt x="427368" y="1703894"/>
                    <a:pt x="393160" y="1714329"/>
                  </a:cubicBezTo>
                  <a:cubicBezTo>
                    <a:pt x="353006" y="1724968"/>
                    <a:pt x="310204" y="1730512"/>
                    <a:pt x="268951" y="1723786"/>
                  </a:cubicBezTo>
                  <a:cubicBezTo>
                    <a:pt x="180294" y="1701366"/>
                    <a:pt x="119329" y="1619513"/>
                    <a:pt x="100881" y="1532606"/>
                  </a:cubicBezTo>
                  <a:cubicBezTo>
                    <a:pt x="89275" y="1476638"/>
                    <a:pt x="87483" y="1417612"/>
                    <a:pt x="101247" y="1361848"/>
                  </a:cubicBezTo>
                  <a:cubicBezTo>
                    <a:pt x="117985" y="1297320"/>
                    <a:pt x="148121" y="1235074"/>
                    <a:pt x="189538" y="1182734"/>
                  </a:cubicBezTo>
                  <a:cubicBezTo>
                    <a:pt x="246308" y="1115800"/>
                    <a:pt x="323806" y="1071898"/>
                    <a:pt x="405540" y="1042508"/>
                  </a:cubicBezTo>
                  <a:cubicBezTo>
                    <a:pt x="447079" y="1028648"/>
                    <a:pt x="490451" y="1020414"/>
                    <a:pt x="534026" y="1016542"/>
                  </a:cubicBezTo>
                  <a:cubicBezTo>
                    <a:pt x="549705" y="1016012"/>
                    <a:pt x="578741" y="1020985"/>
                    <a:pt x="597230" y="1015930"/>
                  </a:cubicBezTo>
                  <a:cubicBezTo>
                    <a:pt x="594339" y="1053025"/>
                    <a:pt x="597800" y="1090364"/>
                    <a:pt x="610343" y="1126073"/>
                  </a:cubicBezTo>
                  <a:cubicBezTo>
                    <a:pt x="625452" y="1175152"/>
                    <a:pt x="642923" y="1225413"/>
                    <a:pt x="680145" y="1262385"/>
                  </a:cubicBezTo>
                  <a:cubicBezTo>
                    <a:pt x="708815" y="1295567"/>
                    <a:pt x="743756" y="1321818"/>
                    <a:pt x="781915" y="1342567"/>
                  </a:cubicBezTo>
                  <a:cubicBezTo>
                    <a:pt x="770675" y="1367147"/>
                    <a:pt x="759639" y="1391850"/>
                    <a:pt x="745508" y="1414840"/>
                  </a:cubicBezTo>
                  <a:close/>
                  <a:moveTo>
                    <a:pt x="1429148" y="1473417"/>
                  </a:moveTo>
                  <a:cubicBezTo>
                    <a:pt x="1449307" y="1555800"/>
                    <a:pt x="1461687" y="1645887"/>
                    <a:pt x="1429026" y="1726762"/>
                  </a:cubicBezTo>
                  <a:cubicBezTo>
                    <a:pt x="1410293" y="1769441"/>
                    <a:pt x="1376329" y="1803356"/>
                    <a:pt x="1345500" y="1837679"/>
                  </a:cubicBezTo>
                  <a:cubicBezTo>
                    <a:pt x="1295246" y="1881336"/>
                    <a:pt x="1228825" y="1909789"/>
                    <a:pt x="1161752" y="1908526"/>
                  </a:cubicBezTo>
                  <a:cubicBezTo>
                    <a:pt x="1127543" y="1910523"/>
                    <a:pt x="1094190" y="1900699"/>
                    <a:pt x="1063076" y="1887288"/>
                  </a:cubicBezTo>
                  <a:cubicBezTo>
                    <a:pt x="1023166" y="1870779"/>
                    <a:pt x="988551" y="1845016"/>
                    <a:pt x="958822" y="1813873"/>
                  </a:cubicBezTo>
                  <a:cubicBezTo>
                    <a:pt x="935976" y="1793125"/>
                    <a:pt x="914636" y="1770623"/>
                    <a:pt x="897572" y="1744779"/>
                  </a:cubicBezTo>
                  <a:cubicBezTo>
                    <a:pt x="874930" y="1711557"/>
                    <a:pt x="850454" y="1678865"/>
                    <a:pt x="835997" y="1640996"/>
                  </a:cubicBezTo>
                  <a:cubicBezTo>
                    <a:pt x="811644" y="1565909"/>
                    <a:pt x="800730" y="1486095"/>
                    <a:pt x="802685" y="1406729"/>
                  </a:cubicBezTo>
                  <a:cubicBezTo>
                    <a:pt x="804110" y="1389893"/>
                    <a:pt x="807694" y="1373343"/>
                    <a:pt x="809852" y="1356549"/>
                  </a:cubicBezTo>
                  <a:cubicBezTo>
                    <a:pt x="818445" y="1360503"/>
                    <a:pt x="827119" y="1364253"/>
                    <a:pt x="835916" y="1367759"/>
                  </a:cubicBezTo>
                  <a:cubicBezTo>
                    <a:pt x="910075" y="1402530"/>
                    <a:pt x="991401" y="1417449"/>
                    <a:pt x="1073054" y="1415289"/>
                  </a:cubicBezTo>
                  <a:cubicBezTo>
                    <a:pt x="1170426" y="1415004"/>
                    <a:pt x="1266536" y="1371713"/>
                    <a:pt x="1331491" y="1299439"/>
                  </a:cubicBezTo>
                  <a:cubicBezTo>
                    <a:pt x="1332428" y="1302211"/>
                    <a:pt x="1334016" y="1304902"/>
                    <a:pt x="1336256" y="1307225"/>
                  </a:cubicBezTo>
                  <a:cubicBezTo>
                    <a:pt x="1376003" y="1357079"/>
                    <a:pt x="1414609" y="1409908"/>
                    <a:pt x="1429148" y="1473417"/>
                  </a:cubicBezTo>
                  <a:close/>
                  <a:moveTo>
                    <a:pt x="1773269" y="1313707"/>
                  </a:moveTo>
                  <a:cubicBezTo>
                    <a:pt x="1656268" y="1336452"/>
                    <a:pt x="1536946" y="1325732"/>
                    <a:pt x="1420596" y="1303434"/>
                  </a:cubicBezTo>
                  <a:cubicBezTo>
                    <a:pt x="1396813" y="1299195"/>
                    <a:pt x="1371849" y="1286477"/>
                    <a:pt x="1347618" y="1279995"/>
                  </a:cubicBezTo>
                  <a:cubicBezTo>
                    <a:pt x="1352993" y="1272984"/>
                    <a:pt x="1358125" y="1265810"/>
                    <a:pt x="1362930" y="1258350"/>
                  </a:cubicBezTo>
                  <a:cubicBezTo>
                    <a:pt x="1394655" y="1205724"/>
                    <a:pt x="1405894" y="1143642"/>
                    <a:pt x="1415098" y="1083679"/>
                  </a:cubicBezTo>
                  <a:cubicBezTo>
                    <a:pt x="1422388" y="1022412"/>
                    <a:pt x="1416442" y="959962"/>
                    <a:pt x="1403369" y="899877"/>
                  </a:cubicBezTo>
                  <a:cubicBezTo>
                    <a:pt x="1395998" y="859929"/>
                    <a:pt x="1386225" y="827481"/>
                    <a:pt x="1370098" y="798498"/>
                  </a:cubicBezTo>
                  <a:cubicBezTo>
                    <a:pt x="1371645" y="798050"/>
                    <a:pt x="1373152" y="797357"/>
                    <a:pt x="1374496" y="796297"/>
                  </a:cubicBezTo>
                  <a:cubicBezTo>
                    <a:pt x="1435990" y="744324"/>
                    <a:pt x="1595467" y="721456"/>
                    <a:pt x="1674961" y="729853"/>
                  </a:cubicBezTo>
                  <a:cubicBezTo>
                    <a:pt x="1833012" y="749378"/>
                    <a:pt x="1991145" y="869427"/>
                    <a:pt x="2006864" y="1035741"/>
                  </a:cubicBezTo>
                  <a:cubicBezTo>
                    <a:pt x="2030322" y="1193781"/>
                    <a:pt x="1915316" y="1283664"/>
                    <a:pt x="1773269" y="131370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8817937" y="1562088"/>
              <a:ext cx="384618" cy="355554"/>
            </a:xfrm>
            <a:custGeom>
              <a:rect b="b" l="l" r="r" t="t"/>
              <a:pathLst>
                <a:path extrusionOk="0" h="711109" w="769236">
                  <a:moveTo>
                    <a:pt x="768514" y="325437"/>
                  </a:moveTo>
                  <a:cubicBezTo>
                    <a:pt x="773198" y="400605"/>
                    <a:pt x="755116" y="508424"/>
                    <a:pt x="713862" y="572871"/>
                  </a:cubicBezTo>
                  <a:cubicBezTo>
                    <a:pt x="645853" y="670785"/>
                    <a:pt x="530643" y="719375"/>
                    <a:pt x="412868" y="709958"/>
                  </a:cubicBezTo>
                  <a:cubicBezTo>
                    <a:pt x="347180" y="709184"/>
                    <a:pt x="283324" y="692226"/>
                    <a:pt x="223622" y="665037"/>
                  </a:cubicBezTo>
                  <a:cubicBezTo>
                    <a:pt x="156345" y="639030"/>
                    <a:pt x="95340" y="596473"/>
                    <a:pt x="53598" y="537040"/>
                  </a:cubicBezTo>
                  <a:cubicBezTo>
                    <a:pt x="34579" y="508016"/>
                    <a:pt x="24683" y="474387"/>
                    <a:pt x="13810" y="441735"/>
                  </a:cubicBezTo>
                  <a:cubicBezTo>
                    <a:pt x="6031" y="415850"/>
                    <a:pt x="-851" y="389110"/>
                    <a:pt x="86" y="361880"/>
                  </a:cubicBezTo>
                  <a:cubicBezTo>
                    <a:pt x="2000" y="297677"/>
                    <a:pt x="19756" y="232252"/>
                    <a:pt x="56082" y="178893"/>
                  </a:cubicBezTo>
                  <a:cubicBezTo>
                    <a:pt x="88132" y="133931"/>
                    <a:pt x="129304" y="94350"/>
                    <a:pt x="177807" y="67283"/>
                  </a:cubicBezTo>
                  <a:cubicBezTo>
                    <a:pt x="288903" y="-955"/>
                    <a:pt x="370678" y="-4624"/>
                    <a:pt x="497046" y="2632"/>
                  </a:cubicBezTo>
                  <a:cubicBezTo>
                    <a:pt x="524697" y="4263"/>
                    <a:pt x="552512" y="4181"/>
                    <a:pt x="580042" y="7646"/>
                  </a:cubicBezTo>
                  <a:cubicBezTo>
                    <a:pt x="594581" y="14861"/>
                    <a:pt x="609974" y="20446"/>
                    <a:pt x="623658" y="29210"/>
                  </a:cubicBezTo>
                  <a:cubicBezTo>
                    <a:pt x="644468" y="44496"/>
                    <a:pt x="662509" y="63125"/>
                    <a:pt x="681649" y="80368"/>
                  </a:cubicBezTo>
                  <a:cubicBezTo>
                    <a:pt x="731292" y="120357"/>
                    <a:pt x="747704" y="183825"/>
                    <a:pt x="758659" y="243910"/>
                  </a:cubicBezTo>
                  <a:cubicBezTo>
                    <a:pt x="764198" y="269999"/>
                    <a:pt x="766804" y="298493"/>
                    <a:pt x="768514" y="325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8909339" y="1236120"/>
              <a:ext cx="352071" cy="375201"/>
            </a:xfrm>
            <a:custGeom>
              <a:rect b="b" l="l" r="r" t="t"/>
              <a:pathLst>
                <a:path extrusionOk="0" h="750401" w="704141">
                  <a:moveTo>
                    <a:pt x="702793" y="316394"/>
                  </a:moveTo>
                  <a:cubicBezTo>
                    <a:pt x="711589" y="424661"/>
                    <a:pt x="676200" y="531257"/>
                    <a:pt x="629855" y="627907"/>
                  </a:cubicBezTo>
                  <a:cubicBezTo>
                    <a:pt x="617638" y="650776"/>
                    <a:pt x="606806" y="674459"/>
                    <a:pt x="592837" y="696349"/>
                  </a:cubicBezTo>
                  <a:cubicBezTo>
                    <a:pt x="586443" y="706988"/>
                    <a:pt x="559973" y="731691"/>
                    <a:pt x="551257" y="750401"/>
                  </a:cubicBezTo>
                  <a:cubicBezTo>
                    <a:pt x="537941" y="731854"/>
                    <a:pt x="521162" y="714448"/>
                    <a:pt x="499700" y="696879"/>
                  </a:cubicBezTo>
                  <a:cubicBezTo>
                    <a:pt x="480153" y="678984"/>
                    <a:pt x="461094" y="659377"/>
                    <a:pt x="436577" y="648411"/>
                  </a:cubicBezTo>
                  <a:cubicBezTo>
                    <a:pt x="424157" y="645273"/>
                    <a:pt x="404568" y="627826"/>
                    <a:pt x="391699" y="633207"/>
                  </a:cubicBezTo>
                  <a:cubicBezTo>
                    <a:pt x="377975" y="629334"/>
                    <a:pt x="361115" y="628437"/>
                    <a:pt x="352563" y="627663"/>
                  </a:cubicBezTo>
                  <a:cubicBezTo>
                    <a:pt x="327395" y="626562"/>
                    <a:pt x="301698" y="625095"/>
                    <a:pt x="276775" y="629008"/>
                  </a:cubicBezTo>
                  <a:cubicBezTo>
                    <a:pt x="271481" y="630190"/>
                    <a:pt x="261259" y="627907"/>
                    <a:pt x="254824" y="629701"/>
                  </a:cubicBezTo>
                  <a:cubicBezTo>
                    <a:pt x="212878" y="628152"/>
                    <a:pt x="171014" y="629456"/>
                    <a:pt x="129841" y="637446"/>
                  </a:cubicBezTo>
                  <a:cubicBezTo>
                    <a:pt x="95592" y="645476"/>
                    <a:pt x="61384" y="657216"/>
                    <a:pt x="28560" y="672462"/>
                  </a:cubicBezTo>
                  <a:cubicBezTo>
                    <a:pt x="27542" y="668548"/>
                    <a:pt x="26401" y="664676"/>
                    <a:pt x="26035" y="661211"/>
                  </a:cubicBezTo>
                  <a:cubicBezTo>
                    <a:pt x="18949" y="636345"/>
                    <a:pt x="7953" y="612580"/>
                    <a:pt x="5673" y="586614"/>
                  </a:cubicBezTo>
                  <a:cubicBezTo>
                    <a:pt x="-4956" y="501174"/>
                    <a:pt x="-2309" y="411902"/>
                    <a:pt x="27990" y="330539"/>
                  </a:cubicBezTo>
                  <a:cubicBezTo>
                    <a:pt x="77348" y="204621"/>
                    <a:pt x="184656" y="12014"/>
                    <a:pt x="335133" y="1619"/>
                  </a:cubicBezTo>
                  <a:cubicBezTo>
                    <a:pt x="459057" y="-5841"/>
                    <a:pt x="523239" y="10302"/>
                    <a:pt x="614788" y="96108"/>
                  </a:cubicBezTo>
                  <a:cubicBezTo>
                    <a:pt x="674734" y="152973"/>
                    <a:pt x="699535" y="235519"/>
                    <a:pt x="702793" y="3163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180732" y="1587204"/>
              <a:ext cx="331088" cy="299088"/>
            </a:xfrm>
            <a:custGeom>
              <a:rect b="b" l="l" r="r" t="t"/>
              <a:pathLst>
                <a:path extrusionOk="0" h="598176" w="662176">
                  <a:moveTo>
                    <a:pt x="659124" y="307530"/>
                  </a:moveTo>
                  <a:cubicBezTo>
                    <a:pt x="682582" y="465610"/>
                    <a:pt x="567576" y="555494"/>
                    <a:pt x="425529" y="585536"/>
                  </a:cubicBezTo>
                  <a:cubicBezTo>
                    <a:pt x="308487" y="608282"/>
                    <a:pt x="189206" y="597561"/>
                    <a:pt x="72856" y="575264"/>
                  </a:cubicBezTo>
                  <a:cubicBezTo>
                    <a:pt x="49114" y="571025"/>
                    <a:pt x="24150" y="558306"/>
                    <a:pt x="0" y="551784"/>
                  </a:cubicBezTo>
                  <a:cubicBezTo>
                    <a:pt x="5335" y="544814"/>
                    <a:pt x="10425" y="537598"/>
                    <a:pt x="15231" y="530180"/>
                  </a:cubicBezTo>
                  <a:cubicBezTo>
                    <a:pt x="46955" y="477554"/>
                    <a:pt x="58195" y="415471"/>
                    <a:pt x="67399" y="355509"/>
                  </a:cubicBezTo>
                  <a:cubicBezTo>
                    <a:pt x="74689" y="294241"/>
                    <a:pt x="68743" y="231792"/>
                    <a:pt x="55670" y="171706"/>
                  </a:cubicBezTo>
                  <a:cubicBezTo>
                    <a:pt x="48299" y="131758"/>
                    <a:pt x="38607" y="99311"/>
                    <a:pt x="22439" y="70328"/>
                  </a:cubicBezTo>
                  <a:cubicBezTo>
                    <a:pt x="23987" y="69920"/>
                    <a:pt x="25453" y="69187"/>
                    <a:pt x="26756" y="68127"/>
                  </a:cubicBezTo>
                  <a:cubicBezTo>
                    <a:pt x="88250" y="16194"/>
                    <a:pt x="247726" y="-6674"/>
                    <a:pt x="327220" y="1683"/>
                  </a:cubicBezTo>
                  <a:cubicBezTo>
                    <a:pt x="485272" y="21208"/>
                    <a:pt x="643405" y="141256"/>
                    <a:pt x="659124" y="307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8908094" y="1872859"/>
              <a:ext cx="323346" cy="304631"/>
            </a:xfrm>
            <a:custGeom>
              <a:rect b="b" l="l" r="r" t="t"/>
              <a:pathLst>
                <a:path extrusionOk="0" h="609263" w="646691">
                  <a:moveTo>
                    <a:pt x="626686" y="173937"/>
                  </a:moveTo>
                  <a:cubicBezTo>
                    <a:pt x="646844" y="256361"/>
                    <a:pt x="659225" y="346407"/>
                    <a:pt x="626564" y="427282"/>
                  </a:cubicBezTo>
                  <a:cubicBezTo>
                    <a:pt x="607831" y="470002"/>
                    <a:pt x="573826" y="503917"/>
                    <a:pt x="543038" y="538158"/>
                  </a:cubicBezTo>
                  <a:cubicBezTo>
                    <a:pt x="492825" y="581816"/>
                    <a:pt x="426363" y="610268"/>
                    <a:pt x="359289" y="609005"/>
                  </a:cubicBezTo>
                  <a:cubicBezTo>
                    <a:pt x="325081" y="611002"/>
                    <a:pt x="291728" y="601219"/>
                    <a:pt x="260614" y="587767"/>
                  </a:cubicBezTo>
                  <a:cubicBezTo>
                    <a:pt x="220704" y="571258"/>
                    <a:pt x="186089" y="545495"/>
                    <a:pt x="156360" y="514352"/>
                  </a:cubicBezTo>
                  <a:cubicBezTo>
                    <a:pt x="133473" y="493644"/>
                    <a:pt x="112174" y="471102"/>
                    <a:pt x="95110" y="445258"/>
                  </a:cubicBezTo>
                  <a:cubicBezTo>
                    <a:pt x="72427" y="412036"/>
                    <a:pt x="47992" y="379344"/>
                    <a:pt x="33535" y="341475"/>
                  </a:cubicBezTo>
                  <a:cubicBezTo>
                    <a:pt x="9182" y="266389"/>
                    <a:pt x="-1732" y="186574"/>
                    <a:pt x="222" y="107248"/>
                  </a:cubicBezTo>
                  <a:cubicBezTo>
                    <a:pt x="1648" y="90413"/>
                    <a:pt x="5232" y="73863"/>
                    <a:pt x="7390" y="57109"/>
                  </a:cubicBezTo>
                  <a:cubicBezTo>
                    <a:pt x="15983" y="61063"/>
                    <a:pt x="24657" y="64773"/>
                    <a:pt x="33454" y="68279"/>
                  </a:cubicBezTo>
                  <a:cubicBezTo>
                    <a:pt x="107613" y="103009"/>
                    <a:pt x="188899" y="117969"/>
                    <a:pt x="270592" y="115809"/>
                  </a:cubicBezTo>
                  <a:cubicBezTo>
                    <a:pt x="367964" y="115523"/>
                    <a:pt x="464073" y="72273"/>
                    <a:pt x="529029" y="0"/>
                  </a:cubicBezTo>
                  <a:cubicBezTo>
                    <a:pt x="529965" y="2772"/>
                    <a:pt x="531554" y="5421"/>
                    <a:pt x="533834" y="7745"/>
                  </a:cubicBezTo>
                  <a:cubicBezTo>
                    <a:pt x="573541" y="57599"/>
                    <a:pt x="612147" y="110428"/>
                    <a:pt x="626686" y="1739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8552647" y="1731145"/>
              <a:ext cx="345173" cy="355354"/>
            </a:xfrm>
            <a:custGeom>
              <a:rect b="b" l="l" r="r" t="t"/>
              <a:pathLst>
                <a:path extrusionOk="0" h="710708" w="690346">
                  <a:moveTo>
                    <a:pt x="690347" y="326555"/>
                  </a:moveTo>
                  <a:cubicBezTo>
                    <a:pt x="679148" y="351054"/>
                    <a:pt x="668070" y="375798"/>
                    <a:pt x="653939" y="398788"/>
                  </a:cubicBezTo>
                  <a:cubicBezTo>
                    <a:pt x="626817" y="444688"/>
                    <a:pt x="590450" y="483494"/>
                    <a:pt x="553309" y="521282"/>
                  </a:cubicBezTo>
                  <a:cubicBezTo>
                    <a:pt x="507616" y="571584"/>
                    <a:pt x="454023" y="613896"/>
                    <a:pt x="397213" y="650910"/>
                  </a:cubicBezTo>
                  <a:cubicBezTo>
                    <a:pt x="367524" y="670761"/>
                    <a:pt x="335800" y="687841"/>
                    <a:pt x="301592" y="698317"/>
                  </a:cubicBezTo>
                  <a:cubicBezTo>
                    <a:pt x="261437" y="708957"/>
                    <a:pt x="218636" y="714500"/>
                    <a:pt x="177382" y="707774"/>
                  </a:cubicBezTo>
                  <a:cubicBezTo>
                    <a:pt x="88725" y="685355"/>
                    <a:pt x="27801" y="603502"/>
                    <a:pt x="9353" y="516594"/>
                  </a:cubicBezTo>
                  <a:cubicBezTo>
                    <a:pt x="-2294" y="460626"/>
                    <a:pt x="-4045" y="401560"/>
                    <a:pt x="9720" y="345836"/>
                  </a:cubicBezTo>
                  <a:cubicBezTo>
                    <a:pt x="26458" y="281349"/>
                    <a:pt x="56594" y="219062"/>
                    <a:pt x="97970" y="166722"/>
                  </a:cubicBezTo>
                  <a:cubicBezTo>
                    <a:pt x="154739" y="99789"/>
                    <a:pt x="232238" y="55887"/>
                    <a:pt x="313972" y="26496"/>
                  </a:cubicBezTo>
                  <a:cubicBezTo>
                    <a:pt x="355511" y="12637"/>
                    <a:pt x="398923" y="4402"/>
                    <a:pt x="442457" y="530"/>
                  </a:cubicBezTo>
                  <a:cubicBezTo>
                    <a:pt x="458095" y="0"/>
                    <a:pt x="487173" y="5014"/>
                    <a:pt x="505662" y="0"/>
                  </a:cubicBezTo>
                  <a:cubicBezTo>
                    <a:pt x="502729" y="37054"/>
                    <a:pt x="506272" y="74393"/>
                    <a:pt x="518816" y="110102"/>
                  </a:cubicBezTo>
                  <a:cubicBezTo>
                    <a:pt x="533924" y="159181"/>
                    <a:pt x="551395" y="209442"/>
                    <a:pt x="588617" y="246415"/>
                  </a:cubicBezTo>
                  <a:cubicBezTo>
                    <a:pt x="617206" y="279596"/>
                    <a:pt x="652147" y="305807"/>
                    <a:pt x="690347" y="326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8520277" y="1360122"/>
              <a:ext cx="390920" cy="357753"/>
            </a:xfrm>
            <a:custGeom>
              <a:rect b="b" l="l" r="r" t="t"/>
              <a:pathLst>
                <a:path extrusionOk="0" h="715507" w="781840">
                  <a:moveTo>
                    <a:pt x="779479" y="425191"/>
                  </a:moveTo>
                  <a:cubicBezTo>
                    <a:pt x="780089" y="428656"/>
                    <a:pt x="780660" y="432936"/>
                    <a:pt x="781841" y="436850"/>
                  </a:cubicBezTo>
                  <a:cubicBezTo>
                    <a:pt x="701695" y="479570"/>
                    <a:pt x="632912" y="544180"/>
                    <a:pt x="597970" y="627744"/>
                  </a:cubicBezTo>
                  <a:cubicBezTo>
                    <a:pt x="587056" y="655382"/>
                    <a:pt x="578544" y="684406"/>
                    <a:pt x="573780" y="713878"/>
                  </a:cubicBezTo>
                  <a:cubicBezTo>
                    <a:pt x="569667" y="712899"/>
                    <a:pt x="565105" y="713184"/>
                    <a:pt x="560951" y="713225"/>
                  </a:cubicBezTo>
                  <a:cubicBezTo>
                    <a:pt x="537006" y="712736"/>
                    <a:pt x="513182" y="716894"/>
                    <a:pt x="489317" y="715019"/>
                  </a:cubicBezTo>
                  <a:cubicBezTo>
                    <a:pt x="383556" y="707274"/>
                    <a:pt x="277306" y="676131"/>
                    <a:pt x="190115" y="614619"/>
                  </a:cubicBezTo>
                  <a:cubicBezTo>
                    <a:pt x="137418" y="577402"/>
                    <a:pt x="87164" y="532847"/>
                    <a:pt x="54869" y="476349"/>
                  </a:cubicBezTo>
                  <a:cubicBezTo>
                    <a:pt x="665" y="381411"/>
                    <a:pt x="-23281" y="258673"/>
                    <a:pt x="29498" y="158110"/>
                  </a:cubicBezTo>
                  <a:cubicBezTo>
                    <a:pt x="70508" y="61908"/>
                    <a:pt x="170364" y="6715"/>
                    <a:pt x="272134" y="1823"/>
                  </a:cubicBezTo>
                  <a:cubicBezTo>
                    <a:pt x="342099" y="-3802"/>
                    <a:pt x="415810" y="3005"/>
                    <a:pt x="481295" y="30480"/>
                  </a:cubicBezTo>
                  <a:cubicBezTo>
                    <a:pt x="513263" y="44380"/>
                    <a:pt x="541526" y="64558"/>
                    <a:pt x="568811" y="86774"/>
                  </a:cubicBezTo>
                  <a:cubicBezTo>
                    <a:pt x="593735" y="108501"/>
                    <a:pt x="610554" y="137320"/>
                    <a:pt x="632504" y="161819"/>
                  </a:cubicBezTo>
                  <a:cubicBezTo>
                    <a:pt x="654088" y="186522"/>
                    <a:pt x="670785" y="212040"/>
                    <a:pt x="689396" y="239473"/>
                  </a:cubicBezTo>
                  <a:cubicBezTo>
                    <a:pt x="706623" y="263972"/>
                    <a:pt x="725112" y="287778"/>
                    <a:pt x="739609" y="314070"/>
                  </a:cubicBezTo>
                  <a:cubicBezTo>
                    <a:pt x="756510" y="349657"/>
                    <a:pt x="768605" y="387241"/>
                    <a:pt x="779479" y="4251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-462893" y="1108401"/>
            <a:ext cx="950946" cy="889135"/>
            <a:chOff x="222632" y="-225099"/>
            <a:chExt cx="950946" cy="889135"/>
          </a:xfrm>
        </p:grpSpPr>
        <p:sp>
          <p:nvSpPr>
            <p:cNvPr id="165" name="Google Shape;165;p5"/>
            <p:cNvSpPr/>
            <p:nvPr/>
          </p:nvSpPr>
          <p:spPr>
            <a:xfrm rot="-725685">
              <a:off x="292518" y="-148668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1566563" y="695260"/>
                  </a:moveTo>
                  <a:cubicBezTo>
                    <a:pt x="1511142" y="682839"/>
                    <a:pt x="1454103" y="680478"/>
                    <a:pt x="1397808" y="674365"/>
                  </a:cubicBezTo>
                  <a:cubicBezTo>
                    <a:pt x="1291531" y="663011"/>
                    <a:pt x="1184575" y="656963"/>
                    <a:pt x="1077715" y="661653"/>
                  </a:cubicBezTo>
                  <a:cubicBezTo>
                    <a:pt x="1116917" y="623355"/>
                    <a:pt x="1157706" y="586610"/>
                    <a:pt x="1198397" y="549833"/>
                  </a:cubicBezTo>
                  <a:cubicBezTo>
                    <a:pt x="1218921" y="529746"/>
                    <a:pt x="1240804" y="511115"/>
                    <a:pt x="1262202" y="491933"/>
                  </a:cubicBezTo>
                  <a:cubicBezTo>
                    <a:pt x="1282500" y="472882"/>
                    <a:pt x="1302570" y="453603"/>
                    <a:pt x="1323709" y="435457"/>
                  </a:cubicBezTo>
                  <a:cubicBezTo>
                    <a:pt x="1342808" y="417893"/>
                    <a:pt x="1361519" y="399909"/>
                    <a:pt x="1382205" y="384189"/>
                  </a:cubicBezTo>
                  <a:cubicBezTo>
                    <a:pt x="1409851" y="361547"/>
                    <a:pt x="1434227" y="334247"/>
                    <a:pt x="1453261" y="304003"/>
                  </a:cubicBezTo>
                  <a:cubicBezTo>
                    <a:pt x="1465951" y="281652"/>
                    <a:pt x="1481198" y="255226"/>
                    <a:pt x="1472231" y="228928"/>
                  </a:cubicBezTo>
                  <a:cubicBezTo>
                    <a:pt x="1465401" y="210556"/>
                    <a:pt x="1448308" y="195224"/>
                    <a:pt x="1428561" y="192571"/>
                  </a:cubicBezTo>
                  <a:cubicBezTo>
                    <a:pt x="1393470" y="188593"/>
                    <a:pt x="1360224" y="205057"/>
                    <a:pt x="1330863" y="222491"/>
                  </a:cubicBezTo>
                  <a:cubicBezTo>
                    <a:pt x="1288521" y="249436"/>
                    <a:pt x="1250840" y="282687"/>
                    <a:pt x="1212188" y="314483"/>
                  </a:cubicBezTo>
                  <a:cubicBezTo>
                    <a:pt x="1164925" y="354560"/>
                    <a:pt x="1119798" y="397127"/>
                    <a:pt x="1074575" y="439501"/>
                  </a:cubicBezTo>
                  <a:cubicBezTo>
                    <a:pt x="1050458" y="463243"/>
                    <a:pt x="1029286" y="489799"/>
                    <a:pt x="1004457" y="512894"/>
                  </a:cubicBezTo>
                  <a:cubicBezTo>
                    <a:pt x="992383" y="524765"/>
                    <a:pt x="981182" y="537509"/>
                    <a:pt x="969625" y="549865"/>
                  </a:cubicBezTo>
                  <a:cubicBezTo>
                    <a:pt x="955802" y="564874"/>
                    <a:pt x="939649" y="577230"/>
                    <a:pt x="924402" y="590653"/>
                  </a:cubicBezTo>
                  <a:cubicBezTo>
                    <a:pt x="933401" y="458585"/>
                    <a:pt x="964737" y="328813"/>
                    <a:pt x="977815" y="197197"/>
                  </a:cubicBezTo>
                  <a:cubicBezTo>
                    <a:pt x="983772" y="146770"/>
                    <a:pt x="989242" y="96019"/>
                    <a:pt x="984905" y="45236"/>
                  </a:cubicBezTo>
                  <a:cubicBezTo>
                    <a:pt x="984516" y="8523"/>
                    <a:pt x="945055" y="-7650"/>
                    <a:pt x="913719" y="3445"/>
                  </a:cubicBezTo>
                  <a:cubicBezTo>
                    <a:pt x="883386" y="12760"/>
                    <a:pt x="859043" y="36599"/>
                    <a:pt x="844605" y="64352"/>
                  </a:cubicBezTo>
                  <a:cubicBezTo>
                    <a:pt x="804334" y="145120"/>
                    <a:pt x="791418" y="235980"/>
                    <a:pt x="772901" y="323443"/>
                  </a:cubicBezTo>
                  <a:cubicBezTo>
                    <a:pt x="765585" y="356468"/>
                    <a:pt x="761571" y="390044"/>
                    <a:pt x="756456" y="423457"/>
                  </a:cubicBezTo>
                  <a:cubicBezTo>
                    <a:pt x="746291" y="484623"/>
                    <a:pt x="735673" y="546081"/>
                    <a:pt x="731983" y="608055"/>
                  </a:cubicBezTo>
                  <a:cubicBezTo>
                    <a:pt x="713952" y="579688"/>
                    <a:pt x="697054" y="550447"/>
                    <a:pt x="679799" y="521498"/>
                  </a:cubicBezTo>
                  <a:cubicBezTo>
                    <a:pt x="661477" y="488828"/>
                    <a:pt x="646165" y="454477"/>
                    <a:pt x="626612" y="422487"/>
                  </a:cubicBezTo>
                  <a:cubicBezTo>
                    <a:pt x="596248" y="373871"/>
                    <a:pt x="567469" y="324252"/>
                    <a:pt x="532669" y="278612"/>
                  </a:cubicBezTo>
                  <a:cubicBezTo>
                    <a:pt x="521533" y="261727"/>
                    <a:pt x="512275" y="243678"/>
                    <a:pt x="499973" y="227570"/>
                  </a:cubicBezTo>
                  <a:cubicBezTo>
                    <a:pt x="487607" y="211170"/>
                    <a:pt x="474303" y="195483"/>
                    <a:pt x="461160" y="179730"/>
                  </a:cubicBezTo>
                  <a:cubicBezTo>
                    <a:pt x="428820" y="142112"/>
                    <a:pt x="392110" y="105108"/>
                    <a:pt x="344783" y="87221"/>
                  </a:cubicBezTo>
                  <a:cubicBezTo>
                    <a:pt x="326687" y="79878"/>
                    <a:pt x="306551" y="75932"/>
                    <a:pt x="287258" y="80525"/>
                  </a:cubicBezTo>
                  <a:cubicBezTo>
                    <a:pt x="258447" y="87997"/>
                    <a:pt x="264597" y="126068"/>
                    <a:pt x="268709" y="148581"/>
                  </a:cubicBezTo>
                  <a:cubicBezTo>
                    <a:pt x="281496" y="216022"/>
                    <a:pt x="310242" y="279129"/>
                    <a:pt x="348020" y="336123"/>
                  </a:cubicBezTo>
                  <a:cubicBezTo>
                    <a:pt x="363202" y="360965"/>
                    <a:pt x="376119" y="387165"/>
                    <a:pt x="391690" y="411812"/>
                  </a:cubicBezTo>
                  <a:cubicBezTo>
                    <a:pt x="412731" y="444255"/>
                    <a:pt x="436330" y="475081"/>
                    <a:pt x="459768" y="505842"/>
                  </a:cubicBezTo>
                  <a:cubicBezTo>
                    <a:pt x="493046" y="546501"/>
                    <a:pt x="523443" y="589392"/>
                    <a:pt x="559991" y="627301"/>
                  </a:cubicBezTo>
                  <a:cubicBezTo>
                    <a:pt x="576792" y="646806"/>
                    <a:pt x="592363" y="667281"/>
                    <a:pt x="609358" y="686591"/>
                  </a:cubicBezTo>
                  <a:cubicBezTo>
                    <a:pt x="619037" y="698010"/>
                    <a:pt x="629267" y="709622"/>
                    <a:pt x="634123" y="724016"/>
                  </a:cubicBezTo>
                  <a:cubicBezTo>
                    <a:pt x="581227" y="715282"/>
                    <a:pt x="527781" y="719584"/>
                    <a:pt x="474464" y="720361"/>
                  </a:cubicBezTo>
                  <a:cubicBezTo>
                    <a:pt x="406160" y="722787"/>
                    <a:pt x="337758" y="722463"/>
                    <a:pt x="269550" y="727056"/>
                  </a:cubicBezTo>
                  <a:cubicBezTo>
                    <a:pt x="235786" y="728868"/>
                    <a:pt x="201925" y="729126"/>
                    <a:pt x="168097" y="730291"/>
                  </a:cubicBezTo>
                  <a:cubicBezTo>
                    <a:pt x="116399" y="731682"/>
                    <a:pt x="61172" y="732264"/>
                    <a:pt x="15075" y="758561"/>
                  </a:cubicBezTo>
                  <a:cubicBezTo>
                    <a:pt x="-29857" y="792848"/>
                    <a:pt x="36732" y="839879"/>
                    <a:pt x="70625" y="849130"/>
                  </a:cubicBezTo>
                  <a:cubicBezTo>
                    <a:pt x="103126" y="859028"/>
                    <a:pt x="137408" y="860969"/>
                    <a:pt x="171107" y="863297"/>
                  </a:cubicBezTo>
                  <a:cubicBezTo>
                    <a:pt x="222708" y="865529"/>
                    <a:pt x="274471" y="864462"/>
                    <a:pt x="326039" y="862327"/>
                  </a:cubicBezTo>
                  <a:cubicBezTo>
                    <a:pt x="378093" y="859836"/>
                    <a:pt x="430180" y="857863"/>
                    <a:pt x="482137" y="853982"/>
                  </a:cubicBezTo>
                  <a:cubicBezTo>
                    <a:pt x="527166" y="850165"/>
                    <a:pt x="572292" y="846057"/>
                    <a:pt x="617516" y="848224"/>
                  </a:cubicBezTo>
                  <a:cubicBezTo>
                    <a:pt x="598514" y="860936"/>
                    <a:pt x="582004" y="876689"/>
                    <a:pt x="565397" y="892215"/>
                  </a:cubicBezTo>
                  <a:cubicBezTo>
                    <a:pt x="491265" y="947720"/>
                    <a:pt x="417101" y="1003485"/>
                    <a:pt x="348894" y="1066333"/>
                  </a:cubicBezTo>
                  <a:cubicBezTo>
                    <a:pt x="294412" y="1111488"/>
                    <a:pt x="242908" y="1161851"/>
                    <a:pt x="206619" y="1223146"/>
                  </a:cubicBezTo>
                  <a:cubicBezTo>
                    <a:pt x="187747" y="1253325"/>
                    <a:pt x="169068" y="1287741"/>
                    <a:pt x="176902" y="1324486"/>
                  </a:cubicBezTo>
                  <a:cubicBezTo>
                    <a:pt x="181434" y="1353371"/>
                    <a:pt x="209047" y="1346482"/>
                    <a:pt x="229539" y="1340627"/>
                  </a:cubicBezTo>
                  <a:cubicBezTo>
                    <a:pt x="261134" y="1330018"/>
                    <a:pt x="291693" y="1315785"/>
                    <a:pt x="320115" y="1298351"/>
                  </a:cubicBezTo>
                  <a:cubicBezTo>
                    <a:pt x="400268" y="1247632"/>
                    <a:pt x="475274" y="1188730"/>
                    <a:pt x="541766" y="1121063"/>
                  </a:cubicBezTo>
                  <a:cubicBezTo>
                    <a:pt x="580385" y="1086808"/>
                    <a:pt x="613987" y="1047508"/>
                    <a:pt x="651960" y="1012574"/>
                  </a:cubicBezTo>
                  <a:cubicBezTo>
                    <a:pt x="694270" y="970330"/>
                    <a:pt x="741565" y="932680"/>
                    <a:pt x="786400" y="892926"/>
                  </a:cubicBezTo>
                  <a:cubicBezTo>
                    <a:pt x="786238" y="982654"/>
                    <a:pt x="786335" y="1072414"/>
                    <a:pt x="789314" y="1162110"/>
                  </a:cubicBezTo>
                  <a:cubicBezTo>
                    <a:pt x="789702" y="1231233"/>
                    <a:pt x="801615" y="1299580"/>
                    <a:pt x="818610" y="1366407"/>
                  </a:cubicBezTo>
                  <a:cubicBezTo>
                    <a:pt x="827253" y="1393319"/>
                    <a:pt x="842080" y="1457978"/>
                    <a:pt x="870243" y="1467229"/>
                  </a:cubicBezTo>
                  <a:cubicBezTo>
                    <a:pt x="909219" y="1478388"/>
                    <a:pt x="942335" y="1285639"/>
                    <a:pt x="950590" y="1253260"/>
                  </a:cubicBezTo>
                  <a:cubicBezTo>
                    <a:pt x="963960" y="1187857"/>
                    <a:pt x="974966" y="1121968"/>
                    <a:pt x="979757" y="1055335"/>
                  </a:cubicBezTo>
                  <a:cubicBezTo>
                    <a:pt x="984160" y="997598"/>
                    <a:pt x="986847" y="940054"/>
                    <a:pt x="992706" y="882317"/>
                  </a:cubicBezTo>
                  <a:cubicBezTo>
                    <a:pt x="1012259" y="902339"/>
                    <a:pt x="1033851" y="920162"/>
                    <a:pt x="1053857" y="939699"/>
                  </a:cubicBezTo>
                  <a:cubicBezTo>
                    <a:pt x="1071564" y="957618"/>
                    <a:pt x="1088915" y="975894"/>
                    <a:pt x="1107206" y="993264"/>
                  </a:cubicBezTo>
                  <a:cubicBezTo>
                    <a:pt x="1129251" y="1015712"/>
                    <a:pt x="1148933" y="1040359"/>
                    <a:pt x="1172111" y="1061740"/>
                  </a:cubicBezTo>
                  <a:cubicBezTo>
                    <a:pt x="1187164" y="1076619"/>
                    <a:pt x="1198915" y="1092566"/>
                    <a:pt x="1213612" y="1108642"/>
                  </a:cubicBezTo>
                  <a:cubicBezTo>
                    <a:pt x="1231125" y="1127176"/>
                    <a:pt x="1249836" y="1144513"/>
                    <a:pt x="1268677" y="1161657"/>
                  </a:cubicBezTo>
                  <a:cubicBezTo>
                    <a:pt x="1302214" y="1188180"/>
                    <a:pt x="1355919" y="1232559"/>
                    <a:pt x="1400916" y="1215772"/>
                  </a:cubicBezTo>
                  <a:cubicBezTo>
                    <a:pt x="1435586" y="1199275"/>
                    <a:pt x="1422637" y="1164859"/>
                    <a:pt x="1408815" y="1138238"/>
                  </a:cubicBezTo>
                  <a:cubicBezTo>
                    <a:pt x="1395769" y="1112653"/>
                    <a:pt x="1383079" y="1086258"/>
                    <a:pt x="1367217" y="1061902"/>
                  </a:cubicBezTo>
                  <a:cubicBezTo>
                    <a:pt x="1354397" y="1043076"/>
                    <a:pt x="1340089" y="1025318"/>
                    <a:pt x="1326946" y="1006687"/>
                  </a:cubicBezTo>
                  <a:cubicBezTo>
                    <a:pt x="1296387" y="965608"/>
                    <a:pt x="1258318" y="930836"/>
                    <a:pt x="1219374" y="897875"/>
                  </a:cubicBezTo>
                  <a:cubicBezTo>
                    <a:pt x="1206555" y="886263"/>
                    <a:pt x="1194772" y="873616"/>
                    <a:pt x="1181823" y="862165"/>
                  </a:cubicBezTo>
                  <a:cubicBezTo>
                    <a:pt x="1168389" y="849906"/>
                    <a:pt x="1152235" y="841076"/>
                    <a:pt x="1138833" y="828817"/>
                  </a:cubicBezTo>
                  <a:cubicBezTo>
                    <a:pt x="1192020" y="828461"/>
                    <a:pt x="1244948" y="836094"/>
                    <a:pt x="1298135" y="833313"/>
                  </a:cubicBezTo>
                  <a:cubicBezTo>
                    <a:pt x="1339603" y="831663"/>
                    <a:pt x="1381201" y="833474"/>
                    <a:pt x="1422378" y="827458"/>
                  </a:cubicBezTo>
                  <a:cubicBezTo>
                    <a:pt x="1447855" y="825000"/>
                    <a:pt x="1473656" y="824838"/>
                    <a:pt x="1498744" y="819145"/>
                  </a:cubicBezTo>
                  <a:cubicBezTo>
                    <a:pt x="1522796" y="813938"/>
                    <a:pt x="1545748" y="804751"/>
                    <a:pt x="1569185" y="797344"/>
                  </a:cubicBezTo>
                  <a:cubicBezTo>
                    <a:pt x="1581681" y="793204"/>
                    <a:pt x="1594726" y="788837"/>
                    <a:pt x="1604114" y="779166"/>
                  </a:cubicBezTo>
                  <a:cubicBezTo>
                    <a:pt x="1639303" y="747111"/>
                    <a:pt x="1604568" y="702409"/>
                    <a:pt x="1566563" y="69526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 rot="-725685">
              <a:off x="292518" y="-148668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870243" y="1467229"/>
                  </a:moveTo>
                  <a:cubicBezTo>
                    <a:pt x="842080" y="1457978"/>
                    <a:pt x="827253" y="1393319"/>
                    <a:pt x="818610" y="1366407"/>
                  </a:cubicBezTo>
                  <a:cubicBezTo>
                    <a:pt x="801615" y="1299580"/>
                    <a:pt x="789702" y="1231233"/>
                    <a:pt x="789314" y="1162110"/>
                  </a:cubicBezTo>
                  <a:cubicBezTo>
                    <a:pt x="786335" y="1072414"/>
                    <a:pt x="786238" y="982654"/>
                    <a:pt x="786400" y="892926"/>
                  </a:cubicBezTo>
                  <a:cubicBezTo>
                    <a:pt x="741565" y="932680"/>
                    <a:pt x="694270" y="970330"/>
                    <a:pt x="651960" y="1012574"/>
                  </a:cubicBezTo>
                  <a:cubicBezTo>
                    <a:pt x="613987" y="1047508"/>
                    <a:pt x="580385" y="1086808"/>
                    <a:pt x="541766" y="1121063"/>
                  </a:cubicBezTo>
                  <a:cubicBezTo>
                    <a:pt x="475274" y="1188730"/>
                    <a:pt x="400268" y="1247632"/>
                    <a:pt x="320115" y="1298351"/>
                  </a:cubicBezTo>
                  <a:cubicBezTo>
                    <a:pt x="291693" y="1315785"/>
                    <a:pt x="261134" y="1330018"/>
                    <a:pt x="229539" y="1340627"/>
                  </a:cubicBezTo>
                  <a:cubicBezTo>
                    <a:pt x="209047" y="1346482"/>
                    <a:pt x="181434" y="1353371"/>
                    <a:pt x="176902" y="1324486"/>
                  </a:cubicBezTo>
                  <a:cubicBezTo>
                    <a:pt x="169068" y="1287741"/>
                    <a:pt x="187747" y="1253325"/>
                    <a:pt x="206619" y="1223146"/>
                  </a:cubicBezTo>
                  <a:cubicBezTo>
                    <a:pt x="242908" y="1161851"/>
                    <a:pt x="294412" y="1111488"/>
                    <a:pt x="348894" y="1066333"/>
                  </a:cubicBezTo>
                  <a:cubicBezTo>
                    <a:pt x="417101" y="1003485"/>
                    <a:pt x="491265" y="947720"/>
                    <a:pt x="565397" y="892215"/>
                  </a:cubicBezTo>
                  <a:cubicBezTo>
                    <a:pt x="582004" y="876689"/>
                    <a:pt x="598514" y="860936"/>
                    <a:pt x="617516" y="848224"/>
                  </a:cubicBezTo>
                  <a:cubicBezTo>
                    <a:pt x="572292" y="846057"/>
                    <a:pt x="527166" y="850165"/>
                    <a:pt x="482137" y="853982"/>
                  </a:cubicBezTo>
                  <a:cubicBezTo>
                    <a:pt x="430180" y="857863"/>
                    <a:pt x="378093" y="859836"/>
                    <a:pt x="326039" y="862327"/>
                  </a:cubicBezTo>
                  <a:cubicBezTo>
                    <a:pt x="274471" y="864462"/>
                    <a:pt x="222708" y="865529"/>
                    <a:pt x="171107" y="863297"/>
                  </a:cubicBezTo>
                  <a:cubicBezTo>
                    <a:pt x="137408" y="860969"/>
                    <a:pt x="103126" y="859028"/>
                    <a:pt x="70625" y="849130"/>
                  </a:cubicBezTo>
                  <a:cubicBezTo>
                    <a:pt x="36732" y="839879"/>
                    <a:pt x="-29857" y="792848"/>
                    <a:pt x="15075" y="758561"/>
                  </a:cubicBezTo>
                  <a:cubicBezTo>
                    <a:pt x="61172" y="732264"/>
                    <a:pt x="116399" y="731682"/>
                    <a:pt x="168097" y="730291"/>
                  </a:cubicBezTo>
                  <a:cubicBezTo>
                    <a:pt x="201925" y="729126"/>
                    <a:pt x="235786" y="728868"/>
                    <a:pt x="269550" y="727056"/>
                  </a:cubicBezTo>
                  <a:cubicBezTo>
                    <a:pt x="337758" y="722463"/>
                    <a:pt x="406160" y="722787"/>
                    <a:pt x="474464" y="720361"/>
                  </a:cubicBezTo>
                  <a:cubicBezTo>
                    <a:pt x="527781" y="719584"/>
                    <a:pt x="581227" y="715282"/>
                    <a:pt x="634123" y="724016"/>
                  </a:cubicBezTo>
                  <a:cubicBezTo>
                    <a:pt x="629267" y="709622"/>
                    <a:pt x="619037" y="698010"/>
                    <a:pt x="609358" y="686591"/>
                  </a:cubicBezTo>
                  <a:cubicBezTo>
                    <a:pt x="592363" y="667281"/>
                    <a:pt x="576792" y="646806"/>
                    <a:pt x="559991" y="627301"/>
                  </a:cubicBezTo>
                  <a:cubicBezTo>
                    <a:pt x="523443" y="589392"/>
                    <a:pt x="493046" y="546501"/>
                    <a:pt x="459768" y="505842"/>
                  </a:cubicBezTo>
                  <a:cubicBezTo>
                    <a:pt x="436330" y="475081"/>
                    <a:pt x="412731" y="444255"/>
                    <a:pt x="391690" y="411812"/>
                  </a:cubicBezTo>
                  <a:cubicBezTo>
                    <a:pt x="376119" y="387165"/>
                    <a:pt x="363202" y="360965"/>
                    <a:pt x="348020" y="336123"/>
                  </a:cubicBezTo>
                  <a:cubicBezTo>
                    <a:pt x="310242" y="279129"/>
                    <a:pt x="281496" y="216022"/>
                    <a:pt x="268709" y="148581"/>
                  </a:cubicBezTo>
                  <a:cubicBezTo>
                    <a:pt x="264597" y="126068"/>
                    <a:pt x="258447" y="87997"/>
                    <a:pt x="287258" y="80525"/>
                  </a:cubicBezTo>
                  <a:cubicBezTo>
                    <a:pt x="306551" y="75932"/>
                    <a:pt x="326687" y="79878"/>
                    <a:pt x="344783" y="87221"/>
                  </a:cubicBezTo>
                  <a:cubicBezTo>
                    <a:pt x="392110" y="105108"/>
                    <a:pt x="428820" y="142112"/>
                    <a:pt x="461160" y="179730"/>
                  </a:cubicBezTo>
                  <a:cubicBezTo>
                    <a:pt x="474303" y="195483"/>
                    <a:pt x="487607" y="211170"/>
                    <a:pt x="499973" y="227570"/>
                  </a:cubicBezTo>
                  <a:cubicBezTo>
                    <a:pt x="512275" y="243678"/>
                    <a:pt x="521533" y="261727"/>
                    <a:pt x="532669" y="278612"/>
                  </a:cubicBezTo>
                  <a:cubicBezTo>
                    <a:pt x="567469" y="324252"/>
                    <a:pt x="596248" y="373871"/>
                    <a:pt x="626612" y="422487"/>
                  </a:cubicBezTo>
                  <a:cubicBezTo>
                    <a:pt x="646165" y="454477"/>
                    <a:pt x="661477" y="488828"/>
                    <a:pt x="679799" y="521498"/>
                  </a:cubicBezTo>
                  <a:cubicBezTo>
                    <a:pt x="697054" y="550447"/>
                    <a:pt x="713952" y="579688"/>
                    <a:pt x="731983" y="608055"/>
                  </a:cubicBezTo>
                  <a:cubicBezTo>
                    <a:pt x="735673" y="546081"/>
                    <a:pt x="746291" y="484623"/>
                    <a:pt x="756456" y="423457"/>
                  </a:cubicBezTo>
                  <a:cubicBezTo>
                    <a:pt x="761571" y="390044"/>
                    <a:pt x="765585" y="356468"/>
                    <a:pt x="772901" y="323443"/>
                  </a:cubicBezTo>
                  <a:cubicBezTo>
                    <a:pt x="791418" y="235980"/>
                    <a:pt x="804334" y="145120"/>
                    <a:pt x="844605" y="64352"/>
                  </a:cubicBezTo>
                  <a:cubicBezTo>
                    <a:pt x="859043" y="36599"/>
                    <a:pt x="883386" y="12760"/>
                    <a:pt x="913719" y="3445"/>
                  </a:cubicBezTo>
                  <a:cubicBezTo>
                    <a:pt x="945055" y="-7650"/>
                    <a:pt x="984516" y="8523"/>
                    <a:pt x="984905" y="45236"/>
                  </a:cubicBezTo>
                  <a:cubicBezTo>
                    <a:pt x="989242" y="96019"/>
                    <a:pt x="983772" y="146770"/>
                    <a:pt x="977815" y="197197"/>
                  </a:cubicBezTo>
                  <a:cubicBezTo>
                    <a:pt x="964737" y="328813"/>
                    <a:pt x="933401" y="458585"/>
                    <a:pt x="924402" y="590653"/>
                  </a:cubicBezTo>
                  <a:cubicBezTo>
                    <a:pt x="939649" y="577230"/>
                    <a:pt x="955802" y="564874"/>
                    <a:pt x="969625" y="549865"/>
                  </a:cubicBezTo>
                  <a:cubicBezTo>
                    <a:pt x="981182" y="537509"/>
                    <a:pt x="992383" y="524765"/>
                    <a:pt x="1004457" y="512894"/>
                  </a:cubicBezTo>
                  <a:cubicBezTo>
                    <a:pt x="1029286" y="489799"/>
                    <a:pt x="1050458" y="463243"/>
                    <a:pt x="1074575" y="439501"/>
                  </a:cubicBezTo>
                  <a:cubicBezTo>
                    <a:pt x="1119798" y="397127"/>
                    <a:pt x="1164925" y="354560"/>
                    <a:pt x="1212188" y="314483"/>
                  </a:cubicBezTo>
                  <a:cubicBezTo>
                    <a:pt x="1250840" y="282687"/>
                    <a:pt x="1288521" y="249436"/>
                    <a:pt x="1330863" y="222491"/>
                  </a:cubicBezTo>
                  <a:cubicBezTo>
                    <a:pt x="1360224" y="205057"/>
                    <a:pt x="1393470" y="188593"/>
                    <a:pt x="1428561" y="192571"/>
                  </a:cubicBezTo>
                  <a:cubicBezTo>
                    <a:pt x="1448308" y="195224"/>
                    <a:pt x="1465401" y="210556"/>
                    <a:pt x="1472231" y="228928"/>
                  </a:cubicBezTo>
                  <a:cubicBezTo>
                    <a:pt x="1481198" y="255226"/>
                    <a:pt x="1465951" y="281652"/>
                    <a:pt x="1453261" y="304003"/>
                  </a:cubicBezTo>
                  <a:cubicBezTo>
                    <a:pt x="1434227" y="334247"/>
                    <a:pt x="1409851" y="361547"/>
                    <a:pt x="1382205" y="384189"/>
                  </a:cubicBezTo>
                  <a:cubicBezTo>
                    <a:pt x="1361519" y="399909"/>
                    <a:pt x="1342808" y="417893"/>
                    <a:pt x="1323709" y="435457"/>
                  </a:cubicBezTo>
                  <a:cubicBezTo>
                    <a:pt x="1302570" y="453603"/>
                    <a:pt x="1282500" y="472882"/>
                    <a:pt x="1262202" y="491933"/>
                  </a:cubicBezTo>
                  <a:cubicBezTo>
                    <a:pt x="1240804" y="511115"/>
                    <a:pt x="1218921" y="529746"/>
                    <a:pt x="1198397" y="549833"/>
                  </a:cubicBezTo>
                  <a:cubicBezTo>
                    <a:pt x="1157706" y="586610"/>
                    <a:pt x="1116917" y="623355"/>
                    <a:pt x="1077715" y="661653"/>
                  </a:cubicBezTo>
                  <a:cubicBezTo>
                    <a:pt x="1184575" y="656963"/>
                    <a:pt x="1291531" y="663011"/>
                    <a:pt x="1397808" y="674365"/>
                  </a:cubicBezTo>
                  <a:cubicBezTo>
                    <a:pt x="1454103" y="680478"/>
                    <a:pt x="1511142" y="682839"/>
                    <a:pt x="1566563" y="695260"/>
                  </a:cubicBezTo>
                  <a:cubicBezTo>
                    <a:pt x="1604568" y="702409"/>
                    <a:pt x="1639303" y="747111"/>
                    <a:pt x="1604114" y="779166"/>
                  </a:cubicBezTo>
                  <a:cubicBezTo>
                    <a:pt x="1594726" y="788837"/>
                    <a:pt x="1581681" y="793204"/>
                    <a:pt x="1569185" y="797344"/>
                  </a:cubicBezTo>
                  <a:cubicBezTo>
                    <a:pt x="1545748" y="804751"/>
                    <a:pt x="1522796" y="813938"/>
                    <a:pt x="1498744" y="819145"/>
                  </a:cubicBezTo>
                  <a:cubicBezTo>
                    <a:pt x="1473656" y="824838"/>
                    <a:pt x="1447855" y="825000"/>
                    <a:pt x="1422378" y="827458"/>
                  </a:cubicBezTo>
                  <a:cubicBezTo>
                    <a:pt x="1381201" y="833474"/>
                    <a:pt x="1339603" y="831663"/>
                    <a:pt x="1298135" y="833313"/>
                  </a:cubicBezTo>
                  <a:cubicBezTo>
                    <a:pt x="1244948" y="836094"/>
                    <a:pt x="1192020" y="828461"/>
                    <a:pt x="1138833" y="828817"/>
                  </a:cubicBezTo>
                  <a:cubicBezTo>
                    <a:pt x="1152235" y="841076"/>
                    <a:pt x="1168389" y="849906"/>
                    <a:pt x="1181823" y="862165"/>
                  </a:cubicBezTo>
                  <a:cubicBezTo>
                    <a:pt x="1194772" y="873616"/>
                    <a:pt x="1206555" y="886263"/>
                    <a:pt x="1219374" y="897875"/>
                  </a:cubicBezTo>
                  <a:cubicBezTo>
                    <a:pt x="1258318" y="930836"/>
                    <a:pt x="1296387" y="965608"/>
                    <a:pt x="1326946" y="1006687"/>
                  </a:cubicBezTo>
                  <a:cubicBezTo>
                    <a:pt x="1340089" y="1025318"/>
                    <a:pt x="1354397" y="1043076"/>
                    <a:pt x="1367217" y="1061902"/>
                  </a:cubicBezTo>
                  <a:cubicBezTo>
                    <a:pt x="1383079" y="1086258"/>
                    <a:pt x="1395769" y="1112653"/>
                    <a:pt x="1408815" y="1138238"/>
                  </a:cubicBezTo>
                  <a:cubicBezTo>
                    <a:pt x="1422637" y="1164859"/>
                    <a:pt x="1435586" y="1199275"/>
                    <a:pt x="1400916" y="1215772"/>
                  </a:cubicBezTo>
                  <a:cubicBezTo>
                    <a:pt x="1355919" y="1232559"/>
                    <a:pt x="1302214" y="1188180"/>
                    <a:pt x="1268677" y="1161657"/>
                  </a:cubicBezTo>
                  <a:cubicBezTo>
                    <a:pt x="1249836" y="1144513"/>
                    <a:pt x="1231125" y="1127176"/>
                    <a:pt x="1213612" y="1108642"/>
                  </a:cubicBezTo>
                  <a:cubicBezTo>
                    <a:pt x="1198915" y="1092566"/>
                    <a:pt x="1187164" y="1076619"/>
                    <a:pt x="1172111" y="1061740"/>
                  </a:cubicBezTo>
                  <a:cubicBezTo>
                    <a:pt x="1148933" y="1040359"/>
                    <a:pt x="1129251" y="1015712"/>
                    <a:pt x="1107206" y="993264"/>
                  </a:cubicBezTo>
                  <a:cubicBezTo>
                    <a:pt x="1088915" y="975894"/>
                    <a:pt x="1071564" y="957618"/>
                    <a:pt x="1053857" y="939699"/>
                  </a:cubicBezTo>
                  <a:cubicBezTo>
                    <a:pt x="1033851" y="920162"/>
                    <a:pt x="1012259" y="902339"/>
                    <a:pt x="992706" y="882317"/>
                  </a:cubicBezTo>
                  <a:cubicBezTo>
                    <a:pt x="986847" y="940054"/>
                    <a:pt x="984160" y="997598"/>
                    <a:pt x="979757" y="1055335"/>
                  </a:cubicBezTo>
                  <a:cubicBezTo>
                    <a:pt x="974966" y="1121968"/>
                    <a:pt x="963960" y="1187857"/>
                    <a:pt x="950590" y="1253260"/>
                  </a:cubicBezTo>
                  <a:cubicBezTo>
                    <a:pt x="942335" y="1285639"/>
                    <a:pt x="909219" y="1478388"/>
                    <a:pt x="870243" y="1467229"/>
                  </a:cubicBezTo>
                  <a:close/>
                  <a:moveTo>
                    <a:pt x="873286" y="1450474"/>
                  </a:moveTo>
                  <a:cubicBezTo>
                    <a:pt x="881476" y="1440188"/>
                    <a:pt x="887562" y="1428543"/>
                    <a:pt x="891803" y="1416122"/>
                  </a:cubicBezTo>
                  <a:cubicBezTo>
                    <a:pt x="900802" y="1390278"/>
                    <a:pt x="908377" y="1363981"/>
                    <a:pt x="914528" y="1337328"/>
                  </a:cubicBezTo>
                  <a:cubicBezTo>
                    <a:pt x="936282" y="1246565"/>
                    <a:pt x="955025" y="1154638"/>
                    <a:pt x="962439" y="1061481"/>
                  </a:cubicBezTo>
                  <a:cubicBezTo>
                    <a:pt x="967942" y="997113"/>
                    <a:pt x="969690" y="932453"/>
                    <a:pt x="977686" y="868343"/>
                  </a:cubicBezTo>
                  <a:cubicBezTo>
                    <a:pt x="978916" y="860451"/>
                    <a:pt x="987430" y="854532"/>
                    <a:pt x="994422" y="860257"/>
                  </a:cubicBezTo>
                  <a:cubicBezTo>
                    <a:pt x="1002806" y="868570"/>
                    <a:pt x="1010899" y="877206"/>
                    <a:pt x="1019575" y="885228"/>
                  </a:cubicBezTo>
                  <a:cubicBezTo>
                    <a:pt x="1042624" y="906576"/>
                    <a:pt x="1066255" y="927278"/>
                    <a:pt x="1087588" y="950373"/>
                  </a:cubicBezTo>
                  <a:cubicBezTo>
                    <a:pt x="1103645" y="967031"/>
                    <a:pt x="1120996" y="982363"/>
                    <a:pt x="1136340" y="999700"/>
                  </a:cubicBezTo>
                  <a:cubicBezTo>
                    <a:pt x="1152559" y="1019140"/>
                    <a:pt x="1170590" y="1036801"/>
                    <a:pt x="1188524" y="1054656"/>
                  </a:cubicBezTo>
                  <a:cubicBezTo>
                    <a:pt x="1200696" y="1067142"/>
                    <a:pt x="1211443" y="1080986"/>
                    <a:pt x="1222903" y="1094118"/>
                  </a:cubicBezTo>
                  <a:cubicBezTo>
                    <a:pt x="1245563" y="1117731"/>
                    <a:pt x="1268968" y="1140923"/>
                    <a:pt x="1294639" y="1161301"/>
                  </a:cubicBezTo>
                  <a:cubicBezTo>
                    <a:pt x="1321152" y="1179285"/>
                    <a:pt x="1365048" y="1215286"/>
                    <a:pt x="1397841" y="1198337"/>
                  </a:cubicBezTo>
                  <a:cubicBezTo>
                    <a:pt x="1404412" y="1193615"/>
                    <a:pt x="1408620" y="1186175"/>
                    <a:pt x="1405966" y="1178088"/>
                  </a:cubicBezTo>
                  <a:cubicBezTo>
                    <a:pt x="1403894" y="1166929"/>
                    <a:pt x="1399265" y="1156546"/>
                    <a:pt x="1394247" y="1146422"/>
                  </a:cubicBezTo>
                  <a:cubicBezTo>
                    <a:pt x="1380975" y="1120319"/>
                    <a:pt x="1368220" y="1093827"/>
                    <a:pt x="1352099" y="1069309"/>
                  </a:cubicBezTo>
                  <a:cubicBezTo>
                    <a:pt x="1332449" y="1042882"/>
                    <a:pt x="1313965" y="1015485"/>
                    <a:pt x="1292470" y="990546"/>
                  </a:cubicBezTo>
                  <a:cubicBezTo>
                    <a:pt x="1269130" y="964961"/>
                    <a:pt x="1244106" y="940249"/>
                    <a:pt x="1217497" y="918383"/>
                  </a:cubicBezTo>
                  <a:cubicBezTo>
                    <a:pt x="1201019" y="904603"/>
                    <a:pt x="1186452" y="888754"/>
                    <a:pt x="1170493" y="874392"/>
                  </a:cubicBezTo>
                  <a:cubicBezTo>
                    <a:pt x="1158030" y="863524"/>
                    <a:pt x="1143915" y="854855"/>
                    <a:pt x="1131161" y="844375"/>
                  </a:cubicBezTo>
                  <a:cubicBezTo>
                    <a:pt x="1122259" y="837259"/>
                    <a:pt x="1104713" y="819825"/>
                    <a:pt x="1122744" y="812741"/>
                  </a:cubicBezTo>
                  <a:cubicBezTo>
                    <a:pt x="1142426" y="810962"/>
                    <a:pt x="1162400" y="812870"/>
                    <a:pt x="1182179" y="813161"/>
                  </a:cubicBezTo>
                  <a:cubicBezTo>
                    <a:pt x="1223906" y="815264"/>
                    <a:pt x="1265537" y="818983"/>
                    <a:pt x="1307329" y="816202"/>
                  </a:cubicBezTo>
                  <a:cubicBezTo>
                    <a:pt x="1341157" y="815037"/>
                    <a:pt x="1375148" y="816655"/>
                    <a:pt x="1408782" y="812126"/>
                  </a:cubicBezTo>
                  <a:cubicBezTo>
                    <a:pt x="1435748" y="808697"/>
                    <a:pt x="1463070" y="808989"/>
                    <a:pt x="1489841" y="803943"/>
                  </a:cubicBezTo>
                  <a:cubicBezTo>
                    <a:pt x="1517196" y="798379"/>
                    <a:pt x="1543158" y="787899"/>
                    <a:pt x="1569703" y="779554"/>
                  </a:cubicBezTo>
                  <a:cubicBezTo>
                    <a:pt x="1605150" y="768750"/>
                    <a:pt x="1614409" y="739865"/>
                    <a:pt x="1580548" y="718193"/>
                  </a:cubicBezTo>
                  <a:cubicBezTo>
                    <a:pt x="1557466" y="707163"/>
                    <a:pt x="1531116" y="705870"/>
                    <a:pt x="1506125" y="702085"/>
                  </a:cubicBezTo>
                  <a:cubicBezTo>
                    <a:pt x="1489841" y="700144"/>
                    <a:pt x="1473526" y="698171"/>
                    <a:pt x="1457178" y="696586"/>
                  </a:cubicBezTo>
                  <a:cubicBezTo>
                    <a:pt x="1399103" y="691476"/>
                    <a:pt x="1340866" y="685459"/>
                    <a:pt x="1282791" y="680769"/>
                  </a:cubicBezTo>
                  <a:cubicBezTo>
                    <a:pt x="1224813" y="677858"/>
                    <a:pt x="1166738" y="675497"/>
                    <a:pt x="1108695" y="677308"/>
                  </a:cubicBezTo>
                  <a:cubicBezTo>
                    <a:pt x="1095487" y="676661"/>
                    <a:pt x="1062241" y="683680"/>
                    <a:pt x="1055411" y="670645"/>
                  </a:cubicBezTo>
                  <a:cubicBezTo>
                    <a:pt x="1052012" y="662947"/>
                    <a:pt x="1059554" y="657092"/>
                    <a:pt x="1064054" y="651820"/>
                  </a:cubicBezTo>
                  <a:cubicBezTo>
                    <a:pt x="1074478" y="640660"/>
                    <a:pt x="1085776" y="630406"/>
                    <a:pt x="1097106" y="620218"/>
                  </a:cubicBezTo>
                  <a:cubicBezTo>
                    <a:pt x="1109601" y="609090"/>
                    <a:pt x="1121708" y="597511"/>
                    <a:pt x="1133621" y="585769"/>
                  </a:cubicBezTo>
                  <a:cubicBezTo>
                    <a:pt x="1157091" y="563644"/>
                    <a:pt x="1181758" y="543558"/>
                    <a:pt x="1204613" y="520883"/>
                  </a:cubicBezTo>
                  <a:cubicBezTo>
                    <a:pt x="1227629" y="499632"/>
                    <a:pt x="1251908" y="479836"/>
                    <a:pt x="1274083" y="457679"/>
                  </a:cubicBezTo>
                  <a:cubicBezTo>
                    <a:pt x="1296937" y="436654"/>
                    <a:pt x="1320245" y="416179"/>
                    <a:pt x="1342938" y="394993"/>
                  </a:cubicBezTo>
                  <a:cubicBezTo>
                    <a:pt x="1371166" y="371671"/>
                    <a:pt x="1399848" y="348867"/>
                    <a:pt x="1422087" y="319400"/>
                  </a:cubicBezTo>
                  <a:cubicBezTo>
                    <a:pt x="1439050" y="296434"/>
                    <a:pt x="1457081" y="271884"/>
                    <a:pt x="1458279" y="242708"/>
                  </a:cubicBezTo>
                  <a:cubicBezTo>
                    <a:pt x="1450348" y="197585"/>
                    <a:pt x="1401693" y="205477"/>
                    <a:pt x="1370260" y="220454"/>
                  </a:cubicBezTo>
                  <a:cubicBezTo>
                    <a:pt x="1332967" y="237209"/>
                    <a:pt x="1301081" y="263150"/>
                    <a:pt x="1269518" y="288574"/>
                  </a:cubicBezTo>
                  <a:cubicBezTo>
                    <a:pt x="1234395" y="317330"/>
                    <a:pt x="1199012" y="347638"/>
                    <a:pt x="1165248" y="377720"/>
                  </a:cubicBezTo>
                  <a:cubicBezTo>
                    <a:pt x="1151911" y="389364"/>
                    <a:pt x="1138995" y="401559"/>
                    <a:pt x="1126402" y="414012"/>
                  </a:cubicBezTo>
                  <a:cubicBezTo>
                    <a:pt x="1102026" y="437269"/>
                    <a:pt x="1076226" y="459038"/>
                    <a:pt x="1054666" y="485076"/>
                  </a:cubicBezTo>
                  <a:cubicBezTo>
                    <a:pt x="1037671" y="504710"/>
                    <a:pt x="1018151" y="521886"/>
                    <a:pt x="1000508" y="540905"/>
                  </a:cubicBezTo>
                  <a:cubicBezTo>
                    <a:pt x="982250" y="561833"/>
                    <a:pt x="962471" y="581241"/>
                    <a:pt x="940652" y="598449"/>
                  </a:cubicBezTo>
                  <a:cubicBezTo>
                    <a:pt x="933304" y="604336"/>
                    <a:pt x="927347" y="612034"/>
                    <a:pt x="919449" y="617080"/>
                  </a:cubicBezTo>
                  <a:cubicBezTo>
                    <a:pt x="914658" y="619829"/>
                    <a:pt x="908183" y="617048"/>
                    <a:pt x="906694" y="611775"/>
                  </a:cubicBezTo>
                  <a:cubicBezTo>
                    <a:pt x="905885" y="607376"/>
                    <a:pt x="907147" y="602460"/>
                    <a:pt x="907212" y="598125"/>
                  </a:cubicBezTo>
                  <a:cubicBezTo>
                    <a:pt x="908475" y="575160"/>
                    <a:pt x="910514" y="552291"/>
                    <a:pt x="913363" y="529487"/>
                  </a:cubicBezTo>
                  <a:cubicBezTo>
                    <a:pt x="922038" y="455480"/>
                    <a:pt x="934566" y="381925"/>
                    <a:pt x="946058" y="308305"/>
                  </a:cubicBezTo>
                  <a:cubicBezTo>
                    <a:pt x="952209" y="275280"/>
                    <a:pt x="956482" y="242028"/>
                    <a:pt x="959849" y="208615"/>
                  </a:cubicBezTo>
                  <a:cubicBezTo>
                    <a:pt x="963733" y="168506"/>
                    <a:pt x="970078" y="128494"/>
                    <a:pt x="969593" y="88062"/>
                  </a:cubicBezTo>
                  <a:cubicBezTo>
                    <a:pt x="968978" y="69883"/>
                    <a:pt x="970823" y="50346"/>
                    <a:pt x="965384" y="32879"/>
                  </a:cubicBezTo>
                  <a:cubicBezTo>
                    <a:pt x="947386" y="3412"/>
                    <a:pt x="905496" y="19682"/>
                    <a:pt x="885329" y="38669"/>
                  </a:cubicBezTo>
                  <a:cubicBezTo>
                    <a:pt x="845673" y="73700"/>
                    <a:pt x="828451" y="152559"/>
                    <a:pt x="814855" y="203116"/>
                  </a:cubicBezTo>
                  <a:cubicBezTo>
                    <a:pt x="801615" y="264379"/>
                    <a:pt x="787533" y="325578"/>
                    <a:pt x="777789" y="387488"/>
                  </a:cubicBezTo>
                  <a:cubicBezTo>
                    <a:pt x="773807" y="420546"/>
                    <a:pt x="766200" y="452989"/>
                    <a:pt x="761636" y="485949"/>
                  </a:cubicBezTo>
                  <a:cubicBezTo>
                    <a:pt x="756812" y="517260"/>
                    <a:pt x="751147" y="548474"/>
                    <a:pt x="747392" y="579979"/>
                  </a:cubicBezTo>
                  <a:cubicBezTo>
                    <a:pt x="746129" y="589942"/>
                    <a:pt x="744867" y="599904"/>
                    <a:pt x="744090" y="609899"/>
                  </a:cubicBezTo>
                  <a:cubicBezTo>
                    <a:pt x="743410" y="614039"/>
                    <a:pt x="745094" y="619668"/>
                    <a:pt x="740400" y="621802"/>
                  </a:cubicBezTo>
                  <a:cubicBezTo>
                    <a:pt x="740076" y="628369"/>
                    <a:pt x="732145" y="631830"/>
                    <a:pt x="727030" y="627851"/>
                  </a:cubicBezTo>
                  <a:cubicBezTo>
                    <a:pt x="712657" y="613942"/>
                    <a:pt x="705211" y="594438"/>
                    <a:pt x="694108" y="577974"/>
                  </a:cubicBezTo>
                  <a:cubicBezTo>
                    <a:pt x="676044" y="548442"/>
                    <a:pt x="658078" y="518813"/>
                    <a:pt x="643187" y="487502"/>
                  </a:cubicBezTo>
                  <a:cubicBezTo>
                    <a:pt x="615217" y="432579"/>
                    <a:pt x="581389" y="380728"/>
                    <a:pt x="548305" y="328845"/>
                  </a:cubicBezTo>
                  <a:cubicBezTo>
                    <a:pt x="528882" y="302709"/>
                    <a:pt x="510494" y="275992"/>
                    <a:pt x="494017" y="247883"/>
                  </a:cubicBezTo>
                  <a:cubicBezTo>
                    <a:pt x="462681" y="205736"/>
                    <a:pt x="429370" y="164010"/>
                    <a:pt x="388161" y="131049"/>
                  </a:cubicBezTo>
                  <a:cubicBezTo>
                    <a:pt x="362296" y="111545"/>
                    <a:pt x="318756" y="85959"/>
                    <a:pt x="286513" y="98833"/>
                  </a:cubicBezTo>
                  <a:cubicBezTo>
                    <a:pt x="277870" y="114456"/>
                    <a:pt x="283276" y="133023"/>
                    <a:pt x="285930" y="149584"/>
                  </a:cubicBezTo>
                  <a:cubicBezTo>
                    <a:pt x="294412" y="189790"/>
                    <a:pt x="307911" y="228799"/>
                    <a:pt x="326072" y="265641"/>
                  </a:cubicBezTo>
                  <a:cubicBezTo>
                    <a:pt x="339020" y="291712"/>
                    <a:pt x="355854" y="315551"/>
                    <a:pt x="370259" y="340813"/>
                  </a:cubicBezTo>
                  <a:cubicBezTo>
                    <a:pt x="392046" y="380663"/>
                    <a:pt x="414933" y="419834"/>
                    <a:pt x="443128" y="455577"/>
                  </a:cubicBezTo>
                  <a:cubicBezTo>
                    <a:pt x="463490" y="484558"/>
                    <a:pt x="486345" y="511567"/>
                    <a:pt x="508131" y="539450"/>
                  </a:cubicBezTo>
                  <a:cubicBezTo>
                    <a:pt x="520141" y="555234"/>
                    <a:pt x="531860" y="571343"/>
                    <a:pt x="545262" y="586060"/>
                  </a:cubicBezTo>
                  <a:cubicBezTo>
                    <a:pt x="568667" y="610805"/>
                    <a:pt x="590259" y="637102"/>
                    <a:pt x="611721" y="663529"/>
                  </a:cubicBezTo>
                  <a:cubicBezTo>
                    <a:pt x="624541" y="679605"/>
                    <a:pt x="660020" y="713924"/>
                    <a:pt x="649661" y="735499"/>
                  </a:cubicBezTo>
                  <a:cubicBezTo>
                    <a:pt x="639917" y="747434"/>
                    <a:pt x="601103" y="734496"/>
                    <a:pt x="585338" y="735304"/>
                  </a:cubicBezTo>
                  <a:cubicBezTo>
                    <a:pt x="500297" y="734981"/>
                    <a:pt x="415289" y="739704"/>
                    <a:pt x="330248" y="740512"/>
                  </a:cubicBezTo>
                  <a:cubicBezTo>
                    <a:pt x="278906" y="743100"/>
                    <a:pt x="227596" y="745882"/>
                    <a:pt x="176157" y="746723"/>
                  </a:cubicBezTo>
                  <a:cubicBezTo>
                    <a:pt x="130513" y="747984"/>
                    <a:pt x="86358" y="747952"/>
                    <a:pt x="43400" y="763510"/>
                  </a:cubicBezTo>
                  <a:cubicBezTo>
                    <a:pt x="33527" y="767715"/>
                    <a:pt x="19801" y="771144"/>
                    <a:pt x="16888" y="782788"/>
                  </a:cubicBezTo>
                  <a:cubicBezTo>
                    <a:pt x="17956" y="804493"/>
                    <a:pt x="51105" y="823868"/>
                    <a:pt x="69427" y="831113"/>
                  </a:cubicBezTo>
                  <a:cubicBezTo>
                    <a:pt x="130319" y="849939"/>
                    <a:pt x="195127" y="847351"/>
                    <a:pt x="258155" y="847577"/>
                  </a:cubicBezTo>
                  <a:cubicBezTo>
                    <a:pt x="326881" y="846542"/>
                    <a:pt x="395542" y="842402"/>
                    <a:pt x="464170" y="838585"/>
                  </a:cubicBezTo>
                  <a:cubicBezTo>
                    <a:pt x="513926" y="834833"/>
                    <a:pt x="563681" y="829205"/>
                    <a:pt x="613664" y="831340"/>
                  </a:cubicBezTo>
                  <a:cubicBezTo>
                    <a:pt x="624346" y="832731"/>
                    <a:pt x="645971" y="829205"/>
                    <a:pt x="646003" y="844666"/>
                  </a:cubicBezTo>
                  <a:cubicBezTo>
                    <a:pt x="645712" y="846704"/>
                    <a:pt x="644611" y="848871"/>
                    <a:pt x="643154" y="850327"/>
                  </a:cubicBezTo>
                  <a:cubicBezTo>
                    <a:pt x="635482" y="856537"/>
                    <a:pt x="626936" y="861713"/>
                    <a:pt x="619102" y="867729"/>
                  </a:cubicBezTo>
                  <a:cubicBezTo>
                    <a:pt x="599647" y="881282"/>
                    <a:pt x="584205" y="899493"/>
                    <a:pt x="565300" y="913725"/>
                  </a:cubicBezTo>
                  <a:cubicBezTo>
                    <a:pt x="524091" y="942901"/>
                    <a:pt x="484791" y="974665"/>
                    <a:pt x="444909" y="1005620"/>
                  </a:cubicBezTo>
                  <a:cubicBezTo>
                    <a:pt x="416357" y="1029071"/>
                    <a:pt x="388355" y="1053136"/>
                    <a:pt x="361033" y="1077945"/>
                  </a:cubicBezTo>
                  <a:cubicBezTo>
                    <a:pt x="321248" y="1111068"/>
                    <a:pt x="283211" y="1146584"/>
                    <a:pt x="251131" y="1187307"/>
                  </a:cubicBezTo>
                  <a:cubicBezTo>
                    <a:pt x="239703" y="1202348"/>
                    <a:pt x="229409" y="1218230"/>
                    <a:pt x="219503" y="1234273"/>
                  </a:cubicBezTo>
                  <a:cubicBezTo>
                    <a:pt x="202961" y="1261670"/>
                    <a:pt x="184088" y="1294016"/>
                    <a:pt x="195192" y="1326815"/>
                  </a:cubicBezTo>
                  <a:cubicBezTo>
                    <a:pt x="199109" y="1332088"/>
                    <a:pt x="208044" y="1327689"/>
                    <a:pt x="213612" y="1327559"/>
                  </a:cubicBezTo>
                  <a:cubicBezTo>
                    <a:pt x="228503" y="1324357"/>
                    <a:pt x="242520" y="1318341"/>
                    <a:pt x="256472" y="1312421"/>
                  </a:cubicBezTo>
                  <a:cubicBezTo>
                    <a:pt x="289783" y="1298771"/>
                    <a:pt x="320018" y="1279364"/>
                    <a:pt x="349671" y="1259212"/>
                  </a:cubicBezTo>
                  <a:cubicBezTo>
                    <a:pt x="391754" y="1229583"/>
                    <a:pt x="433158" y="1198984"/>
                    <a:pt x="471713" y="1164859"/>
                  </a:cubicBezTo>
                  <a:cubicBezTo>
                    <a:pt x="491330" y="1148201"/>
                    <a:pt x="508941" y="1129440"/>
                    <a:pt x="527522" y="1111650"/>
                  </a:cubicBezTo>
                  <a:cubicBezTo>
                    <a:pt x="540018" y="1100135"/>
                    <a:pt x="552804" y="1088911"/>
                    <a:pt x="564685" y="1076749"/>
                  </a:cubicBezTo>
                  <a:cubicBezTo>
                    <a:pt x="614958" y="1022828"/>
                    <a:pt x="669020" y="972692"/>
                    <a:pt x="724408" y="924108"/>
                  </a:cubicBezTo>
                  <a:cubicBezTo>
                    <a:pt x="740594" y="909843"/>
                    <a:pt x="757913" y="896905"/>
                    <a:pt x="773646" y="882123"/>
                  </a:cubicBezTo>
                  <a:cubicBezTo>
                    <a:pt x="780994" y="875298"/>
                    <a:pt x="795141" y="859028"/>
                    <a:pt x="802489" y="874295"/>
                  </a:cubicBezTo>
                  <a:cubicBezTo>
                    <a:pt x="804172" y="881961"/>
                    <a:pt x="802780" y="890080"/>
                    <a:pt x="803201" y="897908"/>
                  </a:cubicBezTo>
                  <a:cubicBezTo>
                    <a:pt x="803169" y="978837"/>
                    <a:pt x="803007" y="1059799"/>
                    <a:pt x="805532" y="1140697"/>
                  </a:cubicBezTo>
                  <a:cubicBezTo>
                    <a:pt x="805888" y="1199081"/>
                    <a:pt x="811003" y="1257239"/>
                    <a:pt x="823725" y="1314297"/>
                  </a:cubicBezTo>
                  <a:cubicBezTo>
                    <a:pt x="829519" y="1341436"/>
                    <a:pt x="835573" y="1368639"/>
                    <a:pt x="844896" y="1394839"/>
                  </a:cubicBezTo>
                  <a:cubicBezTo>
                    <a:pt x="852406" y="1414020"/>
                    <a:pt x="856841" y="1436662"/>
                    <a:pt x="873286" y="145047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 rot="-725685">
              <a:off x="300857" y="-140312"/>
              <a:ext cx="794208" cy="719221"/>
            </a:xfrm>
            <a:custGeom>
              <a:rect b="b" l="l" r="r" t="t"/>
              <a:pathLst>
                <a:path extrusionOk="0" h="1433700" w="1584855">
                  <a:moveTo>
                    <a:pt x="1563757" y="701452"/>
                  </a:moveTo>
                  <a:cubicBezTo>
                    <a:pt x="1597618" y="723124"/>
                    <a:pt x="1588327" y="752009"/>
                    <a:pt x="1552912" y="762813"/>
                  </a:cubicBezTo>
                  <a:cubicBezTo>
                    <a:pt x="1526367" y="771158"/>
                    <a:pt x="1500405" y="781638"/>
                    <a:pt x="1473051" y="787202"/>
                  </a:cubicBezTo>
                  <a:cubicBezTo>
                    <a:pt x="1446312" y="792248"/>
                    <a:pt x="1418958" y="791956"/>
                    <a:pt x="1391992" y="795385"/>
                  </a:cubicBezTo>
                  <a:cubicBezTo>
                    <a:pt x="1358325" y="799946"/>
                    <a:pt x="1324367" y="798296"/>
                    <a:pt x="1290538" y="799461"/>
                  </a:cubicBezTo>
                  <a:cubicBezTo>
                    <a:pt x="1248746" y="802243"/>
                    <a:pt x="1207083" y="798523"/>
                    <a:pt x="1165389" y="796420"/>
                  </a:cubicBezTo>
                  <a:cubicBezTo>
                    <a:pt x="1145609" y="796129"/>
                    <a:pt x="1125636" y="794188"/>
                    <a:pt x="1105954" y="796000"/>
                  </a:cubicBezTo>
                  <a:cubicBezTo>
                    <a:pt x="1087922" y="803083"/>
                    <a:pt x="1105436" y="820518"/>
                    <a:pt x="1114370" y="827634"/>
                  </a:cubicBezTo>
                  <a:cubicBezTo>
                    <a:pt x="1127125" y="838114"/>
                    <a:pt x="1141239" y="846783"/>
                    <a:pt x="1153670" y="857651"/>
                  </a:cubicBezTo>
                  <a:cubicBezTo>
                    <a:pt x="1169629" y="872013"/>
                    <a:pt x="1184197" y="887862"/>
                    <a:pt x="1200674" y="901642"/>
                  </a:cubicBezTo>
                  <a:cubicBezTo>
                    <a:pt x="1227284" y="923475"/>
                    <a:pt x="1252339" y="948220"/>
                    <a:pt x="1275679" y="973773"/>
                  </a:cubicBezTo>
                  <a:cubicBezTo>
                    <a:pt x="1297174" y="998744"/>
                    <a:pt x="1315691" y="1026109"/>
                    <a:pt x="1335309" y="1052536"/>
                  </a:cubicBezTo>
                  <a:cubicBezTo>
                    <a:pt x="1351430" y="1077054"/>
                    <a:pt x="1364152" y="1103545"/>
                    <a:pt x="1377457" y="1129648"/>
                  </a:cubicBezTo>
                  <a:cubicBezTo>
                    <a:pt x="1382474" y="1139773"/>
                    <a:pt x="1387104" y="1150123"/>
                    <a:pt x="1389175" y="1161315"/>
                  </a:cubicBezTo>
                  <a:cubicBezTo>
                    <a:pt x="1391830" y="1169402"/>
                    <a:pt x="1387622" y="1176841"/>
                    <a:pt x="1381050" y="1181564"/>
                  </a:cubicBezTo>
                  <a:cubicBezTo>
                    <a:pt x="1348225" y="1198513"/>
                    <a:pt x="1304329" y="1162512"/>
                    <a:pt x="1277848" y="1144528"/>
                  </a:cubicBezTo>
                  <a:cubicBezTo>
                    <a:pt x="1252210" y="1124150"/>
                    <a:pt x="1228805" y="1100925"/>
                    <a:pt x="1206112" y="1077345"/>
                  </a:cubicBezTo>
                  <a:cubicBezTo>
                    <a:pt x="1194653" y="1064213"/>
                    <a:pt x="1183938" y="1050368"/>
                    <a:pt x="1171733" y="1037883"/>
                  </a:cubicBezTo>
                  <a:cubicBezTo>
                    <a:pt x="1153799" y="1020028"/>
                    <a:pt x="1135768" y="1002367"/>
                    <a:pt x="1119550" y="982927"/>
                  </a:cubicBezTo>
                  <a:cubicBezTo>
                    <a:pt x="1104206" y="965590"/>
                    <a:pt x="1086854" y="950258"/>
                    <a:pt x="1070798" y="933599"/>
                  </a:cubicBezTo>
                  <a:cubicBezTo>
                    <a:pt x="1049465" y="910472"/>
                    <a:pt x="1025833" y="889803"/>
                    <a:pt x="1002784" y="868455"/>
                  </a:cubicBezTo>
                  <a:cubicBezTo>
                    <a:pt x="994109" y="860433"/>
                    <a:pt x="986016" y="851797"/>
                    <a:pt x="977631" y="843484"/>
                  </a:cubicBezTo>
                  <a:cubicBezTo>
                    <a:pt x="970639" y="837791"/>
                    <a:pt x="962125" y="843678"/>
                    <a:pt x="960895" y="851570"/>
                  </a:cubicBezTo>
                  <a:cubicBezTo>
                    <a:pt x="952899" y="915647"/>
                    <a:pt x="951151" y="980339"/>
                    <a:pt x="945648" y="1044708"/>
                  </a:cubicBezTo>
                  <a:cubicBezTo>
                    <a:pt x="938235" y="1137864"/>
                    <a:pt x="919491" y="1229792"/>
                    <a:pt x="897738" y="1320554"/>
                  </a:cubicBezTo>
                  <a:cubicBezTo>
                    <a:pt x="891619" y="1347207"/>
                    <a:pt x="884012" y="1373505"/>
                    <a:pt x="875012" y="1399349"/>
                  </a:cubicBezTo>
                  <a:cubicBezTo>
                    <a:pt x="870772" y="1411770"/>
                    <a:pt x="864686" y="1423415"/>
                    <a:pt x="856496" y="1433701"/>
                  </a:cubicBezTo>
                  <a:cubicBezTo>
                    <a:pt x="840051" y="1419856"/>
                    <a:pt x="835616" y="1397214"/>
                    <a:pt x="828041" y="1378001"/>
                  </a:cubicBezTo>
                  <a:cubicBezTo>
                    <a:pt x="818718" y="1351833"/>
                    <a:pt x="812697" y="1324598"/>
                    <a:pt x="806870" y="1297459"/>
                  </a:cubicBezTo>
                  <a:cubicBezTo>
                    <a:pt x="794115" y="1240401"/>
                    <a:pt x="789000" y="1182243"/>
                    <a:pt x="788677" y="1123858"/>
                  </a:cubicBezTo>
                  <a:cubicBezTo>
                    <a:pt x="786152" y="1042961"/>
                    <a:pt x="786281" y="961999"/>
                    <a:pt x="786346" y="881070"/>
                  </a:cubicBezTo>
                  <a:cubicBezTo>
                    <a:pt x="785925" y="873242"/>
                    <a:pt x="787317" y="865123"/>
                    <a:pt x="785634" y="857457"/>
                  </a:cubicBezTo>
                  <a:cubicBezTo>
                    <a:pt x="778318" y="842190"/>
                    <a:pt x="764139" y="858492"/>
                    <a:pt x="756790" y="865285"/>
                  </a:cubicBezTo>
                  <a:cubicBezTo>
                    <a:pt x="741058" y="880067"/>
                    <a:pt x="723739" y="893005"/>
                    <a:pt x="707553" y="907270"/>
                  </a:cubicBezTo>
                  <a:cubicBezTo>
                    <a:pt x="652132" y="955853"/>
                    <a:pt x="598103" y="1005990"/>
                    <a:pt x="547830" y="1059911"/>
                  </a:cubicBezTo>
                  <a:cubicBezTo>
                    <a:pt x="535949" y="1072073"/>
                    <a:pt x="523195" y="1083297"/>
                    <a:pt x="510667" y="1094812"/>
                  </a:cubicBezTo>
                  <a:cubicBezTo>
                    <a:pt x="492118" y="1112570"/>
                    <a:pt x="474507" y="1131363"/>
                    <a:pt x="454890" y="1148021"/>
                  </a:cubicBezTo>
                  <a:cubicBezTo>
                    <a:pt x="416335" y="1182146"/>
                    <a:pt x="374931" y="1212778"/>
                    <a:pt x="332848" y="1242374"/>
                  </a:cubicBezTo>
                  <a:cubicBezTo>
                    <a:pt x="303195" y="1262526"/>
                    <a:pt x="272960" y="1281966"/>
                    <a:pt x="239649" y="1295616"/>
                  </a:cubicBezTo>
                  <a:cubicBezTo>
                    <a:pt x="225697" y="1301535"/>
                    <a:pt x="211680" y="1307519"/>
                    <a:pt x="196789" y="1310754"/>
                  </a:cubicBezTo>
                  <a:cubicBezTo>
                    <a:pt x="191188" y="1310883"/>
                    <a:pt x="182286" y="1315314"/>
                    <a:pt x="178369" y="1310010"/>
                  </a:cubicBezTo>
                  <a:cubicBezTo>
                    <a:pt x="167233" y="1277211"/>
                    <a:pt x="186138" y="1244865"/>
                    <a:pt x="202680" y="1217468"/>
                  </a:cubicBezTo>
                  <a:cubicBezTo>
                    <a:pt x="212586" y="1201424"/>
                    <a:pt x="222881" y="1185542"/>
                    <a:pt x="234308" y="1170501"/>
                  </a:cubicBezTo>
                  <a:cubicBezTo>
                    <a:pt x="266421" y="1129778"/>
                    <a:pt x="304458" y="1094262"/>
                    <a:pt x="344210" y="1061140"/>
                  </a:cubicBezTo>
                  <a:cubicBezTo>
                    <a:pt x="371565" y="1036330"/>
                    <a:pt x="399534" y="1012265"/>
                    <a:pt x="428086" y="988814"/>
                  </a:cubicBezTo>
                  <a:cubicBezTo>
                    <a:pt x="468001" y="957859"/>
                    <a:pt x="507300" y="926095"/>
                    <a:pt x="548477" y="896919"/>
                  </a:cubicBezTo>
                  <a:cubicBezTo>
                    <a:pt x="567382" y="882687"/>
                    <a:pt x="582824" y="864476"/>
                    <a:pt x="602279" y="850923"/>
                  </a:cubicBezTo>
                  <a:cubicBezTo>
                    <a:pt x="610146" y="844907"/>
                    <a:pt x="618659" y="839731"/>
                    <a:pt x="626332" y="833521"/>
                  </a:cubicBezTo>
                  <a:cubicBezTo>
                    <a:pt x="627788" y="832066"/>
                    <a:pt x="628889" y="829898"/>
                    <a:pt x="629180" y="827860"/>
                  </a:cubicBezTo>
                  <a:cubicBezTo>
                    <a:pt x="629116" y="812399"/>
                    <a:pt x="607523" y="815925"/>
                    <a:pt x="596841" y="814534"/>
                  </a:cubicBezTo>
                  <a:cubicBezTo>
                    <a:pt x="546859" y="812399"/>
                    <a:pt x="497103" y="818027"/>
                    <a:pt x="447347" y="821780"/>
                  </a:cubicBezTo>
                  <a:cubicBezTo>
                    <a:pt x="378719" y="825596"/>
                    <a:pt x="310058" y="829737"/>
                    <a:pt x="241333" y="830772"/>
                  </a:cubicBezTo>
                  <a:cubicBezTo>
                    <a:pt x="178304" y="830545"/>
                    <a:pt x="113464" y="833133"/>
                    <a:pt x="52604" y="814308"/>
                  </a:cubicBezTo>
                  <a:cubicBezTo>
                    <a:pt x="34185" y="807127"/>
                    <a:pt x="1036" y="787752"/>
                    <a:pt x="0" y="766047"/>
                  </a:cubicBezTo>
                  <a:cubicBezTo>
                    <a:pt x="2946" y="754403"/>
                    <a:pt x="16672" y="750974"/>
                    <a:pt x="26513" y="746769"/>
                  </a:cubicBezTo>
                  <a:cubicBezTo>
                    <a:pt x="69470" y="731211"/>
                    <a:pt x="113625" y="731243"/>
                    <a:pt x="159270" y="729982"/>
                  </a:cubicBezTo>
                  <a:cubicBezTo>
                    <a:pt x="210676" y="729141"/>
                    <a:pt x="262018" y="726359"/>
                    <a:pt x="313360" y="723771"/>
                  </a:cubicBezTo>
                  <a:cubicBezTo>
                    <a:pt x="398401" y="722995"/>
                    <a:pt x="483377" y="718240"/>
                    <a:pt x="568418" y="718564"/>
                  </a:cubicBezTo>
                  <a:cubicBezTo>
                    <a:pt x="584183" y="717755"/>
                    <a:pt x="622997" y="730693"/>
                    <a:pt x="632741" y="718790"/>
                  </a:cubicBezTo>
                  <a:cubicBezTo>
                    <a:pt x="643100" y="697183"/>
                    <a:pt x="607621" y="662896"/>
                    <a:pt x="594801" y="646820"/>
                  </a:cubicBezTo>
                  <a:cubicBezTo>
                    <a:pt x="573339" y="620426"/>
                    <a:pt x="551747" y="594129"/>
                    <a:pt x="528374" y="569352"/>
                  </a:cubicBezTo>
                  <a:cubicBezTo>
                    <a:pt x="514972" y="554634"/>
                    <a:pt x="503254" y="538526"/>
                    <a:pt x="491244" y="522741"/>
                  </a:cubicBezTo>
                  <a:cubicBezTo>
                    <a:pt x="469457" y="494859"/>
                    <a:pt x="446603" y="467850"/>
                    <a:pt x="426241" y="438868"/>
                  </a:cubicBezTo>
                  <a:cubicBezTo>
                    <a:pt x="398045" y="403126"/>
                    <a:pt x="375158" y="363955"/>
                    <a:pt x="353372" y="324104"/>
                  </a:cubicBezTo>
                  <a:cubicBezTo>
                    <a:pt x="338999" y="298842"/>
                    <a:pt x="322133" y="275003"/>
                    <a:pt x="309184" y="248932"/>
                  </a:cubicBezTo>
                  <a:cubicBezTo>
                    <a:pt x="291023" y="212090"/>
                    <a:pt x="277524" y="173081"/>
                    <a:pt x="269043" y="132875"/>
                  </a:cubicBezTo>
                  <a:cubicBezTo>
                    <a:pt x="266388" y="116314"/>
                    <a:pt x="260982" y="97747"/>
                    <a:pt x="269626" y="82124"/>
                  </a:cubicBezTo>
                  <a:cubicBezTo>
                    <a:pt x="301836" y="69250"/>
                    <a:pt x="345376" y="94836"/>
                    <a:pt x="371241" y="114341"/>
                  </a:cubicBezTo>
                  <a:cubicBezTo>
                    <a:pt x="412450" y="147301"/>
                    <a:pt x="445761" y="189028"/>
                    <a:pt x="477097" y="231174"/>
                  </a:cubicBezTo>
                  <a:cubicBezTo>
                    <a:pt x="493574" y="259251"/>
                    <a:pt x="511962" y="286001"/>
                    <a:pt x="531385" y="312136"/>
                  </a:cubicBezTo>
                  <a:cubicBezTo>
                    <a:pt x="564469" y="363987"/>
                    <a:pt x="598330" y="415838"/>
                    <a:pt x="626267" y="470761"/>
                  </a:cubicBezTo>
                  <a:cubicBezTo>
                    <a:pt x="641158" y="502072"/>
                    <a:pt x="659124" y="531701"/>
                    <a:pt x="677188" y="561233"/>
                  </a:cubicBezTo>
                  <a:cubicBezTo>
                    <a:pt x="688291" y="577664"/>
                    <a:pt x="695737" y="597169"/>
                    <a:pt x="710110" y="611110"/>
                  </a:cubicBezTo>
                  <a:cubicBezTo>
                    <a:pt x="715225" y="615056"/>
                    <a:pt x="723156" y="611628"/>
                    <a:pt x="723480" y="605061"/>
                  </a:cubicBezTo>
                  <a:cubicBezTo>
                    <a:pt x="728174" y="602927"/>
                    <a:pt x="726490" y="597331"/>
                    <a:pt x="727170" y="593191"/>
                  </a:cubicBezTo>
                  <a:cubicBezTo>
                    <a:pt x="727947" y="583196"/>
                    <a:pt x="729209" y="573233"/>
                    <a:pt x="730472" y="563270"/>
                  </a:cubicBezTo>
                  <a:cubicBezTo>
                    <a:pt x="734227" y="531766"/>
                    <a:pt x="739925" y="500552"/>
                    <a:pt x="744716" y="469241"/>
                  </a:cubicBezTo>
                  <a:cubicBezTo>
                    <a:pt x="749280" y="436280"/>
                    <a:pt x="756887" y="403805"/>
                    <a:pt x="760869" y="370780"/>
                  </a:cubicBezTo>
                  <a:cubicBezTo>
                    <a:pt x="770613" y="308869"/>
                    <a:pt x="784663" y="247639"/>
                    <a:pt x="797935" y="186408"/>
                  </a:cubicBezTo>
                  <a:cubicBezTo>
                    <a:pt x="811531" y="135883"/>
                    <a:pt x="828753" y="56991"/>
                    <a:pt x="868344" y="21961"/>
                  </a:cubicBezTo>
                  <a:cubicBezTo>
                    <a:pt x="888512" y="2941"/>
                    <a:pt x="930433" y="-13296"/>
                    <a:pt x="948400" y="16171"/>
                  </a:cubicBezTo>
                  <a:cubicBezTo>
                    <a:pt x="953870" y="33605"/>
                    <a:pt x="951993" y="53175"/>
                    <a:pt x="952640" y="71353"/>
                  </a:cubicBezTo>
                  <a:cubicBezTo>
                    <a:pt x="953126" y="111753"/>
                    <a:pt x="946781" y="151765"/>
                    <a:pt x="942896" y="191906"/>
                  </a:cubicBezTo>
                  <a:cubicBezTo>
                    <a:pt x="939530" y="225320"/>
                    <a:pt x="935257" y="258604"/>
                    <a:pt x="929106" y="291597"/>
                  </a:cubicBezTo>
                  <a:cubicBezTo>
                    <a:pt x="917614" y="365216"/>
                    <a:pt x="905086" y="438771"/>
                    <a:pt x="896410" y="512778"/>
                  </a:cubicBezTo>
                  <a:cubicBezTo>
                    <a:pt x="893562" y="535582"/>
                    <a:pt x="891522" y="558451"/>
                    <a:pt x="890260" y="581417"/>
                  </a:cubicBezTo>
                  <a:cubicBezTo>
                    <a:pt x="890195" y="585751"/>
                    <a:pt x="888932" y="590668"/>
                    <a:pt x="889742" y="595067"/>
                  </a:cubicBezTo>
                  <a:cubicBezTo>
                    <a:pt x="891198" y="600339"/>
                    <a:pt x="897673" y="603121"/>
                    <a:pt x="902496" y="600371"/>
                  </a:cubicBezTo>
                  <a:cubicBezTo>
                    <a:pt x="910395" y="595325"/>
                    <a:pt x="916384" y="587627"/>
                    <a:pt x="923700" y="581740"/>
                  </a:cubicBezTo>
                  <a:cubicBezTo>
                    <a:pt x="945518" y="564532"/>
                    <a:pt x="965330" y="545124"/>
                    <a:pt x="983555" y="524197"/>
                  </a:cubicBezTo>
                  <a:cubicBezTo>
                    <a:pt x="1001198" y="505145"/>
                    <a:pt x="1020686" y="487969"/>
                    <a:pt x="1037714" y="468367"/>
                  </a:cubicBezTo>
                  <a:cubicBezTo>
                    <a:pt x="1059306" y="442329"/>
                    <a:pt x="1085074" y="420560"/>
                    <a:pt x="1109450" y="397303"/>
                  </a:cubicBezTo>
                  <a:cubicBezTo>
                    <a:pt x="1122042" y="384850"/>
                    <a:pt x="1134959" y="372656"/>
                    <a:pt x="1148296" y="361011"/>
                  </a:cubicBezTo>
                  <a:cubicBezTo>
                    <a:pt x="1182028" y="330929"/>
                    <a:pt x="1217442" y="300621"/>
                    <a:pt x="1252566" y="271866"/>
                  </a:cubicBezTo>
                  <a:cubicBezTo>
                    <a:pt x="1284129" y="246442"/>
                    <a:pt x="1316015" y="220468"/>
                    <a:pt x="1353307" y="203745"/>
                  </a:cubicBezTo>
                  <a:cubicBezTo>
                    <a:pt x="1384740" y="188769"/>
                    <a:pt x="1433395" y="180876"/>
                    <a:pt x="1441327" y="225999"/>
                  </a:cubicBezTo>
                  <a:cubicBezTo>
                    <a:pt x="1440129" y="255175"/>
                    <a:pt x="1422098" y="279726"/>
                    <a:pt x="1405135" y="302659"/>
                  </a:cubicBezTo>
                  <a:cubicBezTo>
                    <a:pt x="1382928" y="332126"/>
                    <a:pt x="1354214" y="354930"/>
                    <a:pt x="1325985" y="378252"/>
                  </a:cubicBezTo>
                  <a:cubicBezTo>
                    <a:pt x="1303293" y="399438"/>
                    <a:pt x="1279985" y="419945"/>
                    <a:pt x="1257130" y="440938"/>
                  </a:cubicBezTo>
                  <a:cubicBezTo>
                    <a:pt x="1234956" y="463063"/>
                    <a:pt x="1210644" y="482891"/>
                    <a:pt x="1187660" y="504142"/>
                  </a:cubicBezTo>
                  <a:cubicBezTo>
                    <a:pt x="1164838" y="526817"/>
                    <a:pt x="1140171" y="546903"/>
                    <a:pt x="1116669" y="569028"/>
                  </a:cubicBezTo>
                  <a:cubicBezTo>
                    <a:pt x="1104756" y="580737"/>
                    <a:pt x="1092649" y="592350"/>
                    <a:pt x="1080153" y="603477"/>
                  </a:cubicBezTo>
                  <a:cubicBezTo>
                    <a:pt x="1068823" y="613666"/>
                    <a:pt x="1057525" y="623919"/>
                    <a:pt x="1047102" y="635079"/>
                  </a:cubicBezTo>
                  <a:cubicBezTo>
                    <a:pt x="1042602" y="640319"/>
                    <a:pt x="1035092" y="646173"/>
                    <a:pt x="1038458" y="653904"/>
                  </a:cubicBezTo>
                  <a:cubicBezTo>
                    <a:pt x="1045289" y="666972"/>
                    <a:pt x="1078535" y="659920"/>
                    <a:pt x="1091742" y="660567"/>
                  </a:cubicBezTo>
                  <a:cubicBezTo>
                    <a:pt x="1149785" y="658756"/>
                    <a:pt x="1207860" y="661117"/>
                    <a:pt x="1265839" y="664028"/>
                  </a:cubicBezTo>
                  <a:cubicBezTo>
                    <a:pt x="1323914" y="668718"/>
                    <a:pt x="1382151" y="674735"/>
                    <a:pt x="1440226" y="679845"/>
                  </a:cubicBezTo>
                  <a:cubicBezTo>
                    <a:pt x="1456574" y="681430"/>
                    <a:pt x="1472889" y="683403"/>
                    <a:pt x="1489172" y="685344"/>
                  </a:cubicBezTo>
                  <a:cubicBezTo>
                    <a:pt x="1514293" y="689096"/>
                    <a:pt x="1540676" y="690422"/>
                    <a:pt x="1563757" y="7014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>
            <p:ph idx="1" type="body"/>
          </p:nvPr>
        </p:nvSpPr>
        <p:spPr>
          <a:xfrm>
            <a:off x="514350" y="1800225"/>
            <a:ext cx="3681900" cy="29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70" name="Google Shape;170;p6"/>
          <p:cNvSpPr txBox="1"/>
          <p:nvPr>
            <p:ph type="title"/>
          </p:nvPr>
        </p:nvSpPr>
        <p:spPr>
          <a:xfrm>
            <a:off x="514350" y="550250"/>
            <a:ext cx="7966200" cy="94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71" name="Google Shape;171;p6"/>
          <p:cNvSpPr txBox="1"/>
          <p:nvPr>
            <p:ph idx="2" type="body"/>
          </p:nvPr>
        </p:nvSpPr>
        <p:spPr>
          <a:xfrm>
            <a:off x="4718450" y="1800225"/>
            <a:ext cx="3762000" cy="29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172" name="Google Shape;172;p6"/>
          <p:cNvGrpSpPr/>
          <p:nvPr/>
        </p:nvGrpSpPr>
        <p:grpSpPr>
          <a:xfrm>
            <a:off x="7853749" y="-168904"/>
            <a:ext cx="1088546" cy="986990"/>
            <a:chOff x="7244149" y="-168904"/>
            <a:chExt cx="1088546" cy="986990"/>
          </a:xfrm>
        </p:grpSpPr>
        <p:sp>
          <p:nvSpPr>
            <p:cNvPr id="173" name="Google Shape;173;p6"/>
            <p:cNvSpPr/>
            <p:nvPr/>
          </p:nvSpPr>
          <p:spPr>
            <a:xfrm>
              <a:off x="7244149" y="-168904"/>
              <a:ext cx="1088546" cy="986990"/>
            </a:xfrm>
            <a:custGeom>
              <a:rect b="b" l="l" r="r" t="t"/>
              <a:pathLst>
                <a:path extrusionOk="0" h="1973980" w="2177092">
                  <a:moveTo>
                    <a:pt x="2106953" y="935092"/>
                  </a:moveTo>
                  <a:cubicBezTo>
                    <a:pt x="2032415" y="918387"/>
                    <a:pt x="1955700" y="915211"/>
                    <a:pt x="1879986" y="906989"/>
                  </a:cubicBezTo>
                  <a:cubicBezTo>
                    <a:pt x="1737049" y="891719"/>
                    <a:pt x="1593197" y="883584"/>
                    <a:pt x="1449476" y="889892"/>
                  </a:cubicBezTo>
                  <a:cubicBezTo>
                    <a:pt x="1502201" y="838383"/>
                    <a:pt x="1557060" y="788963"/>
                    <a:pt x="1611788" y="739499"/>
                  </a:cubicBezTo>
                  <a:cubicBezTo>
                    <a:pt x="1639391" y="712483"/>
                    <a:pt x="1668824" y="687425"/>
                    <a:pt x="1697603" y="661627"/>
                  </a:cubicBezTo>
                  <a:cubicBezTo>
                    <a:pt x="1724901" y="636004"/>
                    <a:pt x="1751895" y="610075"/>
                    <a:pt x="1780326" y="585670"/>
                  </a:cubicBezTo>
                  <a:cubicBezTo>
                    <a:pt x="1806014" y="562047"/>
                    <a:pt x="1831179" y="537859"/>
                    <a:pt x="1859000" y="516716"/>
                  </a:cubicBezTo>
                  <a:cubicBezTo>
                    <a:pt x="1896183" y="486263"/>
                    <a:pt x="1928967" y="449546"/>
                    <a:pt x="1954568" y="408870"/>
                  </a:cubicBezTo>
                  <a:cubicBezTo>
                    <a:pt x="1971635" y="378809"/>
                    <a:pt x="1992142" y="343266"/>
                    <a:pt x="1980082" y="307898"/>
                  </a:cubicBezTo>
                  <a:cubicBezTo>
                    <a:pt x="1970895" y="283188"/>
                    <a:pt x="1947906" y="262567"/>
                    <a:pt x="1921348" y="259000"/>
                  </a:cubicBezTo>
                  <a:cubicBezTo>
                    <a:pt x="1874152" y="253649"/>
                    <a:pt x="1829438" y="275792"/>
                    <a:pt x="1789948" y="299241"/>
                  </a:cubicBezTo>
                  <a:cubicBezTo>
                    <a:pt x="1733000" y="335479"/>
                    <a:pt x="1682321" y="380201"/>
                    <a:pt x="1630335" y="422965"/>
                  </a:cubicBezTo>
                  <a:cubicBezTo>
                    <a:pt x="1566769" y="476867"/>
                    <a:pt x="1506076" y="534118"/>
                    <a:pt x="1445252" y="591108"/>
                  </a:cubicBezTo>
                  <a:cubicBezTo>
                    <a:pt x="1412816" y="623039"/>
                    <a:pt x="1384342" y="658756"/>
                    <a:pt x="1350948" y="689818"/>
                  </a:cubicBezTo>
                  <a:cubicBezTo>
                    <a:pt x="1334708" y="705784"/>
                    <a:pt x="1319643" y="722924"/>
                    <a:pt x="1304100" y="739543"/>
                  </a:cubicBezTo>
                  <a:cubicBezTo>
                    <a:pt x="1285509" y="759728"/>
                    <a:pt x="1263783" y="776347"/>
                    <a:pt x="1243277" y="794401"/>
                  </a:cubicBezTo>
                  <a:cubicBezTo>
                    <a:pt x="1255380" y="616775"/>
                    <a:pt x="1297526" y="442238"/>
                    <a:pt x="1315115" y="265221"/>
                  </a:cubicBezTo>
                  <a:cubicBezTo>
                    <a:pt x="1323126" y="197398"/>
                    <a:pt x="1330484" y="129141"/>
                    <a:pt x="1324650" y="60840"/>
                  </a:cubicBezTo>
                  <a:cubicBezTo>
                    <a:pt x="1324128" y="11463"/>
                    <a:pt x="1271054" y="-10289"/>
                    <a:pt x="1228909" y="4633"/>
                  </a:cubicBezTo>
                  <a:cubicBezTo>
                    <a:pt x="1188113" y="17162"/>
                    <a:pt x="1155372" y="49224"/>
                    <a:pt x="1135954" y="86550"/>
                  </a:cubicBezTo>
                  <a:cubicBezTo>
                    <a:pt x="1081791" y="195179"/>
                    <a:pt x="1064420" y="317382"/>
                    <a:pt x="1039515" y="435016"/>
                  </a:cubicBezTo>
                  <a:cubicBezTo>
                    <a:pt x="1029676" y="479433"/>
                    <a:pt x="1024277" y="524590"/>
                    <a:pt x="1017398" y="569530"/>
                  </a:cubicBezTo>
                  <a:cubicBezTo>
                    <a:pt x="1003727" y="651795"/>
                    <a:pt x="989446" y="734453"/>
                    <a:pt x="984483" y="817806"/>
                  </a:cubicBezTo>
                  <a:cubicBezTo>
                    <a:pt x="960231" y="779653"/>
                    <a:pt x="937504" y="740326"/>
                    <a:pt x="914298" y="701390"/>
                  </a:cubicBezTo>
                  <a:cubicBezTo>
                    <a:pt x="889655" y="657451"/>
                    <a:pt x="869061" y="611250"/>
                    <a:pt x="842764" y="568225"/>
                  </a:cubicBezTo>
                  <a:cubicBezTo>
                    <a:pt x="801925" y="502838"/>
                    <a:pt x="763219" y="436104"/>
                    <a:pt x="716415" y="374720"/>
                  </a:cubicBezTo>
                  <a:cubicBezTo>
                    <a:pt x="701438" y="352011"/>
                    <a:pt x="688985" y="327736"/>
                    <a:pt x="672441" y="306071"/>
                  </a:cubicBezTo>
                  <a:cubicBezTo>
                    <a:pt x="655809" y="284014"/>
                    <a:pt x="637915" y="262915"/>
                    <a:pt x="620238" y="241729"/>
                  </a:cubicBezTo>
                  <a:cubicBezTo>
                    <a:pt x="576743" y="191134"/>
                    <a:pt x="527370" y="141365"/>
                    <a:pt x="463716" y="117308"/>
                  </a:cubicBezTo>
                  <a:cubicBezTo>
                    <a:pt x="439378" y="107432"/>
                    <a:pt x="412297" y="102125"/>
                    <a:pt x="386348" y="108302"/>
                  </a:cubicBezTo>
                  <a:cubicBezTo>
                    <a:pt x="347599" y="118352"/>
                    <a:pt x="355871" y="169556"/>
                    <a:pt x="361400" y="199834"/>
                  </a:cubicBezTo>
                  <a:cubicBezTo>
                    <a:pt x="378598" y="290540"/>
                    <a:pt x="417261" y="375416"/>
                    <a:pt x="468070" y="452069"/>
                  </a:cubicBezTo>
                  <a:cubicBezTo>
                    <a:pt x="488490" y="485480"/>
                    <a:pt x="505862" y="520718"/>
                    <a:pt x="526804" y="553868"/>
                  </a:cubicBezTo>
                  <a:cubicBezTo>
                    <a:pt x="555104" y="597503"/>
                    <a:pt x="586844" y="638962"/>
                    <a:pt x="618366" y="680334"/>
                  </a:cubicBezTo>
                  <a:cubicBezTo>
                    <a:pt x="663124" y="735018"/>
                    <a:pt x="704006" y="792704"/>
                    <a:pt x="753162" y="843691"/>
                  </a:cubicBezTo>
                  <a:cubicBezTo>
                    <a:pt x="775758" y="869924"/>
                    <a:pt x="796700" y="897462"/>
                    <a:pt x="819558" y="923433"/>
                  </a:cubicBezTo>
                  <a:cubicBezTo>
                    <a:pt x="832576" y="938790"/>
                    <a:pt x="846334" y="954408"/>
                    <a:pt x="852865" y="973767"/>
                  </a:cubicBezTo>
                  <a:cubicBezTo>
                    <a:pt x="781723" y="962021"/>
                    <a:pt x="709841" y="967807"/>
                    <a:pt x="638132" y="968851"/>
                  </a:cubicBezTo>
                  <a:cubicBezTo>
                    <a:pt x="546266" y="972114"/>
                    <a:pt x="454268" y="971679"/>
                    <a:pt x="362532" y="977857"/>
                  </a:cubicBezTo>
                  <a:cubicBezTo>
                    <a:pt x="317122" y="980293"/>
                    <a:pt x="271580" y="980641"/>
                    <a:pt x="226082" y="982207"/>
                  </a:cubicBezTo>
                  <a:cubicBezTo>
                    <a:pt x="156551" y="984078"/>
                    <a:pt x="82274" y="984861"/>
                    <a:pt x="20275" y="1020229"/>
                  </a:cubicBezTo>
                  <a:cubicBezTo>
                    <a:pt x="-40157" y="1066343"/>
                    <a:pt x="49402" y="1129598"/>
                    <a:pt x="94987" y="1142040"/>
                  </a:cubicBezTo>
                  <a:cubicBezTo>
                    <a:pt x="138700" y="1155352"/>
                    <a:pt x="184808" y="1157962"/>
                    <a:pt x="230131" y="1161095"/>
                  </a:cubicBezTo>
                  <a:cubicBezTo>
                    <a:pt x="299532" y="1164096"/>
                    <a:pt x="369150" y="1162661"/>
                    <a:pt x="438507" y="1159790"/>
                  </a:cubicBezTo>
                  <a:cubicBezTo>
                    <a:pt x="508518" y="1156440"/>
                    <a:pt x="578571" y="1153786"/>
                    <a:pt x="648451" y="1148565"/>
                  </a:cubicBezTo>
                  <a:cubicBezTo>
                    <a:pt x="709013" y="1143432"/>
                    <a:pt x="769706" y="1137907"/>
                    <a:pt x="830530" y="1140822"/>
                  </a:cubicBezTo>
                  <a:cubicBezTo>
                    <a:pt x="804973" y="1157919"/>
                    <a:pt x="782768" y="1179105"/>
                    <a:pt x="760432" y="1199987"/>
                  </a:cubicBezTo>
                  <a:cubicBezTo>
                    <a:pt x="660729" y="1274640"/>
                    <a:pt x="560982" y="1349640"/>
                    <a:pt x="469246" y="1434168"/>
                  </a:cubicBezTo>
                  <a:cubicBezTo>
                    <a:pt x="395970" y="1494899"/>
                    <a:pt x="326700" y="1562635"/>
                    <a:pt x="277893" y="1645074"/>
                  </a:cubicBezTo>
                  <a:cubicBezTo>
                    <a:pt x="252510" y="1685664"/>
                    <a:pt x="227388" y="1731952"/>
                    <a:pt x="237925" y="1781372"/>
                  </a:cubicBezTo>
                  <a:cubicBezTo>
                    <a:pt x="244020" y="1820221"/>
                    <a:pt x="281159" y="1810955"/>
                    <a:pt x="308719" y="1803080"/>
                  </a:cubicBezTo>
                  <a:cubicBezTo>
                    <a:pt x="351212" y="1788811"/>
                    <a:pt x="392313" y="1769669"/>
                    <a:pt x="430540" y="1746221"/>
                  </a:cubicBezTo>
                  <a:cubicBezTo>
                    <a:pt x="538342" y="1678007"/>
                    <a:pt x="639221" y="1598786"/>
                    <a:pt x="728649" y="1507776"/>
                  </a:cubicBezTo>
                  <a:cubicBezTo>
                    <a:pt x="780591" y="1461706"/>
                    <a:pt x="825784" y="1408849"/>
                    <a:pt x="876855" y="1361865"/>
                  </a:cubicBezTo>
                  <a:cubicBezTo>
                    <a:pt x="933760" y="1305049"/>
                    <a:pt x="997370" y="1254410"/>
                    <a:pt x="1057671" y="1200944"/>
                  </a:cubicBezTo>
                  <a:cubicBezTo>
                    <a:pt x="1057453" y="1321624"/>
                    <a:pt x="1057584" y="1442347"/>
                    <a:pt x="1061590" y="1562983"/>
                  </a:cubicBezTo>
                  <a:cubicBezTo>
                    <a:pt x="1062112" y="1655950"/>
                    <a:pt x="1078134" y="1747874"/>
                    <a:pt x="1100992" y="1837753"/>
                  </a:cubicBezTo>
                  <a:cubicBezTo>
                    <a:pt x="1112617" y="1873948"/>
                    <a:pt x="1132558" y="1960912"/>
                    <a:pt x="1170436" y="1973354"/>
                  </a:cubicBezTo>
                  <a:cubicBezTo>
                    <a:pt x="1222857" y="1988363"/>
                    <a:pt x="1267397" y="1729124"/>
                    <a:pt x="1278499" y="1685577"/>
                  </a:cubicBezTo>
                  <a:cubicBezTo>
                    <a:pt x="1296481" y="1597612"/>
                    <a:pt x="1311284" y="1508995"/>
                    <a:pt x="1317728" y="1419377"/>
                  </a:cubicBezTo>
                  <a:cubicBezTo>
                    <a:pt x="1323649" y="1341722"/>
                    <a:pt x="1327263" y="1264329"/>
                    <a:pt x="1335143" y="1186675"/>
                  </a:cubicBezTo>
                  <a:cubicBezTo>
                    <a:pt x="1361440" y="1213604"/>
                    <a:pt x="1390481" y="1237574"/>
                    <a:pt x="1417388" y="1263851"/>
                  </a:cubicBezTo>
                  <a:cubicBezTo>
                    <a:pt x="1441203" y="1287952"/>
                    <a:pt x="1464540" y="1312531"/>
                    <a:pt x="1489139" y="1335893"/>
                  </a:cubicBezTo>
                  <a:cubicBezTo>
                    <a:pt x="1518789" y="1366085"/>
                    <a:pt x="1545261" y="1399235"/>
                    <a:pt x="1576434" y="1427990"/>
                  </a:cubicBezTo>
                  <a:cubicBezTo>
                    <a:pt x="1596680" y="1448002"/>
                    <a:pt x="1612484" y="1469450"/>
                    <a:pt x="1632251" y="1491071"/>
                  </a:cubicBezTo>
                  <a:cubicBezTo>
                    <a:pt x="1655806" y="1515999"/>
                    <a:pt x="1680971" y="1539317"/>
                    <a:pt x="1706310" y="1562374"/>
                  </a:cubicBezTo>
                  <a:cubicBezTo>
                    <a:pt x="1751416" y="1598047"/>
                    <a:pt x="1823647" y="1657734"/>
                    <a:pt x="1884166" y="1635156"/>
                  </a:cubicBezTo>
                  <a:cubicBezTo>
                    <a:pt x="1930796" y="1612969"/>
                    <a:pt x="1913380" y="1566681"/>
                    <a:pt x="1894789" y="1530877"/>
                  </a:cubicBezTo>
                  <a:cubicBezTo>
                    <a:pt x="1877243" y="1496465"/>
                    <a:pt x="1860176" y="1460966"/>
                    <a:pt x="1838842" y="1428208"/>
                  </a:cubicBezTo>
                  <a:cubicBezTo>
                    <a:pt x="1821601" y="1402889"/>
                    <a:pt x="1802357" y="1379005"/>
                    <a:pt x="1784680" y="1353947"/>
                  </a:cubicBezTo>
                  <a:cubicBezTo>
                    <a:pt x="1743580" y="1298697"/>
                    <a:pt x="1692378" y="1251931"/>
                    <a:pt x="1640001" y="1207600"/>
                  </a:cubicBezTo>
                  <a:cubicBezTo>
                    <a:pt x="1622760" y="1191982"/>
                    <a:pt x="1606912" y="1174972"/>
                    <a:pt x="1589496" y="1159572"/>
                  </a:cubicBezTo>
                  <a:cubicBezTo>
                    <a:pt x="1571428" y="1143084"/>
                    <a:pt x="1549702" y="1131207"/>
                    <a:pt x="1531677" y="1114720"/>
                  </a:cubicBezTo>
                  <a:cubicBezTo>
                    <a:pt x="1603211" y="1114241"/>
                    <a:pt x="1674396" y="1124508"/>
                    <a:pt x="1745930" y="1120767"/>
                  </a:cubicBezTo>
                  <a:cubicBezTo>
                    <a:pt x="1801704" y="1118548"/>
                    <a:pt x="1857651" y="1120984"/>
                    <a:pt x="1913032" y="1112892"/>
                  </a:cubicBezTo>
                  <a:cubicBezTo>
                    <a:pt x="1947297" y="1109586"/>
                    <a:pt x="1981997" y="1109369"/>
                    <a:pt x="2015740" y="1101712"/>
                  </a:cubicBezTo>
                  <a:cubicBezTo>
                    <a:pt x="2048089" y="1094708"/>
                    <a:pt x="2078958" y="1082353"/>
                    <a:pt x="2110480" y="1072390"/>
                  </a:cubicBezTo>
                  <a:cubicBezTo>
                    <a:pt x="2127286" y="1066822"/>
                    <a:pt x="2144832" y="1060949"/>
                    <a:pt x="2157458" y="1047941"/>
                  </a:cubicBezTo>
                  <a:cubicBezTo>
                    <a:pt x="2204785" y="1004829"/>
                    <a:pt x="2158068" y="944707"/>
                    <a:pt x="2106953" y="93509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244149" y="-168904"/>
              <a:ext cx="1088546" cy="986990"/>
            </a:xfrm>
            <a:custGeom>
              <a:rect b="b" l="l" r="r" t="t"/>
              <a:pathLst>
                <a:path extrusionOk="0" h="1973980" w="2177092">
                  <a:moveTo>
                    <a:pt x="1170436" y="1973354"/>
                  </a:moveTo>
                  <a:cubicBezTo>
                    <a:pt x="1132558" y="1960912"/>
                    <a:pt x="1112617" y="1873948"/>
                    <a:pt x="1100992" y="1837753"/>
                  </a:cubicBezTo>
                  <a:cubicBezTo>
                    <a:pt x="1078134" y="1747874"/>
                    <a:pt x="1062112" y="1655950"/>
                    <a:pt x="1061590" y="1562983"/>
                  </a:cubicBezTo>
                  <a:cubicBezTo>
                    <a:pt x="1057584" y="1442347"/>
                    <a:pt x="1057453" y="1321624"/>
                    <a:pt x="1057671" y="1200944"/>
                  </a:cubicBezTo>
                  <a:cubicBezTo>
                    <a:pt x="997370" y="1254410"/>
                    <a:pt x="933760" y="1305049"/>
                    <a:pt x="876855" y="1361865"/>
                  </a:cubicBezTo>
                  <a:cubicBezTo>
                    <a:pt x="825784" y="1408849"/>
                    <a:pt x="780591" y="1461706"/>
                    <a:pt x="728649" y="1507776"/>
                  </a:cubicBezTo>
                  <a:cubicBezTo>
                    <a:pt x="639221" y="1598786"/>
                    <a:pt x="538342" y="1678007"/>
                    <a:pt x="430540" y="1746221"/>
                  </a:cubicBezTo>
                  <a:cubicBezTo>
                    <a:pt x="392313" y="1769669"/>
                    <a:pt x="351212" y="1788811"/>
                    <a:pt x="308719" y="1803080"/>
                  </a:cubicBezTo>
                  <a:cubicBezTo>
                    <a:pt x="281159" y="1810955"/>
                    <a:pt x="244020" y="1820221"/>
                    <a:pt x="237925" y="1781372"/>
                  </a:cubicBezTo>
                  <a:cubicBezTo>
                    <a:pt x="227388" y="1731952"/>
                    <a:pt x="252510" y="1685664"/>
                    <a:pt x="277893" y="1645074"/>
                  </a:cubicBezTo>
                  <a:cubicBezTo>
                    <a:pt x="326700" y="1562635"/>
                    <a:pt x="395970" y="1494899"/>
                    <a:pt x="469246" y="1434168"/>
                  </a:cubicBezTo>
                  <a:cubicBezTo>
                    <a:pt x="560982" y="1349640"/>
                    <a:pt x="660729" y="1274640"/>
                    <a:pt x="760432" y="1199987"/>
                  </a:cubicBezTo>
                  <a:cubicBezTo>
                    <a:pt x="782768" y="1179105"/>
                    <a:pt x="804973" y="1157919"/>
                    <a:pt x="830530" y="1140822"/>
                  </a:cubicBezTo>
                  <a:cubicBezTo>
                    <a:pt x="769706" y="1137907"/>
                    <a:pt x="709013" y="1143432"/>
                    <a:pt x="648451" y="1148565"/>
                  </a:cubicBezTo>
                  <a:cubicBezTo>
                    <a:pt x="578571" y="1153786"/>
                    <a:pt x="508518" y="1156440"/>
                    <a:pt x="438507" y="1159790"/>
                  </a:cubicBezTo>
                  <a:cubicBezTo>
                    <a:pt x="369150" y="1162661"/>
                    <a:pt x="299532" y="1164096"/>
                    <a:pt x="230131" y="1161095"/>
                  </a:cubicBezTo>
                  <a:cubicBezTo>
                    <a:pt x="184808" y="1157962"/>
                    <a:pt x="138700" y="1155352"/>
                    <a:pt x="94987" y="1142040"/>
                  </a:cubicBezTo>
                  <a:cubicBezTo>
                    <a:pt x="49402" y="1129598"/>
                    <a:pt x="-40157" y="1066343"/>
                    <a:pt x="20275" y="1020229"/>
                  </a:cubicBezTo>
                  <a:cubicBezTo>
                    <a:pt x="82274" y="984861"/>
                    <a:pt x="156551" y="984078"/>
                    <a:pt x="226082" y="982207"/>
                  </a:cubicBezTo>
                  <a:cubicBezTo>
                    <a:pt x="271580" y="980641"/>
                    <a:pt x="317122" y="980293"/>
                    <a:pt x="362532" y="977857"/>
                  </a:cubicBezTo>
                  <a:cubicBezTo>
                    <a:pt x="454268" y="971679"/>
                    <a:pt x="546266" y="972114"/>
                    <a:pt x="638132" y="968851"/>
                  </a:cubicBezTo>
                  <a:cubicBezTo>
                    <a:pt x="709841" y="967807"/>
                    <a:pt x="781723" y="962021"/>
                    <a:pt x="852865" y="973767"/>
                  </a:cubicBezTo>
                  <a:cubicBezTo>
                    <a:pt x="846334" y="954408"/>
                    <a:pt x="832576" y="938790"/>
                    <a:pt x="819558" y="923433"/>
                  </a:cubicBezTo>
                  <a:cubicBezTo>
                    <a:pt x="796700" y="897462"/>
                    <a:pt x="775758" y="869924"/>
                    <a:pt x="753162" y="843691"/>
                  </a:cubicBezTo>
                  <a:cubicBezTo>
                    <a:pt x="704006" y="792704"/>
                    <a:pt x="663124" y="735018"/>
                    <a:pt x="618366" y="680334"/>
                  </a:cubicBezTo>
                  <a:cubicBezTo>
                    <a:pt x="586844" y="638962"/>
                    <a:pt x="555104" y="597503"/>
                    <a:pt x="526804" y="553868"/>
                  </a:cubicBezTo>
                  <a:cubicBezTo>
                    <a:pt x="505862" y="520718"/>
                    <a:pt x="488490" y="485480"/>
                    <a:pt x="468070" y="452069"/>
                  </a:cubicBezTo>
                  <a:cubicBezTo>
                    <a:pt x="417261" y="375416"/>
                    <a:pt x="378598" y="290540"/>
                    <a:pt x="361400" y="199834"/>
                  </a:cubicBezTo>
                  <a:cubicBezTo>
                    <a:pt x="355871" y="169556"/>
                    <a:pt x="347599" y="118352"/>
                    <a:pt x="386348" y="108302"/>
                  </a:cubicBezTo>
                  <a:cubicBezTo>
                    <a:pt x="412297" y="102125"/>
                    <a:pt x="439378" y="107432"/>
                    <a:pt x="463716" y="117308"/>
                  </a:cubicBezTo>
                  <a:cubicBezTo>
                    <a:pt x="527370" y="141365"/>
                    <a:pt x="576743" y="191134"/>
                    <a:pt x="620238" y="241729"/>
                  </a:cubicBezTo>
                  <a:cubicBezTo>
                    <a:pt x="637915" y="262915"/>
                    <a:pt x="655809" y="284014"/>
                    <a:pt x="672441" y="306071"/>
                  </a:cubicBezTo>
                  <a:cubicBezTo>
                    <a:pt x="688985" y="327736"/>
                    <a:pt x="701438" y="352011"/>
                    <a:pt x="716415" y="374720"/>
                  </a:cubicBezTo>
                  <a:cubicBezTo>
                    <a:pt x="763219" y="436104"/>
                    <a:pt x="801925" y="502838"/>
                    <a:pt x="842764" y="568225"/>
                  </a:cubicBezTo>
                  <a:cubicBezTo>
                    <a:pt x="869061" y="611250"/>
                    <a:pt x="889655" y="657451"/>
                    <a:pt x="914298" y="701390"/>
                  </a:cubicBezTo>
                  <a:cubicBezTo>
                    <a:pt x="937504" y="740326"/>
                    <a:pt x="960231" y="779653"/>
                    <a:pt x="984483" y="817806"/>
                  </a:cubicBezTo>
                  <a:cubicBezTo>
                    <a:pt x="989446" y="734453"/>
                    <a:pt x="1003727" y="651795"/>
                    <a:pt x="1017398" y="569530"/>
                  </a:cubicBezTo>
                  <a:cubicBezTo>
                    <a:pt x="1024277" y="524590"/>
                    <a:pt x="1029676" y="479433"/>
                    <a:pt x="1039515" y="435016"/>
                  </a:cubicBezTo>
                  <a:cubicBezTo>
                    <a:pt x="1064420" y="317382"/>
                    <a:pt x="1081791" y="195179"/>
                    <a:pt x="1135954" y="86550"/>
                  </a:cubicBezTo>
                  <a:cubicBezTo>
                    <a:pt x="1155372" y="49224"/>
                    <a:pt x="1188113" y="17162"/>
                    <a:pt x="1228909" y="4633"/>
                  </a:cubicBezTo>
                  <a:cubicBezTo>
                    <a:pt x="1271054" y="-10289"/>
                    <a:pt x="1324128" y="11463"/>
                    <a:pt x="1324650" y="60840"/>
                  </a:cubicBezTo>
                  <a:cubicBezTo>
                    <a:pt x="1330484" y="129141"/>
                    <a:pt x="1323126" y="197398"/>
                    <a:pt x="1315115" y="265221"/>
                  </a:cubicBezTo>
                  <a:cubicBezTo>
                    <a:pt x="1297526" y="442238"/>
                    <a:pt x="1255380" y="616775"/>
                    <a:pt x="1243277" y="794401"/>
                  </a:cubicBezTo>
                  <a:cubicBezTo>
                    <a:pt x="1263783" y="776347"/>
                    <a:pt x="1285509" y="759728"/>
                    <a:pt x="1304100" y="739543"/>
                  </a:cubicBezTo>
                  <a:cubicBezTo>
                    <a:pt x="1319643" y="722924"/>
                    <a:pt x="1334708" y="705784"/>
                    <a:pt x="1350948" y="689818"/>
                  </a:cubicBezTo>
                  <a:cubicBezTo>
                    <a:pt x="1384342" y="658756"/>
                    <a:pt x="1412816" y="623039"/>
                    <a:pt x="1445252" y="591108"/>
                  </a:cubicBezTo>
                  <a:cubicBezTo>
                    <a:pt x="1506076" y="534118"/>
                    <a:pt x="1566769" y="476867"/>
                    <a:pt x="1630335" y="422965"/>
                  </a:cubicBezTo>
                  <a:cubicBezTo>
                    <a:pt x="1682321" y="380201"/>
                    <a:pt x="1733000" y="335479"/>
                    <a:pt x="1789948" y="299241"/>
                  </a:cubicBezTo>
                  <a:cubicBezTo>
                    <a:pt x="1829438" y="275792"/>
                    <a:pt x="1874152" y="253649"/>
                    <a:pt x="1921348" y="259000"/>
                  </a:cubicBezTo>
                  <a:cubicBezTo>
                    <a:pt x="1947906" y="262567"/>
                    <a:pt x="1970895" y="283188"/>
                    <a:pt x="1980082" y="307898"/>
                  </a:cubicBezTo>
                  <a:cubicBezTo>
                    <a:pt x="1992142" y="343266"/>
                    <a:pt x="1971635" y="378809"/>
                    <a:pt x="1954568" y="408870"/>
                  </a:cubicBezTo>
                  <a:cubicBezTo>
                    <a:pt x="1928967" y="449546"/>
                    <a:pt x="1896183" y="486263"/>
                    <a:pt x="1859000" y="516716"/>
                  </a:cubicBezTo>
                  <a:cubicBezTo>
                    <a:pt x="1831179" y="537859"/>
                    <a:pt x="1806014" y="562047"/>
                    <a:pt x="1780326" y="585670"/>
                  </a:cubicBezTo>
                  <a:cubicBezTo>
                    <a:pt x="1751895" y="610075"/>
                    <a:pt x="1724901" y="636004"/>
                    <a:pt x="1697603" y="661627"/>
                  </a:cubicBezTo>
                  <a:cubicBezTo>
                    <a:pt x="1668824" y="687425"/>
                    <a:pt x="1639391" y="712483"/>
                    <a:pt x="1611788" y="739499"/>
                  </a:cubicBezTo>
                  <a:cubicBezTo>
                    <a:pt x="1557060" y="788963"/>
                    <a:pt x="1502201" y="838383"/>
                    <a:pt x="1449476" y="889892"/>
                  </a:cubicBezTo>
                  <a:cubicBezTo>
                    <a:pt x="1593197" y="883584"/>
                    <a:pt x="1737049" y="891719"/>
                    <a:pt x="1879986" y="906989"/>
                  </a:cubicBezTo>
                  <a:cubicBezTo>
                    <a:pt x="1955700" y="915211"/>
                    <a:pt x="2032415" y="918387"/>
                    <a:pt x="2106953" y="935092"/>
                  </a:cubicBezTo>
                  <a:cubicBezTo>
                    <a:pt x="2158068" y="944707"/>
                    <a:pt x="2204785" y="1004829"/>
                    <a:pt x="2157458" y="1047941"/>
                  </a:cubicBezTo>
                  <a:cubicBezTo>
                    <a:pt x="2144832" y="1060949"/>
                    <a:pt x="2127286" y="1066822"/>
                    <a:pt x="2110480" y="1072390"/>
                  </a:cubicBezTo>
                  <a:cubicBezTo>
                    <a:pt x="2078958" y="1082353"/>
                    <a:pt x="2048089" y="1094708"/>
                    <a:pt x="2015740" y="1101712"/>
                  </a:cubicBezTo>
                  <a:cubicBezTo>
                    <a:pt x="1981997" y="1109369"/>
                    <a:pt x="1947297" y="1109586"/>
                    <a:pt x="1913032" y="1112892"/>
                  </a:cubicBezTo>
                  <a:cubicBezTo>
                    <a:pt x="1857651" y="1120984"/>
                    <a:pt x="1801704" y="1118548"/>
                    <a:pt x="1745930" y="1120767"/>
                  </a:cubicBezTo>
                  <a:cubicBezTo>
                    <a:pt x="1674396" y="1124508"/>
                    <a:pt x="1603211" y="1114241"/>
                    <a:pt x="1531677" y="1114720"/>
                  </a:cubicBezTo>
                  <a:cubicBezTo>
                    <a:pt x="1549702" y="1131207"/>
                    <a:pt x="1571428" y="1143084"/>
                    <a:pt x="1589496" y="1159572"/>
                  </a:cubicBezTo>
                  <a:cubicBezTo>
                    <a:pt x="1606912" y="1174972"/>
                    <a:pt x="1622760" y="1191982"/>
                    <a:pt x="1640001" y="1207600"/>
                  </a:cubicBezTo>
                  <a:cubicBezTo>
                    <a:pt x="1692378" y="1251931"/>
                    <a:pt x="1743580" y="1298697"/>
                    <a:pt x="1784680" y="1353947"/>
                  </a:cubicBezTo>
                  <a:cubicBezTo>
                    <a:pt x="1802357" y="1379005"/>
                    <a:pt x="1821601" y="1402889"/>
                    <a:pt x="1838842" y="1428208"/>
                  </a:cubicBezTo>
                  <a:cubicBezTo>
                    <a:pt x="1860176" y="1460966"/>
                    <a:pt x="1877243" y="1496465"/>
                    <a:pt x="1894789" y="1530877"/>
                  </a:cubicBezTo>
                  <a:cubicBezTo>
                    <a:pt x="1913380" y="1566681"/>
                    <a:pt x="1930796" y="1612969"/>
                    <a:pt x="1884166" y="1635156"/>
                  </a:cubicBezTo>
                  <a:cubicBezTo>
                    <a:pt x="1823647" y="1657734"/>
                    <a:pt x="1751416" y="1598047"/>
                    <a:pt x="1706310" y="1562374"/>
                  </a:cubicBezTo>
                  <a:cubicBezTo>
                    <a:pt x="1680971" y="1539317"/>
                    <a:pt x="1655806" y="1515999"/>
                    <a:pt x="1632251" y="1491071"/>
                  </a:cubicBezTo>
                  <a:cubicBezTo>
                    <a:pt x="1612484" y="1469450"/>
                    <a:pt x="1596680" y="1448002"/>
                    <a:pt x="1576434" y="1427990"/>
                  </a:cubicBezTo>
                  <a:cubicBezTo>
                    <a:pt x="1545261" y="1399235"/>
                    <a:pt x="1518789" y="1366085"/>
                    <a:pt x="1489139" y="1335893"/>
                  </a:cubicBezTo>
                  <a:cubicBezTo>
                    <a:pt x="1464540" y="1312531"/>
                    <a:pt x="1441203" y="1287952"/>
                    <a:pt x="1417388" y="1263851"/>
                  </a:cubicBezTo>
                  <a:cubicBezTo>
                    <a:pt x="1390481" y="1237574"/>
                    <a:pt x="1361440" y="1213604"/>
                    <a:pt x="1335143" y="1186675"/>
                  </a:cubicBezTo>
                  <a:cubicBezTo>
                    <a:pt x="1327263" y="1264329"/>
                    <a:pt x="1323649" y="1341722"/>
                    <a:pt x="1317728" y="1419377"/>
                  </a:cubicBezTo>
                  <a:cubicBezTo>
                    <a:pt x="1311284" y="1508995"/>
                    <a:pt x="1296481" y="1597612"/>
                    <a:pt x="1278499" y="1685577"/>
                  </a:cubicBezTo>
                  <a:cubicBezTo>
                    <a:pt x="1267397" y="1729124"/>
                    <a:pt x="1222857" y="1988363"/>
                    <a:pt x="1170436" y="1973354"/>
                  </a:cubicBezTo>
                  <a:close/>
                  <a:moveTo>
                    <a:pt x="1174529" y="1950819"/>
                  </a:moveTo>
                  <a:cubicBezTo>
                    <a:pt x="1185544" y="1936985"/>
                    <a:pt x="1193729" y="1921324"/>
                    <a:pt x="1199433" y="1904618"/>
                  </a:cubicBezTo>
                  <a:cubicBezTo>
                    <a:pt x="1211537" y="1869859"/>
                    <a:pt x="1221725" y="1834490"/>
                    <a:pt x="1229997" y="1798643"/>
                  </a:cubicBezTo>
                  <a:cubicBezTo>
                    <a:pt x="1259255" y="1676571"/>
                    <a:pt x="1284464" y="1552933"/>
                    <a:pt x="1294434" y="1427643"/>
                  </a:cubicBezTo>
                  <a:cubicBezTo>
                    <a:pt x="1301836" y="1341070"/>
                    <a:pt x="1304187" y="1254106"/>
                    <a:pt x="1314941" y="1167881"/>
                  </a:cubicBezTo>
                  <a:cubicBezTo>
                    <a:pt x="1316596" y="1157266"/>
                    <a:pt x="1328046" y="1149305"/>
                    <a:pt x="1337451" y="1157005"/>
                  </a:cubicBezTo>
                  <a:cubicBezTo>
                    <a:pt x="1348727" y="1168186"/>
                    <a:pt x="1359612" y="1179801"/>
                    <a:pt x="1371280" y="1190590"/>
                  </a:cubicBezTo>
                  <a:cubicBezTo>
                    <a:pt x="1402280" y="1219303"/>
                    <a:pt x="1434063" y="1247145"/>
                    <a:pt x="1462755" y="1278207"/>
                  </a:cubicBezTo>
                  <a:cubicBezTo>
                    <a:pt x="1484350" y="1300611"/>
                    <a:pt x="1507687" y="1321232"/>
                    <a:pt x="1528324" y="1344550"/>
                  </a:cubicBezTo>
                  <a:cubicBezTo>
                    <a:pt x="1550137" y="1370696"/>
                    <a:pt x="1574388" y="1394449"/>
                    <a:pt x="1598509" y="1418463"/>
                  </a:cubicBezTo>
                  <a:cubicBezTo>
                    <a:pt x="1614879" y="1435256"/>
                    <a:pt x="1629334" y="1453875"/>
                    <a:pt x="1644747" y="1471538"/>
                  </a:cubicBezTo>
                  <a:cubicBezTo>
                    <a:pt x="1675224" y="1503296"/>
                    <a:pt x="1706702" y="1534488"/>
                    <a:pt x="1741228" y="1561895"/>
                  </a:cubicBezTo>
                  <a:cubicBezTo>
                    <a:pt x="1776887" y="1586083"/>
                    <a:pt x="1835925" y="1634503"/>
                    <a:pt x="1880030" y="1611707"/>
                  </a:cubicBezTo>
                  <a:cubicBezTo>
                    <a:pt x="1888868" y="1605355"/>
                    <a:pt x="1894528" y="1595350"/>
                    <a:pt x="1890958" y="1584474"/>
                  </a:cubicBezTo>
                  <a:cubicBezTo>
                    <a:pt x="1888171" y="1569465"/>
                    <a:pt x="1881945" y="1555500"/>
                    <a:pt x="1875197" y="1541883"/>
                  </a:cubicBezTo>
                  <a:cubicBezTo>
                    <a:pt x="1857346" y="1506776"/>
                    <a:pt x="1840192" y="1471146"/>
                    <a:pt x="1818510" y="1438170"/>
                  </a:cubicBezTo>
                  <a:cubicBezTo>
                    <a:pt x="1792082" y="1402628"/>
                    <a:pt x="1767221" y="1365780"/>
                    <a:pt x="1738311" y="1332239"/>
                  </a:cubicBezTo>
                  <a:cubicBezTo>
                    <a:pt x="1706920" y="1297827"/>
                    <a:pt x="1673264" y="1264590"/>
                    <a:pt x="1637476" y="1235182"/>
                  </a:cubicBezTo>
                  <a:cubicBezTo>
                    <a:pt x="1615314" y="1216649"/>
                    <a:pt x="1595722" y="1195332"/>
                    <a:pt x="1574258" y="1176016"/>
                  </a:cubicBezTo>
                  <a:cubicBezTo>
                    <a:pt x="1557495" y="1161399"/>
                    <a:pt x="1538512" y="1149740"/>
                    <a:pt x="1521358" y="1135645"/>
                  </a:cubicBezTo>
                  <a:cubicBezTo>
                    <a:pt x="1509385" y="1126074"/>
                    <a:pt x="1485787" y="1102626"/>
                    <a:pt x="1510038" y="1093098"/>
                  </a:cubicBezTo>
                  <a:cubicBezTo>
                    <a:pt x="1536510" y="1090705"/>
                    <a:pt x="1563373" y="1093272"/>
                    <a:pt x="1589975" y="1093664"/>
                  </a:cubicBezTo>
                  <a:cubicBezTo>
                    <a:pt x="1646096" y="1096491"/>
                    <a:pt x="1702087" y="1101494"/>
                    <a:pt x="1758295" y="1097753"/>
                  </a:cubicBezTo>
                  <a:cubicBezTo>
                    <a:pt x="1803793" y="1096187"/>
                    <a:pt x="1849509" y="1098362"/>
                    <a:pt x="1894746" y="1092272"/>
                  </a:cubicBezTo>
                  <a:cubicBezTo>
                    <a:pt x="1931013" y="1087660"/>
                    <a:pt x="1967760" y="1088052"/>
                    <a:pt x="2003767" y="1081265"/>
                  </a:cubicBezTo>
                  <a:cubicBezTo>
                    <a:pt x="2040557" y="1073782"/>
                    <a:pt x="2075475" y="1059687"/>
                    <a:pt x="2111177" y="1048463"/>
                  </a:cubicBezTo>
                  <a:cubicBezTo>
                    <a:pt x="2158851" y="1033933"/>
                    <a:pt x="2171304" y="995084"/>
                    <a:pt x="2125762" y="965936"/>
                  </a:cubicBezTo>
                  <a:cubicBezTo>
                    <a:pt x="2094719" y="951102"/>
                    <a:pt x="2059278" y="949362"/>
                    <a:pt x="2025667" y="944272"/>
                  </a:cubicBezTo>
                  <a:cubicBezTo>
                    <a:pt x="2003767" y="941661"/>
                    <a:pt x="1981823" y="939008"/>
                    <a:pt x="1959836" y="936876"/>
                  </a:cubicBezTo>
                  <a:cubicBezTo>
                    <a:pt x="1881728" y="930002"/>
                    <a:pt x="1803402" y="921911"/>
                    <a:pt x="1725293" y="915603"/>
                  </a:cubicBezTo>
                  <a:cubicBezTo>
                    <a:pt x="1647315" y="911687"/>
                    <a:pt x="1569207" y="908511"/>
                    <a:pt x="1491142" y="910948"/>
                  </a:cubicBezTo>
                  <a:cubicBezTo>
                    <a:pt x="1473378" y="910078"/>
                    <a:pt x="1428664" y="919518"/>
                    <a:pt x="1419478" y="901986"/>
                  </a:cubicBezTo>
                  <a:cubicBezTo>
                    <a:pt x="1414906" y="891632"/>
                    <a:pt x="1425051" y="883758"/>
                    <a:pt x="1431102" y="876667"/>
                  </a:cubicBezTo>
                  <a:cubicBezTo>
                    <a:pt x="1445122" y="861658"/>
                    <a:pt x="1460317" y="847867"/>
                    <a:pt x="1475555" y="834163"/>
                  </a:cubicBezTo>
                  <a:cubicBezTo>
                    <a:pt x="1492361" y="819198"/>
                    <a:pt x="1508645" y="803624"/>
                    <a:pt x="1524667" y="787832"/>
                  </a:cubicBezTo>
                  <a:cubicBezTo>
                    <a:pt x="1556233" y="758075"/>
                    <a:pt x="1589409" y="731059"/>
                    <a:pt x="1620147" y="700563"/>
                  </a:cubicBezTo>
                  <a:cubicBezTo>
                    <a:pt x="1651103" y="671981"/>
                    <a:pt x="1683757" y="645357"/>
                    <a:pt x="1713581" y="615557"/>
                  </a:cubicBezTo>
                  <a:cubicBezTo>
                    <a:pt x="1744320" y="587279"/>
                    <a:pt x="1775667" y="559741"/>
                    <a:pt x="1806188" y="531246"/>
                  </a:cubicBezTo>
                  <a:cubicBezTo>
                    <a:pt x="1844154" y="499880"/>
                    <a:pt x="1882729" y="469210"/>
                    <a:pt x="1912640" y="429578"/>
                  </a:cubicBezTo>
                  <a:cubicBezTo>
                    <a:pt x="1935454" y="398690"/>
                    <a:pt x="1959705" y="365671"/>
                    <a:pt x="1961316" y="326430"/>
                  </a:cubicBezTo>
                  <a:cubicBezTo>
                    <a:pt x="1950649" y="265743"/>
                    <a:pt x="1885211" y="276358"/>
                    <a:pt x="1842935" y="296500"/>
                  </a:cubicBezTo>
                  <a:cubicBezTo>
                    <a:pt x="1792778" y="319035"/>
                    <a:pt x="1749893" y="353925"/>
                    <a:pt x="1707442" y="388119"/>
                  </a:cubicBezTo>
                  <a:cubicBezTo>
                    <a:pt x="1660203" y="426794"/>
                    <a:pt x="1612615" y="467557"/>
                    <a:pt x="1567204" y="508015"/>
                  </a:cubicBezTo>
                  <a:cubicBezTo>
                    <a:pt x="1549266" y="523677"/>
                    <a:pt x="1531894" y="540078"/>
                    <a:pt x="1514958" y="556827"/>
                  </a:cubicBezTo>
                  <a:cubicBezTo>
                    <a:pt x="1482173" y="588106"/>
                    <a:pt x="1447473" y="617384"/>
                    <a:pt x="1418476" y="652405"/>
                  </a:cubicBezTo>
                  <a:cubicBezTo>
                    <a:pt x="1395618" y="678811"/>
                    <a:pt x="1369364" y="701912"/>
                    <a:pt x="1345636" y="727492"/>
                  </a:cubicBezTo>
                  <a:cubicBezTo>
                    <a:pt x="1321080" y="755639"/>
                    <a:pt x="1294478" y="781741"/>
                    <a:pt x="1265133" y="804885"/>
                  </a:cubicBezTo>
                  <a:cubicBezTo>
                    <a:pt x="1255250" y="812803"/>
                    <a:pt x="1247239" y="823157"/>
                    <a:pt x="1236615" y="829944"/>
                  </a:cubicBezTo>
                  <a:cubicBezTo>
                    <a:pt x="1230171" y="833641"/>
                    <a:pt x="1221464" y="829900"/>
                    <a:pt x="1219461" y="822809"/>
                  </a:cubicBezTo>
                  <a:cubicBezTo>
                    <a:pt x="1218372" y="816892"/>
                    <a:pt x="1220070" y="810280"/>
                    <a:pt x="1220157" y="804450"/>
                  </a:cubicBezTo>
                  <a:cubicBezTo>
                    <a:pt x="1221855" y="773563"/>
                    <a:pt x="1224598" y="742805"/>
                    <a:pt x="1228430" y="712135"/>
                  </a:cubicBezTo>
                  <a:cubicBezTo>
                    <a:pt x="1240098" y="612599"/>
                    <a:pt x="1256948" y="513671"/>
                    <a:pt x="1272404" y="414656"/>
                  </a:cubicBezTo>
                  <a:cubicBezTo>
                    <a:pt x="1280676" y="370239"/>
                    <a:pt x="1286423" y="325517"/>
                    <a:pt x="1290951" y="280577"/>
                  </a:cubicBezTo>
                  <a:cubicBezTo>
                    <a:pt x="1296176" y="226633"/>
                    <a:pt x="1304710" y="172818"/>
                    <a:pt x="1304056" y="118439"/>
                  </a:cubicBezTo>
                  <a:cubicBezTo>
                    <a:pt x="1303229" y="93990"/>
                    <a:pt x="1305711" y="67713"/>
                    <a:pt x="1298396" y="44221"/>
                  </a:cubicBezTo>
                  <a:cubicBezTo>
                    <a:pt x="1274189" y="4589"/>
                    <a:pt x="1217850" y="26472"/>
                    <a:pt x="1190725" y="52008"/>
                  </a:cubicBezTo>
                  <a:cubicBezTo>
                    <a:pt x="1137390" y="99123"/>
                    <a:pt x="1114228" y="205185"/>
                    <a:pt x="1095942" y="273182"/>
                  </a:cubicBezTo>
                  <a:cubicBezTo>
                    <a:pt x="1078134" y="355578"/>
                    <a:pt x="1059195" y="437887"/>
                    <a:pt x="1046090" y="521154"/>
                  </a:cubicBezTo>
                  <a:cubicBezTo>
                    <a:pt x="1040735" y="565614"/>
                    <a:pt x="1030503" y="609249"/>
                    <a:pt x="1024364" y="653579"/>
                  </a:cubicBezTo>
                  <a:cubicBezTo>
                    <a:pt x="1017877" y="695691"/>
                    <a:pt x="1010257" y="737672"/>
                    <a:pt x="1005207" y="780045"/>
                  </a:cubicBezTo>
                  <a:cubicBezTo>
                    <a:pt x="1003509" y="793444"/>
                    <a:pt x="1001811" y="806843"/>
                    <a:pt x="1000766" y="820286"/>
                  </a:cubicBezTo>
                  <a:cubicBezTo>
                    <a:pt x="999852" y="825854"/>
                    <a:pt x="1002116" y="833424"/>
                    <a:pt x="995803" y="836295"/>
                  </a:cubicBezTo>
                  <a:cubicBezTo>
                    <a:pt x="995367" y="845126"/>
                    <a:pt x="984700" y="849781"/>
                    <a:pt x="977821" y="844430"/>
                  </a:cubicBezTo>
                  <a:cubicBezTo>
                    <a:pt x="958490" y="825724"/>
                    <a:pt x="948476" y="799491"/>
                    <a:pt x="933542" y="777347"/>
                  </a:cubicBezTo>
                  <a:cubicBezTo>
                    <a:pt x="909248" y="737628"/>
                    <a:pt x="885084" y="697779"/>
                    <a:pt x="865056" y="655667"/>
                  </a:cubicBezTo>
                  <a:cubicBezTo>
                    <a:pt x="827439" y="581798"/>
                    <a:pt x="781941" y="512061"/>
                    <a:pt x="737444" y="442281"/>
                  </a:cubicBezTo>
                  <a:cubicBezTo>
                    <a:pt x="711321" y="407130"/>
                    <a:pt x="686591" y="371196"/>
                    <a:pt x="664430" y="333391"/>
                  </a:cubicBezTo>
                  <a:cubicBezTo>
                    <a:pt x="622284" y="276706"/>
                    <a:pt x="577483" y="220586"/>
                    <a:pt x="522058" y="176255"/>
                  </a:cubicBezTo>
                  <a:cubicBezTo>
                    <a:pt x="487271" y="150023"/>
                    <a:pt x="428711" y="115611"/>
                    <a:pt x="385347" y="132925"/>
                  </a:cubicBezTo>
                  <a:cubicBezTo>
                    <a:pt x="373722" y="153938"/>
                    <a:pt x="380993" y="178909"/>
                    <a:pt x="384563" y="201183"/>
                  </a:cubicBezTo>
                  <a:cubicBezTo>
                    <a:pt x="395970" y="255258"/>
                    <a:pt x="414126" y="307724"/>
                    <a:pt x="438551" y="357275"/>
                  </a:cubicBezTo>
                  <a:cubicBezTo>
                    <a:pt x="455966" y="392339"/>
                    <a:pt x="478607" y="424401"/>
                    <a:pt x="497981" y="458378"/>
                  </a:cubicBezTo>
                  <a:cubicBezTo>
                    <a:pt x="527283" y="511974"/>
                    <a:pt x="558065" y="564657"/>
                    <a:pt x="595987" y="612729"/>
                  </a:cubicBezTo>
                  <a:cubicBezTo>
                    <a:pt x="623373" y="651708"/>
                    <a:pt x="654111" y="688034"/>
                    <a:pt x="683413" y="725534"/>
                  </a:cubicBezTo>
                  <a:cubicBezTo>
                    <a:pt x="699565" y="746764"/>
                    <a:pt x="715326" y="768429"/>
                    <a:pt x="733351" y="788223"/>
                  </a:cubicBezTo>
                  <a:cubicBezTo>
                    <a:pt x="764830" y="821504"/>
                    <a:pt x="793870" y="856872"/>
                    <a:pt x="822736" y="892415"/>
                  </a:cubicBezTo>
                  <a:cubicBezTo>
                    <a:pt x="839978" y="914036"/>
                    <a:pt x="887696" y="960194"/>
                    <a:pt x="873764" y="989211"/>
                  </a:cubicBezTo>
                  <a:cubicBezTo>
                    <a:pt x="860659" y="1005264"/>
                    <a:pt x="808456" y="987862"/>
                    <a:pt x="787252" y="988950"/>
                  </a:cubicBezTo>
                  <a:cubicBezTo>
                    <a:pt x="672876" y="988515"/>
                    <a:pt x="558544" y="994867"/>
                    <a:pt x="444167" y="995954"/>
                  </a:cubicBezTo>
                  <a:cubicBezTo>
                    <a:pt x="375115" y="999434"/>
                    <a:pt x="306106" y="1003176"/>
                    <a:pt x="236923" y="1004307"/>
                  </a:cubicBezTo>
                  <a:cubicBezTo>
                    <a:pt x="175534" y="1006003"/>
                    <a:pt x="116147" y="1005960"/>
                    <a:pt x="58371" y="1026885"/>
                  </a:cubicBezTo>
                  <a:cubicBezTo>
                    <a:pt x="45092" y="1032541"/>
                    <a:pt x="26632" y="1037152"/>
                    <a:pt x="22713" y="1052814"/>
                  </a:cubicBezTo>
                  <a:cubicBezTo>
                    <a:pt x="24150" y="1082005"/>
                    <a:pt x="68733" y="1108063"/>
                    <a:pt x="93376" y="1117808"/>
                  </a:cubicBezTo>
                  <a:cubicBezTo>
                    <a:pt x="175273" y="1143127"/>
                    <a:pt x="262437" y="1139647"/>
                    <a:pt x="347207" y="1139952"/>
                  </a:cubicBezTo>
                  <a:cubicBezTo>
                    <a:pt x="439639" y="1138560"/>
                    <a:pt x="531985" y="1132991"/>
                    <a:pt x="624287" y="1127858"/>
                  </a:cubicBezTo>
                  <a:cubicBezTo>
                    <a:pt x="691206" y="1122811"/>
                    <a:pt x="758125" y="1115242"/>
                    <a:pt x="825349" y="1118113"/>
                  </a:cubicBezTo>
                  <a:cubicBezTo>
                    <a:pt x="839716" y="1119984"/>
                    <a:pt x="868800" y="1115242"/>
                    <a:pt x="868844" y="1136036"/>
                  </a:cubicBezTo>
                  <a:cubicBezTo>
                    <a:pt x="868452" y="1138777"/>
                    <a:pt x="866972" y="1141692"/>
                    <a:pt x="865012" y="1143650"/>
                  </a:cubicBezTo>
                  <a:cubicBezTo>
                    <a:pt x="854694" y="1152002"/>
                    <a:pt x="843199" y="1158963"/>
                    <a:pt x="832663" y="1167055"/>
                  </a:cubicBezTo>
                  <a:cubicBezTo>
                    <a:pt x="806496" y="1185283"/>
                    <a:pt x="785728" y="1209775"/>
                    <a:pt x="760302" y="1228917"/>
                  </a:cubicBezTo>
                  <a:cubicBezTo>
                    <a:pt x="704877" y="1268158"/>
                    <a:pt x="652021" y="1310878"/>
                    <a:pt x="598382" y="1352511"/>
                  </a:cubicBezTo>
                  <a:cubicBezTo>
                    <a:pt x="559980" y="1384052"/>
                    <a:pt x="522319" y="1416418"/>
                    <a:pt x="485573" y="1449786"/>
                  </a:cubicBezTo>
                  <a:cubicBezTo>
                    <a:pt x="432064" y="1494334"/>
                    <a:pt x="380906" y="1542101"/>
                    <a:pt x="337759" y="1596872"/>
                  </a:cubicBezTo>
                  <a:cubicBezTo>
                    <a:pt x="322390" y="1617102"/>
                    <a:pt x="308545" y="1638462"/>
                    <a:pt x="295222" y="1660040"/>
                  </a:cubicBezTo>
                  <a:cubicBezTo>
                    <a:pt x="272973" y="1696888"/>
                    <a:pt x="247590" y="1740391"/>
                    <a:pt x="262524" y="1784504"/>
                  </a:cubicBezTo>
                  <a:cubicBezTo>
                    <a:pt x="267792" y="1791595"/>
                    <a:pt x="279809" y="1785679"/>
                    <a:pt x="287298" y="1785505"/>
                  </a:cubicBezTo>
                  <a:cubicBezTo>
                    <a:pt x="307325" y="1781198"/>
                    <a:pt x="326178" y="1773106"/>
                    <a:pt x="344943" y="1765145"/>
                  </a:cubicBezTo>
                  <a:cubicBezTo>
                    <a:pt x="389744" y="1746786"/>
                    <a:pt x="430409" y="1720684"/>
                    <a:pt x="470291" y="1693581"/>
                  </a:cubicBezTo>
                  <a:cubicBezTo>
                    <a:pt x="526891" y="1653732"/>
                    <a:pt x="582577" y="1612577"/>
                    <a:pt x="634432" y="1566681"/>
                  </a:cubicBezTo>
                  <a:cubicBezTo>
                    <a:pt x="660816" y="1544276"/>
                    <a:pt x="684501" y="1519044"/>
                    <a:pt x="709492" y="1495117"/>
                  </a:cubicBezTo>
                  <a:cubicBezTo>
                    <a:pt x="726298" y="1479629"/>
                    <a:pt x="743496" y="1464534"/>
                    <a:pt x="759475" y="1448176"/>
                  </a:cubicBezTo>
                  <a:cubicBezTo>
                    <a:pt x="827090" y="1375655"/>
                    <a:pt x="899800" y="1308225"/>
                    <a:pt x="974294" y="1242882"/>
                  </a:cubicBezTo>
                  <a:cubicBezTo>
                    <a:pt x="996064" y="1223697"/>
                    <a:pt x="1019357" y="1206295"/>
                    <a:pt x="1040517" y="1186414"/>
                  </a:cubicBezTo>
                  <a:cubicBezTo>
                    <a:pt x="1050400" y="1177234"/>
                    <a:pt x="1069427" y="1155352"/>
                    <a:pt x="1079310" y="1175886"/>
                  </a:cubicBezTo>
                  <a:cubicBezTo>
                    <a:pt x="1081574" y="1186196"/>
                    <a:pt x="1079702" y="1197116"/>
                    <a:pt x="1080268" y="1207644"/>
                  </a:cubicBezTo>
                  <a:cubicBezTo>
                    <a:pt x="1080224" y="1316490"/>
                    <a:pt x="1080006" y="1425380"/>
                    <a:pt x="1083402" y="1534183"/>
                  </a:cubicBezTo>
                  <a:cubicBezTo>
                    <a:pt x="1083881" y="1612708"/>
                    <a:pt x="1090760" y="1690928"/>
                    <a:pt x="1107871" y="1767668"/>
                  </a:cubicBezTo>
                  <a:cubicBezTo>
                    <a:pt x="1115665" y="1804168"/>
                    <a:pt x="1123806" y="1840755"/>
                    <a:pt x="1136346" y="1875993"/>
                  </a:cubicBezTo>
                  <a:cubicBezTo>
                    <a:pt x="1146446" y="1901791"/>
                    <a:pt x="1152411" y="1932243"/>
                    <a:pt x="1174529" y="19508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255440" y="-157668"/>
              <a:ext cx="1065777" cy="964130"/>
            </a:xfrm>
            <a:custGeom>
              <a:rect b="b" l="l" r="r" t="t"/>
              <a:pathLst>
                <a:path extrusionOk="0" h="1928259" w="2131555">
                  <a:moveTo>
                    <a:pt x="2103180" y="943421"/>
                  </a:moveTo>
                  <a:cubicBezTo>
                    <a:pt x="2148721" y="972568"/>
                    <a:pt x="2136225" y="1011417"/>
                    <a:pt x="2088594" y="1025947"/>
                  </a:cubicBezTo>
                  <a:cubicBezTo>
                    <a:pt x="2052892" y="1037171"/>
                    <a:pt x="2017974" y="1051267"/>
                    <a:pt x="1981184" y="1058749"/>
                  </a:cubicBezTo>
                  <a:cubicBezTo>
                    <a:pt x="1945221" y="1065536"/>
                    <a:pt x="1908431" y="1065144"/>
                    <a:pt x="1872163" y="1069756"/>
                  </a:cubicBezTo>
                  <a:cubicBezTo>
                    <a:pt x="1826883" y="1075890"/>
                    <a:pt x="1781211" y="1073671"/>
                    <a:pt x="1735713" y="1075237"/>
                  </a:cubicBezTo>
                  <a:cubicBezTo>
                    <a:pt x="1679505" y="1078979"/>
                    <a:pt x="1623470" y="1073976"/>
                    <a:pt x="1567393" y="1071148"/>
                  </a:cubicBezTo>
                  <a:cubicBezTo>
                    <a:pt x="1540790" y="1070756"/>
                    <a:pt x="1513927" y="1068146"/>
                    <a:pt x="1487456" y="1070582"/>
                  </a:cubicBezTo>
                  <a:cubicBezTo>
                    <a:pt x="1463204" y="1080110"/>
                    <a:pt x="1486759" y="1103558"/>
                    <a:pt x="1498776" y="1113129"/>
                  </a:cubicBezTo>
                  <a:cubicBezTo>
                    <a:pt x="1515930" y="1127224"/>
                    <a:pt x="1534913" y="1138883"/>
                    <a:pt x="1551631" y="1153501"/>
                  </a:cubicBezTo>
                  <a:cubicBezTo>
                    <a:pt x="1573096" y="1172816"/>
                    <a:pt x="1592689" y="1194133"/>
                    <a:pt x="1614850" y="1212666"/>
                  </a:cubicBezTo>
                  <a:cubicBezTo>
                    <a:pt x="1650639" y="1242031"/>
                    <a:pt x="1684337" y="1275311"/>
                    <a:pt x="1715729" y="1309679"/>
                  </a:cubicBezTo>
                  <a:cubicBezTo>
                    <a:pt x="1744639" y="1343264"/>
                    <a:pt x="1769543" y="1380068"/>
                    <a:pt x="1795927" y="1415611"/>
                  </a:cubicBezTo>
                  <a:cubicBezTo>
                    <a:pt x="1817609" y="1448587"/>
                    <a:pt x="1834720" y="1484217"/>
                    <a:pt x="1852614" y="1519324"/>
                  </a:cubicBezTo>
                  <a:cubicBezTo>
                    <a:pt x="1859363" y="1532941"/>
                    <a:pt x="1865589" y="1546862"/>
                    <a:pt x="1868375" y="1561914"/>
                  </a:cubicBezTo>
                  <a:cubicBezTo>
                    <a:pt x="1871946" y="1572790"/>
                    <a:pt x="1866286" y="1582796"/>
                    <a:pt x="1857447" y="1589148"/>
                  </a:cubicBezTo>
                  <a:cubicBezTo>
                    <a:pt x="1813299" y="1611944"/>
                    <a:pt x="1754261" y="1563524"/>
                    <a:pt x="1718646" y="1539336"/>
                  </a:cubicBezTo>
                  <a:cubicBezTo>
                    <a:pt x="1684163" y="1511928"/>
                    <a:pt x="1652685" y="1480693"/>
                    <a:pt x="1622164" y="1448978"/>
                  </a:cubicBezTo>
                  <a:cubicBezTo>
                    <a:pt x="1606751" y="1431316"/>
                    <a:pt x="1592340" y="1412696"/>
                    <a:pt x="1575926" y="1395904"/>
                  </a:cubicBezTo>
                  <a:cubicBezTo>
                    <a:pt x="1551806" y="1371890"/>
                    <a:pt x="1527555" y="1348137"/>
                    <a:pt x="1505742" y="1321991"/>
                  </a:cubicBezTo>
                  <a:cubicBezTo>
                    <a:pt x="1485104" y="1298673"/>
                    <a:pt x="1461768" y="1278052"/>
                    <a:pt x="1440173" y="1255647"/>
                  </a:cubicBezTo>
                  <a:cubicBezTo>
                    <a:pt x="1411480" y="1224542"/>
                    <a:pt x="1379697" y="1196743"/>
                    <a:pt x="1348698" y="1168031"/>
                  </a:cubicBezTo>
                  <a:cubicBezTo>
                    <a:pt x="1337029" y="1157242"/>
                    <a:pt x="1326145" y="1145626"/>
                    <a:pt x="1314868" y="1134446"/>
                  </a:cubicBezTo>
                  <a:cubicBezTo>
                    <a:pt x="1305464" y="1126789"/>
                    <a:pt x="1294013" y="1134707"/>
                    <a:pt x="1292359" y="1145322"/>
                  </a:cubicBezTo>
                  <a:cubicBezTo>
                    <a:pt x="1281605" y="1231503"/>
                    <a:pt x="1279254" y="1318511"/>
                    <a:pt x="1271852" y="1405083"/>
                  </a:cubicBezTo>
                  <a:cubicBezTo>
                    <a:pt x="1261882" y="1530374"/>
                    <a:pt x="1236673" y="1654012"/>
                    <a:pt x="1207415" y="1776084"/>
                  </a:cubicBezTo>
                  <a:cubicBezTo>
                    <a:pt x="1199186" y="1811931"/>
                    <a:pt x="1188954" y="1847299"/>
                    <a:pt x="1176851" y="1882059"/>
                  </a:cubicBezTo>
                  <a:cubicBezTo>
                    <a:pt x="1171147" y="1898764"/>
                    <a:pt x="1162962" y="1914426"/>
                    <a:pt x="1151946" y="1928260"/>
                  </a:cubicBezTo>
                  <a:cubicBezTo>
                    <a:pt x="1129829" y="1909640"/>
                    <a:pt x="1123864" y="1879188"/>
                    <a:pt x="1113676" y="1853346"/>
                  </a:cubicBezTo>
                  <a:cubicBezTo>
                    <a:pt x="1101137" y="1818152"/>
                    <a:pt x="1093039" y="1781522"/>
                    <a:pt x="1085202" y="1745022"/>
                  </a:cubicBezTo>
                  <a:cubicBezTo>
                    <a:pt x="1068047" y="1668281"/>
                    <a:pt x="1061168" y="1590061"/>
                    <a:pt x="1060733" y="1511537"/>
                  </a:cubicBezTo>
                  <a:cubicBezTo>
                    <a:pt x="1057337" y="1402734"/>
                    <a:pt x="1057511" y="1293844"/>
                    <a:pt x="1057598" y="1184997"/>
                  </a:cubicBezTo>
                  <a:cubicBezTo>
                    <a:pt x="1057032" y="1174469"/>
                    <a:pt x="1058904" y="1163550"/>
                    <a:pt x="1056640" y="1153240"/>
                  </a:cubicBezTo>
                  <a:cubicBezTo>
                    <a:pt x="1046801" y="1132706"/>
                    <a:pt x="1027731" y="1154632"/>
                    <a:pt x="1017847" y="1163767"/>
                  </a:cubicBezTo>
                  <a:cubicBezTo>
                    <a:pt x="996687" y="1183649"/>
                    <a:pt x="973394" y="1201050"/>
                    <a:pt x="951625" y="1220235"/>
                  </a:cubicBezTo>
                  <a:cubicBezTo>
                    <a:pt x="877087" y="1285578"/>
                    <a:pt x="804421" y="1353009"/>
                    <a:pt x="736805" y="1425530"/>
                  </a:cubicBezTo>
                  <a:cubicBezTo>
                    <a:pt x="720826" y="1441887"/>
                    <a:pt x="703672" y="1456983"/>
                    <a:pt x="686823" y="1472471"/>
                  </a:cubicBezTo>
                  <a:cubicBezTo>
                    <a:pt x="661875" y="1496354"/>
                    <a:pt x="638190" y="1521630"/>
                    <a:pt x="611806" y="1544034"/>
                  </a:cubicBezTo>
                  <a:cubicBezTo>
                    <a:pt x="559951" y="1589931"/>
                    <a:pt x="504265" y="1631129"/>
                    <a:pt x="447665" y="1670935"/>
                  </a:cubicBezTo>
                  <a:cubicBezTo>
                    <a:pt x="407783" y="1698038"/>
                    <a:pt x="367118" y="1724184"/>
                    <a:pt x="322317" y="1742542"/>
                  </a:cubicBezTo>
                  <a:cubicBezTo>
                    <a:pt x="303552" y="1750503"/>
                    <a:pt x="284699" y="1758552"/>
                    <a:pt x="264672" y="1762902"/>
                  </a:cubicBezTo>
                  <a:cubicBezTo>
                    <a:pt x="257139" y="1763076"/>
                    <a:pt x="245166" y="1769036"/>
                    <a:pt x="239898" y="1761901"/>
                  </a:cubicBezTo>
                  <a:cubicBezTo>
                    <a:pt x="224921" y="1717788"/>
                    <a:pt x="250347" y="1674285"/>
                    <a:pt x="272596" y="1637437"/>
                  </a:cubicBezTo>
                  <a:cubicBezTo>
                    <a:pt x="285919" y="1615859"/>
                    <a:pt x="299764" y="1594499"/>
                    <a:pt x="315133" y="1574269"/>
                  </a:cubicBezTo>
                  <a:cubicBezTo>
                    <a:pt x="358323" y="1519498"/>
                    <a:pt x="409481" y="1471731"/>
                    <a:pt x="462947" y="1427183"/>
                  </a:cubicBezTo>
                  <a:cubicBezTo>
                    <a:pt x="499737" y="1393816"/>
                    <a:pt x="537354" y="1361449"/>
                    <a:pt x="575756" y="1329909"/>
                  </a:cubicBezTo>
                  <a:cubicBezTo>
                    <a:pt x="629439" y="1288275"/>
                    <a:pt x="682295" y="1245555"/>
                    <a:pt x="737676" y="1206314"/>
                  </a:cubicBezTo>
                  <a:cubicBezTo>
                    <a:pt x="763102" y="1187173"/>
                    <a:pt x="783870" y="1162680"/>
                    <a:pt x="810037" y="1144452"/>
                  </a:cubicBezTo>
                  <a:cubicBezTo>
                    <a:pt x="820617" y="1136360"/>
                    <a:pt x="832068" y="1129399"/>
                    <a:pt x="842386" y="1121047"/>
                  </a:cubicBezTo>
                  <a:cubicBezTo>
                    <a:pt x="844346" y="1119089"/>
                    <a:pt x="845826" y="1116174"/>
                    <a:pt x="846218" y="1113434"/>
                  </a:cubicBezTo>
                  <a:cubicBezTo>
                    <a:pt x="846131" y="1092639"/>
                    <a:pt x="817090" y="1097381"/>
                    <a:pt x="802723" y="1095510"/>
                  </a:cubicBezTo>
                  <a:cubicBezTo>
                    <a:pt x="735499" y="1092639"/>
                    <a:pt x="668580" y="1100208"/>
                    <a:pt x="601661" y="1105255"/>
                  </a:cubicBezTo>
                  <a:cubicBezTo>
                    <a:pt x="509359" y="1110388"/>
                    <a:pt x="417013" y="1115957"/>
                    <a:pt x="324581" y="1117349"/>
                  </a:cubicBezTo>
                  <a:cubicBezTo>
                    <a:pt x="239811" y="1117044"/>
                    <a:pt x="152603" y="1120525"/>
                    <a:pt x="70750" y="1095206"/>
                  </a:cubicBezTo>
                  <a:cubicBezTo>
                    <a:pt x="45977" y="1085548"/>
                    <a:pt x="1393" y="1059489"/>
                    <a:pt x="0" y="1030298"/>
                  </a:cubicBezTo>
                  <a:cubicBezTo>
                    <a:pt x="3962" y="1014636"/>
                    <a:pt x="22422" y="1010025"/>
                    <a:pt x="35658" y="1004369"/>
                  </a:cubicBezTo>
                  <a:cubicBezTo>
                    <a:pt x="93434" y="983444"/>
                    <a:pt x="152821" y="983488"/>
                    <a:pt x="214210" y="981791"/>
                  </a:cubicBezTo>
                  <a:cubicBezTo>
                    <a:pt x="283350" y="980660"/>
                    <a:pt x="352402" y="976919"/>
                    <a:pt x="421454" y="973438"/>
                  </a:cubicBezTo>
                  <a:cubicBezTo>
                    <a:pt x="535831" y="972394"/>
                    <a:pt x="650120" y="965999"/>
                    <a:pt x="764496" y="966434"/>
                  </a:cubicBezTo>
                  <a:cubicBezTo>
                    <a:pt x="785699" y="965347"/>
                    <a:pt x="837902" y="982748"/>
                    <a:pt x="851007" y="966739"/>
                  </a:cubicBezTo>
                  <a:cubicBezTo>
                    <a:pt x="864939" y="937678"/>
                    <a:pt x="817221" y="891564"/>
                    <a:pt x="799980" y="869943"/>
                  </a:cubicBezTo>
                  <a:cubicBezTo>
                    <a:pt x="771114" y="834444"/>
                    <a:pt x="742073" y="799075"/>
                    <a:pt x="710638" y="765751"/>
                  </a:cubicBezTo>
                  <a:cubicBezTo>
                    <a:pt x="692613" y="745957"/>
                    <a:pt x="676852" y="724292"/>
                    <a:pt x="660699" y="703062"/>
                  </a:cubicBezTo>
                  <a:cubicBezTo>
                    <a:pt x="631398" y="665562"/>
                    <a:pt x="600660" y="629236"/>
                    <a:pt x="573274" y="590257"/>
                  </a:cubicBezTo>
                  <a:cubicBezTo>
                    <a:pt x="535352" y="542185"/>
                    <a:pt x="504570" y="489502"/>
                    <a:pt x="475268" y="435905"/>
                  </a:cubicBezTo>
                  <a:cubicBezTo>
                    <a:pt x="455937" y="401929"/>
                    <a:pt x="433253" y="369866"/>
                    <a:pt x="415838" y="334802"/>
                  </a:cubicBezTo>
                  <a:cubicBezTo>
                    <a:pt x="391413" y="285251"/>
                    <a:pt x="373257" y="232786"/>
                    <a:pt x="361850" y="178711"/>
                  </a:cubicBezTo>
                  <a:cubicBezTo>
                    <a:pt x="358280" y="156437"/>
                    <a:pt x="351009" y="131465"/>
                    <a:pt x="362634" y="110453"/>
                  </a:cubicBezTo>
                  <a:cubicBezTo>
                    <a:pt x="405955" y="93139"/>
                    <a:pt x="464514" y="127550"/>
                    <a:pt x="499302" y="153783"/>
                  </a:cubicBezTo>
                  <a:cubicBezTo>
                    <a:pt x="554726" y="198113"/>
                    <a:pt x="599528" y="254233"/>
                    <a:pt x="641673" y="310919"/>
                  </a:cubicBezTo>
                  <a:cubicBezTo>
                    <a:pt x="663834" y="348680"/>
                    <a:pt x="688564" y="384658"/>
                    <a:pt x="714687" y="419809"/>
                  </a:cubicBezTo>
                  <a:cubicBezTo>
                    <a:pt x="759184" y="489545"/>
                    <a:pt x="804725" y="559282"/>
                    <a:pt x="842299" y="633151"/>
                  </a:cubicBezTo>
                  <a:cubicBezTo>
                    <a:pt x="862327" y="675263"/>
                    <a:pt x="886491" y="715113"/>
                    <a:pt x="910786" y="754832"/>
                  </a:cubicBezTo>
                  <a:cubicBezTo>
                    <a:pt x="925719" y="776932"/>
                    <a:pt x="935733" y="803164"/>
                    <a:pt x="955065" y="821915"/>
                  </a:cubicBezTo>
                  <a:cubicBezTo>
                    <a:pt x="961944" y="827222"/>
                    <a:pt x="972611" y="822611"/>
                    <a:pt x="973046" y="813779"/>
                  </a:cubicBezTo>
                  <a:cubicBezTo>
                    <a:pt x="979359" y="810908"/>
                    <a:pt x="977095" y="803382"/>
                    <a:pt x="978009" y="797813"/>
                  </a:cubicBezTo>
                  <a:cubicBezTo>
                    <a:pt x="979054" y="784371"/>
                    <a:pt x="980752" y="770972"/>
                    <a:pt x="982450" y="757572"/>
                  </a:cubicBezTo>
                  <a:cubicBezTo>
                    <a:pt x="987501" y="715200"/>
                    <a:pt x="995164" y="673218"/>
                    <a:pt x="1001607" y="631107"/>
                  </a:cubicBezTo>
                  <a:cubicBezTo>
                    <a:pt x="1007746" y="586776"/>
                    <a:pt x="1017978" y="543099"/>
                    <a:pt x="1023333" y="498681"/>
                  </a:cubicBezTo>
                  <a:cubicBezTo>
                    <a:pt x="1036438" y="415415"/>
                    <a:pt x="1055334" y="333062"/>
                    <a:pt x="1073185" y="250709"/>
                  </a:cubicBezTo>
                  <a:cubicBezTo>
                    <a:pt x="1091471" y="182756"/>
                    <a:pt x="1114634" y="76651"/>
                    <a:pt x="1167882" y="29536"/>
                  </a:cubicBezTo>
                  <a:cubicBezTo>
                    <a:pt x="1195006" y="3956"/>
                    <a:pt x="1251389" y="-17883"/>
                    <a:pt x="1275553" y="21749"/>
                  </a:cubicBezTo>
                  <a:cubicBezTo>
                    <a:pt x="1282911" y="45197"/>
                    <a:pt x="1280386" y="71517"/>
                    <a:pt x="1281256" y="95966"/>
                  </a:cubicBezTo>
                  <a:cubicBezTo>
                    <a:pt x="1281909" y="150303"/>
                    <a:pt x="1273376" y="204117"/>
                    <a:pt x="1268151" y="258105"/>
                  </a:cubicBezTo>
                  <a:cubicBezTo>
                    <a:pt x="1263623" y="303045"/>
                    <a:pt x="1257876" y="347810"/>
                    <a:pt x="1249604" y="392184"/>
                  </a:cubicBezTo>
                  <a:cubicBezTo>
                    <a:pt x="1234148" y="491199"/>
                    <a:pt x="1217298" y="590126"/>
                    <a:pt x="1205630" y="689663"/>
                  </a:cubicBezTo>
                  <a:cubicBezTo>
                    <a:pt x="1201798" y="720333"/>
                    <a:pt x="1199055" y="751090"/>
                    <a:pt x="1197357" y="781978"/>
                  </a:cubicBezTo>
                  <a:cubicBezTo>
                    <a:pt x="1197270" y="787807"/>
                    <a:pt x="1195572" y="794420"/>
                    <a:pt x="1196661" y="800337"/>
                  </a:cubicBezTo>
                  <a:cubicBezTo>
                    <a:pt x="1198620" y="807428"/>
                    <a:pt x="1207328" y="811169"/>
                    <a:pt x="1213815" y="807471"/>
                  </a:cubicBezTo>
                  <a:cubicBezTo>
                    <a:pt x="1224438" y="800685"/>
                    <a:pt x="1232493" y="790331"/>
                    <a:pt x="1242333" y="782413"/>
                  </a:cubicBezTo>
                  <a:cubicBezTo>
                    <a:pt x="1271678" y="759269"/>
                    <a:pt x="1298323" y="733167"/>
                    <a:pt x="1322836" y="705020"/>
                  </a:cubicBezTo>
                  <a:cubicBezTo>
                    <a:pt x="1346564" y="679396"/>
                    <a:pt x="1372775" y="656295"/>
                    <a:pt x="1395676" y="629932"/>
                  </a:cubicBezTo>
                  <a:cubicBezTo>
                    <a:pt x="1424716" y="594912"/>
                    <a:pt x="1459373" y="565634"/>
                    <a:pt x="1492158" y="534354"/>
                  </a:cubicBezTo>
                  <a:cubicBezTo>
                    <a:pt x="1509094" y="517605"/>
                    <a:pt x="1526466" y="501204"/>
                    <a:pt x="1544404" y="485543"/>
                  </a:cubicBezTo>
                  <a:cubicBezTo>
                    <a:pt x="1589771" y="445084"/>
                    <a:pt x="1637403" y="404321"/>
                    <a:pt x="1684642" y="365647"/>
                  </a:cubicBezTo>
                  <a:cubicBezTo>
                    <a:pt x="1727092" y="331453"/>
                    <a:pt x="1769978" y="296519"/>
                    <a:pt x="1820135" y="274028"/>
                  </a:cubicBezTo>
                  <a:cubicBezTo>
                    <a:pt x="1862411" y="253885"/>
                    <a:pt x="1927849" y="243270"/>
                    <a:pt x="1938516" y="303958"/>
                  </a:cubicBezTo>
                  <a:cubicBezTo>
                    <a:pt x="1936905" y="343199"/>
                    <a:pt x="1912654" y="376218"/>
                    <a:pt x="1889840" y="407062"/>
                  </a:cubicBezTo>
                  <a:cubicBezTo>
                    <a:pt x="1859972" y="446694"/>
                    <a:pt x="1821354" y="477364"/>
                    <a:pt x="1783388" y="508731"/>
                  </a:cubicBezTo>
                  <a:cubicBezTo>
                    <a:pt x="1752867" y="537226"/>
                    <a:pt x="1721520" y="564807"/>
                    <a:pt x="1690781" y="593041"/>
                  </a:cubicBezTo>
                  <a:cubicBezTo>
                    <a:pt x="1660957" y="622798"/>
                    <a:pt x="1628260" y="649465"/>
                    <a:pt x="1597347" y="678047"/>
                  </a:cubicBezTo>
                  <a:cubicBezTo>
                    <a:pt x="1566652" y="708544"/>
                    <a:pt x="1533476" y="735559"/>
                    <a:pt x="1501867" y="765316"/>
                  </a:cubicBezTo>
                  <a:cubicBezTo>
                    <a:pt x="1485845" y="781064"/>
                    <a:pt x="1469561" y="796682"/>
                    <a:pt x="1452755" y="811648"/>
                  </a:cubicBezTo>
                  <a:cubicBezTo>
                    <a:pt x="1437517" y="825351"/>
                    <a:pt x="1422322" y="839142"/>
                    <a:pt x="1408302" y="854151"/>
                  </a:cubicBezTo>
                  <a:cubicBezTo>
                    <a:pt x="1402250" y="861198"/>
                    <a:pt x="1392149" y="869073"/>
                    <a:pt x="1396677" y="879470"/>
                  </a:cubicBezTo>
                  <a:cubicBezTo>
                    <a:pt x="1405864" y="897046"/>
                    <a:pt x="1450578" y="887562"/>
                    <a:pt x="1468342" y="888432"/>
                  </a:cubicBezTo>
                  <a:cubicBezTo>
                    <a:pt x="1546407" y="885996"/>
                    <a:pt x="1624515" y="889171"/>
                    <a:pt x="1702493" y="893087"/>
                  </a:cubicBezTo>
                  <a:cubicBezTo>
                    <a:pt x="1780602" y="899395"/>
                    <a:pt x="1858928" y="907487"/>
                    <a:pt x="1937036" y="914360"/>
                  </a:cubicBezTo>
                  <a:cubicBezTo>
                    <a:pt x="1959023" y="916492"/>
                    <a:pt x="1980966" y="919146"/>
                    <a:pt x="2002866" y="921756"/>
                  </a:cubicBezTo>
                  <a:cubicBezTo>
                    <a:pt x="2036652" y="926802"/>
                    <a:pt x="2072136" y="928586"/>
                    <a:pt x="2103180" y="943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6"/>
          <p:cNvGrpSpPr/>
          <p:nvPr/>
        </p:nvGrpSpPr>
        <p:grpSpPr>
          <a:xfrm>
            <a:off x="228588" y="4528740"/>
            <a:ext cx="1377534" cy="1315220"/>
            <a:chOff x="8193163" y="937815"/>
            <a:chExt cx="1377534" cy="1315220"/>
          </a:xfrm>
        </p:grpSpPr>
        <p:sp>
          <p:nvSpPr>
            <p:cNvPr id="177" name="Google Shape;177;p6"/>
            <p:cNvSpPr/>
            <p:nvPr/>
          </p:nvSpPr>
          <p:spPr>
            <a:xfrm rot="-1285720">
              <a:off x="8338168" y="1101486"/>
              <a:ext cx="1087525" cy="987878"/>
            </a:xfrm>
            <a:custGeom>
              <a:rect b="b" l="l" r="r" t="t"/>
              <a:pathLst>
                <a:path extrusionOk="0" h="1973980" w="2177092">
                  <a:moveTo>
                    <a:pt x="2106953" y="935092"/>
                  </a:moveTo>
                  <a:cubicBezTo>
                    <a:pt x="2032415" y="918387"/>
                    <a:pt x="1955700" y="915211"/>
                    <a:pt x="1879986" y="906989"/>
                  </a:cubicBezTo>
                  <a:cubicBezTo>
                    <a:pt x="1737049" y="891719"/>
                    <a:pt x="1593197" y="883584"/>
                    <a:pt x="1449476" y="889892"/>
                  </a:cubicBezTo>
                  <a:cubicBezTo>
                    <a:pt x="1502201" y="838383"/>
                    <a:pt x="1557060" y="788963"/>
                    <a:pt x="1611788" y="739499"/>
                  </a:cubicBezTo>
                  <a:cubicBezTo>
                    <a:pt x="1639391" y="712483"/>
                    <a:pt x="1668824" y="687425"/>
                    <a:pt x="1697603" y="661627"/>
                  </a:cubicBezTo>
                  <a:cubicBezTo>
                    <a:pt x="1724901" y="636004"/>
                    <a:pt x="1751895" y="610075"/>
                    <a:pt x="1780326" y="585670"/>
                  </a:cubicBezTo>
                  <a:cubicBezTo>
                    <a:pt x="1806014" y="562047"/>
                    <a:pt x="1831179" y="537859"/>
                    <a:pt x="1859000" y="516716"/>
                  </a:cubicBezTo>
                  <a:cubicBezTo>
                    <a:pt x="1896183" y="486263"/>
                    <a:pt x="1928967" y="449546"/>
                    <a:pt x="1954568" y="408870"/>
                  </a:cubicBezTo>
                  <a:cubicBezTo>
                    <a:pt x="1971635" y="378809"/>
                    <a:pt x="1992142" y="343266"/>
                    <a:pt x="1980082" y="307898"/>
                  </a:cubicBezTo>
                  <a:cubicBezTo>
                    <a:pt x="1970895" y="283188"/>
                    <a:pt x="1947906" y="262567"/>
                    <a:pt x="1921348" y="259000"/>
                  </a:cubicBezTo>
                  <a:cubicBezTo>
                    <a:pt x="1874152" y="253649"/>
                    <a:pt x="1829438" y="275792"/>
                    <a:pt x="1789948" y="299241"/>
                  </a:cubicBezTo>
                  <a:cubicBezTo>
                    <a:pt x="1733000" y="335479"/>
                    <a:pt x="1682321" y="380201"/>
                    <a:pt x="1630335" y="422965"/>
                  </a:cubicBezTo>
                  <a:cubicBezTo>
                    <a:pt x="1566769" y="476867"/>
                    <a:pt x="1506076" y="534118"/>
                    <a:pt x="1445252" y="591108"/>
                  </a:cubicBezTo>
                  <a:cubicBezTo>
                    <a:pt x="1412816" y="623039"/>
                    <a:pt x="1384342" y="658756"/>
                    <a:pt x="1350948" y="689818"/>
                  </a:cubicBezTo>
                  <a:cubicBezTo>
                    <a:pt x="1334708" y="705784"/>
                    <a:pt x="1319643" y="722924"/>
                    <a:pt x="1304100" y="739543"/>
                  </a:cubicBezTo>
                  <a:cubicBezTo>
                    <a:pt x="1285509" y="759728"/>
                    <a:pt x="1263783" y="776347"/>
                    <a:pt x="1243277" y="794401"/>
                  </a:cubicBezTo>
                  <a:cubicBezTo>
                    <a:pt x="1255380" y="616775"/>
                    <a:pt x="1297526" y="442238"/>
                    <a:pt x="1315115" y="265221"/>
                  </a:cubicBezTo>
                  <a:cubicBezTo>
                    <a:pt x="1323126" y="197398"/>
                    <a:pt x="1330484" y="129141"/>
                    <a:pt x="1324650" y="60840"/>
                  </a:cubicBezTo>
                  <a:cubicBezTo>
                    <a:pt x="1324128" y="11463"/>
                    <a:pt x="1271054" y="-10289"/>
                    <a:pt x="1228909" y="4633"/>
                  </a:cubicBezTo>
                  <a:cubicBezTo>
                    <a:pt x="1188113" y="17162"/>
                    <a:pt x="1155372" y="49224"/>
                    <a:pt x="1135954" y="86550"/>
                  </a:cubicBezTo>
                  <a:cubicBezTo>
                    <a:pt x="1081791" y="195179"/>
                    <a:pt x="1064420" y="317382"/>
                    <a:pt x="1039515" y="435016"/>
                  </a:cubicBezTo>
                  <a:cubicBezTo>
                    <a:pt x="1029676" y="479433"/>
                    <a:pt x="1024277" y="524590"/>
                    <a:pt x="1017398" y="569530"/>
                  </a:cubicBezTo>
                  <a:cubicBezTo>
                    <a:pt x="1003727" y="651795"/>
                    <a:pt x="989446" y="734453"/>
                    <a:pt x="984483" y="817806"/>
                  </a:cubicBezTo>
                  <a:cubicBezTo>
                    <a:pt x="960231" y="779653"/>
                    <a:pt x="937504" y="740326"/>
                    <a:pt x="914298" y="701390"/>
                  </a:cubicBezTo>
                  <a:cubicBezTo>
                    <a:pt x="889655" y="657451"/>
                    <a:pt x="869061" y="611250"/>
                    <a:pt x="842764" y="568225"/>
                  </a:cubicBezTo>
                  <a:cubicBezTo>
                    <a:pt x="801925" y="502838"/>
                    <a:pt x="763219" y="436104"/>
                    <a:pt x="716415" y="374720"/>
                  </a:cubicBezTo>
                  <a:cubicBezTo>
                    <a:pt x="701438" y="352011"/>
                    <a:pt x="688985" y="327736"/>
                    <a:pt x="672441" y="306071"/>
                  </a:cubicBezTo>
                  <a:cubicBezTo>
                    <a:pt x="655809" y="284014"/>
                    <a:pt x="637915" y="262915"/>
                    <a:pt x="620238" y="241729"/>
                  </a:cubicBezTo>
                  <a:cubicBezTo>
                    <a:pt x="576743" y="191134"/>
                    <a:pt x="527370" y="141365"/>
                    <a:pt x="463716" y="117308"/>
                  </a:cubicBezTo>
                  <a:cubicBezTo>
                    <a:pt x="439378" y="107432"/>
                    <a:pt x="412297" y="102125"/>
                    <a:pt x="386348" y="108302"/>
                  </a:cubicBezTo>
                  <a:cubicBezTo>
                    <a:pt x="347599" y="118352"/>
                    <a:pt x="355871" y="169556"/>
                    <a:pt x="361400" y="199834"/>
                  </a:cubicBezTo>
                  <a:cubicBezTo>
                    <a:pt x="378598" y="290540"/>
                    <a:pt x="417261" y="375416"/>
                    <a:pt x="468070" y="452069"/>
                  </a:cubicBezTo>
                  <a:cubicBezTo>
                    <a:pt x="488490" y="485480"/>
                    <a:pt x="505862" y="520718"/>
                    <a:pt x="526804" y="553868"/>
                  </a:cubicBezTo>
                  <a:cubicBezTo>
                    <a:pt x="555104" y="597503"/>
                    <a:pt x="586844" y="638962"/>
                    <a:pt x="618366" y="680334"/>
                  </a:cubicBezTo>
                  <a:cubicBezTo>
                    <a:pt x="663124" y="735018"/>
                    <a:pt x="704006" y="792704"/>
                    <a:pt x="753162" y="843691"/>
                  </a:cubicBezTo>
                  <a:cubicBezTo>
                    <a:pt x="775758" y="869924"/>
                    <a:pt x="796700" y="897462"/>
                    <a:pt x="819558" y="923433"/>
                  </a:cubicBezTo>
                  <a:cubicBezTo>
                    <a:pt x="832576" y="938790"/>
                    <a:pt x="846334" y="954408"/>
                    <a:pt x="852865" y="973767"/>
                  </a:cubicBezTo>
                  <a:cubicBezTo>
                    <a:pt x="781723" y="962021"/>
                    <a:pt x="709841" y="967807"/>
                    <a:pt x="638132" y="968851"/>
                  </a:cubicBezTo>
                  <a:cubicBezTo>
                    <a:pt x="546266" y="972114"/>
                    <a:pt x="454268" y="971679"/>
                    <a:pt x="362532" y="977857"/>
                  </a:cubicBezTo>
                  <a:cubicBezTo>
                    <a:pt x="317122" y="980293"/>
                    <a:pt x="271580" y="980641"/>
                    <a:pt x="226082" y="982207"/>
                  </a:cubicBezTo>
                  <a:cubicBezTo>
                    <a:pt x="156551" y="984078"/>
                    <a:pt x="82274" y="984861"/>
                    <a:pt x="20275" y="1020229"/>
                  </a:cubicBezTo>
                  <a:cubicBezTo>
                    <a:pt x="-40157" y="1066343"/>
                    <a:pt x="49402" y="1129598"/>
                    <a:pt x="94987" y="1142040"/>
                  </a:cubicBezTo>
                  <a:cubicBezTo>
                    <a:pt x="138700" y="1155352"/>
                    <a:pt x="184808" y="1157962"/>
                    <a:pt x="230131" y="1161095"/>
                  </a:cubicBezTo>
                  <a:cubicBezTo>
                    <a:pt x="299532" y="1164096"/>
                    <a:pt x="369150" y="1162661"/>
                    <a:pt x="438507" y="1159790"/>
                  </a:cubicBezTo>
                  <a:cubicBezTo>
                    <a:pt x="508518" y="1156440"/>
                    <a:pt x="578571" y="1153786"/>
                    <a:pt x="648451" y="1148565"/>
                  </a:cubicBezTo>
                  <a:cubicBezTo>
                    <a:pt x="709013" y="1143432"/>
                    <a:pt x="769706" y="1137907"/>
                    <a:pt x="830530" y="1140822"/>
                  </a:cubicBezTo>
                  <a:cubicBezTo>
                    <a:pt x="804973" y="1157919"/>
                    <a:pt x="782768" y="1179105"/>
                    <a:pt x="760432" y="1199987"/>
                  </a:cubicBezTo>
                  <a:cubicBezTo>
                    <a:pt x="660729" y="1274640"/>
                    <a:pt x="560982" y="1349640"/>
                    <a:pt x="469246" y="1434168"/>
                  </a:cubicBezTo>
                  <a:cubicBezTo>
                    <a:pt x="395970" y="1494899"/>
                    <a:pt x="326700" y="1562635"/>
                    <a:pt x="277893" y="1645074"/>
                  </a:cubicBezTo>
                  <a:cubicBezTo>
                    <a:pt x="252510" y="1685664"/>
                    <a:pt x="227388" y="1731952"/>
                    <a:pt x="237925" y="1781372"/>
                  </a:cubicBezTo>
                  <a:cubicBezTo>
                    <a:pt x="244020" y="1820221"/>
                    <a:pt x="281159" y="1810955"/>
                    <a:pt x="308719" y="1803080"/>
                  </a:cubicBezTo>
                  <a:cubicBezTo>
                    <a:pt x="351212" y="1788811"/>
                    <a:pt x="392313" y="1769669"/>
                    <a:pt x="430540" y="1746221"/>
                  </a:cubicBezTo>
                  <a:cubicBezTo>
                    <a:pt x="538342" y="1678007"/>
                    <a:pt x="639221" y="1598786"/>
                    <a:pt x="728649" y="1507776"/>
                  </a:cubicBezTo>
                  <a:cubicBezTo>
                    <a:pt x="780591" y="1461706"/>
                    <a:pt x="825784" y="1408849"/>
                    <a:pt x="876855" y="1361865"/>
                  </a:cubicBezTo>
                  <a:cubicBezTo>
                    <a:pt x="933760" y="1305049"/>
                    <a:pt x="997370" y="1254410"/>
                    <a:pt x="1057671" y="1200944"/>
                  </a:cubicBezTo>
                  <a:cubicBezTo>
                    <a:pt x="1057453" y="1321624"/>
                    <a:pt x="1057584" y="1442347"/>
                    <a:pt x="1061590" y="1562983"/>
                  </a:cubicBezTo>
                  <a:cubicBezTo>
                    <a:pt x="1062112" y="1655950"/>
                    <a:pt x="1078134" y="1747874"/>
                    <a:pt x="1100992" y="1837753"/>
                  </a:cubicBezTo>
                  <a:cubicBezTo>
                    <a:pt x="1112617" y="1873948"/>
                    <a:pt x="1132558" y="1960912"/>
                    <a:pt x="1170436" y="1973354"/>
                  </a:cubicBezTo>
                  <a:cubicBezTo>
                    <a:pt x="1222857" y="1988363"/>
                    <a:pt x="1267397" y="1729124"/>
                    <a:pt x="1278499" y="1685577"/>
                  </a:cubicBezTo>
                  <a:cubicBezTo>
                    <a:pt x="1296481" y="1597612"/>
                    <a:pt x="1311284" y="1508995"/>
                    <a:pt x="1317728" y="1419377"/>
                  </a:cubicBezTo>
                  <a:cubicBezTo>
                    <a:pt x="1323649" y="1341722"/>
                    <a:pt x="1327263" y="1264329"/>
                    <a:pt x="1335143" y="1186675"/>
                  </a:cubicBezTo>
                  <a:cubicBezTo>
                    <a:pt x="1361440" y="1213604"/>
                    <a:pt x="1390481" y="1237574"/>
                    <a:pt x="1417388" y="1263851"/>
                  </a:cubicBezTo>
                  <a:cubicBezTo>
                    <a:pt x="1441203" y="1287952"/>
                    <a:pt x="1464540" y="1312531"/>
                    <a:pt x="1489139" y="1335893"/>
                  </a:cubicBezTo>
                  <a:cubicBezTo>
                    <a:pt x="1518789" y="1366085"/>
                    <a:pt x="1545261" y="1399235"/>
                    <a:pt x="1576434" y="1427990"/>
                  </a:cubicBezTo>
                  <a:cubicBezTo>
                    <a:pt x="1596680" y="1448002"/>
                    <a:pt x="1612484" y="1469450"/>
                    <a:pt x="1632251" y="1491071"/>
                  </a:cubicBezTo>
                  <a:cubicBezTo>
                    <a:pt x="1655806" y="1515999"/>
                    <a:pt x="1680971" y="1539317"/>
                    <a:pt x="1706310" y="1562374"/>
                  </a:cubicBezTo>
                  <a:cubicBezTo>
                    <a:pt x="1751416" y="1598047"/>
                    <a:pt x="1823647" y="1657734"/>
                    <a:pt x="1884166" y="1635156"/>
                  </a:cubicBezTo>
                  <a:cubicBezTo>
                    <a:pt x="1930796" y="1612969"/>
                    <a:pt x="1913380" y="1566681"/>
                    <a:pt x="1894789" y="1530877"/>
                  </a:cubicBezTo>
                  <a:cubicBezTo>
                    <a:pt x="1877243" y="1496465"/>
                    <a:pt x="1860176" y="1460966"/>
                    <a:pt x="1838842" y="1428208"/>
                  </a:cubicBezTo>
                  <a:cubicBezTo>
                    <a:pt x="1821601" y="1402889"/>
                    <a:pt x="1802357" y="1379005"/>
                    <a:pt x="1784680" y="1353947"/>
                  </a:cubicBezTo>
                  <a:cubicBezTo>
                    <a:pt x="1743580" y="1298697"/>
                    <a:pt x="1692378" y="1251931"/>
                    <a:pt x="1640001" y="1207600"/>
                  </a:cubicBezTo>
                  <a:cubicBezTo>
                    <a:pt x="1622760" y="1191982"/>
                    <a:pt x="1606912" y="1174972"/>
                    <a:pt x="1589496" y="1159572"/>
                  </a:cubicBezTo>
                  <a:cubicBezTo>
                    <a:pt x="1571428" y="1143084"/>
                    <a:pt x="1549702" y="1131207"/>
                    <a:pt x="1531677" y="1114720"/>
                  </a:cubicBezTo>
                  <a:cubicBezTo>
                    <a:pt x="1603211" y="1114241"/>
                    <a:pt x="1674396" y="1124508"/>
                    <a:pt x="1745930" y="1120767"/>
                  </a:cubicBezTo>
                  <a:cubicBezTo>
                    <a:pt x="1801704" y="1118548"/>
                    <a:pt x="1857651" y="1120984"/>
                    <a:pt x="1913032" y="1112892"/>
                  </a:cubicBezTo>
                  <a:cubicBezTo>
                    <a:pt x="1947297" y="1109586"/>
                    <a:pt x="1981997" y="1109369"/>
                    <a:pt x="2015740" y="1101712"/>
                  </a:cubicBezTo>
                  <a:cubicBezTo>
                    <a:pt x="2048089" y="1094708"/>
                    <a:pt x="2078958" y="1082353"/>
                    <a:pt x="2110480" y="1072390"/>
                  </a:cubicBezTo>
                  <a:cubicBezTo>
                    <a:pt x="2127286" y="1066822"/>
                    <a:pt x="2144832" y="1060949"/>
                    <a:pt x="2157458" y="1047941"/>
                  </a:cubicBezTo>
                  <a:cubicBezTo>
                    <a:pt x="2204785" y="1004829"/>
                    <a:pt x="2158068" y="944707"/>
                    <a:pt x="2106953" y="93509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 rot="-1285720">
              <a:off x="8338168" y="1101486"/>
              <a:ext cx="1087525" cy="987878"/>
            </a:xfrm>
            <a:custGeom>
              <a:rect b="b" l="l" r="r" t="t"/>
              <a:pathLst>
                <a:path extrusionOk="0" h="1973980" w="2177092">
                  <a:moveTo>
                    <a:pt x="1170436" y="1973354"/>
                  </a:moveTo>
                  <a:cubicBezTo>
                    <a:pt x="1132558" y="1960912"/>
                    <a:pt x="1112617" y="1873948"/>
                    <a:pt x="1100992" y="1837753"/>
                  </a:cubicBezTo>
                  <a:cubicBezTo>
                    <a:pt x="1078134" y="1747874"/>
                    <a:pt x="1062112" y="1655950"/>
                    <a:pt x="1061590" y="1562983"/>
                  </a:cubicBezTo>
                  <a:cubicBezTo>
                    <a:pt x="1057584" y="1442347"/>
                    <a:pt x="1057453" y="1321624"/>
                    <a:pt x="1057671" y="1200944"/>
                  </a:cubicBezTo>
                  <a:cubicBezTo>
                    <a:pt x="997370" y="1254410"/>
                    <a:pt x="933760" y="1305049"/>
                    <a:pt x="876855" y="1361865"/>
                  </a:cubicBezTo>
                  <a:cubicBezTo>
                    <a:pt x="825784" y="1408849"/>
                    <a:pt x="780591" y="1461706"/>
                    <a:pt x="728649" y="1507776"/>
                  </a:cubicBezTo>
                  <a:cubicBezTo>
                    <a:pt x="639221" y="1598786"/>
                    <a:pt x="538342" y="1678007"/>
                    <a:pt x="430540" y="1746221"/>
                  </a:cubicBezTo>
                  <a:cubicBezTo>
                    <a:pt x="392313" y="1769669"/>
                    <a:pt x="351212" y="1788811"/>
                    <a:pt x="308719" y="1803080"/>
                  </a:cubicBezTo>
                  <a:cubicBezTo>
                    <a:pt x="281159" y="1810955"/>
                    <a:pt x="244020" y="1820221"/>
                    <a:pt x="237925" y="1781372"/>
                  </a:cubicBezTo>
                  <a:cubicBezTo>
                    <a:pt x="227388" y="1731952"/>
                    <a:pt x="252510" y="1685664"/>
                    <a:pt x="277893" y="1645074"/>
                  </a:cubicBezTo>
                  <a:cubicBezTo>
                    <a:pt x="326700" y="1562635"/>
                    <a:pt x="395970" y="1494899"/>
                    <a:pt x="469246" y="1434168"/>
                  </a:cubicBezTo>
                  <a:cubicBezTo>
                    <a:pt x="560982" y="1349640"/>
                    <a:pt x="660729" y="1274640"/>
                    <a:pt x="760432" y="1199987"/>
                  </a:cubicBezTo>
                  <a:cubicBezTo>
                    <a:pt x="782768" y="1179105"/>
                    <a:pt x="804973" y="1157919"/>
                    <a:pt x="830530" y="1140822"/>
                  </a:cubicBezTo>
                  <a:cubicBezTo>
                    <a:pt x="769706" y="1137907"/>
                    <a:pt x="709013" y="1143432"/>
                    <a:pt x="648451" y="1148565"/>
                  </a:cubicBezTo>
                  <a:cubicBezTo>
                    <a:pt x="578571" y="1153786"/>
                    <a:pt x="508518" y="1156440"/>
                    <a:pt x="438507" y="1159790"/>
                  </a:cubicBezTo>
                  <a:cubicBezTo>
                    <a:pt x="369150" y="1162661"/>
                    <a:pt x="299532" y="1164096"/>
                    <a:pt x="230131" y="1161095"/>
                  </a:cubicBezTo>
                  <a:cubicBezTo>
                    <a:pt x="184808" y="1157962"/>
                    <a:pt x="138700" y="1155352"/>
                    <a:pt x="94987" y="1142040"/>
                  </a:cubicBezTo>
                  <a:cubicBezTo>
                    <a:pt x="49402" y="1129598"/>
                    <a:pt x="-40157" y="1066343"/>
                    <a:pt x="20275" y="1020229"/>
                  </a:cubicBezTo>
                  <a:cubicBezTo>
                    <a:pt x="82274" y="984861"/>
                    <a:pt x="156551" y="984078"/>
                    <a:pt x="226082" y="982207"/>
                  </a:cubicBezTo>
                  <a:cubicBezTo>
                    <a:pt x="271580" y="980641"/>
                    <a:pt x="317122" y="980293"/>
                    <a:pt x="362532" y="977857"/>
                  </a:cubicBezTo>
                  <a:cubicBezTo>
                    <a:pt x="454268" y="971679"/>
                    <a:pt x="546266" y="972114"/>
                    <a:pt x="638132" y="968851"/>
                  </a:cubicBezTo>
                  <a:cubicBezTo>
                    <a:pt x="709841" y="967807"/>
                    <a:pt x="781723" y="962021"/>
                    <a:pt x="852865" y="973767"/>
                  </a:cubicBezTo>
                  <a:cubicBezTo>
                    <a:pt x="846334" y="954408"/>
                    <a:pt x="832576" y="938790"/>
                    <a:pt x="819558" y="923433"/>
                  </a:cubicBezTo>
                  <a:cubicBezTo>
                    <a:pt x="796700" y="897462"/>
                    <a:pt x="775758" y="869924"/>
                    <a:pt x="753162" y="843691"/>
                  </a:cubicBezTo>
                  <a:cubicBezTo>
                    <a:pt x="704006" y="792704"/>
                    <a:pt x="663124" y="735018"/>
                    <a:pt x="618366" y="680334"/>
                  </a:cubicBezTo>
                  <a:cubicBezTo>
                    <a:pt x="586844" y="638962"/>
                    <a:pt x="555104" y="597503"/>
                    <a:pt x="526804" y="553868"/>
                  </a:cubicBezTo>
                  <a:cubicBezTo>
                    <a:pt x="505862" y="520718"/>
                    <a:pt x="488490" y="485480"/>
                    <a:pt x="468070" y="452069"/>
                  </a:cubicBezTo>
                  <a:cubicBezTo>
                    <a:pt x="417261" y="375416"/>
                    <a:pt x="378598" y="290540"/>
                    <a:pt x="361400" y="199834"/>
                  </a:cubicBezTo>
                  <a:cubicBezTo>
                    <a:pt x="355871" y="169556"/>
                    <a:pt x="347599" y="118352"/>
                    <a:pt x="386348" y="108302"/>
                  </a:cubicBezTo>
                  <a:cubicBezTo>
                    <a:pt x="412297" y="102125"/>
                    <a:pt x="439378" y="107432"/>
                    <a:pt x="463716" y="117308"/>
                  </a:cubicBezTo>
                  <a:cubicBezTo>
                    <a:pt x="527370" y="141365"/>
                    <a:pt x="576743" y="191134"/>
                    <a:pt x="620238" y="241729"/>
                  </a:cubicBezTo>
                  <a:cubicBezTo>
                    <a:pt x="637915" y="262915"/>
                    <a:pt x="655809" y="284014"/>
                    <a:pt x="672441" y="306071"/>
                  </a:cubicBezTo>
                  <a:cubicBezTo>
                    <a:pt x="688985" y="327736"/>
                    <a:pt x="701438" y="352011"/>
                    <a:pt x="716415" y="374720"/>
                  </a:cubicBezTo>
                  <a:cubicBezTo>
                    <a:pt x="763219" y="436104"/>
                    <a:pt x="801925" y="502838"/>
                    <a:pt x="842764" y="568225"/>
                  </a:cubicBezTo>
                  <a:cubicBezTo>
                    <a:pt x="869061" y="611250"/>
                    <a:pt x="889655" y="657451"/>
                    <a:pt x="914298" y="701390"/>
                  </a:cubicBezTo>
                  <a:cubicBezTo>
                    <a:pt x="937504" y="740326"/>
                    <a:pt x="960231" y="779653"/>
                    <a:pt x="984483" y="817806"/>
                  </a:cubicBezTo>
                  <a:cubicBezTo>
                    <a:pt x="989446" y="734453"/>
                    <a:pt x="1003727" y="651795"/>
                    <a:pt x="1017398" y="569530"/>
                  </a:cubicBezTo>
                  <a:cubicBezTo>
                    <a:pt x="1024277" y="524590"/>
                    <a:pt x="1029676" y="479433"/>
                    <a:pt x="1039515" y="435016"/>
                  </a:cubicBezTo>
                  <a:cubicBezTo>
                    <a:pt x="1064420" y="317382"/>
                    <a:pt x="1081791" y="195179"/>
                    <a:pt x="1135954" y="86550"/>
                  </a:cubicBezTo>
                  <a:cubicBezTo>
                    <a:pt x="1155372" y="49224"/>
                    <a:pt x="1188113" y="17162"/>
                    <a:pt x="1228909" y="4633"/>
                  </a:cubicBezTo>
                  <a:cubicBezTo>
                    <a:pt x="1271054" y="-10289"/>
                    <a:pt x="1324128" y="11463"/>
                    <a:pt x="1324650" y="60840"/>
                  </a:cubicBezTo>
                  <a:cubicBezTo>
                    <a:pt x="1330484" y="129141"/>
                    <a:pt x="1323126" y="197398"/>
                    <a:pt x="1315115" y="265221"/>
                  </a:cubicBezTo>
                  <a:cubicBezTo>
                    <a:pt x="1297526" y="442238"/>
                    <a:pt x="1255380" y="616775"/>
                    <a:pt x="1243277" y="794401"/>
                  </a:cubicBezTo>
                  <a:cubicBezTo>
                    <a:pt x="1263783" y="776347"/>
                    <a:pt x="1285509" y="759728"/>
                    <a:pt x="1304100" y="739543"/>
                  </a:cubicBezTo>
                  <a:cubicBezTo>
                    <a:pt x="1319643" y="722924"/>
                    <a:pt x="1334708" y="705784"/>
                    <a:pt x="1350948" y="689818"/>
                  </a:cubicBezTo>
                  <a:cubicBezTo>
                    <a:pt x="1384342" y="658756"/>
                    <a:pt x="1412816" y="623039"/>
                    <a:pt x="1445252" y="591108"/>
                  </a:cubicBezTo>
                  <a:cubicBezTo>
                    <a:pt x="1506076" y="534118"/>
                    <a:pt x="1566769" y="476867"/>
                    <a:pt x="1630335" y="422965"/>
                  </a:cubicBezTo>
                  <a:cubicBezTo>
                    <a:pt x="1682321" y="380201"/>
                    <a:pt x="1733000" y="335479"/>
                    <a:pt x="1789948" y="299241"/>
                  </a:cubicBezTo>
                  <a:cubicBezTo>
                    <a:pt x="1829438" y="275792"/>
                    <a:pt x="1874152" y="253649"/>
                    <a:pt x="1921348" y="259000"/>
                  </a:cubicBezTo>
                  <a:cubicBezTo>
                    <a:pt x="1947906" y="262567"/>
                    <a:pt x="1970895" y="283188"/>
                    <a:pt x="1980082" y="307898"/>
                  </a:cubicBezTo>
                  <a:cubicBezTo>
                    <a:pt x="1992142" y="343266"/>
                    <a:pt x="1971635" y="378809"/>
                    <a:pt x="1954568" y="408870"/>
                  </a:cubicBezTo>
                  <a:cubicBezTo>
                    <a:pt x="1928967" y="449546"/>
                    <a:pt x="1896183" y="486263"/>
                    <a:pt x="1859000" y="516716"/>
                  </a:cubicBezTo>
                  <a:cubicBezTo>
                    <a:pt x="1831179" y="537859"/>
                    <a:pt x="1806014" y="562047"/>
                    <a:pt x="1780326" y="585670"/>
                  </a:cubicBezTo>
                  <a:cubicBezTo>
                    <a:pt x="1751895" y="610075"/>
                    <a:pt x="1724901" y="636004"/>
                    <a:pt x="1697603" y="661627"/>
                  </a:cubicBezTo>
                  <a:cubicBezTo>
                    <a:pt x="1668824" y="687425"/>
                    <a:pt x="1639391" y="712483"/>
                    <a:pt x="1611788" y="739499"/>
                  </a:cubicBezTo>
                  <a:cubicBezTo>
                    <a:pt x="1557060" y="788963"/>
                    <a:pt x="1502201" y="838383"/>
                    <a:pt x="1449476" y="889892"/>
                  </a:cubicBezTo>
                  <a:cubicBezTo>
                    <a:pt x="1593197" y="883584"/>
                    <a:pt x="1737049" y="891719"/>
                    <a:pt x="1879986" y="906989"/>
                  </a:cubicBezTo>
                  <a:cubicBezTo>
                    <a:pt x="1955700" y="915211"/>
                    <a:pt x="2032415" y="918387"/>
                    <a:pt x="2106953" y="935092"/>
                  </a:cubicBezTo>
                  <a:cubicBezTo>
                    <a:pt x="2158068" y="944707"/>
                    <a:pt x="2204785" y="1004829"/>
                    <a:pt x="2157458" y="1047941"/>
                  </a:cubicBezTo>
                  <a:cubicBezTo>
                    <a:pt x="2144832" y="1060949"/>
                    <a:pt x="2127286" y="1066822"/>
                    <a:pt x="2110480" y="1072390"/>
                  </a:cubicBezTo>
                  <a:cubicBezTo>
                    <a:pt x="2078958" y="1082353"/>
                    <a:pt x="2048089" y="1094708"/>
                    <a:pt x="2015740" y="1101712"/>
                  </a:cubicBezTo>
                  <a:cubicBezTo>
                    <a:pt x="1981997" y="1109369"/>
                    <a:pt x="1947297" y="1109586"/>
                    <a:pt x="1913032" y="1112892"/>
                  </a:cubicBezTo>
                  <a:cubicBezTo>
                    <a:pt x="1857651" y="1120984"/>
                    <a:pt x="1801704" y="1118548"/>
                    <a:pt x="1745930" y="1120767"/>
                  </a:cubicBezTo>
                  <a:cubicBezTo>
                    <a:pt x="1674396" y="1124508"/>
                    <a:pt x="1603211" y="1114241"/>
                    <a:pt x="1531677" y="1114720"/>
                  </a:cubicBezTo>
                  <a:cubicBezTo>
                    <a:pt x="1549702" y="1131207"/>
                    <a:pt x="1571428" y="1143084"/>
                    <a:pt x="1589496" y="1159572"/>
                  </a:cubicBezTo>
                  <a:cubicBezTo>
                    <a:pt x="1606912" y="1174972"/>
                    <a:pt x="1622760" y="1191982"/>
                    <a:pt x="1640001" y="1207600"/>
                  </a:cubicBezTo>
                  <a:cubicBezTo>
                    <a:pt x="1692378" y="1251931"/>
                    <a:pt x="1743580" y="1298697"/>
                    <a:pt x="1784680" y="1353947"/>
                  </a:cubicBezTo>
                  <a:cubicBezTo>
                    <a:pt x="1802357" y="1379005"/>
                    <a:pt x="1821601" y="1402889"/>
                    <a:pt x="1838842" y="1428208"/>
                  </a:cubicBezTo>
                  <a:cubicBezTo>
                    <a:pt x="1860176" y="1460966"/>
                    <a:pt x="1877243" y="1496465"/>
                    <a:pt x="1894789" y="1530877"/>
                  </a:cubicBezTo>
                  <a:cubicBezTo>
                    <a:pt x="1913380" y="1566681"/>
                    <a:pt x="1930796" y="1612969"/>
                    <a:pt x="1884166" y="1635156"/>
                  </a:cubicBezTo>
                  <a:cubicBezTo>
                    <a:pt x="1823647" y="1657734"/>
                    <a:pt x="1751416" y="1598047"/>
                    <a:pt x="1706310" y="1562374"/>
                  </a:cubicBezTo>
                  <a:cubicBezTo>
                    <a:pt x="1680971" y="1539317"/>
                    <a:pt x="1655806" y="1515999"/>
                    <a:pt x="1632251" y="1491071"/>
                  </a:cubicBezTo>
                  <a:cubicBezTo>
                    <a:pt x="1612484" y="1469450"/>
                    <a:pt x="1596680" y="1448002"/>
                    <a:pt x="1576434" y="1427990"/>
                  </a:cubicBezTo>
                  <a:cubicBezTo>
                    <a:pt x="1545261" y="1399235"/>
                    <a:pt x="1518789" y="1366085"/>
                    <a:pt x="1489139" y="1335893"/>
                  </a:cubicBezTo>
                  <a:cubicBezTo>
                    <a:pt x="1464540" y="1312531"/>
                    <a:pt x="1441203" y="1287952"/>
                    <a:pt x="1417388" y="1263851"/>
                  </a:cubicBezTo>
                  <a:cubicBezTo>
                    <a:pt x="1390481" y="1237574"/>
                    <a:pt x="1361440" y="1213604"/>
                    <a:pt x="1335143" y="1186675"/>
                  </a:cubicBezTo>
                  <a:cubicBezTo>
                    <a:pt x="1327263" y="1264329"/>
                    <a:pt x="1323649" y="1341722"/>
                    <a:pt x="1317728" y="1419377"/>
                  </a:cubicBezTo>
                  <a:cubicBezTo>
                    <a:pt x="1311284" y="1508995"/>
                    <a:pt x="1296481" y="1597612"/>
                    <a:pt x="1278499" y="1685577"/>
                  </a:cubicBezTo>
                  <a:cubicBezTo>
                    <a:pt x="1267397" y="1729124"/>
                    <a:pt x="1222857" y="1988363"/>
                    <a:pt x="1170436" y="1973354"/>
                  </a:cubicBezTo>
                  <a:close/>
                  <a:moveTo>
                    <a:pt x="1174529" y="1950819"/>
                  </a:moveTo>
                  <a:cubicBezTo>
                    <a:pt x="1185544" y="1936985"/>
                    <a:pt x="1193729" y="1921324"/>
                    <a:pt x="1199433" y="1904618"/>
                  </a:cubicBezTo>
                  <a:cubicBezTo>
                    <a:pt x="1211537" y="1869859"/>
                    <a:pt x="1221725" y="1834490"/>
                    <a:pt x="1229997" y="1798643"/>
                  </a:cubicBezTo>
                  <a:cubicBezTo>
                    <a:pt x="1259255" y="1676571"/>
                    <a:pt x="1284464" y="1552933"/>
                    <a:pt x="1294434" y="1427643"/>
                  </a:cubicBezTo>
                  <a:cubicBezTo>
                    <a:pt x="1301836" y="1341070"/>
                    <a:pt x="1304187" y="1254106"/>
                    <a:pt x="1314941" y="1167881"/>
                  </a:cubicBezTo>
                  <a:cubicBezTo>
                    <a:pt x="1316596" y="1157266"/>
                    <a:pt x="1328046" y="1149305"/>
                    <a:pt x="1337451" y="1157005"/>
                  </a:cubicBezTo>
                  <a:cubicBezTo>
                    <a:pt x="1348727" y="1168186"/>
                    <a:pt x="1359612" y="1179801"/>
                    <a:pt x="1371280" y="1190590"/>
                  </a:cubicBezTo>
                  <a:cubicBezTo>
                    <a:pt x="1402280" y="1219303"/>
                    <a:pt x="1434063" y="1247145"/>
                    <a:pt x="1462755" y="1278207"/>
                  </a:cubicBezTo>
                  <a:cubicBezTo>
                    <a:pt x="1484350" y="1300611"/>
                    <a:pt x="1507687" y="1321232"/>
                    <a:pt x="1528324" y="1344550"/>
                  </a:cubicBezTo>
                  <a:cubicBezTo>
                    <a:pt x="1550137" y="1370696"/>
                    <a:pt x="1574388" y="1394449"/>
                    <a:pt x="1598509" y="1418463"/>
                  </a:cubicBezTo>
                  <a:cubicBezTo>
                    <a:pt x="1614879" y="1435256"/>
                    <a:pt x="1629334" y="1453875"/>
                    <a:pt x="1644747" y="1471538"/>
                  </a:cubicBezTo>
                  <a:cubicBezTo>
                    <a:pt x="1675224" y="1503296"/>
                    <a:pt x="1706702" y="1534488"/>
                    <a:pt x="1741228" y="1561895"/>
                  </a:cubicBezTo>
                  <a:cubicBezTo>
                    <a:pt x="1776887" y="1586083"/>
                    <a:pt x="1835925" y="1634503"/>
                    <a:pt x="1880030" y="1611707"/>
                  </a:cubicBezTo>
                  <a:cubicBezTo>
                    <a:pt x="1888868" y="1605355"/>
                    <a:pt x="1894528" y="1595350"/>
                    <a:pt x="1890958" y="1584474"/>
                  </a:cubicBezTo>
                  <a:cubicBezTo>
                    <a:pt x="1888171" y="1569465"/>
                    <a:pt x="1881945" y="1555500"/>
                    <a:pt x="1875197" y="1541883"/>
                  </a:cubicBezTo>
                  <a:cubicBezTo>
                    <a:pt x="1857346" y="1506776"/>
                    <a:pt x="1840192" y="1471146"/>
                    <a:pt x="1818510" y="1438170"/>
                  </a:cubicBezTo>
                  <a:cubicBezTo>
                    <a:pt x="1792082" y="1402628"/>
                    <a:pt x="1767221" y="1365780"/>
                    <a:pt x="1738311" y="1332239"/>
                  </a:cubicBezTo>
                  <a:cubicBezTo>
                    <a:pt x="1706920" y="1297827"/>
                    <a:pt x="1673264" y="1264590"/>
                    <a:pt x="1637476" y="1235182"/>
                  </a:cubicBezTo>
                  <a:cubicBezTo>
                    <a:pt x="1615314" y="1216649"/>
                    <a:pt x="1595722" y="1195332"/>
                    <a:pt x="1574258" y="1176016"/>
                  </a:cubicBezTo>
                  <a:cubicBezTo>
                    <a:pt x="1557495" y="1161399"/>
                    <a:pt x="1538512" y="1149740"/>
                    <a:pt x="1521358" y="1135645"/>
                  </a:cubicBezTo>
                  <a:cubicBezTo>
                    <a:pt x="1509385" y="1126074"/>
                    <a:pt x="1485787" y="1102626"/>
                    <a:pt x="1510038" y="1093098"/>
                  </a:cubicBezTo>
                  <a:cubicBezTo>
                    <a:pt x="1536510" y="1090705"/>
                    <a:pt x="1563373" y="1093272"/>
                    <a:pt x="1589975" y="1093664"/>
                  </a:cubicBezTo>
                  <a:cubicBezTo>
                    <a:pt x="1646096" y="1096491"/>
                    <a:pt x="1702087" y="1101494"/>
                    <a:pt x="1758295" y="1097753"/>
                  </a:cubicBezTo>
                  <a:cubicBezTo>
                    <a:pt x="1803793" y="1096187"/>
                    <a:pt x="1849509" y="1098362"/>
                    <a:pt x="1894746" y="1092272"/>
                  </a:cubicBezTo>
                  <a:cubicBezTo>
                    <a:pt x="1931013" y="1087660"/>
                    <a:pt x="1967760" y="1088052"/>
                    <a:pt x="2003767" y="1081265"/>
                  </a:cubicBezTo>
                  <a:cubicBezTo>
                    <a:pt x="2040557" y="1073782"/>
                    <a:pt x="2075475" y="1059687"/>
                    <a:pt x="2111177" y="1048463"/>
                  </a:cubicBezTo>
                  <a:cubicBezTo>
                    <a:pt x="2158851" y="1033933"/>
                    <a:pt x="2171304" y="995084"/>
                    <a:pt x="2125762" y="965936"/>
                  </a:cubicBezTo>
                  <a:cubicBezTo>
                    <a:pt x="2094719" y="951102"/>
                    <a:pt x="2059278" y="949362"/>
                    <a:pt x="2025667" y="944272"/>
                  </a:cubicBezTo>
                  <a:cubicBezTo>
                    <a:pt x="2003767" y="941661"/>
                    <a:pt x="1981823" y="939008"/>
                    <a:pt x="1959836" y="936876"/>
                  </a:cubicBezTo>
                  <a:cubicBezTo>
                    <a:pt x="1881728" y="930002"/>
                    <a:pt x="1803402" y="921911"/>
                    <a:pt x="1725293" y="915603"/>
                  </a:cubicBezTo>
                  <a:cubicBezTo>
                    <a:pt x="1647315" y="911687"/>
                    <a:pt x="1569207" y="908511"/>
                    <a:pt x="1491142" y="910948"/>
                  </a:cubicBezTo>
                  <a:cubicBezTo>
                    <a:pt x="1473378" y="910078"/>
                    <a:pt x="1428664" y="919518"/>
                    <a:pt x="1419478" y="901986"/>
                  </a:cubicBezTo>
                  <a:cubicBezTo>
                    <a:pt x="1414906" y="891632"/>
                    <a:pt x="1425051" y="883758"/>
                    <a:pt x="1431102" y="876667"/>
                  </a:cubicBezTo>
                  <a:cubicBezTo>
                    <a:pt x="1445122" y="861658"/>
                    <a:pt x="1460317" y="847867"/>
                    <a:pt x="1475555" y="834163"/>
                  </a:cubicBezTo>
                  <a:cubicBezTo>
                    <a:pt x="1492361" y="819198"/>
                    <a:pt x="1508645" y="803624"/>
                    <a:pt x="1524667" y="787832"/>
                  </a:cubicBezTo>
                  <a:cubicBezTo>
                    <a:pt x="1556233" y="758075"/>
                    <a:pt x="1589409" y="731059"/>
                    <a:pt x="1620147" y="700563"/>
                  </a:cubicBezTo>
                  <a:cubicBezTo>
                    <a:pt x="1651103" y="671981"/>
                    <a:pt x="1683757" y="645357"/>
                    <a:pt x="1713581" y="615557"/>
                  </a:cubicBezTo>
                  <a:cubicBezTo>
                    <a:pt x="1744320" y="587279"/>
                    <a:pt x="1775667" y="559741"/>
                    <a:pt x="1806188" y="531246"/>
                  </a:cubicBezTo>
                  <a:cubicBezTo>
                    <a:pt x="1844154" y="499880"/>
                    <a:pt x="1882729" y="469210"/>
                    <a:pt x="1912640" y="429578"/>
                  </a:cubicBezTo>
                  <a:cubicBezTo>
                    <a:pt x="1935454" y="398690"/>
                    <a:pt x="1959705" y="365671"/>
                    <a:pt x="1961316" y="326430"/>
                  </a:cubicBezTo>
                  <a:cubicBezTo>
                    <a:pt x="1950649" y="265743"/>
                    <a:pt x="1885211" y="276358"/>
                    <a:pt x="1842935" y="296500"/>
                  </a:cubicBezTo>
                  <a:cubicBezTo>
                    <a:pt x="1792778" y="319035"/>
                    <a:pt x="1749893" y="353925"/>
                    <a:pt x="1707442" y="388119"/>
                  </a:cubicBezTo>
                  <a:cubicBezTo>
                    <a:pt x="1660203" y="426794"/>
                    <a:pt x="1612615" y="467557"/>
                    <a:pt x="1567204" y="508015"/>
                  </a:cubicBezTo>
                  <a:cubicBezTo>
                    <a:pt x="1549266" y="523677"/>
                    <a:pt x="1531894" y="540078"/>
                    <a:pt x="1514958" y="556827"/>
                  </a:cubicBezTo>
                  <a:cubicBezTo>
                    <a:pt x="1482173" y="588106"/>
                    <a:pt x="1447473" y="617384"/>
                    <a:pt x="1418476" y="652405"/>
                  </a:cubicBezTo>
                  <a:cubicBezTo>
                    <a:pt x="1395618" y="678811"/>
                    <a:pt x="1369364" y="701912"/>
                    <a:pt x="1345636" y="727492"/>
                  </a:cubicBezTo>
                  <a:cubicBezTo>
                    <a:pt x="1321080" y="755639"/>
                    <a:pt x="1294478" y="781741"/>
                    <a:pt x="1265133" y="804885"/>
                  </a:cubicBezTo>
                  <a:cubicBezTo>
                    <a:pt x="1255250" y="812803"/>
                    <a:pt x="1247239" y="823157"/>
                    <a:pt x="1236615" y="829944"/>
                  </a:cubicBezTo>
                  <a:cubicBezTo>
                    <a:pt x="1230171" y="833641"/>
                    <a:pt x="1221464" y="829900"/>
                    <a:pt x="1219461" y="822809"/>
                  </a:cubicBezTo>
                  <a:cubicBezTo>
                    <a:pt x="1218372" y="816892"/>
                    <a:pt x="1220070" y="810280"/>
                    <a:pt x="1220157" y="804450"/>
                  </a:cubicBezTo>
                  <a:cubicBezTo>
                    <a:pt x="1221855" y="773563"/>
                    <a:pt x="1224598" y="742805"/>
                    <a:pt x="1228430" y="712135"/>
                  </a:cubicBezTo>
                  <a:cubicBezTo>
                    <a:pt x="1240098" y="612599"/>
                    <a:pt x="1256948" y="513671"/>
                    <a:pt x="1272404" y="414656"/>
                  </a:cubicBezTo>
                  <a:cubicBezTo>
                    <a:pt x="1280676" y="370239"/>
                    <a:pt x="1286423" y="325517"/>
                    <a:pt x="1290951" y="280577"/>
                  </a:cubicBezTo>
                  <a:cubicBezTo>
                    <a:pt x="1296176" y="226633"/>
                    <a:pt x="1304710" y="172818"/>
                    <a:pt x="1304056" y="118439"/>
                  </a:cubicBezTo>
                  <a:cubicBezTo>
                    <a:pt x="1303229" y="93990"/>
                    <a:pt x="1305711" y="67713"/>
                    <a:pt x="1298396" y="44221"/>
                  </a:cubicBezTo>
                  <a:cubicBezTo>
                    <a:pt x="1274189" y="4589"/>
                    <a:pt x="1217850" y="26472"/>
                    <a:pt x="1190725" y="52008"/>
                  </a:cubicBezTo>
                  <a:cubicBezTo>
                    <a:pt x="1137390" y="99123"/>
                    <a:pt x="1114228" y="205185"/>
                    <a:pt x="1095942" y="273182"/>
                  </a:cubicBezTo>
                  <a:cubicBezTo>
                    <a:pt x="1078134" y="355578"/>
                    <a:pt x="1059195" y="437887"/>
                    <a:pt x="1046090" y="521154"/>
                  </a:cubicBezTo>
                  <a:cubicBezTo>
                    <a:pt x="1040735" y="565614"/>
                    <a:pt x="1030503" y="609249"/>
                    <a:pt x="1024364" y="653579"/>
                  </a:cubicBezTo>
                  <a:cubicBezTo>
                    <a:pt x="1017877" y="695691"/>
                    <a:pt x="1010257" y="737672"/>
                    <a:pt x="1005207" y="780045"/>
                  </a:cubicBezTo>
                  <a:cubicBezTo>
                    <a:pt x="1003509" y="793444"/>
                    <a:pt x="1001811" y="806843"/>
                    <a:pt x="1000766" y="820286"/>
                  </a:cubicBezTo>
                  <a:cubicBezTo>
                    <a:pt x="999852" y="825854"/>
                    <a:pt x="1002116" y="833424"/>
                    <a:pt x="995803" y="836295"/>
                  </a:cubicBezTo>
                  <a:cubicBezTo>
                    <a:pt x="995367" y="845126"/>
                    <a:pt x="984700" y="849781"/>
                    <a:pt x="977821" y="844430"/>
                  </a:cubicBezTo>
                  <a:cubicBezTo>
                    <a:pt x="958490" y="825724"/>
                    <a:pt x="948476" y="799491"/>
                    <a:pt x="933542" y="777347"/>
                  </a:cubicBezTo>
                  <a:cubicBezTo>
                    <a:pt x="909248" y="737628"/>
                    <a:pt x="885084" y="697779"/>
                    <a:pt x="865056" y="655667"/>
                  </a:cubicBezTo>
                  <a:cubicBezTo>
                    <a:pt x="827439" y="581798"/>
                    <a:pt x="781941" y="512061"/>
                    <a:pt x="737444" y="442281"/>
                  </a:cubicBezTo>
                  <a:cubicBezTo>
                    <a:pt x="711321" y="407130"/>
                    <a:pt x="686591" y="371196"/>
                    <a:pt x="664430" y="333391"/>
                  </a:cubicBezTo>
                  <a:cubicBezTo>
                    <a:pt x="622284" y="276706"/>
                    <a:pt x="577483" y="220586"/>
                    <a:pt x="522058" y="176255"/>
                  </a:cubicBezTo>
                  <a:cubicBezTo>
                    <a:pt x="487271" y="150023"/>
                    <a:pt x="428711" y="115611"/>
                    <a:pt x="385347" y="132925"/>
                  </a:cubicBezTo>
                  <a:cubicBezTo>
                    <a:pt x="373722" y="153938"/>
                    <a:pt x="380993" y="178909"/>
                    <a:pt x="384563" y="201183"/>
                  </a:cubicBezTo>
                  <a:cubicBezTo>
                    <a:pt x="395970" y="255258"/>
                    <a:pt x="414126" y="307724"/>
                    <a:pt x="438551" y="357275"/>
                  </a:cubicBezTo>
                  <a:cubicBezTo>
                    <a:pt x="455966" y="392339"/>
                    <a:pt x="478607" y="424401"/>
                    <a:pt x="497981" y="458378"/>
                  </a:cubicBezTo>
                  <a:cubicBezTo>
                    <a:pt x="527283" y="511974"/>
                    <a:pt x="558065" y="564657"/>
                    <a:pt x="595987" y="612729"/>
                  </a:cubicBezTo>
                  <a:cubicBezTo>
                    <a:pt x="623373" y="651708"/>
                    <a:pt x="654111" y="688034"/>
                    <a:pt x="683413" y="725534"/>
                  </a:cubicBezTo>
                  <a:cubicBezTo>
                    <a:pt x="699565" y="746764"/>
                    <a:pt x="715326" y="768429"/>
                    <a:pt x="733351" y="788223"/>
                  </a:cubicBezTo>
                  <a:cubicBezTo>
                    <a:pt x="764830" y="821504"/>
                    <a:pt x="793870" y="856872"/>
                    <a:pt x="822736" y="892415"/>
                  </a:cubicBezTo>
                  <a:cubicBezTo>
                    <a:pt x="839978" y="914036"/>
                    <a:pt x="887696" y="960194"/>
                    <a:pt x="873764" y="989211"/>
                  </a:cubicBezTo>
                  <a:cubicBezTo>
                    <a:pt x="860659" y="1005264"/>
                    <a:pt x="808456" y="987862"/>
                    <a:pt x="787252" y="988950"/>
                  </a:cubicBezTo>
                  <a:cubicBezTo>
                    <a:pt x="672876" y="988515"/>
                    <a:pt x="558544" y="994867"/>
                    <a:pt x="444167" y="995954"/>
                  </a:cubicBezTo>
                  <a:cubicBezTo>
                    <a:pt x="375115" y="999434"/>
                    <a:pt x="306106" y="1003176"/>
                    <a:pt x="236923" y="1004307"/>
                  </a:cubicBezTo>
                  <a:cubicBezTo>
                    <a:pt x="175534" y="1006003"/>
                    <a:pt x="116147" y="1005960"/>
                    <a:pt x="58371" y="1026885"/>
                  </a:cubicBezTo>
                  <a:cubicBezTo>
                    <a:pt x="45092" y="1032541"/>
                    <a:pt x="26632" y="1037152"/>
                    <a:pt x="22713" y="1052814"/>
                  </a:cubicBezTo>
                  <a:cubicBezTo>
                    <a:pt x="24150" y="1082005"/>
                    <a:pt x="68733" y="1108063"/>
                    <a:pt x="93376" y="1117808"/>
                  </a:cubicBezTo>
                  <a:cubicBezTo>
                    <a:pt x="175273" y="1143127"/>
                    <a:pt x="262437" y="1139647"/>
                    <a:pt x="347207" y="1139952"/>
                  </a:cubicBezTo>
                  <a:cubicBezTo>
                    <a:pt x="439639" y="1138560"/>
                    <a:pt x="531985" y="1132991"/>
                    <a:pt x="624287" y="1127858"/>
                  </a:cubicBezTo>
                  <a:cubicBezTo>
                    <a:pt x="691206" y="1122811"/>
                    <a:pt x="758125" y="1115242"/>
                    <a:pt x="825349" y="1118113"/>
                  </a:cubicBezTo>
                  <a:cubicBezTo>
                    <a:pt x="839716" y="1119984"/>
                    <a:pt x="868800" y="1115242"/>
                    <a:pt x="868844" y="1136036"/>
                  </a:cubicBezTo>
                  <a:cubicBezTo>
                    <a:pt x="868452" y="1138777"/>
                    <a:pt x="866972" y="1141692"/>
                    <a:pt x="865012" y="1143650"/>
                  </a:cubicBezTo>
                  <a:cubicBezTo>
                    <a:pt x="854694" y="1152002"/>
                    <a:pt x="843199" y="1158963"/>
                    <a:pt x="832663" y="1167055"/>
                  </a:cubicBezTo>
                  <a:cubicBezTo>
                    <a:pt x="806496" y="1185283"/>
                    <a:pt x="785728" y="1209775"/>
                    <a:pt x="760302" y="1228917"/>
                  </a:cubicBezTo>
                  <a:cubicBezTo>
                    <a:pt x="704877" y="1268158"/>
                    <a:pt x="652021" y="1310878"/>
                    <a:pt x="598382" y="1352511"/>
                  </a:cubicBezTo>
                  <a:cubicBezTo>
                    <a:pt x="559980" y="1384052"/>
                    <a:pt x="522319" y="1416418"/>
                    <a:pt x="485573" y="1449786"/>
                  </a:cubicBezTo>
                  <a:cubicBezTo>
                    <a:pt x="432064" y="1494334"/>
                    <a:pt x="380906" y="1542101"/>
                    <a:pt x="337759" y="1596872"/>
                  </a:cubicBezTo>
                  <a:cubicBezTo>
                    <a:pt x="322390" y="1617102"/>
                    <a:pt x="308545" y="1638462"/>
                    <a:pt x="295222" y="1660040"/>
                  </a:cubicBezTo>
                  <a:cubicBezTo>
                    <a:pt x="272973" y="1696888"/>
                    <a:pt x="247590" y="1740391"/>
                    <a:pt x="262524" y="1784504"/>
                  </a:cubicBezTo>
                  <a:cubicBezTo>
                    <a:pt x="267792" y="1791595"/>
                    <a:pt x="279809" y="1785679"/>
                    <a:pt x="287298" y="1785505"/>
                  </a:cubicBezTo>
                  <a:cubicBezTo>
                    <a:pt x="307325" y="1781198"/>
                    <a:pt x="326178" y="1773106"/>
                    <a:pt x="344943" y="1765145"/>
                  </a:cubicBezTo>
                  <a:cubicBezTo>
                    <a:pt x="389744" y="1746786"/>
                    <a:pt x="430409" y="1720684"/>
                    <a:pt x="470291" y="1693581"/>
                  </a:cubicBezTo>
                  <a:cubicBezTo>
                    <a:pt x="526891" y="1653732"/>
                    <a:pt x="582577" y="1612577"/>
                    <a:pt x="634432" y="1566681"/>
                  </a:cubicBezTo>
                  <a:cubicBezTo>
                    <a:pt x="660816" y="1544276"/>
                    <a:pt x="684501" y="1519044"/>
                    <a:pt x="709492" y="1495117"/>
                  </a:cubicBezTo>
                  <a:cubicBezTo>
                    <a:pt x="726298" y="1479629"/>
                    <a:pt x="743496" y="1464534"/>
                    <a:pt x="759475" y="1448176"/>
                  </a:cubicBezTo>
                  <a:cubicBezTo>
                    <a:pt x="827090" y="1375655"/>
                    <a:pt x="899800" y="1308225"/>
                    <a:pt x="974294" y="1242882"/>
                  </a:cubicBezTo>
                  <a:cubicBezTo>
                    <a:pt x="996064" y="1223697"/>
                    <a:pt x="1019357" y="1206295"/>
                    <a:pt x="1040517" y="1186414"/>
                  </a:cubicBezTo>
                  <a:cubicBezTo>
                    <a:pt x="1050400" y="1177234"/>
                    <a:pt x="1069427" y="1155352"/>
                    <a:pt x="1079310" y="1175886"/>
                  </a:cubicBezTo>
                  <a:cubicBezTo>
                    <a:pt x="1081574" y="1186196"/>
                    <a:pt x="1079702" y="1197116"/>
                    <a:pt x="1080268" y="1207644"/>
                  </a:cubicBezTo>
                  <a:cubicBezTo>
                    <a:pt x="1080224" y="1316490"/>
                    <a:pt x="1080006" y="1425380"/>
                    <a:pt x="1083402" y="1534183"/>
                  </a:cubicBezTo>
                  <a:cubicBezTo>
                    <a:pt x="1083881" y="1612708"/>
                    <a:pt x="1090760" y="1690928"/>
                    <a:pt x="1107871" y="1767668"/>
                  </a:cubicBezTo>
                  <a:cubicBezTo>
                    <a:pt x="1115665" y="1804168"/>
                    <a:pt x="1123806" y="1840755"/>
                    <a:pt x="1136346" y="1875993"/>
                  </a:cubicBezTo>
                  <a:cubicBezTo>
                    <a:pt x="1146446" y="1901791"/>
                    <a:pt x="1152411" y="1932243"/>
                    <a:pt x="1174529" y="19508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-1285720">
              <a:off x="8349351" y="1112762"/>
              <a:ext cx="1064778" cy="964997"/>
            </a:xfrm>
            <a:custGeom>
              <a:rect b="b" l="l" r="r" t="t"/>
              <a:pathLst>
                <a:path extrusionOk="0" h="1928259" w="2131555">
                  <a:moveTo>
                    <a:pt x="2103180" y="943421"/>
                  </a:moveTo>
                  <a:cubicBezTo>
                    <a:pt x="2148721" y="972568"/>
                    <a:pt x="2136225" y="1011417"/>
                    <a:pt x="2088594" y="1025947"/>
                  </a:cubicBezTo>
                  <a:cubicBezTo>
                    <a:pt x="2052892" y="1037171"/>
                    <a:pt x="2017974" y="1051267"/>
                    <a:pt x="1981184" y="1058749"/>
                  </a:cubicBezTo>
                  <a:cubicBezTo>
                    <a:pt x="1945221" y="1065536"/>
                    <a:pt x="1908431" y="1065144"/>
                    <a:pt x="1872163" y="1069756"/>
                  </a:cubicBezTo>
                  <a:cubicBezTo>
                    <a:pt x="1826883" y="1075890"/>
                    <a:pt x="1781211" y="1073671"/>
                    <a:pt x="1735713" y="1075237"/>
                  </a:cubicBezTo>
                  <a:cubicBezTo>
                    <a:pt x="1679505" y="1078979"/>
                    <a:pt x="1623470" y="1073976"/>
                    <a:pt x="1567393" y="1071148"/>
                  </a:cubicBezTo>
                  <a:cubicBezTo>
                    <a:pt x="1540790" y="1070756"/>
                    <a:pt x="1513927" y="1068146"/>
                    <a:pt x="1487456" y="1070582"/>
                  </a:cubicBezTo>
                  <a:cubicBezTo>
                    <a:pt x="1463204" y="1080110"/>
                    <a:pt x="1486759" y="1103558"/>
                    <a:pt x="1498776" y="1113129"/>
                  </a:cubicBezTo>
                  <a:cubicBezTo>
                    <a:pt x="1515930" y="1127224"/>
                    <a:pt x="1534913" y="1138883"/>
                    <a:pt x="1551631" y="1153501"/>
                  </a:cubicBezTo>
                  <a:cubicBezTo>
                    <a:pt x="1573096" y="1172816"/>
                    <a:pt x="1592689" y="1194133"/>
                    <a:pt x="1614850" y="1212666"/>
                  </a:cubicBezTo>
                  <a:cubicBezTo>
                    <a:pt x="1650639" y="1242031"/>
                    <a:pt x="1684337" y="1275311"/>
                    <a:pt x="1715729" y="1309679"/>
                  </a:cubicBezTo>
                  <a:cubicBezTo>
                    <a:pt x="1744639" y="1343264"/>
                    <a:pt x="1769543" y="1380068"/>
                    <a:pt x="1795927" y="1415611"/>
                  </a:cubicBezTo>
                  <a:cubicBezTo>
                    <a:pt x="1817609" y="1448587"/>
                    <a:pt x="1834720" y="1484217"/>
                    <a:pt x="1852614" y="1519324"/>
                  </a:cubicBezTo>
                  <a:cubicBezTo>
                    <a:pt x="1859363" y="1532941"/>
                    <a:pt x="1865589" y="1546862"/>
                    <a:pt x="1868375" y="1561914"/>
                  </a:cubicBezTo>
                  <a:cubicBezTo>
                    <a:pt x="1871946" y="1572790"/>
                    <a:pt x="1866286" y="1582796"/>
                    <a:pt x="1857447" y="1589148"/>
                  </a:cubicBezTo>
                  <a:cubicBezTo>
                    <a:pt x="1813299" y="1611944"/>
                    <a:pt x="1754261" y="1563524"/>
                    <a:pt x="1718646" y="1539336"/>
                  </a:cubicBezTo>
                  <a:cubicBezTo>
                    <a:pt x="1684163" y="1511928"/>
                    <a:pt x="1652685" y="1480693"/>
                    <a:pt x="1622164" y="1448978"/>
                  </a:cubicBezTo>
                  <a:cubicBezTo>
                    <a:pt x="1606751" y="1431316"/>
                    <a:pt x="1592340" y="1412696"/>
                    <a:pt x="1575926" y="1395904"/>
                  </a:cubicBezTo>
                  <a:cubicBezTo>
                    <a:pt x="1551806" y="1371890"/>
                    <a:pt x="1527555" y="1348137"/>
                    <a:pt x="1505742" y="1321991"/>
                  </a:cubicBezTo>
                  <a:cubicBezTo>
                    <a:pt x="1485104" y="1298673"/>
                    <a:pt x="1461768" y="1278052"/>
                    <a:pt x="1440173" y="1255647"/>
                  </a:cubicBezTo>
                  <a:cubicBezTo>
                    <a:pt x="1411480" y="1224542"/>
                    <a:pt x="1379697" y="1196743"/>
                    <a:pt x="1348698" y="1168031"/>
                  </a:cubicBezTo>
                  <a:cubicBezTo>
                    <a:pt x="1337029" y="1157242"/>
                    <a:pt x="1326145" y="1145626"/>
                    <a:pt x="1314868" y="1134446"/>
                  </a:cubicBezTo>
                  <a:cubicBezTo>
                    <a:pt x="1305464" y="1126789"/>
                    <a:pt x="1294013" y="1134707"/>
                    <a:pt x="1292359" y="1145322"/>
                  </a:cubicBezTo>
                  <a:cubicBezTo>
                    <a:pt x="1281605" y="1231503"/>
                    <a:pt x="1279254" y="1318511"/>
                    <a:pt x="1271852" y="1405083"/>
                  </a:cubicBezTo>
                  <a:cubicBezTo>
                    <a:pt x="1261882" y="1530374"/>
                    <a:pt x="1236673" y="1654012"/>
                    <a:pt x="1207415" y="1776084"/>
                  </a:cubicBezTo>
                  <a:cubicBezTo>
                    <a:pt x="1199186" y="1811931"/>
                    <a:pt x="1188954" y="1847299"/>
                    <a:pt x="1176851" y="1882059"/>
                  </a:cubicBezTo>
                  <a:cubicBezTo>
                    <a:pt x="1171147" y="1898764"/>
                    <a:pt x="1162962" y="1914426"/>
                    <a:pt x="1151946" y="1928260"/>
                  </a:cubicBezTo>
                  <a:cubicBezTo>
                    <a:pt x="1129829" y="1909640"/>
                    <a:pt x="1123864" y="1879188"/>
                    <a:pt x="1113676" y="1853346"/>
                  </a:cubicBezTo>
                  <a:cubicBezTo>
                    <a:pt x="1101137" y="1818152"/>
                    <a:pt x="1093039" y="1781522"/>
                    <a:pt x="1085202" y="1745022"/>
                  </a:cubicBezTo>
                  <a:cubicBezTo>
                    <a:pt x="1068047" y="1668281"/>
                    <a:pt x="1061168" y="1590061"/>
                    <a:pt x="1060733" y="1511537"/>
                  </a:cubicBezTo>
                  <a:cubicBezTo>
                    <a:pt x="1057337" y="1402734"/>
                    <a:pt x="1057511" y="1293844"/>
                    <a:pt x="1057598" y="1184997"/>
                  </a:cubicBezTo>
                  <a:cubicBezTo>
                    <a:pt x="1057032" y="1174469"/>
                    <a:pt x="1058904" y="1163550"/>
                    <a:pt x="1056640" y="1153240"/>
                  </a:cubicBezTo>
                  <a:cubicBezTo>
                    <a:pt x="1046801" y="1132706"/>
                    <a:pt x="1027731" y="1154632"/>
                    <a:pt x="1017847" y="1163767"/>
                  </a:cubicBezTo>
                  <a:cubicBezTo>
                    <a:pt x="996687" y="1183649"/>
                    <a:pt x="973394" y="1201050"/>
                    <a:pt x="951625" y="1220235"/>
                  </a:cubicBezTo>
                  <a:cubicBezTo>
                    <a:pt x="877087" y="1285578"/>
                    <a:pt x="804421" y="1353009"/>
                    <a:pt x="736805" y="1425530"/>
                  </a:cubicBezTo>
                  <a:cubicBezTo>
                    <a:pt x="720826" y="1441887"/>
                    <a:pt x="703672" y="1456983"/>
                    <a:pt x="686823" y="1472471"/>
                  </a:cubicBezTo>
                  <a:cubicBezTo>
                    <a:pt x="661875" y="1496354"/>
                    <a:pt x="638190" y="1521630"/>
                    <a:pt x="611806" y="1544034"/>
                  </a:cubicBezTo>
                  <a:cubicBezTo>
                    <a:pt x="559951" y="1589931"/>
                    <a:pt x="504265" y="1631129"/>
                    <a:pt x="447665" y="1670935"/>
                  </a:cubicBezTo>
                  <a:cubicBezTo>
                    <a:pt x="407783" y="1698038"/>
                    <a:pt x="367118" y="1724184"/>
                    <a:pt x="322317" y="1742542"/>
                  </a:cubicBezTo>
                  <a:cubicBezTo>
                    <a:pt x="303552" y="1750503"/>
                    <a:pt x="284699" y="1758552"/>
                    <a:pt x="264672" y="1762902"/>
                  </a:cubicBezTo>
                  <a:cubicBezTo>
                    <a:pt x="257139" y="1763076"/>
                    <a:pt x="245166" y="1769036"/>
                    <a:pt x="239898" y="1761901"/>
                  </a:cubicBezTo>
                  <a:cubicBezTo>
                    <a:pt x="224921" y="1717788"/>
                    <a:pt x="250347" y="1674285"/>
                    <a:pt x="272596" y="1637437"/>
                  </a:cubicBezTo>
                  <a:cubicBezTo>
                    <a:pt x="285919" y="1615859"/>
                    <a:pt x="299764" y="1594499"/>
                    <a:pt x="315133" y="1574269"/>
                  </a:cubicBezTo>
                  <a:cubicBezTo>
                    <a:pt x="358323" y="1519498"/>
                    <a:pt x="409481" y="1471731"/>
                    <a:pt x="462947" y="1427183"/>
                  </a:cubicBezTo>
                  <a:cubicBezTo>
                    <a:pt x="499737" y="1393816"/>
                    <a:pt x="537354" y="1361449"/>
                    <a:pt x="575756" y="1329909"/>
                  </a:cubicBezTo>
                  <a:cubicBezTo>
                    <a:pt x="629439" y="1288275"/>
                    <a:pt x="682295" y="1245555"/>
                    <a:pt x="737676" y="1206314"/>
                  </a:cubicBezTo>
                  <a:cubicBezTo>
                    <a:pt x="763102" y="1187173"/>
                    <a:pt x="783870" y="1162680"/>
                    <a:pt x="810037" y="1144452"/>
                  </a:cubicBezTo>
                  <a:cubicBezTo>
                    <a:pt x="820617" y="1136360"/>
                    <a:pt x="832068" y="1129399"/>
                    <a:pt x="842386" y="1121047"/>
                  </a:cubicBezTo>
                  <a:cubicBezTo>
                    <a:pt x="844346" y="1119089"/>
                    <a:pt x="845826" y="1116174"/>
                    <a:pt x="846218" y="1113434"/>
                  </a:cubicBezTo>
                  <a:cubicBezTo>
                    <a:pt x="846131" y="1092639"/>
                    <a:pt x="817090" y="1097381"/>
                    <a:pt x="802723" y="1095510"/>
                  </a:cubicBezTo>
                  <a:cubicBezTo>
                    <a:pt x="735499" y="1092639"/>
                    <a:pt x="668580" y="1100208"/>
                    <a:pt x="601661" y="1105255"/>
                  </a:cubicBezTo>
                  <a:cubicBezTo>
                    <a:pt x="509359" y="1110388"/>
                    <a:pt x="417013" y="1115957"/>
                    <a:pt x="324581" y="1117349"/>
                  </a:cubicBezTo>
                  <a:cubicBezTo>
                    <a:pt x="239811" y="1117044"/>
                    <a:pt x="152603" y="1120525"/>
                    <a:pt x="70750" y="1095206"/>
                  </a:cubicBezTo>
                  <a:cubicBezTo>
                    <a:pt x="45977" y="1085548"/>
                    <a:pt x="1393" y="1059489"/>
                    <a:pt x="0" y="1030298"/>
                  </a:cubicBezTo>
                  <a:cubicBezTo>
                    <a:pt x="3962" y="1014636"/>
                    <a:pt x="22422" y="1010025"/>
                    <a:pt x="35658" y="1004369"/>
                  </a:cubicBezTo>
                  <a:cubicBezTo>
                    <a:pt x="93434" y="983444"/>
                    <a:pt x="152821" y="983488"/>
                    <a:pt x="214210" y="981791"/>
                  </a:cubicBezTo>
                  <a:cubicBezTo>
                    <a:pt x="283350" y="980660"/>
                    <a:pt x="352402" y="976919"/>
                    <a:pt x="421454" y="973438"/>
                  </a:cubicBezTo>
                  <a:cubicBezTo>
                    <a:pt x="535831" y="972394"/>
                    <a:pt x="650120" y="965999"/>
                    <a:pt x="764496" y="966434"/>
                  </a:cubicBezTo>
                  <a:cubicBezTo>
                    <a:pt x="785699" y="965347"/>
                    <a:pt x="837902" y="982748"/>
                    <a:pt x="851007" y="966739"/>
                  </a:cubicBezTo>
                  <a:cubicBezTo>
                    <a:pt x="864939" y="937678"/>
                    <a:pt x="817221" y="891564"/>
                    <a:pt x="799980" y="869943"/>
                  </a:cubicBezTo>
                  <a:cubicBezTo>
                    <a:pt x="771114" y="834444"/>
                    <a:pt x="742073" y="799075"/>
                    <a:pt x="710638" y="765751"/>
                  </a:cubicBezTo>
                  <a:cubicBezTo>
                    <a:pt x="692613" y="745957"/>
                    <a:pt x="676852" y="724292"/>
                    <a:pt x="660699" y="703062"/>
                  </a:cubicBezTo>
                  <a:cubicBezTo>
                    <a:pt x="631398" y="665562"/>
                    <a:pt x="600660" y="629236"/>
                    <a:pt x="573274" y="590257"/>
                  </a:cubicBezTo>
                  <a:cubicBezTo>
                    <a:pt x="535352" y="542185"/>
                    <a:pt x="504570" y="489502"/>
                    <a:pt x="475268" y="435905"/>
                  </a:cubicBezTo>
                  <a:cubicBezTo>
                    <a:pt x="455937" y="401929"/>
                    <a:pt x="433253" y="369866"/>
                    <a:pt x="415838" y="334802"/>
                  </a:cubicBezTo>
                  <a:cubicBezTo>
                    <a:pt x="391413" y="285251"/>
                    <a:pt x="373257" y="232786"/>
                    <a:pt x="361850" y="178711"/>
                  </a:cubicBezTo>
                  <a:cubicBezTo>
                    <a:pt x="358280" y="156437"/>
                    <a:pt x="351009" y="131465"/>
                    <a:pt x="362634" y="110453"/>
                  </a:cubicBezTo>
                  <a:cubicBezTo>
                    <a:pt x="405955" y="93139"/>
                    <a:pt x="464514" y="127550"/>
                    <a:pt x="499302" y="153783"/>
                  </a:cubicBezTo>
                  <a:cubicBezTo>
                    <a:pt x="554726" y="198113"/>
                    <a:pt x="599528" y="254233"/>
                    <a:pt x="641673" y="310919"/>
                  </a:cubicBezTo>
                  <a:cubicBezTo>
                    <a:pt x="663834" y="348680"/>
                    <a:pt x="688564" y="384658"/>
                    <a:pt x="714687" y="419809"/>
                  </a:cubicBezTo>
                  <a:cubicBezTo>
                    <a:pt x="759184" y="489545"/>
                    <a:pt x="804725" y="559282"/>
                    <a:pt x="842299" y="633151"/>
                  </a:cubicBezTo>
                  <a:cubicBezTo>
                    <a:pt x="862327" y="675263"/>
                    <a:pt x="886491" y="715113"/>
                    <a:pt x="910786" y="754832"/>
                  </a:cubicBezTo>
                  <a:cubicBezTo>
                    <a:pt x="925719" y="776932"/>
                    <a:pt x="935733" y="803164"/>
                    <a:pt x="955065" y="821915"/>
                  </a:cubicBezTo>
                  <a:cubicBezTo>
                    <a:pt x="961944" y="827222"/>
                    <a:pt x="972611" y="822611"/>
                    <a:pt x="973046" y="813779"/>
                  </a:cubicBezTo>
                  <a:cubicBezTo>
                    <a:pt x="979359" y="810908"/>
                    <a:pt x="977095" y="803382"/>
                    <a:pt x="978009" y="797813"/>
                  </a:cubicBezTo>
                  <a:cubicBezTo>
                    <a:pt x="979054" y="784371"/>
                    <a:pt x="980752" y="770972"/>
                    <a:pt x="982450" y="757572"/>
                  </a:cubicBezTo>
                  <a:cubicBezTo>
                    <a:pt x="987501" y="715200"/>
                    <a:pt x="995164" y="673218"/>
                    <a:pt x="1001607" y="631107"/>
                  </a:cubicBezTo>
                  <a:cubicBezTo>
                    <a:pt x="1007746" y="586776"/>
                    <a:pt x="1017978" y="543099"/>
                    <a:pt x="1023333" y="498681"/>
                  </a:cubicBezTo>
                  <a:cubicBezTo>
                    <a:pt x="1036438" y="415415"/>
                    <a:pt x="1055334" y="333062"/>
                    <a:pt x="1073185" y="250709"/>
                  </a:cubicBezTo>
                  <a:cubicBezTo>
                    <a:pt x="1091471" y="182756"/>
                    <a:pt x="1114634" y="76651"/>
                    <a:pt x="1167882" y="29536"/>
                  </a:cubicBezTo>
                  <a:cubicBezTo>
                    <a:pt x="1195006" y="3956"/>
                    <a:pt x="1251389" y="-17883"/>
                    <a:pt x="1275553" y="21749"/>
                  </a:cubicBezTo>
                  <a:cubicBezTo>
                    <a:pt x="1282911" y="45197"/>
                    <a:pt x="1280386" y="71517"/>
                    <a:pt x="1281256" y="95966"/>
                  </a:cubicBezTo>
                  <a:cubicBezTo>
                    <a:pt x="1281909" y="150303"/>
                    <a:pt x="1273376" y="204117"/>
                    <a:pt x="1268151" y="258105"/>
                  </a:cubicBezTo>
                  <a:cubicBezTo>
                    <a:pt x="1263623" y="303045"/>
                    <a:pt x="1257876" y="347810"/>
                    <a:pt x="1249604" y="392184"/>
                  </a:cubicBezTo>
                  <a:cubicBezTo>
                    <a:pt x="1234148" y="491199"/>
                    <a:pt x="1217298" y="590126"/>
                    <a:pt x="1205630" y="689663"/>
                  </a:cubicBezTo>
                  <a:cubicBezTo>
                    <a:pt x="1201798" y="720333"/>
                    <a:pt x="1199055" y="751090"/>
                    <a:pt x="1197357" y="781978"/>
                  </a:cubicBezTo>
                  <a:cubicBezTo>
                    <a:pt x="1197270" y="787807"/>
                    <a:pt x="1195572" y="794420"/>
                    <a:pt x="1196661" y="800337"/>
                  </a:cubicBezTo>
                  <a:cubicBezTo>
                    <a:pt x="1198620" y="807428"/>
                    <a:pt x="1207328" y="811169"/>
                    <a:pt x="1213815" y="807471"/>
                  </a:cubicBezTo>
                  <a:cubicBezTo>
                    <a:pt x="1224438" y="800685"/>
                    <a:pt x="1232493" y="790331"/>
                    <a:pt x="1242333" y="782413"/>
                  </a:cubicBezTo>
                  <a:cubicBezTo>
                    <a:pt x="1271678" y="759269"/>
                    <a:pt x="1298323" y="733167"/>
                    <a:pt x="1322836" y="705020"/>
                  </a:cubicBezTo>
                  <a:cubicBezTo>
                    <a:pt x="1346564" y="679396"/>
                    <a:pt x="1372775" y="656295"/>
                    <a:pt x="1395676" y="629932"/>
                  </a:cubicBezTo>
                  <a:cubicBezTo>
                    <a:pt x="1424716" y="594912"/>
                    <a:pt x="1459373" y="565634"/>
                    <a:pt x="1492158" y="534354"/>
                  </a:cubicBezTo>
                  <a:cubicBezTo>
                    <a:pt x="1509094" y="517605"/>
                    <a:pt x="1526466" y="501204"/>
                    <a:pt x="1544404" y="485543"/>
                  </a:cubicBezTo>
                  <a:cubicBezTo>
                    <a:pt x="1589771" y="445084"/>
                    <a:pt x="1637403" y="404321"/>
                    <a:pt x="1684642" y="365647"/>
                  </a:cubicBezTo>
                  <a:cubicBezTo>
                    <a:pt x="1727092" y="331453"/>
                    <a:pt x="1769978" y="296519"/>
                    <a:pt x="1820135" y="274028"/>
                  </a:cubicBezTo>
                  <a:cubicBezTo>
                    <a:pt x="1862411" y="253885"/>
                    <a:pt x="1927849" y="243270"/>
                    <a:pt x="1938516" y="303958"/>
                  </a:cubicBezTo>
                  <a:cubicBezTo>
                    <a:pt x="1936905" y="343199"/>
                    <a:pt x="1912654" y="376218"/>
                    <a:pt x="1889840" y="407062"/>
                  </a:cubicBezTo>
                  <a:cubicBezTo>
                    <a:pt x="1859972" y="446694"/>
                    <a:pt x="1821354" y="477364"/>
                    <a:pt x="1783388" y="508731"/>
                  </a:cubicBezTo>
                  <a:cubicBezTo>
                    <a:pt x="1752867" y="537226"/>
                    <a:pt x="1721520" y="564807"/>
                    <a:pt x="1690781" y="593041"/>
                  </a:cubicBezTo>
                  <a:cubicBezTo>
                    <a:pt x="1660957" y="622798"/>
                    <a:pt x="1628260" y="649465"/>
                    <a:pt x="1597347" y="678047"/>
                  </a:cubicBezTo>
                  <a:cubicBezTo>
                    <a:pt x="1566652" y="708544"/>
                    <a:pt x="1533476" y="735559"/>
                    <a:pt x="1501867" y="765316"/>
                  </a:cubicBezTo>
                  <a:cubicBezTo>
                    <a:pt x="1485845" y="781064"/>
                    <a:pt x="1469561" y="796682"/>
                    <a:pt x="1452755" y="811648"/>
                  </a:cubicBezTo>
                  <a:cubicBezTo>
                    <a:pt x="1437517" y="825351"/>
                    <a:pt x="1422322" y="839142"/>
                    <a:pt x="1408302" y="854151"/>
                  </a:cubicBezTo>
                  <a:cubicBezTo>
                    <a:pt x="1402250" y="861198"/>
                    <a:pt x="1392149" y="869073"/>
                    <a:pt x="1396677" y="879470"/>
                  </a:cubicBezTo>
                  <a:cubicBezTo>
                    <a:pt x="1405864" y="897046"/>
                    <a:pt x="1450578" y="887562"/>
                    <a:pt x="1468342" y="888432"/>
                  </a:cubicBezTo>
                  <a:cubicBezTo>
                    <a:pt x="1546407" y="885996"/>
                    <a:pt x="1624515" y="889171"/>
                    <a:pt x="1702493" y="893087"/>
                  </a:cubicBezTo>
                  <a:cubicBezTo>
                    <a:pt x="1780602" y="899395"/>
                    <a:pt x="1858928" y="907487"/>
                    <a:pt x="1937036" y="914360"/>
                  </a:cubicBezTo>
                  <a:cubicBezTo>
                    <a:pt x="1959023" y="916492"/>
                    <a:pt x="1980966" y="919146"/>
                    <a:pt x="2002866" y="921756"/>
                  </a:cubicBezTo>
                  <a:cubicBezTo>
                    <a:pt x="2036652" y="926802"/>
                    <a:pt x="2072136" y="928586"/>
                    <a:pt x="2103180" y="9434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6"/>
          <p:cNvGrpSpPr/>
          <p:nvPr/>
        </p:nvGrpSpPr>
        <p:grpSpPr>
          <a:xfrm>
            <a:off x="8575922" y="1408840"/>
            <a:ext cx="937184" cy="890754"/>
            <a:chOff x="7109072" y="1161190"/>
            <a:chExt cx="937184" cy="890754"/>
          </a:xfrm>
        </p:grpSpPr>
        <p:sp>
          <p:nvSpPr>
            <p:cNvPr id="181" name="Google Shape;181;p6"/>
            <p:cNvSpPr/>
            <p:nvPr/>
          </p:nvSpPr>
          <p:spPr>
            <a:xfrm>
              <a:off x="7109072" y="1161190"/>
              <a:ext cx="937184" cy="890754"/>
            </a:xfrm>
            <a:custGeom>
              <a:rect b="b" l="l" r="r" t="t"/>
              <a:pathLst>
                <a:path extrusionOk="0" h="1781507" w="1874367">
                  <a:moveTo>
                    <a:pt x="1846936" y="857246"/>
                  </a:moveTo>
                  <a:cubicBezTo>
                    <a:pt x="1800791" y="757701"/>
                    <a:pt x="1703853" y="687385"/>
                    <a:pt x="1599754" y="658193"/>
                  </a:cubicBezTo>
                  <a:cubicBezTo>
                    <a:pt x="1502404" y="631515"/>
                    <a:pt x="1397630" y="650013"/>
                    <a:pt x="1303953" y="682732"/>
                  </a:cubicBezTo>
                  <a:cubicBezTo>
                    <a:pt x="1329181" y="644235"/>
                    <a:pt x="1348636" y="601873"/>
                    <a:pt x="1366030" y="559323"/>
                  </a:cubicBezTo>
                  <a:cubicBezTo>
                    <a:pt x="1397743" y="486568"/>
                    <a:pt x="1416561" y="407585"/>
                    <a:pt x="1412775" y="327889"/>
                  </a:cubicBezTo>
                  <a:cubicBezTo>
                    <a:pt x="1411575" y="244365"/>
                    <a:pt x="1388034" y="158478"/>
                    <a:pt x="1327344" y="98368"/>
                  </a:cubicBezTo>
                  <a:cubicBezTo>
                    <a:pt x="1231381" y="6927"/>
                    <a:pt x="1160870" y="-8419"/>
                    <a:pt x="1030793" y="3513"/>
                  </a:cubicBezTo>
                  <a:cubicBezTo>
                    <a:pt x="950011" y="15970"/>
                    <a:pt x="888384" y="78481"/>
                    <a:pt x="841452" y="141330"/>
                  </a:cubicBezTo>
                  <a:cubicBezTo>
                    <a:pt x="796844" y="201178"/>
                    <a:pt x="764494" y="270105"/>
                    <a:pt x="740015" y="340421"/>
                  </a:cubicBezTo>
                  <a:cubicBezTo>
                    <a:pt x="721647" y="399180"/>
                    <a:pt x="718761" y="461766"/>
                    <a:pt x="723334" y="522852"/>
                  </a:cubicBezTo>
                  <a:cubicBezTo>
                    <a:pt x="708302" y="497712"/>
                    <a:pt x="690271" y="474486"/>
                    <a:pt x="673628" y="450360"/>
                  </a:cubicBezTo>
                  <a:cubicBezTo>
                    <a:pt x="653798" y="418616"/>
                    <a:pt x="629544" y="390250"/>
                    <a:pt x="606003" y="361321"/>
                  </a:cubicBezTo>
                  <a:cubicBezTo>
                    <a:pt x="579351" y="321435"/>
                    <a:pt x="540890" y="292168"/>
                    <a:pt x="499731" y="268492"/>
                  </a:cubicBezTo>
                  <a:cubicBezTo>
                    <a:pt x="429707" y="231683"/>
                    <a:pt x="348213" y="223165"/>
                    <a:pt x="270317" y="229619"/>
                  </a:cubicBezTo>
                  <a:cubicBezTo>
                    <a:pt x="197032" y="234347"/>
                    <a:pt x="124647" y="263726"/>
                    <a:pt x="74341" y="318283"/>
                  </a:cubicBezTo>
                  <a:cubicBezTo>
                    <a:pt x="41316" y="355242"/>
                    <a:pt x="19311" y="402107"/>
                    <a:pt x="6529" y="449759"/>
                  </a:cubicBezTo>
                  <a:cubicBezTo>
                    <a:pt x="-13414" y="542776"/>
                    <a:pt x="14138" y="641571"/>
                    <a:pt x="64594" y="720516"/>
                  </a:cubicBezTo>
                  <a:cubicBezTo>
                    <a:pt x="106241" y="781940"/>
                    <a:pt x="166481" y="828992"/>
                    <a:pt x="229982" y="866213"/>
                  </a:cubicBezTo>
                  <a:cubicBezTo>
                    <a:pt x="282912" y="896118"/>
                    <a:pt x="341990" y="913491"/>
                    <a:pt x="401218" y="925911"/>
                  </a:cubicBezTo>
                  <a:cubicBezTo>
                    <a:pt x="303492" y="952138"/>
                    <a:pt x="209665" y="1004031"/>
                    <a:pt x="146351" y="1084403"/>
                  </a:cubicBezTo>
                  <a:cubicBezTo>
                    <a:pt x="101780" y="1147702"/>
                    <a:pt x="67706" y="1221432"/>
                    <a:pt x="60808" y="1299252"/>
                  </a:cubicBezTo>
                  <a:cubicBezTo>
                    <a:pt x="54398" y="1389380"/>
                    <a:pt x="75315" y="1487499"/>
                    <a:pt x="141328" y="1552787"/>
                  </a:cubicBezTo>
                  <a:cubicBezTo>
                    <a:pt x="192309" y="1601640"/>
                    <a:pt x="247151" y="1622202"/>
                    <a:pt x="317512" y="1611621"/>
                  </a:cubicBezTo>
                  <a:cubicBezTo>
                    <a:pt x="377264" y="1606293"/>
                    <a:pt x="431656" y="1578189"/>
                    <a:pt x="479788" y="1543707"/>
                  </a:cubicBezTo>
                  <a:cubicBezTo>
                    <a:pt x="513375" y="1521344"/>
                    <a:pt x="545201" y="1496467"/>
                    <a:pt x="574702" y="1468926"/>
                  </a:cubicBezTo>
                  <a:cubicBezTo>
                    <a:pt x="625796" y="1417971"/>
                    <a:pt x="678538" y="1366866"/>
                    <a:pt x="713850" y="1303154"/>
                  </a:cubicBezTo>
                  <a:cubicBezTo>
                    <a:pt x="712763" y="1350057"/>
                    <a:pt x="718761" y="1396846"/>
                    <a:pt x="727008" y="1442961"/>
                  </a:cubicBezTo>
                  <a:cubicBezTo>
                    <a:pt x="733755" y="1482058"/>
                    <a:pt x="743689" y="1521156"/>
                    <a:pt x="763819" y="1555676"/>
                  </a:cubicBezTo>
                  <a:cubicBezTo>
                    <a:pt x="794145" y="1606706"/>
                    <a:pt x="828445" y="1655934"/>
                    <a:pt x="873540" y="1695032"/>
                  </a:cubicBezTo>
                  <a:cubicBezTo>
                    <a:pt x="920772" y="1742685"/>
                    <a:pt x="985698" y="1776379"/>
                    <a:pt x="1053023" y="1781332"/>
                  </a:cubicBezTo>
                  <a:cubicBezTo>
                    <a:pt x="1092345" y="1782420"/>
                    <a:pt x="1132230" y="1778743"/>
                    <a:pt x="1168442" y="1762271"/>
                  </a:cubicBezTo>
                  <a:cubicBezTo>
                    <a:pt x="1203791" y="1747112"/>
                    <a:pt x="1239103" y="1728464"/>
                    <a:pt x="1265043" y="1699384"/>
                  </a:cubicBezTo>
                  <a:cubicBezTo>
                    <a:pt x="1293757" y="1665427"/>
                    <a:pt x="1326782" y="1632783"/>
                    <a:pt x="1341552" y="1589858"/>
                  </a:cubicBezTo>
                  <a:cubicBezTo>
                    <a:pt x="1364081" y="1528248"/>
                    <a:pt x="1361007" y="1461271"/>
                    <a:pt x="1349536" y="1397634"/>
                  </a:cubicBezTo>
                  <a:cubicBezTo>
                    <a:pt x="1339377" y="1330545"/>
                    <a:pt x="1312912" y="1266721"/>
                    <a:pt x="1269391" y="1214378"/>
                  </a:cubicBezTo>
                  <a:cubicBezTo>
                    <a:pt x="1302566" y="1226535"/>
                    <a:pt x="1338103" y="1229499"/>
                    <a:pt x="1372702" y="1235240"/>
                  </a:cubicBezTo>
                  <a:cubicBezTo>
                    <a:pt x="1444600" y="1245709"/>
                    <a:pt x="1518335" y="1250849"/>
                    <a:pt x="1590458" y="1239893"/>
                  </a:cubicBezTo>
                  <a:cubicBezTo>
                    <a:pt x="1704378" y="1229762"/>
                    <a:pt x="1833404" y="1171340"/>
                    <a:pt x="1866354" y="1052697"/>
                  </a:cubicBezTo>
                  <a:cubicBezTo>
                    <a:pt x="1883148" y="988122"/>
                    <a:pt x="1872052" y="918181"/>
                    <a:pt x="1846936" y="85724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109072" y="1161190"/>
              <a:ext cx="937184" cy="890754"/>
            </a:xfrm>
            <a:custGeom>
              <a:rect b="b" l="l" r="r" t="t"/>
              <a:pathLst>
                <a:path extrusionOk="0" h="1781507" w="1874367">
                  <a:moveTo>
                    <a:pt x="1846936" y="857246"/>
                  </a:moveTo>
                  <a:cubicBezTo>
                    <a:pt x="1800791" y="757701"/>
                    <a:pt x="1703853" y="687385"/>
                    <a:pt x="1599754" y="658193"/>
                  </a:cubicBezTo>
                  <a:cubicBezTo>
                    <a:pt x="1502404" y="631515"/>
                    <a:pt x="1397630" y="650013"/>
                    <a:pt x="1303953" y="682732"/>
                  </a:cubicBezTo>
                  <a:cubicBezTo>
                    <a:pt x="1329181" y="644235"/>
                    <a:pt x="1348636" y="601873"/>
                    <a:pt x="1366030" y="559323"/>
                  </a:cubicBezTo>
                  <a:cubicBezTo>
                    <a:pt x="1397743" y="486568"/>
                    <a:pt x="1416561" y="407585"/>
                    <a:pt x="1412775" y="327889"/>
                  </a:cubicBezTo>
                  <a:cubicBezTo>
                    <a:pt x="1411575" y="244365"/>
                    <a:pt x="1388034" y="158478"/>
                    <a:pt x="1327344" y="98368"/>
                  </a:cubicBezTo>
                  <a:cubicBezTo>
                    <a:pt x="1231381" y="6927"/>
                    <a:pt x="1160870" y="-8419"/>
                    <a:pt x="1030793" y="3513"/>
                  </a:cubicBezTo>
                  <a:cubicBezTo>
                    <a:pt x="950011" y="15970"/>
                    <a:pt x="888384" y="78481"/>
                    <a:pt x="841452" y="141330"/>
                  </a:cubicBezTo>
                  <a:cubicBezTo>
                    <a:pt x="796844" y="201178"/>
                    <a:pt x="764494" y="270105"/>
                    <a:pt x="740015" y="340421"/>
                  </a:cubicBezTo>
                  <a:cubicBezTo>
                    <a:pt x="721647" y="399180"/>
                    <a:pt x="718761" y="461766"/>
                    <a:pt x="723334" y="522852"/>
                  </a:cubicBezTo>
                  <a:cubicBezTo>
                    <a:pt x="708302" y="497712"/>
                    <a:pt x="690271" y="474486"/>
                    <a:pt x="673628" y="450360"/>
                  </a:cubicBezTo>
                  <a:cubicBezTo>
                    <a:pt x="653798" y="418616"/>
                    <a:pt x="629544" y="390250"/>
                    <a:pt x="606003" y="361321"/>
                  </a:cubicBezTo>
                  <a:cubicBezTo>
                    <a:pt x="579351" y="321435"/>
                    <a:pt x="540890" y="292168"/>
                    <a:pt x="499731" y="268492"/>
                  </a:cubicBezTo>
                  <a:cubicBezTo>
                    <a:pt x="429707" y="231683"/>
                    <a:pt x="348213" y="223165"/>
                    <a:pt x="270317" y="229619"/>
                  </a:cubicBezTo>
                  <a:cubicBezTo>
                    <a:pt x="197032" y="234347"/>
                    <a:pt x="124647" y="263726"/>
                    <a:pt x="74341" y="318283"/>
                  </a:cubicBezTo>
                  <a:cubicBezTo>
                    <a:pt x="41316" y="355242"/>
                    <a:pt x="19311" y="402107"/>
                    <a:pt x="6529" y="449759"/>
                  </a:cubicBezTo>
                  <a:cubicBezTo>
                    <a:pt x="-13414" y="542776"/>
                    <a:pt x="14138" y="641571"/>
                    <a:pt x="64594" y="720516"/>
                  </a:cubicBezTo>
                  <a:cubicBezTo>
                    <a:pt x="106241" y="781940"/>
                    <a:pt x="166481" y="828992"/>
                    <a:pt x="229982" y="866213"/>
                  </a:cubicBezTo>
                  <a:cubicBezTo>
                    <a:pt x="282912" y="896118"/>
                    <a:pt x="341990" y="913491"/>
                    <a:pt x="401218" y="925911"/>
                  </a:cubicBezTo>
                  <a:cubicBezTo>
                    <a:pt x="303492" y="952138"/>
                    <a:pt x="209665" y="1004031"/>
                    <a:pt x="146351" y="1084403"/>
                  </a:cubicBezTo>
                  <a:cubicBezTo>
                    <a:pt x="101780" y="1147702"/>
                    <a:pt x="67706" y="1221432"/>
                    <a:pt x="60808" y="1299252"/>
                  </a:cubicBezTo>
                  <a:cubicBezTo>
                    <a:pt x="54398" y="1389380"/>
                    <a:pt x="75315" y="1487499"/>
                    <a:pt x="141328" y="1552787"/>
                  </a:cubicBezTo>
                  <a:cubicBezTo>
                    <a:pt x="192309" y="1601640"/>
                    <a:pt x="247151" y="1622202"/>
                    <a:pt x="317512" y="1611621"/>
                  </a:cubicBezTo>
                  <a:cubicBezTo>
                    <a:pt x="377264" y="1606293"/>
                    <a:pt x="431656" y="1578189"/>
                    <a:pt x="479788" y="1543707"/>
                  </a:cubicBezTo>
                  <a:cubicBezTo>
                    <a:pt x="513375" y="1521344"/>
                    <a:pt x="545201" y="1496467"/>
                    <a:pt x="574702" y="1468926"/>
                  </a:cubicBezTo>
                  <a:cubicBezTo>
                    <a:pt x="625796" y="1417971"/>
                    <a:pt x="678538" y="1366866"/>
                    <a:pt x="713850" y="1303154"/>
                  </a:cubicBezTo>
                  <a:cubicBezTo>
                    <a:pt x="712763" y="1350057"/>
                    <a:pt x="718761" y="1396846"/>
                    <a:pt x="727008" y="1442961"/>
                  </a:cubicBezTo>
                  <a:cubicBezTo>
                    <a:pt x="733755" y="1482058"/>
                    <a:pt x="743689" y="1521156"/>
                    <a:pt x="763819" y="1555676"/>
                  </a:cubicBezTo>
                  <a:cubicBezTo>
                    <a:pt x="794145" y="1606706"/>
                    <a:pt x="828445" y="1655934"/>
                    <a:pt x="873540" y="1695032"/>
                  </a:cubicBezTo>
                  <a:cubicBezTo>
                    <a:pt x="920772" y="1742685"/>
                    <a:pt x="985698" y="1776379"/>
                    <a:pt x="1053023" y="1781332"/>
                  </a:cubicBezTo>
                  <a:cubicBezTo>
                    <a:pt x="1092345" y="1782420"/>
                    <a:pt x="1132230" y="1778743"/>
                    <a:pt x="1168442" y="1762271"/>
                  </a:cubicBezTo>
                  <a:cubicBezTo>
                    <a:pt x="1203791" y="1747112"/>
                    <a:pt x="1239103" y="1728464"/>
                    <a:pt x="1265043" y="1699384"/>
                  </a:cubicBezTo>
                  <a:cubicBezTo>
                    <a:pt x="1293757" y="1665427"/>
                    <a:pt x="1326782" y="1632783"/>
                    <a:pt x="1341552" y="1589858"/>
                  </a:cubicBezTo>
                  <a:cubicBezTo>
                    <a:pt x="1364081" y="1528248"/>
                    <a:pt x="1361007" y="1461271"/>
                    <a:pt x="1349536" y="1397634"/>
                  </a:cubicBezTo>
                  <a:cubicBezTo>
                    <a:pt x="1339377" y="1330545"/>
                    <a:pt x="1312912" y="1266721"/>
                    <a:pt x="1269391" y="1214378"/>
                  </a:cubicBezTo>
                  <a:cubicBezTo>
                    <a:pt x="1302566" y="1226535"/>
                    <a:pt x="1338103" y="1229499"/>
                    <a:pt x="1372702" y="1235240"/>
                  </a:cubicBezTo>
                  <a:cubicBezTo>
                    <a:pt x="1444600" y="1245709"/>
                    <a:pt x="1518335" y="1250849"/>
                    <a:pt x="1590458" y="1239893"/>
                  </a:cubicBezTo>
                  <a:cubicBezTo>
                    <a:pt x="1704378" y="1229762"/>
                    <a:pt x="1833404" y="1171340"/>
                    <a:pt x="1866354" y="1052697"/>
                  </a:cubicBezTo>
                  <a:cubicBezTo>
                    <a:pt x="1883148" y="988122"/>
                    <a:pt x="1872052" y="918181"/>
                    <a:pt x="1846936" y="857246"/>
                  </a:cubicBezTo>
                  <a:close/>
                  <a:moveTo>
                    <a:pt x="766668" y="328114"/>
                  </a:moveTo>
                  <a:cubicBezTo>
                    <a:pt x="812101" y="212209"/>
                    <a:pt x="910876" y="34919"/>
                    <a:pt x="1049387" y="25351"/>
                  </a:cubicBezTo>
                  <a:cubicBezTo>
                    <a:pt x="1163456" y="18522"/>
                    <a:pt x="1222534" y="33305"/>
                    <a:pt x="1306765" y="112326"/>
                  </a:cubicBezTo>
                  <a:cubicBezTo>
                    <a:pt x="1362019" y="164706"/>
                    <a:pt x="1384848" y="240688"/>
                    <a:pt x="1387847" y="315169"/>
                  </a:cubicBezTo>
                  <a:cubicBezTo>
                    <a:pt x="1395981" y="414827"/>
                    <a:pt x="1363406" y="512908"/>
                    <a:pt x="1320709" y="601910"/>
                  </a:cubicBezTo>
                  <a:cubicBezTo>
                    <a:pt x="1309464" y="622960"/>
                    <a:pt x="1299492" y="644798"/>
                    <a:pt x="1286635" y="664909"/>
                  </a:cubicBezTo>
                  <a:cubicBezTo>
                    <a:pt x="1280749" y="674702"/>
                    <a:pt x="1256309" y="697516"/>
                    <a:pt x="1248324" y="714738"/>
                  </a:cubicBezTo>
                  <a:cubicBezTo>
                    <a:pt x="1236029" y="697666"/>
                    <a:pt x="1220659" y="681569"/>
                    <a:pt x="1200904" y="665359"/>
                  </a:cubicBezTo>
                  <a:cubicBezTo>
                    <a:pt x="1182911" y="648925"/>
                    <a:pt x="1165405" y="630839"/>
                    <a:pt x="1142801" y="620746"/>
                  </a:cubicBezTo>
                  <a:cubicBezTo>
                    <a:pt x="1131406" y="617894"/>
                    <a:pt x="1113375" y="601835"/>
                    <a:pt x="1101529" y="606750"/>
                  </a:cubicBezTo>
                  <a:cubicBezTo>
                    <a:pt x="1088859" y="603148"/>
                    <a:pt x="1073377" y="602360"/>
                    <a:pt x="1065505" y="601610"/>
                  </a:cubicBezTo>
                  <a:cubicBezTo>
                    <a:pt x="1042339" y="600597"/>
                    <a:pt x="1018686" y="599246"/>
                    <a:pt x="995744" y="602848"/>
                  </a:cubicBezTo>
                  <a:cubicBezTo>
                    <a:pt x="990871" y="603936"/>
                    <a:pt x="981537" y="601873"/>
                    <a:pt x="975614" y="603524"/>
                  </a:cubicBezTo>
                  <a:cubicBezTo>
                    <a:pt x="937004" y="602098"/>
                    <a:pt x="898431" y="603261"/>
                    <a:pt x="860458" y="610615"/>
                  </a:cubicBezTo>
                  <a:cubicBezTo>
                    <a:pt x="828932" y="618007"/>
                    <a:pt x="797444" y="628851"/>
                    <a:pt x="767268" y="642884"/>
                  </a:cubicBezTo>
                  <a:cubicBezTo>
                    <a:pt x="766330" y="639244"/>
                    <a:pt x="765281" y="635680"/>
                    <a:pt x="764943" y="632490"/>
                  </a:cubicBezTo>
                  <a:cubicBezTo>
                    <a:pt x="758421" y="609640"/>
                    <a:pt x="748300" y="587727"/>
                    <a:pt x="746200" y="563826"/>
                  </a:cubicBezTo>
                  <a:cubicBezTo>
                    <a:pt x="736342" y="485217"/>
                    <a:pt x="738778" y="403007"/>
                    <a:pt x="766668" y="328114"/>
                  </a:cubicBezTo>
                  <a:close/>
                  <a:moveTo>
                    <a:pt x="1229806" y="1151341"/>
                  </a:moveTo>
                  <a:cubicBezTo>
                    <a:pt x="1167167" y="1241469"/>
                    <a:pt x="1061157" y="1286195"/>
                    <a:pt x="952710" y="1277527"/>
                  </a:cubicBezTo>
                  <a:cubicBezTo>
                    <a:pt x="892246" y="1276814"/>
                    <a:pt x="833468" y="1261205"/>
                    <a:pt x="778513" y="1236216"/>
                  </a:cubicBezTo>
                  <a:cubicBezTo>
                    <a:pt x="716624" y="1212277"/>
                    <a:pt x="660433" y="1173104"/>
                    <a:pt x="622010" y="1118397"/>
                  </a:cubicBezTo>
                  <a:cubicBezTo>
                    <a:pt x="604504" y="1091682"/>
                    <a:pt x="595395" y="1060726"/>
                    <a:pt x="585386" y="1030709"/>
                  </a:cubicBezTo>
                  <a:cubicBezTo>
                    <a:pt x="578226" y="1006920"/>
                    <a:pt x="571891" y="982268"/>
                    <a:pt x="572753" y="957204"/>
                  </a:cubicBezTo>
                  <a:cubicBezTo>
                    <a:pt x="574553" y="898107"/>
                    <a:pt x="590859" y="837885"/>
                    <a:pt x="624296" y="788769"/>
                  </a:cubicBezTo>
                  <a:cubicBezTo>
                    <a:pt x="653798" y="747382"/>
                    <a:pt x="691696" y="710948"/>
                    <a:pt x="736342" y="686034"/>
                  </a:cubicBezTo>
                  <a:cubicBezTo>
                    <a:pt x="838603" y="623222"/>
                    <a:pt x="913912" y="619846"/>
                    <a:pt x="1030194" y="626524"/>
                  </a:cubicBezTo>
                  <a:cubicBezTo>
                    <a:pt x="1055647" y="628025"/>
                    <a:pt x="1081250" y="627988"/>
                    <a:pt x="1106590" y="631140"/>
                  </a:cubicBezTo>
                  <a:cubicBezTo>
                    <a:pt x="1119972" y="637781"/>
                    <a:pt x="1134142" y="642921"/>
                    <a:pt x="1146737" y="650989"/>
                  </a:cubicBezTo>
                  <a:cubicBezTo>
                    <a:pt x="1165893" y="665022"/>
                    <a:pt x="1182499" y="682207"/>
                    <a:pt x="1200080" y="698041"/>
                  </a:cubicBezTo>
                  <a:cubicBezTo>
                    <a:pt x="1245813" y="734850"/>
                    <a:pt x="1260919" y="793271"/>
                    <a:pt x="1270966" y="848578"/>
                  </a:cubicBezTo>
                  <a:cubicBezTo>
                    <a:pt x="1276101" y="872555"/>
                    <a:pt x="1278500" y="898782"/>
                    <a:pt x="1280075" y="923584"/>
                  </a:cubicBezTo>
                  <a:cubicBezTo>
                    <a:pt x="1284423" y="992774"/>
                    <a:pt x="1267779" y="1092020"/>
                    <a:pt x="1229806" y="1151341"/>
                  </a:cubicBezTo>
                  <a:close/>
                  <a:moveTo>
                    <a:pt x="199694" y="817923"/>
                  </a:moveTo>
                  <a:cubicBezTo>
                    <a:pt x="151187" y="783703"/>
                    <a:pt x="104929" y="742654"/>
                    <a:pt x="75203" y="690649"/>
                  </a:cubicBezTo>
                  <a:cubicBezTo>
                    <a:pt x="25309" y="603261"/>
                    <a:pt x="3267" y="490283"/>
                    <a:pt x="51849" y="397717"/>
                  </a:cubicBezTo>
                  <a:cubicBezTo>
                    <a:pt x="89597" y="309165"/>
                    <a:pt x="181513" y="258323"/>
                    <a:pt x="275190" y="253858"/>
                  </a:cubicBezTo>
                  <a:cubicBezTo>
                    <a:pt x="339591" y="248643"/>
                    <a:pt x="407440" y="254946"/>
                    <a:pt x="467718" y="280236"/>
                  </a:cubicBezTo>
                  <a:cubicBezTo>
                    <a:pt x="497144" y="293031"/>
                    <a:pt x="523197" y="311604"/>
                    <a:pt x="548275" y="332054"/>
                  </a:cubicBezTo>
                  <a:cubicBezTo>
                    <a:pt x="571179" y="352090"/>
                    <a:pt x="586698" y="378618"/>
                    <a:pt x="606903" y="401131"/>
                  </a:cubicBezTo>
                  <a:cubicBezTo>
                    <a:pt x="626770" y="423869"/>
                    <a:pt x="642140" y="447358"/>
                    <a:pt x="659271" y="472610"/>
                  </a:cubicBezTo>
                  <a:cubicBezTo>
                    <a:pt x="675127" y="495161"/>
                    <a:pt x="692183" y="517036"/>
                    <a:pt x="705491" y="541275"/>
                  </a:cubicBezTo>
                  <a:cubicBezTo>
                    <a:pt x="721047" y="574031"/>
                    <a:pt x="732181" y="608627"/>
                    <a:pt x="742189" y="643559"/>
                  </a:cubicBezTo>
                  <a:cubicBezTo>
                    <a:pt x="742752" y="646749"/>
                    <a:pt x="743314" y="650651"/>
                    <a:pt x="744364" y="654291"/>
                  </a:cubicBezTo>
                  <a:cubicBezTo>
                    <a:pt x="670629" y="693651"/>
                    <a:pt x="607240" y="753085"/>
                    <a:pt x="575115" y="829967"/>
                  </a:cubicBezTo>
                  <a:cubicBezTo>
                    <a:pt x="565069" y="855407"/>
                    <a:pt x="557272" y="882123"/>
                    <a:pt x="552848" y="909288"/>
                  </a:cubicBezTo>
                  <a:cubicBezTo>
                    <a:pt x="549062" y="908388"/>
                    <a:pt x="544864" y="908613"/>
                    <a:pt x="541003" y="908651"/>
                  </a:cubicBezTo>
                  <a:cubicBezTo>
                    <a:pt x="518998" y="908200"/>
                    <a:pt x="497069" y="912028"/>
                    <a:pt x="475065" y="910302"/>
                  </a:cubicBezTo>
                  <a:cubicBezTo>
                    <a:pt x="377789" y="903247"/>
                    <a:pt x="279951" y="874581"/>
                    <a:pt x="199694" y="817923"/>
                  </a:cubicBezTo>
                  <a:close/>
                  <a:moveTo>
                    <a:pt x="686223" y="1302329"/>
                  </a:moveTo>
                  <a:cubicBezTo>
                    <a:pt x="661257" y="1344579"/>
                    <a:pt x="627782" y="1380299"/>
                    <a:pt x="593595" y="1415082"/>
                  </a:cubicBezTo>
                  <a:cubicBezTo>
                    <a:pt x="551536" y="1461384"/>
                    <a:pt x="502205" y="1500331"/>
                    <a:pt x="449912" y="1534364"/>
                  </a:cubicBezTo>
                  <a:cubicBezTo>
                    <a:pt x="422622" y="1552637"/>
                    <a:pt x="393383" y="1568396"/>
                    <a:pt x="361895" y="1578001"/>
                  </a:cubicBezTo>
                  <a:cubicBezTo>
                    <a:pt x="324934" y="1587795"/>
                    <a:pt x="285536" y="1592898"/>
                    <a:pt x="247563" y="1586706"/>
                  </a:cubicBezTo>
                  <a:cubicBezTo>
                    <a:pt x="165956" y="1566070"/>
                    <a:pt x="109840" y="1490726"/>
                    <a:pt x="92859" y="1410729"/>
                  </a:cubicBezTo>
                  <a:cubicBezTo>
                    <a:pt x="82175" y="1359212"/>
                    <a:pt x="80526" y="1304880"/>
                    <a:pt x="93196" y="1253551"/>
                  </a:cubicBezTo>
                  <a:cubicBezTo>
                    <a:pt x="108603" y="1194154"/>
                    <a:pt x="136342" y="1136858"/>
                    <a:pt x="174465" y="1088680"/>
                  </a:cubicBezTo>
                  <a:cubicBezTo>
                    <a:pt x="226721" y="1027069"/>
                    <a:pt x="298057" y="986658"/>
                    <a:pt x="373291" y="959605"/>
                  </a:cubicBezTo>
                  <a:cubicBezTo>
                    <a:pt x="411526" y="946848"/>
                    <a:pt x="451449" y="939268"/>
                    <a:pt x="491559" y="935704"/>
                  </a:cubicBezTo>
                  <a:cubicBezTo>
                    <a:pt x="505991" y="935216"/>
                    <a:pt x="532718" y="939794"/>
                    <a:pt x="549737" y="935141"/>
                  </a:cubicBezTo>
                  <a:cubicBezTo>
                    <a:pt x="547075" y="969286"/>
                    <a:pt x="550262" y="1003656"/>
                    <a:pt x="561807" y="1036525"/>
                  </a:cubicBezTo>
                  <a:cubicBezTo>
                    <a:pt x="575715" y="1081701"/>
                    <a:pt x="591796" y="1127965"/>
                    <a:pt x="626058" y="1161998"/>
                  </a:cubicBezTo>
                  <a:cubicBezTo>
                    <a:pt x="652448" y="1192540"/>
                    <a:pt x="684611" y="1216704"/>
                    <a:pt x="719735" y="1235803"/>
                  </a:cubicBezTo>
                  <a:cubicBezTo>
                    <a:pt x="709389" y="1258429"/>
                    <a:pt x="699231" y="1281167"/>
                    <a:pt x="686223" y="1302329"/>
                  </a:cubicBezTo>
                  <a:close/>
                  <a:moveTo>
                    <a:pt x="1315499" y="1356248"/>
                  </a:moveTo>
                  <a:cubicBezTo>
                    <a:pt x="1334054" y="1432079"/>
                    <a:pt x="1345450" y="1515002"/>
                    <a:pt x="1315386" y="1589446"/>
                  </a:cubicBezTo>
                  <a:cubicBezTo>
                    <a:pt x="1298143" y="1628731"/>
                    <a:pt x="1266880" y="1659949"/>
                    <a:pt x="1238503" y="1691542"/>
                  </a:cubicBezTo>
                  <a:cubicBezTo>
                    <a:pt x="1192245" y="1731728"/>
                    <a:pt x="1131106" y="1757918"/>
                    <a:pt x="1069366" y="1756755"/>
                  </a:cubicBezTo>
                  <a:cubicBezTo>
                    <a:pt x="1037878" y="1758594"/>
                    <a:pt x="1007177" y="1749551"/>
                    <a:pt x="978538" y="1737206"/>
                  </a:cubicBezTo>
                  <a:cubicBezTo>
                    <a:pt x="941802" y="1722010"/>
                    <a:pt x="909939" y="1698296"/>
                    <a:pt x="882574" y="1669630"/>
                  </a:cubicBezTo>
                  <a:cubicBezTo>
                    <a:pt x="861545" y="1650531"/>
                    <a:pt x="841902" y="1629819"/>
                    <a:pt x="826195" y="1606030"/>
                  </a:cubicBezTo>
                  <a:cubicBezTo>
                    <a:pt x="805353" y="1575450"/>
                    <a:pt x="782824" y="1545357"/>
                    <a:pt x="769517" y="1510500"/>
                  </a:cubicBezTo>
                  <a:cubicBezTo>
                    <a:pt x="747100" y="1441385"/>
                    <a:pt x="737054" y="1367917"/>
                    <a:pt x="738853" y="1294862"/>
                  </a:cubicBezTo>
                  <a:cubicBezTo>
                    <a:pt x="740165" y="1279366"/>
                    <a:pt x="743464" y="1264132"/>
                    <a:pt x="745451" y="1248673"/>
                  </a:cubicBezTo>
                  <a:cubicBezTo>
                    <a:pt x="753360" y="1252313"/>
                    <a:pt x="761345" y="1255764"/>
                    <a:pt x="769442" y="1258991"/>
                  </a:cubicBezTo>
                  <a:cubicBezTo>
                    <a:pt x="837704" y="1290997"/>
                    <a:pt x="912563" y="1304730"/>
                    <a:pt x="987722" y="1302742"/>
                  </a:cubicBezTo>
                  <a:cubicBezTo>
                    <a:pt x="1077351" y="1302479"/>
                    <a:pt x="1165818" y="1262631"/>
                    <a:pt x="1225608" y="1196105"/>
                  </a:cubicBezTo>
                  <a:cubicBezTo>
                    <a:pt x="1226470" y="1198656"/>
                    <a:pt x="1227932" y="1201133"/>
                    <a:pt x="1229994" y="1203272"/>
                  </a:cubicBezTo>
                  <a:cubicBezTo>
                    <a:pt x="1266580" y="1249161"/>
                    <a:pt x="1302116" y="1297789"/>
                    <a:pt x="1315499" y="1356248"/>
                  </a:cubicBezTo>
                  <a:close/>
                  <a:moveTo>
                    <a:pt x="1632255" y="1209237"/>
                  </a:moveTo>
                  <a:cubicBezTo>
                    <a:pt x="1524558" y="1230175"/>
                    <a:pt x="1414724" y="1220306"/>
                    <a:pt x="1307627" y="1199782"/>
                  </a:cubicBezTo>
                  <a:cubicBezTo>
                    <a:pt x="1285735" y="1195880"/>
                    <a:pt x="1262756" y="1184173"/>
                    <a:pt x="1240452" y="1178207"/>
                  </a:cubicBezTo>
                  <a:cubicBezTo>
                    <a:pt x="1245400" y="1171753"/>
                    <a:pt x="1250123" y="1165149"/>
                    <a:pt x="1254547" y="1158283"/>
                  </a:cubicBezTo>
                  <a:cubicBezTo>
                    <a:pt x="1283748" y="1109842"/>
                    <a:pt x="1294094" y="1052697"/>
                    <a:pt x="1302566" y="997502"/>
                  </a:cubicBezTo>
                  <a:cubicBezTo>
                    <a:pt x="1309276" y="941107"/>
                    <a:pt x="1303803" y="883624"/>
                    <a:pt x="1291770" y="828316"/>
                  </a:cubicBezTo>
                  <a:cubicBezTo>
                    <a:pt x="1284985" y="791545"/>
                    <a:pt x="1275989" y="761678"/>
                    <a:pt x="1261144" y="735000"/>
                  </a:cubicBezTo>
                  <a:cubicBezTo>
                    <a:pt x="1262569" y="734587"/>
                    <a:pt x="1263956" y="733949"/>
                    <a:pt x="1265193" y="732974"/>
                  </a:cubicBezTo>
                  <a:cubicBezTo>
                    <a:pt x="1321796" y="685133"/>
                    <a:pt x="1468591" y="664084"/>
                    <a:pt x="1541764" y="671813"/>
                  </a:cubicBezTo>
                  <a:cubicBezTo>
                    <a:pt x="1687246" y="689786"/>
                    <a:pt x="1832804" y="800288"/>
                    <a:pt x="1847274" y="953377"/>
                  </a:cubicBezTo>
                  <a:cubicBezTo>
                    <a:pt x="1868866" y="1098848"/>
                    <a:pt x="1763006" y="1181584"/>
                    <a:pt x="1632255" y="120923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395409" y="1473203"/>
              <a:ext cx="354032" cy="327280"/>
            </a:xfrm>
            <a:custGeom>
              <a:rect b="b" l="l" r="r" t="t"/>
              <a:pathLst>
                <a:path extrusionOk="0" h="654560" w="708065">
                  <a:moveTo>
                    <a:pt x="707400" y="299558"/>
                  </a:moveTo>
                  <a:cubicBezTo>
                    <a:pt x="711711" y="368748"/>
                    <a:pt x="695068" y="467993"/>
                    <a:pt x="657094" y="527315"/>
                  </a:cubicBezTo>
                  <a:cubicBezTo>
                    <a:pt x="594493" y="617442"/>
                    <a:pt x="488445" y="662168"/>
                    <a:pt x="380036" y="653501"/>
                  </a:cubicBezTo>
                  <a:cubicBezTo>
                    <a:pt x="319571" y="652788"/>
                    <a:pt x="260793" y="637179"/>
                    <a:pt x="205839" y="612152"/>
                  </a:cubicBezTo>
                  <a:cubicBezTo>
                    <a:pt x="143912" y="588213"/>
                    <a:pt x="87758" y="549040"/>
                    <a:pt x="49335" y="494333"/>
                  </a:cubicBezTo>
                  <a:cubicBezTo>
                    <a:pt x="31829" y="467618"/>
                    <a:pt x="22720" y="436662"/>
                    <a:pt x="12712" y="406607"/>
                  </a:cubicBezTo>
                  <a:cubicBezTo>
                    <a:pt x="5552" y="382781"/>
                    <a:pt x="-783" y="358167"/>
                    <a:pt x="79" y="333102"/>
                  </a:cubicBezTo>
                  <a:cubicBezTo>
                    <a:pt x="1841" y="274005"/>
                    <a:pt x="18185" y="213783"/>
                    <a:pt x="51622" y="164667"/>
                  </a:cubicBezTo>
                  <a:cubicBezTo>
                    <a:pt x="81123" y="123280"/>
                    <a:pt x="119022" y="86847"/>
                    <a:pt x="163667" y="61932"/>
                  </a:cubicBezTo>
                  <a:cubicBezTo>
                    <a:pt x="265929" y="-879"/>
                    <a:pt x="341201" y="-4256"/>
                    <a:pt x="457519" y="2423"/>
                  </a:cubicBezTo>
                  <a:cubicBezTo>
                    <a:pt x="482972" y="3924"/>
                    <a:pt x="508575" y="3849"/>
                    <a:pt x="533916" y="7038"/>
                  </a:cubicBezTo>
                  <a:cubicBezTo>
                    <a:pt x="547298" y="13679"/>
                    <a:pt x="561468" y="18820"/>
                    <a:pt x="574063" y="26887"/>
                  </a:cubicBezTo>
                  <a:cubicBezTo>
                    <a:pt x="593218" y="40958"/>
                    <a:pt x="609825" y="58105"/>
                    <a:pt x="627443" y="73977"/>
                  </a:cubicBezTo>
                  <a:cubicBezTo>
                    <a:pt x="673138" y="110786"/>
                    <a:pt x="688245" y="169207"/>
                    <a:pt x="698329" y="224514"/>
                  </a:cubicBezTo>
                  <a:cubicBezTo>
                    <a:pt x="703427" y="248528"/>
                    <a:pt x="705826" y="274756"/>
                    <a:pt x="707400" y="2995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479542" y="1173158"/>
              <a:ext cx="324073" cy="345364"/>
            </a:xfrm>
            <a:custGeom>
              <a:rect b="b" l="l" r="r" t="t"/>
              <a:pathLst>
                <a:path extrusionOk="0" h="690727" w="648146">
                  <a:moveTo>
                    <a:pt x="646905" y="291233"/>
                  </a:moveTo>
                  <a:cubicBezTo>
                    <a:pt x="655002" y="390891"/>
                    <a:pt x="622427" y="489011"/>
                    <a:pt x="579768" y="577975"/>
                  </a:cubicBezTo>
                  <a:cubicBezTo>
                    <a:pt x="568522" y="599024"/>
                    <a:pt x="558551" y="620825"/>
                    <a:pt x="545693" y="640974"/>
                  </a:cubicBezTo>
                  <a:cubicBezTo>
                    <a:pt x="539808" y="650767"/>
                    <a:pt x="515442" y="673505"/>
                    <a:pt x="507420" y="690728"/>
                  </a:cubicBezTo>
                  <a:cubicBezTo>
                    <a:pt x="495162" y="673655"/>
                    <a:pt x="479718" y="657633"/>
                    <a:pt x="459963" y="641462"/>
                  </a:cubicBezTo>
                  <a:cubicBezTo>
                    <a:pt x="441970" y="624989"/>
                    <a:pt x="424426" y="606941"/>
                    <a:pt x="401860" y="596848"/>
                  </a:cubicBezTo>
                  <a:cubicBezTo>
                    <a:pt x="390427" y="593959"/>
                    <a:pt x="372396" y="577900"/>
                    <a:pt x="360550" y="582853"/>
                  </a:cubicBezTo>
                  <a:cubicBezTo>
                    <a:pt x="347918" y="579288"/>
                    <a:pt x="332398" y="578462"/>
                    <a:pt x="324526" y="577750"/>
                  </a:cubicBezTo>
                  <a:cubicBezTo>
                    <a:pt x="301360" y="576736"/>
                    <a:pt x="277707" y="575386"/>
                    <a:pt x="254765" y="578988"/>
                  </a:cubicBezTo>
                  <a:cubicBezTo>
                    <a:pt x="249892" y="580076"/>
                    <a:pt x="240483" y="577975"/>
                    <a:pt x="234560" y="579626"/>
                  </a:cubicBezTo>
                  <a:cubicBezTo>
                    <a:pt x="195950" y="578200"/>
                    <a:pt x="157414" y="579401"/>
                    <a:pt x="119516" y="586755"/>
                  </a:cubicBezTo>
                  <a:cubicBezTo>
                    <a:pt x="87990" y="594147"/>
                    <a:pt x="56502" y="604953"/>
                    <a:pt x="26289" y="618986"/>
                  </a:cubicBezTo>
                  <a:cubicBezTo>
                    <a:pt x="25351" y="615384"/>
                    <a:pt x="24302" y="611819"/>
                    <a:pt x="23964" y="608630"/>
                  </a:cubicBezTo>
                  <a:cubicBezTo>
                    <a:pt x="17442" y="585742"/>
                    <a:pt x="7321" y="563867"/>
                    <a:pt x="5222" y="539965"/>
                  </a:cubicBezTo>
                  <a:cubicBezTo>
                    <a:pt x="-4562" y="461319"/>
                    <a:pt x="-2126" y="379147"/>
                    <a:pt x="25764" y="304253"/>
                  </a:cubicBezTo>
                  <a:cubicBezTo>
                    <a:pt x="71197" y="188349"/>
                    <a:pt x="169972" y="11058"/>
                    <a:pt x="308482" y="1490"/>
                  </a:cubicBezTo>
                  <a:cubicBezTo>
                    <a:pt x="422552" y="-5376"/>
                    <a:pt x="481630" y="9482"/>
                    <a:pt x="565898" y="88466"/>
                  </a:cubicBezTo>
                  <a:cubicBezTo>
                    <a:pt x="621077" y="140809"/>
                    <a:pt x="643906" y="216790"/>
                    <a:pt x="646905" y="29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729354" y="1496322"/>
              <a:ext cx="304759" cy="275304"/>
            </a:xfrm>
            <a:custGeom>
              <a:rect b="b" l="l" r="r" t="t"/>
              <a:pathLst>
                <a:path extrusionOk="0" h="550608" w="609518">
                  <a:moveTo>
                    <a:pt x="606709" y="283075"/>
                  </a:moveTo>
                  <a:cubicBezTo>
                    <a:pt x="628301" y="428584"/>
                    <a:pt x="522441" y="511319"/>
                    <a:pt x="391690" y="538973"/>
                  </a:cubicBezTo>
                  <a:cubicBezTo>
                    <a:pt x="283956" y="559910"/>
                    <a:pt x="174159" y="550042"/>
                    <a:pt x="67062" y="529518"/>
                  </a:cubicBezTo>
                  <a:cubicBezTo>
                    <a:pt x="45208" y="525615"/>
                    <a:pt x="22229" y="513908"/>
                    <a:pt x="0" y="507905"/>
                  </a:cubicBezTo>
                  <a:cubicBezTo>
                    <a:pt x="4911" y="501489"/>
                    <a:pt x="9596" y="494847"/>
                    <a:pt x="14020" y="488018"/>
                  </a:cubicBezTo>
                  <a:cubicBezTo>
                    <a:pt x="43221" y="439578"/>
                    <a:pt x="53567" y="382432"/>
                    <a:pt x="62039" y="327238"/>
                  </a:cubicBezTo>
                  <a:cubicBezTo>
                    <a:pt x="68749" y="270842"/>
                    <a:pt x="63276" y="213359"/>
                    <a:pt x="51243" y="158052"/>
                  </a:cubicBezTo>
                  <a:cubicBezTo>
                    <a:pt x="44458" y="121281"/>
                    <a:pt x="35537" y="91413"/>
                    <a:pt x="20655" y="64735"/>
                  </a:cubicBezTo>
                  <a:cubicBezTo>
                    <a:pt x="22079" y="64360"/>
                    <a:pt x="23429" y="63685"/>
                    <a:pt x="24628" y="62709"/>
                  </a:cubicBezTo>
                  <a:cubicBezTo>
                    <a:pt x="81232" y="14906"/>
                    <a:pt x="228027" y="-6143"/>
                    <a:pt x="301199" y="1549"/>
                  </a:cubicBezTo>
                  <a:cubicBezTo>
                    <a:pt x="446682" y="19522"/>
                    <a:pt x="592240" y="130023"/>
                    <a:pt x="606709" y="283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478396" y="1759261"/>
              <a:ext cx="297632" cy="280406"/>
            </a:xfrm>
            <a:custGeom>
              <a:rect b="b" l="l" r="r" t="t"/>
              <a:pathLst>
                <a:path extrusionOk="0" h="560813" w="595265">
                  <a:moveTo>
                    <a:pt x="576850" y="160105"/>
                  </a:moveTo>
                  <a:cubicBezTo>
                    <a:pt x="595406" y="235974"/>
                    <a:pt x="606802" y="318860"/>
                    <a:pt x="576738" y="393303"/>
                  </a:cubicBezTo>
                  <a:cubicBezTo>
                    <a:pt x="559494" y="432626"/>
                    <a:pt x="528194" y="463844"/>
                    <a:pt x="499854" y="495362"/>
                  </a:cubicBezTo>
                  <a:cubicBezTo>
                    <a:pt x="453634" y="535548"/>
                    <a:pt x="392457" y="561738"/>
                    <a:pt x="330718" y="560575"/>
                  </a:cubicBezTo>
                  <a:cubicBezTo>
                    <a:pt x="299230" y="562414"/>
                    <a:pt x="268529" y="553409"/>
                    <a:pt x="239890" y="541026"/>
                  </a:cubicBezTo>
                  <a:cubicBezTo>
                    <a:pt x="203153" y="525830"/>
                    <a:pt x="171290" y="502116"/>
                    <a:pt x="143926" y="473450"/>
                  </a:cubicBezTo>
                  <a:cubicBezTo>
                    <a:pt x="122859" y="454389"/>
                    <a:pt x="103254" y="433639"/>
                    <a:pt x="87547" y="409850"/>
                  </a:cubicBezTo>
                  <a:cubicBezTo>
                    <a:pt x="66667" y="379270"/>
                    <a:pt x="44176" y="349178"/>
                    <a:pt x="30868" y="314320"/>
                  </a:cubicBezTo>
                  <a:cubicBezTo>
                    <a:pt x="8452" y="245205"/>
                    <a:pt x="-1595" y="171737"/>
                    <a:pt x="205" y="98720"/>
                  </a:cubicBezTo>
                  <a:cubicBezTo>
                    <a:pt x="1517" y="83223"/>
                    <a:pt x="4816" y="67989"/>
                    <a:pt x="6802" y="52568"/>
                  </a:cubicBezTo>
                  <a:cubicBezTo>
                    <a:pt x="14712" y="56208"/>
                    <a:pt x="22696" y="59622"/>
                    <a:pt x="30793" y="62849"/>
                  </a:cubicBezTo>
                  <a:cubicBezTo>
                    <a:pt x="99055" y="94817"/>
                    <a:pt x="173877" y="108588"/>
                    <a:pt x="249074" y="106599"/>
                  </a:cubicBezTo>
                  <a:cubicBezTo>
                    <a:pt x="338702" y="106337"/>
                    <a:pt x="427169" y="66526"/>
                    <a:pt x="486959" y="0"/>
                  </a:cubicBezTo>
                  <a:cubicBezTo>
                    <a:pt x="487821" y="2551"/>
                    <a:pt x="489283" y="4990"/>
                    <a:pt x="491382" y="7129"/>
                  </a:cubicBezTo>
                  <a:cubicBezTo>
                    <a:pt x="527931" y="53018"/>
                    <a:pt x="563468" y="101646"/>
                    <a:pt x="576850" y="160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151215" y="1628817"/>
              <a:ext cx="317724" cy="327095"/>
            </a:xfrm>
            <a:custGeom>
              <a:rect b="b" l="l" r="r" t="t"/>
              <a:pathLst>
                <a:path extrusionOk="0" h="654191" w="635448">
                  <a:moveTo>
                    <a:pt x="635449" y="300587"/>
                  </a:moveTo>
                  <a:cubicBezTo>
                    <a:pt x="625140" y="323138"/>
                    <a:pt x="614944" y="345913"/>
                    <a:pt x="601936" y="367075"/>
                  </a:cubicBezTo>
                  <a:cubicBezTo>
                    <a:pt x="576971" y="409325"/>
                    <a:pt x="543496" y="445046"/>
                    <a:pt x="509309" y="479828"/>
                  </a:cubicBezTo>
                  <a:cubicBezTo>
                    <a:pt x="467250" y="526130"/>
                    <a:pt x="417918" y="565078"/>
                    <a:pt x="365625" y="599148"/>
                  </a:cubicBezTo>
                  <a:cubicBezTo>
                    <a:pt x="338298" y="617421"/>
                    <a:pt x="309096" y="633142"/>
                    <a:pt x="277608" y="642785"/>
                  </a:cubicBezTo>
                  <a:cubicBezTo>
                    <a:pt x="240647" y="652579"/>
                    <a:pt x="201250" y="657682"/>
                    <a:pt x="163276" y="651491"/>
                  </a:cubicBezTo>
                  <a:cubicBezTo>
                    <a:pt x="81670" y="630854"/>
                    <a:pt x="25591" y="555510"/>
                    <a:pt x="8610" y="475513"/>
                  </a:cubicBezTo>
                  <a:cubicBezTo>
                    <a:pt x="-2111" y="423996"/>
                    <a:pt x="-3723" y="369627"/>
                    <a:pt x="8947" y="318335"/>
                  </a:cubicBezTo>
                  <a:cubicBezTo>
                    <a:pt x="24354" y="258975"/>
                    <a:pt x="52093" y="201642"/>
                    <a:pt x="90179" y="153464"/>
                  </a:cubicBezTo>
                  <a:cubicBezTo>
                    <a:pt x="142434" y="91853"/>
                    <a:pt x="213770" y="51442"/>
                    <a:pt x="289004" y="24389"/>
                  </a:cubicBezTo>
                  <a:cubicBezTo>
                    <a:pt x="327240" y="11632"/>
                    <a:pt x="367200" y="4052"/>
                    <a:pt x="407272" y="488"/>
                  </a:cubicBezTo>
                  <a:cubicBezTo>
                    <a:pt x="421667" y="0"/>
                    <a:pt x="448432" y="4615"/>
                    <a:pt x="465450" y="0"/>
                  </a:cubicBezTo>
                  <a:cubicBezTo>
                    <a:pt x="462751" y="34107"/>
                    <a:pt x="466012" y="68477"/>
                    <a:pt x="477558" y="101346"/>
                  </a:cubicBezTo>
                  <a:cubicBezTo>
                    <a:pt x="491465" y="146523"/>
                    <a:pt x="507547" y="192787"/>
                    <a:pt x="541809" y="226819"/>
                  </a:cubicBezTo>
                  <a:cubicBezTo>
                    <a:pt x="568124" y="257362"/>
                    <a:pt x="600287" y="281488"/>
                    <a:pt x="635449" y="3005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121420" y="1287299"/>
              <a:ext cx="359833" cy="329304"/>
            </a:xfrm>
            <a:custGeom>
              <a:rect b="b" l="l" r="r" t="t"/>
              <a:pathLst>
                <a:path extrusionOk="0" h="658608" w="719666">
                  <a:moveTo>
                    <a:pt x="717493" y="391379"/>
                  </a:moveTo>
                  <a:cubicBezTo>
                    <a:pt x="718055" y="394568"/>
                    <a:pt x="718580" y="398508"/>
                    <a:pt x="719667" y="402110"/>
                  </a:cubicBezTo>
                  <a:cubicBezTo>
                    <a:pt x="645895" y="441433"/>
                    <a:pt x="582581" y="500905"/>
                    <a:pt x="550418" y="577825"/>
                  </a:cubicBezTo>
                  <a:cubicBezTo>
                    <a:pt x="540372" y="603265"/>
                    <a:pt x="532537" y="629980"/>
                    <a:pt x="528151" y="657108"/>
                  </a:cubicBezTo>
                  <a:cubicBezTo>
                    <a:pt x="524365" y="656208"/>
                    <a:pt x="520167" y="656470"/>
                    <a:pt x="516343" y="656508"/>
                  </a:cubicBezTo>
                  <a:cubicBezTo>
                    <a:pt x="494302" y="656058"/>
                    <a:pt x="472372" y="659885"/>
                    <a:pt x="450406" y="658159"/>
                  </a:cubicBezTo>
                  <a:cubicBezTo>
                    <a:pt x="353055" y="651030"/>
                    <a:pt x="255254" y="622363"/>
                    <a:pt x="174997" y="565743"/>
                  </a:cubicBezTo>
                  <a:cubicBezTo>
                    <a:pt x="126490" y="531485"/>
                    <a:pt x="80232" y="490474"/>
                    <a:pt x="50506" y="438469"/>
                  </a:cubicBezTo>
                  <a:cubicBezTo>
                    <a:pt x="612" y="351081"/>
                    <a:pt x="-21429" y="238103"/>
                    <a:pt x="27152" y="145536"/>
                  </a:cubicBezTo>
                  <a:cubicBezTo>
                    <a:pt x="64901" y="56985"/>
                    <a:pt x="156816" y="6181"/>
                    <a:pt x="250493" y="1678"/>
                  </a:cubicBezTo>
                  <a:cubicBezTo>
                    <a:pt x="314894" y="-3500"/>
                    <a:pt x="382744" y="2766"/>
                    <a:pt x="443021" y="28056"/>
                  </a:cubicBezTo>
                  <a:cubicBezTo>
                    <a:pt x="472447" y="40851"/>
                    <a:pt x="498463" y="59424"/>
                    <a:pt x="523578" y="79873"/>
                  </a:cubicBezTo>
                  <a:cubicBezTo>
                    <a:pt x="546519" y="99872"/>
                    <a:pt x="562001" y="126400"/>
                    <a:pt x="582206" y="148951"/>
                  </a:cubicBezTo>
                  <a:cubicBezTo>
                    <a:pt x="602074" y="171689"/>
                    <a:pt x="617443" y="195178"/>
                    <a:pt x="634574" y="220430"/>
                  </a:cubicBezTo>
                  <a:cubicBezTo>
                    <a:pt x="650430" y="242980"/>
                    <a:pt x="667449" y="264893"/>
                    <a:pt x="680794" y="289095"/>
                  </a:cubicBezTo>
                  <a:cubicBezTo>
                    <a:pt x="696351" y="321851"/>
                    <a:pt x="707484" y="356446"/>
                    <a:pt x="717493" y="3913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type="title"/>
          </p:nvPr>
        </p:nvSpPr>
        <p:spPr>
          <a:xfrm>
            <a:off x="514350" y="550250"/>
            <a:ext cx="7966200" cy="94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91" name="Google Shape;191;p7"/>
          <p:cNvSpPr txBox="1"/>
          <p:nvPr>
            <p:ph idx="1" type="body"/>
          </p:nvPr>
        </p:nvSpPr>
        <p:spPr>
          <a:xfrm>
            <a:off x="514350" y="1800225"/>
            <a:ext cx="2529600" cy="29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92" name="Google Shape;192;p7"/>
          <p:cNvSpPr txBox="1"/>
          <p:nvPr>
            <p:ph idx="2" type="body"/>
          </p:nvPr>
        </p:nvSpPr>
        <p:spPr>
          <a:xfrm>
            <a:off x="3307150" y="1800225"/>
            <a:ext cx="2431200" cy="29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93" name="Google Shape;193;p7"/>
          <p:cNvSpPr txBox="1"/>
          <p:nvPr>
            <p:ph idx="3" type="body"/>
          </p:nvPr>
        </p:nvSpPr>
        <p:spPr>
          <a:xfrm>
            <a:off x="6099950" y="1800225"/>
            <a:ext cx="2380500" cy="29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194" name="Google Shape;194;p7"/>
          <p:cNvGrpSpPr/>
          <p:nvPr/>
        </p:nvGrpSpPr>
        <p:grpSpPr>
          <a:xfrm rot="2197786">
            <a:off x="-605585" y="3882924"/>
            <a:ext cx="1721633" cy="707281"/>
            <a:chOff x="7868376" y="2022629"/>
            <a:chExt cx="812529" cy="333803"/>
          </a:xfrm>
        </p:grpSpPr>
        <p:sp>
          <p:nvSpPr>
            <p:cNvPr id="195" name="Google Shape;195;p7"/>
            <p:cNvSpPr/>
            <p:nvPr/>
          </p:nvSpPr>
          <p:spPr>
            <a:xfrm>
              <a:off x="7868376" y="2022629"/>
              <a:ext cx="812529" cy="333803"/>
            </a:xfrm>
            <a:custGeom>
              <a:rect b="b" l="l" r="r" t="t"/>
              <a:pathLst>
                <a:path extrusionOk="0" h="667606" w="1625057">
                  <a:moveTo>
                    <a:pt x="1615026" y="405431"/>
                  </a:moveTo>
                  <a:cubicBezTo>
                    <a:pt x="1603943" y="371943"/>
                    <a:pt x="1589706" y="337121"/>
                    <a:pt x="1563964" y="312233"/>
                  </a:cubicBezTo>
                  <a:cubicBezTo>
                    <a:pt x="1544430" y="295815"/>
                    <a:pt x="1520767" y="281319"/>
                    <a:pt x="1494960" y="278713"/>
                  </a:cubicBezTo>
                  <a:cubicBezTo>
                    <a:pt x="1472208" y="278192"/>
                    <a:pt x="1448676" y="282166"/>
                    <a:pt x="1428979" y="294056"/>
                  </a:cubicBezTo>
                  <a:cubicBezTo>
                    <a:pt x="1428069" y="232131"/>
                    <a:pt x="1397093" y="173886"/>
                    <a:pt x="1354612" y="130236"/>
                  </a:cubicBezTo>
                  <a:cubicBezTo>
                    <a:pt x="1341480" y="116000"/>
                    <a:pt x="1328349" y="101602"/>
                    <a:pt x="1313203" y="89451"/>
                  </a:cubicBezTo>
                  <a:cubicBezTo>
                    <a:pt x="1298154" y="77952"/>
                    <a:pt x="1281642" y="68375"/>
                    <a:pt x="1264513" y="60297"/>
                  </a:cubicBezTo>
                  <a:cubicBezTo>
                    <a:pt x="1180817" y="17982"/>
                    <a:pt x="1086103" y="43586"/>
                    <a:pt x="1023275" y="110202"/>
                  </a:cubicBezTo>
                  <a:cubicBezTo>
                    <a:pt x="989277" y="145611"/>
                    <a:pt x="956286" y="182845"/>
                    <a:pt x="935127" y="227635"/>
                  </a:cubicBezTo>
                  <a:cubicBezTo>
                    <a:pt x="924140" y="210924"/>
                    <a:pt x="914162" y="193562"/>
                    <a:pt x="902396" y="177372"/>
                  </a:cubicBezTo>
                  <a:cubicBezTo>
                    <a:pt x="891507" y="162485"/>
                    <a:pt x="879059" y="148803"/>
                    <a:pt x="866870" y="134959"/>
                  </a:cubicBezTo>
                  <a:cubicBezTo>
                    <a:pt x="837682" y="99908"/>
                    <a:pt x="803424" y="67496"/>
                    <a:pt x="764095" y="43879"/>
                  </a:cubicBezTo>
                  <a:cubicBezTo>
                    <a:pt x="710108" y="12085"/>
                    <a:pt x="639316" y="-4886"/>
                    <a:pt x="576877" y="1238"/>
                  </a:cubicBezTo>
                  <a:cubicBezTo>
                    <a:pt x="483658" y="10848"/>
                    <a:pt x="418132" y="94077"/>
                    <a:pt x="389529" y="177926"/>
                  </a:cubicBezTo>
                  <a:cubicBezTo>
                    <a:pt x="356474" y="146686"/>
                    <a:pt x="319453" y="131213"/>
                    <a:pt x="274989" y="123818"/>
                  </a:cubicBezTo>
                  <a:cubicBezTo>
                    <a:pt x="206895" y="110625"/>
                    <a:pt x="138085" y="139617"/>
                    <a:pt x="96482" y="194441"/>
                  </a:cubicBezTo>
                  <a:cubicBezTo>
                    <a:pt x="73599" y="220143"/>
                    <a:pt x="55430" y="249298"/>
                    <a:pt x="40349" y="280179"/>
                  </a:cubicBezTo>
                  <a:cubicBezTo>
                    <a:pt x="25202" y="309855"/>
                    <a:pt x="10868" y="340313"/>
                    <a:pt x="4140" y="373149"/>
                  </a:cubicBezTo>
                  <a:cubicBezTo>
                    <a:pt x="-2100" y="410382"/>
                    <a:pt x="12" y="448788"/>
                    <a:pt x="2125" y="486347"/>
                  </a:cubicBezTo>
                  <a:cubicBezTo>
                    <a:pt x="4595" y="509085"/>
                    <a:pt x="12" y="567916"/>
                    <a:pt x="13956" y="583487"/>
                  </a:cubicBezTo>
                  <a:cubicBezTo>
                    <a:pt x="21594" y="589546"/>
                    <a:pt x="32873" y="583845"/>
                    <a:pt x="41811" y="584138"/>
                  </a:cubicBezTo>
                  <a:cubicBezTo>
                    <a:pt x="56763" y="583356"/>
                    <a:pt x="72007" y="585050"/>
                    <a:pt x="86828" y="582021"/>
                  </a:cubicBezTo>
                  <a:cubicBezTo>
                    <a:pt x="96026" y="579936"/>
                    <a:pt x="106720" y="578405"/>
                    <a:pt x="113611" y="571499"/>
                  </a:cubicBezTo>
                  <a:cubicBezTo>
                    <a:pt x="116601" y="568339"/>
                    <a:pt x="116633" y="563681"/>
                    <a:pt x="117251" y="559609"/>
                  </a:cubicBezTo>
                  <a:cubicBezTo>
                    <a:pt x="120566" y="539543"/>
                    <a:pt x="123297" y="519346"/>
                    <a:pt x="125767" y="499182"/>
                  </a:cubicBezTo>
                  <a:cubicBezTo>
                    <a:pt x="127912" y="481982"/>
                    <a:pt x="130480" y="464848"/>
                    <a:pt x="133210" y="447746"/>
                  </a:cubicBezTo>
                  <a:cubicBezTo>
                    <a:pt x="139906" y="406962"/>
                    <a:pt x="146991" y="365754"/>
                    <a:pt x="161000" y="326762"/>
                  </a:cubicBezTo>
                  <a:cubicBezTo>
                    <a:pt x="166331" y="314350"/>
                    <a:pt x="173579" y="302917"/>
                    <a:pt x="180177" y="291124"/>
                  </a:cubicBezTo>
                  <a:cubicBezTo>
                    <a:pt x="187653" y="278746"/>
                    <a:pt x="193763" y="265129"/>
                    <a:pt x="204002" y="254738"/>
                  </a:cubicBezTo>
                  <a:cubicBezTo>
                    <a:pt x="209365" y="250275"/>
                    <a:pt x="216970" y="252034"/>
                    <a:pt x="223471" y="253044"/>
                  </a:cubicBezTo>
                  <a:cubicBezTo>
                    <a:pt x="255162" y="260373"/>
                    <a:pt x="278856" y="290505"/>
                    <a:pt x="293483" y="318227"/>
                  </a:cubicBezTo>
                  <a:cubicBezTo>
                    <a:pt x="301154" y="333374"/>
                    <a:pt x="307037" y="349304"/>
                    <a:pt x="313375" y="365037"/>
                  </a:cubicBezTo>
                  <a:cubicBezTo>
                    <a:pt x="324231" y="391098"/>
                    <a:pt x="335867" y="416930"/>
                    <a:pt x="342042" y="444619"/>
                  </a:cubicBezTo>
                  <a:cubicBezTo>
                    <a:pt x="347405" y="467617"/>
                    <a:pt x="353419" y="490680"/>
                    <a:pt x="354946" y="514362"/>
                  </a:cubicBezTo>
                  <a:cubicBezTo>
                    <a:pt x="355564" y="527750"/>
                    <a:pt x="355141" y="541171"/>
                    <a:pt x="356084" y="554527"/>
                  </a:cubicBezTo>
                  <a:cubicBezTo>
                    <a:pt x="356669" y="560717"/>
                    <a:pt x="356831" y="567329"/>
                    <a:pt x="360309" y="572672"/>
                  </a:cubicBezTo>
                  <a:cubicBezTo>
                    <a:pt x="366712" y="581630"/>
                    <a:pt x="377763" y="575212"/>
                    <a:pt x="386409" y="573551"/>
                  </a:cubicBezTo>
                  <a:cubicBezTo>
                    <a:pt x="402921" y="569023"/>
                    <a:pt x="419205" y="563551"/>
                    <a:pt x="435554" y="558501"/>
                  </a:cubicBezTo>
                  <a:cubicBezTo>
                    <a:pt x="445825" y="555374"/>
                    <a:pt x="456161" y="552508"/>
                    <a:pt x="466497" y="549641"/>
                  </a:cubicBezTo>
                  <a:cubicBezTo>
                    <a:pt x="473452" y="547589"/>
                    <a:pt x="483236" y="545732"/>
                    <a:pt x="484894" y="537328"/>
                  </a:cubicBezTo>
                  <a:cubicBezTo>
                    <a:pt x="486064" y="497260"/>
                    <a:pt x="487331" y="457062"/>
                    <a:pt x="490159" y="417027"/>
                  </a:cubicBezTo>
                  <a:cubicBezTo>
                    <a:pt x="492824" y="382986"/>
                    <a:pt x="496985" y="348554"/>
                    <a:pt x="508588" y="316012"/>
                  </a:cubicBezTo>
                  <a:cubicBezTo>
                    <a:pt x="516584" y="293958"/>
                    <a:pt x="527115" y="273013"/>
                    <a:pt x="539401" y="253077"/>
                  </a:cubicBezTo>
                  <a:cubicBezTo>
                    <a:pt x="552208" y="230991"/>
                    <a:pt x="566444" y="209686"/>
                    <a:pt x="584971" y="191998"/>
                  </a:cubicBezTo>
                  <a:cubicBezTo>
                    <a:pt x="601710" y="175483"/>
                    <a:pt x="619749" y="157990"/>
                    <a:pt x="643801" y="153885"/>
                  </a:cubicBezTo>
                  <a:cubicBezTo>
                    <a:pt x="697009" y="145644"/>
                    <a:pt x="745698" y="172616"/>
                    <a:pt x="777096" y="214703"/>
                  </a:cubicBezTo>
                  <a:cubicBezTo>
                    <a:pt x="824096" y="277084"/>
                    <a:pt x="850033" y="352724"/>
                    <a:pt x="860077" y="429862"/>
                  </a:cubicBezTo>
                  <a:cubicBezTo>
                    <a:pt x="862742" y="448853"/>
                    <a:pt x="866025" y="467942"/>
                    <a:pt x="865310" y="487162"/>
                  </a:cubicBezTo>
                  <a:cubicBezTo>
                    <a:pt x="864887" y="500876"/>
                    <a:pt x="862872" y="514492"/>
                    <a:pt x="862970" y="528207"/>
                  </a:cubicBezTo>
                  <a:cubicBezTo>
                    <a:pt x="862872" y="543582"/>
                    <a:pt x="869600" y="548892"/>
                    <a:pt x="884389" y="545862"/>
                  </a:cubicBezTo>
                  <a:cubicBezTo>
                    <a:pt x="904249" y="543940"/>
                    <a:pt x="923945" y="540715"/>
                    <a:pt x="943642" y="537718"/>
                  </a:cubicBezTo>
                  <a:cubicBezTo>
                    <a:pt x="956026" y="535862"/>
                    <a:pt x="968345" y="534037"/>
                    <a:pt x="980663" y="531953"/>
                  </a:cubicBezTo>
                  <a:cubicBezTo>
                    <a:pt x="989797" y="530943"/>
                    <a:pt x="997955" y="526610"/>
                    <a:pt x="998378" y="516479"/>
                  </a:cubicBezTo>
                  <a:cubicBezTo>
                    <a:pt x="1002440" y="495892"/>
                    <a:pt x="1006731" y="475370"/>
                    <a:pt x="1012126" y="455108"/>
                  </a:cubicBezTo>
                  <a:cubicBezTo>
                    <a:pt x="1018627" y="430904"/>
                    <a:pt x="1026623" y="407157"/>
                    <a:pt x="1033871" y="383182"/>
                  </a:cubicBezTo>
                  <a:cubicBezTo>
                    <a:pt x="1040697" y="361128"/>
                    <a:pt x="1046580" y="338684"/>
                    <a:pt x="1055713" y="317380"/>
                  </a:cubicBezTo>
                  <a:cubicBezTo>
                    <a:pt x="1080025" y="256692"/>
                    <a:pt x="1124555" y="203106"/>
                    <a:pt x="1189626" y="185548"/>
                  </a:cubicBezTo>
                  <a:cubicBezTo>
                    <a:pt x="1212443" y="181085"/>
                    <a:pt x="1238868" y="187763"/>
                    <a:pt x="1254177" y="206038"/>
                  </a:cubicBezTo>
                  <a:cubicBezTo>
                    <a:pt x="1270331" y="225909"/>
                    <a:pt x="1274459" y="252490"/>
                    <a:pt x="1279107" y="276987"/>
                  </a:cubicBezTo>
                  <a:cubicBezTo>
                    <a:pt x="1281090" y="291515"/>
                    <a:pt x="1279334" y="306174"/>
                    <a:pt x="1278879" y="320768"/>
                  </a:cubicBezTo>
                  <a:cubicBezTo>
                    <a:pt x="1277969" y="341583"/>
                    <a:pt x="1277417" y="362464"/>
                    <a:pt x="1274264" y="383084"/>
                  </a:cubicBezTo>
                  <a:cubicBezTo>
                    <a:pt x="1270039" y="419503"/>
                    <a:pt x="1256485" y="453609"/>
                    <a:pt x="1245889" y="488465"/>
                  </a:cubicBezTo>
                  <a:cubicBezTo>
                    <a:pt x="1240526" y="504915"/>
                    <a:pt x="1235618" y="521594"/>
                    <a:pt x="1228305" y="537328"/>
                  </a:cubicBezTo>
                  <a:cubicBezTo>
                    <a:pt x="1223364" y="547914"/>
                    <a:pt x="1217058" y="558110"/>
                    <a:pt x="1214263" y="569577"/>
                  </a:cubicBezTo>
                  <a:cubicBezTo>
                    <a:pt x="1212151" y="576841"/>
                    <a:pt x="1215368" y="586516"/>
                    <a:pt x="1224177" y="586288"/>
                  </a:cubicBezTo>
                  <a:cubicBezTo>
                    <a:pt x="1243711" y="586744"/>
                    <a:pt x="1263213" y="588243"/>
                    <a:pt x="1282585" y="591077"/>
                  </a:cubicBezTo>
                  <a:cubicBezTo>
                    <a:pt x="1292401" y="592412"/>
                    <a:pt x="1302249" y="593845"/>
                    <a:pt x="1312163" y="594008"/>
                  </a:cubicBezTo>
                  <a:cubicBezTo>
                    <a:pt x="1318273" y="593976"/>
                    <a:pt x="1325781" y="594725"/>
                    <a:pt x="1330332" y="589806"/>
                  </a:cubicBezTo>
                  <a:cubicBezTo>
                    <a:pt x="1332607" y="587591"/>
                    <a:pt x="1332932" y="584236"/>
                    <a:pt x="1333680" y="581304"/>
                  </a:cubicBezTo>
                  <a:cubicBezTo>
                    <a:pt x="1335045" y="575962"/>
                    <a:pt x="1336572" y="570652"/>
                    <a:pt x="1338035" y="565342"/>
                  </a:cubicBezTo>
                  <a:cubicBezTo>
                    <a:pt x="1343625" y="544559"/>
                    <a:pt x="1349931" y="523907"/>
                    <a:pt x="1358349" y="504068"/>
                  </a:cubicBezTo>
                  <a:cubicBezTo>
                    <a:pt x="1366540" y="486575"/>
                    <a:pt x="1376161" y="469767"/>
                    <a:pt x="1385294" y="452730"/>
                  </a:cubicBezTo>
                  <a:cubicBezTo>
                    <a:pt x="1399693" y="430579"/>
                    <a:pt x="1410874" y="404942"/>
                    <a:pt x="1432001" y="388296"/>
                  </a:cubicBezTo>
                  <a:cubicBezTo>
                    <a:pt x="1441850" y="381097"/>
                    <a:pt x="1452543" y="373116"/>
                    <a:pt x="1465350" y="373344"/>
                  </a:cubicBezTo>
                  <a:cubicBezTo>
                    <a:pt x="1525610" y="384192"/>
                    <a:pt x="1510431" y="490159"/>
                    <a:pt x="1503508" y="534461"/>
                  </a:cubicBezTo>
                  <a:cubicBezTo>
                    <a:pt x="1497398" y="566938"/>
                    <a:pt x="1485632" y="597885"/>
                    <a:pt x="1475263" y="629157"/>
                  </a:cubicBezTo>
                  <a:cubicBezTo>
                    <a:pt x="1471980" y="638604"/>
                    <a:pt x="1465382" y="655901"/>
                    <a:pt x="1480106" y="658572"/>
                  </a:cubicBezTo>
                  <a:cubicBezTo>
                    <a:pt x="1486379" y="658833"/>
                    <a:pt x="1492717" y="658247"/>
                    <a:pt x="1499023" y="658475"/>
                  </a:cubicBezTo>
                  <a:cubicBezTo>
                    <a:pt x="1528471" y="659550"/>
                    <a:pt x="1557626" y="664664"/>
                    <a:pt x="1586944" y="667465"/>
                  </a:cubicBezTo>
                  <a:cubicBezTo>
                    <a:pt x="1591072" y="667726"/>
                    <a:pt x="1595655" y="667921"/>
                    <a:pt x="1599067" y="665218"/>
                  </a:cubicBezTo>
                  <a:cubicBezTo>
                    <a:pt x="1601765" y="663100"/>
                    <a:pt x="1602805" y="659550"/>
                    <a:pt x="1603163" y="656292"/>
                  </a:cubicBezTo>
                  <a:cubicBezTo>
                    <a:pt x="1603975" y="648898"/>
                    <a:pt x="1604723" y="641470"/>
                    <a:pt x="1605698" y="634076"/>
                  </a:cubicBezTo>
                  <a:cubicBezTo>
                    <a:pt x="1609013" y="608993"/>
                    <a:pt x="1613921" y="584138"/>
                    <a:pt x="1617854" y="559153"/>
                  </a:cubicBezTo>
                  <a:cubicBezTo>
                    <a:pt x="1626402" y="508498"/>
                    <a:pt x="1629458" y="455336"/>
                    <a:pt x="1615026" y="40543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868376" y="2022629"/>
              <a:ext cx="812529" cy="333803"/>
            </a:xfrm>
            <a:custGeom>
              <a:rect b="b" l="l" r="r" t="t"/>
              <a:pathLst>
                <a:path extrusionOk="0" h="667606" w="1625057">
                  <a:moveTo>
                    <a:pt x="1586944" y="667465"/>
                  </a:moveTo>
                  <a:cubicBezTo>
                    <a:pt x="1557626" y="664664"/>
                    <a:pt x="1528471" y="659550"/>
                    <a:pt x="1499023" y="658475"/>
                  </a:cubicBezTo>
                  <a:cubicBezTo>
                    <a:pt x="1492717" y="658247"/>
                    <a:pt x="1486379" y="658833"/>
                    <a:pt x="1480106" y="658572"/>
                  </a:cubicBezTo>
                  <a:cubicBezTo>
                    <a:pt x="1465382" y="655901"/>
                    <a:pt x="1471980" y="638604"/>
                    <a:pt x="1475263" y="629157"/>
                  </a:cubicBezTo>
                  <a:cubicBezTo>
                    <a:pt x="1485632" y="597885"/>
                    <a:pt x="1497398" y="566938"/>
                    <a:pt x="1503508" y="534461"/>
                  </a:cubicBezTo>
                  <a:cubicBezTo>
                    <a:pt x="1510431" y="490159"/>
                    <a:pt x="1525610" y="384192"/>
                    <a:pt x="1465350" y="373344"/>
                  </a:cubicBezTo>
                  <a:cubicBezTo>
                    <a:pt x="1452543" y="373116"/>
                    <a:pt x="1441850" y="381097"/>
                    <a:pt x="1432001" y="388296"/>
                  </a:cubicBezTo>
                  <a:cubicBezTo>
                    <a:pt x="1410874" y="404942"/>
                    <a:pt x="1399693" y="430579"/>
                    <a:pt x="1385294" y="452730"/>
                  </a:cubicBezTo>
                  <a:cubicBezTo>
                    <a:pt x="1376161" y="469767"/>
                    <a:pt x="1366540" y="486575"/>
                    <a:pt x="1358349" y="504068"/>
                  </a:cubicBezTo>
                  <a:cubicBezTo>
                    <a:pt x="1349931" y="523907"/>
                    <a:pt x="1343625" y="544559"/>
                    <a:pt x="1338035" y="565342"/>
                  </a:cubicBezTo>
                  <a:cubicBezTo>
                    <a:pt x="1336572" y="570652"/>
                    <a:pt x="1335045" y="575962"/>
                    <a:pt x="1333680" y="581304"/>
                  </a:cubicBezTo>
                  <a:cubicBezTo>
                    <a:pt x="1332932" y="584236"/>
                    <a:pt x="1332607" y="587591"/>
                    <a:pt x="1330332" y="589806"/>
                  </a:cubicBezTo>
                  <a:cubicBezTo>
                    <a:pt x="1325781" y="594725"/>
                    <a:pt x="1318273" y="593976"/>
                    <a:pt x="1312163" y="594008"/>
                  </a:cubicBezTo>
                  <a:cubicBezTo>
                    <a:pt x="1302249" y="593845"/>
                    <a:pt x="1292401" y="592412"/>
                    <a:pt x="1282585" y="591077"/>
                  </a:cubicBezTo>
                  <a:cubicBezTo>
                    <a:pt x="1263213" y="588243"/>
                    <a:pt x="1243711" y="586744"/>
                    <a:pt x="1224177" y="586288"/>
                  </a:cubicBezTo>
                  <a:cubicBezTo>
                    <a:pt x="1215368" y="586516"/>
                    <a:pt x="1212151" y="576841"/>
                    <a:pt x="1214263" y="569577"/>
                  </a:cubicBezTo>
                  <a:cubicBezTo>
                    <a:pt x="1217058" y="558110"/>
                    <a:pt x="1223364" y="547914"/>
                    <a:pt x="1228305" y="537328"/>
                  </a:cubicBezTo>
                  <a:cubicBezTo>
                    <a:pt x="1235618" y="521594"/>
                    <a:pt x="1240526" y="504915"/>
                    <a:pt x="1245889" y="488465"/>
                  </a:cubicBezTo>
                  <a:cubicBezTo>
                    <a:pt x="1256485" y="453609"/>
                    <a:pt x="1270039" y="419503"/>
                    <a:pt x="1274264" y="383084"/>
                  </a:cubicBezTo>
                  <a:cubicBezTo>
                    <a:pt x="1277417" y="362464"/>
                    <a:pt x="1277969" y="341583"/>
                    <a:pt x="1278879" y="320768"/>
                  </a:cubicBezTo>
                  <a:cubicBezTo>
                    <a:pt x="1279334" y="306174"/>
                    <a:pt x="1281090" y="291515"/>
                    <a:pt x="1279107" y="276987"/>
                  </a:cubicBezTo>
                  <a:cubicBezTo>
                    <a:pt x="1274459" y="252490"/>
                    <a:pt x="1270331" y="225909"/>
                    <a:pt x="1254177" y="206038"/>
                  </a:cubicBezTo>
                  <a:cubicBezTo>
                    <a:pt x="1238868" y="187763"/>
                    <a:pt x="1212443" y="181085"/>
                    <a:pt x="1189626" y="185548"/>
                  </a:cubicBezTo>
                  <a:cubicBezTo>
                    <a:pt x="1124555" y="203106"/>
                    <a:pt x="1080025" y="256692"/>
                    <a:pt x="1055713" y="317380"/>
                  </a:cubicBezTo>
                  <a:cubicBezTo>
                    <a:pt x="1046580" y="338684"/>
                    <a:pt x="1040697" y="361128"/>
                    <a:pt x="1033871" y="383182"/>
                  </a:cubicBezTo>
                  <a:cubicBezTo>
                    <a:pt x="1026623" y="407157"/>
                    <a:pt x="1018627" y="430904"/>
                    <a:pt x="1012126" y="455108"/>
                  </a:cubicBezTo>
                  <a:cubicBezTo>
                    <a:pt x="1006731" y="475370"/>
                    <a:pt x="1002440" y="495892"/>
                    <a:pt x="998378" y="516479"/>
                  </a:cubicBezTo>
                  <a:cubicBezTo>
                    <a:pt x="997955" y="526610"/>
                    <a:pt x="989797" y="530943"/>
                    <a:pt x="980663" y="531953"/>
                  </a:cubicBezTo>
                  <a:cubicBezTo>
                    <a:pt x="968345" y="534037"/>
                    <a:pt x="956026" y="535862"/>
                    <a:pt x="943642" y="537718"/>
                  </a:cubicBezTo>
                  <a:cubicBezTo>
                    <a:pt x="923945" y="540715"/>
                    <a:pt x="904249" y="543940"/>
                    <a:pt x="884389" y="545862"/>
                  </a:cubicBezTo>
                  <a:cubicBezTo>
                    <a:pt x="869600" y="548892"/>
                    <a:pt x="862872" y="543582"/>
                    <a:pt x="862970" y="528207"/>
                  </a:cubicBezTo>
                  <a:cubicBezTo>
                    <a:pt x="862872" y="514492"/>
                    <a:pt x="864887" y="500876"/>
                    <a:pt x="865310" y="487162"/>
                  </a:cubicBezTo>
                  <a:cubicBezTo>
                    <a:pt x="866025" y="467942"/>
                    <a:pt x="862742" y="448853"/>
                    <a:pt x="860077" y="429862"/>
                  </a:cubicBezTo>
                  <a:cubicBezTo>
                    <a:pt x="850033" y="352724"/>
                    <a:pt x="824096" y="277084"/>
                    <a:pt x="777096" y="214703"/>
                  </a:cubicBezTo>
                  <a:cubicBezTo>
                    <a:pt x="745698" y="172616"/>
                    <a:pt x="697009" y="145644"/>
                    <a:pt x="643801" y="153885"/>
                  </a:cubicBezTo>
                  <a:cubicBezTo>
                    <a:pt x="619749" y="157990"/>
                    <a:pt x="601710" y="175483"/>
                    <a:pt x="584971" y="191998"/>
                  </a:cubicBezTo>
                  <a:cubicBezTo>
                    <a:pt x="566444" y="209686"/>
                    <a:pt x="552208" y="230991"/>
                    <a:pt x="539401" y="253077"/>
                  </a:cubicBezTo>
                  <a:cubicBezTo>
                    <a:pt x="527115" y="273013"/>
                    <a:pt x="516584" y="293958"/>
                    <a:pt x="508588" y="316012"/>
                  </a:cubicBezTo>
                  <a:cubicBezTo>
                    <a:pt x="496985" y="348554"/>
                    <a:pt x="492824" y="382986"/>
                    <a:pt x="490159" y="417027"/>
                  </a:cubicBezTo>
                  <a:cubicBezTo>
                    <a:pt x="487331" y="457062"/>
                    <a:pt x="486064" y="497260"/>
                    <a:pt x="484894" y="537328"/>
                  </a:cubicBezTo>
                  <a:cubicBezTo>
                    <a:pt x="483236" y="545732"/>
                    <a:pt x="473452" y="547589"/>
                    <a:pt x="466497" y="549641"/>
                  </a:cubicBezTo>
                  <a:cubicBezTo>
                    <a:pt x="456161" y="552508"/>
                    <a:pt x="445825" y="555374"/>
                    <a:pt x="435554" y="558501"/>
                  </a:cubicBezTo>
                  <a:cubicBezTo>
                    <a:pt x="419205" y="563551"/>
                    <a:pt x="402921" y="569023"/>
                    <a:pt x="386409" y="573551"/>
                  </a:cubicBezTo>
                  <a:cubicBezTo>
                    <a:pt x="377763" y="575212"/>
                    <a:pt x="366712" y="581630"/>
                    <a:pt x="360309" y="572672"/>
                  </a:cubicBezTo>
                  <a:cubicBezTo>
                    <a:pt x="356831" y="567329"/>
                    <a:pt x="356669" y="560717"/>
                    <a:pt x="356084" y="554527"/>
                  </a:cubicBezTo>
                  <a:cubicBezTo>
                    <a:pt x="355141" y="541171"/>
                    <a:pt x="355564" y="527750"/>
                    <a:pt x="354946" y="514362"/>
                  </a:cubicBezTo>
                  <a:cubicBezTo>
                    <a:pt x="353419" y="490680"/>
                    <a:pt x="347405" y="467617"/>
                    <a:pt x="342042" y="444619"/>
                  </a:cubicBezTo>
                  <a:cubicBezTo>
                    <a:pt x="335867" y="416930"/>
                    <a:pt x="324231" y="391098"/>
                    <a:pt x="313375" y="365037"/>
                  </a:cubicBezTo>
                  <a:cubicBezTo>
                    <a:pt x="307037" y="349304"/>
                    <a:pt x="301154" y="333374"/>
                    <a:pt x="293483" y="318227"/>
                  </a:cubicBezTo>
                  <a:cubicBezTo>
                    <a:pt x="278856" y="290505"/>
                    <a:pt x="255162" y="260373"/>
                    <a:pt x="223471" y="253044"/>
                  </a:cubicBezTo>
                  <a:cubicBezTo>
                    <a:pt x="216970" y="252034"/>
                    <a:pt x="209365" y="250275"/>
                    <a:pt x="204002" y="254738"/>
                  </a:cubicBezTo>
                  <a:cubicBezTo>
                    <a:pt x="193763" y="265129"/>
                    <a:pt x="187653" y="278746"/>
                    <a:pt x="180177" y="291124"/>
                  </a:cubicBezTo>
                  <a:cubicBezTo>
                    <a:pt x="173579" y="302917"/>
                    <a:pt x="166331" y="314350"/>
                    <a:pt x="161000" y="326762"/>
                  </a:cubicBezTo>
                  <a:cubicBezTo>
                    <a:pt x="146991" y="365754"/>
                    <a:pt x="139906" y="406962"/>
                    <a:pt x="133210" y="447746"/>
                  </a:cubicBezTo>
                  <a:cubicBezTo>
                    <a:pt x="130480" y="464848"/>
                    <a:pt x="127912" y="481982"/>
                    <a:pt x="125767" y="499182"/>
                  </a:cubicBezTo>
                  <a:cubicBezTo>
                    <a:pt x="123297" y="519346"/>
                    <a:pt x="120566" y="539543"/>
                    <a:pt x="117251" y="559609"/>
                  </a:cubicBezTo>
                  <a:cubicBezTo>
                    <a:pt x="116633" y="563681"/>
                    <a:pt x="116601" y="568339"/>
                    <a:pt x="113611" y="571499"/>
                  </a:cubicBezTo>
                  <a:cubicBezTo>
                    <a:pt x="106720" y="578405"/>
                    <a:pt x="96026" y="579936"/>
                    <a:pt x="86828" y="582021"/>
                  </a:cubicBezTo>
                  <a:cubicBezTo>
                    <a:pt x="72007" y="585050"/>
                    <a:pt x="56763" y="583356"/>
                    <a:pt x="41811" y="584138"/>
                  </a:cubicBezTo>
                  <a:cubicBezTo>
                    <a:pt x="32873" y="583845"/>
                    <a:pt x="21594" y="589546"/>
                    <a:pt x="13956" y="583487"/>
                  </a:cubicBezTo>
                  <a:cubicBezTo>
                    <a:pt x="12" y="567916"/>
                    <a:pt x="4595" y="509085"/>
                    <a:pt x="2125" y="486347"/>
                  </a:cubicBezTo>
                  <a:cubicBezTo>
                    <a:pt x="12" y="448788"/>
                    <a:pt x="-2100" y="410382"/>
                    <a:pt x="4140" y="373149"/>
                  </a:cubicBezTo>
                  <a:cubicBezTo>
                    <a:pt x="10868" y="340313"/>
                    <a:pt x="25202" y="309855"/>
                    <a:pt x="40349" y="280179"/>
                  </a:cubicBezTo>
                  <a:cubicBezTo>
                    <a:pt x="55430" y="249298"/>
                    <a:pt x="73599" y="220143"/>
                    <a:pt x="96482" y="194441"/>
                  </a:cubicBezTo>
                  <a:cubicBezTo>
                    <a:pt x="138085" y="139617"/>
                    <a:pt x="206895" y="110625"/>
                    <a:pt x="274989" y="123818"/>
                  </a:cubicBezTo>
                  <a:cubicBezTo>
                    <a:pt x="319453" y="131213"/>
                    <a:pt x="356474" y="146686"/>
                    <a:pt x="389529" y="177926"/>
                  </a:cubicBezTo>
                  <a:cubicBezTo>
                    <a:pt x="418132" y="94077"/>
                    <a:pt x="483658" y="10848"/>
                    <a:pt x="576877" y="1238"/>
                  </a:cubicBezTo>
                  <a:cubicBezTo>
                    <a:pt x="639316" y="-4886"/>
                    <a:pt x="710108" y="12085"/>
                    <a:pt x="764095" y="43879"/>
                  </a:cubicBezTo>
                  <a:cubicBezTo>
                    <a:pt x="803424" y="67496"/>
                    <a:pt x="837682" y="99908"/>
                    <a:pt x="866870" y="134959"/>
                  </a:cubicBezTo>
                  <a:cubicBezTo>
                    <a:pt x="879059" y="148803"/>
                    <a:pt x="891507" y="162485"/>
                    <a:pt x="902396" y="177372"/>
                  </a:cubicBezTo>
                  <a:cubicBezTo>
                    <a:pt x="914162" y="193562"/>
                    <a:pt x="924140" y="210924"/>
                    <a:pt x="935127" y="227635"/>
                  </a:cubicBezTo>
                  <a:cubicBezTo>
                    <a:pt x="956286" y="182845"/>
                    <a:pt x="989277" y="145611"/>
                    <a:pt x="1023275" y="110202"/>
                  </a:cubicBezTo>
                  <a:cubicBezTo>
                    <a:pt x="1086103" y="43586"/>
                    <a:pt x="1180817" y="17982"/>
                    <a:pt x="1264513" y="60297"/>
                  </a:cubicBezTo>
                  <a:cubicBezTo>
                    <a:pt x="1281642" y="68375"/>
                    <a:pt x="1298154" y="77952"/>
                    <a:pt x="1313203" y="89451"/>
                  </a:cubicBezTo>
                  <a:cubicBezTo>
                    <a:pt x="1328349" y="101602"/>
                    <a:pt x="1341480" y="116000"/>
                    <a:pt x="1354612" y="130236"/>
                  </a:cubicBezTo>
                  <a:cubicBezTo>
                    <a:pt x="1397093" y="173886"/>
                    <a:pt x="1428069" y="232131"/>
                    <a:pt x="1428979" y="294056"/>
                  </a:cubicBezTo>
                  <a:cubicBezTo>
                    <a:pt x="1448676" y="282166"/>
                    <a:pt x="1472208" y="278192"/>
                    <a:pt x="1494960" y="278713"/>
                  </a:cubicBezTo>
                  <a:cubicBezTo>
                    <a:pt x="1520767" y="281319"/>
                    <a:pt x="1544430" y="295815"/>
                    <a:pt x="1563964" y="312233"/>
                  </a:cubicBezTo>
                  <a:cubicBezTo>
                    <a:pt x="1589706" y="337121"/>
                    <a:pt x="1603943" y="371943"/>
                    <a:pt x="1615026" y="405431"/>
                  </a:cubicBezTo>
                  <a:cubicBezTo>
                    <a:pt x="1629458" y="455336"/>
                    <a:pt x="1626402" y="508498"/>
                    <a:pt x="1617854" y="559153"/>
                  </a:cubicBezTo>
                  <a:cubicBezTo>
                    <a:pt x="1613921" y="584138"/>
                    <a:pt x="1609013" y="608993"/>
                    <a:pt x="1605698" y="634076"/>
                  </a:cubicBezTo>
                  <a:cubicBezTo>
                    <a:pt x="1604723" y="641470"/>
                    <a:pt x="1603975" y="648898"/>
                    <a:pt x="1603163" y="656292"/>
                  </a:cubicBezTo>
                  <a:cubicBezTo>
                    <a:pt x="1602805" y="659550"/>
                    <a:pt x="1601765" y="663100"/>
                    <a:pt x="1599067" y="665218"/>
                  </a:cubicBezTo>
                  <a:cubicBezTo>
                    <a:pt x="1595655" y="667921"/>
                    <a:pt x="1591072" y="667726"/>
                    <a:pt x="1586944" y="667465"/>
                  </a:cubicBezTo>
                  <a:close/>
                  <a:moveTo>
                    <a:pt x="1589316" y="653360"/>
                  </a:moveTo>
                  <a:cubicBezTo>
                    <a:pt x="1596760" y="579578"/>
                    <a:pt x="1620519" y="505664"/>
                    <a:pt x="1606803" y="431230"/>
                  </a:cubicBezTo>
                  <a:cubicBezTo>
                    <a:pt x="1599392" y="394876"/>
                    <a:pt x="1580996" y="348229"/>
                    <a:pt x="1553986" y="322234"/>
                  </a:cubicBezTo>
                  <a:cubicBezTo>
                    <a:pt x="1538807" y="309399"/>
                    <a:pt x="1520377" y="298552"/>
                    <a:pt x="1501103" y="293763"/>
                  </a:cubicBezTo>
                  <a:cubicBezTo>
                    <a:pt x="1483129" y="291255"/>
                    <a:pt x="1464050" y="294154"/>
                    <a:pt x="1447148" y="300669"/>
                  </a:cubicBezTo>
                  <a:cubicBezTo>
                    <a:pt x="1439965" y="303698"/>
                    <a:pt x="1433562" y="308259"/>
                    <a:pt x="1426443" y="311386"/>
                  </a:cubicBezTo>
                  <a:cubicBezTo>
                    <a:pt x="1423388" y="312689"/>
                    <a:pt x="1419260" y="311712"/>
                    <a:pt x="1417180" y="309041"/>
                  </a:cubicBezTo>
                  <a:cubicBezTo>
                    <a:pt x="1414450" y="305523"/>
                    <a:pt x="1415327" y="300864"/>
                    <a:pt x="1415002" y="296727"/>
                  </a:cubicBezTo>
                  <a:cubicBezTo>
                    <a:pt x="1414807" y="287476"/>
                    <a:pt x="1414222" y="279625"/>
                    <a:pt x="1413150" y="270765"/>
                  </a:cubicBezTo>
                  <a:cubicBezTo>
                    <a:pt x="1405056" y="216625"/>
                    <a:pt x="1374536" y="169326"/>
                    <a:pt x="1336410" y="131343"/>
                  </a:cubicBezTo>
                  <a:cubicBezTo>
                    <a:pt x="1316193" y="108182"/>
                    <a:pt x="1291978" y="89093"/>
                    <a:pt x="1264253" y="75770"/>
                  </a:cubicBezTo>
                  <a:cubicBezTo>
                    <a:pt x="1236008" y="62153"/>
                    <a:pt x="1204707" y="51664"/>
                    <a:pt x="1173082" y="53554"/>
                  </a:cubicBezTo>
                  <a:cubicBezTo>
                    <a:pt x="1124880" y="55769"/>
                    <a:pt x="1078368" y="76845"/>
                    <a:pt x="1043557" y="110039"/>
                  </a:cubicBezTo>
                  <a:cubicBezTo>
                    <a:pt x="1017457" y="136425"/>
                    <a:pt x="991292" y="163495"/>
                    <a:pt x="970587" y="194441"/>
                  </a:cubicBezTo>
                  <a:cubicBezTo>
                    <a:pt x="962592" y="206657"/>
                    <a:pt x="955083" y="219231"/>
                    <a:pt x="948550" y="232326"/>
                  </a:cubicBezTo>
                  <a:cubicBezTo>
                    <a:pt x="945137" y="240340"/>
                    <a:pt x="938507" y="253565"/>
                    <a:pt x="928983" y="243760"/>
                  </a:cubicBezTo>
                  <a:cubicBezTo>
                    <a:pt x="912764" y="220176"/>
                    <a:pt x="899276" y="194637"/>
                    <a:pt x="880879" y="172583"/>
                  </a:cubicBezTo>
                  <a:cubicBezTo>
                    <a:pt x="851756" y="138640"/>
                    <a:pt x="824128" y="104534"/>
                    <a:pt x="788310" y="77724"/>
                  </a:cubicBezTo>
                  <a:cubicBezTo>
                    <a:pt x="736273" y="35833"/>
                    <a:pt x="668991" y="15278"/>
                    <a:pt x="602750" y="13877"/>
                  </a:cubicBezTo>
                  <a:cubicBezTo>
                    <a:pt x="528903" y="12509"/>
                    <a:pt x="472347" y="55508"/>
                    <a:pt x="434221" y="116098"/>
                  </a:cubicBezTo>
                  <a:cubicBezTo>
                    <a:pt x="424210" y="133167"/>
                    <a:pt x="414979" y="150791"/>
                    <a:pt x="407601" y="169163"/>
                  </a:cubicBezTo>
                  <a:cubicBezTo>
                    <a:pt x="402758" y="177763"/>
                    <a:pt x="401751" y="202911"/>
                    <a:pt x="387059" y="194213"/>
                  </a:cubicBezTo>
                  <a:cubicBezTo>
                    <a:pt x="368792" y="178740"/>
                    <a:pt x="350948" y="161931"/>
                    <a:pt x="328261" y="153266"/>
                  </a:cubicBezTo>
                  <a:cubicBezTo>
                    <a:pt x="286430" y="136164"/>
                    <a:pt x="239138" y="128053"/>
                    <a:pt x="195031" y="140855"/>
                  </a:cubicBezTo>
                  <a:cubicBezTo>
                    <a:pt x="162268" y="150139"/>
                    <a:pt x="133340" y="170499"/>
                    <a:pt x="111693" y="196428"/>
                  </a:cubicBezTo>
                  <a:cubicBezTo>
                    <a:pt x="77175" y="233141"/>
                    <a:pt x="53545" y="277899"/>
                    <a:pt x="32450" y="323276"/>
                  </a:cubicBezTo>
                  <a:cubicBezTo>
                    <a:pt x="33978" y="324384"/>
                    <a:pt x="34401" y="326468"/>
                    <a:pt x="33490" y="328130"/>
                  </a:cubicBezTo>
                  <a:cubicBezTo>
                    <a:pt x="29200" y="336143"/>
                    <a:pt x="25170" y="343701"/>
                    <a:pt x="21399" y="351454"/>
                  </a:cubicBezTo>
                  <a:cubicBezTo>
                    <a:pt x="13761" y="374680"/>
                    <a:pt x="12201" y="399600"/>
                    <a:pt x="13534" y="423901"/>
                  </a:cubicBezTo>
                  <a:cubicBezTo>
                    <a:pt x="14249" y="448365"/>
                    <a:pt x="15289" y="472861"/>
                    <a:pt x="16784" y="497293"/>
                  </a:cubicBezTo>
                  <a:cubicBezTo>
                    <a:pt x="18052" y="522278"/>
                    <a:pt x="16166" y="547914"/>
                    <a:pt x="22959" y="571890"/>
                  </a:cubicBezTo>
                  <a:cubicBezTo>
                    <a:pt x="49287" y="566971"/>
                    <a:pt x="77565" y="574203"/>
                    <a:pt x="102495" y="562476"/>
                  </a:cubicBezTo>
                  <a:cubicBezTo>
                    <a:pt x="112863" y="496609"/>
                    <a:pt x="118649" y="429895"/>
                    <a:pt x="134900" y="365070"/>
                  </a:cubicBezTo>
                  <a:cubicBezTo>
                    <a:pt x="138963" y="348945"/>
                    <a:pt x="142733" y="332625"/>
                    <a:pt x="149559" y="317413"/>
                  </a:cubicBezTo>
                  <a:cubicBezTo>
                    <a:pt x="156287" y="302982"/>
                    <a:pt x="164966" y="289528"/>
                    <a:pt x="172669" y="275586"/>
                  </a:cubicBezTo>
                  <a:cubicBezTo>
                    <a:pt x="181250" y="262295"/>
                    <a:pt x="188075" y="244021"/>
                    <a:pt x="204294" y="238776"/>
                  </a:cubicBezTo>
                  <a:cubicBezTo>
                    <a:pt x="227079" y="234150"/>
                    <a:pt x="250059" y="245649"/>
                    <a:pt x="266635" y="260699"/>
                  </a:cubicBezTo>
                  <a:cubicBezTo>
                    <a:pt x="300113" y="288062"/>
                    <a:pt x="314512" y="329693"/>
                    <a:pt x="330114" y="368556"/>
                  </a:cubicBezTo>
                  <a:cubicBezTo>
                    <a:pt x="349161" y="410219"/>
                    <a:pt x="361057" y="454782"/>
                    <a:pt x="367785" y="500029"/>
                  </a:cubicBezTo>
                  <a:cubicBezTo>
                    <a:pt x="370743" y="520779"/>
                    <a:pt x="368045" y="541986"/>
                    <a:pt x="371263" y="562704"/>
                  </a:cubicBezTo>
                  <a:cubicBezTo>
                    <a:pt x="404871" y="554104"/>
                    <a:pt x="437699" y="542605"/>
                    <a:pt x="471080" y="533190"/>
                  </a:cubicBezTo>
                  <a:cubicBezTo>
                    <a:pt x="472672" y="472633"/>
                    <a:pt x="473387" y="411555"/>
                    <a:pt x="484211" y="351812"/>
                  </a:cubicBezTo>
                  <a:cubicBezTo>
                    <a:pt x="491329" y="314057"/>
                    <a:pt x="507061" y="278420"/>
                    <a:pt x="527180" y="245877"/>
                  </a:cubicBezTo>
                  <a:cubicBezTo>
                    <a:pt x="543042" y="217700"/>
                    <a:pt x="562608" y="191835"/>
                    <a:pt x="586921" y="170433"/>
                  </a:cubicBezTo>
                  <a:cubicBezTo>
                    <a:pt x="603562" y="154537"/>
                    <a:pt x="623714" y="141344"/>
                    <a:pt x="647052" y="138966"/>
                  </a:cubicBezTo>
                  <a:cubicBezTo>
                    <a:pt x="740400" y="130203"/>
                    <a:pt x="794096" y="201315"/>
                    <a:pt x="831149" y="276954"/>
                  </a:cubicBezTo>
                  <a:cubicBezTo>
                    <a:pt x="859362" y="334873"/>
                    <a:pt x="871420" y="399013"/>
                    <a:pt x="878604" y="462600"/>
                  </a:cubicBezTo>
                  <a:cubicBezTo>
                    <a:pt x="881691" y="485598"/>
                    <a:pt x="876361" y="509443"/>
                    <a:pt x="877401" y="532278"/>
                  </a:cubicBezTo>
                  <a:cubicBezTo>
                    <a:pt x="913024" y="528239"/>
                    <a:pt x="948875" y="523385"/>
                    <a:pt x="983979" y="516479"/>
                  </a:cubicBezTo>
                  <a:cubicBezTo>
                    <a:pt x="992494" y="468594"/>
                    <a:pt x="1006536" y="422077"/>
                    <a:pt x="1021357" y="375820"/>
                  </a:cubicBezTo>
                  <a:cubicBezTo>
                    <a:pt x="1034814" y="328227"/>
                    <a:pt x="1051780" y="280212"/>
                    <a:pt x="1083243" y="241284"/>
                  </a:cubicBezTo>
                  <a:cubicBezTo>
                    <a:pt x="1099040" y="221153"/>
                    <a:pt x="1118119" y="203562"/>
                    <a:pt x="1140676" y="191314"/>
                  </a:cubicBezTo>
                  <a:cubicBezTo>
                    <a:pt x="1162908" y="178545"/>
                    <a:pt x="1187903" y="166622"/>
                    <a:pt x="1214166" y="170694"/>
                  </a:cubicBezTo>
                  <a:cubicBezTo>
                    <a:pt x="1268966" y="176557"/>
                    <a:pt x="1284567" y="223661"/>
                    <a:pt x="1292563" y="271058"/>
                  </a:cubicBezTo>
                  <a:cubicBezTo>
                    <a:pt x="1295488" y="287834"/>
                    <a:pt x="1293571" y="304839"/>
                    <a:pt x="1292953" y="321712"/>
                  </a:cubicBezTo>
                  <a:cubicBezTo>
                    <a:pt x="1292141" y="355232"/>
                    <a:pt x="1289215" y="388785"/>
                    <a:pt x="1281415" y="421490"/>
                  </a:cubicBezTo>
                  <a:cubicBezTo>
                    <a:pt x="1272476" y="454619"/>
                    <a:pt x="1260710" y="486966"/>
                    <a:pt x="1250439" y="519704"/>
                  </a:cubicBezTo>
                  <a:cubicBezTo>
                    <a:pt x="1245076" y="538109"/>
                    <a:pt x="1234090" y="554169"/>
                    <a:pt x="1228142" y="572216"/>
                  </a:cubicBezTo>
                  <a:cubicBezTo>
                    <a:pt x="1258825" y="571759"/>
                    <a:pt x="1288955" y="579871"/>
                    <a:pt x="1319573" y="579643"/>
                  </a:cubicBezTo>
                  <a:cubicBezTo>
                    <a:pt x="1329292" y="542572"/>
                    <a:pt x="1339433" y="505078"/>
                    <a:pt x="1358967" y="471819"/>
                  </a:cubicBezTo>
                  <a:cubicBezTo>
                    <a:pt x="1374406" y="443316"/>
                    <a:pt x="1390300" y="413249"/>
                    <a:pt x="1411037" y="388296"/>
                  </a:cubicBezTo>
                  <a:cubicBezTo>
                    <a:pt x="1469282" y="327283"/>
                    <a:pt x="1519695" y="371292"/>
                    <a:pt x="1524050" y="443088"/>
                  </a:cubicBezTo>
                  <a:cubicBezTo>
                    <a:pt x="1525253" y="478757"/>
                    <a:pt x="1522685" y="514818"/>
                    <a:pt x="1514657" y="549674"/>
                  </a:cubicBezTo>
                  <a:cubicBezTo>
                    <a:pt x="1507799" y="582086"/>
                    <a:pt x="1494667" y="612674"/>
                    <a:pt x="1485372" y="644370"/>
                  </a:cubicBezTo>
                  <a:cubicBezTo>
                    <a:pt x="1520247" y="643262"/>
                    <a:pt x="1554701" y="650461"/>
                    <a:pt x="1589316" y="65336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874935" y="2029552"/>
              <a:ext cx="798943" cy="319756"/>
            </a:xfrm>
            <a:custGeom>
              <a:rect b="b" l="l" r="r" t="t"/>
              <a:pathLst>
                <a:path extrusionOk="0" h="639513" w="1597885">
                  <a:moveTo>
                    <a:pt x="1593684" y="417383"/>
                  </a:moveTo>
                  <a:cubicBezTo>
                    <a:pt x="1607433" y="491818"/>
                    <a:pt x="1583673" y="565731"/>
                    <a:pt x="1576198" y="639513"/>
                  </a:cubicBezTo>
                  <a:cubicBezTo>
                    <a:pt x="1541582" y="636614"/>
                    <a:pt x="1507129" y="629415"/>
                    <a:pt x="1472220" y="630588"/>
                  </a:cubicBezTo>
                  <a:cubicBezTo>
                    <a:pt x="1481516" y="598892"/>
                    <a:pt x="1494647" y="568304"/>
                    <a:pt x="1501506" y="535924"/>
                  </a:cubicBezTo>
                  <a:cubicBezTo>
                    <a:pt x="1509534" y="501102"/>
                    <a:pt x="1512101" y="465041"/>
                    <a:pt x="1510899" y="429338"/>
                  </a:cubicBezTo>
                  <a:cubicBezTo>
                    <a:pt x="1506511" y="357543"/>
                    <a:pt x="1456131" y="313534"/>
                    <a:pt x="1397886" y="374547"/>
                  </a:cubicBezTo>
                  <a:cubicBezTo>
                    <a:pt x="1377149" y="399500"/>
                    <a:pt x="1361255" y="429567"/>
                    <a:pt x="1345816" y="458070"/>
                  </a:cubicBezTo>
                  <a:cubicBezTo>
                    <a:pt x="1326281" y="491329"/>
                    <a:pt x="1316140" y="528823"/>
                    <a:pt x="1306422" y="565894"/>
                  </a:cubicBezTo>
                  <a:cubicBezTo>
                    <a:pt x="1275804" y="566089"/>
                    <a:pt x="1245706" y="557978"/>
                    <a:pt x="1215023" y="558466"/>
                  </a:cubicBezTo>
                  <a:cubicBezTo>
                    <a:pt x="1220971" y="540387"/>
                    <a:pt x="1231957" y="524360"/>
                    <a:pt x="1237320" y="505955"/>
                  </a:cubicBezTo>
                  <a:cubicBezTo>
                    <a:pt x="1247591" y="473217"/>
                    <a:pt x="1259357" y="440870"/>
                    <a:pt x="1268296" y="407741"/>
                  </a:cubicBezTo>
                  <a:cubicBezTo>
                    <a:pt x="1276097" y="375036"/>
                    <a:pt x="1278989" y="341483"/>
                    <a:pt x="1279834" y="307963"/>
                  </a:cubicBezTo>
                  <a:cubicBezTo>
                    <a:pt x="1280452" y="291057"/>
                    <a:pt x="1282337" y="274053"/>
                    <a:pt x="1279444" y="257309"/>
                  </a:cubicBezTo>
                  <a:cubicBezTo>
                    <a:pt x="1271416" y="209912"/>
                    <a:pt x="1255815" y="162808"/>
                    <a:pt x="1201047" y="156945"/>
                  </a:cubicBezTo>
                  <a:cubicBezTo>
                    <a:pt x="1174784" y="152840"/>
                    <a:pt x="1149757" y="164795"/>
                    <a:pt x="1127557" y="177565"/>
                  </a:cubicBezTo>
                  <a:cubicBezTo>
                    <a:pt x="1105000" y="189813"/>
                    <a:pt x="1085921" y="207404"/>
                    <a:pt x="1070124" y="227535"/>
                  </a:cubicBezTo>
                  <a:cubicBezTo>
                    <a:pt x="1038661" y="266430"/>
                    <a:pt x="1021727" y="314446"/>
                    <a:pt x="1008238" y="362071"/>
                  </a:cubicBezTo>
                  <a:cubicBezTo>
                    <a:pt x="993450" y="408327"/>
                    <a:pt x="979376" y="454812"/>
                    <a:pt x="970860" y="502730"/>
                  </a:cubicBezTo>
                  <a:cubicBezTo>
                    <a:pt x="935757" y="509636"/>
                    <a:pt x="899906" y="514490"/>
                    <a:pt x="864282" y="518529"/>
                  </a:cubicBezTo>
                  <a:cubicBezTo>
                    <a:pt x="863275" y="495694"/>
                    <a:pt x="868605" y="471849"/>
                    <a:pt x="865517" y="448851"/>
                  </a:cubicBezTo>
                  <a:cubicBezTo>
                    <a:pt x="858334" y="385264"/>
                    <a:pt x="846276" y="321124"/>
                    <a:pt x="818063" y="263205"/>
                  </a:cubicBezTo>
                  <a:cubicBezTo>
                    <a:pt x="781009" y="187566"/>
                    <a:pt x="727314" y="116421"/>
                    <a:pt x="633965" y="125217"/>
                  </a:cubicBezTo>
                  <a:cubicBezTo>
                    <a:pt x="610596" y="127595"/>
                    <a:pt x="590476" y="140820"/>
                    <a:pt x="573835" y="156684"/>
                  </a:cubicBezTo>
                  <a:cubicBezTo>
                    <a:pt x="549522" y="178086"/>
                    <a:pt x="529923" y="203918"/>
                    <a:pt x="514094" y="232128"/>
                  </a:cubicBezTo>
                  <a:cubicBezTo>
                    <a:pt x="493974" y="264671"/>
                    <a:pt x="478243" y="300308"/>
                    <a:pt x="471125" y="338063"/>
                  </a:cubicBezTo>
                  <a:cubicBezTo>
                    <a:pt x="460301" y="397806"/>
                    <a:pt x="459586" y="458884"/>
                    <a:pt x="457993" y="519441"/>
                  </a:cubicBezTo>
                  <a:cubicBezTo>
                    <a:pt x="424613" y="528823"/>
                    <a:pt x="391785" y="540322"/>
                    <a:pt x="358176" y="548922"/>
                  </a:cubicBezTo>
                  <a:cubicBezTo>
                    <a:pt x="354959" y="528204"/>
                    <a:pt x="357624" y="507030"/>
                    <a:pt x="354699" y="486247"/>
                  </a:cubicBezTo>
                  <a:cubicBezTo>
                    <a:pt x="347970" y="440968"/>
                    <a:pt x="336074" y="396438"/>
                    <a:pt x="317027" y="354774"/>
                  </a:cubicBezTo>
                  <a:cubicBezTo>
                    <a:pt x="301426" y="315912"/>
                    <a:pt x="287027" y="274248"/>
                    <a:pt x="253549" y="246885"/>
                  </a:cubicBezTo>
                  <a:cubicBezTo>
                    <a:pt x="236972" y="231835"/>
                    <a:pt x="213960" y="220336"/>
                    <a:pt x="191208" y="224962"/>
                  </a:cubicBezTo>
                  <a:cubicBezTo>
                    <a:pt x="174989" y="230206"/>
                    <a:pt x="168163" y="248481"/>
                    <a:pt x="159582" y="261772"/>
                  </a:cubicBezTo>
                  <a:cubicBezTo>
                    <a:pt x="151879" y="275681"/>
                    <a:pt x="143233" y="289167"/>
                    <a:pt x="136473" y="303598"/>
                  </a:cubicBezTo>
                  <a:cubicBezTo>
                    <a:pt x="129615" y="318811"/>
                    <a:pt x="125844" y="335131"/>
                    <a:pt x="121814" y="351256"/>
                  </a:cubicBezTo>
                  <a:cubicBezTo>
                    <a:pt x="105530" y="416048"/>
                    <a:pt x="99744" y="482794"/>
                    <a:pt x="89376" y="548629"/>
                  </a:cubicBezTo>
                  <a:cubicBezTo>
                    <a:pt x="64446" y="560323"/>
                    <a:pt x="36168" y="553124"/>
                    <a:pt x="9841" y="558010"/>
                  </a:cubicBezTo>
                  <a:cubicBezTo>
                    <a:pt x="3048" y="534035"/>
                    <a:pt x="4933" y="508398"/>
                    <a:pt x="3665" y="483413"/>
                  </a:cubicBezTo>
                  <a:cubicBezTo>
                    <a:pt x="2170" y="458982"/>
                    <a:pt x="1130" y="434518"/>
                    <a:pt x="415" y="410021"/>
                  </a:cubicBezTo>
                  <a:cubicBezTo>
                    <a:pt x="-885" y="385720"/>
                    <a:pt x="642" y="360768"/>
                    <a:pt x="8281" y="337574"/>
                  </a:cubicBezTo>
                  <a:cubicBezTo>
                    <a:pt x="12051" y="329821"/>
                    <a:pt x="16081" y="322264"/>
                    <a:pt x="20372" y="314250"/>
                  </a:cubicBezTo>
                  <a:cubicBezTo>
                    <a:pt x="21282" y="312589"/>
                    <a:pt x="20859" y="310472"/>
                    <a:pt x="19332" y="309397"/>
                  </a:cubicBezTo>
                  <a:cubicBezTo>
                    <a:pt x="40426" y="264019"/>
                    <a:pt x="64088" y="219261"/>
                    <a:pt x="98574" y="182582"/>
                  </a:cubicBezTo>
                  <a:cubicBezTo>
                    <a:pt x="120221" y="156652"/>
                    <a:pt x="149149" y="136260"/>
                    <a:pt x="181912" y="127008"/>
                  </a:cubicBezTo>
                  <a:cubicBezTo>
                    <a:pt x="226019" y="114206"/>
                    <a:pt x="273311" y="122317"/>
                    <a:pt x="315142" y="139419"/>
                  </a:cubicBezTo>
                  <a:cubicBezTo>
                    <a:pt x="337829" y="148052"/>
                    <a:pt x="355674" y="164893"/>
                    <a:pt x="373940" y="180366"/>
                  </a:cubicBezTo>
                  <a:cubicBezTo>
                    <a:pt x="388632" y="189064"/>
                    <a:pt x="389639" y="163916"/>
                    <a:pt x="394482" y="155316"/>
                  </a:cubicBezTo>
                  <a:cubicBezTo>
                    <a:pt x="401861" y="136944"/>
                    <a:pt x="411091" y="119288"/>
                    <a:pt x="421102" y="102251"/>
                  </a:cubicBezTo>
                  <a:cubicBezTo>
                    <a:pt x="459196" y="41694"/>
                    <a:pt x="515784" y="-1305"/>
                    <a:pt x="589631" y="30"/>
                  </a:cubicBezTo>
                  <a:cubicBezTo>
                    <a:pt x="655872" y="1398"/>
                    <a:pt x="723154" y="21953"/>
                    <a:pt x="775191" y="63878"/>
                  </a:cubicBezTo>
                  <a:cubicBezTo>
                    <a:pt x="811010" y="90687"/>
                    <a:pt x="838637" y="124793"/>
                    <a:pt x="867760" y="158737"/>
                  </a:cubicBezTo>
                  <a:cubicBezTo>
                    <a:pt x="886157" y="180790"/>
                    <a:pt x="899646" y="206329"/>
                    <a:pt x="915865" y="229913"/>
                  </a:cubicBezTo>
                  <a:cubicBezTo>
                    <a:pt x="925388" y="239686"/>
                    <a:pt x="932019" y="226493"/>
                    <a:pt x="935432" y="218447"/>
                  </a:cubicBezTo>
                  <a:cubicBezTo>
                    <a:pt x="941932" y="205352"/>
                    <a:pt x="949440" y="192778"/>
                    <a:pt x="957436" y="180562"/>
                  </a:cubicBezTo>
                  <a:cubicBezTo>
                    <a:pt x="978141" y="149583"/>
                    <a:pt x="1004306" y="122545"/>
                    <a:pt x="1030406" y="96160"/>
                  </a:cubicBezTo>
                  <a:cubicBezTo>
                    <a:pt x="1065216" y="62966"/>
                    <a:pt x="1111728" y="41889"/>
                    <a:pt x="1159930" y="39674"/>
                  </a:cubicBezTo>
                  <a:cubicBezTo>
                    <a:pt x="1191523" y="37785"/>
                    <a:pt x="1222824" y="48274"/>
                    <a:pt x="1251069" y="61891"/>
                  </a:cubicBezTo>
                  <a:cubicBezTo>
                    <a:pt x="1278794" y="75214"/>
                    <a:pt x="1303009" y="94303"/>
                    <a:pt x="1323226" y="117464"/>
                  </a:cubicBezTo>
                  <a:cubicBezTo>
                    <a:pt x="1361352" y="155446"/>
                    <a:pt x="1391840" y="202746"/>
                    <a:pt x="1399966" y="256886"/>
                  </a:cubicBezTo>
                  <a:cubicBezTo>
                    <a:pt x="1401071" y="265746"/>
                    <a:pt x="1401623" y="273564"/>
                    <a:pt x="1401818" y="282848"/>
                  </a:cubicBezTo>
                  <a:cubicBezTo>
                    <a:pt x="1402111" y="286985"/>
                    <a:pt x="1401233" y="291643"/>
                    <a:pt x="1403996" y="295161"/>
                  </a:cubicBezTo>
                  <a:cubicBezTo>
                    <a:pt x="1406044" y="297833"/>
                    <a:pt x="1410172" y="298810"/>
                    <a:pt x="1413260" y="297507"/>
                  </a:cubicBezTo>
                  <a:cubicBezTo>
                    <a:pt x="1420378" y="294380"/>
                    <a:pt x="1426781" y="289819"/>
                    <a:pt x="1433997" y="286790"/>
                  </a:cubicBezTo>
                  <a:cubicBezTo>
                    <a:pt x="1450898" y="280242"/>
                    <a:pt x="1469945" y="277375"/>
                    <a:pt x="1487952" y="279884"/>
                  </a:cubicBezTo>
                  <a:cubicBezTo>
                    <a:pt x="1507226" y="284640"/>
                    <a:pt x="1525655" y="295520"/>
                    <a:pt x="1540834" y="308322"/>
                  </a:cubicBezTo>
                  <a:cubicBezTo>
                    <a:pt x="1567844" y="334382"/>
                    <a:pt x="1586241" y="381029"/>
                    <a:pt x="1593684" y="417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7"/>
          <p:cNvGrpSpPr/>
          <p:nvPr/>
        </p:nvGrpSpPr>
        <p:grpSpPr>
          <a:xfrm>
            <a:off x="8530816" y="866196"/>
            <a:ext cx="994630" cy="945257"/>
            <a:chOff x="8506862" y="1223118"/>
            <a:chExt cx="1018149" cy="967708"/>
          </a:xfrm>
        </p:grpSpPr>
        <p:sp>
          <p:nvSpPr>
            <p:cNvPr id="199" name="Google Shape;199;p7"/>
            <p:cNvSpPr/>
            <p:nvPr/>
          </p:nvSpPr>
          <p:spPr>
            <a:xfrm>
              <a:off x="8506862" y="1223118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8506862" y="1223118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  <a:moveTo>
                    <a:pt x="832902" y="356460"/>
                  </a:moveTo>
                  <a:cubicBezTo>
                    <a:pt x="882260" y="230542"/>
                    <a:pt x="989569" y="37935"/>
                    <a:pt x="1140046" y="27541"/>
                  </a:cubicBezTo>
                  <a:cubicBezTo>
                    <a:pt x="1263970" y="20122"/>
                    <a:pt x="1328151" y="36183"/>
                    <a:pt x="1419659" y="122030"/>
                  </a:cubicBezTo>
                  <a:cubicBezTo>
                    <a:pt x="1479687" y="178936"/>
                    <a:pt x="1504488" y="261482"/>
                    <a:pt x="1507746" y="342397"/>
                  </a:cubicBezTo>
                  <a:cubicBezTo>
                    <a:pt x="1516583" y="450664"/>
                    <a:pt x="1481194" y="557220"/>
                    <a:pt x="1434809" y="653911"/>
                  </a:cubicBezTo>
                  <a:cubicBezTo>
                    <a:pt x="1422591" y="676779"/>
                    <a:pt x="1411759" y="700503"/>
                    <a:pt x="1397790" y="722352"/>
                  </a:cubicBezTo>
                  <a:cubicBezTo>
                    <a:pt x="1391397" y="732992"/>
                    <a:pt x="1364844" y="757776"/>
                    <a:pt x="1356170" y="776486"/>
                  </a:cubicBezTo>
                  <a:cubicBezTo>
                    <a:pt x="1342812" y="757939"/>
                    <a:pt x="1326115" y="740451"/>
                    <a:pt x="1304654" y="722841"/>
                  </a:cubicBezTo>
                  <a:cubicBezTo>
                    <a:pt x="1285106" y="704987"/>
                    <a:pt x="1266088" y="685339"/>
                    <a:pt x="1241531" y="674374"/>
                  </a:cubicBezTo>
                  <a:cubicBezTo>
                    <a:pt x="1229150" y="671276"/>
                    <a:pt x="1209562" y="653829"/>
                    <a:pt x="1196693" y="659169"/>
                  </a:cubicBezTo>
                  <a:cubicBezTo>
                    <a:pt x="1182928" y="655256"/>
                    <a:pt x="1166109" y="654400"/>
                    <a:pt x="1157557" y="653585"/>
                  </a:cubicBezTo>
                  <a:cubicBezTo>
                    <a:pt x="1132389" y="652484"/>
                    <a:pt x="1106692" y="651016"/>
                    <a:pt x="1081769" y="654930"/>
                  </a:cubicBezTo>
                  <a:cubicBezTo>
                    <a:pt x="1076475" y="656112"/>
                    <a:pt x="1066334" y="653870"/>
                    <a:pt x="1059900" y="655663"/>
                  </a:cubicBezTo>
                  <a:cubicBezTo>
                    <a:pt x="1017954" y="654114"/>
                    <a:pt x="976048" y="655378"/>
                    <a:pt x="934795" y="663368"/>
                  </a:cubicBezTo>
                  <a:cubicBezTo>
                    <a:pt x="900545" y="671398"/>
                    <a:pt x="866337" y="683179"/>
                    <a:pt x="833554" y="698424"/>
                  </a:cubicBezTo>
                  <a:cubicBezTo>
                    <a:pt x="832536" y="694470"/>
                    <a:pt x="831395" y="690598"/>
                    <a:pt x="831029" y="687133"/>
                  </a:cubicBezTo>
                  <a:cubicBezTo>
                    <a:pt x="823943" y="662308"/>
                    <a:pt x="812947" y="638502"/>
                    <a:pt x="810667" y="612536"/>
                  </a:cubicBezTo>
                  <a:cubicBezTo>
                    <a:pt x="799956" y="527137"/>
                    <a:pt x="802603" y="437824"/>
                    <a:pt x="832902" y="356460"/>
                  </a:cubicBezTo>
                  <a:close/>
                  <a:moveTo>
                    <a:pt x="1336052" y="1250809"/>
                  </a:moveTo>
                  <a:cubicBezTo>
                    <a:pt x="1268002" y="1348722"/>
                    <a:pt x="1152833" y="1397312"/>
                    <a:pt x="1035017" y="1387896"/>
                  </a:cubicBezTo>
                  <a:cubicBezTo>
                    <a:pt x="969329" y="1387121"/>
                    <a:pt x="905473" y="1370164"/>
                    <a:pt x="845771" y="1343015"/>
                  </a:cubicBezTo>
                  <a:cubicBezTo>
                    <a:pt x="778535" y="1317008"/>
                    <a:pt x="717489" y="1274451"/>
                    <a:pt x="675747" y="1215018"/>
                  </a:cubicBezTo>
                  <a:cubicBezTo>
                    <a:pt x="656728" y="1185995"/>
                    <a:pt x="646832" y="1152365"/>
                    <a:pt x="635959" y="1119754"/>
                  </a:cubicBezTo>
                  <a:cubicBezTo>
                    <a:pt x="628181" y="1093910"/>
                    <a:pt x="621298" y="1067129"/>
                    <a:pt x="622235" y="1039899"/>
                  </a:cubicBezTo>
                  <a:cubicBezTo>
                    <a:pt x="624190" y="975697"/>
                    <a:pt x="641905" y="910271"/>
                    <a:pt x="678231" y="856912"/>
                  </a:cubicBezTo>
                  <a:cubicBezTo>
                    <a:pt x="710281" y="811950"/>
                    <a:pt x="751453" y="772369"/>
                    <a:pt x="799956" y="745302"/>
                  </a:cubicBezTo>
                  <a:cubicBezTo>
                    <a:pt x="911052" y="677064"/>
                    <a:pt x="992868" y="673396"/>
                    <a:pt x="1119195" y="680651"/>
                  </a:cubicBezTo>
                  <a:cubicBezTo>
                    <a:pt x="1146847" y="682282"/>
                    <a:pt x="1174661" y="682241"/>
                    <a:pt x="1202191" y="685665"/>
                  </a:cubicBezTo>
                  <a:cubicBezTo>
                    <a:pt x="1216730" y="692880"/>
                    <a:pt x="1232123" y="698465"/>
                    <a:pt x="1245807" y="707229"/>
                  </a:cubicBezTo>
                  <a:cubicBezTo>
                    <a:pt x="1266617" y="722475"/>
                    <a:pt x="1284658" y="741144"/>
                    <a:pt x="1303758" y="758346"/>
                  </a:cubicBezTo>
                  <a:cubicBezTo>
                    <a:pt x="1353441" y="798335"/>
                    <a:pt x="1369853" y="861804"/>
                    <a:pt x="1380767" y="921889"/>
                  </a:cubicBezTo>
                  <a:cubicBezTo>
                    <a:pt x="1386347" y="947937"/>
                    <a:pt x="1388953" y="976430"/>
                    <a:pt x="1390663" y="1003375"/>
                  </a:cubicBezTo>
                  <a:cubicBezTo>
                    <a:pt x="1395388" y="1078543"/>
                    <a:pt x="1377306" y="1186362"/>
                    <a:pt x="1336052" y="1250809"/>
                  </a:cubicBezTo>
                  <a:close/>
                  <a:moveTo>
                    <a:pt x="216946" y="888585"/>
                  </a:moveTo>
                  <a:cubicBezTo>
                    <a:pt x="164248" y="851409"/>
                    <a:pt x="113994" y="806814"/>
                    <a:pt x="81700" y="750316"/>
                  </a:cubicBezTo>
                  <a:cubicBezTo>
                    <a:pt x="27496" y="655378"/>
                    <a:pt x="3550" y="532640"/>
                    <a:pt x="56328" y="432076"/>
                  </a:cubicBezTo>
                  <a:cubicBezTo>
                    <a:pt x="97338" y="335875"/>
                    <a:pt x="197194" y="280640"/>
                    <a:pt x="298964" y="275790"/>
                  </a:cubicBezTo>
                  <a:cubicBezTo>
                    <a:pt x="368929" y="270123"/>
                    <a:pt x="442640" y="276972"/>
                    <a:pt x="508125" y="304446"/>
                  </a:cubicBezTo>
                  <a:cubicBezTo>
                    <a:pt x="540094" y="318347"/>
                    <a:pt x="568397" y="338524"/>
                    <a:pt x="595642" y="360740"/>
                  </a:cubicBezTo>
                  <a:cubicBezTo>
                    <a:pt x="620524" y="382508"/>
                    <a:pt x="637384" y="411328"/>
                    <a:pt x="659335" y="435786"/>
                  </a:cubicBezTo>
                  <a:cubicBezTo>
                    <a:pt x="680919" y="460488"/>
                    <a:pt x="697616" y="486006"/>
                    <a:pt x="716227" y="513440"/>
                  </a:cubicBezTo>
                  <a:cubicBezTo>
                    <a:pt x="733453" y="537939"/>
                    <a:pt x="751983" y="561704"/>
                    <a:pt x="766440" y="588037"/>
                  </a:cubicBezTo>
                  <a:cubicBezTo>
                    <a:pt x="783341" y="623623"/>
                    <a:pt x="795436" y="661207"/>
                    <a:pt x="806309" y="699158"/>
                  </a:cubicBezTo>
                  <a:cubicBezTo>
                    <a:pt x="806920" y="702623"/>
                    <a:pt x="807531" y="706862"/>
                    <a:pt x="808671" y="710816"/>
                  </a:cubicBezTo>
                  <a:cubicBezTo>
                    <a:pt x="728566" y="753577"/>
                    <a:pt x="659701" y="818146"/>
                    <a:pt x="624800" y="901670"/>
                  </a:cubicBezTo>
                  <a:cubicBezTo>
                    <a:pt x="613886" y="929308"/>
                    <a:pt x="605416" y="958331"/>
                    <a:pt x="600610" y="987844"/>
                  </a:cubicBezTo>
                  <a:cubicBezTo>
                    <a:pt x="596497" y="986866"/>
                    <a:pt x="591936" y="987110"/>
                    <a:pt x="587741" y="987151"/>
                  </a:cubicBezTo>
                  <a:cubicBezTo>
                    <a:pt x="563836" y="986662"/>
                    <a:pt x="540012" y="990820"/>
                    <a:pt x="516107" y="988945"/>
                  </a:cubicBezTo>
                  <a:cubicBezTo>
                    <a:pt x="410427" y="981281"/>
                    <a:pt x="304136" y="950138"/>
                    <a:pt x="216946" y="888585"/>
                  </a:cubicBezTo>
                  <a:close/>
                  <a:moveTo>
                    <a:pt x="745508" y="1414840"/>
                  </a:moveTo>
                  <a:cubicBezTo>
                    <a:pt x="718385" y="1460740"/>
                    <a:pt x="682018" y="1499547"/>
                    <a:pt x="644878" y="1537334"/>
                  </a:cubicBezTo>
                  <a:cubicBezTo>
                    <a:pt x="599185" y="1587636"/>
                    <a:pt x="545591" y="1629949"/>
                    <a:pt x="488781" y="1666921"/>
                  </a:cubicBezTo>
                  <a:cubicBezTo>
                    <a:pt x="459134" y="1686773"/>
                    <a:pt x="427368" y="1703894"/>
                    <a:pt x="393160" y="1714329"/>
                  </a:cubicBezTo>
                  <a:cubicBezTo>
                    <a:pt x="353006" y="1724968"/>
                    <a:pt x="310204" y="1730512"/>
                    <a:pt x="268951" y="1723786"/>
                  </a:cubicBezTo>
                  <a:cubicBezTo>
                    <a:pt x="180294" y="1701366"/>
                    <a:pt x="119329" y="1619513"/>
                    <a:pt x="100881" y="1532606"/>
                  </a:cubicBezTo>
                  <a:cubicBezTo>
                    <a:pt x="89275" y="1476638"/>
                    <a:pt x="87483" y="1417612"/>
                    <a:pt x="101247" y="1361848"/>
                  </a:cubicBezTo>
                  <a:cubicBezTo>
                    <a:pt x="117985" y="1297320"/>
                    <a:pt x="148121" y="1235074"/>
                    <a:pt x="189538" y="1182734"/>
                  </a:cubicBezTo>
                  <a:cubicBezTo>
                    <a:pt x="246308" y="1115800"/>
                    <a:pt x="323806" y="1071898"/>
                    <a:pt x="405540" y="1042508"/>
                  </a:cubicBezTo>
                  <a:cubicBezTo>
                    <a:pt x="447079" y="1028648"/>
                    <a:pt x="490451" y="1020414"/>
                    <a:pt x="534026" y="1016542"/>
                  </a:cubicBezTo>
                  <a:cubicBezTo>
                    <a:pt x="549705" y="1016012"/>
                    <a:pt x="578741" y="1020985"/>
                    <a:pt x="597230" y="1015930"/>
                  </a:cubicBezTo>
                  <a:cubicBezTo>
                    <a:pt x="594339" y="1053025"/>
                    <a:pt x="597800" y="1090364"/>
                    <a:pt x="610343" y="1126073"/>
                  </a:cubicBezTo>
                  <a:cubicBezTo>
                    <a:pt x="625452" y="1175152"/>
                    <a:pt x="642923" y="1225413"/>
                    <a:pt x="680145" y="1262385"/>
                  </a:cubicBezTo>
                  <a:cubicBezTo>
                    <a:pt x="708815" y="1295567"/>
                    <a:pt x="743756" y="1321818"/>
                    <a:pt x="781915" y="1342567"/>
                  </a:cubicBezTo>
                  <a:cubicBezTo>
                    <a:pt x="770675" y="1367147"/>
                    <a:pt x="759639" y="1391850"/>
                    <a:pt x="745508" y="1414840"/>
                  </a:cubicBezTo>
                  <a:close/>
                  <a:moveTo>
                    <a:pt x="1429148" y="1473417"/>
                  </a:moveTo>
                  <a:cubicBezTo>
                    <a:pt x="1449307" y="1555800"/>
                    <a:pt x="1461687" y="1645887"/>
                    <a:pt x="1429026" y="1726762"/>
                  </a:cubicBezTo>
                  <a:cubicBezTo>
                    <a:pt x="1410293" y="1769441"/>
                    <a:pt x="1376329" y="1803356"/>
                    <a:pt x="1345500" y="1837679"/>
                  </a:cubicBezTo>
                  <a:cubicBezTo>
                    <a:pt x="1295246" y="1881336"/>
                    <a:pt x="1228825" y="1909789"/>
                    <a:pt x="1161752" y="1908526"/>
                  </a:cubicBezTo>
                  <a:cubicBezTo>
                    <a:pt x="1127543" y="1910523"/>
                    <a:pt x="1094190" y="1900699"/>
                    <a:pt x="1063076" y="1887288"/>
                  </a:cubicBezTo>
                  <a:cubicBezTo>
                    <a:pt x="1023166" y="1870779"/>
                    <a:pt x="988551" y="1845016"/>
                    <a:pt x="958822" y="1813873"/>
                  </a:cubicBezTo>
                  <a:cubicBezTo>
                    <a:pt x="935976" y="1793125"/>
                    <a:pt x="914636" y="1770623"/>
                    <a:pt x="897572" y="1744779"/>
                  </a:cubicBezTo>
                  <a:cubicBezTo>
                    <a:pt x="874930" y="1711557"/>
                    <a:pt x="850454" y="1678865"/>
                    <a:pt x="835997" y="1640996"/>
                  </a:cubicBezTo>
                  <a:cubicBezTo>
                    <a:pt x="811644" y="1565909"/>
                    <a:pt x="800730" y="1486095"/>
                    <a:pt x="802685" y="1406729"/>
                  </a:cubicBezTo>
                  <a:cubicBezTo>
                    <a:pt x="804110" y="1389893"/>
                    <a:pt x="807694" y="1373343"/>
                    <a:pt x="809852" y="1356549"/>
                  </a:cubicBezTo>
                  <a:cubicBezTo>
                    <a:pt x="818445" y="1360503"/>
                    <a:pt x="827119" y="1364253"/>
                    <a:pt x="835916" y="1367759"/>
                  </a:cubicBezTo>
                  <a:cubicBezTo>
                    <a:pt x="910075" y="1402530"/>
                    <a:pt x="991401" y="1417449"/>
                    <a:pt x="1073054" y="1415289"/>
                  </a:cubicBezTo>
                  <a:cubicBezTo>
                    <a:pt x="1170426" y="1415004"/>
                    <a:pt x="1266536" y="1371713"/>
                    <a:pt x="1331491" y="1299439"/>
                  </a:cubicBezTo>
                  <a:cubicBezTo>
                    <a:pt x="1332428" y="1302211"/>
                    <a:pt x="1334016" y="1304902"/>
                    <a:pt x="1336256" y="1307225"/>
                  </a:cubicBezTo>
                  <a:cubicBezTo>
                    <a:pt x="1376003" y="1357079"/>
                    <a:pt x="1414609" y="1409908"/>
                    <a:pt x="1429148" y="1473417"/>
                  </a:cubicBezTo>
                  <a:close/>
                  <a:moveTo>
                    <a:pt x="1773269" y="1313707"/>
                  </a:moveTo>
                  <a:cubicBezTo>
                    <a:pt x="1656268" y="1336452"/>
                    <a:pt x="1536946" y="1325732"/>
                    <a:pt x="1420596" y="1303434"/>
                  </a:cubicBezTo>
                  <a:cubicBezTo>
                    <a:pt x="1396813" y="1299195"/>
                    <a:pt x="1371849" y="1286477"/>
                    <a:pt x="1347618" y="1279995"/>
                  </a:cubicBezTo>
                  <a:cubicBezTo>
                    <a:pt x="1352993" y="1272984"/>
                    <a:pt x="1358125" y="1265810"/>
                    <a:pt x="1362930" y="1258350"/>
                  </a:cubicBezTo>
                  <a:cubicBezTo>
                    <a:pt x="1394655" y="1205724"/>
                    <a:pt x="1405894" y="1143642"/>
                    <a:pt x="1415098" y="1083679"/>
                  </a:cubicBezTo>
                  <a:cubicBezTo>
                    <a:pt x="1422388" y="1022412"/>
                    <a:pt x="1416442" y="959962"/>
                    <a:pt x="1403369" y="899877"/>
                  </a:cubicBezTo>
                  <a:cubicBezTo>
                    <a:pt x="1395998" y="859929"/>
                    <a:pt x="1386225" y="827481"/>
                    <a:pt x="1370098" y="798498"/>
                  </a:cubicBezTo>
                  <a:cubicBezTo>
                    <a:pt x="1371645" y="798050"/>
                    <a:pt x="1373152" y="797357"/>
                    <a:pt x="1374496" y="796297"/>
                  </a:cubicBezTo>
                  <a:cubicBezTo>
                    <a:pt x="1435990" y="744324"/>
                    <a:pt x="1595467" y="721456"/>
                    <a:pt x="1674961" y="729853"/>
                  </a:cubicBezTo>
                  <a:cubicBezTo>
                    <a:pt x="1833012" y="749378"/>
                    <a:pt x="1991145" y="869427"/>
                    <a:pt x="2006864" y="1035741"/>
                  </a:cubicBezTo>
                  <a:cubicBezTo>
                    <a:pt x="2030322" y="1193781"/>
                    <a:pt x="1915316" y="1283664"/>
                    <a:pt x="1773269" y="131370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8817937" y="1562088"/>
              <a:ext cx="384618" cy="355554"/>
            </a:xfrm>
            <a:custGeom>
              <a:rect b="b" l="l" r="r" t="t"/>
              <a:pathLst>
                <a:path extrusionOk="0" h="711109" w="769236">
                  <a:moveTo>
                    <a:pt x="768514" y="325437"/>
                  </a:moveTo>
                  <a:cubicBezTo>
                    <a:pt x="773198" y="400605"/>
                    <a:pt x="755116" y="508424"/>
                    <a:pt x="713862" y="572871"/>
                  </a:cubicBezTo>
                  <a:cubicBezTo>
                    <a:pt x="645853" y="670785"/>
                    <a:pt x="530643" y="719375"/>
                    <a:pt x="412868" y="709958"/>
                  </a:cubicBezTo>
                  <a:cubicBezTo>
                    <a:pt x="347180" y="709184"/>
                    <a:pt x="283324" y="692226"/>
                    <a:pt x="223622" y="665037"/>
                  </a:cubicBezTo>
                  <a:cubicBezTo>
                    <a:pt x="156345" y="639030"/>
                    <a:pt x="95340" y="596473"/>
                    <a:pt x="53598" y="537040"/>
                  </a:cubicBezTo>
                  <a:cubicBezTo>
                    <a:pt x="34579" y="508016"/>
                    <a:pt x="24683" y="474387"/>
                    <a:pt x="13810" y="441735"/>
                  </a:cubicBezTo>
                  <a:cubicBezTo>
                    <a:pt x="6031" y="415850"/>
                    <a:pt x="-851" y="389110"/>
                    <a:pt x="86" y="361880"/>
                  </a:cubicBezTo>
                  <a:cubicBezTo>
                    <a:pt x="2000" y="297677"/>
                    <a:pt x="19756" y="232252"/>
                    <a:pt x="56082" y="178893"/>
                  </a:cubicBezTo>
                  <a:cubicBezTo>
                    <a:pt x="88132" y="133931"/>
                    <a:pt x="129304" y="94350"/>
                    <a:pt x="177807" y="67283"/>
                  </a:cubicBezTo>
                  <a:cubicBezTo>
                    <a:pt x="288903" y="-955"/>
                    <a:pt x="370678" y="-4624"/>
                    <a:pt x="497046" y="2632"/>
                  </a:cubicBezTo>
                  <a:cubicBezTo>
                    <a:pt x="524697" y="4263"/>
                    <a:pt x="552512" y="4181"/>
                    <a:pt x="580042" y="7646"/>
                  </a:cubicBezTo>
                  <a:cubicBezTo>
                    <a:pt x="594581" y="14861"/>
                    <a:pt x="609974" y="20446"/>
                    <a:pt x="623658" y="29210"/>
                  </a:cubicBezTo>
                  <a:cubicBezTo>
                    <a:pt x="644468" y="44496"/>
                    <a:pt x="662509" y="63125"/>
                    <a:pt x="681649" y="80368"/>
                  </a:cubicBezTo>
                  <a:cubicBezTo>
                    <a:pt x="731292" y="120357"/>
                    <a:pt x="747704" y="183825"/>
                    <a:pt x="758659" y="243910"/>
                  </a:cubicBezTo>
                  <a:cubicBezTo>
                    <a:pt x="764198" y="269999"/>
                    <a:pt x="766804" y="298493"/>
                    <a:pt x="768514" y="325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8909339" y="1236120"/>
              <a:ext cx="352071" cy="375201"/>
            </a:xfrm>
            <a:custGeom>
              <a:rect b="b" l="l" r="r" t="t"/>
              <a:pathLst>
                <a:path extrusionOk="0" h="750401" w="704141">
                  <a:moveTo>
                    <a:pt x="702793" y="316394"/>
                  </a:moveTo>
                  <a:cubicBezTo>
                    <a:pt x="711589" y="424661"/>
                    <a:pt x="676200" y="531257"/>
                    <a:pt x="629855" y="627907"/>
                  </a:cubicBezTo>
                  <a:cubicBezTo>
                    <a:pt x="617638" y="650776"/>
                    <a:pt x="606806" y="674459"/>
                    <a:pt x="592837" y="696349"/>
                  </a:cubicBezTo>
                  <a:cubicBezTo>
                    <a:pt x="586443" y="706988"/>
                    <a:pt x="559973" y="731691"/>
                    <a:pt x="551257" y="750401"/>
                  </a:cubicBezTo>
                  <a:cubicBezTo>
                    <a:pt x="537941" y="731854"/>
                    <a:pt x="521162" y="714448"/>
                    <a:pt x="499700" y="696879"/>
                  </a:cubicBezTo>
                  <a:cubicBezTo>
                    <a:pt x="480153" y="678984"/>
                    <a:pt x="461094" y="659377"/>
                    <a:pt x="436577" y="648411"/>
                  </a:cubicBezTo>
                  <a:cubicBezTo>
                    <a:pt x="424157" y="645273"/>
                    <a:pt x="404568" y="627826"/>
                    <a:pt x="391699" y="633207"/>
                  </a:cubicBezTo>
                  <a:cubicBezTo>
                    <a:pt x="377975" y="629334"/>
                    <a:pt x="361115" y="628437"/>
                    <a:pt x="352563" y="627663"/>
                  </a:cubicBezTo>
                  <a:cubicBezTo>
                    <a:pt x="327395" y="626562"/>
                    <a:pt x="301698" y="625095"/>
                    <a:pt x="276775" y="629008"/>
                  </a:cubicBezTo>
                  <a:cubicBezTo>
                    <a:pt x="271481" y="630190"/>
                    <a:pt x="261259" y="627907"/>
                    <a:pt x="254824" y="629701"/>
                  </a:cubicBezTo>
                  <a:cubicBezTo>
                    <a:pt x="212878" y="628152"/>
                    <a:pt x="171014" y="629456"/>
                    <a:pt x="129841" y="637446"/>
                  </a:cubicBezTo>
                  <a:cubicBezTo>
                    <a:pt x="95592" y="645476"/>
                    <a:pt x="61384" y="657216"/>
                    <a:pt x="28560" y="672462"/>
                  </a:cubicBezTo>
                  <a:cubicBezTo>
                    <a:pt x="27542" y="668548"/>
                    <a:pt x="26401" y="664676"/>
                    <a:pt x="26035" y="661211"/>
                  </a:cubicBezTo>
                  <a:cubicBezTo>
                    <a:pt x="18949" y="636345"/>
                    <a:pt x="7953" y="612580"/>
                    <a:pt x="5673" y="586614"/>
                  </a:cubicBezTo>
                  <a:cubicBezTo>
                    <a:pt x="-4956" y="501174"/>
                    <a:pt x="-2309" y="411902"/>
                    <a:pt x="27990" y="330539"/>
                  </a:cubicBezTo>
                  <a:cubicBezTo>
                    <a:pt x="77348" y="204621"/>
                    <a:pt x="184656" y="12014"/>
                    <a:pt x="335133" y="1619"/>
                  </a:cubicBezTo>
                  <a:cubicBezTo>
                    <a:pt x="459057" y="-5841"/>
                    <a:pt x="523239" y="10302"/>
                    <a:pt x="614788" y="96108"/>
                  </a:cubicBezTo>
                  <a:cubicBezTo>
                    <a:pt x="674734" y="152973"/>
                    <a:pt x="699535" y="235519"/>
                    <a:pt x="702793" y="3163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9180732" y="1587204"/>
              <a:ext cx="331088" cy="299088"/>
            </a:xfrm>
            <a:custGeom>
              <a:rect b="b" l="l" r="r" t="t"/>
              <a:pathLst>
                <a:path extrusionOk="0" h="598176" w="662176">
                  <a:moveTo>
                    <a:pt x="659124" y="307530"/>
                  </a:moveTo>
                  <a:cubicBezTo>
                    <a:pt x="682582" y="465610"/>
                    <a:pt x="567576" y="555494"/>
                    <a:pt x="425529" y="585536"/>
                  </a:cubicBezTo>
                  <a:cubicBezTo>
                    <a:pt x="308487" y="608282"/>
                    <a:pt x="189206" y="597561"/>
                    <a:pt x="72856" y="575264"/>
                  </a:cubicBezTo>
                  <a:cubicBezTo>
                    <a:pt x="49114" y="571025"/>
                    <a:pt x="24150" y="558306"/>
                    <a:pt x="0" y="551784"/>
                  </a:cubicBezTo>
                  <a:cubicBezTo>
                    <a:pt x="5335" y="544814"/>
                    <a:pt x="10425" y="537598"/>
                    <a:pt x="15231" y="530180"/>
                  </a:cubicBezTo>
                  <a:cubicBezTo>
                    <a:pt x="46955" y="477554"/>
                    <a:pt x="58195" y="415471"/>
                    <a:pt x="67399" y="355509"/>
                  </a:cubicBezTo>
                  <a:cubicBezTo>
                    <a:pt x="74689" y="294241"/>
                    <a:pt x="68743" y="231792"/>
                    <a:pt x="55670" y="171706"/>
                  </a:cubicBezTo>
                  <a:cubicBezTo>
                    <a:pt x="48299" y="131758"/>
                    <a:pt x="38607" y="99311"/>
                    <a:pt x="22439" y="70328"/>
                  </a:cubicBezTo>
                  <a:cubicBezTo>
                    <a:pt x="23987" y="69920"/>
                    <a:pt x="25453" y="69187"/>
                    <a:pt x="26756" y="68127"/>
                  </a:cubicBezTo>
                  <a:cubicBezTo>
                    <a:pt x="88250" y="16194"/>
                    <a:pt x="247726" y="-6674"/>
                    <a:pt x="327220" y="1683"/>
                  </a:cubicBezTo>
                  <a:cubicBezTo>
                    <a:pt x="485272" y="21208"/>
                    <a:pt x="643405" y="141256"/>
                    <a:pt x="659124" y="307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908094" y="1872859"/>
              <a:ext cx="323346" cy="304631"/>
            </a:xfrm>
            <a:custGeom>
              <a:rect b="b" l="l" r="r" t="t"/>
              <a:pathLst>
                <a:path extrusionOk="0" h="609263" w="646691">
                  <a:moveTo>
                    <a:pt x="626686" y="173937"/>
                  </a:moveTo>
                  <a:cubicBezTo>
                    <a:pt x="646844" y="256361"/>
                    <a:pt x="659225" y="346407"/>
                    <a:pt x="626564" y="427282"/>
                  </a:cubicBezTo>
                  <a:cubicBezTo>
                    <a:pt x="607831" y="470002"/>
                    <a:pt x="573826" y="503917"/>
                    <a:pt x="543038" y="538158"/>
                  </a:cubicBezTo>
                  <a:cubicBezTo>
                    <a:pt x="492825" y="581816"/>
                    <a:pt x="426363" y="610268"/>
                    <a:pt x="359289" y="609005"/>
                  </a:cubicBezTo>
                  <a:cubicBezTo>
                    <a:pt x="325081" y="611002"/>
                    <a:pt x="291728" y="601219"/>
                    <a:pt x="260614" y="587767"/>
                  </a:cubicBezTo>
                  <a:cubicBezTo>
                    <a:pt x="220704" y="571258"/>
                    <a:pt x="186089" y="545495"/>
                    <a:pt x="156360" y="514352"/>
                  </a:cubicBezTo>
                  <a:cubicBezTo>
                    <a:pt x="133473" y="493644"/>
                    <a:pt x="112174" y="471102"/>
                    <a:pt x="95110" y="445258"/>
                  </a:cubicBezTo>
                  <a:cubicBezTo>
                    <a:pt x="72427" y="412036"/>
                    <a:pt x="47992" y="379344"/>
                    <a:pt x="33535" y="341475"/>
                  </a:cubicBezTo>
                  <a:cubicBezTo>
                    <a:pt x="9182" y="266389"/>
                    <a:pt x="-1732" y="186574"/>
                    <a:pt x="222" y="107248"/>
                  </a:cubicBezTo>
                  <a:cubicBezTo>
                    <a:pt x="1648" y="90413"/>
                    <a:pt x="5232" y="73863"/>
                    <a:pt x="7390" y="57109"/>
                  </a:cubicBezTo>
                  <a:cubicBezTo>
                    <a:pt x="15983" y="61063"/>
                    <a:pt x="24657" y="64773"/>
                    <a:pt x="33454" y="68279"/>
                  </a:cubicBezTo>
                  <a:cubicBezTo>
                    <a:pt x="107613" y="103009"/>
                    <a:pt x="188899" y="117969"/>
                    <a:pt x="270592" y="115809"/>
                  </a:cubicBezTo>
                  <a:cubicBezTo>
                    <a:pt x="367964" y="115523"/>
                    <a:pt x="464073" y="72273"/>
                    <a:pt x="529029" y="0"/>
                  </a:cubicBezTo>
                  <a:cubicBezTo>
                    <a:pt x="529965" y="2772"/>
                    <a:pt x="531554" y="5421"/>
                    <a:pt x="533834" y="7745"/>
                  </a:cubicBezTo>
                  <a:cubicBezTo>
                    <a:pt x="573541" y="57599"/>
                    <a:pt x="612147" y="110428"/>
                    <a:pt x="626686" y="1739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8552647" y="1731145"/>
              <a:ext cx="345173" cy="355354"/>
            </a:xfrm>
            <a:custGeom>
              <a:rect b="b" l="l" r="r" t="t"/>
              <a:pathLst>
                <a:path extrusionOk="0" h="710708" w="690346">
                  <a:moveTo>
                    <a:pt x="690347" y="326555"/>
                  </a:moveTo>
                  <a:cubicBezTo>
                    <a:pt x="679148" y="351054"/>
                    <a:pt x="668070" y="375798"/>
                    <a:pt x="653939" y="398788"/>
                  </a:cubicBezTo>
                  <a:cubicBezTo>
                    <a:pt x="626817" y="444688"/>
                    <a:pt x="590450" y="483494"/>
                    <a:pt x="553309" y="521282"/>
                  </a:cubicBezTo>
                  <a:cubicBezTo>
                    <a:pt x="507616" y="571584"/>
                    <a:pt x="454023" y="613896"/>
                    <a:pt x="397213" y="650910"/>
                  </a:cubicBezTo>
                  <a:cubicBezTo>
                    <a:pt x="367524" y="670761"/>
                    <a:pt x="335800" y="687841"/>
                    <a:pt x="301592" y="698317"/>
                  </a:cubicBezTo>
                  <a:cubicBezTo>
                    <a:pt x="261437" y="708957"/>
                    <a:pt x="218636" y="714500"/>
                    <a:pt x="177382" y="707774"/>
                  </a:cubicBezTo>
                  <a:cubicBezTo>
                    <a:pt x="88725" y="685355"/>
                    <a:pt x="27801" y="603502"/>
                    <a:pt x="9353" y="516594"/>
                  </a:cubicBezTo>
                  <a:cubicBezTo>
                    <a:pt x="-2294" y="460626"/>
                    <a:pt x="-4045" y="401560"/>
                    <a:pt x="9720" y="345836"/>
                  </a:cubicBezTo>
                  <a:cubicBezTo>
                    <a:pt x="26458" y="281349"/>
                    <a:pt x="56594" y="219062"/>
                    <a:pt x="97970" y="166722"/>
                  </a:cubicBezTo>
                  <a:cubicBezTo>
                    <a:pt x="154739" y="99789"/>
                    <a:pt x="232238" y="55887"/>
                    <a:pt x="313972" y="26496"/>
                  </a:cubicBezTo>
                  <a:cubicBezTo>
                    <a:pt x="355511" y="12637"/>
                    <a:pt x="398923" y="4402"/>
                    <a:pt x="442457" y="530"/>
                  </a:cubicBezTo>
                  <a:cubicBezTo>
                    <a:pt x="458095" y="0"/>
                    <a:pt x="487173" y="5014"/>
                    <a:pt x="505662" y="0"/>
                  </a:cubicBezTo>
                  <a:cubicBezTo>
                    <a:pt x="502729" y="37054"/>
                    <a:pt x="506272" y="74393"/>
                    <a:pt x="518816" y="110102"/>
                  </a:cubicBezTo>
                  <a:cubicBezTo>
                    <a:pt x="533924" y="159181"/>
                    <a:pt x="551395" y="209442"/>
                    <a:pt x="588617" y="246415"/>
                  </a:cubicBezTo>
                  <a:cubicBezTo>
                    <a:pt x="617206" y="279596"/>
                    <a:pt x="652147" y="305807"/>
                    <a:pt x="690347" y="326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8520277" y="1360122"/>
              <a:ext cx="390920" cy="357753"/>
            </a:xfrm>
            <a:custGeom>
              <a:rect b="b" l="l" r="r" t="t"/>
              <a:pathLst>
                <a:path extrusionOk="0" h="715507" w="781840">
                  <a:moveTo>
                    <a:pt x="779479" y="425191"/>
                  </a:moveTo>
                  <a:cubicBezTo>
                    <a:pt x="780089" y="428656"/>
                    <a:pt x="780660" y="432936"/>
                    <a:pt x="781841" y="436850"/>
                  </a:cubicBezTo>
                  <a:cubicBezTo>
                    <a:pt x="701695" y="479570"/>
                    <a:pt x="632912" y="544180"/>
                    <a:pt x="597970" y="627744"/>
                  </a:cubicBezTo>
                  <a:cubicBezTo>
                    <a:pt x="587056" y="655382"/>
                    <a:pt x="578544" y="684406"/>
                    <a:pt x="573780" y="713878"/>
                  </a:cubicBezTo>
                  <a:cubicBezTo>
                    <a:pt x="569667" y="712899"/>
                    <a:pt x="565105" y="713184"/>
                    <a:pt x="560951" y="713225"/>
                  </a:cubicBezTo>
                  <a:cubicBezTo>
                    <a:pt x="537006" y="712736"/>
                    <a:pt x="513182" y="716894"/>
                    <a:pt x="489317" y="715019"/>
                  </a:cubicBezTo>
                  <a:cubicBezTo>
                    <a:pt x="383556" y="707274"/>
                    <a:pt x="277306" y="676131"/>
                    <a:pt x="190115" y="614619"/>
                  </a:cubicBezTo>
                  <a:cubicBezTo>
                    <a:pt x="137418" y="577402"/>
                    <a:pt x="87164" y="532847"/>
                    <a:pt x="54869" y="476349"/>
                  </a:cubicBezTo>
                  <a:cubicBezTo>
                    <a:pt x="665" y="381411"/>
                    <a:pt x="-23281" y="258673"/>
                    <a:pt x="29498" y="158110"/>
                  </a:cubicBezTo>
                  <a:cubicBezTo>
                    <a:pt x="70508" y="61908"/>
                    <a:pt x="170364" y="6715"/>
                    <a:pt x="272134" y="1823"/>
                  </a:cubicBezTo>
                  <a:cubicBezTo>
                    <a:pt x="342099" y="-3802"/>
                    <a:pt x="415810" y="3005"/>
                    <a:pt x="481295" y="30480"/>
                  </a:cubicBezTo>
                  <a:cubicBezTo>
                    <a:pt x="513263" y="44380"/>
                    <a:pt x="541526" y="64558"/>
                    <a:pt x="568811" y="86774"/>
                  </a:cubicBezTo>
                  <a:cubicBezTo>
                    <a:pt x="593735" y="108501"/>
                    <a:pt x="610554" y="137320"/>
                    <a:pt x="632504" y="161819"/>
                  </a:cubicBezTo>
                  <a:cubicBezTo>
                    <a:pt x="654088" y="186522"/>
                    <a:pt x="670785" y="212040"/>
                    <a:pt x="689396" y="239473"/>
                  </a:cubicBezTo>
                  <a:cubicBezTo>
                    <a:pt x="706623" y="263972"/>
                    <a:pt x="725112" y="287778"/>
                    <a:pt x="739609" y="314070"/>
                  </a:cubicBezTo>
                  <a:cubicBezTo>
                    <a:pt x="756510" y="349657"/>
                    <a:pt x="768605" y="387241"/>
                    <a:pt x="779479" y="4251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7"/>
          <p:cNvGrpSpPr/>
          <p:nvPr/>
        </p:nvGrpSpPr>
        <p:grpSpPr>
          <a:xfrm>
            <a:off x="7793506" y="-264360"/>
            <a:ext cx="1018178" cy="951997"/>
            <a:chOff x="222632" y="-225099"/>
            <a:chExt cx="950946" cy="889135"/>
          </a:xfrm>
        </p:grpSpPr>
        <p:sp>
          <p:nvSpPr>
            <p:cNvPr id="208" name="Google Shape;208;p7"/>
            <p:cNvSpPr/>
            <p:nvPr/>
          </p:nvSpPr>
          <p:spPr>
            <a:xfrm rot="-725685">
              <a:off x="292518" y="-148668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1566563" y="695260"/>
                  </a:moveTo>
                  <a:cubicBezTo>
                    <a:pt x="1511142" y="682839"/>
                    <a:pt x="1454103" y="680478"/>
                    <a:pt x="1397808" y="674365"/>
                  </a:cubicBezTo>
                  <a:cubicBezTo>
                    <a:pt x="1291531" y="663011"/>
                    <a:pt x="1184575" y="656963"/>
                    <a:pt x="1077715" y="661653"/>
                  </a:cubicBezTo>
                  <a:cubicBezTo>
                    <a:pt x="1116917" y="623355"/>
                    <a:pt x="1157706" y="586610"/>
                    <a:pt x="1198397" y="549833"/>
                  </a:cubicBezTo>
                  <a:cubicBezTo>
                    <a:pt x="1218921" y="529746"/>
                    <a:pt x="1240804" y="511115"/>
                    <a:pt x="1262202" y="491933"/>
                  </a:cubicBezTo>
                  <a:cubicBezTo>
                    <a:pt x="1282500" y="472882"/>
                    <a:pt x="1302570" y="453603"/>
                    <a:pt x="1323709" y="435457"/>
                  </a:cubicBezTo>
                  <a:cubicBezTo>
                    <a:pt x="1342808" y="417893"/>
                    <a:pt x="1361519" y="399909"/>
                    <a:pt x="1382205" y="384189"/>
                  </a:cubicBezTo>
                  <a:cubicBezTo>
                    <a:pt x="1409851" y="361547"/>
                    <a:pt x="1434227" y="334247"/>
                    <a:pt x="1453261" y="304003"/>
                  </a:cubicBezTo>
                  <a:cubicBezTo>
                    <a:pt x="1465951" y="281652"/>
                    <a:pt x="1481198" y="255226"/>
                    <a:pt x="1472231" y="228928"/>
                  </a:cubicBezTo>
                  <a:cubicBezTo>
                    <a:pt x="1465401" y="210556"/>
                    <a:pt x="1448308" y="195224"/>
                    <a:pt x="1428561" y="192571"/>
                  </a:cubicBezTo>
                  <a:cubicBezTo>
                    <a:pt x="1393470" y="188593"/>
                    <a:pt x="1360224" y="205057"/>
                    <a:pt x="1330863" y="222491"/>
                  </a:cubicBezTo>
                  <a:cubicBezTo>
                    <a:pt x="1288521" y="249436"/>
                    <a:pt x="1250840" y="282687"/>
                    <a:pt x="1212188" y="314483"/>
                  </a:cubicBezTo>
                  <a:cubicBezTo>
                    <a:pt x="1164925" y="354560"/>
                    <a:pt x="1119798" y="397127"/>
                    <a:pt x="1074575" y="439501"/>
                  </a:cubicBezTo>
                  <a:cubicBezTo>
                    <a:pt x="1050458" y="463243"/>
                    <a:pt x="1029286" y="489799"/>
                    <a:pt x="1004457" y="512894"/>
                  </a:cubicBezTo>
                  <a:cubicBezTo>
                    <a:pt x="992383" y="524765"/>
                    <a:pt x="981182" y="537509"/>
                    <a:pt x="969625" y="549865"/>
                  </a:cubicBezTo>
                  <a:cubicBezTo>
                    <a:pt x="955802" y="564874"/>
                    <a:pt x="939649" y="577230"/>
                    <a:pt x="924402" y="590653"/>
                  </a:cubicBezTo>
                  <a:cubicBezTo>
                    <a:pt x="933401" y="458585"/>
                    <a:pt x="964737" y="328813"/>
                    <a:pt x="977815" y="197197"/>
                  </a:cubicBezTo>
                  <a:cubicBezTo>
                    <a:pt x="983772" y="146770"/>
                    <a:pt x="989242" y="96019"/>
                    <a:pt x="984905" y="45236"/>
                  </a:cubicBezTo>
                  <a:cubicBezTo>
                    <a:pt x="984516" y="8523"/>
                    <a:pt x="945055" y="-7650"/>
                    <a:pt x="913719" y="3445"/>
                  </a:cubicBezTo>
                  <a:cubicBezTo>
                    <a:pt x="883386" y="12760"/>
                    <a:pt x="859043" y="36599"/>
                    <a:pt x="844605" y="64352"/>
                  </a:cubicBezTo>
                  <a:cubicBezTo>
                    <a:pt x="804334" y="145120"/>
                    <a:pt x="791418" y="235980"/>
                    <a:pt x="772901" y="323443"/>
                  </a:cubicBezTo>
                  <a:cubicBezTo>
                    <a:pt x="765585" y="356468"/>
                    <a:pt x="761571" y="390044"/>
                    <a:pt x="756456" y="423457"/>
                  </a:cubicBezTo>
                  <a:cubicBezTo>
                    <a:pt x="746291" y="484623"/>
                    <a:pt x="735673" y="546081"/>
                    <a:pt x="731983" y="608055"/>
                  </a:cubicBezTo>
                  <a:cubicBezTo>
                    <a:pt x="713952" y="579688"/>
                    <a:pt x="697054" y="550447"/>
                    <a:pt x="679799" y="521498"/>
                  </a:cubicBezTo>
                  <a:cubicBezTo>
                    <a:pt x="661477" y="488828"/>
                    <a:pt x="646165" y="454477"/>
                    <a:pt x="626612" y="422487"/>
                  </a:cubicBezTo>
                  <a:cubicBezTo>
                    <a:pt x="596248" y="373871"/>
                    <a:pt x="567469" y="324252"/>
                    <a:pt x="532669" y="278612"/>
                  </a:cubicBezTo>
                  <a:cubicBezTo>
                    <a:pt x="521533" y="261727"/>
                    <a:pt x="512275" y="243678"/>
                    <a:pt x="499973" y="227570"/>
                  </a:cubicBezTo>
                  <a:cubicBezTo>
                    <a:pt x="487607" y="211170"/>
                    <a:pt x="474303" y="195483"/>
                    <a:pt x="461160" y="179730"/>
                  </a:cubicBezTo>
                  <a:cubicBezTo>
                    <a:pt x="428820" y="142112"/>
                    <a:pt x="392110" y="105108"/>
                    <a:pt x="344783" y="87221"/>
                  </a:cubicBezTo>
                  <a:cubicBezTo>
                    <a:pt x="326687" y="79878"/>
                    <a:pt x="306551" y="75932"/>
                    <a:pt x="287258" y="80525"/>
                  </a:cubicBezTo>
                  <a:cubicBezTo>
                    <a:pt x="258447" y="87997"/>
                    <a:pt x="264597" y="126068"/>
                    <a:pt x="268709" y="148581"/>
                  </a:cubicBezTo>
                  <a:cubicBezTo>
                    <a:pt x="281496" y="216022"/>
                    <a:pt x="310242" y="279129"/>
                    <a:pt x="348020" y="336123"/>
                  </a:cubicBezTo>
                  <a:cubicBezTo>
                    <a:pt x="363202" y="360965"/>
                    <a:pt x="376119" y="387165"/>
                    <a:pt x="391690" y="411812"/>
                  </a:cubicBezTo>
                  <a:cubicBezTo>
                    <a:pt x="412731" y="444255"/>
                    <a:pt x="436330" y="475081"/>
                    <a:pt x="459768" y="505842"/>
                  </a:cubicBezTo>
                  <a:cubicBezTo>
                    <a:pt x="493046" y="546501"/>
                    <a:pt x="523443" y="589392"/>
                    <a:pt x="559991" y="627301"/>
                  </a:cubicBezTo>
                  <a:cubicBezTo>
                    <a:pt x="576792" y="646806"/>
                    <a:pt x="592363" y="667281"/>
                    <a:pt x="609358" y="686591"/>
                  </a:cubicBezTo>
                  <a:cubicBezTo>
                    <a:pt x="619037" y="698010"/>
                    <a:pt x="629267" y="709622"/>
                    <a:pt x="634123" y="724016"/>
                  </a:cubicBezTo>
                  <a:cubicBezTo>
                    <a:pt x="581227" y="715282"/>
                    <a:pt x="527781" y="719584"/>
                    <a:pt x="474464" y="720361"/>
                  </a:cubicBezTo>
                  <a:cubicBezTo>
                    <a:pt x="406160" y="722787"/>
                    <a:pt x="337758" y="722463"/>
                    <a:pt x="269550" y="727056"/>
                  </a:cubicBezTo>
                  <a:cubicBezTo>
                    <a:pt x="235786" y="728868"/>
                    <a:pt x="201925" y="729126"/>
                    <a:pt x="168097" y="730291"/>
                  </a:cubicBezTo>
                  <a:cubicBezTo>
                    <a:pt x="116399" y="731682"/>
                    <a:pt x="61172" y="732264"/>
                    <a:pt x="15075" y="758561"/>
                  </a:cubicBezTo>
                  <a:cubicBezTo>
                    <a:pt x="-29857" y="792848"/>
                    <a:pt x="36732" y="839879"/>
                    <a:pt x="70625" y="849130"/>
                  </a:cubicBezTo>
                  <a:cubicBezTo>
                    <a:pt x="103126" y="859028"/>
                    <a:pt x="137408" y="860969"/>
                    <a:pt x="171107" y="863297"/>
                  </a:cubicBezTo>
                  <a:cubicBezTo>
                    <a:pt x="222708" y="865529"/>
                    <a:pt x="274471" y="864462"/>
                    <a:pt x="326039" y="862327"/>
                  </a:cubicBezTo>
                  <a:cubicBezTo>
                    <a:pt x="378093" y="859836"/>
                    <a:pt x="430180" y="857863"/>
                    <a:pt x="482137" y="853982"/>
                  </a:cubicBezTo>
                  <a:cubicBezTo>
                    <a:pt x="527166" y="850165"/>
                    <a:pt x="572292" y="846057"/>
                    <a:pt x="617516" y="848224"/>
                  </a:cubicBezTo>
                  <a:cubicBezTo>
                    <a:pt x="598514" y="860936"/>
                    <a:pt x="582004" y="876689"/>
                    <a:pt x="565397" y="892215"/>
                  </a:cubicBezTo>
                  <a:cubicBezTo>
                    <a:pt x="491265" y="947720"/>
                    <a:pt x="417101" y="1003485"/>
                    <a:pt x="348894" y="1066333"/>
                  </a:cubicBezTo>
                  <a:cubicBezTo>
                    <a:pt x="294412" y="1111488"/>
                    <a:pt x="242908" y="1161851"/>
                    <a:pt x="206619" y="1223146"/>
                  </a:cubicBezTo>
                  <a:cubicBezTo>
                    <a:pt x="187747" y="1253325"/>
                    <a:pt x="169068" y="1287741"/>
                    <a:pt x="176902" y="1324486"/>
                  </a:cubicBezTo>
                  <a:cubicBezTo>
                    <a:pt x="181434" y="1353371"/>
                    <a:pt x="209047" y="1346482"/>
                    <a:pt x="229539" y="1340627"/>
                  </a:cubicBezTo>
                  <a:cubicBezTo>
                    <a:pt x="261134" y="1330018"/>
                    <a:pt x="291693" y="1315785"/>
                    <a:pt x="320115" y="1298351"/>
                  </a:cubicBezTo>
                  <a:cubicBezTo>
                    <a:pt x="400268" y="1247632"/>
                    <a:pt x="475274" y="1188730"/>
                    <a:pt x="541766" y="1121063"/>
                  </a:cubicBezTo>
                  <a:cubicBezTo>
                    <a:pt x="580385" y="1086808"/>
                    <a:pt x="613987" y="1047508"/>
                    <a:pt x="651960" y="1012574"/>
                  </a:cubicBezTo>
                  <a:cubicBezTo>
                    <a:pt x="694270" y="970330"/>
                    <a:pt x="741565" y="932680"/>
                    <a:pt x="786400" y="892926"/>
                  </a:cubicBezTo>
                  <a:cubicBezTo>
                    <a:pt x="786238" y="982654"/>
                    <a:pt x="786335" y="1072414"/>
                    <a:pt x="789314" y="1162110"/>
                  </a:cubicBezTo>
                  <a:cubicBezTo>
                    <a:pt x="789702" y="1231233"/>
                    <a:pt x="801615" y="1299580"/>
                    <a:pt x="818610" y="1366407"/>
                  </a:cubicBezTo>
                  <a:cubicBezTo>
                    <a:pt x="827253" y="1393319"/>
                    <a:pt x="842080" y="1457978"/>
                    <a:pt x="870243" y="1467229"/>
                  </a:cubicBezTo>
                  <a:cubicBezTo>
                    <a:pt x="909219" y="1478388"/>
                    <a:pt x="942335" y="1285639"/>
                    <a:pt x="950590" y="1253260"/>
                  </a:cubicBezTo>
                  <a:cubicBezTo>
                    <a:pt x="963960" y="1187857"/>
                    <a:pt x="974966" y="1121968"/>
                    <a:pt x="979757" y="1055335"/>
                  </a:cubicBezTo>
                  <a:cubicBezTo>
                    <a:pt x="984160" y="997598"/>
                    <a:pt x="986847" y="940054"/>
                    <a:pt x="992706" y="882317"/>
                  </a:cubicBezTo>
                  <a:cubicBezTo>
                    <a:pt x="1012259" y="902339"/>
                    <a:pt x="1033851" y="920162"/>
                    <a:pt x="1053857" y="939699"/>
                  </a:cubicBezTo>
                  <a:cubicBezTo>
                    <a:pt x="1071564" y="957618"/>
                    <a:pt x="1088915" y="975894"/>
                    <a:pt x="1107206" y="993264"/>
                  </a:cubicBezTo>
                  <a:cubicBezTo>
                    <a:pt x="1129251" y="1015712"/>
                    <a:pt x="1148933" y="1040359"/>
                    <a:pt x="1172111" y="1061740"/>
                  </a:cubicBezTo>
                  <a:cubicBezTo>
                    <a:pt x="1187164" y="1076619"/>
                    <a:pt x="1198915" y="1092566"/>
                    <a:pt x="1213612" y="1108642"/>
                  </a:cubicBezTo>
                  <a:cubicBezTo>
                    <a:pt x="1231125" y="1127176"/>
                    <a:pt x="1249836" y="1144513"/>
                    <a:pt x="1268677" y="1161657"/>
                  </a:cubicBezTo>
                  <a:cubicBezTo>
                    <a:pt x="1302214" y="1188180"/>
                    <a:pt x="1355919" y="1232559"/>
                    <a:pt x="1400916" y="1215772"/>
                  </a:cubicBezTo>
                  <a:cubicBezTo>
                    <a:pt x="1435586" y="1199275"/>
                    <a:pt x="1422637" y="1164859"/>
                    <a:pt x="1408815" y="1138238"/>
                  </a:cubicBezTo>
                  <a:cubicBezTo>
                    <a:pt x="1395769" y="1112653"/>
                    <a:pt x="1383079" y="1086258"/>
                    <a:pt x="1367217" y="1061902"/>
                  </a:cubicBezTo>
                  <a:cubicBezTo>
                    <a:pt x="1354397" y="1043076"/>
                    <a:pt x="1340089" y="1025318"/>
                    <a:pt x="1326946" y="1006687"/>
                  </a:cubicBezTo>
                  <a:cubicBezTo>
                    <a:pt x="1296387" y="965608"/>
                    <a:pt x="1258318" y="930836"/>
                    <a:pt x="1219374" y="897875"/>
                  </a:cubicBezTo>
                  <a:cubicBezTo>
                    <a:pt x="1206555" y="886263"/>
                    <a:pt x="1194772" y="873616"/>
                    <a:pt x="1181823" y="862165"/>
                  </a:cubicBezTo>
                  <a:cubicBezTo>
                    <a:pt x="1168389" y="849906"/>
                    <a:pt x="1152235" y="841076"/>
                    <a:pt x="1138833" y="828817"/>
                  </a:cubicBezTo>
                  <a:cubicBezTo>
                    <a:pt x="1192020" y="828461"/>
                    <a:pt x="1244948" y="836094"/>
                    <a:pt x="1298135" y="833313"/>
                  </a:cubicBezTo>
                  <a:cubicBezTo>
                    <a:pt x="1339603" y="831663"/>
                    <a:pt x="1381201" y="833474"/>
                    <a:pt x="1422378" y="827458"/>
                  </a:cubicBezTo>
                  <a:cubicBezTo>
                    <a:pt x="1447855" y="825000"/>
                    <a:pt x="1473656" y="824838"/>
                    <a:pt x="1498744" y="819145"/>
                  </a:cubicBezTo>
                  <a:cubicBezTo>
                    <a:pt x="1522796" y="813938"/>
                    <a:pt x="1545748" y="804751"/>
                    <a:pt x="1569185" y="797344"/>
                  </a:cubicBezTo>
                  <a:cubicBezTo>
                    <a:pt x="1581681" y="793204"/>
                    <a:pt x="1594726" y="788837"/>
                    <a:pt x="1604114" y="779166"/>
                  </a:cubicBezTo>
                  <a:cubicBezTo>
                    <a:pt x="1639303" y="747111"/>
                    <a:pt x="1604568" y="702409"/>
                    <a:pt x="1566563" y="69526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rot="-725685">
              <a:off x="292518" y="-148668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870243" y="1467229"/>
                  </a:moveTo>
                  <a:cubicBezTo>
                    <a:pt x="842080" y="1457978"/>
                    <a:pt x="827253" y="1393319"/>
                    <a:pt x="818610" y="1366407"/>
                  </a:cubicBezTo>
                  <a:cubicBezTo>
                    <a:pt x="801615" y="1299580"/>
                    <a:pt x="789702" y="1231233"/>
                    <a:pt x="789314" y="1162110"/>
                  </a:cubicBezTo>
                  <a:cubicBezTo>
                    <a:pt x="786335" y="1072414"/>
                    <a:pt x="786238" y="982654"/>
                    <a:pt x="786400" y="892926"/>
                  </a:cubicBezTo>
                  <a:cubicBezTo>
                    <a:pt x="741565" y="932680"/>
                    <a:pt x="694270" y="970330"/>
                    <a:pt x="651960" y="1012574"/>
                  </a:cubicBezTo>
                  <a:cubicBezTo>
                    <a:pt x="613987" y="1047508"/>
                    <a:pt x="580385" y="1086808"/>
                    <a:pt x="541766" y="1121063"/>
                  </a:cubicBezTo>
                  <a:cubicBezTo>
                    <a:pt x="475274" y="1188730"/>
                    <a:pt x="400268" y="1247632"/>
                    <a:pt x="320115" y="1298351"/>
                  </a:cubicBezTo>
                  <a:cubicBezTo>
                    <a:pt x="291693" y="1315785"/>
                    <a:pt x="261134" y="1330018"/>
                    <a:pt x="229539" y="1340627"/>
                  </a:cubicBezTo>
                  <a:cubicBezTo>
                    <a:pt x="209047" y="1346482"/>
                    <a:pt x="181434" y="1353371"/>
                    <a:pt x="176902" y="1324486"/>
                  </a:cubicBezTo>
                  <a:cubicBezTo>
                    <a:pt x="169068" y="1287741"/>
                    <a:pt x="187747" y="1253325"/>
                    <a:pt x="206619" y="1223146"/>
                  </a:cubicBezTo>
                  <a:cubicBezTo>
                    <a:pt x="242908" y="1161851"/>
                    <a:pt x="294412" y="1111488"/>
                    <a:pt x="348894" y="1066333"/>
                  </a:cubicBezTo>
                  <a:cubicBezTo>
                    <a:pt x="417101" y="1003485"/>
                    <a:pt x="491265" y="947720"/>
                    <a:pt x="565397" y="892215"/>
                  </a:cubicBezTo>
                  <a:cubicBezTo>
                    <a:pt x="582004" y="876689"/>
                    <a:pt x="598514" y="860936"/>
                    <a:pt x="617516" y="848224"/>
                  </a:cubicBezTo>
                  <a:cubicBezTo>
                    <a:pt x="572292" y="846057"/>
                    <a:pt x="527166" y="850165"/>
                    <a:pt x="482137" y="853982"/>
                  </a:cubicBezTo>
                  <a:cubicBezTo>
                    <a:pt x="430180" y="857863"/>
                    <a:pt x="378093" y="859836"/>
                    <a:pt x="326039" y="862327"/>
                  </a:cubicBezTo>
                  <a:cubicBezTo>
                    <a:pt x="274471" y="864462"/>
                    <a:pt x="222708" y="865529"/>
                    <a:pt x="171107" y="863297"/>
                  </a:cubicBezTo>
                  <a:cubicBezTo>
                    <a:pt x="137408" y="860969"/>
                    <a:pt x="103126" y="859028"/>
                    <a:pt x="70625" y="849130"/>
                  </a:cubicBezTo>
                  <a:cubicBezTo>
                    <a:pt x="36732" y="839879"/>
                    <a:pt x="-29857" y="792848"/>
                    <a:pt x="15075" y="758561"/>
                  </a:cubicBezTo>
                  <a:cubicBezTo>
                    <a:pt x="61172" y="732264"/>
                    <a:pt x="116399" y="731682"/>
                    <a:pt x="168097" y="730291"/>
                  </a:cubicBezTo>
                  <a:cubicBezTo>
                    <a:pt x="201925" y="729126"/>
                    <a:pt x="235786" y="728868"/>
                    <a:pt x="269550" y="727056"/>
                  </a:cubicBezTo>
                  <a:cubicBezTo>
                    <a:pt x="337758" y="722463"/>
                    <a:pt x="406160" y="722787"/>
                    <a:pt x="474464" y="720361"/>
                  </a:cubicBezTo>
                  <a:cubicBezTo>
                    <a:pt x="527781" y="719584"/>
                    <a:pt x="581227" y="715282"/>
                    <a:pt x="634123" y="724016"/>
                  </a:cubicBezTo>
                  <a:cubicBezTo>
                    <a:pt x="629267" y="709622"/>
                    <a:pt x="619037" y="698010"/>
                    <a:pt x="609358" y="686591"/>
                  </a:cubicBezTo>
                  <a:cubicBezTo>
                    <a:pt x="592363" y="667281"/>
                    <a:pt x="576792" y="646806"/>
                    <a:pt x="559991" y="627301"/>
                  </a:cubicBezTo>
                  <a:cubicBezTo>
                    <a:pt x="523443" y="589392"/>
                    <a:pt x="493046" y="546501"/>
                    <a:pt x="459768" y="505842"/>
                  </a:cubicBezTo>
                  <a:cubicBezTo>
                    <a:pt x="436330" y="475081"/>
                    <a:pt x="412731" y="444255"/>
                    <a:pt x="391690" y="411812"/>
                  </a:cubicBezTo>
                  <a:cubicBezTo>
                    <a:pt x="376119" y="387165"/>
                    <a:pt x="363202" y="360965"/>
                    <a:pt x="348020" y="336123"/>
                  </a:cubicBezTo>
                  <a:cubicBezTo>
                    <a:pt x="310242" y="279129"/>
                    <a:pt x="281496" y="216022"/>
                    <a:pt x="268709" y="148581"/>
                  </a:cubicBezTo>
                  <a:cubicBezTo>
                    <a:pt x="264597" y="126068"/>
                    <a:pt x="258447" y="87997"/>
                    <a:pt x="287258" y="80525"/>
                  </a:cubicBezTo>
                  <a:cubicBezTo>
                    <a:pt x="306551" y="75932"/>
                    <a:pt x="326687" y="79878"/>
                    <a:pt x="344783" y="87221"/>
                  </a:cubicBezTo>
                  <a:cubicBezTo>
                    <a:pt x="392110" y="105108"/>
                    <a:pt x="428820" y="142112"/>
                    <a:pt x="461160" y="179730"/>
                  </a:cubicBezTo>
                  <a:cubicBezTo>
                    <a:pt x="474303" y="195483"/>
                    <a:pt x="487607" y="211170"/>
                    <a:pt x="499973" y="227570"/>
                  </a:cubicBezTo>
                  <a:cubicBezTo>
                    <a:pt x="512275" y="243678"/>
                    <a:pt x="521533" y="261727"/>
                    <a:pt x="532669" y="278612"/>
                  </a:cubicBezTo>
                  <a:cubicBezTo>
                    <a:pt x="567469" y="324252"/>
                    <a:pt x="596248" y="373871"/>
                    <a:pt x="626612" y="422487"/>
                  </a:cubicBezTo>
                  <a:cubicBezTo>
                    <a:pt x="646165" y="454477"/>
                    <a:pt x="661477" y="488828"/>
                    <a:pt x="679799" y="521498"/>
                  </a:cubicBezTo>
                  <a:cubicBezTo>
                    <a:pt x="697054" y="550447"/>
                    <a:pt x="713952" y="579688"/>
                    <a:pt x="731983" y="608055"/>
                  </a:cubicBezTo>
                  <a:cubicBezTo>
                    <a:pt x="735673" y="546081"/>
                    <a:pt x="746291" y="484623"/>
                    <a:pt x="756456" y="423457"/>
                  </a:cubicBezTo>
                  <a:cubicBezTo>
                    <a:pt x="761571" y="390044"/>
                    <a:pt x="765585" y="356468"/>
                    <a:pt x="772901" y="323443"/>
                  </a:cubicBezTo>
                  <a:cubicBezTo>
                    <a:pt x="791418" y="235980"/>
                    <a:pt x="804334" y="145120"/>
                    <a:pt x="844605" y="64352"/>
                  </a:cubicBezTo>
                  <a:cubicBezTo>
                    <a:pt x="859043" y="36599"/>
                    <a:pt x="883386" y="12760"/>
                    <a:pt x="913719" y="3445"/>
                  </a:cubicBezTo>
                  <a:cubicBezTo>
                    <a:pt x="945055" y="-7650"/>
                    <a:pt x="984516" y="8523"/>
                    <a:pt x="984905" y="45236"/>
                  </a:cubicBezTo>
                  <a:cubicBezTo>
                    <a:pt x="989242" y="96019"/>
                    <a:pt x="983772" y="146770"/>
                    <a:pt x="977815" y="197197"/>
                  </a:cubicBezTo>
                  <a:cubicBezTo>
                    <a:pt x="964737" y="328813"/>
                    <a:pt x="933401" y="458585"/>
                    <a:pt x="924402" y="590653"/>
                  </a:cubicBezTo>
                  <a:cubicBezTo>
                    <a:pt x="939649" y="577230"/>
                    <a:pt x="955802" y="564874"/>
                    <a:pt x="969625" y="549865"/>
                  </a:cubicBezTo>
                  <a:cubicBezTo>
                    <a:pt x="981182" y="537509"/>
                    <a:pt x="992383" y="524765"/>
                    <a:pt x="1004457" y="512894"/>
                  </a:cubicBezTo>
                  <a:cubicBezTo>
                    <a:pt x="1029286" y="489799"/>
                    <a:pt x="1050458" y="463243"/>
                    <a:pt x="1074575" y="439501"/>
                  </a:cubicBezTo>
                  <a:cubicBezTo>
                    <a:pt x="1119798" y="397127"/>
                    <a:pt x="1164925" y="354560"/>
                    <a:pt x="1212188" y="314483"/>
                  </a:cubicBezTo>
                  <a:cubicBezTo>
                    <a:pt x="1250840" y="282687"/>
                    <a:pt x="1288521" y="249436"/>
                    <a:pt x="1330863" y="222491"/>
                  </a:cubicBezTo>
                  <a:cubicBezTo>
                    <a:pt x="1360224" y="205057"/>
                    <a:pt x="1393470" y="188593"/>
                    <a:pt x="1428561" y="192571"/>
                  </a:cubicBezTo>
                  <a:cubicBezTo>
                    <a:pt x="1448308" y="195224"/>
                    <a:pt x="1465401" y="210556"/>
                    <a:pt x="1472231" y="228928"/>
                  </a:cubicBezTo>
                  <a:cubicBezTo>
                    <a:pt x="1481198" y="255226"/>
                    <a:pt x="1465951" y="281652"/>
                    <a:pt x="1453261" y="304003"/>
                  </a:cubicBezTo>
                  <a:cubicBezTo>
                    <a:pt x="1434227" y="334247"/>
                    <a:pt x="1409851" y="361547"/>
                    <a:pt x="1382205" y="384189"/>
                  </a:cubicBezTo>
                  <a:cubicBezTo>
                    <a:pt x="1361519" y="399909"/>
                    <a:pt x="1342808" y="417893"/>
                    <a:pt x="1323709" y="435457"/>
                  </a:cubicBezTo>
                  <a:cubicBezTo>
                    <a:pt x="1302570" y="453603"/>
                    <a:pt x="1282500" y="472882"/>
                    <a:pt x="1262202" y="491933"/>
                  </a:cubicBezTo>
                  <a:cubicBezTo>
                    <a:pt x="1240804" y="511115"/>
                    <a:pt x="1218921" y="529746"/>
                    <a:pt x="1198397" y="549833"/>
                  </a:cubicBezTo>
                  <a:cubicBezTo>
                    <a:pt x="1157706" y="586610"/>
                    <a:pt x="1116917" y="623355"/>
                    <a:pt x="1077715" y="661653"/>
                  </a:cubicBezTo>
                  <a:cubicBezTo>
                    <a:pt x="1184575" y="656963"/>
                    <a:pt x="1291531" y="663011"/>
                    <a:pt x="1397808" y="674365"/>
                  </a:cubicBezTo>
                  <a:cubicBezTo>
                    <a:pt x="1454103" y="680478"/>
                    <a:pt x="1511142" y="682839"/>
                    <a:pt x="1566563" y="695260"/>
                  </a:cubicBezTo>
                  <a:cubicBezTo>
                    <a:pt x="1604568" y="702409"/>
                    <a:pt x="1639303" y="747111"/>
                    <a:pt x="1604114" y="779166"/>
                  </a:cubicBezTo>
                  <a:cubicBezTo>
                    <a:pt x="1594726" y="788837"/>
                    <a:pt x="1581681" y="793204"/>
                    <a:pt x="1569185" y="797344"/>
                  </a:cubicBezTo>
                  <a:cubicBezTo>
                    <a:pt x="1545748" y="804751"/>
                    <a:pt x="1522796" y="813938"/>
                    <a:pt x="1498744" y="819145"/>
                  </a:cubicBezTo>
                  <a:cubicBezTo>
                    <a:pt x="1473656" y="824838"/>
                    <a:pt x="1447855" y="825000"/>
                    <a:pt x="1422378" y="827458"/>
                  </a:cubicBezTo>
                  <a:cubicBezTo>
                    <a:pt x="1381201" y="833474"/>
                    <a:pt x="1339603" y="831663"/>
                    <a:pt x="1298135" y="833313"/>
                  </a:cubicBezTo>
                  <a:cubicBezTo>
                    <a:pt x="1244948" y="836094"/>
                    <a:pt x="1192020" y="828461"/>
                    <a:pt x="1138833" y="828817"/>
                  </a:cubicBezTo>
                  <a:cubicBezTo>
                    <a:pt x="1152235" y="841076"/>
                    <a:pt x="1168389" y="849906"/>
                    <a:pt x="1181823" y="862165"/>
                  </a:cubicBezTo>
                  <a:cubicBezTo>
                    <a:pt x="1194772" y="873616"/>
                    <a:pt x="1206555" y="886263"/>
                    <a:pt x="1219374" y="897875"/>
                  </a:cubicBezTo>
                  <a:cubicBezTo>
                    <a:pt x="1258318" y="930836"/>
                    <a:pt x="1296387" y="965608"/>
                    <a:pt x="1326946" y="1006687"/>
                  </a:cubicBezTo>
                  <a:cubicBezTo>
                    <a:pt x="1340089" y="1025318"/>
                    <a:pt x="1354397" y="1043076"/>
                    <a:pt x="1367217" y="1061902"/>
                  </a:cubicBezTo>
                  <a:cubicBezTo>
                    <a:pt x="1383079" y="1086258"/>
                    <a:pt x="1395769" y="1112653"/>
                    <a:pt x="1408815" y="1138238"/>
                  </a:cubicBezTo>
                  <a:cubicBezTo>
                    <a:pt x="1422637" y="1164859"/>
                    <a:pt x="1435586" y="1199275"/>
                    <a:pt x="1400916" y="1215772"/>
                  </a:cubicBezTo>
                  <a:cubicBezTo>
                    <a:pt x="1355919" y="1232559"/>
                    <a:pt x="1302214" y="1188180"/>
                    <a:pt x="1268677" y="1161657"/>
                  </a:cubicBezTo>
                  <a:cubicBezTo>
                    <a:pt x="1249836" y="1144513"/>
                    <a:pt x="1231125" y="1127176"/>
                    <a:pt x="1213612" y="1108642"/>
                  </a:cubicBezTo>
                  <a:cubicBezTo>
                    <a:pt x="1198915" y="1092566"/>
                    <a:pt x="1187164" y="1076619"/>
                    <a:pt x="1172111" y="1061740"/>
                  </a:cubicBezTo>
                  <a:cubicBezTo>
                    <a:pt x="1148933" y="1040359"/>
                    <a:pt x="1129251" y="1015712"/>
                    <a:pt x="1107206" y="993264"/>
                  </a:cubicBezTo>
                  <a:cubicBezTo>
                    <a:pt x="1088915" y="975894"/>
                    <a:pt x="1071564" y="957618"/>
                    <a:pt x="1053857" y="939699"/>
                  </a:cubicBezTo>
                  <a:cubicBezTo>
                    <a:pt x="1033851" y="920162"/>
                    <a:pt x="1012259" y="902339"/>
                    <a:pt x="992706" y="882317"/>
                  </a:cubicBezTo>
                  <a:cubicBezTo>
                    <a:pt x="986847" y="940054"/>
                    <a:pt x="984160" y="997598"/>
                    <a:pt x="979757" y="1055335"/>
                  </a:cubicBezTo>
                  <a:cubicBezTo>
                    <a:pt x="974966" y="1121968"/>
                    <a:pt x="963960" y="1187857"/>
                    <a:pt x="950590" y="1253260"/>
                  </a:cubicBezTo>
                  <a:cubicBezTo>
                    <a:pt x="942335" y="1285639"/>
                    <a:pt x="909219" y="1478388"/>
                    <a:pt x="870243" y="1467229"/>
                  </a:cubicBezTo>
                  <a:close/>
                  <a:moveTo>
                    <a:pt x="873286" y="1450474"/>
                  </a:moveTo>
                  <a:cubicBezTo>
                    <a:pt x="881476" y="1440188"/>
                    <a:pt x="887562" y="1428543"/>
                    <a:pt x="891803" y="1416122"/>
                  </a:cubicBezTo>
                  <a:cubicBezTo>
                    <a:pt x="900802" y="1390278"/>
                    <a:pt x="908377" y="1363981"/>
                    <a:pt x="914528" y="1337328"/>
                  </a:cubicBezTo>
                  <a:cubicBezTo>
                    <a:pt x="936282" y="1246565"/>
                    <a:pt x="955025" y="1154638"/>
                    <a:pt x="962439" y="1061481"/>
                  </a:cubicBezTo>
                  <a:cubicBezTo>
                    <a:pt x="967942" y="997113"/>
                    <a:pt x="969690" y="932453"/>
                    <a:pt x="977686" y="868343"/>
                  </a:cubicBezTo>
                  <a:cubicBezTo>
                    <a:pt x="978916" y="860451"/>
                    <a:pt x="987430" y="854532"/>
                    <a:pt x="994422" y="860257"/>
                  </a:cubicBezTo>
                  <a:cubicBezTo>
                    <a:pt x="1002806" y="868570"/>
                    <a:pt x="1010899" y="877206"/>
                    <a:pt x="1019575" y="885228"/>
                  </a:cubicBezTo>
                  <a:cubicBezTo>
                    <a:pt x="1042624" y="906576"/>
                    <a:pt x="1066255" y="927278"/>
                    <a:pt x="1087588" y="950373"/>
                  </a:cubicBezTo>
                  <a:cubicBezTo>
                    <a:pt x="1103645" y="967031"/>
                    <a:pt x="1120996" y="982363"/>
                    <a:pt x="1136340" y="999700"/>
                  </a:cubicBezTo>
                  <a:cubicBezTo>
                    <a:pt x="1152559" y="1019140"/>
                    <a:pt x="1170590" y="1036801"/>
                    <a:pt x="1188524" y="1054656"/>
                  </a:cubicBezTo>
                  <a:cubicBezTo>
                    <a:pt x="1200696" y="1067142"/>
                    <a:pt x="1211443" y="1080986"/>
                    <a:pt x="1222903" y="1094118"/>
                  </a:cubicBezTo>
                  <a:cubicBezTo>
                    <a:pt x="1245563" y="1117731"/>
                    <a:pt x="1268968" y="1140923"/>
                    <a:pt x="1294639" y="1161301"/>
                  </a:cubicBezTo>
                  <a:cubicBezTo>
                    <a:pt x="1321152" y="1179285"/>
                    <a:pt x="1365048" y="1215286"/>
                    <a:pt x="1397841" y="1198337"/>
                  </a:cubicBezTo>
                  <a:cubicBezTo>
                    <a:pt x="1404412" y="1193615"/>
                    <a:pt x="1408620" y="1186175"/>
                    <a:pt x="1405966" y="1178088"/>
                  </a:cubicBezTo>
                  <a:cubicBezTo>
                    <a:pt x="1403894" y="1166929"/>
                    <a:pt x="1399265" y="1156546"/>
                    <a:pt x="1394247" y="1146422"/>
                  </a:cubicBezTo>
                  <a:cubicBezTo>
                    <a:pt x="1380975" y="1120319"/>
                    <a:pt x="1368220" y="1093827"/>
                    <a:pt x="1352099" y="1069309"/>
                  </a:cubicBezTo>
                  <a:cubicBezTo>
                    <a:pt x="1332449" y="1042882"/>
                    <a:pt x="1313965" y="1015485"/>
                    <a:pt x="1292470" y="990546"/>
                  </a:cubicBezTo>
                  <a:cubicBezTo>
                    <a:pt x="1269130" y="964961"/>
                    <a:pt x="1244106" y="940249"/>
                    <a:pt x="1217497" y="918383"/>
                  </a:cubicBezTo>
                  <a:cubicBezTo>
                    <a:pt x="1201019" y="904603"/>
                    <a:pt x="1186452" y="888754"/>
                    <a:pt x="1170493" y="874392"/>
                  </a:cubicBezTo>
                  <a:cubicBezTo>
                    <a:pt x="1158030" y="863524"/>
                    <a:pt x="1143915" y="854855"/>
                    <a:pt x="1131161" y="844375"/>
                  </a:cubicBezTo>
                  <a:cubicBezTo>
                    <a:pt x="1122259" y="837259"/>
                    <a:pt x="1104713" y="819825"/>
                    <a:pt x="1122744" y="812741"/>
                  </a:cubicBezTo>
                  <a:cubicBezTo>
                    <a:pt x="1142426" y="810962"/>
                    <a:pt x="1162400" y="812870"/>
                    <a:pt x="1182179" y="813161"/>
                  </a:cubicBezTo>
                  <a:cubicBezTo>
                    <a:pt x="1223906" y="815264"/>
                    <a:pt x="1265537" y="818983"/>
                    <a:pt x="1307329" y="816202"/>
                  </a:cubicBezTo>
                  <a:cubicBezTo>
                    <a:pt x="1341157" y="815037"/>
                    <a:pt x="1375148" y="816655"/>
                    <a:pt x="1408782" y="812126"/>
                  </a:cubicBezTo>
                  <a:cubicBezTo>
                    <a:pt x="1435748" y="808697"/>
                    <a:pt x="1463070" y="808989"/>
                    <a:pt x="1489841" y="803943"/>
                  </a:cubicBezTo>
                  <a:cubicBezTo>
                    <a:pt x="1517196" y="798379"/>
                    <a:pt x="1543158" y="787899"/>
                    <a:pt x="1569703" y="779554"/>
                  </a:cubicBezTo>
                  <a:cubicBezTo>
                    <a:pt x="1605150" y="768750"/>
                    <a:pt x="1614409" y="739865"/>
                    <a:pt x="1580548" y="718193"/>
                  </a:cubicBezTo>
                  <a:cubicBezTo>
                    <a:pt x="1557466" y="707163"/>
                    <a:pt x="1531116" y="705870"/>
                    <a:pt x="1506125" y="702085"/>
                  </a:cubicBezTo>
                  <a:cubicBezTo>
                    <a:pt x="1489841" y="700144"/>
                    <a:pt x="1473526" y="698171"/>
                    <a:pt x="1457178" y="696586"/>
                  </a:cubicBezTo>
                  <a:cubicBezTo>
                    <a:pt x="1399103" y="691476"/>
                    <a:pt x="1340866" y="685459"/>
                    <a:pt x="1282791" y="680769"/>
                  </a:cubicBezTo>
                  <a:cubicBezTo>
                    <a:pt x="1224813" y="677858"/>
                    <a:pt x="1166738" y="675497"/>
                    <a:pt x="1108695" y="677308"/>
                  </a:cubicBezTo>
                  <a:cubicBezTo>
                    <a:pt x="1095487" y="676661"/>
                    <a:pt x="1062241" y="683680"/>
                    <a:pt x="1055411" y="670645"/>
                  </a:cubicBezTo>
                  <a:cubicBezTo>
                    <a:pt x="1052012" y="662947"/>
                    <a:pt x="1059554" y="657092"/>
                    <a:pt x="1064054" y="651820"/>
                  </a:cubicBezTo>
                  <a:cubicBezTo>
                    <a:pt x="1074478" y="640660"/>
                    <a:pt x="1085776" y="630406"/>
                    <a:pt x="1097106" y="620218"/>
                  </a:cubicBezTo>
                  <a:cubicBezTo>
                    <a:pt x="1109601" y="609090"/>
                    <a:pt x="1121708" y="597511"/>
                    <a:pt x="1133621" y="585769"/>
                  </a:cubicBezTo>
                  <a:cubicBezTo>
                    <a:pt x="1157091" y="563644"/>
                    <a:pt x="1181758" y="543558"/>
                    <a:pt x="1204613" y="520883"/>
                  </a:cubicBezTo>
                  <a:cubicBezTo>
                    <a:pt x="1227629" y="499632"/>
                    <a:pt x="1251908" y="479836"/>
                    <a:pt x="1274083" y="457679"/>
                  </a:cubicBezTo>
                  <a:cubicBezTo>
                    <a:pt x="1296937" y="436654"/>
                    <a:pt x="1320245" y="416179"/>
                    <a:pt x="1342938" y="394993"/>
                  </a:cubicBezTo>
                  <a:cubicBezTo>
                    <a:pt x="1371166" y="371671"/>
                    <a:pt x="1399848" y="348867"/>
                    <a:pt x="1422087" y="319400"/>
                  </a:cubicBezTo>
                  <a:cubicBezTo>
                    <a:pt x="1439050" y="296434"/>
                    <a:pt x="1457081" y="271884"/>
                    <a:pt x="1458279" y="242708"/>
                  </a:cubicBezTo>
                  <a:cubicBezTo>
                    <a:pt x="1450348" y="197585"/>
                    <a:pt x="1401693" y="205477"/>
                    <a:pt x="1370260" y="220454"/>
                  </a:cubicBezTo>
                  <a:cubicBezTo>
                    <a:pt x="1332967" y="237209"/>
                    <a:pt x="1301081" y="263150"/>
                    <a:pt x="1269518" y="288574"/>
                  </a:cubicBezTo>
                  <a:cubicBezTo>
                    <a:pt x="1234395" y="317330"/>
                    <a:pt x="1199012" y="347638"/>
                    <a:pt x="1165248" y="377720"/>
                  </a:cubicBezTo>
                  <a:cubicBezTo>
                    <a:pt x="1151911" y="389364"/>
                    <a:pt x="1138995" y="401559"/>
                    <a:pt x="1126402" y="414012"/>
                  </a:cubicBezTo>
                  <a:cubicBezTo>
                    <a:pt x="1102026" y="437269"/>
                    <a:pt x="1076226" y="459038"/>
                    <a:pt x="1054666" y="485076"/>
                  </a:cubicBezTo>
                  <a:cubicBezTo>
                    <a:pt x="1037671" y="504710"/>
                    <a:pt x="1018151" y="521886"/>
                    <a:pt x="1000508" y="540905"/>
                  </a:cubicBezTo>
                  <a:cubicBezTo>
                    <a:pt x="982250" y="561833"/>
                    <a:pt x="962471" y="581241"/>
                    <a:pt x="940652" y="598449"/>
                  </a:cubicBezTo>
                  <a:cubicBezTo>
                    <a:pt x="933304" y="604336"/>
                    <a:pt x="927347" y="612034"/>
                    <a:pt x="919449" y="617080"/>
                  </a:cubicBezTo>
                  <a:cubicBezTo>
                    <a:pt x="914658" y="619829"/>
                    <a:pt x="908183" y="617048"/>
                    <a:pt x="906694" y="611775"/>
                  </a:cubicBezTo>
                  <a:cubicBezTo>
                    <a:pt x="905885" y="607376"/>
                    <a:pt x="907147" y="602460"/>
                    <a:pt x="907212" y="598125"/>
                  </a:cubicBezTo>
                  <a:cubicBezTo>
                    <a:pt x="908475" y="575160"/>
                    <a:pt x="910514" y="552291"/>
                    <a:pt x="913363" y="529487"/>
                  </a:cubicBezTo>
                  <a:cubicBezTo>
                    <a:pt x="922038" y="455480"/>
                    <a:pt x="934566" y="381925"/>
                    <a:pt x="946058" y="308305"/>
                  </a:cubicBezTo>
                  <a:cubicBezTo>
                    <a:pt x="952209" y="275280"/>
                    <a:pt x="956482" y="242028"/>
                    <a:pt x="959849" y="208615"/>
                  </a:cubicBezTo>
                  <a:cubicBezTo>
                    <a:pt x="963733" y="168506"/>
                    <a:pt x="970078" y="128494"/>
                    <a:pt x="969593" y="88062"/>
                  </a:cubicBezTo>
                  <a:cubicBezTo>
                    <a:pt x="968978" y="69883"/>
                    <a:pt x="970823" y="50346"/>
                    <a:pt x="965384" y="32879"/>
                  </a:cubicBezTo>
                  <a:cubicBezTo>
                    <a:pt x="947386" y="3412"/>
                    <a:pt x="905496" y="19682"/>
                    <a:pt x="885329" y="38669"/>
                  </a:cubicBezTo>
                  <a:cubicBezTo>
                    <a:pt x="845673" y="73700"/>
                    <a:pt x="828451" y="152559"/>
                    <a:pt x="814855" y="203116"/>
                  </a:cubicBezTo>
                  <a:cubicBezTo>
                    <a:pt x="801615" y="264379"/>
                    <a:pt x="787533" y="325578"/>
                    <a:pt x="777789" y="387488"/>
                  </a:cubicBezTo>
                  <a:cubicBezTo>
                    <a:pt x="773807" y="420546"/>
                    <a:pt x="766200" y="452989"/>
                    <a:pt x="761636" y="485949"/>
                  </a:cubicBezTo>
                  <a:cubicBezTo>
                    <a:pt x="756812" y="517260"/>
                    <a:pt x="751147" y="548474"/>
                    <a:pt x="747392" y="579979"/>
                  </a:cubicBezTo>
                  <a:cubicBezTo>
                    <a:pt x="746129" y="589942"/>
                    <a:pt x="744867" y="599904"/>
                    <a:pt x="744090" y="609899"/>
                  </a:cubicBezTo>
                  <a:cubicBezTo>
                    <a:pt x="743410" y="614039"/>
                    <a:pt x="745094" y="619668"/>
                    <a:pt x="740400" y="621802"/>
                  </a:cubicBezTo>
                  <a:cubicBezTo>
                    <a:pt x="740076" y="628369"/>
                    <a:pt x="732145" y="631830"/>
                    <a:pt x="727030" y="627851"/>
                  </a:cubicBezTo>
                  <a:cubicBezTo>
                    <a:pt x="712657" y="613942"/>
                    <a:pt x="705211" y="594438"/>
                    <a:pt x="694108" y="577974"/>
                  </a:cubicBezTo>
                  <a:cubicBezTo>
                    <a:pt x="676044" y="548442"/>
                    <a:pt x="658078" y="518813"/>
                    <a:pt x="643187" y="487502"/>
                  </a:cubicBezTo>
                  <a:cubicBezTo>
                    <a:pt x="615217" y="432579"/>
                    <a:pt x="581389" y="380728"/>
                    <a:pt x="548305" y="328845"/>
                  </a:cubicBezTo>
                  <a:cubicBezTo>
                    <a:pt x="528882" y="302709"/>
                    <a:pt x="510494" y="275992"/>
                    <a:pt x="494017" y="247883"/>
                  </a:cubicBezTo>
                  <a:cubicBezTo>
                    <a:pt x="462681" y="205736"/>
                    <a:pt x="429370" y="164010"/>
                    <a:pt x="388161" y="131049"/>
                  </a:cubicBezTo>
                  <a:cubicBezTo>
                    <a:pt x="362296" y="111545"/>
                    <a:pt x="318756" y="85959"/>
                    <a:pt x="286513" y="98833"/>
                  </a:cubicBezTo>
                  <a:cubicBezTo>
                    <a:pt x="277870" y="114456"/>
                    <a:pt x="283276" y="133023"/>
                    <a:pt x="285930" y="149584"/>
                  </a:cubicBezTo>
                  <a:cubicBezTo>
                    <a:pt x="294412" y="189790"/>
                    <a:pt x="307911" y="228799"/>
                    <a:pt x="326072" y="265641"/>
                  </a:cubicBezTo>
                  <a:cubicBezTo>
                    <a:pt x="339020" y="291712"/>
                    <a:pt x="355854" y="315551"/>
                    <a:pt x="370259" y="340813"/>
                  </a:cubicBezTo>
                  <a:cubicBezTo>
                    <a:pt x="392046" y="380663"/>
                    <a:pt x="414933" y="419834"/>
                    <a:pt x="443128" y="455577"/>
                  </a:cubicBezTo>
                  <a:cubicBezTo>
                    <a:pt x="463490" y="484558"/>
                    <a:pt x="486345" y="511567"/>
                    <a:pt x="508131" y="539450"/>
                  </a:cubicBezTo>
                  <a:cubicBezTo>
                    <a:pt x="520141" y="555234"/>
                    <a:pt x="531860" y="571343"/>
                    <a:pt x="545262" y="586060"/>
                  </a:cubicBezTo>
                  <a:cubicBezTo>
                    <a:pt x="568667" y="610805"/>
                    <a:pt x="590259" y="637102"/>
                    <a:pt x="611721" y="663529"/>
                  </a:cubicBezTo>
                  <a:cubicBezTo>
                    <a:pt x="624541" y="679605"/>
                    <a:pt x="660020" y="713924"/>
                    <a:pt x="649661" y="735499"/>
                  </a:cubicBezTo>
                  <a:cubicBezTo>
                    <a:pt x="639917" y="747434"/>
                    <a:pt x="601103" y="734496"/>
                    <a:pt x="585338" y="735304"/>
                  </a:cubicBezTo>
                  <a:cubicBezTo>
                    <a:pt x="500297" y="734981"/>
                    <a:pt x="415289" y="739704"/>
                    <a:pt x="330248" y="740512"/>
                  </a:cubicBezTo>
                  <a:cubicBezTo>
                    <a:pt x="278906" y="743100"/>
                    <a:pt x="227596" y="745882"/>
                    <a:pt x="176157" y="746723"/>
                  </a:cubicBezTo>
                  <a:cubicBezTo>
                    <a:pt x="130513" y="747984"/>
                    <a:pt x="86358" y="747952"/>
                    <a:pt x="43400" y="763510"/>
                  </a:cubicBezTo>
                  <a:cubicBezTo>
                    <a:pt x="33527" y="767715"/>
                    <a:pt x="19801" y="771144"/>
                    <a:pt x="16888" y="782788"/>
                  </a:cubicBezTo>
                  <a:cubicBezTo>
                    <a:pt x="17956" y="804493"/>
                    <a:pt x="51105" y="823868"/>
                    <a:pt x="69427" y="831113"/>
                  </a:cubicBezTo>
                  <a:cubicBezTo>
                    <a:pt x="130319" y="849939"/>
                    <a:pt x="195127" y="847351"/>
                    <a:pt x="258155" y="847577"/>
                  </a:cubicBezTo>
                  <a:cubicBezTo>
                    <a:pt x="326881" y="846542"/>
                    <a:pt x="395542" y="842402"/>
                    <a:pt x="464170" y="838585"/>
                  </a:cubicBezTo>
                  <a:cubicBezTo>
                    <a:pt x="513926" y="834833"/>
                    <a:pt x="563681" y="829205"/>
                    <a:pt x="613664" y="831340"/>
                  </a:cubicBezTo>
                  <a:cubicBezTo>
                    <a:pt x="624346" y="832731"/>
                    <a:pt x="645971" y="829205"/>
                    <a:pt x="646003" y="844666"/>
                  </a:cubicBezTo>
                  <a:cubicBezTo>
                    <a:pt x="645712" y="846704"/>
                    <a:pt x="644611" y="848871"/>
                    <a:pt x="643154" y="850327"/>
                  </a:cubicBezTo>
                  <a:cubicBezTo>
                    <a:pt x="635482" y="856537"/>
                    <a:pt x="626936" y="861713"/>
                    <a:pt x="619102" y="867729"/>
                  </a:cubicBezTo>
                  <a:cubicBezTo>
                    <a:pt x="599647" y="881282"/>
                    <a:pt x="584205" y="899493"/>
                    <a:pt x="565300" y="913725"/>
                  </a:cubicBezTo>
                  <a:cubicBezTo>
                    <a:pt x="524091" y="942901"/>
                    <a:pt x="484791" y="974665"/>
                    <a:pt x="444909" y="1005620"/>
                  </a:cubicBezTo>
                  <a:cubicBezTo>
                    <a:pt x="416357" y="1029071"/>
                    <a:pt x="388355" y="1053136"/>
                    <a:pt x="361033" y="1077945"/>
                  </a:cubicBezTo>
                  <a:cubicBezTo>
                    <a:pt x="321248" y="1111068"/>
                    <a:pt x="283211" y="1146584"/>
                    <a:pt x="251131" y="1187307"/>
                  </a:cubicBezTo>
                  <a:cubicBezTo>
                    <a:pt x="239703" y="1202348"/>
                    <a:pt x="229409" y="1218230"/>
                    <a:pt x="219503" y="1234273"/>
                  </a:cubicBezTo>
                  <a:cubicBezTo>
                    <a:pt x="202961" y="1261670"/>
                    <a:pt x="184088" y="1294016"/>
                    <a:pt x="195192" y="1326815"/>
                  </a:cubicBezTo>
                  <a:cubicBezTo>
                    <a:pt x="199109" y="1332088"/>
                    <a:pt x="208044" y="1327689"/>
                    <a:pt x="213612" y="1327559"/>
                  </a:cubicBezTo>
                  <a:cubicBezTo>
                    <a:pt x="228503" y="1324357"/>
                    <a:pt x="242520" y="1318341"/>
                    <a:pt x="256472" y="1312421"/>
                  </a:cubicBezTo>
                  <a:cubicBezTo>
                    <a:pt x="289783" y="1298771"/>
                    <a:pt x="320018" y="1279364"/>
                    <a:pt x="349671" y="1259212"/>
                  </a:cubicBezTo>
                  <a:cubicBezTo>
                    <a:pt x="391754" y="1229583"/>
                    <a:pt x="433158" y="1198984"/>
                    <a:pt x="471713" y="1164859"/>
                  </a:cubicBezTo>
                  <a:cubicBezTo>
                    <a:pt x="491330" y="1148201"/>
                    <a:pt x="508941" y="1129440"/>
                    <a:pt x="527522" y="1111650"/>
                  </a:cubicBezTo>
                  <a:cubicBezTo>
                    <a:pt x="540018" y="1100135"/>
                    <a:pt x="552804" y="1088911"/>
                    <a:pt x="564685" y="1076749"/>
                  </a:cubicBezTo>
                  <a:cubicBezTo>
                    <a:pt x="614958" y="1022828"/>
                    <a:pt x="669020" y="972692"/>
                    <a:pt x="724408" y="924108"/>
                  </a:cubicBezTo>
                  <a:cubicBezTo>
                    <a:pt x="740594" y="909843"/>
                    <a:pt x="757913" y="896905"/>
                    <a:pt x="773646" y="882123"/>
                  </a:cubicBezTo>
                  <a:cubicBezTo>
                    <a:pt x="780994" y="875298"/>
                    <a:pt x="795141" y="859028"/>
                    <a:pt x="802489" y="874295"/>
                  </a:cubicBezTo>
                  <a:cubicBezTo>
                    <a:pt x="804172" y="881961"/>
                    <a:pt x="802780" y="890080"/>
                    <a:pt x="803201" y="897908"/>
                  </a:cubicBezTo>
                  <a:cubicBezTo>
                    <a:pt x="803169" y="978837"/>
                    <a:pt x="803007" y="1059799"/>
                    <a:pt x="805532" y="1140697"/>
                  </a:cubicBezTo>
                  <a:cubicBezTo>
                    <a:pt x="805888" y="1199081"/>
                    <a:pt x="811003" y="1257239"/>
                    <a:pt x="823725" y="1314297"/>
                  </a:cubicBezTo>
                  <a:cubicBezTo>
                    <a:pt x="829519" y="1341436"/>
                    <a:pt x="835573" y="1368639"/>
                    <a:pt x="844896" y="1394839"/>
                  </a:cubicBezTo>
                  <a:cubicBezTo>
                    <a:pt x="852406" y="1414020"/>
                    <a:pt x="856841" y="1436662"/>
                    <a:pt x="873286" y="145047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 rot="-725685">
              <a:off x="300857" y="-140312"/>
              <a:ext cx="794208" cy="719221"/>
            </a:xfrm>
            <a:custGeom>
              <a:rect b="b" l="l" r="r" t="t"/>
              <a:pathLst>
                <a:path extrusionOk="0" h="1433700" w="1584855">
                  <a:moveTo>
                    <a:pt x="1563757" y="701452"/>
                  </a:moveTo>
                  <a:cubicBezTo>
                    <a:pt x="1597618" y="723124"/>
                    <a:pt x="1588327" y="752009"/>
                    <a:pt x="1552912" y="762813"/>
                  </a:cubicBezTo>
                  <a:cubicBezTo>
                    <a:pt x="1526367" y="771158"/>
                    <a:pt x="1500405" y="781638"/>
                    <a:pt x="1473051" y="787202"/>
                  </a:cubicBezTo>
                  <a:cubicBezTo>
                    <a:pt x="1446312" y="792248"/>
                    <a:pt x="1418958" y="791956"/>
                    <a:pt x="1391992" y="795385"/>
                  </a:cubicBezTo>
                  <a:cubicBezTo>
                    <a:pt x="1358325" y="799946"/>
                    <a:pt x="1324367" y="798296"/>
                    <a:pt x="1290538" y="799461"/>
                  </a:cubicBezTo>
                  <a:cubicBezTo>
                    <a:pt x="1248746" y="802243"/>
                    <a:pt x="1207083" y="798523"/>
                    <a:pt x="1165389" y="796420"/>
                  </a:cubicBezTo>
                  <a:cubicBezTo>
                    <a:pt x="1145609" y="796129"/>
                    <a:pt x="1125636" y="794188"/>
                    <a:pt x="1105954" y="796000"/>
                  </a:cubicBezTo>
                  <a:cubicBezTo>
                    <a:pt x="1087922" y="803083"/>
                    <a:pt x="1105436" y="820518"/>
                    <a:pt x="1114370" y="827634"/>
                  </a:cubicBezTo>
                  <a:cubicBezTo>
                    <a:pt x="1127125" y="838114"/>
                    <a:pt x="1141239" y="846783"/>
                    <a:pt x="1153670" y="857651"/>
                  </a:cubicBezTo>
                  <a:cubicBezTo>
                    <a:pt x="1169629" y="872013"/>
                    <a:pt x="1184197" y="887862"/>
                    <a:pt x="1200674" y="901642"/>
                  </a:cubicBezTo>
                  <a:cubicBezTo>
                    <a:pt x="1227284" y="923475"/>
                    <a:pt x="1252339" y="948220"/>
                    <a:pt x="1275679" y="973773"/>
                  </a:cubicBezTo>
                  <a:cubicBezTo>
                    <a:pt x="1297174" y="998744"/>
                    <a:pt x="1315691" y="1026109"/>
                    <a:pt x="1335309" y="1052536"/>
                  </a:cubicBezTo>
                  <a:cubicBezTo>
                    <a:pt x="1351430" y="1077054"/>
                    <a:pt x="1364152" y="1103545"/>
                    <a:pt x="1377457" y="1129648"/>
                  </a:cubicBezTo>
                  <a:cubicBezTo>
                    <a:pt x="1382474" y="1139773"/>
                    <a:pt x="1387104" y="1150123"/>
                    <a:pt x="1389175" y="1161315"/>
                  </a:cubicBezTo>
                  <a:cubicBezTo>
                    <a:pt x="1391830" y="1169402"/>
                    <a:pt x="1387622" y="1176841"/>
                    <a:pt x="1381050" y="1181564"/>
                  </a:cubicBezTo>
                  <a:cubicBezTo>
                    <a:pt x="1348225" y="1198513"/>
                    <a:pt x="1304329" y="1162512"/>
                    <a:pt x="1277848" y="1144528"/>
                  </a:cubicBezTo>
                  <a:cubicBezTo>
                    <a:pt x="1252210" y="1124150"/>
                    <a:pt x="1228805" y="1100925"/>
                    <a:pt x="1206112" y="1077345"/>
                  </a:cubicBezTo>
                  <a:cubicBezTo>
                    <a:pt x="1194653" y="1064213"/>
                    <a:pt x="1183938" y="1050368"/>
                    <a:pt x="1171733" y="1037883"/>
                  </a:cubicBezTo>
                  <a:cubicBezTo>
                    <a:pt x="1153799" y="1020028"/>
                    <a:pt x="1135768" y="1002367"/>
                    <a:pt x="1119550" y="982927"/>
                  </a:cubicBezTo>
                  <a:cubicBezTo>
                    <a:pt x="1104206" y="965590"/>
                    <a:pt x="1086854" y="950258"/>
                    <a:pt x="1070798" y="933599"/>
                  </a:cubicBezTo>
                  <a:cubicBezTo>
                    <a:pt x="1049465" y="910472"/>
                    <a:pt x="1025833" y="889803"/>
                    <a:pt x="1002784" y="868455"/>
                  </a:cubicBezTo>
                  <a:cubicBezTo>
                    <a:pt x="994109" y="860433"/>
                    <a:pt x="986016" y="851797"/>
                    <a:pt x="977631" y="843484"/>
                  </a:cubicBezTo>
                  <a:cubicBezTo>
                    <a:pt x="970639" y="837791"/>
                    <a:pt x="962125" y="843678"/>
                    <a:pt x="960895" y="851570"/>
                  </a:cubicBezTo>
                  <a:cubicBezTo>
                    <a:pt x="952899" y="915647"/>
                    <a:pt x="951151" y="980339"/>
                    <a:pt x="945648" y="1044708"/>
                  </a:cubicBezTo>
                  <a:cubicBezTo>
                    <a:pt x="938235" y="1137864"/>
                    <a:pt x="919491" y="1229792"/>
                    <a:pt x="897738" y="1320554"/>
                  </a:cubicBezTo>
                  <a:cubicBezTo>
                    <a:pt x="891619" y="1347207"/>
                    <a:pt x="884012" y="1373505"/>
                    <a:pt x="875012" y="1399349"/>
                  </a:cubicBezTo>
                  <a:cubicBezTo>
                    <a:pt x="870772" y="1411770"/>
                    <a:pt x="864686" y="1423415"/>
                    <a:pt x="856496" y="1433701"/>
                  </a:cubicBezTo>
                  <a:cubicBezTo>
                    <a:pt x="840051" y="1419856"/>
                    <a:pt x="835616" y="1397214"/>
                    <a:pt x="828041" y="1378001"/>
                  </a:cubicBezTo>
                  <a:cubicBezTo>
                    <a:pt x="818718" y="1351833"/>
                    <a:pt x="812697" y="1324598"/>
                    <a:pt x="806870" y="1297459"/>
                  </a:cubicBezTo>
                  <a:cubicBezTo>
                    <a:pt x="794115" y="1240401"/>
                    <a:pt x="789000" y="1182243"/>
                    <a:pt x="788677" y="1123858"/>
                  </a:cubicBezTo>
                  <a:cubicBezTo>
                    <a:pt x="786152" y="1042961"/>
                    <a:pt x="786281" y="961999"/>
                    <a:pt x="786346" y="881070"/>
                  </a:cubicBezTo>
                  <a:cubicBezTo>
                    <a:pt x="785925" y="873242"/>
                    <a:pt x="787317" y="865123"/>
                    <a:pt x="785634" y="857457"/>
                  </a:cubicBezTo>
                  <a:cubicBezTo>
                    <a:pt x="778318" y="842190"/>
                    <a:pt x="764139" y="858492"/>
                    <a:pt x="756790" y="865285"/>
                  </a:cubicBezTo>
                  <a:cubicBezTo>
                    <a:pt x="741058" y="880067"/>
                    <a:pt x="723739" y="893005"/>
                    <a:pt x="707553" y="907270"/>
                  </a:cubicBezTo>
                  <a:cubicBezTo>
                    <a:pt x="652132" y="955853"/>
                    <a:pt x="598103" y="1005990"/>
                    <a:pt x="547830" y="1059911"/>
                  </a:cubicBezTo>
                  <a:cubicBezTo>
                    <a:pt x="535949" y="1072073"/>
                    <a:pt x="523195" y="1083297"/>
                    <a:pt x="510667" y="1094812"/>
                  </a:cubicBezTo>
                  <a:cubicBezTo>
                    <a:pt x="492118" y="1112570"/>
                    <a:pt x="474507" y="1131363"/>
                    <a:pt x="454890" y="1148021"/>
                  </a:cubicBezTo>
                  <a:cubicBezTo>
                    <a:pt x="416335" y="1182146"/>
                    <a:pt x="374931" y="1212778"/>
                    <a:pt x="332848" y="1242374"/>
                  </a:cubicBezTo>
                  <a:cubicBezTo>
                    <a:pt x="303195" y="1262526"/>
                    <a:pt x="272960" y="1281966"/>
                    <a:pt x="239649" y="1295616"/>
                  </a:cubicBezTo>
                  <a:cubicBezTo>
                    <a:pt x="225697" y="1301535"/>
                    <a:pt x="211680" y="1307519"/>
                    <a:pt x="196789" y="1310754"/>
                  </a:cubicBezTo>
                  <a:cubicBezTo>
                    <a:pt x="191188" y="1310883"/>
                    <a:pt x="182286" y="1315314"/>
                    <a:pt x="178369" y="1310010"/>
                  </a:cubicBezTo>
                  <a:cubicBezTo>
                    <a:pt x="167233" y="1277211"/>
                    <a:pt x="186138" y="1244865"/>
                    <a:pt x="202680" y="1217468"/>
                  </a:cubicBezTo>
                  <a:cubicBezTo>
                    <a:pt x="212586" y="1201424"/>
                    <a:pt x="222881" y="1185542"/>
                    <a:pt x="234308" y="1170501"/>
                  </a:cubicBezTo>
                  <a:cubicBezTo>
                    <a:pt x="266421" y="1129778"/>
                    <a:pt x="304458" y="1094262"/>
                    <a:pt x="344210" y="1061140"/>
                  </a:cubicBezTo>
                  <a:cubicBezTo>
                    <a:pt x="371565" y="1036330"/>
                    <a:pt x="399534" y="1012265"/>
                    <a:pt x="428086" y="988814"/>
                  </a:cubicBezTo>
                  <a:cubicBezTo>
                    <a:pt x="468001" y="957859"/>
                    <a:pt x="507300" y="926095"/>
                    <a:pt x="548477" y="896919"/>
                  </a:cubicBezTo>
                  <a:cubicBezTo>
                    <a:pt x="567382" y="882687"/>
                    <a:pt x="582824" y="864476"/>
                    <a:pt x="602279" y="850923"/>
                  </a:cubicBezTo>
                  <a:cubicBezTo>
                    <a:pt x="610146" y="844907"/>
                    <a:pt x="618659" y="839731"/>
                    <a:pt x="626332" y="833521"/>
                  </a:cubicBezTo>
                  <a:cubicBezTo>
                    <a:pt x="627788" y="832066"/>
                    <a:pt x="628889" y="829898"/>
                    <a:pt x="629180" y="827860"/>
                  </a:cubicBezTo>
                  <a:cubicBezTo>
                    <a:pt x="629116" y="812399"/>
                    <a:pt x="607523" y="815925"/>
                    <a:pt x="596841" y="814534"/>
                  </a:cubicBezTo>
                  <a:cubicBezTo>
                    <a:pt x="546859" y="812399"/>
                    <a:pt x="497103" y="818027"/>
                    <a:pt x="447347" y="821780"/>
                  </a:cubicBezTo>
                  <a:cubicBezTo>
                    <a:pt x="378719" y="825596"/>
                    <a:pt x="310058" y="829737"/>
                    <a:pt x="241333" y="830772"/>
                  </a:cubicBezTo>
                  <a:cubicBezTo>
                    <a:pt x="178304" y="830545"/>
                    <a:pt x="113464" y="833133"/>
                    <a:pt x="52604" y="814308"/>
                  </a:cubicBezTo>
                  <a:cubicBezTo>
                    <a:pt x="34185" y="807127"/>
                    <a:pt x="1036" y="787752"/>
                    <a:pt x="0" y="766047"/>
                  </a:cubicBezTo>
                  <a:cubicBezTo>
                    <a:pt x="2946" y="754403"/>
                    <a:pt x="16672" y="750974"/>
                    <a:pt x="26513" y="746769"/>
                  </a:cubicBezTo>
                  <a:cubicBezTo>
                    <a:pt x="69470" y="731211"/>
                    <a:pt x="113625" y="731243"/>
                    <a:pt x="159270" y="729982"/>
                  </a:cubicBezTo>
                  <a:cubicBezTo>
                    <a:pt x="210676" y="729141"/>
                    <a:pt x="262018" y="726359"/>
                    <a:pt x="313360" y="723771"/>
                  </a:cubicBezTo>
                  <a:cubicBezTo>
                    <a:pt x="398401" y="722995"/>
                    <a:pt x="483377" y="718240"/>
                    <a:pt x="568418" y="718564"/>
                  </a:cubicBezTo>
                  <a:cubicBezTo>
                    <a:pt x="584183" y="717755"/>
                    <a:pt x="622997" y="730693"/>
                    <a:pt x="632741" y="718790"/>
                  </a:cubicBezTo>
                  <a:cubicBezTo>
                    <a:pt x="643100" y="697183"/>
                    <a:pt x="607621" y="662896"/>
                    <a:pt x="594801" y="646820"/>
                  </a:cubicBezTo>
                  <a:cubicBezTo>
                    <a:pt x="573339" y="620426"/>
                    <a:pt x="551747" y="594129"/>
                    <a:pt x="528374" y="569352"/>
                  </a:cubicBezTo>
                  <a:cubicBezTo>
                    <a:pt x="514972" y="554634"/>
                    <a:pt x="503254" y="538526"/>
                    <a:pt x="491244" y="522741"/>
                  </a:cubicBezTo>
                  <a:cubicBezTo>
                    <a:pt x="469457" y="494859"/>
                    <a:pt x="446603" y="467850"/>
                    <a:pt x="426241" y="438868"/>
                  </a:cubicBezTo>
                  <a:cubicBezTo>
                    <a:pt x="398045" y="403126"/>
                    <a:pt x="375158" y="363955"/>
                    <a:pt x="353372" y="324104"/>
                  </a:cubicBezTo>
                  <a:cubicBezTo>
                    <a:pt x="338999" y="298842"/>
                    <a:pt x="322133" y="275003"/>
                    <a:pt x="309184" y="248932"/>
                  </a:cubicBezTo>
                  <a:cubicBezTo>
                    <a:pt x="291023" y="212090"/>
                    <a:pt x="277524" y="173081"/>
                    <a:pt x="269043" y="132875"/>
                  </a:cubicBezTo>
                  <a:cubicBezTo>
                    <a:pt x="266388" y="116314"/>
                    <a:pt x="260982" y="97747"/>
                    <a:pt x="269626" y="82124"/>
                  </a:cubicBezTo>
                  <a:cubicBezTo>
                    <a:pt x="301836" y="69250"/>
                    <a:pt x="345376" y="94836"/>
                    <a:pt x="371241" y="114341"/>
                  </a:cubicBezTo>
                  <a:cubicBezTo>
                    <a:pt x="412450" y="147301"/>
                    <a:pt x="445761" y="189028"/>
                    <a:pt x="477097" y="231174"/>
                  </a:cubicBezTo>
                  <a:cubicBezTo>
                    <a:pt x="493574" y="259251"/>
                    <a:pt x="511962" y="286001"/>
                    <a:pt x="531385" y="312136"/>
                  </a:cubicBezTo>
                  <a:cubicBezTo>
                    <a:pt x="564469" y="363987"/>
                    <a:pt x="598330" y="415838"/>
                    <a:pt x="626267" y="470761"/>
                  </a:cubicBezTo>
                  <a:cubicBezTo>
                    <a:pt x="641158" y="502072"/>
                    <a:pt x="659124" y="531701"/>
                    <a:pt x="677188" y="561233"/>
                  </a:cubicBezTo>
                  <a:cubicBezTo>
                    <a:pt x="688291" y="577664"/>
                    <a:pt x="695737" y="597169"/>
                    <a:pt x="710110" y="611110"/>
                  </a:cubicBezTo>
                  <a:cubicBezTo>
                    <a:pt x="715225" y="615056"/>
                    <a:pt x="723156" y="611628"/>
                    <a:pt x="723480" y="605061"/>
                  </a:cubicBezTo>
                  <a:cubicBezTo>
                    <a:pt x="728174" y="602927"/>
                    <a:pt x="726490" y="597331"/>
                    <a:pt x="727170" y="593191"/>
                  </a:cubicBezTo>
                  <a:cubicBezTo>
                    <a:pt x="727947" y="583196"/>
                    <a:pt x="729209" y="573233"/>
                    <a:pt x="730472" y="563270"/>
                  </a:cubicBezTo>
                  <a:cubicBezTo>
                    <a:pt x="734227" y="531766"/>
                    <a:pt x="739925" y="500552"/>
                    <a:pt x="744716" y="469241"/>
                  </a:cubicBezTo>
                  <a:cubicBezTo>
                    <a:pt x="749280" y="436280"/>
                    <a:pt x="756887" y="403805"/>
                    <a:pt x="760869" y="370780"/>
                  </a:cubicBezTo>
                  <a:cubicBezTo>
                    <a:pt x="770613" y="308869"/>
                    <a:pt x="784663" y="247639"/>
                    <a:pt x="797935" y="186408"/>
                  </a:cubicBezTo>
                  <a:cubicBezTo>
                    <a:pt x="811531" y="135883"/>
                    <a:pt x="828753" y="56991"/>
                    <a:pt x="868344" y="21961"/>
                  </a:cubicBezTo>
                  <a:cubicBezTo>
                    <a:pt x="888512" y="2941"/>
                    <a:pt x="930433" y="-13296"/>
                    <a:pt x="948400" y="16171"/>
                  </a:cubicBezTo>
                  <a:cubicBezTo>
                    <a:pt x="953870" y="33605"/>
                    <a:pt x="951993" y="53175"/>
                    <a:pt x="952640" y="71353"/>
                  </a:cubicBezTo>
                  <a:cubicBezTo>
                    <a:pt x="953126" y="111753"/>
                    <a:pt x="946781" y="151765"/>
                    <a:pt x="942896" y="191906"/>
                  </a:cubicBezTo>
                  <a:cubicBezTo>
                    <a:pt x="939530" y="225320"/>
                    <a:pt x="935257" y="258604"/>
                    <a:pt x="929106" y="291597"/>
                  </a:cubicBezTo>
                  <a:cubicBezTo>
                    <a:pt x="917614" y="365216"/>
                    <a:pt x="905086" y="438771"/>
                    <a:pt x="896410" y="512778"/>
                  </a:cubicBezTo>
                  <a:cubicBezTo>
                    <a:pt x="893562" y="535582"/>
                    <a:pt x="891522" y="558451"/>
                    <a:pt x="890260" y="581417"/>
                  </a:cubicBezTo>
                  <a:cubicBezTo>
                    <a:pt x="890195" y="585751"/>
                    <a:pt x="888932" y="590668"/>
                    <a:pt x="889742" y="595067"/>
                  </a:cubicBezTo>
                  <a:cubicBezTo>
                    <a:pt x="891198" y="600339"/>
                    <a:pt x="897673" y="603121"/>
                    <a:pt x="902496" y="600371"/>
                  </a:cubicBezTo>
                  <a:cubicBezTo>
                    <a:pt x="910395" y="595325"/>
                    <a:pt x="916384" y="587627"/>
                    <a:pt x="923700" y="581740"/>
                  </a:cubicBezTo>
                  <a:cubicBezTo>
                    <a:pt x="945518" y="564532"/>
                    <a:pt x="965330" y="545124"/>
                    <a:pt x="983555" y="524197"/>
                  </a:cubicBezTo>
                  <a:cubicBezTo>
                    <a:pt x="1001198" y="505145"/>
                    <a:pt x="1020686" y="487969"/>
                    <a:pt x="1037714" y="468367"/>
                  </a:cubicBezTo>
                  <a:cubicBezTo>
                    <a:pt x="1059306" y="442329"/>
                    <a:pt x="1085074" y="420560"/>
                    <a:pt x="1109450" y="397303"/>
                  </a:cubicBezTo>
                  <a:cubicBezTo>
                    <a:pt x="1122042" y="384850"/>
                    <a:pt x="1134959" y="372656"/>
                    <a:pt x="1148296" y="361011"/>
                  </a:cubicBezTo>
                  <a:cubicBezTo>
                    <a:pt x="1182028" y="330929"/>
                    <a:pt x="1217442" y="300621"/>
                    <a:pt x="1252566" y="271866"/>
                  </a:cubicBezTo>
                  <a:cubicBezTo>
                    <a:pt x="1284129" y="246442"/>
                    <a:pt x="1316015" y="220468"/>
                    <a:pt x="1353307" y="203745"/>
                  </a:cubicBezTo>
                  <a:cubicBezTo>
                    <a:pt x="1384740" y="188769"/>
                    <a:pt x="1433395" y="180876"/>
                    <a:pt x="1441327" y="225999"/>
                  </a:cubicBezTo>
                  <a:cubicBezTo>
                    <a:pt x="1440129" y="255175"/>
                    <a:pt x="1422098" y="279726"/>
                    <a:pt x="1405135" y="302659"/>
                  </a:cubicBezTo>
                  <a:cubicBezTo>
                    <a:pt x="1382928" y="332126"/>
                    <a:pt x="1354214" y="354930"/>
                    <a:pt x="1325985" y="378252"/>
                  </a:cubicBezTo>
                  <a:cubicBezTo>
                    <a:pt x="1303293" y="399438"/>
                    <a:pt x="1279985" y="419945"/>
                    <a:pt x="1257130" y="440938"/>
                  </a:cubicBezTo>
                  <a:cubicBezTo>
                    <a:pt x="1234956" y="463063"/>
                    <a:pt x="1210644" y="482891"/>
                    <a:pt x="1187660" y="504142"/>
                  </a:cubicBezTo>
                  <a:cubicBezTo>
                    <a:pt x="1164838" y="526817"/>
                    <a:pt x="1140171" y="546903"/>
                    <a:pt x="1116669" y="569028"/>
                  </a:cubicBezTo>
                  <a:cubicBezTo>
                    <a:pt x="1104756" y="580737"/>
                    <a:pt x="1092649" y="592350"/>
                    <a:pt x="1080153" y="603477"/>
                  </a:cubicBezTo>
                  <a:cubicBezTo>
                    <a:pt x="1068823" y="613666"/>
                    <a:pt x="1057525" y="623919"/>
                    <a:pt x="1047102" y="635079"/>
                  </a:cubicBezTo>
                  <a:cubicBezTo>
                    <a:pt x="1042602" y="640319"/>
                    <a:pt x="1035092" y="646173"/>
                    <a:pt x="1038458" y="653904"/>
                  </a:cubicBezTo>
                  <a:cubicBezTo>
                    <a:pt x="1045289" y="666972"/>
                    <a:pt x="1078535" y="659920"/>
                    <a:pt x="1091742" y="660567"/>
                  </a:cubicBezTo>
                  <a:cubicBezTo>
                    <a:pt x="1149785" y="658756"/>
                    <a:pt x="1207860" y="661117"/>
                    <a:pt x="1265839" y="664028"/>
                  </a:cubicBezTo>
                  <a:cubicBezTo>
                    <a:pt x="1323914" y="668718"/>
                    <a:pt x="1382151" y="674735"/>
                    <a:pt x="1440226" y="679845"/>
                  </a:cubicBezTo>
                  <a:cubicBezTo>
                    <a:pt x="1456574" y="681430"/>
                    <a:pt x="1472889" y="683403"/>
                    <a:pt x="1489172" y="685344"/>
                  </a:cubicBezTo>
                  <a:cubicBezTo>
                    <a:pt x="1514293" y="689096"/>
                    <a:pt x="1540676" y="690422"/>
                    <a:pt x="1563757" y="701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/>
          <p:nvPr>
            <p:ph type="ctrTitle"/>
          </p:nvPr>
        </p:nvSpPr>
        <p:spPr>
          <a:xfrm>
            <a:off x="2068950" y="1918850"/>
            <a:ext cx="5006100" cy="1310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Fredoka One"/>
              <a:buNone/>
              <a:defRPr b="0"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13" name="Google Shape;213;p8"/>
          <p:cNvGrpSpPr/>
          <p:nvPr/>
        </p:nvGrpSpPr>
        <p:grpSpPr>
          <a:xfrm>
            <a:off x="7345864" y="-485213"/>
            <a:ext cx="2326280" cy="3215070"/>
            <a:chOff x="7345864" y="-485213"/>
            <a:chExt cx="2326280" cy="3215070"/>
          </a:xfrm>
        </p:grpSpPr>
        <p:sp>
          <p:nvSpPr>
            <p:cNvPr id="214" name="Google Shape;214;p8"/>
            <p:cNvSpPr/>
            <p:nvPr/>
          </p:nvSpPr>
          <p:spPr>
            <a:xfrm rot="465910">
              <a:off x="7540198" y="-367957"/>
              <a:ext cx="1937564" cy="2974945"/>
            </a:xfrm>
            <a:custGeom>
              <a:rect b="b" l="l" r="r" t="t"/>
              <a:pathLst>
                <a:path extrusionOk="0" h="5954879" w="3878378">
                  <a:moveTo>
                    <a:pt x="3878001" y="1929907"/>
                  </a:moveTo>
                  <a:cubicBezTo>
                    <a:pt x="3877166" y="1851427"/>
                    <a:pt x="3879790" y="1772471"/>
                    <a:pt x="3870965" y="1694349"/>
                  </a:cubicBezTo>
                  <a:cubicBezTo>
                    <a:pt x="3869534" y="1682320"/>
                    <a:pt x="3866553" y="1669459"/>
                    <a:pt x="3859875" y="1659098"/>
                  </a:cubicBezTo>
                  <a:cubicBezTo>
                    <a:pt x="3852361" y="1647427"/>
                    <a:pt x="3839959" y="1640401"/>
                    <a:pt x="3825887" y="1641235"/>
                  </a:cubicBezTo>
                  <a:cubicBezTo>
                    <a:pt x="3798935" y="1643974"/>
                    <a:pt x="3771983" y="1647308"/>
                    <a:pt x="3744912" y="1650405"/>
                  </a:cubicBezTo>
                  <a:cubicBezTo>
                    <a:pt x="3747655" y="1640401"/>
                    <a:pt x="3748013" y="1628849"/>
                    <a:pt x="3747059" y="1618489"/>
                  </a:cubicBezTo>
                  <a:cubicBezTo>
                    <a:pt x="3745985" y="1603126"/>
                    <a:pt x="3746343" y="1582762"/>
                    <a:pt x="3735133" y="1571925"/>
                  </a:cubicBezTo>
                  <a:cubicBezTo>
                    <a:pt x="3720584" y="1477844"/>
                    <a:pt x="3687073" y="1388051"/>
                    <a:pt x="3675863" y="1292899"/>
                  </a:cubicBezTo>
                  <a:cubicBezTo>
                    <a:pt x="3672166" y="1273963"/>
                    <a:pt x="3670854" y="1254076"/>
                    <a:pt x="3666919" y="1235021"/>
                  </a:cubicBezTo>
                  <a:cubicBezTo>
                    <a:pt x="3746224" y="1185718"/>
                    <a:pt x="3843179" y="1121887"/>
                    <a:pt x="3791302" y="1049123"/>
                  </a:cubicBezTo>
                  <a:cubicBezTo>
                    <a:pt x="3713667" y="942538"/>
                    <a:pt x="3645453" y="829880"/>
                    <a:pt x="3556846" y="730678"/>
                  </a:cubicBezTo>
                  <a:cubicBezTo>
                    <a:pt x="3522858" y="695190"/>
                    <a:pt x="3478494" y="615638"/>
                    <a:pt x="3421252" y="653866"/>
                  </a:cubicBezTo>
                  <a:cubicBezTo>
                    <a:pt x="3409684" y="667442"/>
                    <a:pt x="3397997" y="681018"/>
                    <a:pt x="3386071" y="694475"/>
                  </a:cubicBezTo>
                  <a:cubicBezTo>
                    <a:pt x="3332645" y="663869"/>
                    <a:pt x="3286374" y="631596"/>
                    <a:pt x="3234139" y="596227"/>
                  </a:cubicBezTo>
                  <a:cubicBezTo>
                    <a:pt x="3194308" y="571218"/>
                    <a:pt x="3154715" y="544899"/>
                    <a:pt x="3118938" y="515127"/>
                  </a:cubicBezTo>
                  <a:cubicBezTo>
                    <a:pt x="3149706" y="450938"/>
                    <a:pt x="3206353" y="347092"/>
                    <a:pt x="3125855" y="309102"/>
                  </a:cubicBezTo>
                  <a:cubicBezTo>
                    <a:pt x="3012801" y="256465"/>
                    <a:pt x="2915249" y="174055"/>
                    <a:pt x="2797902" y="130945"/>
                  </a:cubicBezTo>
                  <a:cubicBezTo>
                    <a:pt x="2743998" y="113677"/>
                    <a:pt x="2727183" y="148094"/>
                    <a:pt x="2712276" y="192276"/>
                  </a:cubicBezTo>
                  <a:cubicBezTo>
                    <a:pt x="2702616" y="217046"/>
                    <a:pt x="2692241" y="241698"/>
                    <a:pt x="2682224" y="266468"/>
                  </a:cubicBezTo>
                  <a:cubicBezTo>
                    <a:pt x="2634044" y="257060"/>
                    <a:pt x="2587177" y="247414"/>
                    <a:pt x="2537447" y="238006"/>
                  </a:cubicBezTo>
                  <a:cubicBezTo>
                    <a:pt x="2493561" y="230503"/>
                    <a:pt x="2448959" y="216213"/>
                    <a:pt x="2404238" y="214307"/>
                  </a:cubicBezTo>
                  <a:cubicBezTo>
                    <a:pt x="2404358" y="213236"/>
                    <a:pt x="2404358" y="212164"/>
                    <a:pt x="2404477" y="211092"/>
                  </a:cubicBezTo>
                  <a:cubicBezTo>
                    <a:pt x="2404000" y="151071"/>
                    <a:pt x="2427970" y="39127"/>
                    <a:pt x="2350096" y="18167"/>
                  </a:cubicBezTo>
                  <a:cubicBezTo>
                    <a:pt x="2298697" y="14833"/>
                    <a:pt x="2247298" y="10188"/>
                    <a:pt x="2195779" y="7807"/>
                  </a:cubicBezTo>
                  <a:cubicBezTo>
                    <a:pt x="2133170" y="5901"/>
                    <a:pt x="2070441" y="3996"/>
                    <a:pt x="2007832" y="185"/>
                  </a:cubicBezTo>
                  <a:cubicBezTo>
                    <a:pt x="1962873" y="899"/>
                    <a:pt x="1909804" y="-5770"/>
                    <a:pt x="1872238" y="23526"/>
                  </a:cubicBezTo>
                  <a:cubicBezTo>
                    <a:pt x="1857808" y="35554"/>
                    <a:pt x="1854588" y="54847"/>
                    <a:pt x="1855423" y="72710"/>
                  </a:cubicBezTo>
                  <a:cubicBezTo>
                    <a:pt x="1855423" y="106293"/>
                    <a:pt x="1855304" y="139877"/>
                    <a:pt x="1855185" y="173460"/>
                  </a:cubicBezTo>
                  <a:cubicBezTo>
                    <a:pt x="1812253" y="183821"/>
                    <a:pt x="1769201" y="194062"/>
                    <a:pt x="1725911" y="202994"/>
                  </a:cubicBezTo>
                  <a:cubicBezTo>
                    <a:pt x="1713032" y="207638"/>
                    <a:pt x="1674393" y="211449"/>
                    <a:pt x="1643506" y="219428"/>
                  </a:cubicBezTo>
                  <a:cubicBezTo>
                    <a:pt x="1638736" y="215141"/>
                    <a:pt x="1632176" y="212997"/>
                    <a:pt x="1624425" y="215141"/>
                  </a:cubicBezTo>
                  <a:cubicBezTo>
                    <a:pt x="1612618" y="219905"/>
                    <a:pt x="1599739" y="225740"/>
                    <a:pt x="1591510" y="235862"/>
                  </a:cubicBezTo>
                  <a:cubicBezTo>
                    <a:pt x="1577915" y="185726"/>
                    <a:pt x="1559430" y="128920"/>
                    <a:pt x="1516260" y="121775"/>
                  </a:cubicBezTo>
                  <a:cubicBezTo>
                    <a:pt x="1404159" y="140710"/>
                    <a:pt x="1294205" y="178700"/>
                    <a:pt x="1183536" y="207162"/>
                  </a:cubicBezTo>
                  <a:cubicBezTo>
                    <a:pt x="1140246" y="221453"/>
                    <a:pt x="1055336" y="238721"/>
                    <a:pt x="1074775" y="300766"/>
                  </a:cubicBezTo>
                  <a:cubicBezTo>
                    <a:pt x="1082646" y="317915"/>
                    <a:pt x="1090636" y="335064"/>
                    <a:pt x="1096479" y="353046"/>
                  </a:cubicBezTo>
                  <a:cubicBezTo>
                    <a:pt x="1101727" y="371029"/>
                    <a:pt x="1106497" y="389011"/>
                    <a:pt x="1111267" y="407113"/>
                  </a:cubicBezTo>
                  <a:cubicBezTo>
                    <a:pt x="1091948" y="417831"/>
                    <a:pt x="1076325" y="439862"/>
                    <a:pt x="1061180" y="453915"/>
                  </a:cubicBezTo>
                  <a:cubicBezTo>
                    <a:pt x="1030292" y="487022"/>
                    <a:pt x="998928" y="519771"/>
                    <a:pt x="967325" y="552283"/>
                  </a:cubicBezTo>
                  <a:cubicBezTo>
                    <a:pt x="940851" y="579078"/>
                    <a:pt x="913303" y="604920"/>
                    <a:pt x="885874" y="630762"/>
                  </a:cubicBezTo>
                  <a:cubicBezTo>
                    <a:pt x="877526" y="639575"/>
                    <a:pt x="864527" y="649698"/>
                    <a:pt x="854152" y="660654"/>
                  </a:cubicBezTo>
                  <a:cubicBezTo>
                    <a:pt x="851766" y="661368"/>
                    <a:pt x="849381" y="662559"/>
                    <a:pt x="847473" y="664465"/>
                  </a:cubicBezTo>
                  <a:cubicBezTo>
                    <a:pt x="840795" y="670657"/>
                    <a:pt x="837814" y="679708"/>
                    <a:pt x="831970" y="686734"/>
                  </a:cubicBezTo>
                  <a:cubicBezTo>
                    <a:pt x="829346" y="689235"/>
                    <a:pt x="827200" y="691974"/>
                    <a:pt x="825411" y="694952"/>
                  </a:cubicBezTo>
                  <a:cubicBezTo>
                    <a:pt x="807046" y="673635"/>
                    <a:pt x="789038" y="651841"/>
                    <a:pt x="772342" y="628976"/>
                  </a:cubicBezTo>
                  <a:cubicBezTo>
                    <a:pt x="690294" y="544661"/>
                    <a:pt x="614209" y="729607"/>
                    <a:pt x="575332" y="783078"/>
                  </a:cubicBezTo>
                  <a:cubicBezTo>
                    <a:pt x="530491" y="845242"/>
                    <a:pt x="485174" y="907526"/>
                    <a:pt x="456672" y="979337"/>
                  </a:cubicBezTo>
                  <a:cubicBezTo>
                    <a:pt x="443315" y="1017802"/>
                    <a:pt x="409089" y="1055316"/>
                    <a:pt x="420418" y="1097830"/>
                  </a:cubicBezTo>
                  <a:cubicBezTo>
                    <a:pt x="440453" y="1150825"/>
                    <a:pt x="488633" y="1187147"/>
                    <a:pt x="528703" y="1225613"/>
                  </a:cubicBezTo>
                  <a:cubicBezTo>
                    <a:pt x="487917" y="1280037"/>
                    <a:pt x="466809" y="1430566"/>
                    <a:pt x="459653" y="1475224"/>
                  </a:cubicBezTo>
                  <a:cubicBezTo>
                    <a:pt x="453214" y="1521788"/>
                    <a:pt x="448205" y="1568471"/>
                    <a:pt x="444746" y="1615154"/>
                  </a:cubicBezTo>
                  <a:cubicBezTo>
                    <a:pt x="444269" y="1621585"/>
                    <a:pt x="445343" y="1627658"/>
                    <a:pt x="447966" y="1633137"/>
                  </a:cubicBezTo>
                  <a:cubicBezTo>
                    <a:pt x="447847" y="1633613"/>
                    <a:pt x="447728" y="1633970"/>
                    <a:pt x="447489" y="1634327"/>
                  </a:cubicBezTo>
                  <a:cubicBezTo>
                    <a:pt x="443673" y="1639567"/>
                    <a:pt x="441288" y="1646475"/>
                    <a:pt x="440573" y="1653501"/>
                  </a:cubicBezTo>
                  <a:cubicBezTo>
                    <a:pt x="340278" y="1639567"/>
                    <a:pt x="331215" y="1713284"/>
                    <a:pt x="318932" y="1792716"/>
                  </a:cubicBezTo>
                  <a:cubicBezTo>
                    <a:pt x="308199" y="1900373"/>
                    <a:pt x="310107" y="2006839"/>
                    <a:pt x="299254" y="2114972"/>
                  </a:cubicBezTo>
                  <a:cubicBezTo>
                    <a:pt x="299731" y="2165466"/>
                    <a:pt x="359240" y="2178446"/>
                    <a:pt x="423996" y="2181662"/>
                  </a:cubicBezTo>
                  <a:cubicBezTo>
                    <a:pt x="422684" y="2188688"/>
                    <a:pt x="421253" y="2195714"/>
                    <a:pt x="418391" y="2201907"/>
                  </a:cubicBezTo>
                  <a:cubicBezTo>
                    <a:pt x="410520" y="2277529"/>
                    <a:pt x="408135" y="2354341"/>
                    <a:pt x="407777" y="2430558"/>
                  </a:cubicBezTo>
                  <a:cubicBezTo>
                    <a:pt x="409089" y="2485458"/>
                    <a:pt x="417437" y="2539763"/>
                    <a:pt x="425785" y="2594068"/>
                  </a:cubicBezTo>
                  <a:cubicBezTo>
                    <a:pt x="428647" y="2606810"/>
                    <a:pt x="429601" y="2622649"/>
                    <a:pt x="433059" y="2636940"/>
                  </a:cubicBezTo>
                  <a:cubicBezTo>
                    <a:pt x="395494" y="2649325"/>
                    <a:pt x="348030" y="2651945"/>
                    <a:pt x="329903" y="2690173"/>
                  </a:cubicBezTo>
                  <a:cubicBezTo>
                    <a:pt x="307483" y="2765556"/>
                    <a:pt x="405273" y="2875476"/>
                    <a:pt x="444389" y="2937878"/>
                  </a:cubicBezTo>
                  <a:cubicBezTo>
                    <a:pt x="497100" y="3013976"/>
                    <a:pt x="559828" y="3084001"/>
                    <a:pt x="631978" y="3142355"/>
                  </a:cubicBezTo>
                  <a:cubicBezTo>
                    <a:pt x="682185" y="3177367"/>
                    <a:pt x="739785" y="3132589"/>
                    <a:pt x="780809" y="3102936"/>
                  </a:cubicBezTo>
                  <a:cubicBezTo>
                    <a:pt x="787249" y="3098172"/>
                    <a:pt x="793689" y="3093290"/>
                    <a:pt x="800010" y="3088407"/>
                  </a:cubicBezTo>
                  <a:cubicBezTo>
                    <a:pt x="803945" y="3093052"/>
                    <a:pt x="807523" y="3097101"/>
                    <a:pt x="809431" y="3099840"/>
                  </a:cubicBezTo>
                  <a:cubicBezTo>
                    <a:pt x="859280" y="3159861"/>
                    <a:pt x="919623" y="3210593"/>
                    <a:pt x="984021" y="3255132"/>
                  </a:cubicBezTo>
                  <a:cubicBezTo>
                    <a:pt x="955042" y="3296218"/>
                    <a:pt x="936915" y="3344687"/>
                    <a:pt x="914972" y="3389703"/>
                  </a:cubicBezTo>
                  <a:cubicBezTo>
                    <a:pt x="865600" y="3495454"/>
                    <a:pt x="832566" y="3607517"/>
                    <a:pt x="788084" y="3715293"/>
                  </a:cubicBezTo>
                  <a:cubicBezTo>
                    <a:pt x="755050" y="3793296"/>
                    <a:pt x="715576" y="3868323"/>
                    <a:pt x="680873" y="3945611"/>
                  </a:cubicBezTo>
                  <a:cubicBezTo>
                    <a:pt x="638418" y="4041002"/>
                    <a:pt x="606338" y="4140442"/>
                    <a:pt x="566268" y="4236785"/>
                  </a:cubicBezTo>
                  <a:cubicBezTo>
                    <a:pt x="513557" y="4363972"/>
                    <a:pt x="452379" y="4487587"/>
                    <a:pt x="401337" y="4615489"/>
                  </a:cubicBezTo>
                  <a:cubicBezTo>
                    <a:pt x="353039" y="4746010"/>
                    <a:pt x="313684" y="4879986"/>
                    <a:pt x="256561" y="5007292"/>
                  </a:cubicBezTo>
                  <a:cubicBezTo>
                    <a:pt x="163184" y="5220224"/>
                    <a:pt x="81136" y="5438872"/>
                    <a:pt x="18169" y="5662759"/>
                  </a:cubicBezTo>
                  <a:cubicBezTo>
                    <a:pt x="11371" y="5694556"/>
                    <a:pt x="-18085" y="5736833"/>
                    <a:pt x="16499" y="5761603"/>
                  </a:cubicBezTo>
                  <a:cubicBezTo>
                    <a:pt x="62651" y="5788875"/>
                    <a:pt x="139452" y="5715635"/>
                    <a:pt x="183219" y="5694794"/>
                  </a:cubicBezTo>
                  <a:cubicBezTo>
                    <a:pt x="253818" y="5652756"/>
                    <a:pt x="323821" y="5609288"/>
                    <a:pt x="389412" y="5559628"/>
                  </a:cubicBezTo>
                  <a:cubicBezTo>
                    <a:pt x="459415" y="5504252"/>
                    <a:pt x="526437" y="5445064"/>
                    <a:pt x="600495" y="5394809"/>
                  </a:cubicBezTo>
                  <a:cubicBezTo>
                    <a:pt x="672525" y="5507586"/>
                    <a:pt x="738473" y="5631082"/>
                    <a:pt x="810742" y="5746360"/>
                  </a:cubicBezTo>
                  <a:cubicBezTo>
                    <a:pt x="839722" y="5792209"/>
                    <a:pt x="871086" y="5836630"/>
                    <a:pt x="903643" y="5879978"/>
                  </a:cubicBezTo>
                  <a:cubicBezTo>
                    <a:pt x="927255" y="5905225"/>
                    <a:pt x="944428" y="5943572"/>
                    <a:pt x="979132" y="5954647"/>
                  </a:cubicBezTo>
                  <a:cubicBezTo>
                    <a:pt x="1052832" y="5962388"/>
                    <a:pt x="1101011" y="5774942"/>
                    <a:pt x="1130467" y="5717541"/>
                  </a:cubicBezTo>
                  <a:cubicBezTo>
                    <a:pt x="1179243" y="5615124"/>
                    <a:pt x="1210726" y="5497702"/>
                    <a:pt x="1264511" y="5396000"/>
                  </a:cubicBezTo>
                  <a:cubicBezTo>
                    <a:pt x="1329267" y="5259761"/>
                    <a:pt x="1388775" y="5121141"/>
                    <a:pt x="1439221" y="4978949"/>
                  </a:cubicBezTo>
                  <a:cubicBezTo>
                    <a:pt x="1472254" y="4904876"/>
                    <a:pt x="1503142" y="4829968"/>
                    <a:pt x="1529855" y="4753394"/>
                  </a:cubicBezTo>
                  <a:cubicBezTo>
                    <a:pt x="1566347" y="4660862"/>
                    <a:pt x="1607967" y="4567972"/>
                    <a:pt x="1640882" y="4473296"/>
                  </a:cubicBezTo>
                  <a:cubicBezTo>
                    <a:pt x="1683099" y="4333723"/>
                    <a:pt x="1716610" y="4191650"/>
                    <a:pt x="1770036" y="4055412"/>
                  </a:cubicBezTo>
                  <a:cubicBezTo>
                    <a:pt x="1806171" y="3926796"/>
                    <a:pt x="1863652" y="3805562"/>
                    <a:pt x="1900621" y="3677303"/>
                  </a:cubicBezTo>
                  <a:cubicBezTo>
                    <a:pt x="1901456" y="3674803"/>
                    <a:pt x="1901933" y="3672421"/>
                    <a:pt x="1902171" y="3670039"/>
                  </a:cubicBezTo>
                  <a:cubicBezTo>
                    <a:pt x="1948323" y="3673850"/>
                    <a:pt x="1994952" y="3670158"/>
                    <a:pt x="2041104" y="3668610"/>
                  </a:cubicBezTo>
                  <a:cubicBezTo>
                    <a:pt x="2059351" y="3668014"/>
                    <a:pt x="2077597" y="3668253"/>
                    <a:pt x="2095843" y="3668610"/>
                  </a:cubicBezTo>
                  <a:cubicBezTo>
                    <a:pt x="2125180" y="3773647"/>
                    <a:pt x="2165011" y="3877254"/>
                    <a:pt x="2194467" y="3982648"/>
                  </a:cubicBezTo>
                  <a:cubicBezTo>
                    <a:pt x="2216649" y="4061485"/>
                    <a:pt x="2231556" y="4144014"/>
                    <a:pt x="2251472" y="4223685"/>
                  </a:cubicBezTo>
                  <a:cubicBezTo>
                    <a:pt x="2279258" y="4332294"/>
                    <a:pt x="2312650" y="4435664"/>
                    <a:pt x="2334832" y="4546774"/>
                  </a:cubicBezTo>
                  <a:cubicBezTo>
                    <a:pt x="2388020" y="4815678"/>
                    <a:pt x="2482947" y="5074220"/>
                    <a:pt x="2558794" y="5337169"/>
                  </a:cubicBezTo>
                  <a:cubicBezTo>
                    <a:pt x="2603873" y="5475194"/>
                    <a:pt x="2635595" y="5617029"/>
                    <a:pt x="2672206" y="5758864"/>
                  </a:cubicBezTo>
                  <a:cubicBezTo>
                    <a:pt x="2684609" y="5795544"/>
                    <a:pt x="2697250" y="5903558"/>
                    <a:pt x="2734338" y="5915824"/>
                  </a:cubicBezTo>
                  <a:cubicBezTo>
                    <a:pt x="2814240" y="5938689"/>
                    <a:pt x="2847751" y="5765653"/>
                    <a:pt x="2880188" y="5713492"/>
                  </a:cubicBezTo>
                  <a:cubicBezTo>
                    <a:pt x="2955796" y="5578802"/>
                    <a:pt x="2998848" y="5430297"/>
                    <a:pt x="3057283" y="5288105"/>
                  </a:cubicBezTo>
                  <a:cubicBezTo>
                    <a:pt x="3153880" y="5306921"/>
                    <a:pt x="3245111" y="5348602"/>
                    <a:pt x="3333599" y="5391355"/>
                  </a:cubicBezTo>
                  <a:cubicBezTo>
                    <a:pt x="3404914" y="5423986"/>
                    <a:pt x="3480641" y="5445422"/>
                    <a:pt x="3552314" y="5477099"/>
                  </a:cubicBezTo>
                  <a:cubicBezTo>
                    <a:pt x="3605263" y="5500917"/>
                    <a:pt x="3666322" y="5526283"/>
                    <a:pt x="3722850" y="5544623"/>
                  </a:cubicBezTo>
                  <a:cubicBezTo>
                    <a:pt x="3747297" y="5557842"/>
                    <a:pt x="3780212" y="5551173"/>
                    <a:pt x="3792137" y="5524854"/>
                  </a:cubicBezTo>
                  <a:cubicBezTo>
                    <a:pt x="3809310" y="5484245"/>
                    <a:pt x="3794999" y="5439110"/>
                    <a:pt x="3785817" y="5398143"/>
                  </a:cubicBezTo>
                  <a:cubicBezTo>
                    <a:pt x="3772102" y="5343958"/>
                    <a:pt x="3753379" y="5291320"/>
                    <a:pt x="3734179" y="5238802"/>
                  </a:cubicBezTo>
                  <a:cubicBezTo>
                    <a:pt x="3702338" y="5138767"/>
                    <a:pt x="3653801" y="5045282"/>
                    <a:pt x="3618501" y="4946557"/>
                  </a:cubicBezTo>
                  <a:cubicBezTo>
                    <a:pt x="3566267" y="4796028"/>
                    <a:pt x="3503180" y="4649429"/>
                    <a:pt x="3445461" y="4500925"/>
                  </a:cubicBezTo>
                  <a:cubicBezTo>
                    <a:pt x="3337773" y="4151755"/>
                    <a:pt x="3210050" y="3807587"/>
                    <a:pt x="3044403" y="3481283"/>
                  </a:cubicBezTo>
                  <a:cubicBezTo>
                    <a:pt x="3031643" y="3454130"/>
                    <a:pt x="3020075" y="3426859"/>
                    <a:pt x="3008388" y="3399230"/>
                  </a:cubicBezTo>
                  <a:cubicBezTo>
                    <a:pt x="3001710" y="3384106"/>
                    <a:pt x="2996940" y="3364694"/>
                    <a:pt x="2979528" y="3358740"/>
                  </a:cubicBezTo>
                  <a:cubicBezTo>
                    <a:pt x="2978336" y="3358263"/>
                    <a:pt x="2977143" y="3357906"/>
                    <a:pt x="2975951" y="3357668"/>
                  </a:cubicBezTo>
                  <a:cubicBezTo>
                    <a:pt x="3017094" y="3324918"/>
                    <a:pt x="3007911" y="3274067"/>
                    <a:pt x="2982271" y="3218929"/>
                  </a:cubicBezTo>
                  <a:cubicBezTo>
                    <a:pt x="2981794" y="3217976"/>
                    <a:pt x="2981317" y="3217143"/>
                    <a:pt x="2980959" y="3216190"/>
                  </a:cubicBezTo>
                  <a:cubicBezTo>
                    <a:pt x="2982987" y="3214523"/>
                    <a:pt x="2984895" y="3212975"/>
                    <a:pt x="2986564" y="3211903"/>
                  </a:cubicBezTo>
                  <a:cubicBezTo>
                    <a:pt x="3033670" y="3176057"/>
                    <a:pt x="3080776" y="3140092"/>
                    <a:pt x="3128956" y="3105675"/>
                  </a:cubicBezTo>
                  <a:cubicBezTo>
                    <a:pt x="3134561" y="3101031"/>
                    <a:pt x="3141597" y="3097220"/>
                    <a:pt x="3148394" y="3093171"/>
                  </a:cubicBezTo>
                  <a:cubicBezTo>
                    <a:pt x="3184291" y="3119013"/>
                    <a:pt x="3219829" y="3146285"/>
                    <a:pt x="3261091" y="3161766"/>
                  </a:cubicBezTo>
                  <a:cubicBezTo>
                    <a:pt x="3292813" y="3173080"/>
                    <a:pt x="3323820" y="3155454"/>
                    <a:pt x="3345405" y="3132827"/>
                  </a:cubicBezTo>
                  <a:cubicBezTo>
                    <a:pt x="3379751" y="3103532"/>
                    <a:pt x="3409922" y="3069829"/>
                    <a:pt x="3440452" y="3036603"/>
                  </a:cubicBezTo>
                  <a:cubicBezTo>
                    <a:pt x="3488273" y="2982060"/>
                    <a:pt x="3645214" y="2806880"/>
                    <a:pt x="3596677" y="2736260"/>
                  </a:cubicBezTo>
                  <a:cubicBezTo>
                    <a:pt x="3573541" y="2716134"/>
                    <a:pt x="3549929" y="2696484"/>
                    <a:pt x="3526078" y="2677192"/>
                  </a:cubicBezTo>
                  <a:cubicBezTo>
                    <a:pt x="3532994" y="2671357"/>
                    <a:pt x="3538361" y="2662901"/>
                    <a:pt x="3540985" y="2653970"/>
                  </a:cubicBezTo>
                  <a:cubicBezTo>
                    <a:pt x="3564239" y="2605500"/>
                    <a:pt x="3580577" y="2554292"/>
                    <a:pt x="3603832" y="2505703"/>
                  </a:cubicBezTo>
                  <a:cubicBezTo>
                    <a:pt x="3608125" y="2488555"/>
                    <a:pt x="3688623" y="2316233"/>
                    <a:pt x="3694467" y="2257760"/>
                  </a:cubicBezTo>
                  <a:cubicBezTo>
                    <a:pt x="3747655" y="2258831"/>
                    <a:pt x="3802989" y="2260618"/>
                    <a:pt x="3846876" y="2230131"/>
                  </a:cubicBezTo>
                  <a:cubicBezTo>
                    <a:pt x="3866076" y="2212149"/>
                    <a:pt x="3868103" y="2184162"/>
                    <a:pt x="3871800" y="2159630"/>
                  </a:cubicBezTo>
                  <a:cubicBezTo>
                    <a:pt x="3880864" y="2083056"/>
                    <a:pt x="3877882" y="2006362"/>
                    <a:pt x="3878001" y="192990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8"/>
            <p:cNvGrpSpPr/>
            <p:nvPr/>
          </p:nvGrpSpPr>
          <p:grpSpPr>
            <a:xfrm rot="469625">
              <a:off x="7539296" y="-366079"/>
              <a:ext cx="1939417" cy="2977708"/>
              <a:chOff x="15077002" y="-734360"/>
              <a:chExt cx="3878378" cy="5954879"/>
            </a:xfrm>
          </p:grpSpPr>
          <p:sp>
            <p:nvSpPr>
              <p:cNvPr id="216" name="Google Shape;216;p8"/>
              <p:cNvSpPr/>
              <p:nvPr/>
            </p:nvSpPr>
            <p:spPr>
              <a:xfrm>
                <a:off x="16212955" y="-548039"/>
                <a:ext cx="508983" cy="709890"/>
              </a:xfrm>
              <a:custGeom>
                <a:rect b="b" l="l" r="r" t="t"/>
                <a:pathLst>
                  <a:path extrusionOk="0" h="709890" w="508983">
                    <a:moveTo>
                      <a:pt x="506956" y="589015"/>
                    </a:moveTo>
                    <a:cubicBezTo>
                      <a:pt x="507433" y="591159"/>
                      <a:pt x="508149" y="593064"/>
                      <a:pt x="508984" y="594970"/>
                    </a:cubicBezTo>
                    <a:cubicBezTo>
                      <a:pt x="483821" y="604378"/>
                      <a:pt x="458777" y="613667"/>
                      <a:pt x="433614" y="622360"/>
                    </a:cubicBezTo>
                    <a:cubicBezTo>
                      <a:pt x="364684" y="647012"/>
                      <a:pt x="296231" y="675474"/>
                      <a:pt x="231237" y="709891"/>
                    </a:cubicBezTo>
                    <a:cubicBezTo>
                      <a:pt x="199276" y="604378"/>
                      <a:pt x="140126" y="509583"/>
                      <a:pt x="96359" y="408714"/>
                    </a:cubicBezTo>
                    <a:cubicBezTo>
                      <a:pt x="46629" y="312847"/>
                      <a:pt x="39593" y="202928"/>
                      <a:pt x="0" y="103727"/>
                    </a:cubicBezTo>
                    <a:cubicBezTo>
                      <a:pt x="118898" y="58473"/>
                      <a:pt x="246263" y="32511"/>
                      <a:pt x="369335" y="0"/>
                    </a:cubicBezTo>
                    <a:cubicBezTo>
                      <a:pt x="428248" y="144693"/>
                      <a:pt x="455676" y="300700"/>
                      <a:pt x="482986" y="454087"/>
                    </a:cubicBezTo>
                    <a:cubicBezTo>
                      <a:pt x="490261" y="499222"/>
                      <a:pt x="497416" y="544476"/>
                      <a:pt x="506956" y="5890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16212000" y="225564"/>
                <a:ext cx="1929995" cy="1888464"/>
              </a:xfrm>
              <a:custGeom>
                <a:rect b="b" l="l" r="r" t="t"/>
                <a:pathLst>
                  <a:path extrusionOk="0" h="1888464" w="1929995">
                    <a:moveTo>
                      <a:pt x="1928366" y="881260"/>
                    </a:moveTo>
                    <a:cubicBezTo>
                      <a:pt x="1937430" y="1032861"/>
                      <a:pt x="1909404" y="1195894"/>
                      <a:pt x="1826045" y="1326297"/>
                    </a:cubicBezTo>
                    <a:cubicBezTo>
                      <a:pt x="1751391" y="1466822"/>
                      <a:pt x="1652528" y="1600083"/>
                      <a:pt x="1520631" y="1691544"/>
                    </a:cubicBezTo>
                    <a:cubicBezTo>
                      <a:pt x="1429638" y="1745968"/>
                      <a:pt x="1332683" y="1786696"/>
                      <a:pt x="1237637" y="1835046"/>
                    </a:cubicBezTo>
                    <a:cubicBezTo>
                      <a:pt x="1160717" y="1875060"/>
                      <a:pt x="1073421" y="1880776"/>
                      <a:pt x="987438" y="1887803"/>
                    </a:cubicBezTo>
                    <a:cubicBezTo>
                      <a:pt x="798179" y="1895901"/>
                      <a:pt x="615360" y="1828734"/>
                      <a:pt x="451622" y="1738346"/>
                    </a:cubicBezTo>
                    <a:cubicBezTo>
                      <a:pt x="377325" y="1697855"/>
                      <a:pt x="313166" y="1641288"/>
                      <a:pt x="254611" y="1580791"/>
                    </a:cubicBezTo>
                    <a:cubicBezTo>
                      <a:pt x="158252" y="1490164"/>
                      <a:pt x="82406" y="1377863"/>
                      <a:pt x="34823" y="1254486"/>
                    </a:cubicBezTo>
                    <a:cubicBezTo>
                      <a:pt x="22659" y="1199229"/>
                      <a:pt x="5605" y="1144329"/>
                      <a:pt x="0" y="1087999"/>
                    </a:cubicBezTo>
                    <a:cubicBezTo>
                      <a:pt x="596" y="1013807"/>
                      <a:pt x="14549" y="937828"/>
                      <a:pt x="28144" y="864707"/>
                    </a:cubicBezTo>
                    <a:cubicBezTo>
                      <a:pt x="58793" y="704056"/>
                      <a:pt x="97671" y="542571"/>
                      <a:pt x="175902" y="397520"/>
                    </a:cubicBezTo>
                    <a:cubicBezTo>
                      <a:pt x="218477" y="319993"/>
                      <a:pt x="272619" y="243299"/>
                      <a:pt x="346080" y="191376"/>
                    </a:cubicBezTo>
                    <a:cubicBezTo>
                      <a:pt x="479647" y="105275"/>
                      <a:pt x="626451" y="41086"/>
                      <a:pt x="783630" y="13457"/>
                    </a:cubicBezTo>
                    <a:cubicBezTo>
                      <a:pt x="817856" y="7145"/>
                      <a:pt x="856495" y="1310"/>
                      <a:pt x="892272" y="0"/>
                    </a:cubicBezTo>
                    <a:cubicBezTo>
                      <a:pt x="939736" y="5597"/>
                      <a:pt x="986842" y="14648"/>
                      <a:pt x="1033948" y="22508"/>
                    </a:cubicBezTo>
                    <a:cubicBezTo>
                      <a:pt x="1209373" y="48588"/>
                      <a:pt x="1385394" y="92771"/>
                      <a:pt x="1534584" y="192448"/>
                    </a:cubicBezTo>
                    <a:cubicBezTo>
                      <a:pt x="1570480" y="217933"/>
                      <a:pt x="1607210" y="244014"/>
                      <a:pt x="1640840" y="272834"/>
                    </a:cubicBezTo>
                    <a:cubicBezTo>
                      <a:pt x="1697487" y="329163"/>
                      <a:pt x="1743400" y="395614"/>
                      <a:pt x="1788598" y="461114"/>
                    </a:cubicBezTo>
                    <a:cubicBezTo>
                      <a:pt x="1828072" y="527446"/>
                      <a:pt x="1866949" y="595446"/>
                      <a:pt x="1895094" y="667495"/>
                    </a:cubicBezTo>
                    <a:cubicBezTo>
                      <a:pt x="1917037" y="735733"/>
                      <a:pt x="1924311" y="808616"/>
                      <a:pt x="1928366" y="8812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16965339" y="-672701"/>
                <a:ext cx="456142" cy="672710"/>
              </a:xfrm>
              <a:custGeom>
                <a:rect b="b" l="l" r="r" t="t"/>
                <a:pathLst>
                  <a:path extrusionOk="0" h="672710" w="456142">
                    <a:moveTo>
                      <a:pt x="448044" y="18315"/>
                    </a:moveTo>
                    <a:cubicBezTo>
                      <a:pt x="462832" y="65951"/>
                      <a:pt x="453172" y="117755"/>
                      <a:pt x="451502" y="166820"/>
                    </a:cubicBezTo>
                    <a:cubicBezTo>
                      <a:pt x="451383" y="166939"/>
                      <a:pt x="451383" y="166939"/>
                      <a:pt x="451502" y="167058"/>
                    </a:cubicBezTo>
                    <a:cubicBezTo>
                      <a:pt x="451502" y="167296"/>
                      <a:pt x="451383" y="167534"/>
                      <a:pt x="451383" y="167772"/>
                    </a:cubicBezTo>
                    <a:cubicBezTo>
                      <a:pt x="438504" y="336284"/>
                      <a:pt x="411313" y="503842"/>
                      <a:pt x="401773" y="672711"/>
                    </a:cubicBezTo>
                    <a:cubicBezTo>
                      <a:pt x="268922" y="648297"/>
                      <a:pt x="133805" y="631744"/>
                      <a:pt x="0" y="646154"/>
                    </a:cubicBezTo>
                    <a:cubicBezTo>
                      <a:pt x="13118" y="483716"/>
                      <a:pt x="16338" y="320683"/>
                      <a:pt x="21347" y="157769"/>
                    </a:cubicBezTo>
                    <a:cubicBezTo>
                      <a:pt x="30887" y="150504"/>
                      <a:pt x="35896" y="138119"/>
                      <a:pt x="32557" y="125734"/>
                    </a:cubicBezTo>
                    <a:cubicBezTo>
                      <a:pt x="30887" y="119660"/>
                      <a:pt x="27429" y="114420"/>
                      <a:pt x="22778" y="110729"/>
                    </a:cubicBezTo>
                    <a:cubicBezTo>
                      <a:pt x="23971" y="75955"/>
                      <a:pt x="25163" y="41300"/>
                      <a:pt x="26713" y="6526"/>
                    </a:cubicBezTo>
                    <a:cubicBezTo>
                      <a:pt x="91946" y="-7884"/>
                      <a:pt x="159207" y="6049"/>
                      <a:pt x="225274" y="6168"/>
                    </a:cubicBezTo>
                    <a:cubicBezTo>
                      <a:pt x="299690" y="7240"/>
                      <a:pt x="373867" y="13433"/>
                      <a:pt x="448044" y="183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17616714" y="-544228"/>
                <a:ext cx="563483" cy="713582"/>
              </a:xfrm>
              <a:custGeom>
                <a:rect b="b" l="l" r="r" t="t"/>
                <a:pathLst>
                  <a:path extrusionOk="0" h="713582" w="563483">
                    <a:moveTo>
                      <a:pt x="563484" y="178396"/>
                    </a:moveTo>
                    <a:cubicBezTo>
                      <a:pt x="555613" y="252112"/>
                      <a:pt x="511130" y="317254"/>
                      <a:pt x="477262" y="381681"/>
                    </a:cubicBezTo>
                    <a:cubicBezTo>
                      <a:pt x="420854" y="477072"/>
                      <a:pt x="371363" y="576511"/>
                      <a:pt x="314716" y="671782"/>
                    </a:cubicBezTo>
                    <a:cubicBezTo>
                      <a:pt x="309707" y="683810"/>
                      <a:pt x="298378" y="698458"/>
                      <a:pt x="288838" y="713583"/>
                    </a:cubicBezTo>
                    <a:cubicBezTo>
                      <a:pt x="233264" y="686549"/>
                      <a:pt x="176141" y="662851"/>
                      <a:pt x="118779" y="641534"/>
                    </a:cubicBezTo>
                    <a:cubicBezTo>
                      <a:pt x="80021" y="624623"/>
                      <a:pt x="40428" y="609856"/>
                      <a:pt x="0" y="597828"/>
                    </a:cubicBezTo>
                    <a:cubicBezTo>
                      <a:pt x="2624" y="589611"/>
                      <a:pt x="5486" y="581513"/>
                      <a:pt x="8467" y="573296"/>
                    </a:cubicBezTo>
                    <a:cubicBezTo>
                      <a:pt x="45317" y="474690"/>
                      <a:pt x="89919" y="379061"/>
                      <a:pt x="124503" y="279502"/>
                    </a:cubicBezTo>
                    <a:cubicBezTo>
                      <a:pt x="156225" y="183874"/>
                      <a:pt x="196653" y="91461"/>
                      <a:pt x="238870" y="0"/>
                    </a:cubicBezTo>
                    <a:cubicBezTo>
                      <a:pt x="354070" y="45254"/>
                      <a:pt x="451145" y="126116"/>
                      <a:pt x="563484" y="1783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18168988" y="-30120"/>
                <a:ext cx="651017" cy="678094"/>
              </a:xfrm>
              <a:custGeom>
                <a:rect b="b" l="l" r="r" t="t"/>
                <a:pathLst>
                  <a:path extrusionOk="0" h="678094" w="651017">
                    <a:moveTo>
                      <a:pt x="651017" y="386325"/>
                    </a:moveTo>
                    <a:cubicBezTo>
                      <a:pt x="625735" y="430031"/>
                      <a:pt x="574813" y="451348"/>
                      <a:pt x="535339" y="480287"/>
                    </a:cubicBezTo>
                    <a:cubicBezTo>
                      <a:pt x="477739" y="519825"/>
                      <a:pt x="419423" y="558767"/>
                      <a:pt x="359795" y="595327"/>
                    </a:cubicBezTo>
                    <a:cubicBezTo>
                      <a:pt x="327357" y="614739"/>
                      <a:pt x="293966" y="632602"/>
                      <a:pt x="260455" y="650346"/>
                    </a:cubicBezTo>
                    <a:cubicBezTo>
                      <a:pt x="247933" y="658564"/>
                      <a:pt x="228017" y="667138"/>
                      <a:pt x="212633" y="678094"/>
                    </a:cubicBezTo>
                    <a:cubicBezTo>
                      <a:pt x="204285" y="646893"/>
                      <a:pt x="193672" y="616406"/>
                      <a:pt x="179957" y="586872"/>
                    </a:cubicBezTo>
                    <a:cubicBezTo>
                      <a:pt x="156583" y="537093"/>
                      <a:pt x="119733" y="495292"/>
                      <a:pt x="84910" y="453373"/>
                    </a:cubicBezTo>
                    <a:cubicBezTo>
                      <a:pt x="58436" y="423243"/>
                      <a:pt x="30053" y="395257"/>
                      <a:pt x="0" y="369177"/>
                    </a:cubicBezTo>
                    <a:cubicBezTo>
                      <a:pt x="1431" y="367390"/>
                      <a:pt x="2743" y="365961"/>
                      <a:pt x="3936" y="365128"/>
                    </a:cubicBezTo>
                    <a:cubicBezTo>
                      <a:pt x="117348" y="239012"/>
                      <a:pt x="241255" y="123138"/>
                      <a:pt x="357767" y="0"/>
                    </a:cubicBezTo>
                    <a:cubicBezTo>
                      <a:pt x="472491" y="115517"/>
                      <a:pt x="556209" y="254256"/>
                      <a:pt x="651017" y="3863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8356577" y="966537"/>
                <a:ext cx="536323" cy="500062"/>
              </a:xfrm>
              <a:custGeom>
                <a:rect b="b" l="l" r="r" t="t"/>
                <a:pathLst>
                  <a:path extrusionOk="0" h="500062" w="536323">
                    <a:moveTo>
                      <a:pt x="530688" y="0"/>
                    </a:moveTo>
                    <a:cubicBezTo>
                      <a:pt x="539990" y="101464"/>
                      <a:pt x="534624" y="203881"/>
                      <a:pt x="536055" y="305702"/>
                    </a:cubicBezTo>
                    <a:cubicBezTo>
                      <a:pt x="534981" y="364651"/>
                      <a:pt x="537724" y="424910"/>
                      <a:pt x="523891" y="482669"/>
                    </a:cubicBezTo>
                    <a:cubicBezTo>
                      <a:pt x="461520" y="501604"/>
                      <a:pt x="394260" y="490528"/>
                      <a:pt x="329862" y="493148"/>
                    </a:cubicBezTo>
                    <a:cubicBezTo>
                      <a:pt x="219908" y="493863"/>
                      <a:pt x="109954" y="501842"/>
                      <a:pt x="0" y="499698"/>
                    </a:cubicBezTo>
                    <a:cubicBezTo>
                      <a:pt x="44363" y="353576"/>
                      <a:pt x="58316" y="199713"/>
                      <a:pt x="59151" y="46683"/>
                    </a:cubicBezTo>
                    <a:cubicBezTo>
                      <a:pt x="63802" y="45730"/>
                      <a:pt x="62967" y="39538"/>
                      <a:pt x="59151" y="38823"/>
                    </a:cubicBezTo>
                    <a:cubicBezTo>
                      <a:pt x="59270" y="36799"/>
                      <a:pt x="59270" y="34893"/>
                      <a:pt x="59270" y="32869"/>
                    </a:cubicBezTo>
                    <a:cubicBezTo>
                      <a:pt x="139052" y="33107"/>
                      <a:pt x="217880" y="16434"/>
                      <a:pt x="297424" y="12266"/>
                    </a:cubicBezTo>
                    <a:cubicBezTo>
                      <a:pt x="375179" y="9646"/>
                      <a:pt x="452934" y="2620"/>
                      <a:pt x="530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17955877" y="1695959"/>
                <a:ext cx="666759" cy="669274"/>
              </a:xfrm>
              <a:custGeom>
                <a:rect b="b" l="l" r="r" t="t"/>
                <a:pathLst>
                  <a:path extrusionOk="0" h="669274" w="666759">
                    <a:moveTo>
                      <a:pt x="666759" y="339762"/>
                    </a:moveTo>
                    <a:cubicBezTo>
                      <a:pt x="616791" y="468378"/>
                      <a:pt x="513277" y="570914"/>
                      <a:pt x="414294" y="664280"/>
                    </a:cubicBezTo>
                    <a:cubicBezTo>
                      <a:pt x="396406" y="684644"/>
                      <a:pt x="349658" y="636770"/>
                      <a:pt x="329981" y="627362"/>
                    </a:cubicBezTo>
                    <a:cubicBezTo>
                      <a:pt x="225632" y="559243"/>
                      <a:pt x="131658" y="478381"/>
                      <a:pt x="42574" y="391804"/>
                    </a:cubicBezTo>
                    <a:cubicBezTo>
                      <a:pt x="27429" y="378466"/>
                      <a:pt x="14430" y="367152"/>
                      <a:pt x="0" y="354410"/>
                    </a:cubicBezTo>
                    <a:cubicBezTo>
                      <a:pt x="49849" y="315467"/>
                      <a:pt x="96478" y="272714"/>
                      <a:pt x="137621" y="224007"/>
                    </a:cubicBezTo>
                    <a:cubicBezTo>
                      <a:pt x="201423" y="155173"/>
                      <a:pt x="259143" y="80862"/>
                      <a:pt x="305414" y="0"/>
                    </a:cubicBezTo>
                    <a:cubicBezTo>
                      <a:pt x="414653" y="124329"/>
                      <a:pt x="546907" y="225912"/>
                      <a:pt x="666759" y="3397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17502586" y="2164099"/>
                <a:ext cx="515452" cy="540903"/>
              </a:xfrm>
              <a:custGeom>
                <a:rect b="b" l="l" r="r" t="t"/>
                <a:pathLst>
                  <a:path extrusionOk="0" h="540903" w="515452">
                    <a:moveTo>
                      <a:pt x="489903" y="326185"/>
                    </a:moveTo>
                    <a:cubicBezTo>
                      <a:pt x="500636" y="349765"/>
                      <a:pt x="518286" y="379418"/>
                      <a:pt x="515066" y="407166"/>
                    </a:cubicBezTo>
                    <a:cubicBezTo>
                      <a:pt x="412625" y="465520"/>
                      <a:pt x="302552" y="506844"/>
                      <a:pt x="189855" y="540903"/>
                    </a:cubicBezTo>
                    <a:cubicBezTo>
                      <a:pt x="155987" y="456112"/>
                      <a:pt x="112339" y="375965"/>
                      <a:pt x="70480" y="294984"/>
                    </a:cubicBezTo>
                    <a:cubicBezTo>
                      <a:pt x="46033" y="249849"/>
                      <a:pt x="25759" y="197212"/>
                      <a:pt x="0" y="150529"/>
                    </a:cubicBezTo>
                    <a:cubicBezTo>
                      <a:pt x="100056" y="115278"/>
                      <a:pt x="194148" y="65499"/>
                      <a:pt x="280609" y="3096"/>
                    </a:cubicBezTo>
                    <a:cubicBezTo>
                      <a:pt x="282278" y="2144"/>
                      <a:pt x="283948" y="1072"/>
                      <a:pt x="285618" y="0"/>
                    </a:cubicBezTo>
                    <a:cubicBezTo>
                      <a:pt x="285975" y="476"/>
                      <a:pt x="286333" y="953"/>
                      <a:pt x="286691" y="1429"/>
                    </a:cubicBezTo>
                    <a:cubicBezTo>
                      <a:pt x="294204" y="11432"/>
                      <a:pt x="303029" y="28224"/>
                      <a:pt x="318055" y="28939"/>
                    </a:cubicBezTo>
                    <a:cubicBezTo>
                      <a:pt x="318413" y="29296"/>
                      <a:pt x="318771" y="29534"/>
                      <a:pt x="319128" y="29891"/>
                    </a:cubicBezTo>
                    <a:cubicBezTo>
                      <a:pt x="319606" y="33940"/>
                      <a:pt x="320917" y="38109"/>
                      <a:pt x="323302" y="42396"/>
                    </a:cubicBezTo>
                    <a:cubicBezTo>
                      <a:pt x="362180" y="101345"/>
                      <a:pt x="398314" y="161842"/>
                      <a:pt x="433972" y="222816"/>
                    </a:cubicBezTo>
                    <a:cubicBezTo>
                      <a:pt x="453888" y="256637"/>
                      <a:pt x="472253" y="291292"/>
                      <a:pt x="489903" y="32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16948770" y="2362025"/>
                <a:ext cx="383636" cy="512092"/>
              </a:xfrm>
              <a:custGeom>
                <a:rect b="b" l="l" r="r" t="t"/>
                <a:pathLst>
                  <a:path extrusionOk="0" h="512092" w="383636">
                    <a:moveTo>
                      <a:pt x="383637" y="1786"/>
                    </a:moveTo>
                    <a:cubicBezTo>
                      <a:pt x="383518" y="2144"/>
                      <a:pt x="383518" y="2501"/>
                      <a:pt x="383518" y="2739"/>
                    </a:cubicBezTo>
                    <a:cubicBezTo>
                      <a:pt x="380298" y="169583"/>
                      <a:pt x="384233" y="337261"/>
                      <a:pt x="371353" y="503629"/>
                    </a:cubicBezTo>
                    <a:cubicBezTo>
                      <a:pt x="310056" y="512441"/>
                      <a:pt x="248282" y="507558"/>
                      <a:pt x="186626" y="508392"/>
                    </a:cubicBezTo>
                    <a:cubicBezTo>
                      <a:pt x="125329" y="508630"/>
                      <a:pt x="63077" y="517919"/>
                      <a:pt x="2257" y="506129"/>
                    </a:cubicBezTo>
                    <a:cubicBezTo>
                      <a:pt x="-7522" y="386683"/>
                      <a:pt x="17522" y="260925"/>
                      <a:pt x="19549" y="140406"/>
                    </a:cubicBezTo>
                    <a:cubicBezTo>
                      <a:pt x="20384" y="93485"/>
                      <a:pt x="20026" y="46683"/>
                      <a:pt x="22769" y="0"/>
                    </a:cubicBezTo>
                    <a:cubicBezTo>
                      <a:pt x="93487" y="10956"/>
                      <a:pt x="165280" y="16554"/>
                      <a:pt x="236475" y="19412"/>
                    </a:cubicBezTo>
                    <a:cubicBezTo>
                      <a:pt x="286205" y="19888"/>
                      <a:pt x="335338" y="12861"/>
                      <a:pt x="383637" y="17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16173956" y="2138256"/>
                <a:ext cx="544283" cy="575319"/>
              </a:xfrm>
              <a:custGeom>
                <a:rect b="b" l="l" r="r" t="t"/>
                <a:pathLst>
                  <a:path extrusionOk="0" h="575319" w="544283">
                    <a:moveTo>
                      <a:pt x="544283" y="154221"/>
                    </a:moveTo>
                    <a:cubicBezTo>
                      <a:pt x="541779" y="160294"/>
                      <a:pt x="539513" y="166248"/>
                      <a:pt x="537247" y="171488"/>
                    </a:cubicBezTo>
                    <a:cubicBezTo>
                      <a:pt x="520909" y="209954"/>
                      <a:pt x="507910" y="249730"/>
                      <a:pt x="491692" y="288196"/>
                    </a:cubicBezTo>
                    <a:cubicBezTo>
                      <a:pt x="448282" y="385134"/>
                      <a:pt x="413579" y="489457"/>
                      <a:pt x="350016" y="575320"/>
                    </a:cubicBezTo>
                    <a:cubicBezTo>
                      <a:pt x="284664" y="547692"/>
                      <a:pt x="219669" y="518038"/>
                      <a:pt x="150859" y="500175"/>
                    </a:cubicBezTo>
                    <a:cubicBezTo>
                      <a:pt x="97313" y="485408"/>
                      <a:pt x="43290" y="468140"/>
                      <a:pt x="0" y="431222"/>
                    </a:cubicBezTo>
                    <a:cubicBezTo>
                      <a:pt x="33869" y="357863"/>
                      <a:pt x="68214" y="285100"/>
                      <a:pt x="113293" y="216742"/>
                    </a:cubicBezTo>
                    <a:cubicBezTo>
                      <a:pt x="158610" y="146242"/>
                      <a:pt x="214780" y="78837"/>
                      <a:pt x="243997" y="0"/>
                    </a:cubicBezTo>
                    <a:cubicBezTo>
                      <a:pt x="247337" y="1905"/>
                      <a:pt x="250556" y="3811"/>
                      <a:pt x="253896" y="5716"/>
                    </a:cubicBezTo>
                    <a:cubicBezTo>
                      <a:pt x="348227" y="59664"/>
                      <a:pt x="443870" y="112658"/>
                      <a:pt x="544283" y="1542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15464981" y="1771104"/>
                <a:ext cx="731753" cy="586038"/>
              </a:xfrm>
              <a:custGeom>
                <a:rect b="b" l="l" r="r" t="t"/>
                <a:pathLst>
                  <a:path extrusionOk="0" h="586038" w="731753">
                    <a:moveTo>
                      <a:pt x="731754" y="212217"/>
                    </a:moveTo>
                    <a:cubicBezTo>
                      <a:pt x="728176" y="213884"/>
                      <a:pt x="725194" y="216742"/>
                      <a:pt x="723883" y="221030"/>
                    </a:cubicBezTo>
                    <a:cubicBezTo>
                      <a:pt x="723644" y="222101"/>
                      <a:pt x="723406" y="223411"/>
                      <a:pt x="723406" y="224721"/>
                    </a:cubicBezTo>
                    <a:cubicBezTo>
                      <a:pt x="712315" y="227341"/>
                      <a:pt x="702178" y="236988"/>
                      <a:pt x="698839" y="247825"/>
                    </a:cubicBezTo>
                    <a:cubicBezTo>
                      <a:pt x="609993" y="329877"/>
                      <a:pt x="530927" y="414669"/>
                      <a:pt x="431706" y="487432"/>
                    </a:cubicBezTo>
                    <a:cubicBezTo>
                      <a:pt x="383288" y="520777"/>
                      <a:pt x="340475" y="569961"/>
                      <a:pt x="282755" y="586038"/>
                    </a:cubicBezTo>
                    <a:cubicBezTo>
                      <a:pt x="193791" y="515418"/>
                      <a:pt x="125219" y="423720"/>
                      <a:pt x="62371" y="329996"/>
                    </a:cubicBezTo>
                    <a:cubicBezTo>
                      <a:pt x="38281" y="291888"/>
                      <a:pt x="9302" y="253779"/>
                      <a:pt x="0" y="208882"/>
                    </a:cubicBezTo>
                    <a:cubicBezTo>
                      <a:pt x="94093" y="176728"/>
                      <a:pt x="188066" y="144098"/>
                      <a:pt x="282994" y="114564"/>
                    </a:cubicBezTo>
                    <a:cubicBezTo>
                      <a:pt x="379353" y="81338"/>
                      <a:pt x="471180" y="36918"/>
                      <a:pt x="566703" y="1667"/>
                    </a:cubicBezTo>
                    <a:cubicBezTo>
                      <a:pt x="568612" y="1310"/>
                      <a:pt x="570400" y="715"/>
                      <a:pt x="572070" y="0"/>
                    </a:cubicBezTo>
                    <a:cubicBezTo>
                      <a:pt x="613213" y="84791"/>
                      <a:pt x="665686" y="152196"/>
                      <a:pt x="731754" y="2122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5439819" y="975548"/>
                <a:ext cx="489425" cy="449244"/>
              </a:xfrm>
              <a:custGeom>
                <a:rect b="b" l="l" r="r" t="t"/>
                <a:pathLst>
                  <a:path extrusionOk="0" h="449244" w="489425">
                    <a:moveTo>
                      <a:pt x="489426" y="449244"/>
                    </a:moveTo>
                    <a:cubicBezTo>
                      <a:pt x="487279" y="448411"/>
                      <a:pt x="484894" y="447815"/>
                      <a:pt x="482390" y="447339"/>
                    </a:cubicBezTo>
                    <a:cubicBezTo>
                      <a:pt x="418230" y="440908"/>
                      <a:pt x="355859" y="422806"/>
                      <a:pt x="291461" y="418400"/>
                    </a:cubicBezTo>
                    <a:cubicBezTo>
                      <a:pt x="194864" y="405062"/>
                      <a:pt x="95643" y="416376"/>
                      <a:pt x="0" y="398393"/>
                    </a:cubicBezTo>
                    <a:cubicBezTo>
                      <a:pt x="7394" y="312053"/>
                      <a:pt x="9302" y="225476"/>
                      <a:pt x="13118" y="139017"/>
                    </a:cubicBezTo>
                    <a:cubicBezTo>
                      <a:pt x="17411" y="96859"/>
                      <a:pt x="17054" y="42078"/>
                      <a:pt x="40428" y="1945"/>
                    </a:cubicBezTo>
                    <a:cubicBezTo>
                      <a:pt x="115797" y="-4248"/>
                      <a:pt x="191525" y="5518"/>
                      <a:pt x="266179" y="14807"/>
                    </a:cubicBezTo>
                    <a:cubicBezTo>
                      <a:pt x="333678" y="20761"/>
                      <a:pt x="407616" y="43984"/>
                      <a:pt x="475950" y="40411"/>
                    </a:cubicBezTo>
                    <a:cubicBezTo>
                      <a:pt x="459731" y="176411"/>
                      <a:pt x="463905" y="314792"/>
                      <a:pt x="489426" y="4492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5558241" y="-61678"/>
                <a:ext cx="622157" cy="759908"/>
              </a:xfrm>
              <a:custGeom>
                <a:rect b="b" l="l" r="r" t="t"/>
                <a:pathLst>
                  <a:path extrusionOk="0" h="759908" w="622157">
                    <a:moveTo>
                      <a:pt x="610232" y="418599"/>
                    </a:moveTo>
                    <a:cubicBezTo>
                      <a:pt x="613929" y="422886"/>
                      <a:pt x="617864" y="427649"/>
                      <a:pt x="622157" y="432056"/>
                    </a:cubicBezTo>
                    <a:cubicBezTo>
                      <a:pt x="570758" y="495769"/>
                      <a:pt x="530331" y="568294"/>
                      <a:pt x="491930" y="640224"/>
                    </a:cubicBezTo>
                    <a:cubicBezTo>
                      <a:pt x="471299" y="679166"/>
                      <a:pt x="451979" y="718823"/>
                      <a:pt x="435761" y="759908"/>
                    </a:cubicBezTo>
                    <a:cubicBezTo>
                      <a:pt x="387462" y="721443"/>
                      <a:pt x="333081" y="690003"/>
                      <a:pt x="284783" y="651180"/>
                    </a:cubicBezTo>
                    <a:cubicBezTo>
                      <a:pt x="194745" y="581513"/>
                      <a:pt x="95166" y="523040"/>
                      <a:pt x="19796" y="436343"/>
                    </a:cubicBezTo>
                    <a:cubicBezTo>
                      <a:pt x="12403" y="426816"/>
                      <a:pt x="2624" y="417646"/>
                      <a:pt x="0" y="405499"/>
                    </a:cubicBezTo>
                    <a:cubicBezTo>
                      <a:pt x="9183" y="383706"/>
                      <a:pt x="19916" y="362389"/>
                      <a:pt x="29575" y="340714"/>
                    </a:cubicBezTo>
                    <a:cubicBezTo>
                      <a:pt x="57243" y="268070"/>
                      <a:pt x="103753" y="206501"/>
                      <a:pt x="147877" y="143384"/>
                    </a:cubicBezTo>
                    <a:cubicBezTo>
                      <a:pt x="179957" y="94914"/>
                      <a:pt x="203570" y="40252"/>
                      <a:pt x="246740" y="0"/>
                    </a:cubicBezTo>
                    <a:cubicBezTo>
                      <a:pt x="333201" y="114445"/>
                      <a:pt x="445420" y="204953"/>
                      <a:pt x="535220" y="316539"/>
                    </a:cubicBezTo>
                    <a:cubicBezTo>
                      <a:pt x="563841" y="349289"/>
                      <a:pt x="583996" y="382515"/>
                      <a:pt x="610232" y="41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15154320" y="2531846"/>
                <a:ext cx="1763673" cy="2614246"/>
              </a:xfrm>
              <a:custGeom>
                <a:rect b="b" l="l" r="r" t="t"/>
                <a:pathLst>
                  <a:path extrusionOk="0" h="2614246" w="1763673">
                    <a:moveTo>
                      <a:pt x="1241095" y="252707"/>
                    </a:moveTo>
                    <a:cubicBezTo>
                      <a:pt x="1243242" y="252707"/>
                      <a:pt x="1244911" y="250564"/>
                      <a:pt x="1244792" y="248539"/>
                    </a:cubicBezTo>
                    <a:cubicBezTo>
                      <a:pt x="1244553" y="246276"/>
                      <a:pt x="1242765" y="244847"/>
                      <a:pt x="1240618" y="244847"/>
                    </a:cubicBezTo>
                    <a:cubicBezTo>
                      <a:pt x="1238471" y="244847"/>
                      <a:pt x="1236802" y="246991"/>
                      <a:pt x="1236921" y="249016"/>
                    </a:cubicBezTo>
                    <a:cubicBezTo>
                      <a:pt x="1237040" y="251397"/>
                      <a:pt x="1238948" y="252707"/>
                      <a:pt x="1241095" y="252707"/>
                    </a:cubicBezTo>
                    <a:close/>
                    <a:moveTo>
                      <a:pt x="1763674" y="390493"/>
                    </a:moveTo>
                    <a:cubicBezTo>
                      <a:pt x="1757592" y="409786"/>
                      <a:pt x="1751033" y="428840"/>
                      <a:pt x="1745189" y="448252"/>
                    </a:cubicBezTo>
                    <a:cubicBezTo>
                      <a:pt x="1723723" y="520063"/>
                      <a:pt x="1692955" y="588777"/>
                      <a:pt x="1667673" y="659397"/>
                    </a:cubicBezTo>
                    <a:cubicBezTo>
                      <a:pt x="1635355" y="764434"/>
                      <a:pt x="1596358" y="867327"/>
                      <a:pt x="1564517" y="972483"/>
                    </a:cubicBezTo>
                    <a:cubicBezTo>
                      <a:pt x="1529575" y="1100385"/>
                      <a:pt x="1497137" y="1222808"/>
                      <a:pt x="1442876" y="1344994"/>
                    </a:cubicBezTo>
                    <a:cubicBezTo>
                      <a:pt x="1390046" y="1469799"/>
                      <a:pt x="1344490" y="1597344"/>
                      <a:pt x="1290586" y="1722031"/>
                    </a:cubicBezTo>
                    <a:cubicBezTo>
                      <a:pt x="1235251" y="1885063"/>
                      <a:pt x="1157497" y="2041547"/>
                      <a:pt x="1085466" y="2198506"/>
                    </a:cubicBezTo>
                    <a:cubicBezTo>
                      <a:pt x="1053625" y="2281988"/>
                      <a:pt x="1024288" y="2365708"/>
                      <a:pt x="986603" y="2447046"/>
                    </a:cubicBezTo>
                    <a:cubicBezTo>
                      <a:pt x="962275" y="2504089"/>
                      <a:pt x="944029" y="2560419"/>
                      <a:pt x="909683" y="2614247"/>
                    </a:cubicBezTo>
                    <a:cubicBezTo>
                      <a:pt x="801280" y="2485274"/>
                      <a:pt x="724002" y="2337365"/>
                      <a:pt x="637184" y="2192909"/>
                    </a:cubicBezTo>
                    <a:cubicBezTo>
                      <a:pt x="606177" y="2148846"/>
                      <a:pt x="584234" y="2065365"/>
                      <a:pt x="522102" y="2060958"/>
                    </a:cubicBezTo>
                    <a:cubicBezTo>
                      <a:pt x="502425" y="2062268"/>
                      <a:pt x="487875" y="2076559"/>
                      <a:pt x="472253" y="2086920"/>
                    </a:cubicBezTo>
                    <a:cubicBezTo>
                      <a:pt x="402011" y="2134675"/>
                      <a:pt x="338925" y="2191599"/>
                      <a:pt x="272261" y="2243879"/>
                    </a:cubicBezTo>
                    <a:cubicBezTo>
                      <a:pt x="186039" y="2308902"/>
                      <a:pt x="91708" y="2362254"/>
                      <a:pt x="0" y="2418941"/>
                    </a:cubicBezTo>
                    <a:cubicBezTo>
                      <a:pt x="69526" y="2157897"/>
                      <a:pt x="175306" y="1906500"/>
                      <a:pt x="278939" y="1657008"/>
                    </a:cubicBezTo>
                    <a:cubicBezTo>
                      <a:pt x="322587" y="1548517"/>
                      <a:pt x="351328" y="1434668"/>
                      <a:pt x="396526" y="1326892"/>
                    </a:cubicBezTo>
                    <a:cubicBezTo>
                      <a:pt x="451502" y="1196132"/>
                      <a:pt x="513158" y="1065253"/>
                      <a:pt x="564318" y="932469"/>
                    </a:cubicBezTo>
                    <a:cubicBezTo>
                      <a:pt x="617149" y="772651"/>
                      <a:pt x="688106" y="621050"/>
                      <a:pt x="756082" y="467306"/>
                    </a:cubicBezTo>
                    <a:cubicBezTo>
                      <a:pt x="810343" y="321898"/>
                      <a:pt x="853275" y="172679"/>
                      <a:pt x="913857" y="29534"/>
                    </a:cubicBezTo>
                    <a:cubicBezTo>
                      <a:pt x="915527" y="24770"/>
                      <a:pt x="921370" y="11671"/>
                      <a:pt x="924471" y="0"/>
                    </a:cubicBezTo>
                    <a:cubicBezTo>
                      <a:pt x="936396" y="7979"/>
                      <a:pt x="948441" y="15720"/>
                      <a:pt x="960486" y="23222"/>
                    </a:cubicBezTo>
                    <a:cubicBezTo>
                      <a:pt x="955477" y="35370"/>
                      <a:pt x="953450" y="48112"/>
                      <a:pt x="960248" y="60736"/>
                    </a:cubicBezTo>
                    <a:cubicBezTo>
                      <a:pt x="1013913" y="137905"/>
                      <a:pt x="1118500" y="153863"/>
                      <a:pt x="1202337" y="181611"/>
                    </a:cubicBezTo>
                    <a:cubicBezTo>
                      <a:pt x="1257552" y="200665"/>
                      <a:pt x="1310025" y="227103"/>
                      <a:pt x="1364644" y="247110"/>
                    </a:cubicBezTo>
                    <a:cubicBezTo>
                      <a:pt x="1395770" y="254017"/>
                      <a:pt x="1429042" y="215194"/>
                      <a:pt x="1459810" y="161366"/>
                    </a:cubicBezTo>
                    <a:cubicBezTo>
                      <a:pt x="1474479" y="176014"/>
                      <a:pt x="1497256" y="183635"/>
                      <a:pt x="1514668" y="193996"/>
                    </a:cubicBezTo>
                    <a:cubicBezTo>
                      <a:pt x="1576204" y="223530"/>
                      <a:pt x="1634997" y="261401"/>
                      <a:pt x="1702615" y="279145"/>
                    </a:cubicBezTo>
                    <a:cubicBezTo>
                      <a:pt x="1714183" y="282003"/>
                      <a:pt x="1723723" y="278907"/>
                      <a:pt x="1730282" y="273072"/>
                    </a:cubicBezTo>
                    <a:cubicBezTo>
                      <a:pt x="1731236" y="273905"/>
                      <a:pt x="1732310" y="274858"/>
                      <a:pt x="1733502" y="275692"/>
                    </a:cubicBezTo>
                    <a:cubicBezTo>
                      <a:pt x="1735649" y="277359"/>
                      <a:pt x="1737795" y="278431"/>
                      <a:pt x="1740061" y="279026"/>
                    </a:cubicBezTo>
                    <a:cubicBezTo>
                      <a:pt x="1738869" y="297961"/>
                      <a:pt x="1737676" y="316896"/>
                      <a:pt x="1736603" y="336189"/>
                    </a:cubicBezTo>
                    <a:cubicBezTo>
                      <a:pt x="1731952" y="362269"/>
                      <a:pt x="1744235" y="380371"/>
                      <a:pt x="1763674" y="390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17203494" y="2642123"/>
                <a:ext cx="1610668" cy="2456692"/>
              </a:xfrm>
              <a:custGeom>
                <a:rect b="b" l="l" r="r" t="t"/>
                <a:pathLst>
                  <a:path extrusionOk="0" h="2456692" w="1610668">
                    <a:moveTo>
                      <a:pt x="1547582" y="1880777"/>
                    </a:moveTo>
                    <a:cubicBezTo>
                      <a:pt x="1573103" y="1954017"/>
                      <a:pt x="1603155" y="2027614"/>
                      <a:pt x="1610669" y="2105379"/>
                    </a:cubicBezTo>
                    <a:cubicBezTo>
                      <a:pt x="1494275" y="2065484"/>
                      <a:pt x="1384083" y="2010107"/>
                      <a:pt x="1267093" y="1971641"/>
                    </a:cubicBezTo>
                    <a:cubicBezTo>
                      <a:pt x="1201621" y="1943894"/>
                      <a:pt x="938901" y="1806703"/>
                      <a:pt x="887502" y="1861484"/>
                    </a:cubicBezTo>
                    <a:cubicBezTo>
                      <a:pt x="854110" y="1913526"/>
                      <a:pt x="840038" y="1977120"/>
                      <a:pt x="816067" y="2034163"/>
                    </a:cubicBezTo>
                    <a:cubicBezTo>
                      <a:pt x="797225" y="2083228"/>
                      <a:pt x="779456" y="2132888"/>
                      <a:pt x="760136" y="2181953"/>
                    </a:cubicBezTo>
                    <a:cubicBezTo>
                      <a:pt x="744991" y="2218871"/>
                      <a:pt x="721259" y="2258647"/>
                      <a:pt x="703728" y="2295326"/>
                    </a:cubicBezTo>
                    <a:cubicBezTo>
                      <a:pt x="676538" y="2347606"/>
                      <a:pt x="659127" y="2404412"/>
                      <a:pt x="631698" y="2456692"/>
                    </a:cubicBezTo>
                    <a:cubicBezTo>
                      <a:pt x="591270" y="2316643"/>
                      <a:pt x="563007" y="2173260"/>
                      <a:pt x="520790" y="2033687"/>
                    </a:cubicBezTo>
                    <a:cubicBezTo>
                      <a:pt x="442558" y="1768833"/>
                      <a:pt x="350374" y="1507789"/>
                      <a:pt x="282636" y="1240196"/>
                    </a:cubicBezTo>
                    <a:cubicBezTo>
                      <a:pt x="255923" y="1103005"/>
                      <a:pt x="215495" y="969387"/>
                      <a:pt x="176379" y="835530"/>
                    </a:cubicBezTo>
                    <a:cubicBezTo>
                      <a:pt x="150262" y="733352"/>
                      <a:pt x="128319" y="629982"/>
                      <a:pt x="92065" y="530781"/>
                    </a:cubicBezTo>
                    <a:cubicBezTo>
                      <a:pt x="83360" y="513989"/>
                      <a:pt x="37089" y="368939"/>
                      <a:pt x="0" y="292364"/>
                    </a:cubicBezTo>
                    <a:cubicBezTo>
                      <a:pt x="21824" y="292722"/>
                      <a:pt x="43528" y="292960"/>
                      <a:pt x="65352" y="291888"/>
                    </a:cubicBezTo>
                    <a:cubicBezTo>
                      <a:pt x="102321" y="284862"/>
                      <a:pt x="163023" y="299152"/>
                      <a:pt x="175425" y="252231"/>
                    </a:cubicBezTo>
                    <a:cubicBezTo>
                      <a:pt x="182461" y="211979"/>
                      <a:pt x="185801" y="171370"/>
                      <a:pt x="187232" y="130641"/>
                    </a:cubicBezTo>
                    <a:cubicBezTo>
                      <a:pt x="251988" y="116946"/>
                      <a:pt x="313881" y="85268"/>
                      <a:pt x="376133" y="63594"/>
                    </a:cubicBezTo>
                    <a:cubicBezTo>
                      <a:pt x="393306" y="59187"/>
                      <a:pt x="415845" y="54543"/>
                      <a:pt x="424193" y="40014"/>
                    </a:cubicBezTo>
                    <a:cubicBezTo>
                      <a:pt x="424551" y="40848"/>
                      <a:pt x="424789" y="41681"/>
                      <a:pt x="425147" y="42515"/>
                    </a:cubicBezTo>
                    <a:cubicBezTo>
                      <a:pt x="435999" y="67167"/>
                      <a:pt x="436357" y="108252"/>
                      <a:pt x="467721" y="118375"/>
                    </a:cubicBezTo>
                    <a:cubicBezTo>
                      <a:pt x="516497" y="131475"/>
                      <a:pt x="563484" y="98606"/>
                      <a:pt x="609516" y="86340"/>
                    </a:cubicBezTo>
                    <a:cubicBezTo>
                      <a:pt x="679997" y="65142"/>
                      <a:pt x="747972" y="37394"/>
                      <a:pt x="812132" y="953"/>
                    </a:cubicBezTo>
                    <a:cubicBezTo>
                      <a:pt x="812967" y="596"/>
                      <a:pt x="813921" y="357"/>
                      <a:pt x="814636" y="0"/>
                    </a:cubicBezTo>
                    <a:cubicBezTo>
                      <a:pt x="811774" y="6669"/>
                      <a:pt x="811059" y="14410"/>
                      <a:pt x="814040" y="21794"/>
                    </a:cubicBezTo>
                    <a:cubicBezTo>
                      <a:pt x="844927" y="104322"/>
                      <a:pt x="886547" y="181850"/>
                      <a:pt x="925663" y="260687"/>
                    </a:cubicBezTo>
                    <a:cubicBezTo>
                      <a:pt x="987677" y="403474"/>
                      <a:pt x="1052432" y="545548"/>
                      <a:pt x="1105859" y="692028"/>
                    </a:cubicBezTo>
                    <a:cubicBezTo>
                      <a:pt x="1152488" y="818858"/>
                      <a:pt x="1200787" y="945092"/>
                      <a:pt x="1235967" y="1075733"/>
                    </a:cubicBezTo>
                    <a:cubicBezTo>
                      <a:pt x="1267928" y="1177197"/>
                      <a:pt x="1313722" y="1273540"/>
                      <a:pt x="1349499" y="1373695"/>
                    </a:cubicBezTo>
                    <a:cubicBezTo>
                      <a:pt x="1392907" y="1471467"/>
                      <a:pt x="1424391" y="1573526"/>
                      <a:pt x="1464223" y="1672728"/>
                    </a:cubicBezTo>
                    <a:cubicBezTo>
                      <a:pt x="1495825" y="1740370"/>
                      <a:pt x="1523016" y="1810038"/>
                      <a:pt x="1547582" y="18807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1" name="Google Shape;231;p8"/>
              <p:cNvGrpSpPr/>
              <p:nvPr/>
            </p:nvGrpSpPr>
            <p:grpSpPr>
              <a:xfrm>
                <a:off x="15077002" y="-734360"/>
                <a:ext cx="3878378" cy="5954879"/>
                <a:chOff x="15077002" y="-734360"/>
                <a:chExt cx="3878378" cy="5954879"/>
              </a:xfrm>
            </p:grpSpPr>
            <p:sp>
              <p:nvSpPr>
                <p:cNvPr id="232" name="Google Shape;232;p8"/>
                <p:cNvSpPr/>
                <p:nvPr/>
              </p:nvSpPr>
              <p:spPr>
                <a:xfrm>
                  <a:off x="15077002" y="-734360"/>
                  <a:ext cx="3878378" cy="5954879"/>
                </a:xfrm>
                <a:custGeom>
                  <a:rect b="b" l="l" r="r" t="t"/>
                  <a:pathLst>
                    <a:path extrusionOk="0" h="5954879" w="3878378">
                      <a:moveTo>
                        <a:pt x="3878001" y="1929907"/>
                      </a:moveTo>
                      <a:cubicBezTo>
                        <a:pt x="3877166" y="1851427"/>
                        <a:pt x="3879790" y="1772471"/>
                        <a:pt x="3870965" y="1694349"/>
                      </a:cubicBezTo>
                      <a:cubicBezTo>
                        <a:pt x="3869534" y="1682320"/>
                        <a:pt x="3866553" y="1669459"/>
                        <a:pt x="3859875" y="1659098"/>
                      </a:cubicBezTo>
                      <a:cubicBezTo>
                        <a:pt x="3852361" y="1647427"/>
                        <a:pt x="3839959" y="1640401"/>
                        <a:pt x="3825887" y="1641235"/>
                      </a:cubicBezTo>
                      <a:cubicBezTo>
                        <a:pt x="3798935" y="1643974"/>
                        <a:pt x="3771983" y="1647308"/>
                        <a:pt x="3744912" y="1650405"/>
                      </a:cubicBezTo>
                      <a:cubicBezTo>
                        <a:pt x="3747655" y="1640401"/>
                        <a:pt x="3748013" y="1628849"/>
                        <a:pt x="3747059" y="1618489"/>
                      </a:cubicBezTo>
                      <a:cubicBezTo>
                        <a:pt x="3745985" y="1603126"/>
                        <a:pt x="3746343" y="1582762"/>
                        <a:pt x="3735133" y="1571925"/>
                      </a:cubicBezTo>
                      <a:cubicBezTo>
                        <a:pt x="3720584" y="1477844"/>
                        <a:pt x="3687073" y="1388051"/>
                        <a:pt x="3675863" y="1292899"/>
                      </a:cubicBezTo>
                      <a:cubicBezTo>
                        <a:pt x="3672166" y="1273963"/>
                        <a:pt x="3670854" y="1254076"/>
                        <a:pt x="3666919" y="1235021"/>
                      </a:cubicBezTo>
                      <a:cubicBezTo>
                        <a:pt x="3746224" y="1185718"/>
                        <a:pt x="3843179" y="1121887"/>
                        <a:pt x="3791302" y="1049123"/>
                      </a:cubicBezTo>
                      <a:cubicBezTo>
                        <a:pt x="3713667" y="942538"/>
                        <a:pt x="3645453" y="829880"/>
                        <a:pt x="3556846" y="730678"/>
                      </a:cubicBezTo>
                      <a:cubicBezTo>
                        <a:pt x="3522858" y="695190"/>
                        <a:pt x="3478494" y="615638"/>
                        <a:pt x="3421252" y="653866"/>
                      </a:cubicBezTo>
                      <a:cubicBezTo>
                        <a:pt x="3409684" y="667442"/>
                        <a:pt x="3397997" y="681018"/>
                        <a:pt x="3386071" y="694475"/>
                      </a:cubicBezTo>
                      <a:cubicBezTo>
                        <a:pt x="3332645" y="663869"/>
                        <a:pt x="3286374" y="631596"/>
                        <a:pt x="3234139" y="596227"/>
                      </a:cubicBezTo>
                      <a:cubicBezTo>
                        <a:pt x="3194308" y="571218"/>
                        <a:pt x="3154715" y="544899"/>
                        <a:pt x="3118938" y="515127"/>
                      </a:cubicBezTo>
                      <a:cubicBezTo>
                        <a:pt x="3149706" y="450938"/>
                        <a:pt x="3206353" y="347092"/>
                        <a:pt x="3125855" y="309102"/>
                      </a:cubicBezTo>
                      <a:cubicBezTo>
                        <a:pt x="3012801" y="256465"/>
                        <a:pt x="2915249" y="174055"/>
                        <a:pt x="2797902" y="130945"/>
                      </a:cubicBezTo>
                      <a:cubicBezTo>
                        <a:pt x="2743998" y="113677"/>
                        <a:pt x="2727183" y="148094"/>
                        <a:pt x="2712276" y="192276"/>
                      </a:cubicBezTo>
                      <a:cubicBezTo>
                        <a:pt x="2702616" y="217046"/>
                        <a:pt x="2692241" y="241698"/>
                        <a:pt x="2682224" y="266468"/>
                      </a:cubicBezTo>
                      <a:cubicBezTo>
                        <a:pt x="2634044" y="257060"/>
                        <a:pt x="2587177" y="247414"/>
                        <a:pt x="2537447" y="238006"/>
                      </a:cubicBezTo>
                      <a:cubicBezTo>
                        <a:pt x="2493561" y="230503"/>
                        <a:pt x="2448959" y="216213"/>
                        <a:pt x="2404238" y="214307"/>
                      </a:cubicBezTo>
                      <a:cubicBezTo>
                        <a:pt x="2404358" y="213236"/>
                        <a:pt x="2404358" y="212164"/>
                        <a:pt x="2404477" y="211092"/>
                      </a:cubicBezTo>
                      <a:cubicBezTo>
                        <a:pt x="2404000" y="151071"/>
                        <a:pt x="2427970" y="39127"/>
                        <a:pt x="2350096" y="18167"/>
                      </a:cubicBezTo>
                      <a:cubicBezTo>
                        <a:pt x="2298697" y="14833"/>
                        <a:pt x="2247298" y="10188"/>
                        <a:pt x="2195779" y="7807"/>
                      </a:cubicBezTo>
                      <a:cubicBezTo>
                        <a:pt x="2133170" y="5901"/>
                        <a:pt x="2070441" y="3996"/>
                        <a:pt x="2007832" y="185"/>
                      </a:cubicBezTo>
                      <a:cubicBezTo>
                        <a:pt x="1962873" y="899"/>
                        <a:pt x="1909804" y="-5770"/>
                        <a:pt x="1872238" y="23526"/>
                      </a:cubicBezTo>
                      <a:cubicBezTo>
                        <a:pt x="1857808" y="35554"/>
                        <a:pt x="1854588" y="54847"/>
                        <a:pt x="1855423" y="72710"/>
                      </a:cubicBezTo>
                      <a:cubicBezTo>
                        <a:pt x="1855423" y="106293"/>
                        <a:pt x="1855304" y="139877"/>
                        <a:pt x="1855185" y="173460"/>
                      </a:cubicBezTo>
                      <a:cubicBezTo>
                        <a:pt x="1812253" y="183821"/>
                        <a:pt x="1769201" y="194062"/>
                        <a:pt x="1725911" y="202994"/>
                      </a:cubicBezTo>
                      <a:cubicBezTo>
                        <a:pt x="1713032" y="207638"/>
                        <a:pt x="1674393" y="211449"/>
                        <a:pt x="1643506" y="219428"/>
                      </a:cubicBezTo>
                      <a:cubicBezTo>
                        <a:pt x="1638736" y="215141"/>
                        <a:pt x="1632176" y="212997"/>
                        <a:pt x="1624425" y="215141"/>
                      </a:cubicBezTo>
                      <a:cubicBezTo>
                        <a:pt x="1612618" y="219905"/>
                        <a:pt x="1599739" y="225740"/>
                        <a:pt x="1591510" y="235862"/>
                      </a:cubicBezTo>
                      <a:cubicBezTo>
                        <a:pt x="1577915" y="185726"/>
                        <a:pt x="1559430" y="128920"/>
                        <a:pt x="1516260" y="121775"/>
                      </a:cubicBezTo>
                      <a:cubicBezTo>
                        <a:pt x="1404159" y="140710"/>
                        <a:pt x="1294205" y="178700"/>
                        <a:pt x="1183536" y="207162"/>
                      </a:cubicBezTo>
                      <a:cubicBezTo>
                        <a:pt x="1140246" y="221453"/>
                        <a:pt x="1055336" y="238721"/>
                        <a:pt x="1074775" y="300766"/>
                      </a:cubicBezTo>
                      <a:cubicBezTo>
                        <a:pt x="1082646" y="317915"/>
                        <a:pt x="1090636" y="335064"/>
                        <a:pt x="1096479" y="353046"/>
                      </a:cubicBezTo>
                      <a:cubicBezTo>
                        <a:pt x="1101727" y="371029"/>
                        <a:pt x="1106497" y="389011"/>
                        <a:pt x="1111267" y="407113"/>
                      </a:cubicBezTo>
                      <a:cubicBezTo>
                        <a:pt x="1091948" y="417831"/>
                        <a:pt x="1076325" y="439862"/>
                        <a:pt x="1061180" y="453915"/>
                      </a:cubicBezTo>
                      <a:cubicBezTo>
                        <a:pt x="1030292" y="487022"/>
                        <a:pt x="998928" y="519771"/>
                        <a:pt x="967325" y="552283"/>
                      </a:cubicBezTo>
                      <a:cubicBezTo>
                        <a:pt x="940851" y="579078"/>
                        <a:pt x="913303" y="604920"/>
                        <a:pt x="885874" y="630762"/>
                      </a:cubicBezTo>
                      <a:cubicBezTo>
                        <a:pt x="877526" y="639575"/>
                        <a:pt x="864527" y="649698"/>
                        <a:pt x="854152" y="660654"/>
                      </a:cubicBezTo>
                      <a:cubicBezTo>
                        <a:pt x="851766" y="661368"/>
                        <a:pt x="849381" y="662559"/>
                        <a:pt x="847473" y="664465"/>
                      </a:cubicBezTo>
                      <a:cubicBezTo>
                        <a:pt x="840795" y="670657"/>
                        <a:pt x="837814" y="679708"/>
                        <a:pt x="831970" y="686734"/>
                      </a:cubicBezTo>
                      <a:cubicBezTo>
                        <a:pt x="829346" y="689235"/>
                        <a:pt x="827200" y="691974"/>
                        <a:pt x="825411" y="694952"/>
                      </a:cubicBezTo>
                      <a:cubicBezTo>
                        <a:pt x="807046" y="673635"/>
                        <a:pt x="789038" y="651841"/>
                        <a:pt x="772342" y="628976"/>
                      </a:cubicBezTo>
                      <a:cubicBezTo>
                        <a:pt x="690294" y="544661"/>
                        <a:pt x="614209" y="729607"/>
                        <a:pt x="575332" y="783078"/>
                      </a:cubicBezTo>
                      <a:cubicBezTo>
                        <a:pt x="530491" y="845242"/>
                        <a:pt x="485174" y="907526"/>
                        <a:pt x="456672" y="979337"/>
                      </a:cubicBezTo>
                      <a:cubicBezTo>
                        <a:pt x="443315" y="1017802"/>
                        <a:pt x="409089" y="1055316"/>
                        <a:pt x="420418" y="1097830"/>
                      </a:cubicBezTo>
                      <a:cubicBezTo>
                        <a:pt x="440453" y="1150825"/>
                        <a:pt x="488633" y="1187147"/>
                        <a:pt x="528703" y="1225613"/>
                      </a:cubicBezTo>
                      <a:cubicBezTo>
                        <a:pt x="487917" y="1280037"/>
                        <a:pt x="466809" y="1430566"/>
                        <a:pt x="459653" y="1475224"/>
                      </a:cubicBezTo>
                      <a:cubicBezTo>
                        <a:pt x="453214" y="1521788"/>
                        <a:pt x="448205" y="1568471"/>
                        <a:pt x="444746" y="1615154"/>
                      </a:cubicBezTo>
                      <a:cubicBezTo>
                        <a:pt x="444269" y="1621585"/>
                        <a:pt x="445343" y="1627658"/>
                        <a:pt x="447966" y="1633137"/>
                      </a:cubicBezTo>
                      <a:cubicBezTo>
                        <a:pt x="447847" y="1633613"/>
                        <a:pt x="447728" y="1633970"/>
                        <a:pt x="447489" y="1634327"/>
                      </a:cubicBezTo>
                      <a:cubicBezTo>
                        <a:pt x="443673" y="1639567"/>
                        <a:pt x="441288" y="1646475"/>
                        <a:pt x="440573" y="1653501"/>
                      </a:cubicBezTo>
                      <a:cubicBezTo>
                        <a:pt x="340278" y="1639567"/>
                        <a:pt x="331215" y="1713284"/>
                        <a:pt x="318932" y="1792716"/>
                      </a:cubicBezTo>
                      <a:cubicBezTo>
                        <a:pt x="308199" y="1900373"/>
                        <a:pt x="310107" y="2006839"/>
                        <a:pt x="299254" y="2114972"/>
                      </a:cubicBezTo>
                      <a:cubicBezTo>
                        <a:pt x="299731" y="2165466"/>
                        <a:pt x="359240" y="2178446"/>
                        <a:pt x="423996" y="2181662"/>
                      </a:cubicBezTo>
                      <a:cubicBezTo>
                        <a:pt x="422684" y="2188688"/>
                        <a:pt x="421253" y="2195714"/>
                        <a:pt x="418391" y="2201907"/>
                      </a:cubicBezTo>
                      <a:cubicBezTo>
                        <a:pt x="410520" y="2277529"/>
                        <a:pt x="408135" y="2354341"/>
                        <a:pt x="407777" y="2430558"/>
                      </a:cubicBezTo>
                      <a:cubicBezTo>
                        <a:pt x="409089" y="2485458"/>
                        <a:pt x="417437" y="2539763"/>
                        <a:pt x="425785" y="2594068"/>
                      </a:cubicBezTo>
                      <a:cubicBezTo>
                        <a:pt x="428647" y="2606810"/>
                        <a:pt x="429601" y="2622649"/>
                        <a:pt x="433059" y="2636940"/>
                      </a:cubicBezTo>
                      <a:cubicBezTo>
                        <a:pt x="395494" y="2649325"/>
                        <a:pt x="348030" y="2651945"/>
                        <a:pt x="329903" y="2690173"/>
                      </a:cubicBezTo>
                      <a:cubicBezTo>
                        <a:pt x="307483" y="2765556"/>
                        <a:pt x="405273" y="2875476"/>
                        <a:pt x="444389" y="2937878"/>
                      </a:cubicBezTo>
                      <a:cubicBezTo>
                        <a:pt x="497100" y="3013976"/>
                        <a:pt x="559828" y="3084001"/>
                        <a:pt x="631978" y="3142355"/>
                      </a:cubicBezTo>
                      <a:cubicBezTo>
                        <a:pt x="682185" y="3177367"/>
                        <a:pt x="739785" y="3132589"/>
                        <a:pt x="780809" y="3102936"/>
                      </a:cubicBezTo>
                      <a:cubicBezTo>
                        <a:pt x="787249" y="3098172"/>
                        <a:pt x="793689" y="3093290"/>
                        <a:pt x="800010" y="3088407"/>
                      </a:cubicBezTo>
                      <a:cubicBezTo>
                        <a:pt x="803945" y="3093052"/>
                        <a:pt x="807523" y="3097101"/>
                        <a:pt x="809431" y="3099840"/>
                      </a:cubicBezTo>
                      <a:cubicBezTo>
                        <a:pt x="859280" y="3159861"/>
                        <a:pt x="919623" y="3210593"/>
                        <a:pt x="984021" y="3255132"/>
                      </a:cubicBezTo>
                      <a:cubicBezTo>
                        <a:pt x="955042" y="3296218"/>
                        <a:pt x="936915" y="3344687"/>
                        <a:pt x="914972" y="3389703"/>
                      </a:cubicBezTo>
                      <a:cubicBezTo>
                        <a:pt x="865600" y="3495454"/>
                        <a:pt x="832566" y="3607517"/>
                        <a:pt x="788084" y="3715293"/>
                      </a:cubicBezTo>
                      <a:cubicBezTo>
                        <a:pt x="755050" y="3793296"/>
                        <a:pt x="715576" y="3868323"/>
                        <a:pt x="680873" y="3945611"/>
                      </a:cubicBezTo>
                      <a:cubicBezTo>
                        <a:pt x="638418" y="4041002"/>
                        <a:pt x="606338" y="4140442"/>
                        <a:pt x="566268" y="4236785"/>
                      </a:cubicBezTo>
                      <a:cubicBezTo>
                        <a:pt x="513557" y="4363972"/>
                        <a:pt x="452379" y="4487587"/>
                        <a:pt x="401337" y="4615489"/>
                      </a:cubicBezTo>
                      <a:cubicBezTo>
                        <a:pt x="353039" y="4746010"/>
                        <a:pt x="313684" y="4879986"/>
                        <a:pt x="256561" y="5007292"/>
                      </a:cubicBezTo>
                      <a:cubicBezTo>
                        <a:pt x="163184" y="5220224"/>
                        <a:pt x="81136" y="5438872"/>
                        <a:pt x="18169" y="5662759"/>
                      </a:cubicBezTo>
                      <a:cubicBezTo>
                        <a:pt x="11371" y="5694556"/>
                        <a:pt x="-18085" y="5736833"/>
                        <a:pt x="16499" y="5761603"/>
                      </a:cubicBezTo>
                      <a:cubicBezTo>
                        <a:pt x="62651" y="5788875"/>
                        <a:pt x="139452" y="5715635"/>
                        <a:pt x="183219" y="5694794"/>
                      </a:cubicBezTo>
                      <a:cubicBezTo>
                        <a:pt x="253818" y="5652756"/>
                        <a:pt x="323821" y="5609288"/>
                        <a:pt x="389412" y="5559628"/>
                      </a:cubicBezTo>
                      <a:cubicBezTo>
                        <a:pt x="459415" y="5504252"/>
                        <a:pt x="526437" y="5445064"/>
                        <a:pt x="600495" y="5394809"/>
                      </a:cubicBezTo>
                      <a:cubicBezTo>
                        <a:pt x="672525" y="5507586"/>
                        <a:pt x="738473" y="5631082"/>
                        <a:pt x="810742" y="5746360"/>
                      </a:cubicBezTo>
                      <a:cubicBezTo>
                        <a:pt x="839722" y="5792209"/>
                        <a:pt x="871086" y="5836630"/>
                        <a:pt x="903643" y="5879978"/>
                      </a:cubicBezTo>
                      <a:cubicBezTo>
                        <a:pt x="927255" y="5905225"/>
                        <a:pt x="944428" y="5943572"/>
                        <a:pt x="979132" y="5954647"/>
                      </a:cubicBezTo>
                      <a:cubicBezTo>
                        <a:pt x="1052832" y="5962388"/>
                        <a:pt x="1101011" y="5774942"/>
                        <a:pt x="1130467" y="5717541"/>
                      </a:cubicBezTo>
                      <a:cubicBezTo>
                        <a:pt x="1179243" y="5615124"/>
                        <a:pt x="1210726" y="5497702"/>
                        <a:pt x="1264511" y="5396000"/>
                      </a:cubicBezTo>
                      <a:cubicBezTo>
                        <a:pt x="1329267" y="5259761"/>
                        <a:pt x="1388775" y="5121141"/>
                        <a:pt x="1439221" y="4978949"/>
                      </a:cubicBezTo>
                      <a:cubicBezTo>
                        <a:pt x="1472254" y="4904876"/>
                        <a:pt x="1503142" y="4829968"/>
                        <a:pt x="1529855" y="4753394"/>
                      </a:cubicBezTo>
                      <a:cubicBezTo>
                        <a:pt x="1566347" y="4660862"/>
                        <a:pt x="1607967" y="4567972"/>
                        <a:pt x="1640882" y="4473296"/>
                      </a:cubicBezTo>
                      <a:cubicBezTo>
                        <a:pt x="1683099" y="4333723"/>
                        <a:pt x="1716610" y="4191650"/>
                        <a:pt x="1770036" y="4055412"/>
                      </a:cubicBezTo>
                      <a:cubicBezTo>
                        <a:pt x="1806171" y="3926796"/>
                        <a:pt x="1863652" y="3805562"/>
                        <a:pt x="1900621" y="3677303"/>
                      </a:cubicBezTo>
                      <a:cubicBezTo>
                        <a:pt x="1901456" y="3674803"/>
                        <a:pt x="1901933" y="3672421"/>
                        <a:pt x="1902171" y="3670039"/>
                      </a:cubicBezTo>
                      <a:cubicBezTo>
                        <a:pt x="1948323" y="3673850"/>
                        <a:pt x="1994952" y="3670158"/>
                        <a:pt x="2041104" y="3668610"/>
                      </a:cubicBezTo>
                      <a:cubicBezTo>
                        <a:pt x="2059351" y="3668014"/>
                        <a:pt x="2077597" y="3668253"/>
                        <a:pt x="2095843" y="3668610"/>
                      </a:cubicBezTo>
                      <a:cubicBezTo>
                        <a:pt x="2125180" y="3773647"/>
                        <a:pt x="2165011" y="3877254"/>
                        <a:pt x="2194467" y="3982648"/>
                      </a:cubicBezTo>
                      <a:cubicBezTo>
                        <a:pt x="2216649" y="4061485"/>
                        <a:pt x="2231556" y="4144014"/>
                        <a:pt x="2251472" y="4223685"/>
                      </a:cubicBezTo>
                      <a:cubicBezTo>
                        <a:pt x="2279258" y="4332294"/>
                        <a:pt x="2312650" y="4435664"/>
                        <a:pt x="2334832" y="4546774"/>
                      </a:cubicBezTo>
                      <a:cubicBezTo>
                        <a:pt x="2388020" y="4815678"/>
                        <a:pt x="2482947" y="5074220"/>
                        <a:pt x="2558794" y="5337169"/>
                      </a:cubicBezTo>
                      <a:cubicBezTo>
                        <a:pt x="2603873" y="5475194"/>
                        <a:pt x="2635595" y="5617029"/>
                        <a:pt x="2672206" y="5758864"/>
                      </a:cubicBezTo>
                      <a:cubicBezTo>
                        <a:pt x="2684609" y="5795544"/>
                        <a:pt x="2697250" y="5903558"/>
                        <a:pt x="2734338" y="5915824"/>
                      </a:cubicBezTo>
                      <a:cubicBezTo>
                        <a:pt x="2814240" y="5938689"/>
                        <a:pt x="2847751" y="5765653"/>
                        <a:pt x="2880188" y="5713492"/>
                      </a:cubicBezTo>
                      <a:cubicBezTo>
                        <a:pt x="2955796" y="5578802"/>
                        <a:pt x="2998848" y="5430297"/>
                        <a:pt x="3057283" y="5288105"/>
                      </a:cubicBezTo>
                      <a:cubicBezTo>
                        <a:pt x="3153880" y="5306921"/>
                        <a:pt x="3245111" y="5348602"/>
                        <a:pt x="3333599" y="5391355"/>
                      </a:cubicBezTo>
                      <a:cubicBezTo>
                        <a:pt x="3404914" y="5423986"/>
                        <a:pt x="3480641" y="5445422"/>
                        <a:pt x="3552314" y="5477099"/>
                      </a:cubicBezTo>
                      <a:cubicBezTo>
                        <a:pt x="3605263" y="5500917"/>
                        <a:pt x="3666322" y="5526283"/>
                        <a:pt x="3722850" y="5544623"/>
                      </a:cubicBezTo>
                      <a:cubicBezTo>
                        <a:pt x="3747297" y="5557842"/>
                        <a:pt x="3780212" y="5551173"/>
                        <a:pt x="3792137" y="5524854"/>
                      </a:cubicBezTo>
                      <a:cubicBezTo>
                        <a:pt x="3809310" y="5484245"/>
                        <a:pt x="3794999" y="5439110"/>
                        <a:pt x="3785817" y="5398143"/>
                      </a:cubicBezTo>
                      <a:cubicBezTo>
                        <a:pt x="3772102" y="5343958"/>
                        <a:pt x="3753379" y="5291320"/>
                        <a:pt x="3734179" y="5238802"/>
                      </a:cubicBezTo>
                      <a:cubicBezTo>
                        <a:pt x="3702338" y="5138767"/>
                        <a:pt x="3653801" y="5045282"/>
                        <a:pt x="3618501" y="4946557"/>
                      </a:cubicBezTo>
                      <a:cubicBezTo>
                        <a:pt x="3566267" y="4796028"/>
                        <a:pt x="3503180" y="4649429"/>
                        <a:pt x="3445461" y="4500925"/>
                      </a:cubicBezTo>
                      <a:cubicBezTo>
                        <a:pt x="3337773" y="4151755"/>
                        <a:pt x="3210050" y="3807587"/>
                        <a:pt x="3044403" y="3481283"/>
                      </a:cubicBezTo>
                      <a:cubicBezTo>
                        <a:pt x="3031643" y="3454130"/>
                        <a:pt x="3020075" y="3426859"/>
                        <a:pt x="3008388" y="3399230"/>
                      </a:cubicBezTo>
                      <a:cubicBezTo>
                        <a:pt x="3001710" y="3384106"/>
                        <a:pt x="2996940" y="3364694"/>
                        <a:pt x="2979528" y="3358740"/>
                      </a:cubicBezTo>
                      <a:cubicBezTo>
                        <a:pt x="2978336" y="3358263"/>
                        <a:pt x="2977143" y="3357906"/>
                        <a:pt x="2975951" y="3357668"/>
                      </a:cubicBezTo>
                      <a:cubicBezTo>
                        <a:pt x="3017094" y="3324918"/>
                        <a:pt x="3007911" y="3274067"/>
                        <a:pt x="2982271" y="3218929"/>
                      </a:cubicBezTo>
                      <a:cubicBezTo>
                        <a:pt x="2981794" y="3217976"/>
                        <a:pt x="2981317" y="3217143"/>
                        <a:pt x="2980959" y="3216190"/>
                      </a:cubicBezTo>
                      <a:cubicBezTo>
                        <a:pt x="2982987" y="3214523"/>
                        <a:pt x="2984895" y="3212975"/>
                        <a:pt x="2986564" y="3211903"/>
                      </a:cubicBezTo>
                      <a:cubicBezTo>
                        <a:pt x="3033670" y="3176057"/>
                        <a:pt x="3080776" y="3140092"/>
                        <a:pt x="3128956" y="3105675"/>
                      </a:cubicBezTo>
                      <a:cubicBezTo>
                        <a:pt x="3134561" y="3101031"/>
                        <a:pt x="3141597" y="3097220"/>
                        <a:pt x="3148394" y="3093171"/>
                      </a:cubicBezTo>
                      <a:cubicBezTo>
                        <a:pt x="3184291" y="3119013"/>
                        <a:pt x="3219829" y="3146285"/>
                        <a:pt x="3261091" y="3161766"/>
                      </a:cubicBezTo>
                      <a:cubicBezTo>
                        <a:pt x="3292813" y="3173080"/>
                        <a:pt x="3323820" y="3155454"/>
                        <a:pt x="3345405" y="3132827"/>
                      </a:cubicBezTo>
                      <a:cubicBezTo>
                        <a:pt x="3379751" y="3103532"/>
                        <a:pt x="3409922" y="3069829"/>
                        <a:pt x="3440452" y="3036603"/>
                      </a:cubicBezTo>
                      <a:cubicBezTo>
                        <a:pt x="3488273" y="2982060"/>
                        <a:pt x="3645214" y="2806880"/>
                        <a:pt x="3596677" y="2736260"/>
                      </a:cubicBezTo>
                      <a:cubicBezTo>
                        <a:pt x="3573541" y="2716134"/>
                        <a:pt x="3549929" y="2696484"/>
                        <a:pt x="3526078" y="2677192"/>
                      </a:cubicBezTo>
                      <a:cubicBezTo>
                        <a:pt x="3532994" y="2671357"/>
                        <a:pt x="3538361" y="2662901"/>
                        <a:pt x="3540985" y="2653970"/>
                      </a:cubicBezTo>
                      <a:cubicBezTo>
                        <a:pt x="3564239" y="2605500"/>
                        <a:pt x="3580577" y="2554292"/>
                        <a:pt x="3603832" y="2505703"/>
                      </a:cubicBezTo>
                      <a:cubicBezTo>
                        <a:pt x="3608125" y="2488555"/>
                        <a:pt x="3688623" y="2316233"/>
                        <a:pt x="3694467" y="2257760"/>
                      </a:cubicBezTo>
                      <a:cubicBezTo>
                        <a:pt x="3747655" y="2258831"/>
                        <a:pt x="3802989" y="2260618"/>
                        <a:pt x="3846876" y="2230131"/>
                      </a:cubicBezTo>
                      <a:cubicBezTo>
                        <a:pt x="3866076" y="2212149"/>
                        <a:pt x="3868103" y="2184162"/>
                        <a:pt x="3871800" y="2159630"/>
                      </a:cubicBezTo>
                      <a:cubicBezTo>
                        <a:pt x="3880864" y="2083056"/>
                        <a:pt x="3877882" y="2006362"/>
                        <a:pt x="3878001" y="1929907"/>
                      </a:cubicBezTo>
                      <a:close/>
                      <a:moveTo>
                        <a:pt x="3678606" y="1601102"/>
                      </a:moveTo>
                      <a:cubicBezTo>
                        <a:pt x="3678725" y="1601935"/>
                        <a:pt x="3678963" y="1602650"/>
                        <a:pt x="3679202" y="1603483"/>
                      </a:cubicBezTo>
                      <a:cubicBezTo>
                        <a:pt x="3676101" y="1614916"/>
                        <a:pt x="3676817" y="1627897"/>
                        <a:pt x="3681587" y="1637781"/>
                      </a:cubicBezTo>
                      <a:cubicBezTo>
                        <a:pt x="3681587" y="1644212"/>
                        <a:pt x="3682780" y="1650881"/>
                        <a:pt x="3685165" y="1656716"/>
                      </a:cubicBezTo>
                      <a:cubicBezTo>
                        <a:pt x="3572468" y="1669101"/>
                        <a:pt x="3460129" y="1684345"/>
                        <a:pt x="3349579" y="1710187"/>
                      </a:cubicBezTo>
                      <a:cubicBezTo>
                        <a:pt x="3346478" y="1711140"/>
                        <a:pt x="3342662" y="1712093"/>
                        <a:pt x="3338727" y="1713165"/>
                      </a:cubicBezTo>
                      <a:cubicBezTo>
                        <a:pt x="3338608" y="1685774"/>
                        <a:pt x="3338011" y="1658384"/>
                        <a:pt x="3337176" y="1631112"/>
                      </a:cubicBezTo>
                      <a:cubicBezTo>
                        <a:pt x="3333718" y="1569781"/>
                        <a:pt x="3329306" y="1506664"/>
                        <a:pt x="3318334" y="1445095"/>
                      </a:cubicBezTo>
                      <a:cubicBezTo>
                        <a:pt x="3334434" y="1442117"/>
                        <a:pt x="3351010" y="1427946"/>
                        <a:pt x="3365082" y="1419967"/>
                      </a:cubicBezTo>
                      <a:cubicBezTo>
                        <a:pt x="3444506" y="1378881"/>
                        <a:pt x="3520949" y="1332913"/>
                        <a:pt x="3595127" y="1283014"/>
                      </a:cubicBezTo>
                      <a:cubicBezTo>
                        <a:pt x="3603952" y="1275393"/>
                        <a:pt x="3616116" y="1267056"/>
                        <a:pt x="3629949" y="1258125"/>
                      </a:cubicBezTo>
                      <a:cubicBezTo>
                        <a:pt x="3631380" y="1373046"/>
                        <a:pt x="3670377" y="1486538"/>
                        <a:pt x="3678606" y="1601102"/>
                      </a:cubicBezTo>
                      <a:close/>
                      <a:moveTo>
                        <a:pt x="3449992" y="704241"/>
                      </a:moveTo>
                      <a:cubicBezTo>
                        <a:pt x="3564597" y="819757"/>
                        <a:pt x="3648315" y="958377"/>
                        <a:pt x="3743004" y="1090566"/>
                      </a:cubicBezTo>
                      <a:cubicBezTo>
                        <a:pt x="3717721" y="1134153"/>
                        <a:pt x="3666799" y="1155470"/>
                        <a:pt x="3627326" y="1184527"/>
                      </a:cubicBezTo>
                      <a:cubicBezTo>
                        <a:pt x="3569725" y="1224065"/>
                        <a:pt x="3511409" y="1263007"/>
                        <a:pt x="3451781" y="1299568"/>
                      </a:cubicBezTo>
                      <a:cubicBezTo>
                        <a:pt x="3419344" y="1318979"/>
                        <a:pt x="3385952" y="1336843"/>
                        <a:pt x="3352441" y="1354587"/>
                      </a:cubicBezTo>
                      <a:cubicBezTo>
                        <a:pt x="3339919" y="1362804"/>
                        <a:pt x="3319884" y="1371498"/>
                        <a:pt x="3304500" y="1382454"/>
                      </a:cubicBezTo>
                      <a:cubicBezTo>
                        <a:pt x="3296152" y="1351252"/>
                        <a:pt x="3285658" y="1320646"/>
                        <a:pt x="3271943" y="1291112"/>
                      </a:cubicBezTo>
                      <a:cubicBezTo>
                        <a:pt x="3248569" y="1241452"/>
                        <a:pt x="3211719" y="1199533"/>
                        <a:pt x="3176896" y="1157613"/>
                      </a:cubicBezTo>
                      <a:cubicBezTo>
                        <a:pt x="3150422" y="1127484"/>
                        <a:pt x="3122039" y="1099617"/>
                        <a:pt x="3091986" y="1073536"/>
                      </a:cubicBezTo>
                      <a:cubicBezTo>
                        <a:pt x="3093417" y="1071750"/>
                        <a:pt x="3094849" y="1070321"/>
                        <a:pt x="3096041" y="1069368"/>
                      </a:cubicBezTo>
                      <a:cubicBezTo>
                        <a:pt x="3209453" y="943253"/>
                        <a:pt x="3333479" y="827379"/>
                        <a:pt x="3449992" y="704241"/>
                      </a:cubicBezTo>
                      <a:close/>
                      <a:moveTo>
                        <a:pt x="3274567" y="1761872"/>
                      </a:moveTo>
                      <a:cubicBezTo>
                        <a:pt x="3275163" y="1868100"/>
                        <a:pt x="3265862" y="1974208"/>
                        <a:pt x="3244753" y="2078411"/>
                      </a:cubicBezTo>
                      <a:cubicBezTo>
                        <a:pt x="3218398" y="2201550"/>
                        <a:pt x="3174750" y="2332310"/>
                        <a:pt x="3105343" y="2439847"/>
                      </a:cubicBezTo>
                      <a:cubicBezTo>
                        <a:pt x="3011012" y="2575609"/>
                        <a:pt x="2900104" y="2702915"/>
                        <a:pt x="2759740" y="2792709"/>
                      </a:cubicBezTo>
                      <a:cubicBezTo>
                        <a:pt x="2682701" y="2838796"/>
                        <a:pt x="2603157" y="2898936"/>
                        <a:pt x="2521467" y="2940975"/>
                      </a:cubicBezTo>
                      <a:cubicBezTo>
                        <a:pt x="2385038" y="3000638"/>
                        <a:pt x="2237996" y="3053990"/>
                        <a:pt x="2087376" y="3052442"/>
                      </a:cubicBezTo>
                      <a:cubicBezTo>
                        <a:pt x="1981715" y="3044582"/>
                        <a:pt x="1874862" y="3034222"/>
                        <a:pt x="1772421" y="3006593"/>
                      </a:cubicBezTo>
                      <a:cubicBezTo>
                        <a:pt x="1684410" y="2981108"/>
                        <a:pt x="1601289" y="2941570"/>
                        <a:pt x="1520434" y="2899174"/>
                      </a:cubicBezTo>
                      <a:cubicBezTo>
                        <a:pt x="1364924" y="2813668"/>
                        <a:pt x="1196774" y="2730782"/>
                        <a:pt x="1084912" y="2588828"/>
                      </a:cubicBezTo>
                      <a:cubicBezTo>
                        <a:pt x="998690" y="2481171"/>
                        <a:pt x="968041" y="2343742"/>
                        <a:pt x="929402" y="2214411"/>
                      </a:cubicBezTo>
                      <a:cubicBezTo>
                        <a:pt x="883846" y="2043161"/>
                        <a:pt x="883727" y="1859525"/>
                        <a:pt x="912229" y="1685298"/>
                      </a:cubicBezTo>
                      <a:cubicBezTo>
                        <a:pt x="942878" y="1507974"/>
                        <a:pt x="1017293" y="1342321"/>
                        <a:pt x="1117111" y="1192983"/>
                      </a:cubicBezTo>
                      <a:cubicBezTo>
                        <a:pt x="1230761" y="1019708"/>
                        <a:pt x="1425745" y="925985"/>
                        <a:pt x="1615719" y="859414"/>
                      </a:cubicBezTo>
                      <a:cubicBezTo>
                        <a:pt x="1705399" y="827736"/>
                        <a:pt x="1792575" y="789985"/>
                        <a:pt x="1886787" y="771050"/>
                      </a:cubicBezTo>
                      <a:cubicBezTo>
                        <a:pt x="2067579" y="750685"/>
                        <a:pt x="2251352" y="788318"/>
                        <a:pt x="2428209" y="824402"/>
                      </a:cubicBezTo>
                      <a:cubicBezTo>
                        <a:pt x="2518724" y="838930"/>
                        <a:pt x="2604230" y="873943"/>
                        <a:pt x="2689021" y="907645"/>
                      </a:cubicBezTo>
                      <a:cubicBezTo>
                        <a:pt x="2733504" y="924079"/>
                        <a:pt x="2777390" y="942657"/>
                        <a:pt x="2820322" y="963379"/>
                      </a:cubicBezTo>
                      <a:cubicBezTo>
                        <a:pt x="2822349" y="965641"/>
                        <a:pt x="2824734" y="967785"/>
                        <a:pt x="2827716" y="969690"/>
                      </a:cubicBezTo>
                      <a:cubicBezTo>
                        <a:pt x="2832844" y="972429"/>
                        <a:pt x="2837614" y="973739"/>
                        <a:pt x="2842026" y="974097"/>
                      </a:cubicBezTo>
                      <a:cubicBezTo>
                        <a:pt x="2941366" y="1024233"/>
                        <a:pt x="3034624" y="1086517"/>
                        <a:pt x="3116076" y="1161900"/>
                      </a:cubicBezTo>
                      <a:cubicBezTo>
                        <a:pt x="3107370" y="1173928"/>
                        <a:pt x="3108205" y="1191554"/>
                        <a:pt x="3119177" y="1202153"/>
                      </a:cubicBezTo>
                      <a:cubicBezTo>
                        <a:pt x="3150660" y="1233711"/>
                        <a:pt x="3186556" y="1263007"/>
                        <a:pt x="3207307" y="1303140"/>
                      </a:cubicBezTo>
                      <a:cubicBezTo>
                        <a:pt x="3275521" y="1444737"/>
                        <a:pt x="3274925" y="1606699"/>
                        <a:pt x="3274567" y="1761872"/>
                      </a:cubicBezTo>
                      <a:close/>
                      <a:moveTo>
                        <a:pt x="2712395" y="2900008"/>
                      </a:moveTo>
                      <a:cubicBezTo>
                        <a:pt x="2719908" y="2910012"/>
                        <a:pt x="2728733" y="2926803"/>
                        <a:pt x="2743760" y="2927518"/>
                      </a:cubicBezTo>
                      <a:cubicBezTo>
                        <a:pt x="2744117" y="2927756"/>
                        <a:pt x="2744475" y="2928113"/>
                        <a:pt x="2744833" y="2928470"/>
                      </a:cubicBezTo>
                      <a:cubicBezTo>
                        <a:pt x="2745310" y="2932519"/>
                        <a:pt x="2746622" y="2936687"/>
                        <a:pt x="2749007" y="2940856"/>
                      </a:cubicBezTo>
                      <a:cubicBezTo>
                        <a:pt x="2787884" y="2999686"/>
                        <a:pt x="2824019" y="3060302"/>
                        <a:pt x="2859676" y="3121276"/>
                      </a:cubicBezTo>
                      <a:cubicBezTo>
                        <a:pt x="2879473" y="3155097"/>
                        <a:pt x="2897957" y="3189633"/>
                        <a:pt x="2915607" y="3224645"/>
                      </a:cubicBezTo>
                      <a:cubicBezTo>
                        <a:pt x="2926340" y="3248225"/>
                        <a:pt x="2943990" y="3277878"/>
                        <a:pt x="2940770" y="3305626"/>
                      </a:cubicBezTo>
                      <a:cubicBezTo>
                        <a:pt x="2838329" y="3364099"/>
                        <a:pt x="2728256" y="3405304"/>
                        <a:pt x="2615560" y="3439363"/>
                      </a:cubicBezTo>
                      <a:cubicBezTo>
                        <a:pt x="2581572" y="3354572"/>
                        <a:pt x="2538043" y="3274425"/>
                        <a:pt x="2496185" y="3193444"/>
                      </a:cubicBezTo>
                      <a:cubicBezTo>
                        <a:pt x="2471737" y="3148190"/>
                        <a:pt x="2451225" y="3095552"/>
                        <a:pt x="2425466" y="3048750"/>
                      </a:cubicBezTo>
                      <a:cubicBezTo>
                        <a:pt x="2525641" y="3013500"/>
                        <a:pt x="2619734" y="2963959"/>
                        <a:pt x="2706313" y="2901556"/>
                      </a:cubicBezTo>
                      <a:cubicBezTo>
                        <a:pt x="2707983" y="2900484"/>
                        <a:pt x="2709652" y="2899413"/>
                        <a:pt x="2711441" y="2898460"/>
                      </a:cubicBezTo>
                      <a:cubicBezTo>
                        <a:pt x="2711561" y="2899055"/>
                        <a:pt x="2711918" y="2899532"/>
                        <a:pt x="2712395" y="2900008"/>
                      </a:cubicBezTo>
                      <a:close/>
                      <a:moveTo>
                        <a:pt x="2317539" y="3262397"/>
                      </a:moveTo>
                      <a:cubicBezTo>
                        <a:pt x="2318374" y="3207973"/>
                        <a:pt x="2318732" y="3153549"/>
                        <a:pt x="2318851" y="3099125"/>
                      </a:cubicBezTo>
                      <a:cubicBezTo>
                        <a:pt x="2318851" y="3093290"/>
                        <a:pt x="2317062" y="3087812"/>
                        <a:pt x="2314200" y="3083048"/>
                      </a:cubicBezTo>
                      <a:cubicBezTo>
                        <a:pt x="2324933" y="3079952"/>
                        <a:pt x="2335666" y="3076856"/>
                        <a:pt x="2346399" y="3073521"/>
                      </a:cubicBezTo>
                      <a:cubicBezTo>
                        <a:pt x="2364526" y="3068639"/>
                        <a:pt x="2382415" y="3063279"/>
                        <a:pt x="2400064" y="3057563"/>
                      </a:cubicBezTo>
                      <a:cubicBezTo>
                        <a:pt x="2414852" y="3107461"/>
                        <a:pt x="2453730" y="3187489"/>
                        <a:pt x="2456592" y="3198565"/>
                      </a:cubicBezTo>
                      <a:cubicBezTo>
                        <a:pt x="2481993" y="3257514"/>
                        <a:pt x="2510495" y="3315034"/>
                        <a:pt x="2534585" y="3374460"/>
                      </a:cubicBezTo>
                      <a:cubicBezTo>
                        <a:pt x="2513119" y="3366600"/>
                        <a:pt x="2481039" y="3383034"/>
                        <a:pt x="2460885" y="3391132"/>
                      </a:cubicBezTo>
                      <a:cubicBezTo>
                        <a:pt x="2412944" y="3412806"/>
                        <a:pt x="2364407" y="3433051"/>
                        <a:pt x="2314797" y="3450439"/>
                      </a:cubicBezTo>
                      <a:cubicBezTo>
                        <a:pt x="2315274" y="3387678"/>
                        <a:pt x="2313723" y="3324680"/>
                        <a:pt x="2317539" y="3262397"/>
                      </a:cubicBezTo>
                      <a:close/>
                      <a:moveTo>
                        <a:pt x="1847552" y="3243223"/>
                      </a:moveTo>
                      <a:cubicBezTo>
                        <a:pt x="1842544" y="3322536"/>
                        <a:pt x="1829068" y="3400778"/>
                        <a:pt x="1822032" y="3479972"/>
                      </a:cubicBezTo>
                      <a:cubicBezTo>
                        <a:pt x="1821197" y="3490452"/>
                        <a:pt x="1820481" y="3500694"/>
                        <a:pt x="1819766" y="3510936"/>
                      </a:cubicBezTo>
                      <a:cubicBezTo>
                        <a:pt x="1819169" y="3510936"/>
                        <a:pt x="1818573" y="3510936"/>
                        <a:pt x="1817858" y="3511055"/>
                      </a:cubicBezTo>
                      <a:cubicBezTo>
                        <a:pt x="1816427" y="3500575"/>
                        <a:pt x="1809748" y="3490691"/>
                        <a:pt x="1796034" y="3486523"/>
                      </a:cubicBezTo>
                      <a:cubicBezTo>
                        <a:pt x="1714344" y="3465444"/>
                        <a:pt x="1642194" y="3423524"/>
                        <a:pt x="1559669" y="3402446"/>
                      </a:cubicBezTo>
                      <a:cubicBezTo>
                        <a:pt x="1557522" y="3401731"/>
                        <a:pt x="1554779" y="3401016"/>
                        <a:pt x="1551798" y="3400421"/>
                      </a:cubicBezTo>
                      <a:cubicBezTo>
                        <a:pt x="1593895" y="3319202"/>
                        <a:pt x="1630030" y="3218453"/>
                        <a:pt x="1647918" y="3183202"/>
                      </a:cubicBezTo>
                      <a:cubicBezTo>
                        <a:pt x="1665449" y="3140687"/>
                        <a:pt x="1679640" y="3096981"/>
                        <a:pt x="1698483" y="3055062"/>
                      </a:cubicBezTo>
                      <a:cubicBezTo>
                        <a:pt x="1699317" y="3053395"/>
                        <a:pt x="1700271" y="3051728"/>
                        <a:pt x="1701106" y="3049941"/>
                      </a:cubicBezTo>
                      <a:cubicBezTo>
                        <a:pt x="1705399" y="3051490"/>
                        <a:pt x="1709573" y="3053157"/>
                        <a:pt x="1713867" y="3054705"/>
                      </a:cubicBezTo>
                      <a:cubicBezTo>
                        <a:pt x="1761211" y="3070068"/>
                        <a:pt x="1809629" y="3081738"/>
                        <a:pt x="1858643" y="3090670"/>
                      </a:cubicBezTo>
                      <a:cubicBezTo>
                        <a:pt x="1852680" y="3141045"/>
                        <a:pt x="1849699" y="3192253"/>
                        <a:pt x="1847552" y="3243223"/>
                      </a:cubicBezTo>
                      <a:close/>
                      <a:moveTo>
                        <a:pt x="1350971" y="2878215"/>
                      </a:moveTo>
                      <a:cubicBezTo>
                        <a:pt x="1445183" y="2932162"/>
                        <a:pt x="1540946" y="2985038"/>
                        <a:pt x="1641359" y="3026600"/>
                      </a:cubicBezTo>
                      <a:cubicBezTo>
                        <a:pt x="1638855" y="3032793"/>
                        <a:pt x="1636589" y="3038866"/>
                        <a:pt x="1634204" y="3043987"/>
                      </a:cubicBezTo>
                      <a:cubicBezTo>
                        <a:pt x="1617866" y="3082453"/>
                        <a:pt x="1604867" y="3122229"/>
                        <a:pt x="1588648" y="3160694"/>
                      </a:cubicBezTo>
                      <a:cubicBezTo>
                        <a:pt x="1545239" y="3257633"/>
                        <a:pt x="1510535" y="3361836"/>
                        <a:pt x="1446972" y="3447819"/>
                      </a:cubicBezTo>
                      <a:cubicBezTo>
                        <a:pt x="1381620" y="3420190"/>
                        <a:pt x="1316626" y="3390537"/>
                        <a:pt x="1247815" y="3372673"/>
                      </a:cubicBezTo>
                      <a:cubicBezTo>
                        <a:pt x="1194269" y="3357906"/>
                        <a:pt x="1140246" y="3340638"/>
                        <a:pt x="1096837" y="3303721"/>
                      </a:cubicBezTo>
                      <a:cubicBezTo>
                        <a:pt x="1130706" y="3230362"/>
                        <a:pt x="1165052" y="3157598"/>
                        <a:pt x="1210130" y="3089241"/>
                      </a:cubicBezTo>
                      <a:cubicBezTo>
                        <a:pt x="1255447" y="3018740"/>
                        <a:pt x="1311498" y="2951216"/>
                        <a:pt x="1340835" y="2872379"/>
                      </a:cubicBezTo>
                      <a:cubicBezTo>
                        <a:pt x="1344293" y="2874404"/>
                        <a:pt x="1347513" y="2876309"/>
                        <a:pt x="1350971" y="2878215"/>
                      </a:cubicBezTo>
                      <a:close/>
                      <a:moveTo>
                        <a:pt x="3344093" y="741158"/>
                      </a:moveTo>
                      <a:cubicBezTo>
                        <a:pt x="3272420" y="820233"/>
                        <a:pt x="3198243" y="898118"/>
                        <a:pt x="3130268" y="980170"/>
                      </a:cubicBezTo>
                      <a:cubicBezTo>
                        <a:pt x="3112379" y="1005417"/>
                        <a:pt x="3087216" y="1029116"/>
                        <a:pt x="3072667" y="1057102"/>
                      </a:cubicBezTo>
                      <a:cubicBezTo>
                        <a:pt x="3015066" y="1009823"/>
                        <a:pt x="2952219" y="968976"/>
                        <a:pt x="2886270" y="933368"/>
                      </a:cubicBezTo>
                      <a:cubicBezTo>
                        <a:pt x="2889132" y="928128"/>
                        <a:pt x="2891875" y="923007"/>
                        <a:pt x="2894499" y="918720"/>
                      </a:cubicBezTo>
                      <a:cubicBezTo>
                        <a:pt x="2917873" y="880254"/>
                        <a:pt x="2940174" y="841193"/>
                        <a:pt x="2961759" y="801655"/>
                      </a:cubicBezTo>
                      <a:cubicBezTo>
                        <a:pt x="3004214" y="721508"/>
                        <a:pt x="3049889" y="643267"/>
                        <a:pt x="3093656" y="563834"/>
                      </a:cubicBezTo>
                      <a:cubicBezTo>
                        <a:pt x="3097353" y="563953"/>
                        <a:pt x="3101408" y="563834"/>
                        <a:pt x="3105820" y="562643"/>
                      </a:cubicBezTo>
                      <a:cubicBezTo>
                        <a:pt x="3182621" y="625284"/>
                        <a:pt x="3261330" y="686496"/>
                        <a:pt x="3344093" y="741158"/>
                      </a:cubicBezTo>
                      <a:close/>
                      <a:moveTo>
                        <a:pt x="2778344" y="190251"/>
                      </a:moveTo>
                      <a:cubicBezTo>
                        <a:pt x="2893783" y="235505"/>
                        <a:pt x="2990858" y="316367"/>
                        <a:pt x="3103196" y="368647"/>
                      </a:cubicBezTo>
                      <a:cubicBezTo>
                        <a:pt x="3095445" y="442363"/>
                        <a:pt x="3050843" y="507505"/>
                        <a:pt x="3016975" y="571932"/>
                      </a:cubicBezTo>
                      <a:cubicBezTo>
                        <a:pt x="2960567" y="667323"/>
                        <a:pt x="2911076" y="766762"/>
                        <a:pt x="2854429" y="862034"/>
                      </a:cubicBezTo>
                      <a:cubicBezTo>
                        <a:pt x="2849420" y="874062"/>
                        <a:pt x="2838091" y="888710"/>
                        <a:pt x="2828431" y="903834"/>
                      </a:cubicBezTo>
                      <a:cubicBezTo>
                        <a:pt x="2772858" y="876801"/>
                        <a:pt x="2715615" y="852983"/>
                        <a:pt x="2658373" y="831666"/>
                      </a:cubicBezTo>
                      <a:cubicBezTo>
                        <a:pt x="2619614" y="814755"/>
                        <a:pt x="2580021" y="800107"/>
                        <a:pt x="2539594" y="788079"/>
                      </a:cubicBezTo>
                      <a:cubicBezTo>
                        <a:pt x="2542217" y="779862"/>
                        <a:pt x="2545080" y="771645"/>
                        <a:pt x="2548061" y="763428"/>
                      </a:cubicBezTo>
                      <a:cubicBezTo>
                        <a:pt x="2584911" y="664822"/>
                        <a:pt x="2629513" y="569193"/>
                        <a:pt x="2664097" y="469635"/>
                      </a:cubicBezTo>
                      <a:cubicBezTo>
                        <a:pt x="2695580" y="374006"/>
                        <a:pt x="2736127" y="281593"/>
                        <a:pt x="2778344" y="190251"/>
                      </a:cubicBezTo>
                      <a:close/>
                      <a:moveTo>
                        <a:pt x="2360710" y="642910"/>
                      </a:moveTo>
                      <a:cubicBezTo>
                        <a:pt x="2371682" y="512983"/>
                        <a:pt x="2391120" y="383771"/>
                        <a:pt x="2401376" y="253845"/>
                      </a:cubicBezTo>
                      <a:cubicBezTo>
                        <a:pt x="2486406" y="279449"/>
                        <a:pt x="2573939" y="299694"/>
                        <a:pt x="2659923" y="322917"/>
                      </a:cubicBezTo>
                      <a:cubicBezTo>
                        <a:pt x="2658492" y="326728"/>
                        <a:pt x="2656941" y="330419"/>
                        <a:pt x="2655630" y="334230"/>
                      </a:cubicBezTo>
                      <a:cubicBezTo>
                        <a:pt x="2619614" y="440934"/>
                        <a:pt x="2584672" y="547876"/>
                        <a:pt x="2543529" y="652675"/>
                      </a:cubicBezTo>
                      <a:cubicBezTo>
                        <a:pt x="2528980" y="693642"/>
                        <a:pt x="2512761" y="735442"/>
                        <a:pt x="2504056" y="778314"/>
                      </a:cubicBezTo>
                      <a:cubicBezTo>
                        <a:pt x="2481397" y="772479"/>
                        <a:pt x="2458381" y="767358"/>
                        <a:pt x="2435245" y="763309"/>
                      </a:cubicBezTo>
                      <a:cubicBezTo>
                        <a:pt x="2407816" y="757592"/>
                        <a:pt x="2380268" y="751876"/>
                        <a:pt x="2352720" y="746398"/>
                      </a:cubicBezTo>
                      <a:cubicBezTo>
                        <a:pt x="2353555" y="741992"/>
                        <a:pt x="2353913" y="737466"/>
                        <a:pt x="2353674" y="732941"/>
                      </a:cubicBezTo>
                      <a:cubicBezTo>
                        <a:pt x="2355463" y="703288"/>
                        <a:pt x="2358086" y="673039"/>
                        <a:pt x="2360710" y="642910"/>
                      </a:cubicBezTo>
                      <a:close/>
                      <a:moveTo>
                        <a:pt x="2113612" y="67828"/>
                      </a:moveTo>
                      <a:cubicBezTo>
                        <a:pt x="2187908" y="69018"/>
                        <a:pt x="2262085" y="75211"/>
                        <a:pt x="2336382" y="80094"/>
                      </a:cubicBezTo>
                      <a:cubicBezTo>
                        <a:pt x="2351170" y="127849"/>
                        <a:pt x="2341391" y="179891"/>
                        <a:pt x="2339840" y="228955"/>
                      </a:cubicBezTo>
                      <a:cubicBezTo>
                        <a:pt x="2326961" y="397705"/>
                        <a:pt x="2299890" y="565382"/>
                        <a:pt x="2290349" y="734370"/>
                      </a:cubicBezTo>
                      <a:cubicBezTo>
                        <a:pt x="2157498" y="709957"/>
                        <a:pt x="2022381" y="693522"/>
                        <a:pt x="1888457" y="707932"/>
                      </a:cubicBezTo>
                      <a:cubicBezTo>
                        <a:pt x="1901575" y="545375"/>
                        <a:pt x="1904914" y="382223"/>
                        <a:pt x="1909804" y="219190"/>
                      </a:cubicBezTo>
                      <a:cubicBezTo>
                        <a:pt x="1919225" y="211926"/>
                        <a:pt x="1924353" y="199659"/>
                        <a:pt x="1921014" y="187393"/>
                      </a:cubicBezTo>
                      <a:cubicBezTo>
                        <a:pt x="1919344" y="181320"/>
                        <a:pt x="1915886" y="176199"/>
                        <a:pt x="1911354" y="172507"/>
                      </a:cubicBezTo>
                      <a:cubicBezTo>
                        <a:pt x="1912547" y="137733"/>
                        <a:pt x="1913739" y="102959"/>
                        <a:pt x="1915170" y="68304"/>
                      </a:cubicBezTo>
                      <a:cubicBezTo>
                        <a:pt x="1980284" y="53775"/>
                        <a:pt x="2047544" y="67708"/>
                        <a:pt x="2113612" y="67828"/>
                      </a:cubicBezTo>
                      <a:close/>
                      <a:moveTo>
                        <a:pt x="1627406" y="274924"/>
                      </a:moveTo>
                      <a:cubicBezTo>
                        <a:pt x="1632415" y="271113"/>
                        <a:pt x="1634442" y="265754"/>
                        <a:pt x="1638020" y="261228"/>
                      </a:cubicBezTo>
                      <a:cubicBezTo>
                        <a:pt x="1710885" y="257894"/>
                        <a:pt x="1783154" y="242651"/>
                        <a:pt x="1855542" y="231218"/>
                      </a:cubicBezTo>
                      <a:cubicBezTo>
                        <a:pt x="1855542" y="239792"/>
                        <a:pt x="1855542" y="248367"/>
                        <a:pt x="1855662" y="256941"/>
                      </a:cubicBezTo>
                      <a:cubicBezTo>
                        <a:pt x="1855662" y="383533"/>
                        <a:pt x="1853634" y="510125"/>
                        <a:pt x="1854469" y="636717"/>
                      </a:cubicBezTo>
                      <a:cubicBezTo>
                        <a:pt x="1856020" y="661487"/>
                        <a:pt x="1853873" y="688044"/>
                        <a:pt x="1855900" y="713529"/>
                      </a:cubicBezTo>
                      <a:cubicBezTo>
                        <a:pt x="1804262" y="724843"/>
                        <a:pt x="1754056" y="741396"/>
                        <a:pt x="1704326" y="759498"/>
                      </a:cubicBezTo>
                      <a:cubicBezTo>
                        <a:pt x="1703849" y="756402"/>
                        <a:pt x="1703134" y="753305"/>
                        <a:pt x="1702418" y="750209"/>
                      </a:cubicBezTo>
                      <a:cubicBezTo>
                        <a:pt x="1693116" y="703288"/>
                        <a:pt x="1685603" y="655771"/>
                        <a:pt x="1677971" y="608374"/>
                      </a:cubicBezTo>
                      <a:cubicBezTo>
                        <a:pt x="1660559" y="501193"/>
                        <a:pt x="1636470" y="395323"/>
                        <a:pt x="1607610" y="290644"/>
                      </a:cubicBezTo>
                      <a:cubicBezTo>
                        <a:pt x="1606417" y="287309"/>
                        <a:pt x="1605105" y="283617"/>
                        <a:pt x="1603913" y="279806"/>
                      </a:cubicBezTo>
                      <a:cubicBezTo>
                        <a:pt x="1612022" y="281235"/>
                        <a:pt x="1620728" y="280045"/>
                        <a:pt x="1627406" y="274924"/>
                      </a:cubicBezTo>
                      <a:close/>
                      <a:moveTo>
                        <a:pt x="1505288" y="186440"/>
                      </a:moveTo>
                      <a:cubicBezTo>
                        <a:pt x="1564201" y="331134"/>
                        <a:pt x="1591629" y="487141"/>
                        <a:pt x="1618820" y="640528"/>
                      </a:cubicBezTo>
                      <a:cubicBezTo>
                        <a:pt x="1626094" y="685543"/>
                        <a:pt x="1633369" y="730797"/>
                        <a:pt x="1642909" y="775337"/>
                      </a:cubicBezTo>
                      <a:cubicBezTo>
                        <a:pt x="1643386" y="777480"/>
                        <a:pt x="1644102" y="779386"/>
                        <a:pt x="1645056" y="781291"/>
                      </a:cubicBezTo>
                      <a:cubicBezTo>
                        <a:pt x="1619893" y="790699"/>
                        <a:pt x="1594849" y="799988"/>
                        <a:pt x="1569567" y="808682"/>
                      </a:cubicBezTo>
                      <a:cubicBezTo>
                        <a:pt x="1500518" y="833452"/>
                        <a:pt x="1432184" y="861915"/>
                        <a:pt x="1367071" y="896331"/>
                      </a:cubicBezTo>
                      <a:cubicBezTo>
                        <a:pt x="1335110" y="790818"/>
                        <a:pt x="1276079" y="695904"/>
                        <a:pt x="1232192" y="595036"/>
                      </a:cubicBezTo>
                      <a:cubicBezTo>
                        <a:pt x="1182582" y="499169"/>
                        <a:pt x="1175427" y="389249"/>
                        <a:pt x="1135834" y="290048"/>
                      </a:cubicBezTo>
                      <a:cubicBezTo>
                        <a:pt x="1254732" y="244913"/>
                        <a:pt x="1382097" y="218952"/>
                        <a:pt x="1505288" y="186440"/>
                      </a:cubicBezTo>
                      <a:close/>
                      <a:moveTo>
                        <a:pt x="863931" y="737109"/>
                      </a:moveTo>
                      <a:cubicBezTo>
                        <a:pt x="864885" y="736514"/>
                        <a:pt x="865839" y="735799"/>
                        <a:pt x="866673" y="735085"/>
                      </a:cubicBezTo>
                      <a:cubicBezTo>
                        <a:pt x="867389" y="734489"/>
                        <a:pt x="868105" y="733894"/>
                        <a:pt x="868820" y="733179"/>
                      </a:cubicBezTo>
                      <a:cubicBezTo>
                        <a:pt x="870847" y="731274"/>
                        <a:pt x="872636" y="729130"/>
                        <a:pt x="874187" y="726867"/>
                      </a:cubicBezTo>
                      <a:cubicBezTo>
                        <a:pt x="875021" y="726510"/>
                        <a:pt x="875975" y="726153"/>
                        <a:pt x="876691" y="725677"/>
                      </a:cubicBezTo>
                      <a:cubicBezTo>
                        <a:pt x="877406" y="725319"/>
                        <a:pt x="878003" y="724962"/>
                        <a:pt x="878718" y="724605"/>
                      </a:cubicBezTo>
                      <a:cubicBezTo>
                        <a:pt x="879434" y="724128"/>
                        <a:pt x="880149" y="723652"/>
                        <a:pt x="880746" y="723176"/>
                      </a:cubicBezTo>
                      <a:cubicBezTo>
                        <a:pt x="881342" y="722699"/>
                        <a:pt x="881938" y="722342"/>
                        <a:pt x="882534" y="721866"/>
                      </a:cubicBezTo>
                      <a:cubicBezTo>
                        <a:pt x="883608" y="720913"/>
                        <a:pt x="884562" y="719960"/>
                        <a:pt x="885516" y="718888"/>
                      </a:cubicBezTo>
                      <a:cubicBezTo>
                        <a:pt x="885874" y="718531"/>
                        <a:pt x="886231" y="718055"/>
                        <a:pt x="886470" y="717698"/>
                      </a:cubicBezTo>
                      <a:cubicBezTo>
                        <a:pt x="886947" y="717102"/>
                        <a:pt x="887305" y="716507"/>
                        <a:pt x="887782" y="715911"/>
                      </a:cubicBezTo>
                      <a:lnTo>
                        <a:pt x="887901" y="715792"/>
                      </a:lnTo>
                      <a:lnTo>
                        <a:pt x="887901" y="715673"/>
                      </a:lnTo>
                      <a:cubicBezTo>
                        <a:pt x="889094" y="714839"/>
                        <a:pt x="890286" y="713887"/>
                        <a:pt x="891359" y="712815"/>
                      </a:cubicBezTo>
                      <a:cubicBezTo>
                        <a:pt x="938227" y="665417"/>
                        <a:pt x="987480" y="619925"/>
                        <a:pt x="1031127" y="569312"/>
                      </a:cubicBezTo>
                      <a:cubicBezTo>
                        <a:pt x="1063446" y="532633"/>
                        <a:pt x="1095048" y="495358"/>
                        <a:pt x="1124862" y="456773"/>
                      </a:cubicBezTo>
                      <a:cubicBezTo>
                        <a:pt x="1137146" y="502027"/>
                        <a:pt x="1150979" y="546805"/>
                        <a:pt x="1171849" y="589319"/>
                      </a:cubicBezTo>
                      <a:cubicBezTo>
                        <a:pt x="1222652" y="699834"/>
                        <a:pt x="1286335" y="802489"/>
                        <a:pt x="1330936" y="916458"/>
                      </a:cubicBezTo>
                      <a:cubicBezTo>
                        <a:pt x="1267492" y="953137"/>
                        <a:pt x="1207864" y="996009"/>
                        <a:pt x="1155153" y="1047694"/>
                      </a:cubicBezTo>
                      <a:cubicBezTo>
                        <a:pt x="1148475" y="1054244"/>
                        <a:pt x="1142035" y="1061151"/>
                        <a:pt x="1135715" y="1067939"/>
                      </a:cubicBezTo>
                      <a:cubicBezTo>
                        <a:pt x="1101727" y="1017445"/>
                        <a:pt x="1071197" y="964570"/>
                        <a:pt x="1030054" y="919316"/>
                      </a:cubicBezTo>
                      <a:cubicBezTo>
                        <a:pt x="978178" y="855246"/>
                        <a:pt x="919384" y="797606"/>
                        <a:pt x="863692" y="737228"/>
                      </a:cubicBezTo>
                      <a:cubicBezTo>
                        <a:pt x="863811" y="737228"/>
                        <a:pt x="863811" y="737228"/>
                        <a:pt x="863931" y="737109"/>
                      </a:cubicBezTo>
                      <a:close/>
                      <a:moveTo>
                        <a:pt x="481358" y="1078062"/>
                      </a:moveTo>
                      <a:cubicBezTo>
                        <a:pt x="490660" y="1056268"/>
                        <a:pt x="501274" y="1034951"/>
                        <a:pt x="510933" y="1013158"/>
                      </a:cubicBezTo>
                      <a:cubicBezTo>
                        <a:pt x="538601" y="940514"/>
                        <a:pt x="585111" y="878825"/>
                        <a:pt x="629235" y="815827"/>
                      </a:cubicBezTo>
                      <a:cubicBezTo>
                        <a:pt x="661315" y="767358"/>
                        <a:pt x="684928" y="712577"/>
                        <a:pt x="728098" y="672444"/>
                      </a:cubicBezTo>
                      <a:cubicBezTo>
                        <a:pt x="814559" y="786888"/>
                        <a:pt x="926778" y="877396"/>
                        <a:pt x="1016578" y="988983"/>
                      </a:cubicBezTo>
                      <a:cubicBezTo>
                        <a:pt x="1045080" y="1022090"/>
                        <a:pt x="1065234" y="1055196"/>
                        <a:pt x="1091471" y="1091281"/>
                      </a:cubicBezTo>
                      <a:cubicBezTo>
                        <a:pt x="1095168" y="1095687"/>
                        <a:pt x="1099103" y="1100450"/>
                        <a:pt x="1103396" y="1104738"/>
                      </a:cubicBezTo>
                      <a:cubicBezTo>
                        <a:pt x="1052116" y="1168450"/>
                        <a:pt x="1011569" y="1240857"/>
                        <a:pt x="973169" y="1312787"/>
                      </a:cubicBezTo>
                      <a:cubicBezTo>
                        <a:pt x="952538" y="1351729"/>
                        <a:pt x="933218" y="1391505"/>
                        <a:pt x="916999" y="1432471"/>
                      </a:cubicBezTo>
                      <a:cubicBezTo>
                        <a:pt x="868701" y="1393886"/>
                        <a:pt x="814439" y="1362566"/>
                        <a:pt x="766022" y="1323624"/>
                      </a:cubicBezTo>
                      <a:cubicBezTo>
                        <a:pt x="676103" y="1253956"/>
                        <a:pt x="576405" y="1195484"/>
                        <a:pt x="501035" y="1108787"/>
                      </a:cubicBezTo>
                      <a:cubicBezTo>
                        <a:pt x="493761" y="1099379"/>
                        <a:pt x="483982" y="1090209"/>
                        <a:pt x="481358" y="1078062"/>
                      </a:cubicBezTo>
                      <a:close/>
                      <a:moveTo>
                        <a:pt x="519281" y="1466412"/>
                      </a:moveTo>
                      <a:cubicBezTo>
                        <a:pt x="526198" y="1394601"/>
                        <a:pt x="539197" y="1323147"/>
                        <a:pt x="562094" y="1254671"/>
                      </a:cubicBezTo>
                      <a:cubicBezTo>
                        <a:pt x="562452" y="1253837"/>
                        <a:pt x="562810" y="1253004"/>
                        <a:pt x="563167" y="1252051"/>
                      </a:cubicBezTo>
                      <a:cubicBezTo>
                        <a:pt x="667874" y="1332079"/>
                        <a:pt x="775204" y="1409368"/>
                        <a:pt x="883250" y="1484632"/>
                      </a:cubicBezTo>
                      <a:cubicBezTo>
                        <a:pt x="887901" y="1487371"/>
                        <a:pt x="892671" y="1488562"/>
                        <a:pt x="897084" y="1488920"/>
                      </a:cubicBezTo>
                      <a:cubicBezTo>
                        <a:pt x="872040" y="1565018"/>
                        <a:pt x="853913" y="1643378"/>
                        <a:pt x="842703" y="1722811"/>
                      </a:cubicBezTo>
                      <a:cubicBezTo>
                        <a:pt x="729052" y="1698159"/>
                        <a:pt x="615521" y="1669101"/>
                        <a:pt x="499723" y="1657312"/>
                      </a:cubicBezTo>
                      <a:cubicBezTo>
                        <a:pt x="504494" y="1651000"/>
                        <a:pt x="505209" y="1642306"/>
                        <a:pt x="503063" y="1633970"/>
                      </a:cubicBezTo>
                      <a:cubicBezTo>
                        <a:pt x="505567" y="1629564"/>
                        <a:pt x="507117" y="1624562"/>
                        <a:pt x="506998" y="1618965"/>
                      </a:cubicBezTo>
                      <a:cubicBezTo>
                        <a:pt x="509622" y="1567995"/>
                        <a:pt x="514153" y="1517144"/>
                        <a:pt x="519281" y="1466412"/>
                      </a:cubicBezTo>
                      <a:close/>
                      <a:moveTo>
                        <a:pt x="375936" y="1848926"/>
                      </a:moveTo>
                      <a:cubicBezTo>
                        <a:pt x="380229" y="1806888"/>
                        <a:pt x="379871" y="1751988"/>
                        <a:pt x="403245" y="1711855"/>
                      </a:cubicBezTo>
                      <a:cubicBezTo>
                        <a:pt x="478615" y="1705662"/>
                        <a:pt x="554343" y="1715427"/>
                        <a:pt x="628997" y="1724716"/>
                      </a:cubicBezTo>
                      <a:cubicBezTo>
                        <a:pt x="696495" y="1730671"/>
                        <a:pt x="770434" y="1753893"/>
                        <a:pt x="838887" y="1750320"/>
                      </a:cubicBezTo>
                      <a:cubicBezTo>
                        <a:pt x="822549" y="1886320"/>
                        <a:pt x="826842" y="2024702"/>
                        <a:pt x="852363" y="2159154"/>
                      </a:cubicBezTo>
                      <a:cubicBezTo>
                        <a:pt x="850097" y="2158320"/>
                        <a:pt x="847712" y="2157606"/>
                        <a:pt x="845088" y="2157248"/>
                      </a:cubicBezTo>
                      <a:cubicBezTo>
                        <a:pt x="780929" y="2150818"/>
                        <a:pt x="718439" y="2132716"/>
                        <a:pt x="654160" y="2128310"/>
                      </a:cubicBezTo>
                      <a:cubicBezTo>
                        <a:pt x="557562" y="2114972"/>
                        <a:pt x="458342" y="2126404"/>
                        <a:pt x="362698" y="2108303"/>
                      </a:cubicBezTo>
                      <a:cubicBezTo>
                        <a:pt x="370331" y="2021963"/>
                        <a:pt x="372239" y="1935385"/>
                        <a:pt x="375936" y="1848926"/>
                      </a:cubicBezTo>
                      <a:close/>
                      <a:moveTo>
                        <a:pt x="566984" y="2184639"/>
                      </a:moveTo>
                      <a:cubicBezTo>
                        <a:pt x="658095" y="2187854"/>
                        <a:pt x="746583" y="2207504"/>
                        <a:pt x="836502" y="2220008"/>
                      </a:cubicBezTo>
                      <a:cubicBezTo>
                        <a:pt x="848308" y="2221318"/>
                        <a:pt x="857252" y="2217269"/>
                        <a:pt x="863334" y="2210720"/>
                      </a:cubicBezTo>
                      <a:cubicBezTo>
                        <a:pt x="873113" y="2252520"/>
                        <a:pt x="884681" y="2293844"/>
                        <a:pt x="898634" y="2334572"/>
                      </a:cubicBezTo>
                      <a:cubicBezTo>
                        <a:pt x="911752" y="2384828"/>
                        <a:pt x="927017" y="2430082"/>
                        <a:pt x="944667" y="2471525"/>
                      </a:cubicBezTo>
                      <a:cubicBezTo>
                        <a:pt x="860234" y="2489627"/>
                        <a:pt x="778543" y="2526901"/>
                        <a:pt x="696734" y="2555364"/>
                      </a:cubicBezTo>
                      <a:cubicBezTo>
                        <a:pt x="633528" y="2574894"/>
                        <a:pt x="569607" y="2592639"/>
                        <a:pt x="506282" y="2612288"/>
                      </a:cubicBezTo>
                      <a:cubicBezTo>
                        <a:pt x="506521" y="2553935"/>
                        <a:pt x="480881" y="2469739"/>
                        <a:pt x="482908" y="2439609"/>
                      </a:cubicBezTo>
                      <a:cubicBezTo>
                        <a:pt x="479211" y="2379826"/>
                        <a:pt x="479688" y="2319924"/>
                        <a:pt x="478257" y="2260022"/>
                      </a:cubicBezTo>
                      <a:cubicBezTo>
                        <a:pt x="476111" y="2235609"/>
                        <a:pt x="483266" y="2197620"/>
                        <a:pt x="460608" y="2182138"/>
                      </a:cubicBezTo>
                      <a:cubicBezTo>
                        <a:pt x="503420" y="2182376"/>
                        <a:pt x="543967" y="2180709"/>
                        <a:pt x="566984" y="2184639"/>
                      </a:cubicBezTo>
                      <a:close/>
                      <a:moveTo>
                        <a:pt x="670736" y="3091384"/>
                      </a:moveTo>
                      <a:cubicBezTo>
                        <a:pt x="581891" y="3020764"/>
                        <a:pt x="513199" y="2929066"/>
                        <a:pt x="450471" y="2835343"/>
                      </a:cubicBezTo>
                      <a:cubicBezTo>
                        <a:pt x="426262" y="2797234"/>
                        <a:pt x="397402" y="2759126"/>
                        <a:pt x="388100" y="2714229"/>
                      </a:cubicBezTo>
                      <a:cubicBezTo>
                        <a:pt x="482193" y="2682075"/>
                        <a:pt x="576166" y="2649444"/>
                        <a:pt x="671213" y="2619910"/>
                      </a:cubicBezTo>
                      <a:cubicBezTo>
                        <a:pt x="767453" y="2586684"/>
                        <a:pt x="859399" y="2542264"/>
                        <a:pt x="954923" y="2507013"/>
                      </a:cubicBezTo>
                      <a:cubicBezTo>
                        <a:pt x="956831" y="2506656"/>
                        <a:pt x="958620" y="2506061"/>
                        <a:pt x="960289" y="2505346"/>
                      </a:cubicBezTo>
                      <a:cubicBezTo>
                        <a:pt x="1001313" y="2590138"/>
                        <a:pt x="1053786" y="2657780"/>
                        <a:pt x="1119973" y="2717682"/>
                      </a:cubicBezTo>
                      <a:cubicBezTo>
                        <a:pt x="1116395" y="2719350"/>
                        <a:pt x="1113294" y="2722089"/>
                        <a:pt x="1111983" y="2726376"/>
                      </a:cubicBezTo>
                      <a:cubicBezTo>
                        <a:pt x="1111744" y="2727567"/>
                        <a:pt x="1111625" y="2728758"/>
                        <a:pt x="1111506" y="2730068"/>
                      </a:cubicBezTo>
                      <a:cubicBezTo>
                        <a:pt x="1100415" y="2732688"/>
                        <a:pt x="1090278" y="2742334"/>
                        <a:pt x="1086939" y="2753052"/>
                      </a:cubicBezTo>
                      <a:cubicBezTo>
                        <a:pt x="998093" y="2835104"/>
                        <a:pt x="918907" y="2920015"/>
                        <a:pt x="819687" y="2992660"/>
                      </a:cubicBezTo>
                      <a:cubicBezTo>
                        <a:pt x="771269" y="3026124"/>
                        <a:pt x="728337" y="3075426"/>
                        <a:pt x="670736" y="3091384"/>
                      </a:cubicBezTo>
                      <a:close/>
                      <a:moveTo>
                        <a:pt x="843538" y="3076856"/>
                      </a:moveTo>
                      <a:cubicBezTo>
                        <a:pt x="839006" y="3073402"/>
                        <a:pt x="834594" y="3069353"/>
                        <a:pt x="830181" y="3065185"/>
                      </a:cubicBezTo>
                      <a:cubicBezTo>
                        <a:pt x="897322" y="3013738"/>
                        <a:pt x="963032" y="2960386"/>
                        <a:pt x="1023733" y="2901556"/>
                      </a:cubicBezTo>
                      <a:cubicBezTo>
                        <a:pt x="1060941" y="2866425"/>
                        <a:pt x="1096002" y="2829031"/>
                        <a:pt x="1134403" y="2795090"/>
                      </a:cubicBezTo>
                      <a:cubicBezTo>
                        <a:pt x="1138219" y="2791518"/>
                        <a:pt x="1140604" y="2787469"/>
                        <a:pt x="1142154" y="2783420"/>
                      </a:cubicBezTo>
                      <a:cubicBezTo>
                        <a:pt x="1153364" y="2780323"/>
                        <a:pt x="1162786" y="2769962"/>
                        <a:pt x="1167556" y="2757935"/>
                      </a:cubicBezTo>
                      <a:cubicBezTo>
                        <a:pt x="1214423" y="2794733"/>
                        <a:pt x="1267254" y="2829269"/>
                        <a:pt x="1326643" y="2864162"/>
                      </a:cubicBezTo>
                      <a:cubicBezTo>
                        <a:pt x="1308397" y="2875714"/>
                        <a:pt x="1280372" y="2915609"/>
                        <a:pt x="1273693" y="2922754"/>
                      </a:cubicBezTo>
                      <a:cubicBezTo>
                        <a:pt x="1226587" y="2984680"/>
                        <a:pt x="1177216" y="3045178"/>
                        <a:pt x="1134761" y="3110439"/>
                      </a:cubicBezTo>
                      <a:cubicBezTo>
                        <a:pt x="1110194" y="3150572"/>
                        <a:pt x="1088370" y="3192372"/>
                        <a:pt x="1066308" y="3233934"/>
                      </a:cubicBezTo>
                      <a:cubicBezTo>
                        <a:pt x="1048539" y="3222621"/>
                        <a:pt x="1031008" y="3210950"/>
                        <a:pt x="1013716" y="3198922"/>
                      </a:cubicBezTo>
                      <a:cubicBezTo>
                        <a:pt x="961840" y="3164267"/>
                        <a:pt x="914376" y="3123658"/>
                        <a:pt x="867031" y="3083167"/>
                      </a:cubicBezTo>
                      <a:cubicBezTo>
                        <a:pt x="860472" y="3077332"/>
                        <a:pt x="851647" y="3075188"/>
                        <a:pt x="843538" y="3076856"/>
                      </a:cubicBezTo>
                      <a:close/>
                      <a:moveTo>
                        <a:pt x="1744873" y="3925485"/>
                      </a:moveTo>
                      <a:cubicBezTo>
                        <a:pt x="1712555" y="4030522"/>
                        <a:pt x="1673558" y="4133415"/>
                        <a:pt x="1641717" y="4238571"/>
                      </a:cubicBezTo>
                      <a:cubicBezTo>
                        <a:pt x="1606775" y="4366592"/>
                        <a:pt x="1574337" y="4489016"/>
                        <a:pt x="1520076" y="4611082"/>
                      </a:cubicBezTo>
                      <a:cubicBezTo>
                        <a:pt x="1467365" y="4735888"/>
                        <a:pt x="1421690" y="4863432"/>
                        <a:pt x="1367786" y="4988119"/>
                      </a:cubicBezTo>
                      <a:cubicBezTo>
                        <a:pt x="1312452" y="5151152"/>
                        <a:pt x="1234697" y="5307635"/>
                        <a:pt x="1162666" y="5464595"/>
                      </a:cubicBezTo>
                      <a:cubicBezTo>
                        <a:pt x="1130825" y="5548076"/>
                        <a:pt x="1101488" y="5631796"/>
                        <a:pt x="1063803" y="5713134"/>
                      </a:cubicBezTo>
                      <a:cubicBezTo>
                        <a:pt x="1039594" y="5770178"/>
                        <a:pt x="1021229" y="5826507"/>
                        <a:pt x="986883" y="5880335"/>
                      </a:cubicBezTo>
                      <a:cubicBezTo>
                        <a:pt x="878480" y="5751362"/>
                        <a:pt x="801083" y="5603572"/>
                        <a:pt x="714384" y="5458998"/>
                      </a:cubicBezTo>
                      <a:cubicBezTo>
                        <a:pt x="683377" y="5414935"/>
                        <a:pt x="661434" y="5331453"/>
                        <a:pt x="599302" y="5327047"/>
                      </a:cubicBezTo>
                      <a:cubicBezTo>
                        <a:pt x="579625" y="5328476"/>
                        <a:pt x="565076" y="5342529"/>
                        <a:pt x="549453" y="5353008"/>
                      </a:cubicBezTo>
                      <a:cubicBezTo>
                        <a:pt x="479211" y="5400763"/>
                        <a:pt x="416125" y="5457688"/>
                        <a:pt x="349461" y="5510087"/>
                      </a:cubicBezTo>
                      <a:cubicBezTo>
                        <a:pt x="263239" y="5574991"/>
                        <a:pt x="168908" y="5628462"/>
                        <a:pt x="77200" y="5685148"/>
                      </a:cubicBezTo>
                      <a:cubicBezTo>
                        <a:pt x="146726" y="5424104"/>
                        <a:pt x="252506" y="5172707"/>
                        <a:pt x="356020" y="4923215"/>
                      </a:cubicBezTo>
                      <a:cubicBezTo>
                        <a:pt x="399668" y="4814844"/>
                        <a:pt x="428408" y="4700876"/>
                        <a:pt x="473606" y="4593100"/>
                      </a:cubicBezTo>
                      <a:cubicBezTo>
                        <a:pt x="528703" y="4462340"/>
                        <a:pt x="590239" y="4331461"/>
                        <a:pt x="641399" y="4198676"/>
                      </a:cubicBezTo>
                      <a:cubicBezTo>
                        <a:pt x="694230" y="4038859"/>
                        <a:pt x="765187" y="3887258"/>
                        <a:pt x="833163" y="3733514"/>
                      </a:cubicBezTo>
                      <a:cubicBezTo>
                        <a:pt x="887424" y="3588106"/>
                        <a:pt x="930356" y="3438887"/>
                        <a:pt x="990938" y="3295741"/>
                      </a:cubicBezTo>
                      <a:cubicBezTo>
                        <a:pt x="992608" y="3290978"/>
                        <a:pt x="998451" y="3277878"/>
                        <a:pt x="1001552" y="3266088"/>
                      </a:cubicBezTo>
                      <a:cubicBezTo>
                        <a:pt x="1013477" y="3274067"/>
                        <a:pt x="1025403" y="3281808"/>
                        <a:pt x="1037567" y="3289430"/>
                      </a:cubicBezTo>
                      <a:cubicBezTo>
                        <a:pt x="1032558" y="3301577"/>
                        <a:pt x="1030531" y="3314319"/>
                        <a:pt x="1037448" y="3327062"/>
                      </a:cubicBezTo>
                      <a:cubicBezTo>
                        <a:pt x="1091113" y="3404232"/>
                        <a:pt x="1195581" y="3420190"/>
                        <a:pt x="1279537" y="3447937"/>
                      </a:cubicBezTo>
                      <a:cubicBezTo>
                        <a:pt x="1334752" y="3466992"/>
                        <a:pt x="1387225" y="3493430"/>
                        <a:pt x="1441844" y="3513437"/>
                      </a:cubicBezTo>
                      <a:cubicBezTo>
                        <a:pt x="1472970" y="3520344"/>
                        <a:pt x="1506242" y="3481401"/>
                        <a:pt x="1537130" y="3427573"/>
                      </a:cubicBezTo>
                      <a:cubicBezTo>
                        <a:pt x="1551798" y="3442221"/>
                        <a:pt x="1574457" y="3449843"/>
                        <a:pt x="1591868" y="3460323"/>
                      </a:cubicBezTo>
                      <a:cubicBezTo>
                        <a:pt x="1653404" y="3489857"/>
                        <a:pt x="1712197" y="3527727"/>
                        <a:pt x="1779815" y="3545472"/>
                      </a:cubicBezTo>
                      <a:cubicBezTo>
                        <a:pt x="1791383" y="3548330"/>
                        <a:pt x="1800804" y="3545234"/>
                        <a:pt x="1807482" y="3539279"/>
                      </a:cubicBezTo>
                      <a:cubicBezTo>
                        <a:pt x="1808436" y="3540232"/>
                        <a:pt x="1809391" y="3541065"/>
                        <a:pt x="1810702" y="3541899"/>
                      </a:cubicBezTo>
                      <a:cubicBezTo>
                        <a:pt x="1812849" y="3543566"/>
                        <a:pt x="1815115" y="3544638"/>
                        <a:pt x="1817261" y="3545234"/>
                      </a:cubicBezTo>
                      <a:cubicBezTo>
                        <a:pt x="1816069" y="3564169"/>
                        <a:pt x="1814876" y="3583104"/>
                        <a:pt x="1813803" y="3602396"/>
                      </a:cubicBezTo>
                      <a:cubicBezTo>
                        <a:pt x="1809271" y="3628477"/>
                        <a:pt x="1821555" y="3646579"/>
                        <a:pt x="1840874" y="3656701"/>
                      </a:cubicBezTo>
                      <a:cubicBezTo>
                        <a:pt x="1834792" y="3675994"/>
                        <a:pt x="1828352" y="3695167"/>
                        <a:pt x="1822389" y="3714459"/>
                      </a:cubicBezTo>
                      <a:cubicBezTo>
                        <a:pt x="1800923" y="3786270"/>
                        <a:pt x="1770275" y="3854985"/>
                        <a:pt x="1744873" y="3925485"/>
                      </a:cubicBezTo>
                      <a:close/>
                      <a:moveTo>
                        <a:pt x="2058516" y="3604778"/>
                      </a:moveTo>
                      <a:cubicBezTo>
                        <a:pt x="1997099" y="3605016"/>
                        <a:pt x="1934848" y="3614305"/>
                        <a:pt x="1874146" y="3602515"/>
                      </a:cubicBezTo>
                      <a:cubicBezTo>
                        <a:pt x="1864367" y="3483069"/>
                        <a:pt x="1889411" y="3357311"/>
                        <a:pt x="1891439" y="3236792"/>
                      </a:cubicBezTo>
                      <a:cubicBezTo>
                        <a:pt x="1892154" y="3189871"/>
                        <a:pt x="1892035" y="3142950"/>
                        <a:pt x="1894778" y="3096148"/>
                      </a:cubicBezTo>
                      <a:cubicBezTo>
                        <a:pt x="1965496" y="3107104"/>
                        <a:pt x="2037169" y="3112821"/>
                        <a:pt x="2108246" y="3115798"/>
                      </a:cubicBezTo>
                      <a:cubicBezTo>
                        <a:pt x="2157975" y="3116155"/>
                        <a:pt x="2207108" y="3109129"/>
                        <a:pt x="2255407" y="3098172"/>
                      </a:cubicBezTo>
                      <a:cubicBezTo>
                        <a:pt x="2255407" y="3098530"/>
                        <a:pt x="2255288" y="3098887"/>
                        <a:pt x="2255288" y="3099125"/>
                      </a:cubicBezTo>
                      <a:cubicBezTo>
                        <a:pt x="2252068" y="3265969"/>
                        <a:pt x="2256003" y="3433647"/>
                        <a:pt x="2243124" y="3600015"/>
                      </a:cubicBezTo>
                      <a:cubicBezTo>
                        <a:pt x="2181946" y="3608946"/>
                        <a:pt x="2120171" y="3604064"/>
                        <a:pt x="2058516" y="3604778"/>
                      </a:cubicBezTo>
                      <a:close/>
                      <a:moveTo>
                        <a:pt x="2940532" y="3398158"/>
                      </a:moveTo>
                      <a:cubicBezTo>
                        <a:pt x="2971419" y="3480687"/>
                        <a:pt x="3013039" y="3558333"/>
                        <a:pt x="3052155" y="3637051"/>
                      </a:cubicBezTo>
                      <a:cubicBezTo>
                        <a:pt x="3114168" y="3779839"/>
                        <a:pt x="3178924" y="3921913"/>
                        <a:pt x="3232351" y="4068392"/>
                      </a:cubicBezTo>
                      <a:cubicBezTo>
                        <a:pt x="3278980" y="4195223"/>
                        <a:pt x="3327278" y="4321457"/>
                        <a:pt x="3362459" y="4452098"/>
                      </a:cubicBezTo>
                      <a:cubicBezTo>
                        <a:pt x="3394419" y="4553562"/>
                        <a:pt x="3440213" y="4649906"/>
                        <a:pt x="3475990" y="4750060"/>
                      </a:cubicBezTo>
                      <a:cubicBezTo>
                        <a:pt x="3519399" y="4847832"/>
                        <a:pt x="3550883" y="4950010"/>
                        <a:pt x="3590714" y="5049093"/>
                      </a:cubicBezTo>
                      <a:cubicBezTo>
                        <a:pt x="3622436" y="5116974"/>
                        <a:pt x="3649627" y="5186640"/>
                        <a:pt x="3674193" y="5257380"/>
                      </a:cubicBezTo>
                      <a:cubicBezTo>
                        <a:pt x="3699714" y="5330620"/>
                        <a:pt x="3729766" y="5404217"/>
                        <a:pt x="3737280" y="5481982"/>
                      </a:cubicBezTo>
                      <a:cubicBezTo>
                        <a:pt x="3621005" y="5442087"/>
                        <a:pt x="3510694" y="5386711"/>
                        <a:pt x="3393704" y="5348245"/>
                      </a:cubicBezTo>
                      <a:cubicBezTo>
                        <a:pt x="3328232" y="5320378"/>
                        <a:pt x="3065512" y="5183306"/>
                        <a:pt x="3014113" y="5237968"/>
                      </a:cubicBezTo>
                      <a:cubicBezTo>
                        <a:pt x="2980721" y="5290010"/>
                        <a:pt x="2966649" y="5353604"/>
                        <a:pt x="2942678" y="5410647"/>
                      </a:cubicBezTo>
                      <a:cubicBezTo>
                        <a:pt x="2923836" y="5459831"/>
                        <a:pt x="2906067" y="5509372"/>
                        <a:pt x="2886747" y="5558437"/>
                      </a:cubicBezTo>
                      <a:cubicBezTo>
                        <a:pt x="2871602" y="5595355"/>
                        <a:pt x="2847870" y="5635131"/>
                        <a:pt x="2830339" y="5671810"/>
                      </a:cubicBezTo>
                      <a:cubicBezTo>
                        <a:pt x="2803030" y="5724090"/>
                        <a:pt x="2785738" y="5781015"/>
                        <a:pt x="2758309" y="5833176"/>
                      </a:cubicBezTo>
                      <a:cubicBezTo>
                        <a:pt x="2718000" y="5693127"/>
                        <a:pt x="2689617" y="5549744"/>
                        <a:pt x="2647401" y="5410171"/>
                      </a:cubicBezTo>
                      <a:cubicBezTo>
                        <a:pt x="2569169" y="5145436"/>
                        <a:pt x="2476984" y="4884273"/>
                        <a:pt x="2409247" y="4616680"/>
                      </a:cubicBezTo>
                      <a:cubicBezTo>
                        <a:pt x="2382653" y="4479489"/>
                        <a:pt x="2342106" y="4345990"/>
                        <a:pt x="2302990" y="4212014"/>
                      </a:cubicBezTo>
                      <a:cubicBezTo>
                        <a:pt x="2276873" y="4109955"/>
                        <a:pt x="2254930" y="4006466"/>
                        <a:pt x="2218676" y="3907265"/>
                      </a:cubicBezTo>
                      <a:cubicBezTo>
                        <a:pt x="2209971" y="3890473"/>
                        <a:pt x="2163699" y="3745303"/>
                        <a:pt x="2126611" y="3668848"/>
                      </a:cubicBezTo>
                      <a:cubicBezTo>
                        <a:pt x="2148435" y="3669205"/>
                        <a:pt x="2170139" y="3669444"/>
                        <a:pt x="2191963" y="3668372"/>
                      </a:cubicBezTo>
                      <a:cubicBezTo>
                        <a:pt x="2228932" y="3661346"/>
                        <a:pt x="2289514" y="3675636"/>
                        <a:pt x="2302036" y="3628715"/>
                      </a:cubicBezTo>
                      <a:cubicBezTo>
                        <a:pt x="2309072" y="3588463"/>
                        <a:pt x="2312292" y="3547853"/>
                        <a:pt x="2313843" y="3507125"/>
                      </a:cubicBezTo>
                      <a:cubicBezTo>
                        <a:pt x="2378598" y="3493310"/>
                        <a:pt x="2440492" y="3461752"/>
                        <a:pt x="2502744" y="3440078"/>
                      </a:cubicBezTo>
                      <a:cubicBezTo>
                        <a:pt x="2519917" y="3435671"/>
                        <a:pt x="2542337" y="3430908"/>
                        <a:pt x="2550804" y="3416498"/>
                      </a:cubicBezTo>
                      <a:cubicBezTo>
                        <a:pt x="2551162" y="3417332"/>
                        <a:pt x="2551400" y="3418165"/>
                        <a:pt x="2551758" y="3419118"/>
                      </a:cubicBezTo>
                      <a:cubicBezTo>
                        <a:pt x="2562610" y="3443770"/>
                        <a:pt x="2562968" y="3484855"/>
                        <a:pt x="2594332" y="3494978"/>
                      </a:cubicBezTo>
                      <a:cubicBezTo>
                        <a:pt x="2643108" y="3508078"/>
                        <a:pt x="2690094" y="3475209"/>
                        <a:pt x="2736127" y="3462943"/>
                      </a:cubicBezTo>
                      <a:cubicBezTo>
                        <a:pt x="2806607" y="3441745"/>
                        <a:pt x="2874583" y="3413997"/>
                        <a:pt x="2938743" y="3377556"/>
                      </a:cubicBezTo>
                      <a:cubicBezTo>
                        <a:pt x="2939697" y="3377198"/>
                        <a:pt x="2940412" y="3376841"/>
                        <a:pt x="2941366" y="3376484"/>
                      </a:cubicBezTo>
                      <a:cubicBezTo>
                        <a:pt x="2938266" y="3382915"/>
                        <a:pt x="2937550" y="3390656"/>
                        <a:pt x="2940532" y="3398158"/>
                      </a:cubicBezTo>
                      <a:close/>
                      <a:moveTo>
                        <a:pt x="2963787" y="3180463"/>
                      </a:moveTo>
                      <a:cubicBezTo>
                        <a:pt x="2915369" y="3085787"/>
                        <a:pt x="2860869" y="2993731"/>
                        <a:pt x="2800406" y="2906320"/>
                      </a:cubicBezTo>
                      <a:cubicBezTo>
                        <a:pt x="2792893" y="2896793"/>
                        <a:pt x="2782995" y="2893577"/>
                        <a:pt x="2773693" y="2894530"/>
                      </a:cubicBezTo>
                      <a:cubicBezTo>
                        <a:pt x="2771785" y="2885241"/>
                        <a:pt x="2766537" y="2875952"/>
                        <a:pt x="2759501" y="2868449"/>
                      </a:cubicBezTo>
                      <a:cubicBezTo>
                        <a:pt x="2782041" y="2854039"/>
                        <a:pt x="2804461" y="2839153"/>
                        <a:pt x="2826285" y="2823791"/>
                      </a:cubicBezTo>
                      <a:cubicBezTo>
                        <a:pt x="2840238" y="2838201"/>
                        <a:pt x="2860988" y="2850586"/>
                        <a:pt x="2872198" y="2863209"/>
                      </a:cubicBezTo>
                      <a:cubicBezTo>
                        <a:pt x="2943871" y="2929661"/>
                        <a:pt x="3018406" y="3002067"/>
                        <a:pt x="3100096" y="3059111"/>
                      </a:cubicBezTo>
                      <a:cubicBezTo>
                        <a:pt x="3074098" y="3080547"/>
                        <a:pt x="3049054" y="3103055"/>
                        <a:pt x="3023891" y="3125563"/>
                      </a:cubicBezTo>
                      <a:cubicBezTo>
                        <a:pt x="3004214" y="3142950"/>
                        <a:pt x="2982390" y="3160575"/>
                        <a:pt x="2963787" y="3180463"/>
                      </a:cubicBezTo>
                      <a:close/>
                      <a:moveTo>
                        <a:pt x="3293171" y="3094600"/>
                      </a:moveTo>
                      <a:cubicBezTo>
                        <a:pt x="3275282" y="3114964"/>
                        <a:pt x="3228534" y="3067090"/>
                        <a:pt x="3208857" y="3057682"/>
                      </a:cubicBezTo>
                      <a:cubicBezTo>
                        <a:pt x="3104508" y="2989682"/>
                        <a:pt x="3010535" y="2908702"/>
                        <a:pt x="2921451" y="2822124"/>
                      </a:cubicBezTo>
                      <a:cubicBezTo>
                        <a:pt x="2906305" y="2808666"/>
                        <a:pt x="2893187" y="2797353"/>
                        <a:pt x="2878757" y="2784730"/>
                      </a:cubicBezTo>
                      <a:cubicBezTo>
                        <a:pt x="2928606" y="2745787"/>
                        <a:pt x="2975354" y="2703034"/>
                        <a:pt x="3016498" y="2654327"/>
                      </a:cubicBezTo>
                      <a:cubicBezTo>
                        <a:pt x="3080300" y="2585493"/>
                        <a:pt x="3138019" y="2510943"/>
                        <a:pt x="3184410" y="2430082"/>
                      </a:cubicBezTo>
                      <a:cubicBezTo>
                        <a:pt x="3293529" y="2554530"/>
                        <a:pt x="3425784" y="2656351"/>
                        <a:pt x="3545635" y="2770201"/>
                      </a:cubicBezTo>
                      <a:cubicBezTo>
                        <a:pt x="3495667" y="2898698"/>
                        <a:pt x="3392153" y="3001353"/>
                        <a:pt x="3293171" y="3094600"/>
                      </a:cubicBezTo>
                      <a:close/>
                      <a:moveTo>
                        <a:pt x="3580816" y="2437585"/>
                      </a:moveTo>
                      <a:cubicBezTo>
                        <a:pt x="3580935" y="2437227"/>
                        <a:pt x="3581174" y="2436870"/>
                        <a:pt x="3581293" y="2436513"/>
                      </a:cubicBezTo>
                      <a:cubicBezTo>
                        <a:pt x="3549929" y="2495819"/>
                        <a:pt x="3518087" y="2561080"/>
                        <a:pt x="3489227" y="2623245"/>
                      </a:cubicBezTo>
                      <a:cubicBezTo>
                        <a:pt x="3485769" y="2628365"/>
                        <a:pt x="3482668" y="2634201"/>
                        <a:pt x="3480522" y="2640155"/>
                      </a:cubicBezTo>
                      <a:cubicBezTo>
                        <a:pt x="3415527" y="2588828"/>
                        <a:pt x="3349698" y="2538215"/>
                        <a:pt x="3287685" y="2483434"/>
                      </a:cubicBezTo>
                      <a:cubicBezTo>
                        <a:pt x="3279934" y="2476169"/>
                        <a:pt x="3220067" y="2421269"/>
                        <a:pt x="3192877" y="2414958"/>
                      </a:cubicBezTo>
                      <a:cubicBezTo>
                        <a:pt x="3219829" y="2366012"/>
                        <a:pt x="3242368" y="2314565"/>
                        <a:pt x="3259779" y="2260737"/>
                      </a:cubicBezTo>
                      <a:cubicBezTo>
                        <a:pt x="3263834" y="2262642"/>
                        <a:pt x="3268604" y="2263952"/>
                        <a:pt x="3274090" y="2263952"/>
                      </a:cubicBezTo>
                      <a:cubicBezTo>
                        <a:pt x="3398832" y="2266810"/>
                        <a:pt x="3523573" y="2256092"/>
                        <a:pt x="3648196" y="2257522"/>
                      </a:cubicBezTo>
                      <a:cubicBezTo>
                        <a:pt x="3655589" y="2257164"/>
                        <a:pt x="3663222" y="2257045"/>
                        <a:pt x="3670854" y="2257045"/>
                      </a:cubicBezTo>
                      <a:cubicBezTo>
                        <a:pt x="3639371" y="2316471"/>
                        <a:pt x="3612896" y="2376492"/>
                        <a:pt x="3580816" y="2437585"/>
                      </a:cubicBezTo>
                      <a:close/>
                      <a:moveTo>
                        <a:pt x="3815631" y="2006601"/>
                      </a:moveTo>
                      <a:cubicBezTo>
                        <a:pt x="3814557" y="2065550"/>
                        <a:pt x="3817300" y="2125809"/>
                        <a:pt x="3803466" y="2183567"/>
                      </a:cubicBezTo>
                      <a:cubicBezTo>
                        <a:pt x="3741096" y="2202502"/>
                        <a:pt x="3673716" y="2191427"/>
                        <a:pt x="3609437" y="2194047"/>
                      </a:cubicBezTo>
                      <a:cubicBezTo>
                        <a:pt x="3499484" y="2194881"/>
                        <a:pt x="3389530" y="2202741"/>
                        <a:pt x="3279456" y="2200597"/>
                      </a:cubicBezTo>
                      <a:cubicBezTo>
                        <a:pt x="3323820" y="2054474"/>
                        <a:pt x="3337892" y="1900611"/>
                        <a:pt x="3338727" y="1747581"/>
                      </a:cubicBezTo>
                      <a:cubicBezTo>
                        <a:pt x="3343378" y="1746629"/>
                        <a:pt x="3342543" y="1740555"/>
                        <a:pt x="3338727" y="1739841"/>
                      </a:cubicBezTo>
                      <a:cubicBezTo>
                        <a:pt x="3338727" y="1737816"/>
                        <a:pt x="3338727" y="1735792"/>
                        <a:pt x="3338727" y="1733767"/>
                      </a:cubicBezTo>
                      <a:cubicBezTo>
                        <a:pt x="3418509" y="1734005"/>
                        <a:pt x="3497337" y="1717452"/>
                        <a:pt x="3577000" y="1713284"/>
                      </a:cubicBezTo>
                      <a:cubicBezTo>
                        <a:pt x="3654754" y="1710545"/>
                        <a:pt x="3732509" y="1703518"/>
                        <a:pt x="3810264" y="1700898"/>
                      </a:cubicBezTo>
                      <a:cubicBezTo>
                        <a:pt x="3819566" y="1802362"/>
                        <a:pt x="3814199" y="1904779"/>
                        <a:pt x="3815631" y="20066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8"/>
                <p:cNvSpPr/>
                <p:nvPr/>
              </p:nvSpPr>
              <p:spPr>
                <a:xfrm>
                  <a:off x="16150317" y="173395"/>
                  <a:ext cx="2055078" cy="2003150"/>
                </a:xfrm>
                <a:custGeom>
                  <a:rect b="b" l="l" r="r" t="t"/>
                  <a:pathLst>
                    <a:path extrusionOk="0" h="2003150" w="2055078">
                      <a:moveTo>
                        <a:pt x="1871628" y="432063"/>
                      </a:moveTo>
                      <a:cubicBezTo>
                        <a:pt x="1821421" y="364063"/>
                        <a:pt x="1772407" y="292491"/>
                        <a:pt x="1702285" y="243188"/>
                      </a:cubicBezTo>
                      <a:cubicBezTo>
                        <a:pt x="1491798" y="72176"/>
                        <a:pt x="1217271" y="15013"/>
                        <a:pt x="952285" y="8"/>
                      </a:cubicBezTo>
                      <a:cubicBezTo>
                        <a:pt x="906491" y="-350"/>
                        <a:pt x="862008" y="12036"/>
                        <a:pt x="818361" y="24183"/>
                      </a:cubicBezTo>
                      <a:cubicBezTo>
                        <a:pt x="776860" y="30137"/>
                        <a:pt x="735717" y="38950"/>
                        <a:pt x="695050" y="49072"/>
                      </a:cubicBezTo>
                      <a:cubicBezTo>
                        <a:pt x="570070" y="81822"/>
                        <a:pt x="451530" y="141486"/>
                        <a:pt x="345392" y="214487"/>
                      </a:cubicBezTo>
                      <a:cubicBezTo>
                        <a:pt x="240566" y="303209"/>
                        <a:pt x="171875" y="426466"/>
                        <a:pt x="121311" y="552224"/>
                      </a:cubicBezTo>
                      <a:cubicBezTo>
                        <a:pt x="83626" y="656308"/>
                        <a:pt x="54527" y="763250"/>
                        <a:pt x="34612" y="871979"/>
                      </a:cubicBezTo>
                      <a:cubicBezTo>
                        <a:pt x="9568" y="999523"/>
                        <a:pt x="-21200" y="1131951"/>
                        <a:pt x="20540" y="1259138"/>
                      </a:cubicBezTo>
                      <a:cubicBezTo>
                        <a:pt x="29722" y="1324994"/>
                        <a:pt x="59775" y="1383467"/>
                        <a:pt x="90066" y="1441821"/>
                      </a:cubicBezTo>
                      <a:cubicBezTo>
                        <a:pt x="138126" y="1536616"/>
                        <a:pt x="209918" y="1618430"/>
                        <a:pt x="286003" y="1691909"/>
                      </a:cubicBezTo>
                      <a:cubicBezTo>
                        <a:pt x="375087" y="1786346"/>
                        <a:pt x="486472" y="1856133"/>
                        <a:pt x="605489" y="1906507"/>
                      </a:cubicBezTo>
                      <a:cubicBezTo>
                        <a:pt x="723433" y="1960097"/>
                        <a:pt x="848413" y="1996301"/>
                        <a:pt x="978402" y="2002374"/>
                      </a:cubicBezTo>
                      <a:cubicBezTo>
                        <a:pt x="1072137" y="2006185"/>
                        <a:pt x="1167184" y="1995943"/>
                        <a:pt x="1257938" y="1972245"/>
                      </a:cubicBezTo>
                      <a:cubicBezTo>
                        <a:pt x="1356085" y="1935565"/>
                        <a:pt x="1442545" y="1884595"/>
                        <a:pt x="1538427" y="1839936"/>
                      </a:cubicBezTo>
                      <a:cubicBezTo>
                        <a:pt x="1711348" y="1757050"/>
                        <a:pt x="1837044" y="1599138"/>
                        <a:pt x="1928751" y="1434676"/>
                      </a:cubicBezTo>
                      <a:cubicBezTo>
                        <a:pt x="1971922" y="1359411"/>
                        <a:pt x="2014735" y="1281646"/>
                        <a:pt x="2031550" y="1195544"/>
                      </a:cubicBezTo>
                      <a:cubicBezTo>
                        <a:pt x="2066253" y="1024175"/>
                        <a:pt x="2066015" y="839706"/>
                        <a:pt x="2007460" y="673576"/>
                      </a:cubicBezTo>
                      <a:cubicBezTo>
                        <a:pt x="1968464" y="590333"/>
                        <a:pt x="1926009" y="507090"/>
                        <a:pt x="1871628" y="432063"/>
                      </a:cubicBezTo>
                      <a:close/>
                      <a:moveTo>
                        <a:pt x="1887727" y="1378466"/>
                      </a:moveTo>
                      <a:cubicBezTo>
                        <a:pt x="1813073" y="1518991"/>
                        <a:pt x="1714330" y="1652133"/>
                        <a:pt x="1582433" y="1743712"/>
                      </a:cubicBezTo>
                      <a:cubicBezTo>
                        <a:pt x="1491321" y="1798136"/>
                        <a:pt x="1394366" y="1838865"/>
                        <a:pt x="1299439" y="1887215"/>
                      </a:cubicBezTo>
                      <a:cubicBezTo>
                        <a:pt x="1222757" y="1927110"/>
                        <a:pt x="1135939" y="1932826"/>
                        <a:pt x="1050075" y="1939852"/>
                      </a:cubicBezTo>
                      <a:cubicBezTo>
                        <a:pt x="860577" y="1948069"/>
                        <a:pt x="677400" y="1881022"/>
                        <a:pt x="513424" y="1790395"/>
                      </a:cubicBezTo>
                      <a:cubicBezTo>
                        <a:pt x="439127" y="1749905"/>
                        <a:pt x="374968" y="1693338"/>
                        <a:pt x="316413" y="1632840"/>
                      </a:cubicBezTo>
                      <a:cubicBezTo>
                        <a:pt x="220054" y="1542213"/>
                        <a:pt x="144208" y="1429912"/>
                        <a:pt x="96625" y="1306536"/>
                      </a:cubicBezTo>
                      <a:cubicBezTo>
                        <a:pt x="84461" y="1251278"/>
                        <a:pt x="67407" y="1196378"/>
                        <a:pt x="61802" y="1140049"/>
                      </a:cubicBezTo>
                      <a:cubicBezTo>
                        <a:pt x="62398" y="1065856"/>
                        <a:pt x="76351" y="989877"/>
                        <a:pt x="89946" y="916756"/>
                      </a:cubicBezTo>
                      <a:cubicBezTo>
                        <a:pt x="120595" y="755986"/>
                        <a:pt x="159472" y="594620"/>
                        <a:pt x="237704" y="449569"/>
                      </a:cubicBezTo>
                      <a:cubicBezTo>
                        <a:pt x="280279" y="372161"/>
                        <a:pt x="334421" y="295349"/>
                        <a:pt x="407882" y="243426"/>
                      </a:cubicBezTo>
                      <a:cubicBezTo>
                        <a:pt x="541449" y="157324"/>
                        <a:pt x="688253" y="93135"/>
                        <a:pt x="845432" y="65626"/>
                      </a:cubicBezTo>
                      <a:cubicBezTo>
                        <a:pt x="879658" y="59314"/>
                        <a:pt x="918297" y="53479"/>
                        <a:pt x="953955" y="52169"/>
                      </a:cubicBezTo>
                      <a:cubicBezTo>
                        <a:pt x="1001418" y="57766"/>
                        <a:pt x="1048524" y="66817"/>
                        <a:pt x="1095630" y="74796"/>
                      </a:cubicBezTo>
                      <a:cubicBezTo>
                        <a:pt x="1271056" y="100876"/>
                        <a:pt x="1447077" y="145058"/>
                        <a:pt x="1596147" y="244736"/>
                      </a:cubicBezTo>
                      <a:cubicBezTo>
                        <a:pt x="1632043" y="270221"/>
                        <a:pt x="1668774" y="296302"/>
                        <a:pt x="1702404" y="325121"/>
                      </a:cubicBezTo>
                      <a:cubicBezTo>
                        <a:pt x="1759050" y="381450"/>
                        <a:pt x="1804845" y="447902"/>
                        <a:pt x="1850162" y="513401"/>
                      </a:cubicBezTo>
                      <a:cubicBezTo>
                        <a:pt x="1889755" y="579734"/>
                        <a:pt x="1928513" y="647853"/>
                        <a:pt x="1956777" y="719902"/>
                      </a:cubicBezTo>
                      <a:cubicBezTo>
                        <a:pt x="1978481" y="788140"/>
                        <a:pt x="1985756" y="861023"/>
                        <a:pt x="1989810" y="933667"/>
                      </a:cubicBezTo>
                      <a:cubicBezTo>
                        <a:pt x="1999112" y="1085030"/>
                        <a:pt x="1971087" y="1248063"/>
                        <a:pt x="1887727" y="137846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34;p8"/>
                <p:cNvSpPr/>
                <p:nvPr/>
              </p:nvSpPr>
              <p:spPr>
                <a:xfrm>
                  <a:off x="16391234" y="2776694"/>
                  <a:ext cx="7882" cy="7859"/>
                </a:xfrm>
                <a:custGeom>
                  <a:rect b="b" l="l" r="r" t="t"/>
                  <a:pathLst>
                    <a:path extrusionOk="0" h="7859" w="7882">
                      <a:moveTo>
                        <a:pt x="3703" y="0"/>
                      </a:moveTo>
                      <a:cubicBezTo>
                        <a:pt x="1556" y="0"/>
                        <a:pt x="-113" y="2144"/>
                        <a:pt x="6" y="4168"/>
                      </a:cubicBezTo>
                      <a:cubicBezTo>
                        <a:pt x="245" y="6431"/>
                        <a:pt x="2033" y="7860"/>
                        <a:pt x="4180" y="7860"/>
                      </a:cubicBezTo>
                      <a:cubicBezTo>
                        <a:pt x="6327" y="7860"/>
                        <a:pt x="7996" y="5716"/>
                        <a:pt x="7877" y="3692"/>
                      </a:cubicBezTo>
                      <a:cubicBezTo>
                        <a:pt x="7758" y="1429"/>
                        <a:pt x="5850" y="0"/>
                        <a:pt x="37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5" name="Google Shape;235;p8"/>
              <p:cNvSpPr/>
              <p:nvPr/>
            </p:nvSpPr>
            <p:spPr>
              <a:xfrm>
                <a:off x="15969663" y="30950"/>
                <a:ext cx="2381960" cy="2287164"/>
              </a:xfrm>
              <a:custGeom>
                <a:rect b="b" l="l" r="r" t="t"/>
                <a:pathLst>
                  <a:path extrusionOk="0" h="2287164" w="2381960">
                    <a:moveTo>
                      <a:pt x="2212443" y="1338466"/>
                    </a:moveTo>
                    <a:cubicBezTo>
                      <a:pt x="2247146" y="1167097"/>
                      <a:pt x="2246908" y="982628"/>
                      <a:pt x="2188353" y="816498"/>
                    </a:cubicBezTo>
                    <a:cubicBezTo>
                      <a:pt x="2149237" y="732779"/>
                      <a:pt x="2106782" y="649535"/>
                      <a:pt x="2052282" y="574509"/>
                    </a:cubicBezTo>
                    <a:cubicBezTo>
                      <a:pt x="2002075" y="506509"/>
                      <a:pt x="1953061" y="434936"/>
                      <a:pt x="1882939" y="385633"/>
                    </a:cubicBezTo>
                    <a:cubicBezTo>
                      <a:pt x="1672572" y="214621"/>
                      <a:pt x="1397926" y="157458"/>
                      <a:pt x="1132939" y="142453"/>
                    </a:cubicBezTo>
                    <a:cubicBezTo>
                      <a:pt x="1087145" y="142096"/>
                      <a:pt x="1042663" y="154481"/>
                      <a:pt x="999015" y="166747"/>
                    </a:cubicBezTo>
                    <a:cubicBezTo>
                      <a:pt x="957514" y="172702"/>
                      <a:pt x="916371" y="181395"/>
                      <a:pt x="875705" y="191637"/>
                    </a:cubicBezTo>
                    <a:cubicBezTo>
                      <a:pt x="750725" y="224386"/>
                      <a:pt x="632184" y="284050"/>
                      <a:pt x="526047" y="357171"/>
                    </a:cubicBezTo>
                    <a:cubicBezTo>
                      <a:pt x="421221" y="445893"/>
                      <a:pt x="352529" y="569150"/>
                      <a:pt x="301965" y="694908"/>
                    </a:cubicBezTo>
                    <a:cubicBezTo>
                      <a:pt x="264280" y="798992"/>
                      <a:pt x="235182" y="905934"/>
                      <a:pt x="215266" y="1014663"/>
                    </a:cubicBezTo>
                    <a:cubicBezTo>
                      <a:pt x="190103" y="1142207"/>
                      <a:pt x="159454" y="1274635"/>
                      <a:pt x="201194" y="1401822"/>
                    </a:cubicBezTo>
                    <a:cubicBezTo>
                      <a:pt x="210376" y="1467678"/>
                      <a:pt x="240429" y="1526151"/>
                      <a:pt x="270720" y="1584505"/>
                    </a:cubicBezTo>
                    <a:cubicBezTo>
                      <a:pt x="318780" y="1679300"/>
                      <a:pt x="390572" y="1761114"/>
                      <a:pt x="466657" y="1834592"/>
                    </a:cubicBezTo>
                    <a:cubicBezTo>
                      <a:pt x="555622" y="1929030"/>
                      <a:pt x="667126" y="1998816"/>
                      <a:pt x="786143" y="2049191"/>
                    </a:cubicBezTo>
                    <a:cubicBezTo>
                      <a:pt x="904087" y="2102781"/>
                      <a:pt x="1029067" y="2138984"/>
                      <a:pt x="1159056" y="2145058"/>
                    </a:cubicBezTo>
                    <a:cubicBezTo>
                      <a:pt x="1252791" y="2148869"/>
                      <a:pt x="1347838" y="2138627"/>
                      <a:pt x="1438592" y="2114928"/>
                    </a:cubicBezTo>
                    <a:cubicBezTo>
                      <a:pt x="1536739" y="2078249"/>
                      <a:pt x="1623200" y="2027279"/>
                      <a:pt x="1719081" y="1982620"/>
                    </a:cubicBezTo>
                    <a:cubicBezTo>
                      <a:pt x="1892002" y="1899734"/>
                      <a:pt x="2017698" y="1741822"/>
                      <a:pt x="2109406" y="1577360"/>
                    </a:cubicBezTo>
                    <a:cubicBezTo>
                      <a:pt x="2152815" y="1502214"/>
                      <a:pt x="2195628" y="1424449"/>
                      <a:pt x="2212443" y="1338466"/>
                    </a:cubicBezTo>
                    <a:close/>
                    <a:moveTo>
                      <a:pt x="2314526" y="537710"/>
                    </a:moveTo>
                    <a:cubicBezTo>
                      <a:pt x="2382859" y="679426"/>
                      <a:pt x="2382263" y="841507"/>
                      <a:pt x="2381905" y="996561"/>
                    </a:cubicBezTo>
                    <a:cubicBezTo>
                      <a:pt x="2382502" y="1102789"/>
                      <a:pt x="2373200" y="1208897"/>
                      <a:pt x="2352091" y="1313100"/>
                    </a:cubicBezTo>
                    <a:cubicBezTo>
                      <a:pt x="2325616" y="1436239"/>
                      <a:pt x="2281969" y="1566999"/>
                      <a:pt x="2212681" y="1674536"/>
                    </a:cubicBezTo>
                    <a:cubicBezTo>
                      <a:pt x="2118350" y="1810298"/>
                      <a:pt x="2007442" y="1937604"/>
                      <a:pt x="1867078" y="2027398"/>
                    </a:cubicBezTo>
                    <a:cubicBezTo>
                      <a:pt x="1790039" y="2073485"/>
                      <a:pt x="1710495" y="2133625"/>
                      <a:pt x="1628805" y="2175664"/>
                    </a:cubicBezTo>
                    <a:cubicBezTo>
                      <a:pt x="1492376" y="2235208"/>
                      <a:pt x="1345215" y="2288680"/>
                      <a:pt x="1194714" y="2287131"/>
                    </a:cubicBezTo>
                    <a:cubicBezTo>
                      <a:pt x="1089053" y="2279152"/>
                      <a:pt x="982200" y="2268911"/>
                      <a:pt x="879759" y="2241282"/>
                    </a:cubicBezTo>
                    <a:cubicBezTo>
                      <a:pt x="791749" y="2215797"/>
                      <a:pt x="708627" y="2176259"/>
                      <a:pt x="627772" y="2133864"/>
                    </a:cubicBezTo>
                    <a:cubicBezTo>
                      <a:pt x="472262" y="2048357"/>
                      <a:pt x="303992" y="1965590"/>
                      <a:pt x="192250" y="1823517"/>
                    </a:cubicBezTo>
                    <a:cubicBezTo>
                      <a:pt x="106028" y="1715979"/>
                      <a:pt x="75260" y="1578431"/>
                      <a:pt x="36740" y="1449100"/>
                    </a:cubicBezTo>
                    <a:cubicBezTo>
                      <a:pt x="-8816" y="1277850"/>
                      <a:pt x="-8935" y="1094214"/>
                      <a:pt x="19567" y="919987"/>
                    </a:cubicBezTo>
                    <a:cubicBezTo>
                      <a:pt x="50216" y="742544"/>
                      <a:pt x="124512" y="577010"/>
                      <a:pt x="224449" y="427672"/>
                    </a:cubicBezTo>
                    <a:cubicBezTo>
                      <a:pt x="338099" y="254397"/>
                      <a:pt x="533083" y="160674"/>
                      <a:pt x="723057" y="94103"/>
                    </a:cubicBezTo>
                    <a:cubicBezTo>
                      <a:pt x="812737" y="62425"/>
                      <a:pt x="899913" y="24674"/>
                      <a:pt x="994125" y="5739"/>
                    </a:cubicBezTo>
                    <a:cubicBezTo>
                      <a:pt x="1174917" y="-14626"/>
                      <a:pt x="1358571" y="23007"/>
                      <a:pt x="1535428" y="59091"/>
                    </a:cubicBezTo>
                    <a:cubicBezTo>
                      <a:pt x="1625943" y="73620"/>
                      <a:pt x="1711449" y="108751"/>
                      <a:pt x="1796240" y="142334"/>
                    </a:cubicBezTo>
                    <a:cubicBezTo>
                      <a:pt x="1840484" y="158649"/>
                      <a:pt x="1884251" y="177108"/>
                      <a:pt x="1926944" y="197711"/>
                    </a:cubicBezTo>
                    <a:cubicBezTo>
                      <a:pt x="1929091" y="200092"/>
                      <a:pt x="1931715" y="202355"/>
                      <a:pt x="1934935" y="204499"/>
                    </a:cubicBezTo>
                    <a:cubicBezTo>
                      <a:pt x="1940301" y="207357"/>
                      <a:pt x="1945190" y="208786"/>
                      <a:pt x="1949722" y="209024"/>
                    </a:cubicBezTo>
                    <a:cubicBezTo>
                      <a:pt x="2048824" y="259161"/>
                      <a:pt x="2141962" y="321325"/>
                      <a:pt x="2223176" y="396709"/>
                    </a:cubicBezTo>
                    <a:cubicBezTo>
                      <a:pt x="2214470" y="408737"/>
                      <a:pt x="2215305" y="426362"/>
                      <a:pt x="2226396" y="436961"/>
                    </a:cubicBezTo>
                    <a:cubicBezTo>
                      <a:pt x="2257879" y="468281"/>
                      <a:pt x="2293775" y="497458"/>
                      <a:pt x="2314526" y="5377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5537728" y="1447683"/>
                <a:ext cx="483939" cy="430244"/>
              </a:xfrm>
              <a:custGeom>
                <a:rect b="b" l="l" r="r" t="t"/>
                <a:pathLst>
                  <a:path extrusionOk="0" h="430244" w="483939">
                    <a:moveTo>
                      <a:pt x="438027" y="152528"/>
                    </a:moveTo>
                    <a:cubicBezTo>
                      <a:pt x="451145" y="202665"/>
                      <a:pt x="466409" y="247919"/>
                      <a:pt x="483940" y="289243"/>
                    </a:cubicBezTo>
                    <a:cubicBezTo>
                      <a:pt x="399626" y="307344"/>
                      <a:pt x="317817" y="344857"/>
                      <a:pt x="236126" y="373320"/>
                    </a:cubicBezTo>
                    <a:cubicBezTo>
                      <a:pt x="172921" y="392850"/>
                      <a:pt x="109000" y="410594"/>
                      <a:pt x="45675" y="430244"/>
                    </a:cubicBezTo>
                    <a:cubicBezTo>
                      <a:pt x="45914" y="371890"/>
                      <a:pt x="20273" y="287575"/>
                      <a:pt x="22182" y="257565"/>
                    </a:cubicBezTo>
                    <a:cubicBezTo>
                      <a:pt x="18485" y="197782"/>
                      <a:pt x="18962" y="137880"/>
                      <a:pt x="17650" y="77978"/>
                    </a:cubicBezTo>
                    <a:cubicBezTo>
                      <a:pt x="15503" y="53565"/>
                      <a:pt x="22778" y="15456"/>
                      <a:pt x="0" y="94"/>
                    </a:cubicBezTo>
                    <a:cubicBezTo>
                      <a:pt x="42694" y="451"/>
                      <a:pt x="83121" y="-1335"/>
                      <a:pt x="106257" y="2714"/>
                    </a:cubicBezTo>
                    <a:cubicBezTo>
                      <a:pt x="197249" y="5929"/>
                      <a:pt x="285856" y="25579"/>
                      <a:pt x="375775" y="38083"/>
                    </a:cubicBezTo>
                    <a:cubicBezTo>
                      <a:pt x="387462" y="39393"/>
                      <a:pt x="396525" y="35583"/>
                      <a:pt x="402488" y="29152"/>
                    </a:cubicBezTo>
                    <a:cubicBezTo>
                      <a:pt x="412148" y="70833"/>
                      <a:pt x="424074" y="112038"/>
                      <a:pt x="438027" y="1525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5907181" y="2023692"/>
                <a:ext cx="496342" cy="475999"/>
              </a:xfrm>
              <a:custGeom>
                <a:rect b="b" l="l" r="r" t="t"/>
                <a:pathLst>
                  <a:path extrusionOk="0" h="475999" w="496342">
                    <a:moveTo>
                      <a:pt x="496343" y="106109"/>
                    </a:moveTo>
                    <a:cubicBezTo>
                      <a:pt x="478096" y="117779"/>
                      <a:pt x="450191" y="157674"/>
                      <a:pt x="443512" y="164700"/>
                    </a:cubicBezTo>
                    <a:cubicBezTo>
                      <a:pt x="396406" y="226746"/>
                      <a:pt x="347034" y="287124"/>
                      <a:pt x="304579" y="352385"/>
                    </a:cubicBezTo>
                    <a:cubicBezTo>
                      <a:pt x="280013" y="392637"/>
                      <a:pt x="258189" y="434438"/>
                      <a:pt x="236126" y="476000"/>
                    </a:cubicBezTo>
                    <a:cubicBezTo>
                      <a:pt x="218238" y="464805"/>
                      <a:pt x="200946" y="452896"/>
                      <a:pt x="183654" y="440869"/>
                    </a:cubicBezTo>
                    <a:cubicBezTo>
                      <a:pt x="131778" y="406214"/>
                      <a:pt x="84314" y="365604"/>
                      <a:pt x="36969" y="325114"/>
                    </a:cubicBezTo>
                    <a:cubicBezTo>
                      <a:pt x="30291" y="319397"/>
                      <a:pt x="21466" y="317254"/>
                      <a:pt x="13357" y="318921"/>
                    </a:cubicBezTo>
                    <a:cubicBezTo>
                      <a:pt x="8944" y="315467"/>
                      <a:pt x="4532" y="311418"/>
                      <a:pt x="0" y="307250"/>
                    </a:cubicBezTo>
                    <a:cubicBezTo>
                      <a:pt x="67141" y="255804"/>
                      <a:pt x="132732" y="202452"/>
                      <a:pt x="193552" y="143622"/>
                    </a:cubicBezTo>
                    <a:cubicBezTo>
                      <a:pt x="230879" y="108610"/>
                      <a:pt x="265821" y="71096"/>
                      <a:pt x="304221" y="37156"/>
                    </a:cubicBezTo>
                    <a:cubicBezTo>
                      <a:pt x="307918" y="33583"/>
                      <a:pt x="310542" y="29653"/>
                      <a:pt x="311973" y="25604"/>
                    </a:cubicBezTo>
                    <a:cubicBezTo>
                      <a:pt x="323302" y="22627"/>
                      <a:pt x="332604" y="12028"/>
                      <a:pt x="337375" y="0"/>
                    </a:cubicBezTo>
                    <a:cubicBezTo>
                      <a:pt x="384242" y="36680"/>
                      <a:pt x="437072" y="71216"/>
                      <a:pt x="496343" y="106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16628919" y="2315699"/>
                <a:ext cx="306964" cy="460875"/>
              </a:xfrm>
              <a:custGeom>
                <a:rect b="b" l="l" r="r" t="t"/>
                <a:pathLst>
                  <a:path extrusionOk="0" h="460875" w="306964">
                    <a:moveTo>
                      <a:pt x="306964" y="40371"/>
                    </a:moveTo>
                    <a:cubicBezTo>
                      <a:pt x="300525" y="90984"/>
                      <a:pt x="297901" y="142192"/>
                      <a:pt x="295635" y="193162"/>
                    </a:cubicBezTo>
                    <a:cubicBezTo>
                      <a:pt x="290626" y="272476"/>
                      <a:pt x="277150" y="350718"/>
                      <a:pt x="270114" y="429912"/>
                    </a:cubicBezTo>
                    <a:cubicBezTo>
                      <a:pt x="269279" y="440273"/>
                      <a:pt x="268445" y="450634"/>
                      <a:pt x="267848" y="460756"/>
                    </a:cubicBezTo>
                    <a:cubicBezTo>
                      <a:pt x="267252" y="460756"/>
                      <a:pt x="266775" y="460875"/>
                      <a:pt x="266179" y="460875"/>
                    </a:cubicBezTo>
                    <a:cubicBezTo>
                      <a:pt x="264748" y="450395"/>
                      <a:pt x="257950" y="440511"/>
                      <a:pt x="244236" y="436462"/>
                    </a:cubicBezTo>
                    <a:cubicBezTo>
                      <a:pt x="162546" y="415502"/>
                      <a:pt x="90396" y="373583"/>
                      <a:pt x="7871" y="352385"/>
                    </a:cubicBezTo>
                    <a:cubicBezTo>
                      <a:pt x="5724" y="351671"/>
                      <a:pt x="2981" y="350956"/>
                      <a:pt x="0" y="350360"/>
                    </a:cubicBezTo>
                    <a:cubicBezTo>
                      <a:pt x="42097" y="269141"/>
                      <a:pt x="78232" y="168392"/>
                      <a:pt x="96120" y="133142"/>
                    </a:cubicBezTo>
                    <a:cubicBezTo>
                      <a:pt x="113651" y="90627"/>
                      <a:pt x="127961" y="46921"/>
                      <a:pt x="146684" y="5002"/>
                    </a:cubicBezTo>
                    <a:cubicBezTo>
                      <a:pt x="147519" y="3334"/>
                      <a:pt x="148473" y="1667"/>
                      <a:pt x="149189" y="0"/>
                    </a:cubicBezTo>
                    <a:cubicBezTo>
                      <a:pt x="153482" y="1667"/>
                      <a:pt x="157775" y="3096"/>
                      <a:pt x="162069" y="4525"/>
                    </a:cubicBezTo>
                    <a:cubicBezTo>
                      <a:pt x="209532" y="19768"/>
                      <a:pt x="257950" y="31439"/>
                      <a:pt x="306964" y="403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7391202" y="2323321"/>
                <a:ext cx="220384" cy="392875"/>
              </a:xfrm>
              <a:custGeom>
                <a:rect b="b" l="l" r="r" t="t"/>
                <a:pathLst>
                  <a:path extrusionOk="0" h="392875" w="220384">
                    <a:moveTo>
                      <a:pt x="220385" y="316658"/>
                    </a:moveTo>
                    <a:cubicBezTo>
                      <a:pt x="198919" y="308798"/>
                      <a:pt x="166839" y="325352"/>
                      <a:pt x="146685" y="333450"/>
                    </a:cubicBezTo>
                    <a:cubicBezTo>
                      <a:pt x="98863" y="355243"/>
                      <a:pt x="50207" y="375488"/>
                      <a:pt x="596" y="392875"/>
                    </a:cubicBezTo>
                    <a:cubicBezTo>
                      <a:pt x="1073" y="330115"/>
                      <a:pt x="-477" y="267117"/>
                      <a:pt x="3220" y="204834"/>
                    </a:cubicBezTo>
                    <a:cubicBezTo>
                      <a:pt x="4055" y="150410"/>
                      <a:pt x="4412" y="95986"/>
                      <a:pt x="4532" y="41562"/>
                    </a:cubicBezTo>
                    <a:cubicBezTo>
                      <a:pt x="4532" y="35727"/>
                      <a:pt x="2862" y="30130"/>
                      <a:pt x="0" y="25485"/>
                    </a:cubicBezTo>
                    <a:cubicBezTo>
                      <a:pt x="10733" y="22389"/>
                      <a:pt x="21466" y="19174"/>
                      <a:pt x="32080" y="15958"/>
                    </a:cubicBezTo>
                    <a:cubicBezTo>
                      <a:pt x="50207" y="11075"/>
                      <a:pt x="68095" y="5835"/>
                      <a:pt x="85745" y="0"/>
                    </a:cubicBezTo>
                    <a:cubicBezTo>
                      <a:pt x="100533" y="49898"/>
                      <a:pt x="139410" y="129807"/>
                      <a:pt x="142153" y="140882"/>
                    </a:cubicBezTo>
                    <a:cubicBezTo>
                      <a:pt x="167793" y="199713"/>
                      <a:pt x="196414" y="257233"/>
                      <a:pt x="220385" y="3166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17836502" y="2089430"/>
                <a:ext cx="340475" cy="356672"/>
              </a:xfrm>
              <a:custGeom>
                <a:rect b="b" l="l" r="r" t="t"/>
                <a:pathLst>
                  <a:path extrusionOk="0" h="356672" w="340475">
                    <a:moveTo>
                      <a:pt x="340475" y="235320"/>
                    </a:moveTo>
                    <a:cubicBezTo>
                      <a:pt x="314597" y="256757"/>
                      <a:pt x="289672" y="279145"/>
                      <a:pt x="264390" y="301534"/>
                    </a:cubicBezTo>
                    <a:cubicBezTo>
                      <a:pt x="244713" y="319159"/>
                      <a:pt x="222889" y="336665"/>
                      <a:pt x="204285" y="356672"/>
                    </a:cubicBezTo>
                    <a:cubicBezTo>
                      <a:pt x="155867" y="261997"/>
                      <a:pt x="101367" y="169940"/>
                      <a:pt x="40905" y="82529"/>
                    </a:cubicBezTo>
                    <a:cubicBezTo>
                      <a:pt x="33392" y="73002"/>
                      <a:pt x="23493" y="69786"/>
                      <a:pt x="14191" y="70739"/>
                    </a:cubicBezTo>
                    <a:cubicBezTo>
                      <a:pt x="12283" y="61569"/>
                      <a:pt x="7036" y="52161"/>
                      <a:pt x="0" y="44658"/>
                    </a:cubicBezTo>
                    <a:cubicBezTo>
                      <a:pt x="22539" y="30249"/>
                      <a:pt x="44840" y="15362"/>
                      <a:pt x="66783" y="0"/>
                    </a:cubicBezTo>
                    <a:cubicBezTo>
                      <a:pt x="80617" y="14410"/>
                      <a:pt x="101487" y="26795"/>
                      <a:pt x="112697" y="39299"/>
                    </a:cubicBezTo>
                    <a:cubicBezTo>
                      <a:pt x="184370" y="105632"/>
                      <a:pt x="258666" y="178277"/>
                      <a:pt x="340475" y="235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8270116" y="1522684"/>
                <a:ext cx="477738" cy="382991"/>
              </a:xfrm>
              <a:custGeom>
                <a:rect b="b" l="l" r="r" t="t"/>
                <a:pathLst>
                  <a:path extrusionOk="0" h="382991" w="477738">
                    <a:moveTo>
                      <a:pt x="455200" y="476"/>
                    </a:moveTo>
                    <a:cubicBezTo>
                      <a:pt x="462593" y="119"/>
                      <a:pt x="470106" y="0"/>
                      <a:pt x="477739" y="0"/>
                    </a:cubicBezTo>
                    <a:cubicBezTo>
                      <a:pt x="446374" y="59187"/>
                      <a:pt x="419900" y="119089"/>
                      <a:pt x="388058" y="180063"/>
                    </a:cubicBezTo>
                    <a:cubicBezTo>
                      <a:pt x="356694" y="239250"/>
                      <a:pt x="325091" y="304273"/>
                      <a:pt x="296231" y="366199"/>
                    </a:cubicBezTo>
                    <a:cubicBezTo>
                      <a:pt x="292773" y="371320"/>
                      <a:pt x="289672" y="377156"/>
                      <a:pt x="287526" y="382991"/>
                    </a:cubicBezTo>
                    <a:cubicBezTo>
                      <a:pt x="222531" y="331544"/>
                      <a:pt x="156702" y="281051"/>
                      <a:pt x="94808" y="226270"/>
                    </a:cubicBezTo>
                    <a:cubicBezTo>
                      <a:pt x="87176" y="219005"/>
                      <a:pt x="27190" y="163986"/>
                      <a:pt x="0" y="157674"/>
                    </a:cubicBezTo>
                    <a:cubicBezTo>
                      <a:pt x="26952" y="108728"/>
                      <a:pt x="49610" y="57401"/>
                      <a:pt x="67022" y="3573"/>
                    </a:cubicBezTo>
                    <a:cubicBezTo>
                      <a:pt x="71076" y="5597"/>
                      <a:pt x="75727" y="6669"/>
                      <a:pt x="81213" y="6788"/>
                    </a:cubicBezTo>
                    <a:cubicBezTo>
                      <a:pt x="205836" y="9765"/>
                      <a:pt x="330458" y="-953"/>
                      <a:pt x="455200" y="4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8395455" y="523644"/>
                <a:ext cx="366830" cy="455159"/>
              </a:xfrm>
              <a:custGeom>
                <a:rect b="b" l="l" r="r" t="t"/>
                <a:pathLst>
                  <a:path extrusionOk="0" h="455159" w="366830">
                    <a:moveTo>
                      <a:pt x="363134" y="379895"/>
                    </a:moveTo>
                    <a:cubicBezTo>
                      <a:pt x="363134" y="386326"/>
                      <a:pt x="364326" y="392995"/>
                      <a:pt x="366831" y="398830"/>
                    </a:cubicBezTo>
                    <a:cubicBezTo>
                      <a:pt x="254134" y="411215"/>
                      <a:pt x="141795" y="426340"/>
                      <a:pt x="31245" y="452301"/>
                    </a:cubicBezTo>
                    <a:cubicBezTo>
                      <a:pt x="28144" y="453254"/>
                      <a:pt x="24328" y="454087"/>
                      <a:pt x="20393" y="455159"/>
                    </a:cubicBezTo>
                    <a:cubicBezTo>
                      <a:pt x="20154" y="427769"/>
                      <a:pt x="19677" y="400378"/>
                      <a:pt x="18842" y="373107"/>
                    </a:cubicBezTo>
                    <a:cubicBezTo>
                      <a:pt x="15384" y="311776"/>
                      <a:pt x="10971" y="248658"/>
                      <a:pt x="0" y="186970"/>
                    </a:cubicBezTo>
                    <a:cubicBezTo>
                      <a:pt x="16099" y="184112"/>
                      <a:pt x="32676" y="169821"/>
                      <a:pt x="46748" y="161842"/>
                    </a:cubicBezTo>
                    <a:cubicBezTo>
                      <a:pt x="126172" y="120756"/>
                      <a:pt x="202615" y="74788"/>
                      <a:pt x="276793" y="24890"/>
                    </a:cubicBezTo>
                    <a:cubicBezTo>
                      <a:pt x="285617" y="17268"/>
                      <a:pt x="297662" y="8932"/>
                      <a:pt x="311496" y="0"/>
                    </a:cubicBezTo>
                    <a:cubicBezTo>
                      <a:pt x="312808" y="114921"/>
                      <a:pt x="351924" y="228413"/>
                      <a:pt x="360152" y="342977"/>
                    </a:cubicBezTo>
                    <a:cubicBezTo>
                      <a:pt x="360272" y="343930"/>
                      <a:pt x="360510" y="344763"/>
                      <a:pt x="360629" y="345597"/>
                    </a:cubicBezTo>
                    <a:cubicBezTo>
                      <a:pt x="357529" y="357149"/>
                      <a:pt x="358364" y="370010"/>
                      <a:pt x="363134" y="3798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7963270" y="-171717"/>
                <a:ext cx="457822" cy="494458"/>
              </a:xfrm>
              <a:custGeom>
                <a:rect b="b" l="l" r="r" t="t"/>
                <a:pathLst>
                  <a:path extrusionOk="0" h="494458" w="457822">
                    <a:moveTo>
                      <a:pt x="457823" y="178634"/>
                    </a:moveTo>
                    <a:cubicBezTo>
                      <a:pt x="386150" y="257709"/>
                      <a:pt x="311854" y="335593"/>
                      <a:pt x="243997" y="417646"/>
                    </a:cubicBezTo>
                    <a:cubicBezTo>
                      <a:pt x="226228" y="442893"/>
                      <a:pt x="201065" y="466592"/>
                      <a:pt x="186397" y="494459"/>
                    </a:cubicBezTo>
                    <a:cubicBezTo>
                      <a:pt x="128796" y="447061"/>
                      <a:pt x="65948" y="406332"/>
                      <a:pt x="0" y="370725"/>
                    </a:cubicBezTo>
                    <a:cubicBezTo>
                      <a:pt x="2862" y="365485"/>
                      <a:pt x="5605" y="360483"/>
                      <a:pt x="8228" y="356077"/>
                    </a:cubicBezTo>
                    <a:cubicBezTo>
                      <a:pt x="31603" y="317611"/>
                      <a:pt x="53903" y="278431"/>
                      <a:pt x="75489" y="239012"/>
                    </a:cubicBezTo>
                    <a:cubicBezTo>
                      <a:pt x="117944" y="158865"/>
                      <a:pt x="163857" y="80742"/>
                      <a:pt x="207505" y="1310"/>
                    </a:cubicBezTo>
                    <a:cubicBezTo>
                      <a:pt x="211202" y="1548"/>
                      <a:pt x="215137" y="1072"/>
                      <a:pt x="219550" y="0"/>
                    </a:cubicBezTo>
                    <a:cubicBezTo>
                      <a:pt x="296351" y="62522"/>
                      <a:pt x="375059" y="123853"/>
                      <a:pt x="457823" y="1786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7429720" y="-480396"/>
                <a:ext cx="307083" cy="524230"/>
              </a:xfrm>
              <a:custGeom>
                <a:rect b="b" l="l" r="r" t="t"/>
                <a:pathLst>
                  <a:path extrusionOk="0" h="524230" w="307083">
                    <a:moveTo>
                      <a:pt x="307084" y="68834"/>
                    </a:moveTo>
                    <a:cubicBezTo>
                      <a:pt x="305653" y="72644"/>
                      <a:pt x="304221" y="76336"/>
                      <a:pt x="302790" y="80266"/>
                    </a:cubicBezTo>
                    <a:cubicBezTo>
                      <a:pt x="266775" y="186851"/>
                      <a:pt x="231833" y="293912"/>
                      <a:pt x="190690" y="398711"/>
                    </a:cubicBezTo>
                    <a:cubicBezTo>
                      <a:pt x="176141" y="439677"/>
                      <a:pt x="159803" y="481359"/>
                      <a:pt x="151216" y="524231"/>
                    </a:cubicBezTo>
                    <a:cubicBezTo>
                      <a:pt x="128558" y="518395"/>
                      <a:pt x="105661" y="513394"/>
                      <a:pt x="82525" y="509345"/>
                    </a:cubicBezTo>
                    <a:cubicBezTo>
                      <a:pt x="55215" y="503628"/>
                      <a:pt x="27667" y="497912"/>
                      <a:pt x="0" y="492434"/>
                    </a:cubicBezTo>
                    <a:cubicBezTo>
                      <a:pt x="835" y="488028"/>
                      <a:pt x="1073" y="483502"/>
                      <a:pt x="835" y="479096"/>
                    </a:cubicBezTo>
                    <a:cubicBezTo>
                      <a:pt x="2862" y="449443"/>
                      <a:pt x="5366" y="419313"/>
                      <a:pt x="7990" y="389065"/>
                    </a:cubicBezTo>
                    <a:cubicBezTo>
                      <a:pt x="18962" y="259138"/>
                      <a:pt x="38400" y="130045"/>
                      <a:pt x="48656" y="0"/>
                    </a:cubicBezTo>
                    <a:cubicBezTo>
                      <a:pt x="133686" y="25485"/>
                      <a:pt x="221220" y="45611"/>
                      <a:pt x="307084" y="688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6681033" y="-503261"/>
                <a:ext cx="251748" cy="528160"/>
              </a:xfrm>
              <a:custGeom>
                <a:rect b="b" l="l" r="r" t="t"/>
                <a:pathLst>
                  <a:path extrusionOk="0" h="528160" w="251748">
                    <a:moveTo>
                      <a:pt x="251391" y="0"/>
                    </a:moveTo>
                    <a:cubicBezTo>
                      <a:pt x="251391" y="8574"/>
                      <a:pt x="251510" y="17149"/>
                      <a:pt x="251630" y="25723"/>
                    </a:cubicBezTo>
                    <a:cubicBezTo>
                      <a:pt x="251630" y="152315"/>
                      <a:pt x="249602" y="278907"/>
                      <a:pt x="250437" y="405499"/>
                    </a:cubicBezTo>
                    <a:cubicBezTo>
                      <a:pt x="251868" y="430150"/>
                      <a:pt x="249841" y="456707"/>
                      <a:pt x="251749" y="482073"/>
                    </a:cubicBezTo>
                    <a:cubicBezTo>
                      <a:pt x="200111" y="493387"/>
                      <a:pt x="150024" y="510059"/>
                      <a:pt x="100413" y="528161"/>
                    </a:cubicBezTo>
                    <a:cubicBezTo>
                      <a:pt x="99936" y="525064"/>
                      <a:pt x="99221" y="522087"/>
                      <a:pt x="98505" y="518991"/>
                    </a:cubicBezTo>
                    <a:cubicBezTo>
                      <a:pt x="89203" y="472070"/>
                      <a:pt x="81690" y="424553"/>
                      <a:pt x="74058" y="377156"/>
                    </a:cubicBezTo>
                    <a:cubicBezTo>
                      <a:pt x="56646" y="269975"/>
                      <a:pt x="32557" y="164105"/>
                      <a:pt x="3697" y="59426"/>
                    </a:cubicBezTo>
                    <a:cubicBezTo>
                      <a:pt x="2504" y="56091"/>
                      <a:pt x="1312" y="52518"/>
                      <a:pt x="0" y="48708"/>
                    </a:cubicBezTo>
                    <a:cubicBezTo>
                      <a:pt x="8109" y="50137"/>
                      <a:pt x="16815" y="48946"/>
                      <a:pt x="23613" y="43706"/>
                    </a:cubicBezTo>
                    <a:cubicBezTo>
                      <a:pt x="28502" y="39895"/>
                      <a:pt x="30649" y="34655"/>
                      <a:pt x="34107" y="30249"/>
                    </a:cubicBezTo>
                    <a:cubicBezTo>
                      <a:pt x="106734" y="26914"/>
                      <a:pt x="179003" y="11552"/>
                      <a:pt x="25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15940573" y="-277468"/>
                <a:ext cx="467244" cy="610689"/>
              </a:xfrm>
              <a:custGeom>
                <a:rect b="b" l="l" r="r" t="t"/>
                <a:pathLst>
                  <a:path extrusionOk="0" h="610689" w="467244">
                    <a:moveTo>
                      <a:pt x="308157" y="132427"/>
                    </a:moveTo>
                    <a:cubicBezTo>
                      <a:pt x="358960" y="242942"/>
                      <a:pt x="422762" y="345597"/>
                      <a:pt x="467244" y="459446"/>
                    </a:cubicBezTo>
                    <a:cubicBezTo>
                      <a:pt x="403681" y="496007"/>
                      <a:pt x="344172" y="538998"/>
                      <a:pt x="291461" y="590683"/>
                    </a:cubicBezTo>
                    <a:cubicBezTo>
                      <a:pt x="284783" y="597233"/>
                      <a:pt x="278224" y="603902"/>
                      <a:pt x="271784" y="610690"/>
                    </a:cubicBezTo>
                    <a:cubicBezTo>
                      <a:pt x="237915" y="560315"/>
                      <a:pt x="207386" y="507558"/>
                      <a:pt x="166362" y="462185"/>
                    </a:cubicBezTo>
                    <a:cubicBezTo>
                      <a:pt x="114605" y="398234"/>
                      <a:pt x="55693" y="340714"/>
                      <a:pt x="0" y="280336"/>
                    </a:cubicBezTo>
                    <a:cubicBezTo>
                      <a:pt x="119" y="280217"/>
                      <a:pt x="239" y="280217"/>
                      <a:pt x="239" y="280098"/>
                    </a:cubicBezTo>
                    <a:cubicBezTo>
                      <a:pt x="1193" y="279502"/>
                      <a:pt x="2147" y="278788"/>
                      <a:pt x="2981" y="278073"/>
                    </a:cubicBezTo>
                    <a:cubicBezTo>
                      <a:pt x="3697" y="277478"/>
                      <a:pt x="4412" y="276882"/>
                      <a:pt x="5128" y="276168"/>
                    </a:cubicBezTo>
                    <a:cubicBezTo>
                      <a:pt x="7155" y="274263"/>
                      <a:pt x="8944" y="272119"/>
                      <a:pt x="10495" y="269856"/>
                    </a:cubicBezTo>
                    <a:cubicBezTo>
                      <a:pt x="11329" y="269499"/>
                      <a:pt x="12283" y="269142"/>
                      <a:pt x="12999" y="268665"/>
                    </a:cubicBezTo>
                    <a:cubicBezTo>
                      <a:pt x="13714" y="268308"/>
                      <a:pt x="14311" y="267951"/>
                      <a:pt x="15026" y="267594"/>
                    </a:cubicBezTo>
                    <a:cubicBezTo>
                      <a:pt x="15742" y="267236"/>
                      <a:pt x="16338" y="266760"/>
                      <a:pt x="17054" y="266164"/>
                    </a:cubicBezTo>
                    <a:cubicBezTo>
                      <a:pt x="17650" y="265807"/>
                      <a:pt x="18246" y="265331"/>
                      <a:pt x="18842" y="264855"/>
                    </a:cubicBezTo>
                    <a:cubicBezTo>
                      <a:pt x="19916" y="263902"/>
                      <a:pt x="20870" y="262949"/>
                      <a:pt x="21824" y="261877"/>
                    </a:cubicBezTo>
                    <a:cubicBezTo>
                      <a:pt x="22182" y="261520"/>
                      <a:pt x="22539" y="261163"/>
                      <a:pt x="22778" y="260686"/>
                    </a:cubicBezTo>
                    <a:cubicBezTo>
                      <a:pt x="23255" y="260091"/>
                      <a:pt x="23732" y="259495"/>
                      <a:pt x="24090" y="258900"/>
                    </a:cubicBezTo>
                    <a:lnTo>
                      <a:pt x="24209" y="258781"/>
                    </a:lnTo>
                    <a:cubicBezTo>
                      <a:pt x="25402" y="257947"/>
                      <a:pt x="26594" y="256995"/>
                      <a:pt x="27667" y="255923"/>
                    </a:cubicBezTo>
                    <a:cubicBezTo>
                      <a:pt x="74654" y="208525"/>
                      <a:pt x="123907" y="162914"/>
                      <a:pt x="167435" y="112420"/>
                    </a:cubicBezTo>
                    <a:cubicBezTo>
                      <a:pt x="199753" y="75741"/>
                      <a:pt x="231356" y="38585"/>
                      <a:pt x="261170" y="0"/>
                    </a:cubicBezTo>
                    <a:cubicBezTo>
                      <a:pt x="273454" y="45254"/>
                      <a:pt x="287287" y="90031"/>
                      <a:pt x="308157" y="1324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15576723" y="517809"/>
                <a:ext cx="397121" cy="470640"/>
              </a:xfrm>
              <a:custGeom>
                <a:rect b="b" l="l" r="r" t="t"/>
                <a:pathLst>
                  <a:path extrusionOk="0" h="470640" w="397121">
                    <a:moveTo>
                      <a:pt x="383527" y="232462"/>
                    </a:moveTo>
                    <a:cubicBezTo>
                      <a:pt x="388058" y="235082"/>
                      <a:pt x="392709" y="236511"/>
                      <a:pt x="397122" y="236868"/>
                    </a:cubicBezTo>
                    <a:cubicBezTo>
                      <a:pt x="372078" y="312967"/>
                      <a:pt x="353951" y="391327"/>
                      <a:pt x="342741" y="470641"/>
                    </a:cubicBezTo>
                    <a:cubicBezTo>
                      <a:pt x="229210" y="445989"/>
                      <a:pt x="115797" y="416812"/>
                      <a:pt x="0" y="405142"/>
                    </a:cubicBezTo>
                    <a:cubicBezTo>
                      <a:pt x="4770" y="398830"/>
                      <a:pt x="5486" y="390136"/>
                      <a:pt x="3339" y="381800"/>
                    </a:cubicBezTo>
                    <a:cubicBezTo>
                      <a:pt x="5844" y="377513"/>
                      <a:pt x="7394" y="372392"/>
                      <a:pt x="7275" y="366795"/>
                    </a:cubicBezTo>
                    <a:cubicBezTo>
                      <a:pt x="9779" y="315944"/>
                      <a:pt x="14430" y="265093"/>
                      <a:pt x="19439" y="214361"/>
                    </a:cubicBezTo>
                    <a:cubicBezTo>
                      <a:pt x="26356" y="142550"/>
                      <a:pt x="39354" y="71096"/>
                      <a:pt x="62252" y="2501"/>
                    </a:cubicBezTo>
                    <a:cubicBezTo>
                      <a:pt x="62609" y="1667"/>
                      <a:pt x="62848" y="834"/>
                      <a:pt x="63206" y="0"/>
                    </a:cubicBezTo>
                    <a:cubicBezTo>
                      <a:pt x="168151" y="80147"/>
                      <a:pt x="275481" y="157198"/>
                      <a:pt x="383527" y="2324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8" name="Google Shape;248;p8"/>
          <p:cNvGrpSpPr/>
          <p:nvPr/>
        </p:nvGrpSpPr>
        <p:grpSpPr>
          <a:xfrm>
            <a:off x="-752640" y="2408326"/>
            <a:ext cx="3063612" cy="3373318"/>
            <a:chOff x="-752640" y="2408326"/>
            <a:chExt cx="3063612" cy="3373318"/>
          </a:xfrm>
        </p:grpSpPr>
        <p:sp>
          <p:nvSpPr>
            <p:cNvPr id="249" name="Google Shape;249;p8"/>
            <p:cNvSpPr/>
            <p:nvPr/>
          </p:nvSpPr>
          <p:spPr>
            <a:xfrm rot="-800355">
              <a:off x="-454268" y="2653496"/>
              <a:ext cx="2458344" cy="2873956"/>
            </a:xfrm>
            <a:custGeom>
              <a:rect b="b" l="l" r="r" t="t"/>
              <a:pathLst>
                <a:path extrusionOk="0" h="5765813" w="4932001">
                  <a:moveTo>
                    <a:pt x="4928468" y="737518"/>
                  </a:moveTo>
                  <a:cubicBezTo>
                    <a:pt x="4920277" y="691275"/>
                    <a:pt x="4877014" y="692543"/>
                    <a:pt x="4839749" y="693697"/>
                  </a:cubicBezTo>
                  <a:cubicBezTo>
                    <a:pt x="4772258" y="694389"/>
                    <a:pt x="4705113" y="686547"/>
                    <a:pt x="4637622" y="684932"/>
                  </a:cubicBezTo>
                  <a:cubicBezTo>
                    <a:pt x="4545557" y="687585"/>
                    <a:pt x="4455684" y="665789"/>
                    <a:pt x="4364196" y="660830"/>
                  </a:cubicBezTo>
                  <a:cubicBezTo>
                    <a:pt x="4279746" y="658639"/>
                    <a:pt x="4196679" y="643302"/>
                    <a:pt x="4112806" y="634768"/>
                  </a:cubicBezTo>
                  <a:cubicBezTo>
                    <a:pt x="4056851" y="630155"/>
                    <a:pt x="4000436" y="630501"/>
                    <a:pt x="3944597" y="623697"/>
                  </a:cubicBezTo>
                  <a:cubicBezTo>
                    <a:pt x="3902141" y="620468"/>
                    <a:pt x="3860608" y="604784"/>
                    <a:pt x="3818036" y="605476"/>
                  </a:cubicBezTo>
                  <a:cubicBezTo>
                    <a:pt x="3822074" y="509876"/>
                    <a:pt x="3824612" y="414275"/>
                    <a:pt x="3823805" y="318559"/>
                  </a:cubicBezTo>
                  <a:cubicBezTo>
                    <a:pt x="3822882" y="308757"/>
                    <a:pt x="3815729" y="301030"/>
                    <a:pt x="3806961" y="297686"/>
                  </a:cubicBezTo>
                  <a:cubicBezTo>
                    <a:pt x="3809845" y="271162"/>
                    <a:pt x="3767966" y="257093"/>
                    <a:pt x="3748468" y="242101"/>
                  </a:cubicBezTo>
                  <a:cubicBezTo>
                    <a:pt x="3673017" y="190092"/>
                    <a:pt x="3587182" y="158840"/>
                    <a:pt x="3501232" y="129087"/>
                  </a:cubicBezTo>
                  <a:cubicBezTo>
                    <a:pt x="3452776" y="109483"/>
                    <a:pt x="3401899" y="97950"/>
                    <a:pt x="3351251" y="85726"/>
                  </a:cubicBezTo>
                  <a:cubicBezTo>
                    <a:pt x="3312948" y="76386"/>
                    <a:pt x="3276376" y="61163"/>
                    <a:pt x="3237958" y="52399"/>
                  </a:cubicBezTo>
                  <a:cubicBezTo>
                    <a:pt x="3199886" y="44557"/>
                    <a:pt x="3161007" y="40982"/>
                    <a:pt x="3122589" y="36485"/>
                  </a:cubicBezTo>
                  <a:cubicBezTo>
                    <a:pt x="3044368" y="31641"/>
                    <a:pt x="2966955" y="21724"/>
                    <a:pt x="2889658" y="9038"/>
                  </a:cubicBezTo>
                  <a:cubicBezTo>
                    <a:pt x="2703105" y="-3416"/>
                    <a:pt x="2515399" y="-2148"/>
                    <a:pt x="2328731" y="7654"/>
                  </a:cubicBezTo>
                  <a:cubicBezTo>
                    <a:pt x="2223052" y="13305"/>
                    <a:pt x="2117720" y="22877"/>
                    <a:pt x="2012849" y="36946"/>
                  </a:cubicBezTo>
                  <a:cubicBezTo>
                    <a:pt x="1907286" y="47671"/>
                    <a:pt x="1803107" y="68544"/>
                    <a:pt x="1704581" y="108560"/>
                  </a:cubicBezTo>
                  <a:cubicBezTo>
                    <a:pt x="1604787" y="143156"/>
                    <a:pt x="1504761" y="183634"/>
                    <a:pt x="1423657" y="253172"/>
                  </a:cubicBezTo>
                  <a:cubicBezTo>
                    <a:pt x="1385700" y="288229"/>
                    <a:pt x="1340937" y="320289"/>
                    <a:pt x="1313709" y="364687"/>
                  </a:cubicBezTo>
                  <a:cubicBezTo>
                    <a:pt x="1312902" y="366647"/>
                    <a:pt x="1313248" y="368839"/>
                    <a:pt x="1314402" y="370568"/>
                  </a:cubicBezTo>
                  <a:cubicBezTo>
                    <a:pt x="1311287" y="368839"/>
                    <a:pt x="1306903" y="369415"/>
                    <a:pt x="1304480" y="372990"/>
                  </a:cubicBezTo>
                  <a:cubicBezTo>
                    <a:pt x="1296981" y="385099"/>
                    <a:pt x="1294789" y="399514"/>
                    <a:pt x="1291443" y="413122"/>
                  </a:cubicBezTo>
                  <a:cubicBezTo>
                    <a:pt x="1279098" y="480699"/>
                    <a:pt x="1274368" y="549315"/>
                    <a:pt x="1271830" y="618046"/>
                  </a:cubicBezTo>
                  <a:cubicBezTo>
                    <a:pt x="1263408" y="615740"/>
                    <a:pt x="1254409" y="615394"/>
                    <a:pt x="1245757" y="614702"/>
                  </a:cubicBezTo>
                  <a:cubicBezTo>
                    <a:pt x="1180688" y="612050"/>
                    <a:pt x="1115966" y="623928"/>
                    <a:pt x="1051128" y="628310"/>
                  </a:cubicBezTo>
                  <a:cubicBezTo>
                    <a:pt x="940027" y="632577"/>
                    <a:pt x="824888" y="638689"/>
                    <a:pt x="714364" y="656563"/>
                  </a:cubicBezTo>
                  <a:cubicBezTo>
                    <a:pt x="588150" y="667404"/>
                    <a:pt x="461359" y="669941"/>
                    <a:pt x="336183" y="692197"/>
                  </a:cubicBezTo>
                  <a:cubicBezTo>
                    <a:pt x="253578" y="700962"/>
                    <a:pt x="175127" y="730715"/>
                    <a:pt x="92869" y="741439"/>
                  </a:cubicBezTo>
                  <a:cubicBezTo>
                    <a:pt x="80409" y="745130"/>
                    <a:pt x="65295" y="745476"/>
                    <a:pt x="50990" y="747436"/>
                  </a:cubicBezTo>
                  <a:cubicBezTo>
                    <a:pt x="47182" y="743746"/>
                    <a:pt x="41298" y="742477"/>
                    <a:pt x="32992" y="745937"/>
                  </a:cubicBezTo>
                  <a:cubicBezTo>
                    <a:pt x="29531" y="748128"/>
                    <a:pt x="27339" y="751242"/>
                    <a:pt x="25724" y="754701"/>
                  </a:cubicBezTo>
                  <a:cubicBezTo>
                    <a:pt x="22609" y="756431"/>
                    <a:pt x="19724" y="758276"/>
                    <a:pt x="17186" y="760813"/>
                  </a:cubicBezTo>
                  <a:cubicBezTo>
                    <a:pt x="10495" y="769116"/>
                    <a:pt x="10149" y="780994"/>
                    <a:pt x="15225" y="789989"/>
                  </a:cubicBezTo>
                  <a:cubicBezTo>
                    <a:pt x="8880" y="817090"/>
                    <a:pt x="5534" y="844882"/>
                    <a:pt x="3342" y="872559"/>
                  </a:cubicBezTo>
                  <a:cubicBezTo>
                    <a:pt x="-13041" y="1055919"/>
                    <a:pt x="33684" y="1236280"/>
                    <a:pt x="80870" y="1411798"/>
                  </a:cubicBezTo>
                  <a:cubicBezTo>
                    <a:pt x="133479" y="1638749"/>
                    <a:pt x="257386" y="1839291"/>
                    <a:pt x="392137" y="2026341"/>
                  </a:cubicBezTo>
                  <a:cubicBezTo>
                    <a:pt x="531042" y="2211085"/>
                    <a:pt x="723594" y="2348316"/>
                    <a:pt x="927798" y="2453027"/>
                  </a:cubicBezTo>
                  <a:cubicBezTo>
                    <a:pt x="1050090" y="2518760"/>
                    <a:pt x="1187610" y="2546668"/>
                    <a:pt x="1319362" y="2587491"/>
                  </a:cubicBezTo>
                  <a:cubicBezTo>
                    <a:pt x="1467266" y="2621511"/>
                    <a:pt x="1615978" y="2663603"/>
                    <a:pt x="1769419" y="2661296"/>
                  </a:cubicBezTo>
                  <a:cubicBezTo>
                    <a:pt x="1812913" y="2661642"/>
                    <a:pt x="1856523" y="2660259"/>
                    <a:pt x="1899902" y="2657952"/>
                  </a:cubicBezTo>
                  <a:cubicBezTo>
                    <a:pt x="1903363" y="2657722"/>
                    <a:pt x="1906594" y="2656568"/>
                    <a:pt x="1909478" y="2654954"/>
                  </a:cubicBezTo>
                  <a:cubicBezTo>
                    <a:pt x="1910978" y="2655646"/>
                    <a:pt x="1912593" y="2656107"/>
                    <a:pt x="1914323" y="2656222"/>
                  </a:cubicBezTo>
                  <a:cubicBezTo>
                    <a:pt x="1923322" y="2657030"/>
                    <a:pt x="1932090" y="2658990"/>
                    <a:pt x="1940512" y="2662219"/>
                  </a:cubicBezTo>
                  <a:cubicBezTo>
                    <a:pt x="1947319" y="2664410"/>
                    <a:pt x="1953780" y="2663142"/>
                    <a:pt x="1958741" y="2659797"/>
                  </a:cubicBezTo>
                  <a:cubicBezTo>
                    <a:pt x="2106990" y="2772120"/>
                    <a:pt x="2269315" y="2850422"/>
                    <a:pt x="2444792" y="2890784"/>
                  </a:cubicBezTo>
                  <a:cubicBezTo>
                    <a:pt x="2428987" y="2900933"/>
                    <a:pt x="2419988" y="2921114"/>
                    <a:pt x="2414220" y="2938988"/>
                  </a:cubicBezTo>
                  <a:cubicBezTo>
                    <a:pt x="2390800" y="3014293"/>
                    <a:pt x="2440639" y="3054424"/>
                    <a:pt x="2514245" y="3076681"/>
                  </a:cubicBezTo>
                  <a:cubicBezTo>
                    <a:pt x="2510322" y="3092941"/>
                    <a:pt x="2509976" y="3110009"/>
                    <a:pt x="2507438" y="3126500"/>
                  </a:cubicBezTo>
                  <a:cubicBezTo>
                    <a:pt x="2495324" y="3234670"/>
                    <a:pt x="2474789" y="3341572"/>
                    <a:pt x="2454022" y="3448359"/>
                  </a:cubicBezTo>
                  <a:cubicBezTo>
                    <a:pt x="2430602" y="3584322"/>
                    <a:pt x="2396337" y="3719017"/>
                    <a:pt x="2341768" y="3846215"/>
                  </a:cubicBezTo>
                  <a:cubicBezTo>
                    <a:pt x="2312579" y="3915869"/>
                    <a:pt x="2275315" y="3981487"/>
                    <a:pt x="2231936" y="4043298"/>
                  </a:cubicBezTo>
                  <a:cubicBezTo>
                    <a:pt x="2215438" y="4068323"/>
                    <a:pt x="2197094" y="4094270"/>
                    <a:pt x="2178981" y="4119986"/>
                  </a:cubicBezTo>
                  <a:cubicBezTo>
                    <a:pt x="2141947" y="4148586"/>
                    <a:pt x="2104683" y="4176724"/>
                    <a:pt x="2066380" y="4203594"/>
                  </a:cubicBezTo>
                  <a:cubicBezTo>
                    <a:pt x="1943973" y="4202902"/>
                    <a:pt x="1821105" y="4203940"/>
                    <a:pt x="1699851" y="4222622"/>
                  </a:cubicBezTo>
                  <a:cubicBezTo>
                    <a:pt x="1677008" y="4226658"/>
                    <a:pt x="1653127" y="4228157"/>
                    <a:pt x="1631437" y="4236460"/>
                  </a:cubicBezTo>
                  <a:cubicBezTo>
                    <a:pt x="1567868" y="4281320"/>
                    <a:pt x="1543756" y="4363659"/>
                    <a:pt x="1515952" y="4432967"/>
                  </a:cubicBezTo>
                  <a:cubicBezTo>
                    <a:pt x="1487341" y="4514037"/>
                    <a:pt x="1448461" y="4590610"/>
                    <a:pt x="1413966" y="4669028"/>
                  </a:cubicBezTo>
                  <a:cubicBezTo>
                    <a:pt x="1403928" y="4694052"/>
                    <a:pt x="1395276" y="4719884"/>
                    <a:pt x="1383508" y="4744217"/>
                  </a:cubicBezTo>
                  <a:cubicBezTo>
                    <a:pt x="1372663" y="4764052"/>
                    <a:pt x="1353166" y="4784579"/>
                    <a:pt x="1364933" y="4808566"/>
                  </a:cubicBezTo>
                  <a:cubicBezTo>
                    <a:pt x="1367702" y="4813294"/>
                    <a:pt x="1370933" y="4817330"/>
                    <a:pt x="1374509" y="4821136"/>
                  </a:cubicBezTo>
                  <a:cubicBezTo>
                    <a:pt x="1368741" y="4845238"/>
                    <a:pt x="1371394" y="4871992"/>
                    <a:pt x="1369317" y="4896440"/>
                  </a:cubicBezTo>
                  <a:cubicBezTo>
                    <a:pt x="1369087" y="4989504"/>
                    <a:pt x="1378201" y="5082106"/>
                    <a:pt x="1379931" y="5175055"/>
                  </a:cubicBezTo>
                  <a:cubicBezTo>
                    <a:pt x="1379931" y="5278382"/>
                    <a:pt x="1391584" y="5381133"/>
                    <a:pt x="1397468" y="5484229"/>
                  </a:cubicBezTo>
                  <a:cubicBezTo>
                    <a:pt x="1400467" y="5517903"/>
                    <a:pt x="1401621" y="5551807"/>
                    <a:pt x="1403582" y="5585711"/>
                  </a:cubicBezTo>
                  <a:cubicBezTo>
                    <a:pt x="1405659" y="5601395"/>
                    <a:pt x="1403698" y="5620884"/>
                    <a:pt x="1416850" y="5631955"/>
                  </a:cubicBezTo>
                  <a:cubicBezTo>
                    <a:pt x="1417311" y="5632301"/>
                    <a:pt x="1417888" y="5632531"/>
                    <a:pt x="1418350" y="5632762"/>
                  </a:cubicBezTo>
                  <a:cubicBezTo>
                    <a:pt x="1418926" y="5641642"/>
                    <a:pt x="1420080" y="5650406"/>
                    <a:pt x="1425387" y="5657902"/>
                  </a:cubicBezTo>
                  <a:cubicBezTo>
                    <a:pt x="1427002" y="5659747"/>
                    <a:pt x="1428617" y="5661131"/>
                    <a:pt x="1430233" y="5662284"/>
                  </a:cubicBezTo>
                  <a:cubicBezTo>
                    <a:pt x="1421811" y="5665513"/>
                    <a:pt x="1419734" y="5670587"/>
                    <a:pt x="1427233" y="5678544"/>
                  </a:cubicBezTo>
                  <a:cubicBezTo>
                    <a:pt x="1427233" y="5678544"/>
                    <a:pt x="1427118" y="5678544"/>
                    <a:pt x="1427118" y="5678659"/>
                  </a:cubicBezTo>
                  <a:cubicBezTo>
                    <a:pt x="1506953" y="5695497"/>
                    <a:pt x="1590019" y="5701493"/>
                    <a:pt x="1670778" y="5716485"/>
                  </a:cubicBezTo>
                  <a:cubicBezTo>
                    <a:pt x="1784532" y="5731707"/>
                    <a:pt x="1899671" y="5726517"/>
                    <a:pt x="2013887" y="5735166"/>
                  </a:cubicBezTo>
                  <a:cubicBezTo>
                    <a:pt x="2172636" y="5753272"/>
                    <a:pt x="2332192" y="5752695"/>
                    <a:pt x="2491748" y="5753733"/>
                  </a:cubicBezTo>
                  <a:cubicBezTo>
                    <a:pt x="2666533" y="5756386"/>
                    <a:pt x="2841202" y="5764227"/>
                    <a:pt x="3016103" y="5765496"/>
                  </a:cubicBezTo>
                  <a:cubicBezTo>
                    <a:pt x="3132626" y="5767456"/>
                    <a:pt x="3248803" y="5759845"/>
                    <a:pt x="3365211" y="5756386"/>
                  </a:cubicBezTo>
                  <a:cubicBezTo>
                    <a:pt x="3455084" y="5753157"/>
                    <a:pt x="3544957" y="5755694"/>
                    <a:pt x="3634714" y="5749928"/>
                  </a:cubicBezTo>
                  <a:cubicBezTo>
                    <a:pt x="3726087" y="5742663"/>
                    <a:pt x="3817575" y="5738972"/>
                    <a:pt x="3910909" y="5738165"/>
                  </a:cubicBezTo>
                  <a:cubicBezTo>
                    <a:pt x="3980015" y="5731592"/>
                    <a:pt x="4048891" y="5733898"/>
                    <a:pt x="4118228" y="5737127"/>
                  </a:cubicBezTo>
                  <a:cubicBezTo>
                    <a:pt x="4130342" y="5737012"/>
                    <a:pt x="4140610" y="5728824"/>
                    <a:pt x="4143840" y="5717638"/>
                  </a:cubicBezTo>
                  <a:cubicBezTo>
                    <a:pt x="4170490" y="5707029"/>
                    <a:pt x="4159876" y="5659632"/>
                    <a:pt x="4162530" y="5634492"/>
                  </a:cubicBezTo>
                  <a:cubicBezTo>
                    <a:pt x="4161607" y="5502104"/>
                    <a:pt x="4166106" y="5369946"/>
                    <a:pt x="4170606" y="5237789"/>
                  </a:cubicBezTo>
                  <a:cubicBezTo>
                    <a:pt x="4167491" y="5082221"/>
                    <a:pt x="4188257" y="4928961"/>
                    <a:pt x="4192641" y="4772816"/>
                  </a:cubicBezTo>
                  <a:cubicBezTo>
                    <a:pt x="4206601" y="4769357"/>
                    <a:pt x="4217907" y="4759209"/>
                    <a:pt x="4218830" y="4743179"/>
                  </a:cubicBezTo>
                  <a:cubicBezTo>
                    <a:pt x="4220445" y="4721038"/>
                    <a:pt x="4209832" y="4700164"/>
                    <a:pt x="4201179" y="4680329"/>
                  </a:cubicBezTo>
                  <a:cubicBezTo>
                    <a:pt x="4180989" y="4633163"/>
                    <a:pt x="4157915" y="4587381"/>
                    <a:pt x="4129073" y="4544943"/>
                  </a:cubicBezTo>
                  <a:cubicBezTo>
                    <a:pt x="4073695" y="4449573"/>
                    <a:pt x="4007127" y="4361353"/>
                    <a:pt x="3958210" y="4262177"/>
                  </a:cubicBezTo>
                  <a:cubicBezTo>
                    <a:pt x="3941136" y="4211666"/>
                    <a:pt x="3881951" y="4213742"/>
                    <a:pt x="3837995" y="4207169"/>
                  </a:cubicBezTo>
                  <a:cubicBezTo>
                    <a:pt x="3795424" y="4201634"/>
                    <a:pt x="3752506" y="4201518"/>
                    <a:pt x="3709589" y="4201288"/>
                  </a:cubicBezTo>
                  <a:cubicBezTo>
                    <a:pt x="3702206" y="4201288"/>
                    <a:pt x="3695398" y="4204401"/>
                    <a:pt x="3690553" y="4209475"/>
                  </a:cubicBezTo>
                  <a:cubicBezTo>
                    <a:pt x="3674863" y="4195522"/>
                    <a:pt x="3655481" y="4184451"/>
                    <a:pt x="3638291" y="4173841"/>
                  </a:cubicBezTo>
                  <a:cubicBezTo>
                    <a:pt x="3614871" y="4161617"/>
                    <a:pt x="3591566" y="4149162"/>
                    <a:pt x="3568953" y="4135555"/>
                  </a:cubicBezTo>
                  <a:cubicBezTo>
                    <a:pt x="3566646" y="4130711"/>
                    <a:pt x="3562954" y="4126790"/>
                    <a:pt x="3558340" y="4123792"/>
                  </a:cubicBezTo>
                  <a:cubicBezTo>
                    <a:pt x="3539649" y="4112260"/>
                    <a:pt x="3521883" y="4099459"/>
                    <a:pt x="3504000" y="4086774"/>
                  </a:cubicBezTo>
                  <a:cubicBezTo>
                    <a:pt x="3407667" y="4022656"/>
                    <a:pt x="3312487" y="3950811"/>
                    <a:pt x="3249034" y="3851866"/>
                  </a:cubicBezTo>
                  <a:cubicBezTo>
                    <a:pt x="3179812" y="3743003"/>
                    <a:pt x="3102053" y="3637601"/>
                    <a:pt x="3052559" y="3517898"/>
                  </a:cubicBezTo>
                  <a:cubicBezTo>
                    <a:pt x="3035600" y="3471078"/>
                    <a:pt x="3027063" y="3419299"/>
                    <a:pt x="3014026" y="3370864"/>
                  </a:cubicBezTo>
                  <a:cubicBezTo>
                    <a:pt x="2992452" y="3299596"/>
                    <a:pt x="2975262" y="3226829"/>
                    <a:pt x="2977108" y="3151409"/>
                  </a:cubicBezTo>
                  <a:cubicBezTo>
                    <a:pt x="2976416" y="3135841"/>
                    <a:pt x="2977223" y="3120272"/>
                    <a:pt x="2976531" y="3104704"/>
                  </a:cubicBezTo>
                  <a:cubicBezTo>
                    <a:pt x="3025678" y="3095478"/>
                    <a:pt x="3070557" y="3075989"/>
                    <a:pt x="3097554" y="3035973"/>
                  </a:cubicBezTo>
                  <a:cubicBezTo>
                    <a:pt x="3130665" y="2984540"/>
                    <a:pt x="3115436" y="2919153"/>
                    <a:pt x="3077018" y="2875216"/>
                  </a:cubicBezTo>
                  <a:cubicBezTo>
                    <a:pt x="3087632" y="2870488"/>
                    <a:pt x="3098246" y="2865875"/>
                    <a:pt x="3108860" y="2861262"/>
                  </a:cubicBezTo>
                  <a:cubicBezTo>
                    <a:pt x="3144394" y="2845463"/>
                    <a:pt x="3180735" y="2830818"/>
                    <a:pt x="3213038" y="2809138"/>
                  </a:cubicBezTo>
                  <a:cubicBezTo>
                    <a:pt x="3309487" y="2738100"/>
                    <a:pt x="3404552" y="2657837"/>
                    <a:pt x="3467082" y="2554510"/>
                  </a:cubicBezTo>
                  <a:cubicBezTo>
                    <a:pt x="3482542" y="2527986"/>
                    <a:pt x="3497425" y="2501116"/>
                    <a:pt x="3511615" y="2473900"/>
                  </a:cubicBezTo>
                  <a:cubicBezTo>
                    <a:pt x="3520729" y="2489353"/>
                    <a:pt x="3544149" y="2487162"/>
                    <a:pt x="3561108" y="2484395"/>
                  </a:cubicBezTo>
                  <a:cubicBezTo>
                    <a:pt x="3631368" y="2481396"/>
                    <a:pt x="3699321" y="2462830"/>
                    <a:pt x="3766351" y="2443225"/>
                  </a:cubicBezTo>
                  <a:cubicBezTo>
                    <a:pt x="3862223" y="2416355"/>
                    <a:pt x="3953596" y="2374494"/>
                    <a:pt x="4042546" y="2330326"/>
                  </a:cubicBezTo>
                  <a:cubicBezTo>
                    <a:pt x="4212600" y="2221579"/>
                    <a:pt x="4364427" y="2086539"/>
                    <a:pt x="4498486" y="1935930"/>
                  </a:cubicBezTo>
                  <a:cubicBezTo>
                    <a:pt x="4610510" y="1819802"/>
                    <a:pt x="4709036" y="1688683"/>
                    <a:pt x="4775719" y="1541303"/>
                  </a:cubicBezTo>
                  <a:cubicBezTo>
                    <a:pt x="4815291" y="1452160"/>
                    <a:pt x="4859132" y="1364862"/>
                    <a:pt x="4884397" y="1270184"/>
                  </a:cubicBezTo>
                  <a:cubicBezTo>
                    <a:pt x="4917047" y="1153364"/>
                    <a:pt x="4923392" y="1032047"/>
                    <a:pt x="4926622" y="911422"/>
                  </a:cubicBezTo>
                  <a:cubicBezTo>
                    <a:pt x="4926969" y="853646"/>
                    <a:pt x="4937237" y="794948"/>
                    <a:pt x="4928468" y="737518"/>
                  </a:cubicBezTo>
                  <a:close/>
                  <a:moveTo>
                    <a:pt x="3793347" y="1103661"/>
                  </a:moveTo>
                  <a:cubicBezTo>
                    <a:pt x="3796232" y="1028242"/>
                    <a:pt x="3800154" y="952822"/>
                    <a:pt x="3804192" y="877402"/>
                  </a:cubicBezTo>
                  <a:cubicBezTo>
                    <a:pt x="3824382" y="888819"/>
                    <a:pt x="3850917" y="888242"/>
                    <a:pt x="3873068" y="894008"/>
                  </a:cubicBezTo>
                  <a:cubicBezTo>
                    <a:pt x="3966402" y="914190"/>
                    <a:pt x="4061466" y="923069"/>
                    <a:pt x="4155608" y="938638"/>
                  </a:cubicBezTo>
                  <a:cubicBezTo>
                    <a:pt x="4289552" y="956051"/>
                    <a:pt x="4423150" y="981767"/>
                    <a:pt x="4558709" y="982229"/>
                  </a:cubicBezTo>
                  <a:cubicBezTo>
                    <a:pt x="4571169" y="1023629"/>
                    <a:pt x="4548787" y="1066528"/>
                    <a:pt x="4538635" y="1106544"/>
                  </a:cubicBezTo>
                  <a:cubicBezTo>
                    <a:pt x="4516830" y="1179081"/>
                    <a:pt x="4494218" y="1251387"/>
                    <a:pt x="4466298" y="1321963"/>
                  </a:cubicBezTo>
                  <a:cubicBezTo>
                    <a:pt x="4436417" y="1393462"/>
                    <a:pt x="4407459" y="1464615"/>
                    <a:pt x="4372387" y="1533807"/>
                  </a:cubicBezTo>
                  <a:cubicBezTo>
                    <a:pt x="4324740" y="1623296"/>
                    <a:pt x="4258287" y="1702636"/>
                    <a:pt x="4188603" y="1776788"/>
                  </a:cubicBezTo>
                  <a:cubicBezTo>
                    <a:pt x="4114652" y="1849555"/>
                    <a:pt x="4032047" y="1913558"/>
                    <a:pt x="3942520" y="1966029"/>
                  </a:cubicBezTo>
                  <a:cubicBezTo>
                    <a:pt x="3885297" y="2003046"/>
                    <a:pt x="3829573" y="2043755"/>
                    <a:pt x="3764505" y="2066242"/>
                  </a:cubicBezTo>
                  <a:cubicBezTo>
                    <a:pt x="3733240" y="2077082"/>
                    <a:pt x="3700360" y="2081810"/>
                    <a:pt x="3667825" y="2087115"/>
                  </a:cubicBezTo>
                  <a:cubicBezTo>
                    <a:pt x="3660672" y="2088268"/>
                    <a:pt x="3654442" y="2092074"/>
                    <a:pt x="3650289" y="2097494"/>
                  </a:cubicBezTo>
                  <a:cubicBezTo>
                    <a:pt x="3656058" y="2076390"/>
                    <a:pt x="3662287" y="2055517"/>
                    <a:pt x="3669671" y="2034990"/>
                  </a:cubicBezTo>
                  <a:cubicBezTo>
                    <a:pt x="3705897" y="1940773"/>
                    <a:pt x="3732663" y="1843097"/>
                    <a:pt x="3749738" y="1743460"/>
                  </a:cubicBezTo>
                  <a:cubicBezTo>
                    <a:pt x="3774888" y="1638749"/>
                    <a:pt x="3790578" y="1532077"/>
                    <a:pt x="3788733" y="1424137"/>
                  </a:cubicBezTo>
                  <a:cubicBezTo>
                    <a:pt x="3789540" y="1317350"/>
                    <a:pt x="3791963" y="1210448"/>
                    <a:pt x="3793347" y="1103661"/>
                  </a:cubicBezTo>
                  <a:close/>
                  <a:moveTo>
                    <a:pt x="1511799" y="2237609"/>
                  </a:moveTo>
                  <a:cubicBezTo>
                    <a:pt x="1389507" y="2206011"/>
                    <a:pt x="1280368" y="2143738"/>
                    <a:pt x="1167190" y="2088960"/>
                  </a:cubicBezTo>
                  <a:cubicBezTo>
                    <a:pt x="1038322" y="2018846"/>
                    <a:pt x="913146" y="1939851"/>
                    <a:pt x="799507" y="1846787"/>
                  </a:cubicBezTo>
                  <a:cubicBezTo>
                    <a:pt x="723248" y="1783476"/>
                    <a:pt x="662564" y="1705173"/>
                    <a:pt x="599226" y="1629639"/>
                  </a:cubicBezTo>
                  <a:cubicBezTo>
                    <a:pt x="495855" y="1502786"/>
                    <a:pt x="393176" y="1367400"/>
                    <a:pt x="359718" y="1203760"/>
                  </a:cubicBezTo>
                  <a:cubicBezTo>
                    <a:pt x="346220" y="1139987"/>
                    <a:pt x="317262" y="1066759"/>
                    <a:pt x="335029" y="1002294"/>
                  </a:cubicBezTo>
                  <a:cubicBezTo>
                    <a:pt x="430094" y="996644"/>
                    <a:pt x="525389" y="995260"/>
                    <a:pt x="620569" y="989494"/>
                  </a:cubicBezTo>
                  <a:cubicBezTo>
                    <a:pt x="706981" y="979000"/>
                    <a:pt x="793393" y="970005"/>
                    <a:pt x="879458" y="956512"/>
                  </a:cubicBezTo>
                  <a:cubicBezTo>
                    <a:pt x="1008095" y="935409"/>
                    <a:pt x="1141924" y="931026"/>
                    <a:pt x="1264216" y="882707"/>
                  </a:cubicBezTo>
                  <a:cubicBezTo>
                    <a:pt x="1262024" y="1022245"/>
                    <a:pt x="1266639" y="1162013"/>
                    <a:pt x="1295135" y="1299360"/>
                  </a:cubicBezTo>
                  <a:cubicBezTo>
                    <a:pt x="1310364" y="1381007"/>
                    <a:pt x="1320285" y="1463462"/>
                    <a:pt x="1338052" y="1544647"/>
                  </a:cubicBezTo>
                  <a:cubicBezTo>
                    <a:pt x="1356281" y="1629062"/>
                    <a:pt x="1385700" y="1710363"/>
                    <a:pt x="1413273" y="1792125"/>
                  </a:cubicBezTo>
                  <a:cubicBezTo>
                    <a:pt x="1467843" y="1951614"/>
                    <a:pt x="1523221" y="2114216"/>
                    <a:pt x="1607440" y="2260903"/>
                  </a:cubicBezTo>
                  <a:cubicBezTo>
                    <a:pt x="1575137" y="2254907"/>
                    <a:pt x="1543179" y="2247296"/>
                    <a:pt x="1511799" y="223760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Google Shape;250;p8"/>
            <p:cNvGrpSpPr/>
            <p:nvPr/>
          </p:nvGrpSpPr>
          <p:grpSpPr>
            <a:xfrm rot="-798486">
              <a:off x="-453874" y="2653452"/>
              <a:ext cx="2466136" cy="2883065"/>
              <a:chOff x="-907994" y="5306086"/>
              <a:chExt cx="4932001" cy="5765813"/>
            </a:xfrm>
          </p:grpSpPr>
          <p:grpSp>
            <p:nvGrpSpPr>
              <p:cNvPr id="251" name="Google Shape;251;p8"/>
              <p:cNvGrpSpPr/>
              <p:nvPr/>
            </p:nvGrpSpPr>
            <p:grpSpPr>
              <a:xfrm>
                <a:off x="-907994" y="5306086"/>
                <a:ext cx="4932001" cy="5765813"/>
                <a:chOff x="-907994" y="5306086"/>
                <a:chExt cx="4932001" cy="5765813"/>
              </a:xfrm>
            </p:grpSpPr>
            <p:sp>
              <p:nvSpPr>
                <p:cNvPr id="252" name="Google Shape;252;p8"/>
                <p:cNvSpPr/>
                <p:nvPr/>
              </p:nvSpPr>
              <p:spPr>
                <a:xfrm>
                  <a:off x="-907994" y="5306086"/>
                  <a:ext cx="4932001" cy="5765813"/>
                </a:xfrm>
                <a:custGeom>
                  <a:rect b="b" l="l" r="r" t="t"/>
                  <a:pathLst>
                    <a:path extrusionOk="0" h="5765813" w="4932001">
                      <a:moveTo>
                        <a:pt x="4928468" y="737518"/>
                      </a:moveTo>
                      <a:cubicBezTo>
                        <a:pt x="4920277" y="691275"/>
                        <a:pt x="4877014" y="692543"/>
                        <a:pt x="4839749" y="693697"/>
                      </a:cubicBezTo>
                      <a:cubicBezTo>
                        <a:pt x="4772258" y="694389"/>
                        <a:pt x="4705113" y="686547"/>
                        <a:pt x="4637622" y="684932"/>
                      </a:cubicBezTo>
                      <a:cubicBezTo>
                        <a:pt x="4545557" y="687585"/>
                        <a:pt x="4455684" y="665789"/>
                        <a:pt x="4364196" y="660830"/>
                      </a:cubicBezTo>
                      <a:cubicBezTo>
                        <a:pt x="4279746" y="658639"/>
                        <a:pt x="4196679" y="643302"/>
                        <a:pt x="4112806" y="634768"/>
                      </a:cubicBezTo>
                      <a:cubicBezTo>
                        <a:pt x="4056851" y="630155"/>
                        <a:pt x="4000436" y="630501"/>
                        <a:pt x="3944597" y="623697"/>
                      </a:cubicBezTo>
                      <a:cubicBezTo>
                        <a:pt x="3902141" y="620468"/>
                        <a:pt x="3860608" y="604784"/>
                        <a:pt x="3818036" y="605476"/>
                      </a:cubicBezTo>
                      <a:cubicBezTo>
                        <a:pt x="3822074" y="509876"/>
                        <a:pt x="3824612" y="414275"/>
                        <a:pt x="3823805" y="318559"/>
                      </a:cubicBezTo>
                      <a:cubicBezTo>
                        <a:pt x="3822882" y="308757"/>
                        <a:pt x="3815729" y="301030"/>
                        <a:pt x="3806961" y="297686"/>
                      </a:cubicBezTo>
                      <a:cubicBezTo>
                        <a:pt x="3809845" y="271162"/>
                        <a:pt x="3767966" y="257093"/>
                        <a:pt x="3748468" y="242101"/>
                      </a:cubicBezTo>
                      <a:cubicBezTo>
                        <a:pt x="3673017" y="190092"/>
                        <a:pt x="3587182" y="158840"/>
                        <a:pt x="3501232" y="129087"/>
                      </a:cubicBezTo>
                      <a:cubicBezTo>
                        <a:pt x="3452776" y="109483"/>
                        <a:pt x="3401899" y="97950"/>
                        <a:pt x="3351251" y="85726"/>
                      </a:cubicBezTo>
                      <a:cubicBezTo>
                        <a:pt x="3312948" y="76386"/>
                        <a:pt x="3276376" y="61163"/>
                        <a:pt x="3237958" y="52399"/>
                      </a:cubicBezTo>
                      <a:cubicBezTo>
                        <a:pt x="3199886" y="44557"/>
                        <a:pt x="3161007" y="40982"/>
                        <a:pt x="3122589" y="36485"/>
                      </a:cubicBezTo>
                      <a:cubicBezTo>
                        <a:pt x="3044368" y="31641"/>
                        <a:pt x="2966955" y="21724"/>
                        <a:pt x="2889658" y="9038"/>
                      </a:cubicBezTo>
                      <a:cubicBezTo>
                        <a:pt x="2703105" y="-3416"/>
                        <a:pt x="2515399" y="-2148"/>
                        <a:pt x="2328731" y="7654"/>
                      </a:cubicBezTo>
                      <a:cubicBezTo>
                        <a:pt x="2223052" y="13305"/>
                        <a:pt x="2117720" y="22877"/>
                        <a:pt x="2012849" y="36946"/>
                      </a:cubicBezTo>
                      <a:cubicBezTo>
                        <a:pt x="1907286" y="47671"/>
                        <a:pt x="1803107" y="68544"/>
                        <a:pt x="1704581" y="108560"/>
                      </a:cubicBezTo>
                      <a:cubicBezTo>
                        <a:pt x="1604787" y="143156"/>
                        <a:pt x="1504761" y="183634"/>
                        <a:pt x="1423657" y="253172"/>
                      </a:cubicBezTo>
                      <a:cubicBezTo>
                        <a:pt x="1385700" y="288229"/>
                        <a:pt x="1340937" y="320289"/>
                        <a:pt x="1313709" y="364687"/>
                      </a:cubicBezTo>
                      <a:cubicBezTo>
                        <a:pt x="1312902" y="366647"/>
                        <a:pt x="1313248" y="368839"/>
                        <a:pt x="1314402" y="370568"/>
                      </a:cubicBezTo>
                      <a:cubicBezTo>
                        <a:pt x="1311287" y="368839"/>
                        <a:pt x="1306903" y="369415"/>
                        <a:pt x="1304480" y="372990"/>
                      </a:cubicBezTo>
                      <a:cubicBezTo>
                        <a:pt x="1296981" y="385099"/>
                        <a:pt x="1294789" y="399514"/>
                        <a:pt x="1291443" y="413122"/>
                      </a:cubicBezTo>
                      <a:cubicBezTo>
                        <a:pt x="1279098" y="480699"/>
                        <a:pt x="1274368" y="549315"/>
                        <a:pt x="1271830" y="618046"/>
                      </a:cubicBezTo>
                      <a:cubicBezTo>
                        <a:pt x="1263408" y="615740"/>
                        <a:pt x="1254409" y="615394"/>
                        <a:pt x="1245757" y="614702"/>
                      </a:cubicBezTo>
                      <a:cubicBezTo>
                        <a:pt x="1180688" y="612050"/>
                        <a:pt x="1115966" y="623928"/>
                        <a:pt x="1051128" y="628310"/>
                      </a:cubicBezTo>
                      <a:cubicBezTo>
                        <a:pt x="940027" y="632577"/>
                        <a:pt x="824888" y="638689"/>
                        <a:pt x="714364" y="656563"/>
                      </a:cubicBezTo>
                      <a:cubicBezTo>
                        <a:pt x="588150" y="667404"/>
                        <a:pt x="461359" y="669941"/>
                        <a:pt x="336183" y="692197"/>
                      </a:cubicBezTo>
                      <a:cubicBezTo>
                        <a:pt x="253578" y="700962"/>
                        <a:pt x="175127" y="730715"/>
                        <a:pt x="92869" y="741439"/>
                      </a:cubicBezTo>
                      <a:cubicBezTo>
                        <a:pt x="80409" y="745130"/>
                        <a:pt x="65295" y="745476"/>
                        <a:pt x="50990" y="747436"/>
                      </a:cubicBezTo>
                      <a:cubicBezTo>
                        <a:pt x="47182" y="743746"/>
                        <a:pt x="41298" y="742477"/>
                        <a:pt x="32992" y="745937"/>
                      </a:cubicBezTo>
                      <a:cubicBezTo>
                        <a:pt x="29531" y="748128"/>
                        <a:pt x="27339" y="751242"/>
                        <a:pt x="25724" y="754701"/>
                      </a:cubicBezTo>
                      <a:cubicBezTo>
                        <a:pt x="22609" y="756431"/>
                        <a:pt x="19724" y="758276"/>
                        <a:pt x="17186" y="760813"/>
                      </a:cubicBezTo>
                      <a:cubicBezTo>
                        <a:pt x="10495" y="769116"/>
                        <a:pt x="10149" y="780994"/>
                        <a:pt x="15225" y="789989"/>
                      </a:cubicBezTo>
                      <a:cubicBezTo>
                        <a:pt x="8880" y="817090"/>
                        <a:pt x="5534" y="844882"/>
                        <a:pt x="3342" y="872559"/>
                      </a:cubicBezTo>
                      <a:cubicBezTo>
                        <a:pt x="-13041" y="1055919"/>
                        <a:pt x="33684" y="1236280"/>
                        <a:pt x="80870" y="1411798"/>
                      </a:cubicBezTo>
                      <a:cubicBezTo>
                        <a:pt x="133479" y="1638749"/>
                        <a:pt x="257386" y="1839291"/>
                        <a:pt x="392137" y="2026341"/>
                      </a:cubicBezTo>
                      <a:cubicBezTo>
                        <a:pt x="531042" y="2211085"/>
                        <a:pt x="723594" y="2348316"/>
                        <a:pt x="927798" y="2453027"/>
                      </a:cubicBezTo>
                      <a:cubicBezTo>
                        <a:pt x="1050090" y="2518760"/>
                        <a:pt x="1187610" y="2546668"/>
                        <a:pt x="1319362" y="2587491"/>
                      </a:cubicBezTo>
                      <a:cubicBezTo>
                        <a:pt x="1467266" y="2621511"/>
                        <a:pt x="1615978" y="2663603"/>
                        <a:pt x="1769419" y="2661296"/>
                      </a:cubicBezTo>
                      <a:cubicBezTo>
                        <a:pt x="1812913" y="2661642"/>
                        <a:pt x="1856523" y="2660259"/>
                        <a:pt x="1899902" y="2657952"/>
                      </a:cubicBezTo>
                      <a:cubicBezTo>
                        <a:pt x="1903363" y="2657722"/>
                        <a:pt x="1906594" y="2656568"/>
                        <a:pt x="1909478" y="2654954"/>
                      </a:cubicBezTo>
                      <a:cubicBezTo>
                        <a:pt x="1910978" y="2655646"/>
                        <a:pt x="1912593" y="2656107"/>
                        <a:pt x="1914323" y="2656222"/>
                      </a:cubicBezTo>
                      <a:cubicBezTo>
                        <a:pt x="1923322" y="2657030"/>
                        <a:pt x="1932090" y="2658990"/>
                        <a:pt x="1940512" y="2662219"/>
                      </a:cubicBezTo>
                      <a:cubicBezTo>
                        <a:pt x="1947319" y="2664410"/>
                        <a:pt x="1953780" y="2663142"/>
                        <a:pt x="1958741" y="2659797"/>
                      </a:cubicBezTo>
                      <a:cubicBezTo>
                        <a:pt x="2106990" y="2772120"/>
                        <a:pt x="2269315" y="2850422"/>
                        <a:pt x="2444792" y="2890784"/>
                      </a:cubicBezTo>
                      <a:cubicBezTo>
                        <a:pt x="2428987" y="2900933"/>
                        <a:pt x="2419988" y="2921114"/>
                        <a:pt x="2414220" y="2938988"/>
                      </a:cubicBezTo>
                      <a:cubicBezTo>
                        <a:pt x="2390800" y="3014293"/>
                        <a:pt x="2440639" y="3054424"/>
                        <a:pt x="2514245" y="3076681"/>
                      </a:cubicBezTo>
                      <a:cubicBezTo>
                        <a:pt x="2510322" y="3092941"/>
                        <a:pt x="2509976" y="3110009"/>
                        <a:pt x="2507438" y="3126500"/>
                      </a:cubicBezTo>
                      <a:cubicBezTo>
                        <a:pt x="2495324" y="3234670"/>
                        <a:pt x="2474789" y="3341572"/>
                        <a:pt x="2454022" y="3448359"/>
                      </a:cubicBezTo>
                      <a:cubicBezTo>
                        <a:pt x="2430602" y="3584322"/>
                        <a:pt x="2396337" y="3719017"/>
                        <a:pt x="2341768" y="3846215"/>
                      </a:cubicBezTo>
                      <a:cubicBezTo>
                        <a:pt x="2312579" y="3915869"/>
                        <a:pt x="2275315" y="3981487"/>
                        <a:pt x="2231936" y="4043298"/>
                      </a:cubicBezTo>
                      <a:cubicBezTo>
                        <a:pt x="2215438" y="4068323"/>
                        <a:pt x="2197094" y="4094270"/>
                        <a:pt x="2178981" y="4119986"/>
                      </a:cubicBezTo>
                      <a:cubicBezTo>
                        <a:pt x="2141947" y="4148586"/>
                        <a:pt x="2104683" y="4176724"/>
                        <a:pt x="2066380" y="4203594"/>
                      </a:cubicBezTo>
                      <a:cubicBezTo>
                        <a:pt x="1943973" y="4202902"/>
                        <a:pt x="1821105" y="4203940"/>
                        <a:pt x="1699851" y="4222622"/>
                      </a:cubicBezTo>
                      <a:cubicBezTo>
                        <a:pt x="1677008" y="4226658"/>
                        <a:pt x="1653127" y="4228157"/>
                        <a:pt x="1631437" y="4236460"/>
                      </a:cubicBezTo>
                      <a:cubicBezTo>
                        <a:pt x="1567868" y="4281320"/>
                        <a:pt x="1543756" y="4363659"/>
                        <a:pt x="1515952" y="4432967"/>
                      </a:cubicBezTo>
                      <a:cubicBezTo>
                        <a:pt x="1487341" y="4514037"/>
                        <a:pt x="1448461" y="4590610"/>
                        <a:pt x="1413966" y="4669028"/>
                      </a:cubicBezTo>
                      <a:cubicBezTo>
                        <a:pt x="1403928" y="4694052"/>
                        <a:pt x="1395276" y="4719884"/>
                        <a:pt x="1383508" y="4744217"/>
                      </a:cubicBezTo>
                      <a:cubicBezTo>
                        <a:pt x="1372663" y="4764052"/>
                        <a:pt x="1353166" y="4784579"/>
                        <a:pt x="1364933" y="4808566"/>
                      </a:cubicBezTo>
                      <a:cubicBezTo>
                        <a:pt x="1367702" y="4813294"/>
                        <a:pt x="1370933" y="4817330"/>
                        <a:pt x="1374509" y="4821136"/>
                      </a:cubicBezTo>
                      <a:cubicBezTo>
                        <a:pt x="1368741" y="4845238"/>
                        <a:pt x="1371394" y="4871992"/>
                        <a:pt x="1369317" y="4896440"/>
                      </a:cubicBezTo>
                      <a:cubicBezTo>
                        <a:pt x="1369087" y="4989504"/>
                        <a:pt x="1378201" y="5082106"/>
                        <a:pt x="1379931" y="5175055"/>
                      </a:cubicBezTo>
                      <a:cubicBezTo>
                        <a:pt x="1379931" y="5278382"/>
                        <a:pt x="1391584" y="5381133"/>
                        <a:pt x="1397468" y="5484229"/>
                      </a:cubicBezTo>
                      <a:cubicBezTo>
                        <a:pt x="1400467" y="5517903"/>
                        <a:pt x="1401621" y="5551807"/>
                        <a:pt x="1403582" y="5585711"/>
                      </a:cubicBezTo>
                      <a:cubicBezTo>
                        <a:pt x="1405659" y="5601395"/>
                        <a:pt x="1403698" y="5620884"/>
                        <a:pt x="1416850" y="5631955"/>
                      </a:cubicBezTo>
                      <a:cubicBezTo>
                        <a:pt x="1417311" y="5632301"/>
                        <a:pt x="1417888" y="5632531"/>
                        <a:pt x="1418350" y="5632762"/>
                      </a:cubicBezTo>
                      <a:cubicBezTo>
                        <a:pt x="1418926" y="5641642"/>
                        <a:pt x="1420080" y="5650406"/>
                        <a:pt x="1425387" y="5657902"/>
                      </a:cubicBezTo>
                      <a:cubicBezTo>
                        <a:pt x="1427002" y="5659747"/>
                        <a:pt x="1428617" y="5661131"/>
                        <a:pt x="1430233" y="5662284"/>
                      </a:cubicBezTo>
                      <a:cubicBezTo>
                        <a:pt x="1421811" y="5665513"/>
                        <a:pt x="1419734" y="5670587"/>
                        <a:pt x="1427233" y="5678544"/>
                      </a:cubicBezTo>
                      <a:cubicBezTo>
                        <a:pt x="1427233" y="5678544"/>
                        <a:pt x="1427118" y="5678544"/>
                        <a:pt x="1427118" y="5678659"/>
                      </a:cubicBezTo>
                      <a:cubicBezTo>
                        <a:pt x="1506953" y="5695497"/>
                        <a:pt x="1590019" y="5701493"/>
                        <a:pt x="1670778" y="5716485"/>
                      </a:cubicBezTo>
                      <a:cubicBezTo>
                        <a:pt x="1784532" y="5731707"/>
                        <a:pt x="1899671" y="5726517"/>
                        <a:pt x="2013887" y="5735166"/>
                      </a:cubicBezTo>
                      <a:cubicBezTo>
                        <a:pt x="2172636" y="5753272"/>
                        <a:pt x="2332192" y="5752695"/>
                        <a:pt x="2491748" y="5753733"/>
                      </a:cubicBezTo>
                      <a:cubicBezTo>
                        <a:pt x="2666533" y="5756386"/>
                        <a:pt x="2841202" y="5764227"/>
                        <a:pt x="3016103" y="5765496"/>
                      </a:cubicBezTo>
                      <a:cubicBezTo>
                        <a:pt x="3132626" y="5767456"/>
                        <a:pt x="3248803" y="5759845"/>
                        <a:pt x="3365211" y="5756386"/>
                      </a:cubicBezTo>
                      <a:cubicBezTo>
                        <a:pt x="3455084" y="5753157"/>
                        <a:pt x="3544957" y="5755694"/>
                        <a:pt x="3634714" y="5749928"/>
                      </a:cubicBezTo>
                      <a:cubicBezTo>
                        <a:pt x="3726087" y="5742663"/>
                        <a:pt x="3817575" y="5738972"/>
                        <a:pt x="3910909" y="5738165"/>
                      </a:cubicBezTo>
                      <a:cubicBezTo>
                        <a:pt x="3980015" y="5731592"/>
                        <a:pt x="4048891" y="5733898"/>
                        <a:pt x="4118228" y="5737127"/>
                      </a:cubicBezTo>
                      <a:cubicBezTo>
                        <a:pt x="4130342" y="5737012"/>
                        <a:pt x="4140610" y="5728824"/>
                        <a:pt x="4143840" y="5717638"/>
                      </a:cubicBezTo>
                      <a:cubicBezTo>
                        <a:pt x="4170490" y="5707029"/>
                        <a:pt x="4159876" y="5659632"/>
                        <a:pt x="4162530" y="5634492"/>
                      </a:cubicBezTo>
                      <a:cubicBezTo>
                        <a:pt x="4161607" y="5502104"/>
                        <a:pt x="4166106" y="5369946"/>
                        <a:pt x="4170606" y="5237789"/>
                      </a:cubicBezTo>
                      <a:cubicBezTo>
                        <a:pt x="4167491" y="5082221"/>
                        <a:pt x="4188257" y="4928961"/>
                        <a:pt x="4192641" y="4772816"/>
                      </a:cubicBezTo>
                      <a:cubicBezTo>
                        <a:pt x="4206601" y="4769357"/>
                        <a:pt x="4217907" y="4759209"/>
                        <a:pt x="4218830" y="4743179"/>
                      </a:cubicBezTo>
                      <a:cubicBezTo>
                        <a:pt x="4220445" y="4721038"/>
                        <a:pt x="4209832" y="4700164"/>
                        <a:pt x="4201179" y="4680329"/>
                      </a:cubicBezTo>
                      <a:cubicBezTo>
                        <a:pt x="4180989" y="4633163"/>
                        <a:pt x="4157915" y="4587381"/>
                        <a:pt x="4129073" y="4544943"/>
                      </a:cubicBezTo>
                      <a:cubicBezTo>
                        <a:pt x="4073695" y="4449573"/>
                        <a:pt x="4007127" y="4361353"/>
                        <a:pt x="3958210" y="4262177"/>
                      </a:cubicBezTo>
                      <a:cubicBezTo>
                        <a:pt x="3941136" y="4211666"/>
                        <a:pt x="3881951" y="4213742"/>
                        <a:pt x="3837995" y="4207169"/>
                      </a:cubicBezTo>
                      <a:cubicBezTo>
                        <a:pt x="3795424" y="4201634"/>
                        <a:pt x="3752506" y="4201518"/>
                        <a:pt x="3709589" y="4201288"/>
                      </a:cubicBezTo>
                      <a:cubicBezTo>
                        <a:pt x="3702206" y="4201288"/>
                        <a:pt x="3695398" y="4204401"/>
                        <a:pt x="3690553" y="4209475"/>
                      </a:cubicBezTo>
                      <a:cubicBezTo>
                        <a:pt x="3674863" y="4195522"/>
                        <a:pt x="3655481" y="4184451"/>
                        <a:pt x="3638291" y="4173841"/>
                      </a:cubicBezTo>
                      <a:cubicBezTo>
                        <a:pt x="3614871" y="4161617"/>
                        <a:pt x="3591566" y="4149162"/>
                        <a:pt x="3568953" y="4135555"/>
                      </a:cubicBezTo>
                      <a:cubicBezTo>
                        <a:pt x="3566646" y="4130711"/>
                        <a:pt x="3562954" y="4126790"/>
                        <a:pt x="3558340" y="4123792"/>
                      </a:cubicBezTo>
                      <a:cubicBezTo>
                        <a:pt x="3539649" y="4112260"/>
                        <a:pt x="3521883" y="4099459"/>
                        <a:pt x="3504000" y="4086774"/>
                      </a:cubicBezTo>
                      <a:cubicBezTo>
                        <a:pt x="3407667" y="4022656"/>
                        <a:pt x="3312487" y="3950811"/>
                        <a:pt x="3249034" y="3851866"/>
                      </a:cubicBezTo>
                      <a:cubicBezTo>
                        <a:pt x="3179812" y="3743003"/>
                        <a:pt x="3102053" y="3637601"/>
                        <a:pt x="3052559" y="3517898"/>
                      </a:cubicBezTo>
                      <a:cubicBezTo>
                        <a:pt x="3035600" y="3471078"/>
                        <a:pt x="3027063" y="3419299"/>
                        <a:pt x="3014026" y="3370864"/>
                      </a:cubicBezTo>
                      <a:cubicBezTo>
                        <a:pt x="2992452" y="3299596"/>
                        <a:pt x="2975262" y="3226829"/>
                        <a:pt x="2977108" y="3151409"/>
                      </a:cubicBezTo>
                      <a:cubicBezTo>
                        <a:pt x="2976416" y="3135841"/>
                        <a:pt x="2977223" y="3120272"/>
                        <a:pt x="2976531" y="3104704"/>
                      </a:cubicBezTo>
                      <a:cubicBezTo>
                        <a:pt x="3025678" y="3095478"/>
                        <a:pt x="3070557" y="3075989"/>
                        <a:pt x="3097554" y="3035973"/>
                      </a:cubicBezTo>
                      <a:cubicBezTo>
                        <a:pt x="3130665" y="2984540"/>
                        <a:pt x="3115436" y="2919153"/>
                        <a:pt x="3077018" y="2875216"/>
                      </a:cubicBezTo>
                      <a:cubicBezTo>
                        <a:pt x="3087632" y="2870488"/>
                        <a:pt x="3098246" y="2865875"/>
                        <a:pt x="3108860" y="2861262"/>
                      </a:cubicBezTo>
                      <a:cubicBezTo>
                        <a:pt x="3144394" y="2845463"/>
                        <a:pt x="3180735" y="2830818"/>
                        <a:pt x="3213038" y="2809138"/>
                      </a:cubicBezTo>
                      <a:cubicBezTo>
                        <a:pt x="3309487" y="2738100"/>
                        <a:pt x="3404552" y="2657837"/>
                        <a:pt x="3467082" y="2554510"/>
                      </a:cubicBezTo>
                      <a:cubicBezTo>
                        <a:pt x="3482542" y="2527986"/>
                        <a:pt x="3497425" y="2501116"/>
                        <a:pt x="3511615" y="2473900"/>
                      </a:cubicBezTo>
                      <a:cubicBezTo>
                        <a:pt x="3520729" y="2489353"/>
                        <a:pt x="3544149" y="2487162"/>
                        <a:pt x="3561108" y="2484395"/>
                      </a:cubicBezTo>
                      <a:cubicBezTo>
                        <a:pt x="3631368" y="2481396"/>
                        <a:pt x="3699321" y="2462830"/>
                        <a:pt x="3766351" y="2443225"/>
                      </a:cubicBezTo>
                      <a:cubicBezTo>
                        <a:pt x="3862223" y="2416355"/>
                        <a:pt x="3953596" y="2374494"/>
                        <a:pt x="4042546" y="2330326"/>
                      </a:cubicBezTo>
                      <a:cubicBezTo>
                        <a:pt x="4212600" y="2221579"/>
                        <a:pt x="4364427" y="2086539"/>
                        <a:pt x="4498486" y="1935930"/>
                      </a:cubicBezTo>
                      <a:cubicBezTo>
                        <a:pt x="4610510" y="1819802"/>
                        <a:pt x="4709036" y="1688683"/>
                        <a:pt x="4775719" y="1541303"/>
                      </a:cubicBezTo>
                      <a:cubicBezTo>
                        <a:pt x="4815291" y="1452160"/>
                        <a:pt x="4859132" y="1364862"/>
                        <a:pt x="4884397" y="1270184"/>
                      </a:cubicBezTo>
                      <a:cubicBezTo>
                        <a:pt x="4917047" y="1153364"/>
                        <a:pt x="4923392" y="1032047"/>
                        <a:pt x="4926622" y="911422"/>
                      </a:cubicBezTo>
                      <a:cubicBezTo>
                        <a:pt x="4926969" y="853646"/>
                        <a:pt x="4937237" y="794948"/>
                        <a:pt x="4928468" y="737518"/>
                      </a:cubicBezTo>
                      <a:close/>
                      <a:moveTo>
                        <a:pt x="3788733" y="1424137"/>
                      </a:moveTo>
                      <a:cubicBezTo>
                        <a:pt x="3789540" y="1317350"/>
                        <a:pt x="3791963" y="1210448"/>
                        <a:pt x="3793347" y="1103661"/>
                      </a:cubicBezTo>
                      <a:cubicBezTo>
                        <a:pt x="3796232" y="1028242"/>
                        <a:pt x="3800154" y="952822"/>
                        <a:pt x="3804192" y="877402"/>
                      </a:cubicBezTo>
                      <a:cubicBezTo>
                        <a:pt x="3824382" y="888819"/>
                        <a:pt x="3850917" y="888242"/>
                        <a:pt x="3873068" y="894008"/>
                      </a:cubicBezTo>
                      <a:cubicBezTo>
                        <a:pt x="3966402" y="914190"/>
                        <a:pt x="4061466" y="923069"/>
                        <a:pt x="4155608" y="938638"/>
                      </a:cubicBezTo>
                      <a:cubicBezTo>
                        <a:pt x="4289552" y="956051"/>
                        <a:pt x="4423150" y="981767"/>
                        <a:pt x="4558709" y="982229"/>
                      </a:cubicBezTo>
                      <a:cubicBezTo>
                        <a:pt x="4571169" y="1023629"/>
                        <a:pt x="4548787" y="1066528"/>
                        <a:pt x="4538635" y="1106544"/>
                      </a:cubicBezTo>
                      <a:cubicBezTo>
                        <a:pt x="4516830" y="1179081"/>
                        <a:pt x="4494218" y="1251387"/>
                        <a:pt x="4466298" y="1321963"/>
                      </a:cubicBezTo>
                      <a:cubicBezTo>
                        <a:pt x="4436417" y="1393462"/>
                        <a:pt x="4407459" y="1464615"/>
                        <a:pt x="4372387" y="1533807"/>
                      </a:cubicBezTo>
                      <a:cubicBezTo>
                        <a:pt x="4324740" y="1623296"/>
                        <a:pt x="4258287" y="1702636"/>
                        <a:pt x="4188603" y="1776788"/>
                      </a:cubicBezTo>
                      <a:cubicBezTo>
                        <a:pt x="4114652" y="1849555"/>
                        <a:pt x="4032047" y="1913558"/>
                        <a:pt x="3942520" y="1966029"/>
                      </a:cubicBezTo>
                      <a:cubicBezTo>
                        <a:pt x="3885297" y="2003046"/>
                        <a:pt x="3829573" y="2043755"/>
                        <a:pt x="3764505" y="2066242"/>
                      </a:cubicBezTo>
                      <a:cubicBezTo>
                        <a:pt x="3733240" y="2077082"/>
                        <a:pt x="3700360" y="2081810"/>
                        <a:pt x="3667825" y="2087115"/>
                      </a:cubicBezTo>
                      <a:cubicBezTo>
                        <a:pt x="3660672" y="2088268"/>
                        <a:pt x="3654442" y="2092074"/>
                        <a:pt x="3650289" y="2097494"/>
                      </a:cubicBezTo>
                      <a:cubicBezTo>
                        <a:pt x="3656058" y="2076390"/>
                        <a:pt x="3662287" y="2055517"/>
                        <a:pt x="3669671" y="2034990"/>
                      </a:cubicBezTo>
                      <a:cubicBezTo>
                        <a:pt x="3705897" y="1940773"/>
                        <a:pt x="3732663" y="1843097"/>
                        <a:pt x="3749738" y="1743460"/>
                      </a:cubicBezTo>
                      <a:cubicBezTo>
                        <a:pt x="3774888" y="1638749"/>
                        <a:pt x="3790578" y="1532077"/>
                        <a:pt x="3788733" y="1424137"/>
                      </a:cubicBezTo>
                      <a:close/>
                      <a:moveTo>
                        <a:pt x="1317863" y="376680"/>
                      </a:moveTo>
                      <a:cubicBezTo>
                        <a:pt x="1317863" y="375181"/>
                        <a:pt x="1317286" y="373913"/>
                        <a:pt x="1316709" y="372875"/>
                      </a:cubicBezTo>
                      <a:cubicBezTo>
                        <a:pt x="1317517" y="373336"/>
                        <a:pt x="1318555" y="373682"/>
                        <a:pt x="1319478" y="373682"/>
                      </a:cubicBezTo>
                      <a:cubicBezTo>
                        <a:pt x="1334014" y="369184"/>
                        <a:pt x="1345321" y="357537"/>
                        <a:pt x="1357896" y="349234"/>
                      </a:cubicBezTo>
                      <a:cubicBezTo>
                        <a:pt x="1406697" y="313023"/>
                        <a:pt x="1453999" y="276351"/>
                        <a:pt x="1506607" y="245215"/>
                      </a:cubicBezTo>
                      <a:cubicBezTo>
                        <a:pt x="1591981" y="193205"/>
                        <a:pt x="1684853" y="166566"/>
                        <a:pt x="1779572" y="133585"/>
                      </a:cubicBezTo>
                      <a:cubicBezTo>
                        <a:pt x="1873713" y="101064"/>
                        <a:pt x="1973508" y="93338"/>
                        <a:pt x="2071687" y="81460"/>
                      </a:cubicBezTo>
                      <a:cubicBezTo>
                        <a:pt x="2276930" y="57358"/>
                        <a:pt x="2483903" y="50784"/>
                        <a:pt x="2690530" y="54359"/>
                      </a:cubicBezTo>
                      <a:cubicBezTo>
                        <a:pt x="2791363" y="54475"/>
                        <a:pt x="2891850" y="59203"/>
                        <a:pt x="2991067" y="78346"/>
                      </a:cubicBezTo>
                      <a:cubicBezTo>
                        <a:pt x="3067557" y="86303"/>
                        <a:pt x="3144509" y="89763"/>
                        <a:pt x="3220307" y="103025"/>
                      </a:cubicBezTo>
                      <a:cubicBezTo>
                        <a:pt x="3280299" y="118362"/>
                        <a:pt x="3338560" y="140158"/>
                        <a:pt x="3399591" y="152266"/>
                      </a:cubicBezTo>
                      <a:cubicBezTo>
                        <a:pt x="3483696" y="177291"/>
                        <a:pt x="3569184" y="206467"/>
                        <a:pt x="3649020" y="245215"/>
                      </a:cubicBezTo>
                      <a:cubicBezTo>
                        <a:pt x="3687438" y="265281"/>
                        <a:pt x="3723549" y="289152"/>
                        <a:pt x="3759775" y="312908"/>
                      </a:cubicBezTo>
                      <a:cubicBezTo>
                        <a:pt x="3763121" y="316022"/>
                        <a:pt x="3767158" y="318328"/>
                        <a:pt x="3771312" y="319712"/>
                      </a:cubicBezTo>
                      <a:cubicBezTo>
                        <a:pt x="3771196" y="320519"/>
                        <a:pt x="3771081" y="321326"/>
                        <a:pt x="3771081" y="322134"/>
                      </a:cubicBezTo>
                      <a:cubicBezTo>
                        <a:pt x="3772235" y="404357"/>
                        <a:pt x="3769466" y="486350"/>
                        <a:pt x="3766005" y="568458"/>
                      </a:cubicBezTo>
                      <a:cubicBezTo>
                        <a:pt x="3765889" y="571687"/>
                        <a:pt x="3765659" y="574916"/>
                        <a:pt x="3765543" y="578145"/>
                      </a:cubicBezTo>
                      <a:cubicBezTo>
                        <a:pt x="3753660" y="572610"/>
                        <a:pt x="3741316" y="567767"/>
                        <a:pt x="3732893" y="562001"/>
                      </a:cubicBezTo>
                      <a:cubicBezTo>
                        <a:pt x="3651327" y="518871"/>
                        <a:pt x="3563416" y="489349"/>
                        <a:pt x="3474120" y="466630"/>
                      </a:cubicBezTo>
                      <a:cubicBezTo>
                        <a:pt x="3321024" y="426960"/>
                        <a:pt x="3166429" y="405395"/>
                        <a:pt x="3011373" y="372413"/>
                      </a:cubicBezTo>
                      <a:cubicBezTo>
                        <a:pt x="2813744" y="348773"/>
                        <a:pt x="2614963" y="321903"/>
                        <a:pt x="2415489" y="333089"/>
                      </a:cubicBezTo>
                      <a:cubicBezTo>
                        <a:pt x="2229051" y="346697"/>
                        <a:pt x="2039268" y="335626"/>
                        <a:pt x="1856523" y="381408"/>
                      </a:cubicBezTo>
                      <a:cubicBezTo>
                        <a:pt x="1753267" y="407817"/>
                        <a:pt x="1648627" y="429958"/>
                        <a:pt x="1547448" y="463517"/>
                      </a:cubicBezTo>
                      <a:cubicBezTo>
                        <a:pt x="1464959" y="490963"/>
                        <a:pt x="1390661" y="538706"/>
                        <a:pt x="1322708" y="592215"/>
                      </a:cubicBezTo>
                      <a:cubicBezTo>
                        <a:pt x="1319824" y="594867"/>
                        <a:pt x="1314402" y="599595"/>
                        <a:pt x="1308979" y="605015"/>
                      </a:cubicBezTo>
                      <a:cubicBezTo>
                        <a:pt x="1310479" y="529019"/>
                        <a:pt x="1313363" y="452792"/>
                        <a:pt x="1317863" y="376680"/>
                      </a:cubicBezTo>
                      <a:close/>
                      <a:moveTo>
                        <a:pt x="1295135" y="1299360"/>
                      </a:moveTo>
                      <a:cubicBezTo>
                        <a:pt x="1310364" y="1381007"/>
                        <a:pt x="1320285" y="1463462"/>
                        <a:pt x="1338052" y="1544647"/>
                      </a:cubicBezTo>
                      <a:cubicBezTo>
                        <a:pt x="1356281" y="1629062"/>
                        <a:pt x="1385700" y="1710363"/>
                        <a:pt x="1413273" y="1792125"/>
                      </a:cubicBezTo>
                      <a:cubicBezTo>
                        <a:pt x="1467843" y="1951614"/>
                        <a:pt x="1523221" y="2114216"/>
                        <a:pt x="1607440" y="2260903"/>
                      </a:cubicBezTo>
                      <a:cubicBezTo>
                        <a:pt x="1575137" y="2254907"/>
                        <a:pt x="1543179" y="2247296"/>
                        <a:pt x="1511799" y="2237609"/>
                      </a:cubicBezTo>
                      <a:cubicBezTo>
                        <a:pt x="1389507" y="2206011"/>
                        <a:pt x="1280368" y="2143738"/>
                        <a:pt x="1167190" y="2088960"/>
                      </a:cubicBezTo>
                      <a:cubicBezTo>
                        <a:pt x="1038322" y="2018846"/>
                        <a:pt x="913146" y="1939851"/>
                        <a:pt x="799507" y="1846787"/>
                      </a:cubicBezTo>
                      <a:cubicBezTo>
                        <a:pt x="723248" y="1783476"/>
                        <a:pt x="662564" y="1705173"/>
                        <a:pt x="599226" y="1629639"/>
                      </a:cubicBezTo>
                      <a:cubicBezTo>
                        <a:pt x="495855" y="1502786"/>
                        <a:pt x="393176" y="1367400"/>
                        <a:pt x="359718" y="1203760"/>
                      </a:cubicBezTo>
                      <a:cubicBezTo>
                        <a:pt x="346220" y="1139987"/>
                        <a:pt x="317262" y="1066759"/>
                        <a:pt x="335029" y="1002294"/>
                      </a:cubicBezTo>
                      <a:lnTo>
                        <a:pt x="335029" y="1002294"/>
                      </a:lnTo>
                      <a:cubicBezTo>
                        <a:pt x="430094" y="996644"/>
                        <a:pt x="525389" y="995260"/>
                        <a:pt x="620569" y="989494"/>
                      </a:cubicBezTo>
                      <a:cubicBezTo>
                        <a:pt x="706981" y="979000"/>
                        <a:pt x="793393" y="970005"/>
                        <a:pt x="879458" y="956512"/>
                      </a:cubicBezTo>
                      <a:cubicBezTo>
                        <a:pt x="1008095" y="935409"/>
                        <a:pt x="1141924" y="931026"/>
                        <a:pt x="1264216" y="882707"/>
                      </a:cubicBezTo>
                      <a:cubicBezTo>
                        <a:pt x="1262024" y="1022245"/>
                        <a:pt x="1266639" y="1162013"/>
                        <a:pt x="1295135" y="1299360"/>
                      </a:cubicBezTo>
                      <a:close/>
                      <a:moveTo>
                        <a:pt x="1573291" y="2591182"/>
                      </a:moveTo>
                      <a:cubicBezTo>
                        <a:pt x="1446730" y="2561198"/>
                        <a:pt x="1318555" y="2537096"/>
                        <a:pt x="1194879" y="2495581"/>
                      </a:cubicBezTo>
                      <a:cubicBezTo>
                        <a:pt x="1116889" y="2472747"/>
                        <a:pt x="1037861" y="2451644"/>
                        <a:pt x="965870" y="2413242"/>
                      </a:cubicBezTo>
                      <a:cubicBezTo>
                        <a:pt x="669832" y="2263786"/>
                        <a:pt x="474396" y="2091843"/>
                        <a:pt x="306648" y="1804349"/>
                      </a:cubicBezTo>
                      <a:cubicBezTo>
                        <a:pt x="173973" y="1607497"/>
                        <a:pt x="117327" y="1374088"/>
                        <a:pt x="65872" y="1145292"/>
                      </a:cubicBezTo>
                      <a:cubicBezTo>
                        <a:pt x="47644" y="1050960"/>
                        <a:pt x="39106" y="955705"/>
                        <a:pt x="44529" y="858836"/>
                      </a:cubicBezTo>
                      <a:cubicBezTo>
                        <a:pt x="45798" y="840384"/>
                        <a:pt x="47644" y="821357"/>
                        <a:pt x="50297" y="802559"/>
                      </a:cubicBezTo>
                      <a:cubicBezTo>
                        <a:pt x="63911" y="800945"/>
                        <a:pt x="78101" y="795986"/>
                        <a:pt x="91138" y="795063"/>
                      </a:cubicBezTo>
                      <a:cubicBezTo>
                        <a:pt x="182857" y="782609"/>
                        <a:pt x="270307" y="749512"/>
                        <a:pt x="362603" y="739825"/>
                      </a:cubicBezTo>
                      <a:cubicBezTo>
                        <a:pt x="484433" y="716415"/>
                        <a:pt x="608455" y="716761"/>
                        <a:pt x="731093" y="701077"/>
                      </a:cubicBezTo>
                      <a:cubicBezTo>
                        <a:pt x="829273" y="683779"/>
                        <a:pt x="927798" y="676168"/>
                        <a:pt x="1027247" y="669710"/>
                      </a:cubicBezTo>
                      <a:cubicBezTo>
                        <a:pt x="1105121" y="661638"/>
                        <a:pt x="1181957" y="645262"/>
                        <a:pt x="1260178" y="639842"/>
                      </a:cubicBezTo>
                      <a:cubicBezTo>
                        <a:pt x="1263408" y="639265"/>
                        <a:pt x="1267215" y="638919"/>
                        <a:pt x="1270907" y="638227"/>
                      </a:cubicBezTo>
                      <a:cubicBezTo>
                        <a:pt x="1269292" y="688623"/>
                        <a:pt x="1268485" y="739018"/>
                        <a:pt x="1266292" y="789067"/>
                      </a:cubicBezTo>
                      <a:cubicBezTo>
                        <a:pt x="1265600" y="811208"/>
                        <a:pt x="1265023" y="833350"/>
                        <a:pt x="1264562" y="855491"/>
                      </a:cubicBezTo>
                      <a:cubicBezTo>
                        <a:pt x="1249218" y="857221"/>
                        <a:pt x="1233874" y="861949"/>
                        <a:pt x="1218645" y="864371"/>
                      </a:cubicBezTo>
                      <a:cubicBezTo>
                        <a:pt x="1120119" y="883053"/>
                        <a:pt x="1019286" y="889857"/>
                        <a:pt x="919722" y="901504"/>
                      </a:cubicBezTo>
                      <a:cubicBezTo>
                        <a:pt x="816582" y="915112"/>
                        <a:pt x="713211" y="927451"/>
                        <a:pt x="609724" y="938061"/>
                      </a:cubicBezTo>
                      <a:cubicBezTo>
                        <a:pt x="525505" y="941982"/>
                        <a:pt x="441054" y="943135"/>
                        <a:pt x="356834" y="948209"/>
                      </a:cubicBezTo>
                      <a:cubicBezTo>
                        <a:pt x="319916" y="946018"/>
                        <a:pt x="290035" y="957204"/>
                        <a:pt x="280229" y="995837"/>
                      </a:cubicBezTo>
                      <a:cubicBezTo>
                        <a:pt x="268115" y="1053612"/>
                        <a:pt x="283805" y="1113464"/>
                        <a:pt x="296034" y="1170086"/>
                      </a:cubicBezTo>
                      <a:cubicBezTo>
                        <a:pt x="318878" y="1273759"/>
                        <a:pt x="352796" y="1375011"/>
                        <a:pt x="410827" y="1464615"/>
                      </a:cubicBezTo>
                      <a:cubicBezTo>
                        <a:pt x="468973" y="1554219"/>
                        <a:pt x="536003" y="1638057"/>
                        <a:pt x="605110" y="1719473"/>
                      </a:cubicBezTo>
                      <a:cubicBezTo>
                        <a:pt x="649296" y="1774020"/>
                        <a:pt x="695213" y="1827298"/>
                        <a:pt x="748745" y="1872850"/>
                      </a:cubicBezTo>
                      <a:cubicBezTo>
                        <a:pt x="884189" y="1987824"/>
                        <a:pt x="1036822" y="2083540"/>
                        <a:pt x="1195802" y="2162650"/>
                      </a:cubicBezTo>
                      <a:cubicBezTo>
                        <a:pt x="1337360" y="2235879"/>
                        <a:pt x="1485610" y="2300458"/>
                        <a:pt x="1644589" y="2321216"/>
                      </a:cubicBezTo>
                      <a:cubicBezTo>
                        <a:pt x="1646205" y="2323638"/>
                        <a:pt x="1647704" y="2326175"/>
                        <a:pt x="1649319" y="2328596"/>
                      </a:cubicBezTo>
                      <a:cubicBezTo>
                        <a:pt x="1722348" y="2426158"/>
                        <a:pt x="1796992" y="2525334"/>
                        <a:pt x="1889403" y="2605366"/>
                      </a:cubicBezTo>
                      <a:cubicBezTo>
                        <a:pt x="1783840" y="2610555"/>
                        <a:pt x="1677470" y="2609633"/>
                        <a:pt x="1573291" y="2591182"/>
                      </a:cubicBezTo>
                      <a:close/>
                      <a:moveTo>
                        <a:pt x="4114536" y="5391627"/>
                      </a:moveTo>
                      <a:cubicBezTo>
                        <a:pt x="4110152" y="5488496"/>
                        <a:pt x="4111421" y="5585711"/>
                        <a:pt x="4108076" y="5682580"/>
                      </a:cubicBezTo>
                      <a:cubicBezTo>
                        <a:pt x="4107960" y="5683042"/>
                        <a:pt x="4107960" y="5683503"/>
                        <a:pt x="4107845" y="5683849"/>
                      </a:cubicBezTo>
                      <a:cubicBezTo>
                        <a:pt x="4081310" y="5683503"/>
                        <a:pt x="4054775" y="5681081"/>
                        <a:pt x="4028240" y="5680620"/>
                      </a:cubicBezTo>
                      <a:cubicBezTo>
                        <a:pt x="3946904" y="5680966"/>
                        <a:pt x="3870530" y="5688577"/>
                        <a:pt x="3786887" y="5688231"/>
                      </a:cubicBezTo>
                      <a:cubicBezTo>
                        <a:pt x="3704859" y="5691345"/>
                        <a:pt x="3623408" y="5700686"/>
                        <a:pt x="3541265" y="5701724"/>
                      </a:cubicBezTo>
                      <a:cubicBezTo>
                        <a:pt x="3396591" y="5701609"/>
                        <a:pt x="3252149" y="5710373"/>
                        <a:pt x="3107475" y="5714293"/>
                      </a:cubicBezTo>
                      <a:cubicBezTo>
                        <a:pt x="2841664" y="5716715"/>
                        <a:pt x="2575968" y="5701839"/>
                        <a:pt x="2310156" y="5704261"/>
                      </a:cubicBezTo>
                      <a:cubicBezTo>
                        <a:pt x="2212900" y="5705183"/>
                        <a:pt x="2115528" y="5698264"/>
                        <a:pt x="2018733" y="5690653"/>
                      </a:cubicBezTo>
                      <a:cubicBezTo>
                        <a:pt x="1899441" y="5682926"/>
                        <a:pt x="1779918" y="5690999"/>
                        <a:pt x="1660972" y="5676238"/>
                      </a:cubicBezTo>
                      <a:cubicBezTo>
                        <a:pt x="1648742" y="5675776"/>
                        <a:pt x="1522528" y="5656057"/>
                        <a:pt x="1458729" y="5658248"/>
                      </a:cubicBezTo>
                      <a:cubicBezTo>
                        <a:pt x="1464613" y="5651213"/>
                        <a:pt x="1467612" y="5640719"/>
                        <a:pt x="1464267" y="5630456"/>
                      </a:cubicBezTo>
                      <a:cubicBezTo>
                        <a:pt x="1462767" y="5612466"/>
                        <a:pt x="1469920" y="5582828"/>
                        <a:pt x="1454806" y="5571527"/>
                      </a:cubicBezTo>
                      <a:cubicBezTo>
                        <a:pt x="1452614" y="5534163"/>
                        <a:pt x="1449845" y="5496914"/>
                        <a:pt x="1445807" y="5459550"/>
                      </a:cubicBezTo>
                      <a:cubicBezTo>
                        <a:pt x="1437616" y="5347805"/>
                        <a:pt x="1423772" y="5232830"/>
                        <a:pt x="1420542" y="5119931"/>
                      </a:cubicBezTo>
                      <a:cubicBezTo>
                        <a:pt x="1412581" y="5026752"/>
                        <a:pt x="1403813" y="4932420"/>
                        <a:pt x="1399314" y="4838895"/>
                      </a:cubicBezTo>
                      <a:cubicBezTo>
                        <a:pt x="1440385" y="4857692"/>
                        <a:pt x="1500262" y="4851696"/>
                        <a:pt x="1540757" y="4856770"/>
                      </a:cubicBezTo>
                      <a:cubicBezTo>
                        <a:pt x="1596826" y="4860575"/>
                        <a:pt x="1652896" y="4860575"/>
                        <a:pt x="1709081" y="4861498"/>
                      </a:cubicBezTo>
                      <a:cubicBezTo>
                        <a:pt x="2007888" y="4865534"/>
                        <a:pt x="2306580" y="4876028"/>
                        <a:pt x="2605272" y="4883409"/>
                      </a:cubicBezTo>
                      <a:cubicBezTo>
                        <a:pt x="2786402" y="4889059"/>
                        <a:pt x="2967186" y="4876720"/>
                        <a:pt x="3147624" y="4862305"/>
                      </a:cubicBezTo>
                      <a:cubicBezTo>
                        <a:pt x="3277299" y="4857692"/>
                        <a:pt x="3407090" y="4847775"/>
                        <a:pt x="3535958" y="4832322"/>
                      </a:cubicBezTo>
                      <a:cubicBezTo>
                        <a:pt x="3613025" y="4830246"/>
                        <a:pt x="3689630" y="4821712"/>
                        <a:pt x="3766120" y="4813179"/>
                      </a:cubicBezTo>
                      <a:cubicBezTo>
                        <a:pt x="3866376" y="4800032"/>
                        <a:pt x="3966402" y="4784349"/>
                        <a:pt x="4067350" y="4778698"/>
                      </a:cubicBezTo>
                      <a:cubicBezTo>
                        <a:pt x="4096308" y="4776968"/>
                        <a:pt x="4131957" y="4775815"/>
                        <a:pt x="4163799" y="4774431"/>
                      </a:cubicBezTo>
                      <a:cubicBezTo>
                        <a:pt x="4131726" y="4978779"/>
                        <a:pt x="4124919" y="5185433"/>
                        <a:pt x="4114536" y="5391627"/>
                      </a:cubicBezTo>
                      <a:close/>
                      <a:moveTo>
                        <a:pt x="3888642" y="4268519"/>
                      </a:moveTo>
                      <a:cubicBezTo>
                        <a:pt x="3895911" y="4270134"/>
                        <a:pt x="3904217" y="4271633"/>
                        <a:pt x="3906640" y="4279706"/>
                      </a:cubicBezTo>
                      <a:cubicBezTo>
                        <a:pt x="3914601" y="4295620"/>
                        <a:pt x="3922215" y="4311650"/>
                        <a:pt x="3930868" y="4327102"/>
                      </a:cubicBezTo>
                      <a:cubicBezTo>
                        <a:pt x="3951634" y="4365043"/>
                        <a:pt x="3974593" y="4401599"/>
                        <a:pt x="3998590" y="4437464"/>
                      </a:cubicBezTo>
                      <a:cubicBezTo>
                        <a:pt x="4055698" y="4530066"/>
                        <a:pt x="4119612" y="4619440"/>
                        <a:pt x="4159876" y="4721153"/>
                      </a:cubicBezTo>
                      <a:cubicBezTo>
                        <a:pt x="3974708" y="4724497"/>
                        <a:pt x="3792655" y="4760477"/>
                        <a:pt x="3608410" y="4775699"/>
                      </a:cubicBezTo>
                      <a:cubicBezTo>
                        <a:pt x="3490617" y="4780428"/>
                        <a:pt x="3373748" y="4797610"/>
                        <a:pt x="3255956" y="4804530"/>
                      </a:cubicBezTo>
                      <a:cubicBezTo>
                        <a:pt x="3081171" y="4808912"/>
                        <a:pt x="2904540" y="4833014"/>
                        <a:pt x="2729179" y="4830938"/>
                      </a:cubicBezTo>
                      <a:cubicBezTo>
                        <a:pt x="2460021" y="4828516"/>
                        <a:pt x="2190979" y="4818137"/>
                        <a:pt x="1921938" y="4811910"/>
                      </a:cubicBezTo>
                      <a:cubicBezTo>
                        <a:pt x="1805414" y="4807874"/>
                        <a:pt x="1688776" y="4809604"/>
                        <a:pt x="1572368" y="4805337"/>
                      </a:cubicBezTo>
                      <a:cubicBezTo>
                        <a:pt x="1521259" y="4800609"/>
                        <a:pt x="1467958" y="4804991"/>
                        <a:pt x="1418580" y="4789423"/>
                      </a:cubicBezTo>
                      <a:cubicBezTo>
                        <a:pt x="1441885" y="4753673"/>
                        <a:pt x="1452614" y="4711696"/>
                        <a:pt x="1469920" y="4673064"/>
                      </a:cubicBezTo>
                      <a:cubicBezTo>
                        <a:pt x="1493917" y="4620709"/>
                        <a:pt x="1519183" y="4568930"/>
                        <a:pt x="1540526" y="4515421"/>
                      </a:cubicBezTo>
                      <a:cubicBezTo>
                        <a:pt x="1573060" y="4438733"/>
                        <a:pt x="1592442" y="4353857"/>
                        <a:pt x="1647127" y="4288816"/>
                      </a:cubicBezTo>
                      <a:cubicBezTo>
                        <a:pt x="1654280" y="4279129"/>
                        <a:pt x="1667317" y="4279475"/>
                        <a:pt x="1677931" y="4276592"/>
                      </a:cubicBezTo>
                      <a:cubicBezTo>
                        <a:pt x="1786955" y="4253528"/>
                        <a:pt x="1896441" y="4245225"/>
                        <a:pt x="2008234" y="4237844"/>
                      </a:cubicBezTo>
                      <a:cubicBezTo>
                        <a:pt x="2011464" y="4237498"/>
                        <a:pt x="2014695" y="4237037"/>
                        <a:pt x="2017925" y="4236691"/>
                      </a:cubicBezTo>
                      <a:cubicBezTo>
                        <a:pt x="1996697" y="4250529"/>
                        <a:pt x="1975008" y="4263907"/>
                        <a:pt x="1952857" y="4276592"/>
                      </a:cubicBezTo>
                      <a:cubicBezTo>
                        <a:pt x="1924361" y="4293313"/>
                        <a:pt x="1896787" y="4311765"/>
                        <a:pt x="1868060" y="4328025"/>
                      </a:cubicBezTo>
                      <a:cubicBezTo>
                        <a:pt x="1861946" y="4331484"/>
                        <a:pt x="1858369" y="4337020"/>
                        <a:pt x="1856638" y="4343016"/>
                      </a:cubicBezTo>
                      <a:cubicBezTo>
                        <a:pt x="1845909" y="4333906"/>
                        <a:pt x="1828719" y="4333791"/>
                        <a:pt x="1813375" y="4342786"/>
                      </a:cubicBezTo>
                      <a:cubicBezTo>
                        <a:pt x="1753960" y="4389837"/>
                        <a:pt x="1791109" y="4469869"/>
                        <a:pt x="1836910" y="4512307"/>
                      </a:cubicBezTo>
                      <a:cubicBezTo>
                        <a:pt x="1874059" y="4548749"/>
                        <a:pt x="1921822" y="4571928"/>
                        <a:pt x="1969124" y="4592224"/>
                      </a:cubicBezTo>
                      <a:cubicBezTo>
                        <a:pt x="2088531" y="4644119"/>
                        <a:pt x="2216592" y="4668105"/>
                        <a:pt x="2345113" y="4684019"/>
                      </a:cubicBezTo>
                      <a:cubicBezTo>
                        <a:pt x="2516668" y="4706046"/>
                        <a:pt x="2689261" y="4715963"/>
                        <a:pt x="2862200" y="4716309"/>
                      </a:cubicBezTo>
                      <a:cubicBezTo>
                        <a:pt x="3010680" y="4717116"/>
                        <a:pt x="3159392" y="4705700"/>
                        <a:pt x="3304411" y="4672718"/>
                      </a:cubicBezTo>
                      <a:cubicBezTo>
                        <a:pt x="3471351" y="4641582"/>
                        <a:pt x="3637945" y="4584729"/>
                        <a:pt x="3771773" y="4477250"/>
                      </a:cubicBezTo>
                      <a:cubicBezTo>
                        <a:pt x="3828535" y="4425932"/>
                        <a:pt x="3872952" y="4329409"/>
                        <a:pt x="3827612" y="4260332"/>
                      </a:cubicBezTo>
                      <a:cubicBezTo>
                        <a:pt x="3847917" y="4262407"/>
                        <a:pt x="3868338" y="4264945"/>
                        <a:pt x="3888642" y="4268519"/>
                      </a:cubicBezTo>
                      <a:close/>
                      <a:moveTo>
                        <a:pt x="3719742" y="4262292"/>
                      </a:moveTo>
                      <a:cubicBezTo>
                        <a:pt x="3719511" y="4259755"/>
                        <a:pt x="3719049" y="4257333"/>
                        <a:pt x="3718472" y="4254912"/>
                      </a:cubicBezTo>
                      <a:cubicBezTo>
                        <a:pt x="3719511" y="4254912"/>
                        <a:pt x="3720434" y="4254912"/>
                        <a:pt x="3721472" y="4254912"/>
                      </a:cubicBezTo>
                      <a:cubicBezTo>
                        <a:pt x="3724818" y="4260562"/>
                        <a:pt x="3730240" y="4265060"/>
                        <a:pt x="3736816" y="4266559"/>
                      </a:cubicBezTo>
                      <a:cubicBezTo>
                        <a:pt x="3809730" y="4269557"/>
                        <a:pt x="3799693" y="4355010"/>
                        <a:pt x="3768197" y="4398486"/>
                      </a:cubicBezTo>
                      <a:cubicBezTo>
                        <a:pt x="3730817" y="4455339"/>
                        <a:pt x="3666902" y="4485899"/>
                        <a:pt x="3608641" y="4517266"/>
                      </a:cubicBezTo>
                      <a:cubicBezTo>
                        <a:pt x="3509654" y="4571813"/>
                        <a:pt x="3399937" y="4599028"/>
                        <a:pt x="3289759" y="4620939"/>
                      </a:cubicBezTo>
                      <a:cubicBezTo>
                        <a:pt x="3091093" y="4665684"/>
                        <a:pt x="2885274" y="4668221"/>
                        <a:pt x="2682569" y="4657957"/>
                      </a:cubicBezTo>
                      <a:cubicBezTo>
                        <a:pt x="2553471" y="4655074"/>
                        <a:pt x="2424718" y="4641697"/>
                        <a:pt x="2296889" y="4623592"/>
                      </a:cubicBezTo>
                      <a:cubicBezTo>
                        <a:pt x="2163983" y="4606870"/>
                        <a:pt x="1939935" y="4558666"/>
                        <a:pt x="1847524" y="4458798"/>
                      </a:cubicBezTo>
                      <a:cubicBezTo>
                        <a:pt x="1830565" y="4439886"/>
                        <a:pt x="1811183" y="4411632"/>
                        <a:pt x="1818797" y="4383840"/>
                      </a:cubicBezTo>
                      <a:cubicBezTo>
                        <a:pt x="1820528" y="4368733"/>
                        <a:pt x="1832065" y="4354087"/>
                        <a:pt x="1848101" y="4355241"/>
                      </a:cubicBezTo>
                      <a:cubicBezTo>
                        <a:pt x="1851332" y="4355933"/>
                        <a:pt x="1854100" y="4357662"/>
                        <a:pt x="1856638" y="4359853"/>
                      </a:cubicBezTo>
                      <a:cubicBezTo>
                        <a:pt x="1857446" y="4362045"/>
                        <a:pt x="1858600" y="4364236"/>
                        <a:pt x="1859869" y="4366081"/>
                      </a:cubicBezTo>
                      <a:cubicBezTo>
                        <a:pt x="1859984" y="4367926"/>
                        <a:pt x="1859984" y="4369771"/>
                        <a:pt x="1859984" y="4371847"/>
                      </a:cubicBezTo>
                      <a:cubicBezTo>
                        <a:pt x="1859984" y="4374615"/>
                        <a:pt x="1862753" y="4375422"/>
                        <a:pt x="1864714" y="4374615"/>
                      </a:cubicBezTo>
                      <a:cubicBezTo>
                        <a:pt x="1873021" y="4400216"/>
                        <a:pt x="1933129" y="4441616"/>
                        <a:pt x="1951703" y="4450149"/>
                      </a:cubicBezTo>
                      <a:cubicBezTo>
                        <a:pt x="2039845" y="4497546"/>
                        <a:pt x="2141371" y="4509539"/>
                        <a:pt x="2238743" y="4525339"/>
                      </a:cubicBezTo>
                      <a:cubicBezTo>
                        <a:pt x="2316617" y="4537447"/>
                        <a:pt x="2393799" y="4552670"/>
                        <a:pt x="2472250" y="4560165"/>
                      </a:cubicBezTo>
                      <a:cubicBezTo>
                        <a:pt x="2550587" y="4568699"/>
                        <a:pt x="2629499" y="4566047"/>
                        <a:pt x="2707951" y="4571813"/>
                      </a:cubicBezTo>
                      <a:cubicBezTo>
                        <a:pt x="2825743" y="4580923"/>
                        <a:pt x="2943881" y="4569852"/>
                        <a:pt x="3061558" y="4563279"/>
                      </a:cubicBezTo>
                      <a:cubicBezTo>
                        <a:pt x="3212000" y="4557628"/>
                        <a:pt x="3365788" y="4537793"/>
                        <a:pt x="3507000" y="4482093"/>
                      </a:cubicBezTo>
                      <a:cubicBezTo>
                        <a:pt x="3591105" y="4445998"/>
                        <a:pt x="3719511" y="4363659"/>
                        <a:pt x="3719742" y="4262292"/>
                      </a:cubicBezTo>
                      <a:close/>
                      <a:moveTo>
                        <a:pt x="2980338" y="3417454"/>
                      </a:moveTo>
                      <a:cubicBezTo>
                        <a:pt x="2996951" y="3547651"/>
                        <a:pt x="3065135" y="3662279"/>
                        <a:pt x="3134587" y="3771142"/>
                      </a:cubicBezTo>
                      <a:cubicBezTo>
                        <a:pt x="3186734" y="3853135"/>
                        <a:pt x="3236689" y="3937780"/>
                        <a:pt x="3307757" y="4005243"/>
                      </a:cubicBezTo>
                      <a:cubicBezTo>
                        <a:pt x="3370403" y="4060942"/>
                        <a:pt x="3439740" y="4108800"/>
                        <a:pt x="3509308" y="4155736"/>
                      </a:cubicBezTo>
                      <a:cubicBezTo>
                        <a:pt x="3517037" y="4171074"/>
                        <a:pt x="3541034" y="4180415"/>
                        <a:pt x="3554648" y="4189986"/>
                      </a:cubicBezTo>
                      <a:cubicBezTo>
                        <a:pt x="3579914" y="4205670"/>
                        <a:pt x="3607833" y="4216510"/>
                        <a:pt x="3632176" y="4233577"/>
                      </a:cubicBezTo>
                      <a:cubicBezTo>
                        <a:pt x="3644521" y="4243380"/>
                        <a:pt x="3662749" y="4250645"/>
                        <a:pt x="3666441" y="4267366"/>
                      </a:cubicBezTo>
                      <a:cubicBezTo>
                        <a:pt x="3653173" y="4350167"/>
                        <a:pt x="3531458" y="4418321"/>
                        <a:pt x="3457737" y="4444383"/>
                      </a:cubicBezTo>
                      <a:cubicBezTo>
                        <a:pt x="3304988" y="4498238"/>
                        <a:pt x="3144048" y="4507464"/>
                        <a:pt x="2983684" y="4516113"/>
                      </a:cubicBezTo>
                      <a:cubicBezTo>
                        <a:pt x="2906155" y="4518996"/>
                        <a:pt x="2828627" y="4526953"/>
                        <a:pt x="2750983" y="4522802"/>
                      </a:cubicBezTo>
                      <a:cubicBezTo>
                        <a:pt x="2672647" y="4517727"/>
                        <a:pt x="2593965" y="4517842"/>
                        <a:pt x="2515514" y="4514268"/>
                      </a:cubicBezTo>
                      <a:cubicBezTo>
                        <a:pt x="2374532" y="4502159"/>
                        <a:pt x="2229398" y="4479556"/>
                        <a:pt x="2089339" y="4455569"/>
                      </a:cubicBezTo>
                      <a:cubicBezTo>
                        <a:pt x="2032462" y="4443230"/>
                        <a:pt x="1977430" y="4425817"/>
                        <a:pt x="1927937" y="4393066"/>
                      </a:cubicBezTo>
                      <a:cubicBezTo>
                        <a:pt x="1917554" y="4387530"/>
                        <a:pt x="1908786" y="4378305"/>
                        <a:pt x="1899325" y="4370578"/>
                      </a:cubicBezTo>
                      <a:cubicBezTo>
                        <a:pt x="1928744" y="4353742"/>
                        <a:pt x="1956318" y="4333675"/>
                        <a:pt x="1985622" y="4316377"/>
                      </a:cubicBezTo>
                      <a:cubicBezTo>
                        <a:pt x="2050459" y="4275323"/>
                        <a:pt x="2114836" y="4230118"/>
                        <a:pt x="2170559" y="4176609"/>
                      </a:cubicBezTo>
                      <a:cubicBezTo>
                        <a:pt x="2171251" y="4177070"/>
                        <a:pt x="2171944" y="4177647"/>
                        <a:pt x="2172636" y="4178108"/>
                      </a:cubicBezTo>
                      <a:cubicBezTo>
                        <a:pt x="2183711" y="4184566"/>
                        <a:pt x="2199286" y="4182144"/>
                        <a:pt x="2206901" y="4171420"/>
                      </a:cubicBezTo>
                      <a:cubicBezTo>
                        <a:pt x="2241396" y="4122985"/>
                        <a:pt x="2274853" y="4073858"/>
                        <a:pt x="2307157" y="4023924"/>
                      </a:cubicBezTo>
                      <a:cubicBezTo>
                        <a:pt x="2412374" y="3856940"/>
                        <a:pt x="2466251" y="3662394"/>
                        <a:pt x="2496247" y="3468771"/>
                      </a:cubicBezTo>
                      <a:cubicBezTo>
                        <a:pt x="2515053" y="3348723"/>
                        <a:pt x="2539626" y="3227867"/>
                        <a:pt x="2536627" y="3105742"/>
                      </a:cubicBezTo>
                      <a:cubicBezTo>
                        <a:pt x="2535819" y="3098361"/>
                        <a:pt x="2535704" y="3089943"/>
                        <a:pt x="2533742" y="3082447"/>
                      </a:cubicBezTo>
                      <a:cubicBezTo>
                        <a:pt x="2634229" y="3107356"/>
                        <a:pt x="2767251" y="3104589"/>
                        <a:pt x="2825051" y="3111277"/>
                      </a:cubicBezTo>
                      <a:cubicBezTo>
                        <a:pt x="2864738" y="3112776"/>
                        <a:pt x="2912616" y="3114160"/>
                        <a:pt x="2958302" y="3107818"/>
                      </a:cubicBezTo>
                      <a:cubicBezTo>
                        <a:pt x="2952303" y="3120388"/>
                        <a:pt x="2951496" y="3136187"/>
                        <a:pt x="2949073" y="3149448"/>
                      </a:cubicBezTo>
                      <a:cubicBezTo>
                        <a:pt x="2936382" y="3240321"/>
                        <a:pt x="2960725" y="3329464"/>
                        <a:pt x="2980338" y="3417454"/>
                      </a:cubicBezTo>
                      <a:close/>
                      <a:moveTo>
                        <a:pt x="3027063" y="2901279"/>
                      </a:moveTo>
                      <a:cubicBezTo>
                        <a:pt x="3068480" y="2934952"/>
                        <a:pt x="3077479" y="3007258"/>
                        <a:pt x="3023948" y="3033667"/>
                      </a:cubicBezTo>
                      <a:cubicBezTo>
                        <a:pt x="2935805" y="3072299"/>
                        <a:pt x="2834049" y="3058345"/>
                        <a:pt x="2740254" y="3053617"/>
                      </a:cubicBezTo>
                      <a:cubicBezTo>
                        <a:pt x="2678531" y="3047620"/>
                        <a:pt x="2435909" y="3050042"/>
                        <a:pt x="2446408" y="2957094"/>
                      </a:cubicBezTo>
                      <a:cubicBezTo>
                        <a:pt x="2447908" y="2934722"/>
                        <a:pt x="2452984" y="2907621"/>
                        <a:pt x="2475827" y="2897588"/>
                      </a:cubicBezTo>
                      <a:cubicBezTo>
                        <a:pt x="2475942" y="2897588"/>
                        <a:pt x="2476058" y="2897588"/>
                        <a:pt x="2476173" y="2897704"/>
                      </a:cubicBezTo>
                      <a:cubicBezTo>
                        <a:pt x="2476519" y="2901048"/>
                        <a:pt x="2480672" y="2901394"/>
                        <a:pt x="2482057" y="2898972"/>
                      </a:cubicBezTo>
                      <a:cubicBezTo>
                        <a:pt x="2554394" y="2913157"/>
                        <a:pt x="2628807" y="2921229"/>
                        <a:pt x="2705412" y="2922497"/>
                      </a:cubicBezTo>
                      <a:cubicBezTo>
                        <a:pt x="2787902" y="2922152"/>
                        <a:pt x="2871083" y="2925842"/>
                        <a:pt x="2953111" y="2917308"/>
                      </a:cubicBezTo>
                      <a:cubicBezTo>
                        <a:pt x="2976877" y="2913272"/>
                        <a:pt x="2999720" y="2906237"/>
                        <a:pt x="3022217" y="2897934"/>
                      </a:cubicBezTo>
                      <a:cubicBezTo>
                        <a:pt x="3023717" y="2898972"/>
                        <a:pt x="3025217" y="2900241"/>
                        <a:pt x="3027063" y="2901279"/>
                      </a:cubicBezTo>
                      <a:close/>
                      <a:moveTo>
                        <a:pt x="3405936" y="2551165"/>
                      </a:moveTo>
                      <a:cubicBezTo>
                        <a:pt x="3367288" y="2609517"/>
                        <a:pt x="3314564" y="2655992"/>
                        <a:pt x="3262763" y="2702351"/>
                      </a:cubicBezTo>
                      <a:cubicBezTo>
                        <a:pt x="3209693" y="2752400"/>
                        <a:pt x="3142317" y="2792185"/>
                        <a:pt x="3072749" y="2818824"/>
                      </a:cubicBezTo>
                      <a:cubicBezTo>
                        <a:pt x="3034100" y="2835777"/>
                        <a:pt x="2995336" y="2853651"/>
                        <a:pt x="2953918" y="2862877"/>
                      </a:cubicBezTo>
                      <a:cubicBezTo>
                        <a:pt x="2919192" y="2870257"/>
                        <a:pt x="2884004" y="2867951"/>
                        <a:pt x="2848355" y="2868758"/>
                      </a:cubicBezTo>
                      <a:cubicBezTo>
                        <a:pt x="2518860" y="2883519"/>
                        <a:pt x="2241281" y="2813750"/>
                        <a:pt x="1978469" y="2608595"/>
                      </a:cubicBezTo>
                      <a:cubicBezTo>
                        <a:pt x="1898056" y="2551281"/>
                        <a:pt x="1832180" y="2477475"/>
                        <a:pt x="1771150" y="2400441"/>
                      </a:cubicBezTo>
                      <a:cubicBezTo>
                        <a:pt x="1746691" y="2370689"/>
                        <a:pt x="1722464" y="2340590"/>
                        <a:pt x="1699967" y="2309338"/>
                      </a:cubicBezTo>
                      <a:cubicBezTo>
                        <a:pt x="1706312" y="2294692"/>
                        <a:pt x="1700428" y="2274511"/>
                        <a:pt x="1679892" y="2271628"/>
                      </a:cubicBezTo>
                      <a:cubicBezTo>
                        <a:pt x="1677816" y="2271398"/>
                        <a:pt x="1675739" y="2271052"/>
                        <a:pt x="1673778" y="2270821"/>
                      </a:cubicBezTo>
                      <a:cubicBezTo>
                        <a:pt x="1668240" y="2262287"/>
                        <a:pt x="1662933" y="2253638"/>
                        <a:pt x="1657741" y="2244874"/>
                      </a:cubicBezTo>
                      <a:cubicBezTo>
                        <a:pt x="1584943" y="2115830"/>
                        <a:pt x="1531412" y="1976177"/>
                        <a:pt x="1482380" y="1836639"/>
                      </a:cubicBezTo>
                      <a:cubicBezTo>
                        <a:pt x="1447538" y="1730890"/>
                        <a:pt x="1406236" y="1626756"/>
                        <a:pt x="1383046" y="1517547"/>
                      </a:cubicBezTo>
                      <a:cubicBezTo>
                        <a:pt x="1357434" y="1367515"/>
                        <a:pt x="1323747" y="1218175"/>
                        <a:pt x="1311402" y="1066297"/>
                      </a:cubicBezTo>
                      <a:cubicBezTo>
                        <a:pt x="1307364" y="921801"/>
                        <a:pt x="1305634" y="776843"/>
                        <a:pt x="1308172" y="632115"/>
                      </a:cubicBezTo>
                      <a:cubicBezTo>
                        <a:pt x="1377855" y="587025"/>
                        <a:pt x="1452153" y="543895"/>
                        <a:pt x="1530719" y="515411"/>
                      </a:cubicBezTo>
                      <a:cubicBezTo>
                        <a:pt x="1605594" y="489003"/>
                        <a:pt x="1683353" y="473204"/>
                        <a:pt x="1760536" y="455098"/>
                      </a:cubicBezTo>
                      <a:cubicBezTo>
                        <a:pt x="1909016" y="413929"/>
                        <a:pt x="2058074" y="394670"/>
                        <a:pt x="2213246" y="394440"/>
                      </a:cubicBezTo>
                      <a:cubicBezTo>
                        <a:pt x="2379840" y="389481"/>
                        <a:pt x="2546895" y="374143"/>
                        <a:pt x="2713257" y="392595"/>
                      </a:cubicBezTo>
                      <a:cubicBezTo>
                        <a:pt x="2792978" y="400898"/>
                        <a:pt x="2872468" y="411046"/>
                        <a:pt x="2952303" y="418196"/>
                      </a:cubicBezTo>
                      <a:cubicBezTo>
                        <a:pt x="3090516" y="437570"/>
                        <a:pt x="3225267" y="472050"/>
                        <a:pt x="3364057" y="494653"/>
                      </a:cubicBezTo>
                      <a:cubicBezTo>
                        <a:pt x="3459929" y="516910"/>
                        <a:pt x="3557878" y="541127"/>
                        <a:pt x="3648328" y="581028"/>
                      </a:cubicBezTo>
                      <a:cubicBezTo>
                        <a:pt x="3677055" y="593483"/>
                        <a:pt x="3702552" y="606284"/>
                        <a:pt x="3730817" y="621160"/>
                      </a:cubicBezTo>
                      <a:cubicBezTo>
                        <a:pt x="3740393" y="625773"/>
                        <a:pt x="3751584" y="633269"/>
                        <a:pt x="3762659" y="637536"/>
                      </a:cubicBezTo>
                      <a:cubicBezTo>
                        <a:pt x="3752853" y="852724"/>
                        <a:pt x="3737855" y="1067681"/>
                        <a:pt x="3737624" y="1283100"/>
                      </a:cubicBezTo>
                      <a:cubicBezTo>
                        <a:pt x="3732893" y="1383314"/>
                        <a:pt x="3739701" y="1483989"/>
                        <a:pt x="3726202" y="1583626"/>
                      </a:cubicBezTo>
                      <a:cubicBezTo>
                        <a:pt x="3710627" y="1680956"/>
                        <a:pt x="3689630" y="1777018"/>
                        <a:pt x="3667018" y="1873080"/>
                      </a:cubicBezTo>
                      <a:cubicBezTo>
                        <a:pt x="3647289" y="1947693"/>
                        <a:pt x="3615447" y="2018615"/>
                        <a:pt x="3595835" y="2093343"/>
                      </a:cubicBezTo>
                      <a:cubicBezTo>
                        <a:pt x="3561339" y="2256867"/>
                        <a:pt x="3493387" y="2408168"/>
                        <a:pt x="3405936" y="2551165"/>
                      </a:cubicBezTo>
                      <a:close/>
                      <a:moveTo>
                        <a:pt x="4872168" y="930680"/>
                      </a:moveTo>
                      <a:cubicBezTo>
                        <a:pt x="4869053" y="1063530"/>
                        <a:pt x="4857978" y="1196725"/>
                        <a:pt x="4811599" y="1322540"/>
                      </a:cubicBezTo>
                      <a:cubicBezTo>
                        <a:pt x="4751607" y="1475570"/>
                        <a:pt x="4684808" y="1625026"/>
                        <a:pt x="4583398" y="1756145"/>
                      </a:cubicBezTo>
                      <a:cubicBezTo>
                        <a:pt x="4496525" y="1865815"/>
                        <a:pt x="4398807" y="1967067"/>
                        <a:pt x="4298666" y="2064743"/>
                      </a:cubicBezTo>
                      <a:cubicBezTo>
                        <a:pt x="4217677" y="2139702"/>
                        <a:pt x="4127919" y="2206357"/>
                        <a:pt x="4037931" y="2270360"/>
                      </a:cubicBezTo>
                      <a:cubicBezTo>
                        <a:pt x="3915408" y="2340359"/>
                        <a:pt x="3779964" y="2389255"/>
                        <a:pt x="3642559" y="2420622"/>
                      </a:cubicBezTo>
                      <a:cubicBezTo>
                        <a:pt x="3615793" y="2425697"/>
                        <a:pt x="3588682" y="2429156"/>
                        <a:pt x="3561570" y="2430886"/>
                      </a:cubicBezTo>
                      <a:cubicBezTo>
                        <a:pt x="3552340" y="2431463"/>
                        <a:pt x="3541149" y="2431693"/>
                        <a:pt x="3531343" y="2434000"/>
                      </a:cubicBezTo>
                      <a:cubicBezTo>
                        <a:pt x="3564800" y="2365614"/>
                        <a:pt x="3593989" y="2295154"/>
                        <a:pt x="3618332" y="2223309"/>
                      </a:cubicBezTo>
                      <a:cubicBezTo>
                        <a:pt x="3627907" y="2188136"/>
                        <a:pt x="3635868" y="2152502"/>
                        <a:pt x="3644982" y="2117214"/>
                      </a:cubicBezTo>
                      <a:cubicBezTo>
                        <a:pt x="3647059" y="2131398"/>
                        <a:pt x="3661018" y="2142123"/>
                        <a:pt x="3674978" y="2139817"/>
                      </a:cubicBezTo>
                      <a:cubicBezTo>
                        <a:pt x="3701282" y="2135550"/>
                        <a:pt x="3727818" y="2131744"/>
                        <a:pt x="3753660" y="2125171"/>
                      </a:cubicBezTo>
                      <a:cubicBezTo>
                        <a:pt x="3846994" y="2101184"/>
                        <a:pt x="3922677" y="2039719"/>
                        <a:pt x="4003781" y="1990707"/>
                      </a:cubicBezTo>
                      <a:cubicBezTo>
                        <a:pt x="4168067" y="1888533"/>
                        <a:pt x="4308588" y="1746804"/>
                        <a:pt x="4407690" y="1580512"/>
                      </a:cubicBezTo>
                      <a:cubicBezTo>
                        <a:pt x="4458107" y="1486526"/>
                        <a:pt x="4499409" y="1384582"/>
                        <a:pt x="4537366" y="1284369"/>
                      </a:cubicBezTo>
                      <a:cubicBezTo>
                        <a:pt x="4560440" y="1219443"/>
                        <a:pt x="4580399" y="1153364"/>
                        <a:pt x="4600242" y="1087401"/>
                      </a:cubicBezTo>
                      <a:cubicBezTo>
                        <a:pt x="4614317" y="1038851"/>
                        <a:pt x="4635891" y="959856"/>
                        <a:pt x="4577976" y="932526"/>
                      </a:cubicBezTo>
                      <a:cubicBezTo>
                        <a:pt x="4558363" y="926298"/>
                        <a:pt x="4537250" y="930219"/>
                        <a:pt x="4516945" y="928605"/>
                      </a:cubicBezTo>
                      <a:cubicBezTo>
                        <a:pt x="4412305" y="925260"/>
                        <a:pt x="4308819" y="907616"/>
                        <a:pt x="4204871" y="896315"/>
                      </a:cubicBezTo>
                      <a:cubicBezTo>
                        <a:pt x="4102653" y="881208"/>
                        <a:pt x="3999513" y="874404"/>
                        <a:pt x="3897065" y="861027"/>
                      </a:cubicBezTo>
                      <a:cubicBezTo>
                        <a:pt x="3886797" y="861834"/>
                        <a:pt x="3830727" y="851225"/>
                        <a:pt x="3805346" y="855953"/>
                      </a:cubicBezTo>
                      <a:cubicBezTo>
                        <a:pt x="3809384" y="781110"/>
                        <a:pt x="3813422" y="706382"/>
                        <a:pt x="3816767" y="631539"/>
                      </a:cubicBezTo>
                      <a:cubicBezTo>
                        <a:pt x="3824266" y="633730"/>
                        <a:pt x="3832111" y="635229"/>
                        <a:pt x="3839264" y="637766"/>
                      </a:cubicBezTo>
                      <a:cubicBezTo>
                        <a:pt x="3956134" y="678244"/>
                        <a:pt x="4081656" y="668326"/>
                        <a:pt x="4201871" y="691967"/>
                      </a:cubicBezTo>
                      <a:cubicBezTo>
                        <a:pt x="4299704" y="708688"/>
                        <a:pt x="4399614" y="707304"/>
                        <a:pt x="4497102" y="726794"/>
                      </a:cubicBezTo>
                      <a:cubicBezTo>
                        <a:pt x="4556171" y="735558"/>
                        <a:pt x="4615932" y="735097"/>
                        <a:pt x="4675463" y="737864"/>
                      </a:cubicBezTo>
                      <a:cubicBezTo>
                        <a:pt x="4742031" y="744553"/>
                        <a:pt x="4808946" y="746167"/>
                        <a:pt x="4875860" y="746859"/>
                      </a:cubicBezTo>
                      <a:cubicBezTo>
                        <a:pt x="4883244" y="807633"/>
                        <a:pt x="4872630" y="869561"/>
                        <a:pt x="4872168" y="93068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8"/>
                <p:cNvSpPr/>
                <p:nvPr/>
              </p:nvSpPr>
              <p:spPr>
                <a:xfrm>
                  <a:off x="241313" y="6267556"/>
                  <a:ext cx="6691" cy="6688"/>
                </a:xfrm>
                <a:custGeom>
                  <a:rect b="b" l="l" r="r" t="t"/>
                  <a:pathLst>
                    <a:path extrusionOk="0" h="6688" w="6691">
                      <a:moveTo>
                        <a:pt x="3346" y="0"/>
                      </a:moveTo>
                      <a:cubicBezTo>
                        <a:pt x="1500" y="0"/>
                        <a:pt x="0" y="1499"/>
                        <a:pt x="0" y="3344"/>
                      </a:cubicBezTo>
                      <a:cubicBezTo>
                        <a:pt x="0" y="5189"/>
                        <a:pt x="1500" y="6689"/>
                        <a:pt x="3346" y="6689"/>
                      </a:cubicBezTo>
                      <a:cubicBezTo>
                        <a:pt x="5192" y="6689"/>
                        <a:pt x="6691" y="5189"/>
                        <a:pt x="6691" y="3344"/>
                      </a:cubicBezTo>
                      <a:cubicBezTo>
                        <a:pt x="6691" y="1499"/>
                        <a:pt x="5192" y="0"/>
                        <a:pt x="334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8"/>
                <p:cNvSpPr/>
                <p:nvPr/>
              </p:nvSpPr>
              <p:spPr>
                <a:xfrm>
                  <a:off x="897809" y="7272348"/>
                  <a:ext cx="486530" cy="567125"/>
                </a:xfrm>
                <a:custGeom>
                  <a:rect b="b" l="l" r="r" t="t"/>
                  <a:pathLst>
                    <a:path extrusionOk="0" h="567125" w="486530">
                      <a:moveTo>
                        <a:pt x="467896" y="516402"/>
                      </a:moveTo>
                      <a:cubicBezTo>
                        <a:pt x="423594" y="503140"/>
                        <a:pt x="384945" y="476386"/>
                        <a:pt x="346412" y="451476"/>
                      </a:cubicBezTo>
                      <a:cubicBezTo>
                        <a:pt x="246040" y="380670"/>
                        <a:pt x="155937" y="291642"/>
                        <a:pt x="87869" y="189237"/>
                      </a:cubicBezTo>
                      <a:cubicBezTo>
                        <a:pt x="57642" y="138150"/>
                        <a:pt x="47720" y="78991"/>
                        <a:pt x="31337" y="22714"/>
                      </a:cubicBezTo>
                      <a:cubicBezTo>
                        <a:pt x="22685" y="-15226"/>
                        <a:pt x="-3620" y="-926"/>
                        <a:pt x="418" y="31133"/>
                      </a:cubicBezTo>
                      <a:cubicBezTo>
                        <a:pt x="9417" y="153373"/>
                        <a:pt x="59026" y="245860"/>
                        <a:pt x="142554" y="333619"/>
                      </a:cubicBezTo>
                      <a:cubicBezTo>
                        <a:pt x="229081" y="429681"/>
                        <a:pt x="331529" y="520438"/>
                        <a:pt x="454051" y="566105"/>
                      </a:cubicBezTo>
                      <a:cubicBezTo>
                        <a:pt x="487047" y="574754"/>
                        <a:pt x="500315" y="525858"/>
                        <a:pt x="467896" y="51640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8"/>
                <p:cNvSpPr/>
                <p:nvPr/>
              </p:nvSpPr>
              <p:spPr>
                <a:xfrm>
                  <a:off x="1020519" y="9574490"/>
                  <a:ext cx="6691" cy="6688"/>
                </a:xfrm>
                <a:custGeom>
                  <a:rect b="b" l="l" r="r" t="t"/>
                  <a:pathLst>
                    <a:path extrusionOk="0" h="6688" w="6691">
                      <a:moveTo>
                        <a:pt x="3346" y="6688"/>
                      </a:moveTo>
                      <a:cubicBezTo>
                        <a:pt x="5192" y="6688"/>
                        <a:pt x="6691" y="5189"/>
                        <a:pt x="6691" y="3344"/>
                      </a:cubicBezTo>
                      <a:cubicBezTo>
                        <a:pt x="6691" y="1499"/>
                        <a:pt x="5192" y="0"/>
                        <a:pt x="3346" y="0"/>
                      </a:cubicBezTo>
                      <a:cubicBezTo>
                        <a:pt x="1500" y="0"/>
                        <a:pt x="0" y="1499"/>
                        <a:pt x="0" y="3344"/>
                      </a:cubicBezTo>
                      <a:cubicBezTo>
                        <a:pt x="0" y="5189"/>
                        <a:pt x="1500" y="6688"/>
                        <a:pt x="3346" y="668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8"/>
                <p:cNvSpPr/>
                <p:nvPr/>
              </p:nvSpPr>
              <p:spPr>
                <a:xfrm>
                  <a:off x="1437367" y="10321956"/>
                  <a:ext cx="959181" cy="551750"/>
                </a:xfrm>
                <a:custGeom>
                  <a:rect b="b" l="l" r="r" t="t"/>
                  <a:pathLst>
                    <a:path extrusionOk="0" h="551750" w="959181">
                      <a:moveTo>
                        <a:pt x="885213" y="157"/>
                      </a:moveTo>
                      <a:cubicBezTo>
                        <a:pt x="686777" y="42"/>
                        <a:pt x="488111" y="-2495"/>
                        <a:pt x="290367" y="18032"/>
                      </a:cubicBezTo>
                      <a:cubicBezTo>
                        <a:pt x="252295" y="20454"/>
                        <a:pt x="207532" y="20454"/>
                        <a:pt x="166460" y="20338"/>
                      </a:cubicBezTo>
                      <a:cubicBezTo>
                        <a:pt x="136233" y="23913"/>
                        <a:pt x="44399" y="7191"/>
                        <a:pt x="52244" y="56549"/>
                      </a:cubicBezTo>
                      <a:cubicBezTo>
                        <a:pt x="43246" y="46285"/>
                        <a:pt x="25479" y="53666"/>
                        <a:pt x="25133" y="66928"/>
                      </a:cubicBezTo>
                      <a:cubicBezTo>
                        <a:pt x="11635" y="189398"/>
                        <a:pt x="4135" y="312215"/>
                        <a:pt x="1828" y="435377"/>
                      </a:cubicBezTo>
                      <a:cubicBezTo>
                        <a:pt x="2982" y="464668"/>
                        <a:pt x="-9478" y="502263"/>
                        <a:pt x="18095" y="522790"/>
                      </a:cubicBezTo>
                      <a:cubicBezTo>
                        <a:pt x="47053" y="543202"/>
                        <a:pt x="84548" y="543663"/>
                        <a:pt x="118697" y="546431"/>
                      </a:cubicBezTo>
                      <a:cubicBezTo>
                        <a:pt x="165537" y="548968"/>
                        <a:pt x="212608" y="549775"/>
                        <a:pt x="259564" y="550928"/>
                      </a:cubicBezTo>
                      <a:cubicBezTo>
                        <a:pt x="441271" y="552658"/>
                        <a:pt x="623324" y="552081"/>
                        <a:pt x="805031" y="545047"/>
                      </a:cubicBezTo>
                      <a:cubicBezTo>
                        <a:pt x="839411" y="542048"/>
                        <a:pt x="874830" y="544585"/>
                        <a:pt x="908517" y="538012"/>
                      </a:cubicBezTo>
                      <a:cubicBezTo>
                        <a:pt x="964933" y="510566"/>
                        <a:pt x="945897" y="389249"/>
                        <a:pt x="952935" y="334471"/>
                      </a:cubicBezTo>
                      <a:cubicBezTo>
                        <a:pt x="955588" y="246597"/>
                        <a:pt x="955934" y="158723"/>
                        <a:pt x="958126" y="70733"/>
                      </a:cubicBezTo>
                      <a:cubicBezTo>
                        <a:pt x="965972" y="22068"/>
                        <a:pt x="928938" y="849"/>
                        <a:pt x="885213" y="157"/>
                      </a:cubicBezTo>
                      <a:close/>
                      <a:moveTo>
                        <a:pt x="898250" y="368145"/>
                      </a:moveTo>
                      <a:cubicBezTo>
                        <a:pt x="895596" y="407931"/>
                        <a:pt x="899634" y="449677"/>
                        <a:pt x="886597" y="487848"/>
                      </a:cubicBezTo>
                      <a:cubicBezTo>
                        <a:pt x="674663" y="499149"/>
                        <a:pt x="462268" y="500533"/>
                        <a:pt x="250103" y="498803"/>
                      </a:cubicBezTo>
                      <a:cubicBezTo>
                        <a:pt x="183304" y="494190"/>
                        <a:pt x="112352" y="504223"/>
                        <a:pt x="48207" y="483235"/>
                      </a:cubicBezTo>
                      <a:cubicBezTo>
                        <a:pt x="43823" y="344158"/>
                        <a:pt x="51437" y="205197"/>
                        <a:pt x="56975" y="66351"/>
                      </a:cubicBezTo>
                      <a:cubicBezTo>
                        <a:pt x="73472" y="87685"/>
                        <a:pt x="103469" y="71310"/>
                        <a:pt x="126196" y="73847"/>
                      </a:cubicBezTo>
                      <a:cubicBezTo>
                        <a:pt x="224837" y="75692"/>
                        <a:pt x="321863" y="69465"/>
                        <a:pt x="420158" y="61277"/>
                      </a:cubicBezTo>
                      <a:cubicBezTo>
                        <a:pt x="529528" y="51936"/>
                        <a:pt x="641321" y="54358"/>
                        <a:pt x="751384" y="53897"/>
                      </a:cubicBezTo>
                      <a:cubicBezTo>
                        <a:pt x="802262" y="56088"/>
                        <a:pt x="854871" y="47323"/>
                        <a:pt x="904941" y="57125"/>
                      </a:cubicBezTo>
                      <a:cubicBezTo>
                        <a:pt x="902633" y="160799"/>
                        <a:pt x="902403" y="264587"/>
                        <a:pt x="898250" y="36814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" name="Google Shape;257;p8"/>
              <p:cNvSpPr/>
              <p:nvPr/>
            </p:nvSpPr>
            <p:spPr>
              <a:xfrm>
                <a:off x="399167" y="5690059"/>
                <a:ext cx="2455497" cy="2486685"/>
              </a:xfrm>
              <a:custGeom>
                <a:rect b="b" l="l" r="r" t="t"/>
                <a:pathLst>
                  <a:path extrusionOk="0" h="2486685" w="2455497">
                    <a:moveTo>
                      <a:pt x="952809" y="2148510"/>
                    </a:moveTo>
                    <a:cubicBezTo>
                      <a:pt x="985805" y="2157044"/>
                      <a:pt x="998957" y="2108263"/>
                      <a:pt x="966538" y="2098692"/>
                    </a:cubicBezTo>
                    <a:cubicBezTo>
                      <a:pt x="922236" y="2085430"/>
                      <a:pt x="883587" y="2058675"/>
                      <a:pt x="845054" y="2033766"/>
                    </a:cubicBezTo>
                    <a:cubicBezTo>
                      <a:pt x="744682" y="1962959"/>
                      <a:pt x="654579" y="1873932"/>
                      <a:pt x="586511" y="1771642"/>
                    </a:cubicBezTo>
                    <a:cubicBezTo>
                      <a:pt x="556284" y="1720555"/>
                      <a:pt x="546362" y="1661396"/>
                      <a:pt x="529979" y="1605120"/>
                    </a:cubicBezTo>
                    <a:cubicBezTo>
                      <a:pt x="521327" y="1567179"/>
                      <a:pt x="495022" y="1581479"/>
                      <a:pt x="499060" y="1613538"/>
                    </a:cubicBezTo>
                    <a:cubicBezTo>
                      <a:pt x="508175" y="1735778"/>
                      <a:pt x="557668" y="1828265"/>
                      <a:pt x="641196" y="1916024"/>
                    </a:cubicBezTo>
                    <a:cubicBezTo>
                      <a:pt x="727838" y="2011971"/>
                      <a:pt x="830171" y="2102843"/>
                      <a:pt x="952809" y="2148510"/>
                    </a:cubicBezTo>
                    <a:close/>
                    <a:moveTo>
                      <a:pt x="2455498" y="253562"/>
                    </a:moveTo>
                    <a:cubicBezTo>
                      <a:pt x="2445691" y="468750"/>
                      <a:pt x="2430693" y="683708"/>
                      <a:pt x="2430462" y="899012"/>
                    </a:cubicBezTo>
                    <a:cubicBezTo>
                      <a:pt x="2425732" y="999225"/>
                      <a:pt x="2432654" y="1099900"/>
                      <a:pt x="2419041" y="1199537"/>
                    </a:cubicBezTo>
                    <a:cubicBezTo>
                      <a:pt x="2403466" y="1296867"/>
                      <a:pt x="2382468" y="1392930"/>
                      <a:pt x="2359856" y="1488992"/>
                    </a:cubicBezTo>
                    <a:cubicBezTo>
                      <a:pt x="2340128" y="1563604"/>
                      <a:pt x="2308286" y="1634526"/>
                      <a:pt x="2288673" y="1709254"/>
                    </a:cubicBezTo>
                    <a:cubicBezTo>
                      <a:pt x="2254293" y="1872894"/>
                      <a:pt x="2186340" y="2024194"/>
                      <a:pt x="2098775" y="2167192"/>
                    </a:cubicBezTo>
                    <a:cubicBezTo>
                      <a:pt x="2060126" y="2225544"/>
                      <a:pt x="2007402" y="2272019"/>
                      <a:pt x="1955601" y="2318377"/>
                    </a:cubicBezTo>
                    <a:cubicBezTo>
                      <a:pt x="1902416" y="2368542"/>
                      <a:pt x="1835155" y="2408212"/>
                      <a:pt x="1765587" y="2434851"/>
                    </a:cubicBezTo>
                    <a:cubicBezTo>
                      <a:pt x="1726939" y="2451803"/>
                      <a:pt x="1688174" y="2469678"/>
                      <a:pt x="1646757" y="2478903"/>
                    </a:cubicBezTo>
                    <a:cubicBezTo>
                      <a:pt x="1612031" y="2486284"/>
                      <a:pt x="1576728" y="2483862"/>
                      <a:pt x="1541309" y="2484785"/>
                    </a:cubicBezTo>
                    <a:cubicBezTo>
                      <a:pt x="1211814" y="2499546"/>
                      <a:pt x="934234" y="2429777"/>
                      <a:pt x="671423" y="2224622"/>
                    </a:cubicBezTo>
                    <a:cubicBezTo>
                      <a:pt x="591010" y="2167307"/>
                      <a:pt x="525134" y="2093502"/>
                      <a:pt x="464103" y="2016468"/>
                    </a:cubicBezTo>
                    <a:cubicBezTo>
                      <a:pt x="439645" y="1986715"/>
                      <a:pt x="415418" y="1956732"/>
                      <a:pt x="393036" y="1925595"/>
                    </a:cubicBezTo>
                    <a:cubicBezTo>
                      <a:pt x="399496" y="1910950"/>
                      <a:pt x="393497" y="1890653"/>
                      <a:pt x="372961" y="1887770"/>
                    </a:cubicBezTo>
                    <a:cubicBezTo>
                      <a:pt x="370885" y="1887540"/>
                      <a:pt x="368924" y="1887309"/>
                      <a:pt x="366847" y="1887078"/>
                    </a:cubicBezTo>
                    <a:cubicBezTo>
                      <a:pt x="361309" y="1878545"/>
                      <a:pt x="356002" y="1869780"/>
                      <a:pt x="350811" y="1861016"/>
                    </a:cubicBezTo>
                    <a:cubicBezTo>
                      <a:pt x="278012" y="1731972"/>
                      <a:pt x="224481" y="1592434"/>
                      <a:pt x="175449" y="1452781"/>
                    </a:cubicBezTo>
                    <a:cubicBezTo>
                      <a:pt x="140607" y="1347032"/>
                      <a:pt x="99305" y="1242898"/>
                      <a:pt x="76116" y="1133804"/>
                    </a:cubicBezTo>
                    <a:cubicBezTo>
                      <a:pt x="50504" y="983772"/>
                      <a:pt x="16816" y="834432"/>
                      <a:pt x="4471" y="682555"/>
                    </a:cubicBezTo>
                    <a:cubicBezTo>
                      <a:pt x="433" y="538058"/>
                      <a:pt x="-1413" y="393100"/>
                      <a:pt x="1241" y="248373"/>
                    </a:cubicBezTo>
                    <a:cubicBezTo>
                      <a:pt x="70924" y="203282"/>
                      <a:pt x="145222" y="160153"/>
                      <a:pt x="223789" y="131668"/>
                    </a:cubicBezTo>
                    <a:cubicBezTo>
                      <a:pt x="298664" y="105260"/>
                      <a:pt x="376423" y="89346"/>
                      <a:pt x="453490" y="71240"/>
                    </a:cubicBezTo>
                    <a:cubicBezTo>
                      <a:pt x="602085" y="30071"/>
                      <a:pt x="751028" y="10812"/>
                      <a:pt x="906200" y="10697"/>
                    </a:cubicBezTo>
                    <a:cubicBezTo>
                      <a:pt x="1072793" y="5738"/>
                      <a:pt x="1239848" y="-9599"/>
                      <a:pt x="1406211" y="8852"/>
                    </a:cubicBezTo>
                    <a:cubicBezTo>
                      <a:pt x="1485932" y="17040"/>
                      <a:pt x="1565421" y="27303"/>
                      <a:pt x="1645257" y="34338"/>
                    </a:cubicBezTo>
                    <a:cubicBezTo>
                      <a:pt x="1783585" y="53712"/>
                      <a:pt x="1918221" y="88308"/>
                      <a:pt x="2057011" y="110795"/>
                    </a:cubicBezTo>
                    <a:cubicBezTo>
                      <a:pt x="2152883" y="133052"/>
                      <a:pt x="2250832" y="157385"/>
                      <a:pt x="2341282" y="197170"/>
                    </a:cubicBezTo>
                    <a:cubicBezTo>
                      <a:pt x="2370009" y="209625"/>
                      <a:pt x="2395505" y="222426"/>
                      <a:pt x="2423771" y="237302"/>
                    </a:cubicBezTo>
                    <a:cubicBezTo>
                      <a:pt x="2433231" y="241800"/>
                      <a:pt x="2444422" y="249411"/>
                      <a:pt x="2455498" y="2535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400523" y="5359422"/>
                <a:ext cx="2462447" cy="551909"/>
              </a:xfrm>
              <a:custGeom>
                <a:rect b="b" l="l" r="r" t="t"/>
                <a:pathLst>
                  <a:path extrusionOk="0" h="551909" w="2462447">
                    <a:moveTo>
                      <a:pt x="2462217" y="268913"/>
                    </a:moveTo>
                    <a:cubicBezTo>
                      <a:pt x="2463256" y="351136"/>
                      <a:pt x="2460602" y="433245"/>
                      <a:pt x="2457141" y="515237"/>
                    </a:cubicBezTo>
                    <a:cubicBezTo>
                      <a:pt x="2457026" y="518466"/>
                      <a:pt x="2456910" y="521695"/>
                      <a:pt x="2456795" y="525040"/>
                    </a:cubicBezTo>
                    <a:cubicBezTo>
                      <a:pt x="2444796" y="519504"/>
                      <a:pt x="2432452" y="514661"/>
                      <a:pt x="2424030" y="508779"/>
                    </a:cubicBezTo>
                    <a:cubicBezTo>
                      <a:pt x="2342464" y="465650"/>
                      <a:pt x="2254552" y="436128"/>
                      <a:pt x="2165256" y="413409"/>
                    </a:cubicBezTo>
                    <a:cubicBezTo>
                      <a:pt x="2012161" y="373854"/>
                      <a:pt x="1857681" y="352174"/>
                      <a:pt x="1702509" y="319192"/>
                    </a:cubicBezTo>
                    <a:cubicBezTo>
                      <a:pt x="1504881" y="295552"/>
                      <a:pt x="1306214" y="268682"/>
                      <a:pt x="1106625" y="279868"/>
                    </a:cubicBezTo>
                    <a:cubicBezTo>
                      <a:pt x="920188" y="293476"/>
                      <a:pt x="730405" y="282405"/>
                      <a:pt x="547659" y="328187"/>
                    </a:cubicBezTo>
                    <a:cubicBezTo>
                      <a:pt x="444519" y="354596"/>
                      <a:pt x="339879" y="376737"/>
                      <a:pt x="238584" y="410296"/>
                    </a:cubicBezTo>
                    <a:cubicBezTo>
                      <a:pt x="156095" y="437742"/>
                      <a:pt x="81797" y="485600"/>
                      <a:pt x="13844" y="538993"/>
                    </a:cubicBezTo>
                    <a:cubicBezTo>
                      <a:pt x="10960" y="541761"/>
                      <a:pt x="5538" y="546374"/>
                      <a:pt x="0" y="551909"/>
                    </a:cubicBezTo>
                    <a:cubicBezTo>
                      <a:pt x="1615" y="475567"/>
                      <a:pt x="4615" y="399340"/>
                      <a:pt x="9114" y="323229"/>
                    </a:cubicBezTo>
                    <a:cubicBezTo>
                      <a:pt x="9114" y="321729"/>
                      <a:pt x="8653" y="320576"/>
                      <a:pt x="8076" y="319538"/>
                    </a:cubicBezTo>
                    <a:cubicBezTo>
                      <a:pt x="8883" y="320000"/>
                      <a:pt x="9806" y="320230"/>
                      <a:pt x="10729" y="320230"/>
                    </a:cubicBezTo>
                    <a:cubicBezTo>
                      <a:pt x="25266" y="315733"/>
                      <a:pt x="36572" y="304085"/>
                      <a:pt x="49147" y="295782"/>
                    </a:cubicBezTo>
                    <a:cubicBezTo>
                      <a:pt x="97949" y="259456"/>
                      <a:pt x="145250" y="222900"/>
                      <a:pt x="197859" y="191763"/>
                    </a:cubicBezTo>
                    <a:cubicBezTo>
                      <a:pt x="283348" y="139754"/>
                      <a:pt x="376105" y="113115"/>
                      <a:pt x="470823" y="80133"/>
                    </a:cubicBezTo>
                    <a:cubicBezTo>
                      <a:pt x="564965" y="47612"/>
                      <a:pt x="664759" y="39886"/>
                      <a:pt x="762939" y="28008"/>
                    </a:cubicBezTo>
                    <a:cubicBezTo>
                      <a:pt x="968181" y="3906"/>
                      <a:pt x="1175270" y="-2667"/>
                      <a:pt x="1381781" y="908"/>
                    </a:cubicBezTo>
                    <a:cubicBezTo>
                      <a:pt x="1482730" y="1023"/>
                      <a:pt x="1583101" y="5751"/>
                      <a:pt x="1682319" y="24894"/>
                    </a:cubicBezTo>
                    <a:cubicBezTo>
                      <a:pt x="1758809" y="32851"/>
                      <a:pt x="1835760" y="36311"/>
                      <a:pt x="1911558" y="49573"/>
                    </a:cubicBezTo>
                    <a:cubicBezTo>
                      <a:pt x="1971550" y="64911"/>
                      <a:pt x="2029812" y="86706"/>
                      <a:pt x="2090727" y="98930"/>
                    </a:cubicBezTo>
                    <a:cubicBezTo>
                      <a:pt x="2174832" y="123839"/>
                      <a:pt x="2260320" y="153131"/>
                      <a:pt x="2340156" y="191879"/>
                    </a:cubicBezTo>
                    <a:cubicBezTo>
                      <a:pt x="2378574" y="211944"/>
                      <a:pt x="2414685" y="235816"/>
                      <a:pt x="2450911" y="259572"/>
                    </a:cubicBezTo>
                    <a:cubicBezTo>
                      <a:pt x="2454257" y="262685"/>
                      <a:pt x="2458294" y="264992"/>
                      <a:pt x="2462448" y="266491"/>
                    </a:cubicBezTo>
                    <a:cubicBezTo>
                      <a:pt x="2462332" y="267298"/>
                      <a:pt x="2462217" y="268105"/>
                      <a:pt x="2462217" y="268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2623348" y="5937740"/>
                <a:ext cx="1347119" cy="1802345"/>
              </a:xfrm>
              <a:custGeom>
                <a:rect b="b" l="l" r="r" t="t"/>
                <a:pathLst>
                  <a:path extrusionOk="0" h="1802345" w="1347119">
                    <a:moveTo>
                      <a:pt x="1344517" y="115321"/>
                    </a:moveTo>
                    <a:cubicBezTo>
                      <a:pt x="1351901" y="176095"/>
                      <a:pt x="1341287" y="237906"/>
                      <a:pt x="1340710" y="299026"/>
                    </a:cubicBezTo>
                    <a:cubicBezTo>
                      <a:pt x="1337595" y="431991"/>
                      <a:pt x="1326519" y="565071"/>
                      <a:pt x="1280141" y="690886"/>
                    </a:cubicBezTo>
                    <a:cubicBezTo>
                      <a:pt x="1220149" y="843916"/>
                      <a:pt x="1153350" y="993372"/>
                      <a:pt x="1051940" y="1124491"/>
                    </a:cubicBezTo>
                    <a:cubicBezTo>
                      <a:pt x="965067" y="1234161"/>
                      <a:pt x="867349" y="1335528"/>
                      <a:pt x="767323" y="1433089"/>
                    </a:cubicBezTo>
                    <a:cubicBezTo>
                      <a:pt x="686334" y="1508047"/>
                      <a:pt x="596576" y="1574703"/>
                      <a:pt x="506588" y="1638706"/>
                    </a:cubicBezTo>
                    <a:cubicBezTo>
                      <a:pt x="384065" y="1708705"/>
                      <a:pt x="248622" y="1757486"/>
                      <a:pt x="111216" y="1788968"/>
                    </a:cubicBezTo>
                    <a:cubicBezTo>
                      <a:pt x="84451" y="1794042"/>
                      <a:pt x="57339" y="1797502"/>
                      <a:pt x="30112" y="1799232"/>
                    </a:cubicBezTo>
                    <a:cubicBezTo>
                      <a:pt x="20882" y="1799808"/>
                      <a:pt x="9806" y="1800039"/>
                      <a:pt x="0" y="1802346"/>
                    </a:cubicBezTo>
                    <a:cubicBezTo>
                      <a:pt x="33342" y="1733960"/>
                      <a:pt x="62646" y="1663499"/>
                      <a:pt x="86989" y="1591770"/>
                    </a:cubicBezTo>
                    <a:cubicBezTo>
                      <a:pt x="96565" y="1556597"/>
                      <a:pt x="104525" y="1520963"/>
                      <a:pt x="113639" y="1485560"/>
                    </a:cubicBezTo>
                    <a:cubicBezTo>
                      <a:pt x="115601" y="1499744"/>
                      <a:pt x="129560" y="1510469"/>
                      <a:pt x="143635" y="1508278"/>
                    </a:cubicBezTo>
                    <a:cubicBezTo>
                      <a:pt x="169939" y="1503896"/>
                      <a:pt x="196475" y="1500205"/>
                      <a:pt x="222317" y="1493632"/>
                    </a:cubicBezTo>
                    <a:cubicBezTo>
                      <a:pt x="315651" y="1469646"/>
                      <a:pt x="391449" y="1408180"/>
                      <a:pt x="472438" y="1359168"/>
                    </a:cubicBezTo>
                    <a:cubicBezTo>
                      <a:pt x="636725" y="1256994"/>
                      <a:pt x="777360" y="1115265"/>
                      <a:pt x="876232" y="948973"/>
                    </a:cubicBezTo>
                    <a:cubicBezTo>
                      <a:pt x="926648" y="855102"/>
                      <a:pt x="967951" y="753043"/>
                      <a:pt x="1005907" y="652830"/>
                    </a:cubicBezTo>
                    <a:cubicBezTo>
                      <a:pt x="1029097" y="587904"/>
                      <a:pt x="1048940" y="521826"/>
                      <a:pt x="1068784" y="455862"/>
                    </a:cubicBezTo>
                    <a:cubicBezTo>
                      <a:pt x="1082859" y="407312"/>
                      <a:pt x="1104433" y="328318"/>
                      <a:pt x="1046518" y="300987"/>
                    </a:cubicBezTo>
                    <a:cubicBezTo>
                      <a:pt x="1027020" y="294759"/>
                      <a:pt x="1005792" y="298680"/>
                      <a:pt x="985487" y="297066"/>
                    </a:cubicBezTo>
                    <a:cubicBezTo>
                      <a:pt x="880847" y="293837"/>
                      <a:pt x="777476" y="276078"/>
                      <a:pt x="673412" y="264776"/>
                    </a:cubicBezTo>
                    <a:cubicBezTo>
                      <a:pt x="571195" y="249554"/>
                      <a:pt x="468170" y="242980"/>
                      <a:pt x="365606" y="229488"/>
                    </a:cubicBezTo>
                    <a:cubicBezTo>
                      <a:pt x="355338" y="230295"/>
                      <a:pt x="299269" y="219686"/>
                      <a:pt x="273888" y="224414"/>
                    </a:cubicBezTo>
                    <a:cubicBezTo>
                      <a:pt x="277926" y="149571"/>
                      <a:pt x="282079" y="74843"/>
                      <a:pt x="285425" y="0"/>
                    </a:cubicBezTo>
                    <a:cubicBezTo>
                      <a:pt x="292923" y="2191"/>
                      <a:pt x="300653" y="3690"/>
                      <a:pt x="307806" y="6227"/>
                    </a:cubicBezTo>
                    <a:cubicBezTo>
                      <a:pt x="424791" y="46820"/>
                      <a:pt x="550197" y="36903"/>
                      <a:pt x="670413" y="60428"/>
                    </a:cubicBezTo>
                    <a:cubicBezTo>
                      <a:pt x="768361" y="77150"/>
                      <a:pt x="868156" y="75766"/>
                      <a:pt x="965643" y="95255"/>
                    </a:cubicBezTo>
                    <a:cubicBezTo>
                      <a:pt x="1024713" y="104019"/>
                      <a:pt x="1084474" y="103558"/>
                      <a:pt x="1144005" y="106326"/>
                    </a:cubicBezTo>
                    <a:cubicBezTo>
                      <a:pt x="1210804" y="112899"/>
                      <a:pt x="1277718" y="114629"/>
                      <a:pt x="1344517" y="1153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-865132" y="5944313"/>
                <a:ext cx="1846426" cy="1969949"/>
              </a:xfrm>
              <a:custGeom>
                <a:rect b="b" l="l" r="r" t="t"/>
                <a:pathLst>
                  <a:path extrusionOk="0" h="1969949" w="1846426">
                    <a:moveTo>
                      <a:pt x="1846426" y="1967138"/>
                    </a:moveTo>
                    <a:cubicBezTo>
                      <a:pt x="1740979" y="1972443"/>
                      <a:pt x="1634608" y="1971521"/>
                      <a:pt x="1530429" y="1953070"/>
                    </a:cubicBezTo>
                    <a:cubicBezTo>
                      <a:pt x="1403869" y="1923086"/>
                      <a:pt x="1275693" y="1898984"/>
                      <a:pt x="1152017" y="1857353"/>
                    </a:cubicBezTo>
                    <a:cubicBezTo>
                      <a:pt x="1074027" y="1834520"/>
                      <a:pt x="994999" y="1813416"/>
                      <a:pt x="923008" y="1775014"/>
                    </a:cubicBezTo>
                    <a:cubicBezTo>
                      <a:pt x="627086" y="1625674"/>
                      <a:pt x="431534" y="1453616"/>
                      <a:pt x="263902" y="1166122"/>
                    </a:cubicBezTo>
                    <a:cubicBezTo>
                      <a:pt x="131227" y="969385"/>
                      <a:pt x="74581" y="735861"/>
                      <a:pt x="23126" y="507065"/>
                    </a:cubicBezTo>
                    <a:cubicBezTo>
                      <a:pt x="4667" y="412732"/>
                      <a:pt x="-3871" y="317362"/>
                      <a:pt x="1667" y="220608"/>
                    </a:cubicBezTo>
                    <a:cubicBezTo>
                      <a:pt x="2936" y="202157"/>
                      <a:pt x="4667" y="183129"/>
                      <a:pt x="7436" y="164447"/>
                    </a:cubicBezTo>
                    <a:cubicBezTo>
                      <a:pt x="21049" y="162833"/>
                      <a:pt x="35240" y="157759"/>
                      <a:pt x="48276" y="156836"/>
                    </a:cubicBezTo>
                    <a:cubicBezTo>
                      <a:pt x="139995" y="144381"/>
                      <a:pt x="227445" y="111284"/>
                      <a:pt x="319626" y="101597"/>
                    </a:cubicBezTo>
                    <a:cubicBezTo>
                      <a:pt x="441456" y="78187"/>
                      <a:pt x="565478" y="78533"/>
                      <a:pt x="688116" y="62850"/>
                    </a:cubicBezTo>
                    <a:cubicBezTo>
                      <a:pt x="786296" y="45552"/>
                      <a:pt x="884821" y="37940"/>
                      <a:pt x="984270" y="31483"/>
                    </a:cubicBezTo>
                    <a:cubicBezTo>
                      <a:pt x="1062144" y="23410"/>
                      <a:pt x="1138980" y="7035"/>
                      <a:pt x="1217201" y="1615"/>
                    </a:cubicBezTo>
                    <a:cubicBezTo>
                      <a:pt x="1220431" y="1038"/>
                      <a:pt x="1224238" y="692"/>
                      <a:pt x="1227930" y="0"/>
                    </a:cubicBezTo>
                    <a:cubicBezTo>
                      <a:pt x="1226315" y="50280"/>
                      <a:pt x="1225507" y="100675"/>
                      <a:pt x="1223431" y="150839"/>
                    </a:cubicBezTo>
                    <a:cubicBezTo>
                      <a:pt x="1222739" y="172981"/>
                      <a:pt x="1222162" y="195122"/>
                      <a:pt x="1221816" y="217264"/>
                    </a:cubicBezTo>
                    <a:cubicBezTo>
                      <a:pt x="1206471" y="218879"/>
                      <a:pt x="1191127" y="223722"/>
                      <a:pt x="1175899" y="226144"/>
                    </a:cubicBezTo>
                    <a:cubicBezTo>
                      <a:pt x="1077373" y="244826"/>
                      <a:pt x="976540" y="251630"/>
                      <a:pt x="876976" y="263277"/>
                    </a:cubicBezTo>
                    <a:cubicBezTo>
                      <a:pt x="773836" y="276885"/>
                      <a:pt x="670464" y="289224"/>
                      <a:pt x="566978" y="299718"/>
                    </a:cubicBezTo>
                    <a:cubicBezTo>
                      <a:pt x="482643" y="303639"/>
                      <a:pt x="398308" y="304792"/>
                      <a:pt x="314088" y="309866"/>
                    </a:cubicBezTo>
                    <a:cubicBezTo>
                      <a:pt x="277170" y="307675"/>
                      <a:pt x="247289" y="318746"/>
                      <a:pt x="237483" y="357494"/>
                    </a:cubicBezTo>
                    <a:cubicBezTo>
                      <a:pt x="225369" y="415269"/>
                      <a:pt x="241059" y="475121"/>
                      <a:pt x="253288" y="531743"/>
                    </a:cubicBezTo>
                    <a:cubicBezTo>
                      <a:pt x="276131" y="635416"/>
                      <a:pt x="309935" y="736668"/>
                      <a:pt x="368081" y="826272"/>
                    </a:cubicBezTo>
                    <a:cubicBezTo>
                      <a:pt x="426227" y="915761"/>
                      <a:pt x="493141" y="999714"/>
                      <a:pt x="562363" y="1081131"/>
                    </a:cubicBezTo>
                    <a:cubicBezTo>
                      <a:pt x="606434" y="1135677"/>
                      <a:pt x="652467" y="1188840"/>
                      <a:pt x="705998" y="1234507"/>
                    </a:cubicBezTo>
                    <a:cubicBezTo>
                      <a:pt x="841442" y="1349481"/>
                      <a:pt x="994076" y="1445198"/>
                      <a:pt x="1153055" y="1524307"/>
                    </a:cubicBezTo>
                    <a:cubicBezTo>
                      <a:pt x="1294499" y="1597536"/>
                      <a:pt x="1442864" y="1662116"/>
                      <a:pt x="1601728" y="1682873"/>
                    </a:cubicBezTo>
                    <a:cubicBezTo>
                      <a:pt x="1603343" y="1685410"/>
                      <a:pt x="1604958" y="1687832"/>
                      <a:pt x="1606573" y="1690254"/>
                    </a:cubicBezTo>
                    <a:cubicBezTo>
                      <a:pt x="1679371" y="1787930"/>
                      <a:pt x="1754015" y="1887106"/>
                      <a:pt x="1846426" y="19671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537967" y="8203904"/>
                <a:ext cx="615068" cy="162181"/>
              </a:xfrm>
              <a:custGeom>
                <a:rect b="b" l="l" r="r" t="t"/>
                <a:pathLst>
                  <a:path extrusionOk="0" h="162181" w="615068">
                    <a:moveTo>
                      <a:pt x="580986" y="3460"/>
                    </a:moveTo>
                    <a:cubicBezTo>
                      <a:pt x="622403" y="37133"/>
                      <a:pt x="631402" y="109324"/>
                      <a:pt x="577871" y="135848"/>
                    </a:cubicBezTo>
                    <a:cubicBezTo>
                      <a:pt x="489728" y="174480"/>
                      <a:pt x="387972" y="160526"/>
                      <a:pt x="294177" y="155913"/>
                    </a:cubicBezTo>
                    <a:cubicBezTo>
                      <a:pt x="232454" y="149917"/>
                      <a:pt x="-10168" y="152339"/>
                      <a:pt x="331" y="59390"/>
                    </a:cubicBezTo>
                    <a:cubicBezTo>
                      <a:pt x="1830" y="37133"/>
                      <a:pt x="6791" y="10148"/>
                      <a:pt x="29404" y="0"/>
                    </a:cubicBezTo>
                    <a:cubicBezTo>
                      <a:pt x="29635" y="0"/>
                      <a:pt x="29865" y="115"/>
                      <a:pt x="29981" y="115"/>
                    </a:cubicBezTo>
                    <a:cubicBezTo>
                      <a:pt x="31019" y="3344"/>
                      <a:pt x="34826" y="3575"/>
                      <a:pt x="36095" y="1384"/>
                    </a:cubicBezTo>
                    <a:cubicBezTo>
                      <a:pt x="108316" y="15568"/>
                      <a:pt x="182730" y="23410"/>
                      <a:pt x="259220" y="24679"/>
                    </a:cubicBezTo>
                    <a:cubicBezTo>
                      <a:pt x="341709" y="24333"/>
                      <a:pt x="424891" y="28023"/>
                      <a:pt x="506918" y="19489"/>
                    </a:cubicBezTo>
                    <a:cubicBezTo>
                      <a:pt x="530569" y="15453"/>
                      <a:pt x="553528" y="8534"/>
                      <a:pt x="575909" y="115"/>
                    </a:cubicBezTo>
                    <a:cubicBezTo>
                      <a:pt x="577755" y="1269"/>
                      <a:pt x="579370" y="2422"/>
                      <a:pt x="580986" y="34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991561" y="8388417"/>
                <a:ext cx="1766884" cy="1441413"/>
              </a:xfrm>
              <a:custGeom>
                <a:rect b="b" l="l" r="r" t="t"/>
                <a:pathLst>
                  <a:path extrusionOk="0" h="1441413" w="1766884">
                    <a:moveTo>
                      <a:pt x="1732620" y="1151130"/>
                    </a:moveTo>
                    <a:cubicBezTo>
                      <a:pt x="1744965" y="1160932"/>
                      <a:pt x="1763308" y="1168197"/>
                      <a:pt x="1766885" y="1184919"/>
                    </a:cubicBezTo>
                    <a:cubicBezTo>
                      <a:pt x="1753617" y="1267719"/>
                      <a:pt x="1632018" y="1335874"/>
                      <a:pt x="1558181" y="1361936"/>
                    </a:cubicBezTo>
                    <a:cubicBezTo>
                      <a:pt x="1405432" y="1415791"/>
                      <a:pt x="1244492" y="1425016"/>
                      <a:pt x="1084128" y="1433550"/>
                    </a:cubicBezTo>
                    <a:cubicBezTo>
                      <a:pt x="1006599" y="1436433"/>
                      <a:pt x="929071" y="1444390"/>
                      <a:pt x="851427" y="1440239"/>
                    </a:cubicBezTo>
                    <a:cubicBezTo>
                      <a:pt x="773091" y="1435164"/>
                      <a:pt x="694409" y="1435395"/>
                      <a:pt x="615958" y="1431705"/>
                    </a:cubicBezTo>
                    <a:cubicBezTo>
                      <a:pt x="474861" y="1419596"/>
                      <a:pt x="329842" y="1396993"/>
                      <a:pt x="189783" y="1373007"/>
                    </a:cubicBezTo>
                    <a:cubicBezTo>
                      <a:pt x="132790" y="1360667"/>
                      <a:pt x="77874" y="1343254"/>
                      <a:pt x="28496" y="1310503"/>
                    </a:cubicBezTo>
                    <a:cubicBezTo>
                      <a:pt x="18228" y="1305083"/>
                      <a:pt x="9460" y="1295742"/>
                      <a:pt x="0" y="1288131"/>
                    </a:cubicBezTo>
                    <a:cubicBezTo>
                      <a:pt x="29419" y="1271294"/>
                      <a:pt x="56993" y="1251228"/>
                      <a:pt x="86181" y="1233930"/>
                    </a:cubicBezTo>
                    <a:cubicBezTo>
                      <a:pt x="151019" y="1192876"/>
                      <a:pt x="215510" y="1147901"/>
                      <a:pt x="271234" y="1094392"/>
                    </a:cubicBezTo>
                    <a:cubicBezTo>
                      <a:pt x="271811" y="1094854"/>
                      <a:pt x="272503" y="1095315"/>
                      <a:pt x="273195" y="1095661"/>
                    </a:cubicBezTo>
                    <a:cubicBezTo>
                      <a:pt x="284155" y="1102119"/>
                      <a:pt x="299846" y="1099697"/>
                      <a:pt x="307460" y="1088972"/>
                    </a:cubicBezTo>
                    <a:cubicBezTo>
                      <a:pt x="341955" y="1040537"/>
                      <a:pt x="375413" y="991411"/>
                      <a:pt x="407716" y="941477"/>
                    </a:cubicBezTo>
                    <a:cubicBezTo>
                      <a:pt x="512933" y="774493"/>
                      <a:pt x="566811" y="579947"/>
                      <a:pt x="596807" y="386324"/>
                    </a:cubicBezTo>
                    <a:cubicBezTo>
                      <a:pt x="615612" y="266275"/>
                      <a:pt x="640186" y="145419"/>
                      <a:pt x="637186" y="23295"/>
                    </a:cubicBezTo>
                    <a:cubicBezTo>
                      <a:pt x="636379" y="16029"/>
                      <a:pt x="636263" y="7611"/>
                      <a:pt x="634417" y="0"/>
                    </a:cubicBezTo>
                    <a:cubicBezTo>
                      <a:pt x="734789" y="24909"/>
                      <a:pt x="867810" y="22141"/>
                      <a:pt x="925610" y="28715"/>
                    </a:cubicBezTo>
                    <a:cubicBezTo>
                      <a:pt x="965182" y="30214"/>
                      <a:pt x="1013060" y="31598"/>
                      <a:pt x="1058862" y="25370"/>
                    </a:cubicBezTo>
                    <a:cubicBezTo>
                      <a:pt x="1052863" y="37940"/>
                      <a:pt x="1052170" y="53739"/>
                      <a:pt x="1049632" y="67001"/>
                    </a:cubicBezTo>
                    <a:cubicBezTo>
                      <a:pt x="1036711" y="157989"/>
                      <a:pt x="1061054" y="247016"/>
                      <a:pt x="1080667" y="335006"/>
                    </a:cubicBezTo>
                    <a:cubicBezTo>
                      <a:pt x="1097280" y="465203"/>
                      <a:pt x="1165463" y="579832"/>
                      <a:pt x="1234916" y="688695"/>
                    </a:cubicBezTo>
                    <a:cubicBezTo>
                      <a:pt x="1287063" y="770687"/>
                      <a:pt x="1337018" y="855333"/>
                      <a:pt x="1408086" y="922795"/>
                    </a:cubicBezTo>
                    <a:cubicBezTo>
                      <a:pt x="1470616" y="978495"/>
                      <a:pt x="1540068" y="1026468"/>
                      <a:pt x="1609636" y="1073288"/>
                    </a:cubicBezTo>
                    <a:cubicBezTo>
                      <a:pt x="1617251" y="1088626"/>
                      <a:pt x="1641363" y="1097967"/>
                      <a:pt x="1654976" y="1107424"/>
                    </a:cubicBezTo>
                    <a:cubicBezTo>
                      <a:pt x="1680358" y="1123222"/>
                      <a:pt x="1708162" y="1133947"/>
                      <a:pt x="1732620" y="11511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909213" y="9560651"/>
                <a:ext cx="1975032" cy="408493"/>
              </a:xfrm>
              <a:custGeom>
                <a:rect b="b" l="l" r="r" t="t"/>
                <a:pathLst>
                  <a:path extrusionOk="0" h="408493" w="1975032">
                    <a:moveTo>
                      <a:pt x="1919723" y="12109"/>
                    </a:moveTo>
                    <a:cubicBezTo>
                      <a:pt x="1992637" y="15107"/>
                      <a:pt x="1982715" y="100560"/>
                      <a:pt x="1951104" y="144035"/>
                    </a:cubicBezTo>
                    <a:cubicBezTo>
                      <a:pt x="1913724" y="200888"/>
                      <a:pt x="1849810" y="231448"/>
                      <a:pt x="1791548" y="262816"/>
                    </a:cubicBezTo>
                    <a:cubicBezTo>
                      <a:pt x="1692561" y="317362"/>
                      <a:pt x="1582845" y="344578"/>
                      <a:pt x="1472666" y="366489"/>
                    </a:cubicBezTo>
                    <a:cubicBezTo>
                      <a:pt x="1274000" y="411233"/>
                      <a:pt x="1068181" y="413770"/>
                      <a:pt x="865477" y="403507"/>
                    </a:cubicBezTo>
                    <a:cubicBezTo>
                      <a:pt x="736378" y="400624"/>
                      <a:pt x="607625" y="387246"/>
                      <a:pt x="479796" y="369141"/>
                    </a:cubicBezTo>
                    <a:cubicBezTo>
                      <a:pt x="346890" y="352420"/>
                      <a:pt x="122843" y="304216"/>
                      <a:pt x="30432" y="204348"/>
                    </a:cubicBezTo>
                    <a:cubicBezTo>
                      <a:pt x="13472" y="185320"/>
                      <a:pt x="-5910" y="157182"/>
                      <a:pt x="1705" y="129390"/>
                    </a:cubicBezTo>
                    <a:cubicBezTo>
                      <a:pt x="3435" y="114283"/>
                      <a:pt x="14972" y="99637"/>
                      <a:pt x="31008" y="100790"/>
                    </a:cubicBezTo>
                    <a:cubicBezTo>
                      <a:pt x="34123" y="101482"/>
                      <a:pt x="36892" y="103097"/>
                      <a:pt x="39315" y="105172"/>
                    </a:cubicBezTo>
                    <a:cubicBezTo>
                      <a:pt x="40123" y="107594"/>
                      <a:pt x="41392" y="110016"/>
                      <a:pt x="42892" y="112092"/>
                    </a:cubicBezTo>
                    <a:cubicBezTo>
                      <a:pt x="42892" y="113706"/>
                      <a:pt x="42892" y="115436"/>
                      <a:pt x="42892" y="117396"/>
                    </a:cubicBezTo>
                    <a:cubicBezTo>
                      <a:pt x="42892" y="120164"/>
                      <a:pt x="45660" y="121202"/>
                      <a:pt x="47622" y="120279"/>
                    </a:cubicBezTo>
                    <a:cubicBezTo>
                      <a:pt x="56159" y="145880"/>
                      <a:pt x="116036" y="187050"/>
                      <a:pt x="134495" y="195699"/>
                    </a:cubicBezTo>
                    <a:cubicBezTo>
                      <a:pt x="222637" y="243096"/>
                      <a:pt x="324163" y="255089"/>
                      <a:pt x="421535" y="270888"/>
                    </a:cubicBezTo>
                    <a:cubicBezTo>
                      <a:pt x="499409" y="283112"/>
                      <a:pt x="576591" y="298219"/>
                      <a:pt x="655042" y="305715"/>
                    </a:cubicBezTo>
                    <a:cubicBezTo>
                      <a:pt x="733378" y="314364"/>
                      <a:pt x="812291" y="311596"/>
                      <a:pt x="890742" y="317362"/>
                    </a:cubicBezTo>
                    <a:cubicBezTo>
                      <a:pt x="1008535" y="326473"/>
                      <a:pt x="1126673" y="315402"/>
                      <a:pt x="1244350" y="308829"/>
                    </a:cubicBezTo>
                    <a:cubicBezTo>
                      <a:pt x="1394792" y="303178"/>
                      <a:pt x="1548695" y="283343"/>
                      <a:pt x="1689792" y="227643"/>
                    </a:cubicBezTo>
                    <a:cubicBezTo>
                      <a:pt x="1773435" y="191317"/>
                      <a:pt x="1901841" y="108863"/>
                      <a:pt x="1902072" y="7496"/>
                    </a:cubicBezTo>
                    <a:cubicBezTo>
                      <a:pt x="1901841" y="4959"/>
                      <a:pt x="1901380" y="2422"/>
                      <a:pt x="1900918" y="0"/>
                    </a:cubicBezTo>
                    <a:cubicBezTo>
                      <a:pt x="1901841" y="0"/>
                      <a:pt x="1902880" y="0"/>
                      <a:pt x="1903802" y="0"/>
                    </a:cubicBezTo>
                    <a:cubicBezTo>
                      <a:pt x="1907610" y="5997"/>
                      <a:pt x="1913032" y="10609"/>
                      <a:pt x="1919723" y="12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1484268" y="10374386"/>
                <a:ext cx="858039" cy="446989"/>
              </a:xfrm>
              <a:custGeom>
                <a:rect b="b" l="l" r="r" t="t"/>
                <a:pathLst>
                  <a:path extrusionOk="0" h="446989" w="858039">
                    <a:moveTo>
                      <a:pt x="858039" y="4695"/>
                    </a:moveTo>
                    <a:cubicBezTo>
                      <a:pt x="855732" y="108368"/>
                      <a:pt x="855501" y="212041"/>
                      <a:pt x="851348" y="315714"/>
                    </a:cubicBezTo>
                    <a:cubicBezTo>
                      <a:pt x="848694" y="355500"/>
                      <a:pt x="852732" y="397246"/>
                      <a:pt x="839696" y="435417"/>
                    </a:cubicBezTo>
                    <a:cubicBezTo>
                      <a:pt x="627877" y="446718"/>
                      <a:pt x="415366" y="448102"/>
                      <a:pt x="203202" y="446373"/>
                    </a:cubicBezTo>
                    <a:cubicBezTo>
                      <a:pt x="136403" y="441644"/>
                      <a:pt x="65335" y="451793"/>
                      <a:pt x="1305" y="430689"/>
                    </a:cubicBezTo>
                    <a:cubicBezTo>
                      <a:pt x="-3079" y="291612"/>
                      <a:pt x="4535" y="152651"/>
                      <a:pt x="10073" y="13920"/>
                    </a:cubicBezTo>
                    <a:cubicBezTo>
                      <a:pt x="26571" y="35255"/>
                      <a:pt x="56567" y="18879"/>
                      <a:pt x="79295" y="21416"/>
                    </a:cubicBezTo>
                    <a:cubicBezTo>
                      <a:pt x="177936" y="23261"/>
                      <a:pt x="274962" y="17034"/>
                      <a:pt x="373256" y="8962"/>
                    </a:cubicBezTo>
                    <a:cubicBezTo>
                      <a:pt x="482627" y="-379"/>
                      <a:pt x="594420" y="1927"/>
                      <a:pt x="704482" y="1581"/>
                    </a:cubicBezTo>
                    <a:cubicBezTo>
                      <a:pt x="755360" y="3657"/>
                      <a:pt x="807853" y="-4992"/>
                      <a:pt x="858039" y="46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510470" y="9543007"/>
                <a:ext cx="2741295" cy="594257"/>
              </a:xfrm>
              <a:custGeom>
                <a:rect b="b" l="l" r="r" t="t"/>
                <a:pathLst>
                  <a:path extrusionOk="0" h="594257" w="2741295">
                    <a:moveTo>
                      <a:pt x="516740" y="34712"/>
                    </a:moveTo>
                    <a:cubicBezTo>
                      <a:pt x="516740" y="32866"/>
                      <a:pt x="515240" y="31367"/>
                      <a:pt x="513395" y="31367"/>
                    </a:cubicBezTo>
                    <a:cubicBezTo>
                      <a:pt x="511549" y="31367"/>
                      <a:pt x="510049" y="32866"/>
                      <a:pt x="510049" y="34712"/>
                    </a:cubicBezTo>
                    <a:cubicBezTo>
                      <a:pt x="510049" y="36556"/>
                      <a:pt x="511549" y="38056"/>
                      <a:pt x="513395" y="38056"/>
                    </a:cubicBezTo>
                    <a:cubicBezTo>
                      <a:pt x="515240" y="38056"/>
                      <a:pt x="516740" y="36556"/>
                      <a:pt x="516740" y="34712"/>
                    </a:cubicBezTo>
                    <a:close/>
                    <a:moveTo>
                      <a:pt x="2580125" y="200542"/>
                    </a:moveTo>
                    <a:cubicBezTo>
                      <a:pt x="2637233" y="293260"/>
                      <a:pt x="2701148" y="382518"/>
                      <a:pt x="2741296" y="484346"/>
                    </a:cubicBezTo>
                    <a:cubicBezTo>
                      <a:pt x="2556128" y="487575"/>
                      <a:pt x="2374075" y="523671"/>
                      <a:pt x="2189830" y="538893"/>
                    </a:cubicBezTo>
                    <a:cubicBezTo>
                      <a:pt x="2072037" y="543736"/>
                      <a:pt x="1955168" y="560804"/>
                      <a:pt x="1837376" y="567723"/>
                    </a:cubicBezTo>
                    <a:cubicBezTo>
                      <a:pt x="1662591" y="572105"/>
                      <a:pt x="1485844" y="596207"/>
                      <a:pt x="1310598" y="594132"/>
                    </a:cubicBezTo>
                    <a:cubicBezTo>
                      <a:pt x="1041441" y="591710"/>
                      <a:pt x="772399" y="581331"/>
                      <a:pt x="503357" y="575104"/>
                    </a:cubicBezTo>
                    <a:cubicBezTo>
                      <a:pt x="386834" y="571067"/>
                      <a:pt x="270195" y="572797"/>
                      <a:pt x="153788" y="568530"/>
                    </a:cubicBezTo>
                    <a:cubicBezTo>
                      <a:pt x="102679" y="563802"/>
                      <a:pt x="49378" y="568184"/>
                      <a:pt x="0" y="552616"/>
                    </a:cubicBezTo>
                    <a:cubicBezTo>
                      <a:pt x="23305" y="516867"/>
                      <a:pt x="34034" y="474890"/>
                      <a:pt x="51339" y="436258"/>
                    </a:cubicBezTo>
                    <a:cubicBezTo>
                      <a:pt x="75336" y="383902"/>
                      <a:pt x="100602" y="332123"/>
                      <a:pt x="121946" y="278615"/>
                    </a:cubicBezTo>
                    <a:cubicBezTo>
                      <a:pt x="154480" y="201926"/>
                      <a:pt x="173862" y="117050"/>
                      <a:pt x="228547" y="52010"/>
                    </a:cubicBezTo>
                    <a:cubicBezTo>
                      <a:pt x="235700" y="42322"/>
                      <a:pt x="248621" y="42668"/>
                      <a:pt x="259466" y="39785"/>
                    </a:cubicBezTo>
                    <a:cubicBezTo>
                      <a:pt x="368490" y="16837"/>
                      <a:pt x="477976" y="8419"/>
                      <a:pt x="589769" y="1038"/>
                    </a:cubicBezTo>
                    <a:cubicBezTo>
                      <a:pt x="592999" y="692"/>
                      <a:pt x="596115" y="346"/>
                      <a:pt x="599345" y="0"/>
                    </a:cubicBezTo>
                    <a:cubicBezTo>
                      <a:pt x="578117" y="13838"/>
                      <a:pt x="556427" y="27100"/>
                      <a:pt x="534392" y="39785"/>
                    </a:cubicBezTo>
                    <a:cubicBezTo>
                      <a:pt x="505780" y="56507"/>
                      <a:pt x="478322" y="75074"/>
                      <a:pt x="449595" y="91219"/>
                    </a:cubicBezTo>
                    <a:cubicBezTo>
                      <a:pt x="443596" y="94563"/>
                      <a:pt x="439789" y="99868"/>
                      <a:pt x="437943" y="105864"/>
                    </a:cubicBezTo>
                    <a:cubicBezTo>
                      <a:pt x="427213" y="96985"/>
                      <a:pt x="410139" y="97215"/>
                      <a:pt x="394795" y="105980"/>
                    </a:cubicBezTo>
                    <a:cubicBezTo>
                      <a:pt x="335379" y="153030"/>
                      <a:pt x="372528" y="232947"/>
                      <a:pt x="418330" y="275501"/>
                    </a:cubicBezTo>
                    <a:cubicBezTo>
                      <a:pt x="455479" y="311942"/>
                      <a:pt x="503242" y="335122"/>
                      <a:pt x="550544" y="355303"/>
                    </a:cubicBezTo>
                    <a:cubicBezTo>
                      <a:pt x="669951" y="407197"/>
                      <a:pt x="798011" y="431183"/>
                      <a:pt x="926533" y="447098"/>
                    </a:cubicBezTo>
                    <a:cubicBezTo>
                      <a:pt x="1098087" y="469124"/>
                      <a:pt x="1270680" y="479042"/>
                      <a:pt x="1443619" y="479388"/>
                    </a:cubicBezTo>
                    <a:cubicBezTo>
                      <a:pt x="1592100" y="480195"/>
                      <a:pt x="1740811" y="468778"/>
                      <a:pt x="1885831" y="435797"/>
                    </a:cubicBezTo>
                    <a:cubicBezTo>
                      <a:pt x="2052770" y="404660"/>
                      <a:pt x="2219364" y="347807"/>
                      <a:pt x="2353193" y="240328"/>
                    </a:cubicBezTo>
                    <a:cubicBezTo>
                      <a:pt x="2410070" y="189010"/>
                      <a:pt x="2454487" y="92256"/>
                      <a:pt x="2409032" y="23180"/>
                    </a:cubicBezTo>
                    <a:cubicBezTo>
                      <a:pt x="2429568" y="25370"/>
                      <a:pt x="2449988" y="28138"/>
                      <a:pt x="2470293" y="31829"/>
                    </a:cubicBezTo>
                    <a:cubicBezTo>
                      <a:pt x="2477561" y="33443"/>
                      <a:pt x="2485868" y="34942"/>
                      <a:pt x="2488291" y="43015"/>
                    </a:cubicBezTo>
                    <a:cubicBezTo>
                      <a:pt x="2496251" y="58814"/>
                      <a:pt x="2503866" y="74958"/>
                      <a:pt x="2512518" y="90296"/>
                    </a:cubicBezTo>
                    <a:cubicBezTo>
                      <a:pt x="2533170" y="128121"/>
                      <a:pt x="2556128" y="164562"/>
                      <a:pt x="2580125" y="200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491088" y="10080747"/>
                <a:ext cx="2764485" cy="939899"/>
              </a:xfrm>
              <a:custGeom>
                <a:rect b="b" l="l" r="r" t="t"/>
                <a:pathLst>
                  <a:path extrusionOk="0" h="939899" w="2764485">
                    <a:moveTo>
                      <a:pt x="1904290" y="312057"/>
                    </a:moveTo>
                    <a:cubicBezTo>
                      <a:pt x="1912135" y="263277"/>
                      <a:pt x="1875102" y="241942"/>
                      <a:pt x="1831492" y="241366"/>
                    </a:cubicBezTo>
                    <a:cubicBezTo>
                      <a:pt x="1633056" y="241250"/>
                      <a:pt x="1434390" y="238598"/>
                      <a:pt x="1236646" y="259240"/>
                    </a:cubicBezTo>
                    <a:cubicBezTo>
                      <a:pt x="1198690" y="261662"/>
                      <a:pt x="1153811" y="261547"/>
                      <a:pt x="1112739" y="261547"/>
                    </a:cubicBezTo>
                    <a:cubicBezTo>
                      <a:pt x="1082513" y="265122"/>
                      <a:pt x="990678" y="248400"/>
                      <a:pt x="998523" y="297757"/>
                    </a:cubicBezTo>
                    <a:cubicBezTo>
                      <a:pt x="989525" y="287494"/>
                      <a:pt x="971758" y="294874"/>
                      <a:pt x="971412" y="308137"/>
                    </a:cubicBezTo>
                    <a:cubicBezTo>
                      <a:pt x="957914" y="430607"/>
                      <a:pt x="950414" y="553423"/>
                      <a:pt x="948107" y="676586"/>
                    </a:cubicBezTo>
                    <a:cubicBezTo>
                      <a:pt x="949261" y="705877"/>
                      <a:pt x="936685" y="743472"/>
                      <a:pt x="964374" y="763999"/>
                    </a:cubicBezTo>
                    <a:cubicBezTo>
                      <a:pt x="993332" y="784410"/>
                      <a:pt x="1030827" y="784872"/>
                      <a:pt x="1064976" y="787639"/>
                    </a:cubicBezTo>
                    <a:cubicBezTo>
                      <a:pt x="1111817" y="790177"/>
                      <a:pt x="1158887" y="790984"/>
                      <a:pt x="1205843" y="792137"/>
                    </a:cubicBezTo>
                    <a:cubicBezTo>
                      <a:pt x="1387665" y="793867"/>
                      <a:pt x="1569603" y="793290"/>
                      <a:pt x="1751310" y="786256"/>
                    </a:cubicBezTo>
                    <a:cubicBezTo>
                      <a:pt x="1785690" y="783257"/>
                      <a:pt x="1821109" y="785794"/>
                      <a:pt x="1854796" y="779221"/>
                    </a:cubicBezTo>
                    <a:cubicBezTo>
                      <a:pt x="1911212" y="751775"/>
                      <a:pt x="1892176" y="630457"/>
                      <a:pt x="1899214" y="575680"/>
                    </a:cubicBezTo>
                    <a:cubicBezTo>
                      <a:pt x="1901752" y="487806"/>
                      <a:pt x="1902098" y="400047"/>
                      <a:pt x="1904290" y="312057"/>
                    </a:cubicBezTo>
                    <a:close/>
                    <a:moveTo>
                      <a:pt x="2764485" y="0"/>
                    </a:moveTo>
                    <a:cubicBezTo>
                      <a:pt x="2732643" y="204233"/>
                      <a:pt x="2725837" y="410887"/>
                      <a:pt x="2715569" y="616965"/>
                    </a:cubicBezTo>
                    <a:cubicBezTo>
                      <a:pt x="2711185" y="713950"/>
                      <a:pt x="2712454" y="811050"/>
                      <a:pt x="2709108" y="907919"/>
                    </a:cubicBezTo>
                    <a:cubicBezTo>
                      <a:pt x="2708993" y="908380"/>
                      <a:pt x="2708877" y="908841"/>
                      <a:pt x="2708762" y="909303"/>
                    </a:cubicBezTo>
                    <a:cubicBezTo>
                      <a:pt x="2682227" y="908957"/>
                      <a:pt x="2655692" y="906535"/>
                      <a:pt x="2629157" y="905958"/>
                    </a:cubicBezTo>
                    <a:cubicBezTo>
                      <a:pt x="2547821" y="906304"/>
                      <a:pt x="2471447" y="913916"/>
                      <a:pt x="2387804" y="913570"/>
                    </a:cubicBezTo>
                    <a:cubicBezTo>
                      <a:pt x="2305891" y="916683"/>
                      <a:pt x="2224325" y="926024"/>
                      <a:pt x="2142182" y="927062"/>
                    </a:cubicBezTo>
                    <a:cubicBezTo>
                      <a:pt x="1997508" y="926947"/>
                      <a:pt x="1853066" y="935711"/>
                      <a:pt x="1708392" y="939632"/>
                    </a:cubicBezTo>
                    <a:cubicBezTo>
                      <a:pt x="1442581" y="942054"/>
                      <a:pt x="1176885" y="927177"/>
                      <a:pt x="911073" y="929599"/>
                    </a:cubicBezTo>
                    <a:cubicBezTo>
                      <a:pt x="813817" y="930522"/>
                      <a:pt x="716445" y="923603"/>
                      <a:pt x="619650" y="915991"/>
                    </a:cubicBezTo>
                    <a:cubicBezTo>
                      <a:pt x="500358" y="908265"/>
                      <a:pt x="380835" y="916337"/>
                      <a:pt x="261889" y="901576"/>
                    </a:cubicBezTo>
                    <a:cubicBezTo>
                      <a:pt x="249660" y="901000"/>
                      <a:pt x="123445" y="881395"/>
                      <a:pt x="59646" y="883702"/>
                    </a:cubicBezTo>
                    <a:cubicBezTo>
                      <a:pt x="65645" y="876667"/>
                      <a:pt x="68414" y="866173"/>
                      <a:pt x="65068" y="855909"/>
                    </a:cubicBezTo>
                    <a:cubicBezTo>
                      <a:pt x="63569" y="837919"/>
                      <a:pt x="70722" y="808167"/>
                      <a:pt x="55608" y="796980"/>
                    </a:cubicBezTo>
                    <a:cubicBezTo>
                      <a:pt x="53416" y="759617"/>
                      <a:pt x="50647" y="722368"/>
                      <a:pt x="46494" y="685004"/>
                    </a:cubicBezTo>
                    <a:cubicBezTo>
                      <a:pt x="38303" y="573259"/>
                      <a:pt x="24458" y="458284"/>
                      <a:pt x="21228" y="345385"/>
                    </a:cubicBezTo>
                    <a:cubicBezTo>
                      <a:pt x="13268" y="252206"/>
                      <a:pt x="4384" y="157874"/>
                      <a:pt x="0" y="64349"/>
                    </a:cubicBezTo>
                    <a:cubicBezTo>
                      <a:pt x="41072" y="83261"/>
                      <a:pt x="101064" y="77150"/>
                      <a:pt x="141558" y="82224"/>
                    </a:cubicBezTo>
                    <a:cubicBezTo>
                      <a:pt x="197513" y="86029"/>
                      <a:pt x="253698" y="86029"/>
                      <a:pt x="309883" y="86951"/>
                    </a:cubicBezTo>
                    <a:cubicBezTo>
                      <a:pt x="608574" y="90988"/>
                      <a:pt x="907382" y="101597"/>
                      <a:pt x="1206073" y="108863"/>
                    </a:cubicBezTo>
                    <a:cubicBezTo>
                      <a:pt x="1387204" y="114513"/>
                      <a:pt x="1567988" y="102174"/>
                      <a:pt x="1748426" y="87759"/>
                    </a:cubicBezTo>
                    <a:cubicBezTo>
                      <a:pt x="1878101" y="83146"/>
                      <a:pt x="2007892" y="73229"/>
                      <a:pt x="2136760" y="57775"/>
                    </a:cubicBezTo>
                    <a:cubicBezTo>
                      <a:pt x="2213826" y="55700"/>
                      <a:pt x="2290432" y="47166"/>
                      <a:pt x="2366922" y="38748"/>
                    </a:cubicBezTo>
                    <a:cubicBezTo>
                      <a:pt x="2467178" y="25601"/>
                      <a:pt x="2567203" y="10033"/>
                      <a:pt x="2668152" y="4267"/>
                    </a:cubicBezTo>
                    <a:cubicBezTo>
                      <a:pt x="2696994" y="2422"/>
                      <a:pt x="2732759" y="1268"/>
                      <a:pt x="2764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747406" y="7504547"/>
                <a:ext cx="73407" cy="113143"/>
              </a:xfrm>
              <a:custGeom>
                <a:rect b="b" l="l" r="r" t="t"/>
                <a:pathLst>
                  <a:path extrusionOk="0" h="113143" w="73407">
                    <a:moveTo>
                      <a:pt x="45604" y="111568"/>
                    </a:moveTo>
                    <a:cubicBezTo>
                      <a:pt x="43989" y="109838"/>
                      <a:pt x="42604" y="107993"/>
                      <a:pt x="41450" y="106033"/>
                    </a:cubicBezTo>
                    <a:cubicBezTo>
                      <a:pt x="27606" y="99921"/>
                      <a:pt x="21030" y="80432"/>
                      <a:pt x="12493" y="68208"/>
                    </a:cubicBezTo>
                    <a:cubicBezTo>
                      <a:pt x="9724" y="61058"/>
                      <a:pt x="-1236" y="48718"/>
                      <a:pt x="9378" y="43644"/>
                    </a:cubicBezTo>
                    <a:cubicBezTo>
                      <a:pt x="7070" y="35803"/>
                      <a:pt x="-5851" y="23925"/>
                      <a:pt x="3148" y="17697"/>
                    </a:cubicBezTo>
                    <a:cubicBezTo>
                      <a:pt x="12954" y="15852"/>
                      <a:pt x="14339" y="31305"/>
                      <a:pt x="19646" y="37071"/>
                    </a:cubicBezTo>
                    <a:cubicBezTo>
                      <a:pt x="21030" y="34995"/>
                      <a:pt x="23799" y="34534"/>
                      <a:pt x="25991" y="35457"/>
                    </a:cubicBezTo>
                    <a:cubicBezTo>
                      <a:pt x="25414" y="32574"/>
                      <a:pt x="24606" y="27730"/>
                      <a:pt x="28875" y="27499"/>
                    </a:cubicBezTo>
                    <a:cubicBezTo>
                      <a:pt x="27491" y="20234"/>
                      <a:pt x="17223" y="4089"/>
                      <a:pt x="26683" y="53"/>
                    </a:cubicBezTo>
                    <a:cubicBezTo>
                      <a:pt x="29683" y="-523"/>
                      <a:pt x="31759" y="3743"/>
                      <a:pt x="29452" y="5704"/>
                    </a:cubicBezTo>
                    <a:cubicBezTo>
                      <a:pt x="37989" y="40877"/>
                      <a:pt x="55756" y="72821"/>
                      <a:pt x="73408" y="104188"/>
                    </a:cubicBezTo>
                    <a:cubicBezTo>
                      <a:pt x="73177" y="121024"/>
                      <a:pt x="55641" y="91156"/>
                      <a:pt x="52872" y="87120"/>
                    </a:cubicBezTo>
                    <a:cubicBezTo>
                      <a:pt x="52757" y="87812"/>
                      <a:pt x="52411" y="88389"/>
                      <a:pt x="51834" y="88850"/>
                    </a:cubicBezTo>
                    <a:cubicBezTo>
                      <a:pt x="54372" y="92771"/>
                      <a:pt x="58064" y="98883"/>
                      <a:pt x="52411" y="101997"/>
                    </a:cubicBezTo>
                    <a:cubicBezTo>
                      <a:pt x="57025" y="107532"/>
                      <a:pt x="52526" y="116873"/>
                      <a:pt x="45604" y="1115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8" name="Google Shape;268;p8"/>
          <p:cNvGrpSpPr/>
          <p:nvPr/>
        </p:nvGrpSpPr>
        <p:grpSpPr>
          <a:xfrm>
            <a:off x="796268" y="934470"/>
            <a:ext cx="854385" cy="876590"/>
            <a:chOff x="796268" y="934470"/>
            <a:chExt cx="854385" cy="876590"/>
          </a:xfrm>
        </p:grpSpPr>
        <p:sp>
          <p:nvSpPr>
            <p:cNvPr id="269" name="Google Shape;269;p8"/>
            <p:cNvSpPr/>
            <p:nvPr/>
          </p:nvSpPr>
          <p:spPr>
            <a:xfrm rot="-746126">
              <a:off x="869675" y="1001550"/>
              <a:ext cx="707571" cy="742429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-746126">
              <a:off x="869675" y="1001550"/>
              <a:ext cx="707571" cy="742429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  <a:moveTo>
                    <a:pt x="1358856" y="645735"/>
                  </a:moveTo>
                  <a:cubicBezTo>
                    <a:pt x="1339917" y="662493"/>
                    <a:pt x="1319998" y="678123"/>
                    <a:pt x="1300583" y="694287"/>
                  </a:cubicBezTo>
                  <a:cubicBezTo>
                    <a:pt x="1281347" y="710808"/>
                    <a:pt x="1264787" y="730122"/>
                    <a:pt x="1245997" y="747119"/>
                  </a:cubicBezTo>
                  <a:cubicBezTo>
                    <a:pt x="1218615" y="770712"/>
                    <a:pt x="1193909" y="797217"/>
                    <a:pt x="1166259" y="820483"/>
                  </a:cubicBezTo>
                  <a:cubicBezTo>
                    <a:pt x="1139233" y="843125"/>
                    <a:pt x="1113457" y="867104"/>
                    <a:pt x="1086372" y="889686"/>
                  </a:cubicBezTo>
                  <a:cubicBezTo>
                    <a:pt x="1074569" y="899938"/>
                    <a:pt x="1062944" y="910427"/>
                    <a:pt x="1051527" y="921153"/>
                  </a:cubicBezTo>
                  <a:cubicBezTo>
                    <a:pt x="1046324" y="926383"/>
                    <a:pt x="1035234" y="933663"/>
                    <a:pt x="1041954" y="941745"/>
                  </a:cubicBezTo>
                  <a:cubicBezTo>
                    <a:pt x="1042340" y="942072"/>
                    <a:pt x="1042697" y="942310"/>
                    <a:pt x="1043083" y="942577"/>
                  </a:cubicBezTo>
                  <a:cubicBezTo>
                    <a:pt x="1045462" y="950362"/>
                    <a:pt x="1051557" y="956840"/>
                    <a:pt x="1054857" y="964387"/>
                  </a:cubicBezTo>
                  <a:cubicBezTo>
                    <a:pt x="1067760" y="991546"/>
                    <a:pt x="1083845" y="1016892"/>
                    <a:pt x="1100405" y="1041970"/>
                  </a:cubicBezTo>
                  <a:cubicBezTo>
                    <a:pt x="1127846" y="1088948"/>
                    <a:pt x="1155704" y="1135807"/>
                    <a:pt x="1181154" y="1183914"/>
                  </a:cubicBezTo>
                  <a:cubicBezTo>
                    <a:pt x="1201044" y="1221918"/>
                    <a:pt x="1225691" y="1257248"/>
                    <a:pt x="1245195" y="1295520"/>
                  </a:cubicBezTo>
                  <a:cubicBezTo>
                    <a:pt x="1263152" y="1327135"/>
                    <a:pt x="1276799" y="1360593"/>
                    <a:pt x="1293359" y="1392981"/>
                  </a:cubicBezTo>
                  <a:cubicBezTo>
                    <a:pt x="1263211" y="1388822"/>
                    <a:pt x="1235235" y="1376015"/>
                    <a:pt x="1208269" y="1362554"/>
                  </a:cubicBezTo>
                  <a:cubicBezTo>
                    <a:pt x="1160610" y="1339556"/>
                    <a:pt x="1117262" y="1310703"/>
                    <a:pt x="1071804" y="1284110"/>
                  </a:cubicBezTo>
                  <a:cubicBezTo>
                    <a:pt x="1047930" y="1271035"/>
                    <a:pt x="1025542" y="1255554"/>
                    <a:pt x="1002590" y="1240995"/>
                  </a:cubicBezTo>
                  <a:cubicBezTo>
                    <a:pt x="974494" y="1224147"/>
                    <a:pt x="945447" y="1208903"/>
                    <a:pt x="918511" y="1190184"/>
                  </a:cubicBezTo>
                  <a:cubicBezTo>
                    <a:pt x="892645" y="1172623"/>
                    <a:pt x="864341" y="1159222"/>
                    <a:pt x="837880" y="1142730"/>
                  </a:cubicBezTo>
                  <a:cubicBezTo>
                    <a:pt x="835859" y="1140413"/>
                    <a:pt x="833034" y="1139105"/>
                    <a:pt x="830210" y="1137828"/>
                  </a:cubicBezTo>
                  <a:cubicBezTo>
                    <a:pt x="827147" y="1135807"/>
                    <a:pt x="824085" y="1133787"/>
                    <a:pt x="821112" y="1131647"/>
                  </a:cubicBezTo>
                  <a:cubicBezTo>
                    <a:pt x="818228" y="1129686"/>
                    <a:pt x="815374" y="1127695"/>
                    <a:pt x="812431" y="1125764"/>
                  </a:cubicBezTo>
                  <a:cubicBezTo>
                    <a:pt x="810349" y="1124516"/>
                    <a:pt x="808328" y="1124338"/>
                    <a:pt x="806514" y="1124843"/>
                  </a:cubicBezTo>
                  <a:cubicBezTo>
                    <a:pt x="797149" y="1120445"/>
                    <a:pt x="786238" y="1119880"/>
                    <a:pt x="777526" y="1124872"/>
                  </a:cubicBezTo>
                  <a:cubicBezTo>
                    <a:pt x="775326" y="1123892"/>
                    <a:pt x="772740" y="1123832"/>
                    <a:pt x="770480" y="1125229"/>
                  </a:cubicBezTo>
                  <a:cubicBezTo>
                    <a:pt x="755228" y="1134232"/>
                    <a:pt x="741582" y="1145732"/>
                    <a:pt x="727251" y="1156072"/>
                  </a:cubicBezTo>
                  <a:cubicBezTo>
                    <a:pt x="701356" y="1175386"/>
                    <a:pt x="675074" y="1194284"/>
                    <a:pt x="650545" y="1215351"/>
                  </a:cubicBezTo>
                  <a:cubicBezTo>
                    <a:pt x="625274" y="1237132"/>
                    <a:pt x="598041" y="1256386"/>
                    <a:pt x="572888" y="1278315"/>
                  </a:cubicBezTo>
                  <a:cubicBezTo>
                    <a:pt x="547022" y="1299769"/>
                    <a:pt x="519640" y="1319291"/>
                    <a:pt x="494161" y="1341220"/>
                  </a:cubicBezTo>
                  <a:cubicBezTo>
                    <a:pt x="439664" y="1383711"/>
                    <a:pt x="385732" y="1427004"/>
                    <a:pt x="328292" y="1465573"/>
                  </a:cubicBezTo>
                  <a:cubicBezTo>
                    <a:pt x="347587" y="1376401"/>
                    <a:pt x="364712" y="1286695"/>
                    <a:pt x="390816" y="1199187"/>
                  </a:cubicBezTo>
                  <a:cubicBezTo>
                    <a:pt x="404462" y="1144097"/>
                    <a:pt x="413382" y="1087938"/>
                    <a:pt x="424977" y="1032402"/>
                  </a:cubicBezTo>
                  <a:cubicBezTo>
                    <a:pt x="428069" y="1016476"/>
                    <a:pt x="431428" y="1000638"/>
                    <a:pt x="434491" y="984682"/>
                  </a:cubicBezTo>
                  <a:cubicBezTo>
                    <a:pt x="434847" y="980165"/>
                    <a:pt x="437018" y="974668"/>
                    <a:pt x="436185" y="970092"/>
                  </a:cubicBezTo>
                  <a:cubicBezTo>
                    <a:pt x="437523" y="965606"/>
                    <a:pt x="433836" y="961238"/>
                    <a:pt x="429882" y="958712"/>
                  </a:cubicBezTo>
                  <a:cubicBezTo>
                    <a:pt x="420130" y="949471"/>
                    <a:pt x="410349" y="940260"/>
                    <a:pt x="400538" y="931078"/>
                  </a:cubicBezTo>
                  <a:cubicBezTo>
                    <a:pt x="390964" y="921807"/>
                    <a:pt x="382848" y="911199"/>
                    <a:pt x="374256" y="901067"/>
                  </a:cubicBezTo>
                  <a:cubicBezTo>
                    <a:pt x="358290" y="881961"/>
                    <a:pt x="338549" y="866628"/>
                    <a:pt x="319670" y="850583"/>
                  </a:cubicBezTo>
                  <a:cubicBezTo>
                    <a:pt x="290920" y="823424"/>
                    <a:pt x="261367" y="797306"/>
                    <a:pt x="230596" y="772465"/>
                  </a:cubicBezTo>
                  <a:cubicBezTo>
                    <a:pt x="209962" y="754755"/>
                    <a:pt x="191321" y="734490"/>
                    <a:pt x="169944" y="717613"/>
                  </a:cubicBezTo>
                  <a:cubicBezTo>
                    <a:pt x="137538" y="693753"/>
                    <a:pt x="106588" y="668258"/>
                    <a:pt x="77332" y="640594"/>
                  </a:cubicBezTo>
                  <a:cubicBezTo>
                    <a:pt x="57918" y="623271"/>
                    <a:pt x="34550" y="610019"/>
                    <a:pt x="18554" y="589130"/>
                  </a:cubicBezTo>
                  <a:cubicBezTo>
                    <a:pt x="74389" y="582385"/>
                    <a:pt x="130521" y="579205"/>
                    <a:pt x="186772" y="580513"/>
                  </a:cubicBezTo>
                  <a:cubicBezTo>
                    <a:pt x="248553" y="580929"/>
                    <a:pt x="310304" y="577541"/>
                    <a:pt x="372115" y="578581"/>
                  </a:cubicBezTo>
                  <a:cubicBezTo>
                    <a:pt x="396762" y="578759"/>
                    <a:pt x="421439" y="579146"/>
                    <a:pt x="446026" y="577304"/>
                  </a:cubicBezTo>
                  <a:cubicBezTo>
                    <a:pt x="482655" y="573678"/>
                    <a:pt x="518986" y="567052"/>
                    <a:pt x="555763" y="564883"/>
                  </a:cubicBezTo>
                  <a:cubicBezTo>
                    <a:pt x="558707" y="564527"/>
                    <a:pt x="561947" y="564824"/>
                    <a:pt x="565009" y="564527"/>
                  </a:cubicBezTo>
                  <a:cubicBezTo>
                    <a:pt x="569885" y="565299"/>
                    <a:pt x="573899" y="560812"/>
                    <a:pt x="575059" y="556117"/>
                  </a:cubicBezTo>
                  <a:cubicBezTo>
                    <a:pt x="582135" y="540310"/>
                    <a:pt x="587189" y="523759"/>
                    <a:pt x="593165" y="507505"/>
                  </a:cubicBezTo>
                  <a:cubicBezTo>
                    <a:pt x="593967" y="502513"/>
                    <a:pt x="601073" y="482457"/>
                    <a:pt x="605919" y="465430"/>
                  </a:cubicBezTo>
                  <a:cubicBezTo>
                    <a:pt x="621677" y="431467"/>
                    <a:pt x="637256" y="397415"/>
                    <a:pt x="652002" y="362977"/>
                  </a:cubicBezTo>
                  <a:cubicBezTo>
                    <a:pt x="670079" y="324259"/>
                    <a:pt x="690177" y="286493"/>
                    <a:pt x="707599" y="247449"/>
                  </a:cubicBezTo>
                  <a:cubicBezTo>
                    <a:pt x="724962" y="207662"/>
                    <a:pt x="746904" y="170193"/>
                    <a:pt x="765931" y="131238"/>
                  </a:cubicBezTo>
                  <a:cubicBezTo>
                    <a:pt x="782254" y="96472"/>
                    <a:pt x="796138" y="60637"/>
                    <a:pt x="810409" y="24980"/>
                  </a:cubicBezTo>
                  <a:cubicBezTo>
                    <a:pt x="823074" y="62866"/>
                    <a:pt x="831518" y="101821"/>
                    <a:pt x="839932" y="140805"/>
                  </a:cubicBezTo>
                  <a:cubicBezTo>
                    <a:pt x="848464" y="175808"/>
                    <a:pt x="859049" y="210247"/>
                    <a:pt x="866749" y="245458"/>
                  </a:cubicBezTo>
                  <a:cubicBezTo>
                    <a:pt x="874063" y="281293"/>
                    <a:pt x="884439" y="316356"/>
                    <a:pt x="893388" y="351804"/>
                  </a:cubicBezTo>
                  <a:cubicBezTo>
                    <a:pt x="906232" y="409598"/>
                    <a:pt x="917411" y="467837"/>
                    <a:pt x="932514" y="525066"/>
                  </a:cubicBezTo>
                  <a:cubicBezTo>
                    <a:pt x="934179" y="534159"/>
                    <a:pt x="935695" y="545747"/>
                    <a:pt x="936974" y="555612"/>
                  </a:cubicBezTo>
                  <a:cubicBezTo>
                    <a:pt x="937479" y="560307"/>
                    <a:pt x="937776" y="565864"/>
                    <a:pt x="942652" y="568211"/>
                  </a:cubicBezTo>
                  <a:cubicBezTo>
                    <a:pt x="945090" y="569637"/>
                    <a:pt x="947588" y="569281"/>
                    <a:pt x="949580" y="567973"/>
                  </a:cubicBezTo>
                  <a:cubicBezTo>
                    <a:pt x="977824" y="574897"/>
                    <a:pt x="1007377" y="574926"/>
                    <a:pt x="1036186" y="578106"/>
                  </a:cubicBezTo>
                  <a:cubicBezTo>
                    <a:pt x="1087412" y="583841"/>
                    <a:pt x="1138877" y="585950"/>
                    <a:pt x="1190192" y="590467"/>
                  </a:cubicBezTo>
                  <a:cubicBezTo>
                    <a:pt x="1195455" y="590348"/>
                    <a:pt x="1204225" y="592101"/>
                    <a:pt x="1208834" y="589041"/>
                  </a:cubicBezTo>
                  <a:cubicBezTo>
                    <a:pt x="1232291" y="591626"/>
                    <a:pt x="1255719" y="594597"/>
                    <a:pt x="1279326" y="596112"/>
                  </a:cubicBezTo>
                  <a:cubicBezTo>
                    <a:pt x="1279237" y="596112"/>
                    <a:pt x="1279147" y="596112"/>
                    <a:pt x="1279058" y="596083"/>
                  </a:cubicBezTo>
                  <a:cubicBezTo>
                    <a:pt x="1300524" y="597360"/>
                    <a:pt x="1321454" y="602709"/>
                    <a:pt x="1342891" y="604284"/>
                  </a:cubicBezTo>
                  <a:cubicBezTo>
                    <a:pt x="1361799" y="605621"/>
                    <a:pt x="1380351" y="605354"/>
                    <a:pt x="1399290" y="607344"/>
                  </a:cubicBezTo>
                  <a:cubicBezTo>
                    <a:pt x="1387576" y="622439"/>
                    <a:pt x="1373157" y="632809"/>
                    <a:pt x="1358856" y="6457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 rot="-746126">
              <a:off x="879133" y="1013926"/>
              <a:ext cx="689250" cy="719989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8"/>
          <p:cNvGrpSpPr/>
          <p:nvPr/>
        </p:nvGrpSpPr>
        <p:grpSpPr>
          <a:xfrm>
            <a:off x="7713048" y="3691051"/>
            <a:ext cx="918546" cy="942892"/>
            <a:chOff x="7713048" y="3691051"/>
            <a:chExt cx="918546" cy="942892"/>
          </a:xfrm>
        </p:grpSpPr>
        <p:sp>
          <p:nvSpPr>
            <p:cNvPr id="273" name="Google Shape;273;p8"/>
            <p:cNvSpPr/>
            <p:nvPr/>
          </p:nvSpPr>
          <p:spPr>
            <a:xfrm rot="1187288">
              <a:off x="7816451" y="3790127"/>
              <a:ext cx="711738" cy="744739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 rot="1187288">
              <a:off x="7816451" y="3790127"/>
              <a:ext cx="711738" cy="744739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  <a:moveTo>
                    <a:pt x="1358856" y="645735"/>
                  </a:moveTo>
                  <a:cubicBezTo>
                    <a:pt x="1339917" y="662493"/>
                    <a:pt x="1319998" y="678123"/>
                    <a:pt x="1300583" y="694287"/>
                  </a:cubicBezTo>
                  <a:cubicBezTo>
                    <a:pt x="1281347" y="710808"/>
                    <a:pt x="1264787" y="730122"/>
                    <a:pt x="1245997" y="747119"/>
                  </a:cubicBezTo>
                  <a:cubicBezTo>
                    <a:pt x="1218615" y="770712"/>
                    <a:pt x="1193909" y="797217"/>
                    <a:pt x="1166259" y="820483"/>
                  </a:cubicBezTo>
                  <a:cubicBezTo>
                    <a:pt x="1139233" y="843125"/>
                    <a:pt x="1113457" y="867104"/>
                    <a:pt x="1086372" y="889686"/>
                  </a:cubicBezTo>
                  <a:cubicBezTo>
                    <a:pt x="1074569" y="899938"/>
                    <a:pt x="1062944" y="910427"/>
                    <a:pt x="1051527" y="921153"/>
                  </a:cubicBezTo>
                  <a:cubicBezTo>
                    <a:pt x="1046324" y="926383"/>
                    <a:pt x="1035234" y="933663"/>
                    <a:pt x="1041954" y="941745"/>
                  </a:cubicBezTo>
                  <a:cubicBezTo>
                    <a:pt x="1042340" y="942072"/>
                    <a:pt x="1042697" y="942310"/>
                    <a:pt x="1043083" y="942577"/>
                  </a:cubicBezTo>
                  <a:cubicBezTo>
                    <a:pt x="1045462" y="950362"/>
                    <a:pt x="1051557" y="956840"/>
                    <a:pt x="1054857" y="964387"/>
                  </a:cubicBezTo>
                  <a:cubicBezTo>
                    <a:pt x="1067760" y="991546"/>
                    <a:pt x="1083845" y="1016892"/>
                    <a:pt x="1100405" y="1041970"/>
                  </a:cubicBezTo>
                  <a:cubicBezTo>
                    <a:pt x="1127846" y="1088948"/>
                    <a:pt x="1155704" y="1135807"/>
                    <a:pt x="1181154" y="1183914"/>
                  </a:cubicBezTo>
                  <a:cubicBezTo>
                    <a:pt x="1201044" y="1221918"/>
                    <a:pt x="1225691" y="1257248"/>
                    <a:pt x="1245195" y="1295520"/>
                  </a:cubicBezTo>
                  <a:cubicBezTo>
                    <a:pt x="1263152" y="1327135"/>
                    <a:pt x="1276799" y="1360593"/>
                    <a:pt x="1293359" y="1392981"/>
                  </a:cubicBezTo>
                  <a:cubicBezTo>
                    <a:pt x="1263211" y="1388822"/>
                    <a:pt x="1235235" y="1376015"/>
                    <a:pt x="1208269" y="1362554"/>
                  </a:cubicBezTo>
                  <a:cubicBezTo>
                    <a:pt x="1160610" y="1339556"/>
                    <a:pt x="1117262" y="1310703"/>
                    <a:pt x="1071804" y="1284110"/>
                  </a:cubicBezTo>
                  <a:cubicBezTo>
                    <a:pt x="1047930" y="1271035"/>
                    <a:pt x="1025542" y="1255554"/>
                    <a:pt x="1002590" y="1240995"/>
                  </a:cubicBezTo>
                  <a:cubicBezTo>
                    <a:pt x="974494" y="1224147"/>
                    <a:pt x="945447" y="1208903"/>
                    <a:pt x="918511" y="1190184"/>
                  </a:cubicBezTo>
                  <a:cubicBezTo>
                    <a:pt x="892645" y="1172623"/>
                    <a:pt x="864341" y="1159222"/>
                    <a:pt x="837880" y="1142730"/>
                  </a:cubicBezTo>
                  <a:cubicBezTo>
                    <a:pt x="835859" y="1140413"/>
                    <a:pt x="833034" y="1139105"/>
                    <a:pt x="830210" y="1137828"/>
                  </a:cubicBezTo>
                  <a:cubicBezTo>
                    <a:pt x="827147" y="1135807"/>
                    <a:pt x="824085" y="1133787"/>
                    <a:pt x="821112" y="1131647"/>
                  </a:cubicBezTo>
                  <a:cubicBezTo>
                    <a:pt x="818228" y="1129686"/>
                    <a:pt x="815374" y="1127695"/>
                    <a:pt x="812431" y="1125764"/>
                  </a:cubicBezTo>
                  <a:cubicBezTo>
                    <a:pt x="810349" y="1124516"/>
                    <a:pt x="808328" y="1124338"/>
                    <a:pt x="806514" y="1124843"/>
                  </a:cubicBezTo>
                  <a:cubicBezTo>
                    <a:pt x="797149" y="1120445"/>
                    <a:pt x="786238" y="1119880"/>
                    <a:pt x="777526" y="1124872"/>
                  </a:cubicBezTo>
                  <a:cubicBezTo>
                    <a:pt x="775326" y="1123892"/>
                    <a:pt x="772740" y="1123832"/>
                    <a:pt x="770480" y="1125229"/>
                  </a:cubicBezTo>
                  <a:cubicBezTo>
                    <a:pt x="755228" y="1134232"/>
                    <a:pt x="741582" y="1145732"/>
                    <a:pt x="727251" y="1156072"/>
                  </a:cubicBezTo>
                  <a:cubicBezTo>
                    <a:pt x="701356" y="1175386"/>
                    <a:pt x="675074" y="1194284"/>
                    <a:pt x="650545" y="1215351"/>
                  </a:cubicBezTo>
                  <a:cubicBezTo>
                    <a:pt x="625274" y="1237132"/>
                    <a:pt x="598041" y="1256386"/>
                    <a:pt x="572888" y="1278315"/>
                  </a:cubicBezTo>
                  <a:cubicBezTo>
                    <a:pt x="547022" y="1299769"/>
                    <a:pt x="519640" y="1319291"/>
                    <a:pt x="494161" y="1341220"/>
                  </a:cubicBezTo>
                  <a:cubicBezTo>
                    <a:pt x="439664" y="1383711"/>
                    <a:pt x="385732" y="1427004"/>
                    <a:pt x="328292" y="1465573"/>
                  </a:cubicBezTo>
                  <a:cubicBezTo>
                    <a:pt x="347587" y="1376401"/>
                    <a:pt x="364712" y="1286695"/>
                    <a:pt x="390816" y="1199187"/>
                  </a:cubicBezTo>
                  <a:cubicBezTo>
                    <a:pt x="404462" y="1144097"/>
                    <a:pt x="413382" y="1087938"/>
                    <a:pt x="424977" y="1032402"/>
                  </a:cubicBezTo>
                  <a:cubicBezTo>
                    <a:pt x="428069" y="1016476"/>
                    <a:pt x="431428" y="1000638"/>
                    <a:pt x="434491" y="984682"/>
                  </a:cubicBezTo>
                  <a:cubicBezTo>
                    <a:pt x="434847" y="980165"/>
                    <a:pt x="437018" y="974668"/>
                    <a:pt x="436185" y="970092"/>
                  </a:cubicBezTo>
                  <a:cubicBezTo>
                    <a:pt x="437523" y="965606"/>
                    <a:pt x="433836" y="961238"/>
                    <a:pt x="429882" y="958712"/>
                  </a:cubicBezTo>
                  <a:cubicBezTo>
                    <a:pt x="420130" y="949471"/>
                    <a:pt x="410349" y="940260"/>
                    <a:pt x="400538" y="931078"/>
                  </a:cubicBezTo>
                  <a:cubicBezTo>
                    <a:pt x="390964" y="921807"/>
                    <a:pt x="382848" y="911199"/>
                    <a:pt x="374256" y="901067"/>
                  </a:cubicBezTo>
                  <a:cubicBezTo>
                    <a:pt x="358290" y="881961"/>
                    <a:pt x="338549" y="866628"/>
                    <a:pt x="319670" y="850583"/>
                  </a:cubicBezTo>
                  <a:cubicBezTo>
                    <a:pt x="290920" y="823424"/>
                    <a:pt x="261367" y="797306"/>
                    <a:pt x="230596" y="772465"/>
                  </a:cubicBezTo>
                  <a:cubicBezTo>
                    <a:pt x="209962" y="754755"/>
                    <a:pt x="191321" y="734490"/>
                    <a:pt x="169944" y="717613"/>
                  </a:cubicBezTo>
                  <a:cubicBezTo>
                    <a:pt x="137538" y="693753"/>
                    <a:pt x="106588" y="668258"/>
                    <a:pt x="77332" y="640594"/>
                  </a:cubicBezTo>
                  <a:cubicBezTo>
                    <a:pt x="57918" y="623271"/>
                    <a:pt x="34550" y="610019"/>
                    <a:pt x="18554" y="589130"/>
                  </a:cubicBezTo>
                  <a:cubicBezTo>
                    <a:pt x="74389" y="582385"/>
                    <a:pt x="130521" y="579205"/>
                    <a:pt x="186772" y="580513"/>
                  </a:cubicBezTo>
                  <a:cubicBezTo>
                    <a:pt x="248553" y="580929"/>
                    <a:pt x="310304" y="577541"/>
                    <a:pt x="372115" y="578581"/>
                  </a:cubicBezTo>
                  <a:cubicBezTo>
                    <a:pt x="396762" y="578759"/>
                    <a:pt x="421439" y="579146"/>
                    <a:pt x="446026" y="577304"/>
                  </a:cubicBezTo>
                  <a:cubicBezTo>
                    <a:pt x="482655" y="573678"/>
                    <a:pt x="518986" y="567052"/>
                    <a:pt x="555763" y="564883"/>
                  </a:cubicBezTo>
                  <a:cubicBezTo>
                    <a:pt x="558707" y="564527"/>
                    <a:pt x="561947" y="564824"/>
                    <a:pt x="565009" y="564527"/>
                  </a:cubicBezTo>
                  <a:cubicBezTo>
                    <a:pt x="569885" y="565299"/>
                    <a:pt x="573899" y="560812"/>
                    <a:pt x="575059" y="556117"/>
                  </a:cubicBezTo>
                  <a:cubicBezTo>
                    <a:pt x="582135" y="540310"/>
                    <a:pt x="587189" y="523759"/>
                    <a:pt x="593165" y="507505"/>
                  </a:cubicBezTo>
                  <a:cubicBezTo>
                    <a:pt x="593967" y="502513"/>
                    <a:pt x="601073" y="482457"/>
                    <a:pt x="605919" y="465430"/>
                  </a:cubicBezTo>
                  <a:cubicBezTo>
                    <a:pt x="621677" y="431467"/>
                    <a:pt x="637256" y="397415"/>
                    <a:pt x="652002" y="362977"/>
                  </a:cubicBezTo>
                  <a:cubicBezTo>
                    <a:pt x="670079" y="324259"/>
                    <a:pt x="690177" y="286493"/>
                    <a:pt x="707599" y="247449"/>
                  </a:cubicBezTo>
                  <a:cubicBezTo>
                    <a:pt x="724962" y="207662"/>
                    <a:pt x="746904" y="170193"/>
                    <a:pt x="765931" y="131238"/>
                  </a:cubicBezTo>
                  <a:cubicBezTo>
                    <a:pt x="782254" y="96472"/>
                    <a:pt x="796138" y="60637"/>
                    <a:pt x="810409" y="24980"/>
                  </a:cubicBezTo>
                  <a:cubicBezTo>
                    <a:pt x="823074" y="62866"/>
                    <a:pt x="831518" y="101821"/>
                    <a:pt x="839932" y="140805"/>
                  </a:cubicBezTo>
                  <a:cubicBezTo>
                    <a:pt x="848464" y="175808"/>
                    <a:pt x="859049" y="210247"/>
                    <a:pt x="866749" y="245458"/>
                  </a:cubicBezTo>
                  <a:cubicBezTo>
                    <a:pt x="874063" y="281293"/>
                    <a:pt x="884439" y="316356"/>
                    <a:pt x="893388" y="351804"/>
                  </a:cubicBezTo>
                  <a:cubicBezTo>
                    <a:pt x="906232" y="409598"/>
                    <a:pt x="917411" y="467837"/>
                    <a:pt x="932514" y="525066"/>
                  </a:cubicBezTo>
                  <a:cubicBezTo>
                    <a:pt x="934179" y="534159"/>
                    <a:pt x="935695" y="545747"/>
                    <a:pt x="936974" y="555612"/>
                  </a:cubicBezTo>
                  <a:cubicBezTo>
                    <a:pt x="937479" y="560307"/>
                    <a:pt x="937776" y="565864"/>
                    <a:pt x="942652" y="568211"/>
                  </a:cubicBezTo>
                  <a:cubicBezTo>
                    <a:pt x="945090" y="569637"/>
                    <a:pt x="947588" y="569281"/>
                    <a:pt x="949580" y="567973"/>
                  </a:cubicBezTo>
                  <a:cubicBezTo>
                    <a:pt x="977824" y="574897"/>
                    <a:pt x="1007377" y="574926"/>
                    <a:pt x="1036186" y="578106"/>
                  </a:cubicBezTo>
                  <a:cubicBezTo>
                    <a:pt x="1087412" y="583841"/>
                    <a:pt x="1138877" y="585950"/>
                    <a:pt x="1190192" y="590467"/>
                  </a:cubicBezTo>
                  <a:cubicBezTo>
                    <a:pt x="1195455" y="590348"/>
                    <a:pt x="1204225" y="592101"/>
                    <a:pt x="1208834" y="589041"/>
                  </a:cubicBezTo>
                  <a:cubicBezTo>
                    <a:pt x="1232291" y="591626"/>
                    <a:pt x="1255719" y="594597"/>
                    <a:pt x="1279326" y="596112"/>
                  </a:cubicBezTo>
                  <a:cubicBezTo>
                    <a:pt x="1279237" y="596112"/>
                    <a:pt x="1279147" y="596112"/>
                    <a:pt x="1279058" y="596083"/>
                  </a:cubicBezTo>
                  <a:cubicBezTo>
                    <a:pt x="1300524" y="597360"/>
                    <a:pt x="1321454" y="602709"/>
                    <a:pt x="1342891" y="604284"/>
                  </a:cubicBezTo>
                  <a:cubicBezTo>
                    <a:pt x="1361799" y="605621"/>
                    <a:pt x="1380351" y="605354"/>
                    <a:pt x="1399290" y="607344"/>
                  </a:cubicBezTo>
                  <a:cubicBezTo>
                    <a:pt x="1387576" y="622439"/>
                    <a:pt x="1373157" y="632809"/>
                    <a:pt x="1358856" y="6457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 rot="1187288">
              <a:off x="7825268" y="3802467"/>
              <a:ext cx="693309" cy="722229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ful Cute Simple Illustrative Doodles Resume Creative Presentation" type="blank">
  <p:cSld name="BLANK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4350" y="550250"/>
            <a:ext cx="79854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4350" y="1800225"/>
            <a:ext cx="7985400" cy="2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b="1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b="1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b="1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b="1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b="1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b="1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b="1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b="1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b="1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6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Relationship Id="rId5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Relationship Id="rId4" Type="http://schemas.openxmlformats.org/officeDocument/2006/relationships/image" Target="../media/image20.jpg"/><Relationship Id="rId9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19.jp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 b="0" l="26381" r="23156" t="0"/>
          <a:stretch/>
        </p:blipFill>
        <p:spPr>
          <a:xfrm>
            <a:off x="5250814" y="0"/>
            <a:ext cx="3893188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11"/>
          <p:cNvGrpSpPr/>
          <p:nvPr/>
        </p:nvGrpSpPr>
        <p:grpSpPr>
          <a:xfrm>
            <a:off x="4363225" y="-360685"/>
            <a:ext cx="1774071" cy="2451045"/>
            <a:chOff x="8726449" y="-721371"/>
            <a:chExt cx="3548142" cy="4902090"/>
          </a:xfrm>
        </p:grpSpPr>
        <p:sp>
          <p:nvSpPr>
            <p:cNvPr id="285" name="Google Shape;285;p11"/>
            <p:cNvSpPr/>
            <p:nvPr/>
          </p:nvSpPr>
          <p:spPr>
            <a:xfrm rot="465910">
              <a:off x="9019739" y="-541912"/>
              <a:ext cx="2958281" cy="4542157"/>
            </a:xfrm>
            <a:custGeom>
              <a:rect b="b" l="l" r="r" t="t"/>
              <a:pathLst>
                <a:path extrusionOk="0" h="4545966" w="2960762">
                  <a:moveTo>
                    <a:pt x="2960475" y="1473295"/>
                  </a:moveTo>
                  <a:cubicBezTo>
                    <a:pt x="2959837" y="1413383"/>
                    <a:pt x="2961840" y="1353108"/>
                    <a:pt x="2955103" y="1293469"/>
                  </a:cubicBezTo>
                  <a:cubicBezTo>
                    <a:pt x="2954011" y="1284287"/>
                    <a:pt x="2951735" y="1274468"/>
                    <a:pt x="2946637" y="1266559"/>
                  </a:cubicBezTo>
                  <a:cubicBezTo>
                    <a:pt x="2940901" y="1257649"/>
                    <a:pt x="2931433" y="1252285"/>
                    <a:pt x="2920690" y="1252922"/>
                  </a:cubicBezTo>
                  <a:cubicBezTo>
                    <a:pt x="2900115" y="1255013"/>
                    <a:pt x="2879540" y="1257558"/>
                    <a:pt x="2858874" y="1259922"/>
                  </a:cubicBezTo>
                  <a:cubicBezTo>
                    <a:pt x="2860968" y="1252285"/>
                    <a:pt x="2861241" y="1243467"/>
                    <a:pt x="2860513" y="1235557"/>
                  </a:cubicBezTo>
                  <a:cubicBezTo>
                    <a:pt x="2859693" y="1223830"/>
                    <a:pt x="2859966" y="1208283"/>
                    <a:pt x="2851409" y="1200010"/>
                  </a:cubicBezTo>
                  <a:cubicBezTo>
                    <a:pt x="2840302" y="1128189"/>
                    <a:pt x="2814720" y="1059641"/>
                    <a:pt x="2806162" y="987001"/>
                  </a:cubicBezTo>
                  <a:cubicBezTo>
                    <a:pt x="2803340" y="972546"/>
                    <a:pt x="2802338" y="957364"/>
                    <a:pt x="2799334" y="942818"/>
                  </a:cubicBezTo>
                  <a:cubicBezTo>
                    <a:pt x="2859875" y="905180"/>
                    <a:pt x="2933891" y="856450"/>
                    <a:pt x="2894289" y="800903"/>
                  </a:cubicBezTo>
                  <a:cubicBezTo>
                    <a:pt x="2835021" y="719535"/>
                    <a:pt x="2782946" y="633532"/>
                    <a:pt x="2715304" y="557801"/>
                  </a:cubicBezTo>
                  <a:cubicBezTo>
                    <a:pt x="2689357" y="530709"/>
                    <a:pt x="2655490" y="469979"/>
                    <a:pt x="2611791" y="499162"/>
                  </a:cubicBezTo>
                  <a:cubicBezTo>
                    <a:pt x="2602960" y="509526"/>
                    <a:pt x="2594038" y="519891"/>
                    <a:pt x="2584934" y="530164"/>
                  </a:cubicBezTo>
                  <a:cubicBezTo>
                    <a:pt x="2544148" y="506799"/>
                    <a:pt x="2508825" y="482162"/>
                    <a:pt x="2468949" y="455161"/>
                  </a:cubicBezTo>
                  <a:cubicBezTo>
                    <a:pt x="2438542" y="436069"/>
                    <a:pt x="2408316" y="415977"/>
                    <a:pt x="2381004" y="393249"/>
                  </a:cubicBezTo>
                  <a:cubicBezTo>
                    <a:pt x="2404492" y="344247"/>
                    <a:pt x="2447737" y="264971"/>
                    <a:pt x="2386284" y="235969"/>
                  </a:cubicBezTo>
                  <a:cubicBezTo>
                    <a:pt x="2299979" y="195786"/>
                    <a:pt x="2225508" y="132874"/>
                    <a:pt x="2135924" y="99964"/>
                  </a:cubicBezTo>
                  <a:cubicBezTo>
                    <a:pt x="2094774" y="86781"/>
                    <a:pt x="2081937" y="113055"/>
                    <a:pt x="2070557" y="146784"/>
                  </a:cubicBezTo>
                  <a:cubicBezTo>
                    <a:pt x="2063183" y="165694"/>
                    <a:pt x="2055263" y="184513"/>
                    <a:pt x="2047615" y="203423"/>
                  </a:cubicBezTo>
                  <a:cubicBezTo>
                    <a:pt x="2010835" y="196240"/>
                    <a:pt x="1975056" y="188876"/>
                    <a:pt x="1937093" y="181694"/>
                  </a:cubicBezTo>
                  <a:cubicBezTo>
                    <a:pt x="1903590" y="175967"/>
                    <a:pt x="1869541" y="165057"/>
                    <a:pt x="1835401" y="163603"/>
                  </a:cubicBezTo>
                  <a:cubicBezTo>
                    <a:pt x="1835492" y="162784"/>
                    <a:pt x="1835492" y="161966"/>
                    <a:pt x="1835583" y="161148"/>
                  </a:cubicBezTo>
                  <a:cubicBezTo>
                    <a:pt x="1835219" y="115328"/>
                    <a:pt x="1853518" y="29870"/>
                    <a:pt x="1794069" y="13869"/>
                  </a:cubicBezTo>
                  <a:cubicBezTo>
                    <a:pt x="1754830" y="11323"/>
                    <a:pt x="1715592" y="7778"/>
                    <a:pt x="1676263" y="5960"/>
                  </a:cubicBezTo>
                  <a:cubicBezTo>
                    <a:pt x="1628467" y="4505"/>
                    <a:pt x="1580579" y="3050"/>
                    <a:pt x="1532783" y="141"/>
                  </a:cubicBezTo>
                  <a:cubicBezTo>
                    <a:pt x="1498461" y="687"/>
                    <a:pt x="1457948" y="-4405"/>
                    <a:pt x="1429271" y="17960"/>
                  </a:cubicBezTo>
                  <a:cubicBezTo>
                    <a:pt x="1418255" y="27142"/>
                    <a:pt x="1415797" y="41870"/>
                    <a:pt x="1416434" y="55507"/>
                  </a:cubicBezTo>
                  <a:cubicBezTo>
                    <a:pt x="1416434" y="81145"/>
                    <a:pt x="1416343" y="106782"/>
                    <a:pt x="1416252" y="132420"/>
                  </a:cubicBezTo>
                  <a:cubicBezTo>
                    <a:pt x="1383477" y="140329"/>
                    <a:pt x="1350612" y="148147"/>
                    <a:pt x="1317565" y="154966"/>
                  </a:cubicBezTo>
                  <a:cubicBezTo>
                    <a:pt x="1307732" y="158512"/>
                    <a:pt x="1278235" y="161421"/>
                    <a:pt x="1254656" y="167512"/>
                  </a:cubicBezTo>
                  <a:cubicBezTo>
                    <a:pt x="1251014" y="164239"/>
                    <a:pt x="1246007" y="162603"/>
                    <a:pt x="1240089" y="164239"/>
                  </a:cubicBezTo>
                  <a:cubicBezTo>
                    <a:pt x="1231076" y="167876"/>
                    <a:pt x="1221244" y="172330"/>
                    <a:pt x="1214962" y="180058"/>
                  </a:cubicBezTo>
                  <a:cubicBezTo>
                    <a:pt x="1204584" y="141784"/>
                    <a:pt x="1190472" y="98418"/>
                    <a:pt x="1157516" y="92963"/>
                  </a:cubicBezTo>
                  <a:cubicBezTo>
                    <a:pt x="1071938" y="107418"/>
                    <a:pt x="987999" y="136420"/>
                    <a:pt x="903514" y="158148"/>
                  </a:cubicBezTo>
                  <a:cubicBezTo>
                    <a:pt x="870466" y="169057"/>
                    <a:pt x="805646" y="182240"/>
                    <a:pt x="820485" y="229605"/>
                  </a:cubicBezTo>
                  <a:cubicBezTo>
                    <a:pt x="826494" y="242697"/>
                    <a:pt x="832594" y="255788"/>
                    <a:pt x="837055" y="269516"/>
                  </a:cubicBezTo>
                  <a:cubicBezTo>
                    <a:pt x="841060" y="283244"/>
                    <a:pt x="844702" y="296972"/>
                    <a:pt x="848344" y="310791"/>
                  </a:cubicBezTo>
                  <a:cubicBezTo>
                    <a:pt x="833595" y="318973"/>
                    <a:pt x="821669" y="335792"/>
                    <a:pt x="810107" y="346520"/>
                  </a:cubicBezTo>
                  <a:cubicBezTo>
                    <a:pt x="786527" y="371793"/>
                    <a:pt x="762584" y="396794"/>
                    <a:pt x="738458" y="421614"/>
                  </a:cubicBezTo>
                  <a:cubicBezTo>
                    <a:pt x="718247" y="442069"/>
                    <a:pt x="697217" y="461797"/>
                    <a:pt x="676278" y="481525"/>
                  </a:cubicBezTo>
                  <a:cubicBezTo>
                    <a:pt x="669905" y="488253"/>
                    <a:pt x="659982" y="495980"/>
                    <a:pt x="652061" y="504344"/>
                  </a:cubicBezTo>
                  <a:cubicBezTo>
                    <a:pt x="650240" y="504890"/>
                    <a:pt x="648420" y="505799"/>
                    <a:pt x="646963" y="507254"/>
                  </a:cubicBezTo>
                  <a:cubicBezTo>
                    <a:pt x="641865" y="511981"/>
                    <a:pt x="639589" y="518890"/>
                    <a:pt x="635128" y="524254"/>
                  </a:cubicBezTo>
                  <a:cubicBezTo>
                    <a:pt x="633125" y="526164"/>
                    <a:pt x="631486" y="528255"/>
                    <a:pt x="630121" y="530527"/>
                  </a:cubicBezTo>
                  <a:cubicBezTo>
                    <a:pt x="616100" y="514254"/>
                    <a:pt x="602353" y="497617"/>
                    <a:pt x="589608" y="480162"/>
                  </a:cubicBezTo>
                  <a:cubicBezTo>
                    <a:pt x="526972" y="415795"/>
                    <a:pt x="468888" y="556983"/>
                    <a:pt x="439209" y="597803"/>
                  </a:cubicBezTo>
                  <a:cubicBezTo>
                    <a:pt x="404978" y="645260"/>
                    <a:pt x="370383" y="692807"/>
                    <a:pt x="348624" y="747628"/>
                  </a:cubicBezTo>
                  <a:cubicBezTo>
                    <a:pt x="338428" y="776992"/>
                    <a:pt x="312299" y="805630"/>
                    <a:pt x="320948" y="838086"/>
                  </a:cubicBezTo>
                  <a:cubicBezTo>
                    <a:pt x="336243" y="878542"/>
                    <a:pt x="373023" y="906271"/>
                    <a:pt x="403613" y="935636"/>
                  </a:cubicBezTo>
                  <a:cubicBezTo>
                    <a:pt x="372477" y="977183"/>
                    <a:pt x="356363" y="1092097"/>
                    <a:pt x="350900" y="1126189"/>
                  </a:cubicBezTo>
                  <a:cubicBezTo>
                    <a:pt x="345984" y="1161736"/>
                    <a:pt x="342161" y="1197374"/>
                    <a:pt x="339520" y="1233012"/>
                  </a:cubicBezTo>
                  <a:cubicBezTo>
                    <a:pt x="339156" y="1237921"/>
                    <a:pt x="339976" y="1242558"/>
                    <a:pt x="341978" y="1246740"/>
                  </a:cubicBezTo>
                  <a:cubicBezTo>
                    <a:pt x="341887" y="1247103"/>
                    <a:pt x="341796" y="1247376"/>
                    <a:pt x="341614" y="1247649"/>
                  </a:cubicBezTo>
                  <a:cubicBezTo>
                    <a:pt x="338701" y="1251649"/>
                    <a:pt x="336880" y="1256922"/>
                    <a:pt x="336334" y="1262286"/>
                  </a:cubicBezTo>
                  <a:cubicBezTo>
                    <a:pt x="259769" y="1251649"/>
                    <a:pt x="252850" y="1307924"/>
                    <a:pt x="243473" y="1368563"/>
                  </a:cubicBezTo>
                  <a:cubicBezTo>
                    <a:pt x="235279" y="1450748"/>
                    <a:pt x="236736" y="1532025"/>
                    <a:pt x="228451" y="1614574"/>
                  </a:cubicBezTo>
                  <a:cubicBezTo>
                    <a:pt x="228816" y="1653121"/>
                    <a:pt x="274245" y="1663030"/>
                    <a:pt x="323679" y="1665485"/>
                  </a:cubicBezTo>
                  <a:cubicBezTo>
                    <a:pt x="322678" y="1670849"/>
                    <a:pt x="321586" y="1676212"/>
                    <a:pt x="319401" y="1680940"/>
                  </a:cubicBezTo>
                  <a:cubicBezTo>
                    <a:pt x="313392" y="1738670"/>
                    <a:pt x="311571" y="1797309"/>
                    <a:pt x="311298" y="1855493"/>
                  </a:cubicBezTo>
                  <a:cubicBezTo>
                    <a:pt x="312299" y="1897404"/>
                    <a:pt x="318672" y="1938860"/>
                    <a:pt x="325045" y="1980316"/>
                  </a:cubicBezTo>
                  <a:cubicBezTo>
                    <a:pt x="327230" y="1990044"/>
                    <a:pt x="327958" y="2002135"/>
                    <a:pt x="330598" y="2013045"/>
                  </a:cubicBezTo>
                  <a:cubicBezTo>
                    <a:pt x="301921" y="2022500"/>
                    <a:pt x="265687" y="2024500"/>
                    <a:pt x="251849" y="2053683"/>
                  </a:cubicBezTo>
                  <a:cubicBezTo>
                    <a:pt x="234733" y="2111231"/>
                    <a:pt x="309386" y="2195144"/>
                    <a:pt x="339247" y="2242782"/>
                  </a:cubicBezTo>
                  <a:cubicBezTo>
                    <a:pt x="379487" y="2300876"/>
                    <a:pt x="427374" y="2354332"/>
                    <a:pt x="482453" y="2398880"/>
                  </a:cubicBezTo>
                  <a:cubicBezTo>
                    <a:pt x="520781" y="2425608"/>
                    <a:pt x="564754" y="2391425"/>
                    <a:pt x="596072" y="2368787"/>
                  </a:cubicBezTo>
                  <a:cubicBezTo>
                    <a:pt x="600988" y="2365151"/>
                    <a:pt x="605904" y="2361423"/>
                    <a:pt x="610729" y="2357696"/>
                  </a:cubicBezTo>
                  <a:cubicBezTo>
                    <a:pt x="613733" y="2361242"/>
                    <a:pt x="616464" y="2364333"/>
                    <a:pt x="617921" y="2366424"/>
                  </a:cubicBezTo>
                  <a:cubicBezTo>
                    <a:pt x="655976" y="2412244"/>
                    <a:pt x="702042" y="2450973"/>
                    <a:pt x="751204" y="2484974"/>
                  </a:cubicBezTo>
                  <a:cubicBezTo>
                    <a:pt x="729081" y="2516339"/>
                    <a:pt x="715243" y="2553341"/>
                    <a:pt x="698492" y="2587706"/>
                  </a:cubicBezTo>
                  <a:cubicBezTo>
                    <a:pt x="660801" y="2668437"/>
                    <a:pt x="635583" y="2753986"/>
                    <a:pt x="601625" y="2836262"/>
                  </a:cubicBezTo>
                  <a:cubicBezTo>
                    <a:pt x="576407" y="2895810"/>
                    <a:pt x="546273" y="2953085"/>
                    <a:pt x="519780" y="3012088"/>
                  </a:cubicBezTo>
                  <a:cubicBezTo>
                    <a:pt x="487370" y="3084909"/>
                    <a:pt x="462880" y="3160821"/>
                    <a:pt x="432290" y="3234370"/>
                  </a:cubicBezTo>
                  <a:cubicBezTo>
                    <a:pt x="392051" y="3331465"/>
                    <a:pt x="345347" y="3425833"/>
                    <a:pt x="306382" y="3523473"/>
                  </a:cubicBezTo>
                  <a:cubicBezTo>
                    <a:pt x="269511" y="3623114"/>
                    <a:pt x="239467" y="3725391"/>
                    <a:pt x="195859" y="3822577"/>
                  </a:cubicBezTo>
                  <a:cubicBezTo>
                    <a:pt x="124575" y="3985129"/>
                    <a:pt x="61939" y="4152045"/>
                    <a:pt x="13870" y="4322962"/>
                  </a:cubicBezTo>
                  <a:cubicBezTo>
                    <a:pt x="8681" y="4347236"/>
                    <a:pt x="-13806" y="4379510"/>
                    <a:pt x="12595" y="4398419"/>
                  </a:cubicBezTo>
                  <a:cubicBezTo>
                    <a:pt x="47828" y="4419239"/>
                    <a:pt x="106458" y="4363327"/>
                    <a:pt x="139869" y="4347417"/>
                  </a:cubicBezTo>
                  <a:cubicBezTo>
                    <a:pt x="193765" y="4315325"/>
                    <a:pt x="247206" y="4282142"/>
                    <a:pt x="297278" y="4244231"/>
                  </a:cubicBezTo>
                  <a:cubicBezTo>
                    <a:pt x="350718" y="4201957"/>
                    <a:pt x="401883" y="4156773"/>
                    <a:pt x="458419" y="4118407"/>
                  </a:cubicBezTo>
                  <a:cubicBezTo>
                    <a:pt x="513407" y="4204502"/>
                    <a:pt x="563752" y="4298779"/>
                    <a:pt x="618923" y="4386783"/>
                  </a:cubicBezTo>
                  <a:cubicBezTo>
                    <a:pt x="641045" y="4421784"/>
                    <a:pt x="664989" y="4455695"/>
                    <a:pt x="689843" y="4488787"/>
                  </a:cubicBezTo>
                  <a:cubicBezTo>
                    <a:pt x="707869" y="4508061"/>
                    <a:pt x="720979" y="4537334"/>
                    <a:pt x="747471" y="4545789"/>
                  </a:cubicBezTo>
                  <a:cubicBezTo>
                    <a:pt x="803734" y="4551699"/>
                    <a:pt x="840514" y="4408602"/>
                    <a:pt x="863001" y="4364782"/>
                  </a:cubicBezTo>
                  <a:cubicBezTo>
                    <a:pt x="900237" y="4286597"/>
                    <a:pt x="924271" y="4196956"/>
                    <a:pt x="965330" y="4119317"/>
                  </a:cubicBezTo>
                  <a:cubicBezTo>
                    <a:pt x="1014765" y="4015312"/>
                    <a:pt x="1060194" y="3909489"/>
                    <a:pt x="1098704" y="3800939"/>
                  </a:cubicBezTo>
                  <a:cubicBezTo>
                    <a:pt x="1123922" y="3744392"/>
                    <a:pt x="1147502" y="3687207"/>
                    <a:pt x="1167895" y="3628750"/>
                  </a:cubicBezTo>
                  <a:cubicBezTo>
                    <a:pt x="1195753" y="3558111"/>
                    <a:pt x="1227526" y="3487199"/>
                    <a:pt x="1252653" y="3414923"/>
                  </a:cubicBezTo>
                  <a:cubicBezTo>
                    <a:pt x="1284881" y="3308373"/>
                    <a:pt x="1310463" y="3199914"/>
                    <a:pt x="1351249" y="3095909"/>
                  </a:cubicBezTo>
                  <a:cubicBezTo>
                    <a:pt x="1378835" y="2997723"/>
                    <a:pt x="1422716" y="2905174"/>
                    <a:pt x="1450938" y="2807261"/>
                  </a:cubicBezTo>
                  <a:cubicBezTo>
                    <a:pt x="1451576" y="2805352"/>
                    <a:pt x="1451940" y="2803533"/>
                    <a:pt x="1452122" y="2801715"/>
                  </a:cubicBezTo>
                  <a:cubicBezTo>
                    <a:pt x="1487354" y="2804624"/>
                    <a:pt x="1522951" y="2801806"/>
                    <a:pt x="1558184" y="2800624"/>
                  </a:cubicBezTo>
                  <a:cubicBezTo>
                    <a:pt x="1572113" y="2800170"/>
                    <a:pt x="1586042" y="2800351"/>
                    <a:pt x="1599971" y="2800624"/>
                  </a:cubicBezTo>
                  <a:cubicBezTo>
                    <a:pt x="1622367" y="2880809"/>
                    <a:pt x="1652774" y="2959904"/>
                    <a:pt x="1675261" y="3040362"/>
                  </a:cubicBezTo>
                  <a:cubicBezTo>
                    <a:pt x="1692195" y="3100546"/>
                    <a:pt x="1703575" y="3163549"/>
                    <a:pt x="1718778" y="3224369"/>
                  </a:cubicBezTo>
                  <a:cubicBezTo>
                    <a:pt x="1739991" y="3307282"/>
                    <a:pt x="1765482" y="3386194"/>
                    <a:pt x="1782415" y="3471016"/>
                  </a:cubicBezTo>
                  <a:cubicBezTo>
                    <a:pt x="1823019" y="3676298"/>
                    <a:pt x="1895487" y="3873670"/>
                    <a:pt x="1953389" y="4074406"/>
                  </a:cubicBezTo>
                  <a:cubicBezTo>
                    <a:pt x="1987802" y="4179774"/>
                    <a:pt x="2012019" y="4288051"/>
                    <a:pt x="2039968" y="4396329"/>
                  </a:cubicBezTo>
                  <a:cubicBezTo>
                    <a:pt x="2049436" y="4424330"/>
                    <a:pt x="2059086" y="4506788"/>
                    <a:pt x="2087400" y="4516152"/>
                  </a:cubicBezTo>
                  <a:cubicBezTo>
                    <a:pt x="2148397" y="4533607"/>
                    <a:pt x="2173979" y="4401511"/>
                    <a:pt x="2198742" y="4361691"/>
                  </a:cubicBezTo>
                  <a:cubicBezTo>
                    <a:pt x="2256461" y="4258868"/>
                    <a:pt x="2289327" y="4145500"/>
                    <a:pt x="2333936" y="4036949"/>
                  </a:cubicBezTo>
                  <a:cubicBezTo>
                    <a:pt x="2407679" y="4051314"/>
                    <a:pt x="2477325" y="4083133"/>
                    <a:pt x="2544876" y="4115771"/>
                  </a:cubicBezTo>
                  <a:cubicBezTo>
                    <a:pt x="2599319" y="4140681"/>
                    <a:pt x="2657129" y="4157045"/>
                    <a:pt x="2711844" y="4181228"/>
                  </a:cubicBezTo>
                  <a:cubicBezTo>
                    <a:pt x="2752266" y="4199411"/>
                    <a:pt x="2798878" y="4218776"/>
                    <a:pt x="2842032" y="4232776"/>
                  </a:cubicBezTo>
                  <a:cubicBezTo>
                    <a:pt x="2860695" y="4242867"/>
                    <a:pt x="2885822" y="4237776"/>
                    <a:pt x="2894926" y="4217685"/>
                  </a:cubicBezTo>
                  <a:cubicBezTo>
                    <a:pt x="2908036" y="4186683"/>
                    <a:pt x="2897111" y="4152227"/>
                    <a:pt x="2890101" y="4120953"/>
                  </a:cubicBezTo>
                  <a:cubicBezTo>
                    <a:pt x="2879631" y="4079588"/>
                    <a:pt x="2865338" y="4039404"/>
                    <a:pt x="2850680" y="3999311"/>
                  </a:cubicBezTo>
                  <a:cubicBezTo>
                    <a:pt x="2826373" y="3922945"/>
                    <a:pt x="2789319" y="3851578"/>
                    <a:pt x="2762371" y="3776211"/>
                  </a:cubicBezTo>
                  <a:cubicBezTo>
                    <a:pt x="2722496" y="3661297"/>
                    <a:pt x="2674336" y="3549383"/>
                    <a:pt x="2630272" y="3436015"/>
                  </a:cubicBezTo>
                  <a:cubicBezTo>
                    <a:pt x="2548063" y="3169458"/>
                    <a:pt x="2450559" y="2906720"/>
                    <a:pt x="2324104" y="2657618"/>
                  </a:cubicBezTo>
                  <a:cubicBezTo>
                    <a:pt x="2314363" y="2636890"/>
                    <a:pt x="2305532" y="2616071"/>
                    <a:pt x="2296610" y="2594979"/>
                  </a:cubicBezTo>
                  <a:cubicBezTo>
                    <a:pt x="2291512" y="2583433"/>
                    <a:pt x="2287870" y="2568614"/>
                    <a:pt x="2274578" y="2564069"/>
                  </a:cubicBezTo>
                  <a:cubicBezTo>
                    <a:pt x="2273668" y="2563705"/>
                    <a:pt x="2272758" y="2563432"/>
                    <a:pt x="2271847" y="2563250"/>
                  </a:cubicBezTo>
                  <a:cubicBezTo>
                    <a:pt x="2303256" y="2538249"/>
                    <a:pt x="2296246" y="2499430"/>
                    <a:pt x="2276672" y="2457337"/>
                  </a:cubicBezTo>
                  <a:cubicBezTo>
                    <a:pt x="2276308" y="2456609"/>
                    <a:pt x="2275944" y="2455973"/>
                    <a:pt x="2275671" y="2455246"/>
                  </a:cubicBezTo>
                  <a:cubicBezTo>
                    <a:pt x="2277219" y="2453973"/>
                    <a:pt x="2278675" y="2452791"/>
                    <a:pt x="2279950" y="2451973"/>
                  </a:cubicBezTo>
                  <a:cubicBezTo>
                    <a:pt x="2315911" y="2424608"/>
                    <a:pt x="2351871" y="2397152"/>
                    <a:pt x="2388652" y="2370879"/>
                  </a:cubicBezTo>
                  <a:cubicBezTo>
                    <a:pt x="2392930" y="2367333"/>
                    <a:pt x="2398302" y="2364424"/>
                    <a:pt x="2403491" y="2361333"/>
                  </a:cubicBezTo>
                  <a:cubicBezTo>
                    <a:pt x="2430894" y="2381061"/>
                    <a:pt x="2458024" y="2401880"/>
                    <a:pt x="2489524" y="2413698"/>
                  </a:cubicBezTo>
                  <a:cubicBezTo>
                    <a:pt x="2513741" y="2422335"/>
                    <a:pt x="2537411" y="2408880"/>
                    <a:pt x="2553889" y="2391607"/>
                  </a:cubicBezTo>
                  <a:cubicBezTo>
                    <a:pt x="2580109" y="2369242"/>
                    <a:pt x="2603142" y="2343514"/>
                    <a:pt x="2626448" y="2318149"/>
                  </a:cubicBezTo>
                  <a:cubicBezTo>
                    <a:pt x="2662956" y="2276511"/>
                    <a:pt x="2782764" y="2142778"/>
                    <a:pt x="2745711" y="2088866"/>
                  </a:cubicBezTo>
                  <a:cubicBezTo>
                    <a:pt x="2728049" y="2073502"/>
                    <a:pt x="2710023" y="2058502"/>
                    <a:pt x="2691815" y="2043774"/>
                  </a:cubicBezTo>
                  <a:cubicBezTo>
                    <a:pt x="2697096" y="2039319"/>
                    <a:pt x="2701192" y="2032864"/>
                    <a:pt x="2703195" y="2026046"/>
                  </a:cubicBezTo>
                  <a:cubicBezTo>
                    <a:pt x="2720948" y="1989044"/>
                    <a:pt x="2733420" y="1949951"/>
                    <a:pt x="2751173" y="1912859"/>
                  </a:cubicBezTo>
                  <a:cubicBezTo>
                    <a:pt x="2754451" y="1899768"/>
                    <a:pt x="2815903" y="1768216"/>
                    <a:pt x="2820364" y="1723578"/>
                  </a:cubicBezTo>
                  <a:cubicBezTo>
                    <a:pt x="2860968" y="1724396"/>
                    <a:pt x="2903210" y="1725760"/>
                    <a:pt x="2936713" y="1702486"/>
                  </a:cubicBezTo>
                  <a:cubicBezTo>
                    <a:pt x="2951371" y="1688759"/>
                    <a:pt x="2952918" y="1667394"/>
                    <a:pt x="2955741" y="1648666"/>
                  </a:cubicBezTo>
                  <a:cubicBezTo>
                    <a:pt x="2962660" y="1590209"/>
                    <a:pt x="2960384" y="1531661"/>
                    <a:pt x="2960475" y="14732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11"/>
            <p:cNvGrpSpPr/>
            <p:nvPr/>
          </p:nvGrpSpPr>
          <p:grpSpPr>
            <a:xfrm rot="462380">
              <a:off x="9022299" y="-543381"/>
              <a:ext cx="2960856" cy="4546111"/>
              <a:chOff x="9021921" y="-542983"/>
              <a:chExt cx="2960762" cy="4545966"/>
            </a:xfrm>
          </p:grpSpPr>
          <p:sp>
            <p:nvSpPr>
              <p:cNvPr id="287" name="Google Shape;287;p11"/>
              <p:cNvSpPr/>
              <p:nvPr/>
            </p:nvSpPr>
            <p:spPr>
              <a:xfrm>
                <a:off x="9889110" y="-400745"/>
                <a:ext cx="388559" cy="541932"/>
              </a:xfrm>
              <a:custGeom>
                <a:rect b="b" l="l" r="r" t="t"/>
                <a:pathLst>
                  <a:path extrusionOk="0" h="541932" w="388559">
                    <a:moveTo>
                      <a:pt x="387012" y="449655"/>
                    </a:moveTo>
                    <a:cubicBezTo>
                      <a:pt x="387376" y="451292"/>
                      <a:pt x="387922" y="452747"/>
                      <a:pt x="388559" y="454201"/>
                    </a:cubicBezTo>
                    <a:cubicBezTo>
                      <a:pt x="369350" y="461383"/>
                      <a:pt x="350231" y="468474"/>
                      <a:pt x="331022" y="475111"/>
                    </a:cubicBezTo>
                    <a:cubicBezTo>
                      <a:pt x="278401" y="493930"/>
                      <a:pt x="226144" y="515658"/>
                      <a:pt x="176527" y="541932"/>
                    </a:cubicBezTo>
                    <a:cubicBezTo>
                      <a:pt x="152128" y="461383"/>
                      <a:pt x="106972" y="389017"/>
                      <a:pt x="73560" y="312013"/>
                    </a:cubicBezTo>
                    <a:cubicBezTo>
                      <a:pt x="35597" y="238828"/>
                      <a:pt x="30225" y="154916"/>
                      <a:pt x="0" y="79185"/>
                    </a:cubicBezTo>
                    <a:cubicBezTo>
                      <a:pt x="90767" y="44638"/>
                      <a:pt x="187998" y="24819"/>
                      <a:pt x="281951" y="0"/>
                    </a:cubicBezTo>
                    <a:cubicBezTo>
                      <a:pt x="326925" y="110459"/>
                      <a:pt x="347864" y="229555"/>
                      <a:pt x="368713" y="346651"/>
                    </a:cubicBezTo>
                    <a:cubicBezTo>
                      <a:pt x="374266" y="381107"/>
                      <a:pt x="379728" y="415654"/>
                      <a:pt x="387012" y="4496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9888381" y="189825"/>
                <a:ext cx="1473362" cy="1441657"/>
              </a:xfrm>
              <a:custGeom>
                <a:rect b="b" l="l" r="r" t="t"/>
                <a:pathLst>
                  <a:path extrusionOk="0" h="1441657" w="1473362">
                    <a:moveTo>
                      <a:pt x="1472119" y="672756"/>
                    </a:moveTo>
                    <a:cubicBezTo>
                      <a:pt x="1479038" y="788488"/>
                      <a:pt x="1457643" y="912948"/>
                      <a:pt x="1394006" y="1012498"/>
                    </a:cubicBezTo>
                    <a:cubicBezTo>
                      <a:pt x="1337015" y="1119775"/>
                      <a:pt x="1261543" y="1221507"/>
                      <a:pt x="1160853" y="1291328"/>
                    </a:cubicBezTo>
                    <a:cubicBezTo>
                      <a:pt x="1091389" y="1332875"/>
                      <a:pt x="1017373" y="1363967"/>
                      <a:pt x="944814" y="1400878"/>
                    </a:cubicBezTo>
                    <a:cubicBezTo>
                      <a:pt x="886094" y="1431425"/>
                      <a:pt x="819452" y="1435788"/>
                      <a:pt x="753812" y="1441152"/>
                    </a:cubicBezTo>
                    <a:cubicBezTo>
                      <a:pt x="609332" y="1447334"/>
                      <a:pt x="469767" y="1396060"/>
                      <a:pt x="344769" y="1327057"/>
                    </a:cubicBezTo>
                    <a:cubicBezTo>
                      <a:pt x="288051" y="1296146"/>
                      <a:pt x="239071" y="1252962"/>
                      <a:pt x="194371" y="1206779"/>
                    </a:cubicBezTo>
                    <a:cubicBezTo>
                      <a:pt x="120810" y="1137594"/>
                      <a:pt x="62909" y="1051863"/>
                      <a:pt x="26584" y="957677"/>
                    </a:cubicBezTo>
                    <a:cubicBezTo>
                      <a:pt x="17298" y="915494"/>
                      <a:pt x="4279" y="873583"/>
                      <a:pt x="0" y="830581"/>
                    </a:cubicBezTo>
                    <a:cubicBezTo>
                      <a:pt x="455" y="773942"/>
                      <a:pt x="11107" y="715940"/>
                      <a:pt x="21485" y="660119"/>
                    </a:cubicBezTo>
                    <a:cubicBezTo>
                      <a:pt x="44883" y="537477"/>
                      <a:pt x="74562" y="414200"/>
                      <a:pt x="134284" y="303468"/>
                    </a:cubicBezTo>
                    <a:cubicBezTo>
                      <a:pt x="166786" y="244283"/>
                      <a:pt x="208118" y="185735"/>
                      <a:pt x="264198" y="146097"/>
                    </a:cubicBezTo>
                    <a:cubicBezTo>
                      <a:pt x="366163" y="80367"/>
                      <a:pt x="478234" y="31365"/>
                      <a:pt x="598225" y="10273"/>
                    </a:cubicBezTo>
                    <a:cubicBezTo>
                      <a:pt x="624353" y="5455"/>
                      <a:pt x="653850" y="1000"/>
                      <a:pt x="681162" y="0"/>
                    </a:cubicBezTo>
                    <a:cubicBezTo>
                      <a:pt x="717396" y="4273"/>
                      <a:pt x="753357" y="11182"/>
                      <a:pt x="789318" y="17183"/>
                    </a:cubicBezTo>
                    <a:cubicBezTo>
                      <a:pt x="923238" y="37093"/>
                      <a:pt x="1057613" y="70821"/>
                      <a:pt x="1171504" y="146915"/>
                    </a:cubicBezTo>
                    <a:cubicBezTo>
                      <a:pt x="1198907" y="166371"/>
                      <a:pt x="1226948" y="186281"/>
                      <a:pt x="1252621" y="208282"/>
                    </a:cubicBezTo>
                    <a:cubicBezTo>
                      <a:pt x="1295865" y="251283"/>
                      <a:pt x="1330916" y="302013"/>
                      <a:pt x="1365420" y="352015"/>
                    </a:cubicBezTo>
                    <a:cubicBezTo>
                      <a:pt x="1395554" y="402654"/>
                      <a:pt x="1425233" y="454565"/>
                      <a:pt x="1446719" y="509567"/>
                    </a:cubicBezTo>
                    <a:cubicBezTo>
                      <a:pt x="1463470" y="561660"/>
                      <a:pt x="1469023" y="617299"/>
                      <a:pt x="1472119" y="6727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10463482" y="-495912"/>
                <a:ext cx="348219" cy="513548"/>
              </a:xfrm>
              <a:custGeom>
                <a:rect b="b" l="l" r="r" t="t"/>
                <a:pathLst>
                  <a:path extrusionOk="0" h="513548" w="348219">
                    <a:moveTo>
                      <a:pt x="342038" y="13982"/>
                    </a:moveTo>
                    <a:cubicBezTo>
                      <a:pt x="353327" y="50347"/>
                      <a:pt x="345952" y="89894"/>
                      <a:pt x="344678" y="127350"/>
                    </a:cubicBezTo>
                    <a:cubicBezTo>
                      <a:pt x="344587" y="127441"/>
                      <a:pt x="344587" y="127441"/>
                      <a:pt x="344678" y="127532"/>
                    </a:cubicBezTo>
                    <a:cubicBezTo>
                      <a:pt x="344678" y="127714"/>
                      <a:pt x="344587" y="127896"/>
                      <a:pt x="344587" y="128078"/>
                    </a:cubicBezTo>
                    <a:cubicBezTo>
                      <a:pt x="334755" y="256720"/>
                      <a:pt x="313997" y="384634"/>
                      <a:pt x="306714" y="513549"/>
                    </a:cubicBezTo>
                    <a:cubicBezTo>
                      <a:pt x="205296" y="494912"/>
                      <a:pt x="102147" y="482275"/>
                      <a:pt x="0" y="493275"/>
                    </a:cubicBezTo>
                    <a:cubicBezTo>
                      <a:pt x="10014" y="369270"/>
                      <a:pt x="12472" y="244810"/>
                      <a:pt x="16296" y="120441"/>
                    </a:cubicBezTo>
                    <a:cubicBezTo>
                      <a:pt x="23579" y="114895"/>
                      <a:pt x="27403" y="105440"/>
                      <a:pt x="24854" y="95985"/>
                    </a:cubicBezTo>
                    <a:cubicBezTo>
                      <a:pt x="23579" y="91349"/>
                      <a:pt x="20939" y="87349"/>
                      <a:pt x="17389" y="84530"/>
                    </a:cubicBezTo>
                    <a:cubicBezTo>
                      <a:pt x="18299" y="57984"/>
                      <a:pt x="19209" y="31528"/>
                      <a:pt x="20393" y="4982"/>
                    </a:cubicBezTo>
                    <a:cubicBezTo>
                      <a:pt x="70192" y="-6019"/>
                      <a:pt x="121539" y="4618"/>
                      <a:pt x="171975" y="4709"/>
                    </a:cubicBezTo>
                    <a:cubicBezTo>
                      <a:pt x="228784" y="5527"/>
                      <a:pt x="285411" y="10255"/>
                      <a:pt x="342038" y="139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10960743" y="-397836"/>
                <a:ext cx="430164" cy="544750"/>
              </a:xfrm>
              <a:custGeom>
                <a:rect b="b" l="l" r="r" t="t"/>
                <a:pathLst>
                  <a:path extrusionOk="0" h="544750" w="430164">
                    <a:moveTo>
                      <a:pt x="430165" y="136188"/>
                    </a:moveTo>
                    <a:cubicBezTo>
                      <a:pt x="424156" y="192463"/>
                      <a:pt x="390198" y="242192"/>
                      <a:pt x="364343" y="291376"/>
                    </a:cubicBezTo>
                    <a:cubicBezTo>
                      <a:pt x="321281" y="364197"/>
                      <a:pt x="283499" y="440110"/>
                      <a:pt x="240255" y="512840"/>
                    </a:cubicBezTo>
                    <a:cubicBezTo>
                      <a:pt x="236431" y="522022"/>
                      <a:pt x="227782" y="533205"/>
                      <a:pt x="220499" y="544751"/>
                    </a:cubicBezTo>
                    <a:cubicBezTo>
                      <a:pt x="178075" y="524113"/>
                      <a:pt x="134466" y="506022"/>
                      <a:pt x="90676" y="489748"/>
                    </a:cubicBezTo>
                    <a:cubicBezTo>
                      <a:pt x="61088" y="476839"/>
                      <a:pt x="30863" y="465565"/>
                      <a:pt x="0" y="456383"/>
                    </a:cubicBezTo>
                    <a:cubicBezTo>
                      <a:pt x="2003" y="450110"/>
                      <a:pt x="4188" y="443928"/>
                      <a:pt x="6464" y="437655"/>
                    </a:cubicBezTo>
                    <a:cubicBezTo>
                      <a:pt x="34595" y="362379"/>
                      <a:pt x="68644" y="289376"/>
                      <a:pt x="95046" y="213373"/>
                    </a:cubicBezTo>
                    <a:cubicBezTo>
                      <a:pt x="119263" y="140370"/>
                      <a:pt x="150125" y="69821"/>
                      <a:pt x="182354" y="0"/>
                    </a:cubicBezTo>
                    <a:cubicBezTo>
                      <a:pt x="270298" y="34547"/>
                      <a:pt x="344405" y="96277"/>
                      <a:pt x="430165" y="1361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11382350" y="-5364"/>
                <a:ext cx="496987" cy="517658"/>
              </a:xfrm>
              <a:custGeom>
                <a:rect b="b" l="l" r="r" t="t"/>
                <a:pathLst>
                  <a:path extrusionOk="0" h="517658" w="496987">
                    <a:moveTo>
                      <a:pt x="496988" y="294922"/>
                    </a:moveTo>
                    <a:cubicBezTo>
                      <a:pt x="477688" y="328287"/>
                      <a:pt x="438814" y="344560"/>
                      <a:pt x="408679" y="366652"/>
                    </a:cubicBezTo>
                    <a:cubicBezTo>
                      <a:pt x="364707" y="396835"/>
                      <a:pt x="320188" y="426564"/>
                      <a:pt x="274668" y="454474"/>
                    </a:cubicBezTo>
                    <a:cubicBezTo>
                      <a:pt x="249905" y="469293"/>
                      <a:pt x="224414" y="482930"/>
                      <a:pt x="198832" y="496476"/>
                    </a:cubicBezTo>
                    <a:cubicBezTo>
                      <a:pt x="189273" y="502749"/>
                      <a:pt x="174069" y="509294"/>
                      <a:pt x="162325" y="517658"/>
                    </a:cubicBezTo>
                    <a:cubicBezTo>
                      <a:pt x="155952" y="493839"/>
                      <a:pt x="147849" y="470565"/>
                      <a:pt x="137380" y="448019"/>
                    </a:cubicBezTo>
                    <a:cubicBezTo>
                      <a:pt x="119536" y="410017"/>
                      <a:pt x="91404" y="378107"/>
                      <a:pt x="64821" y="346106"/>
                    </a:cubicBezTo>
                    <a:cubicBezTo>
                      <a:pt x="44610" y="323105"/>
                      <a:pt x="22942" y="301740"/>
                      <a:pt x="0" y="281830"/>
                    </a:cubicBezTo>
                    <a:cubicBezTo>
                      <a:pt x="1092" y="280467"/>
                      <a:pt x="2094" y="279376"/>
                      <a:pt x="3004" y="278739"/>
                    </a:cubicBezTo>
                    <a:cubicBezTo>
                      <a:pt x="89583" y="182462"/>
                      <a:pt x="184174" y="94004"/>
                      <a:pt x="273120" y="0"/>
                    </a:cubicBezTo>
                    <a:cubicBezTo>
                      <a:pt x="360701" y="88186"/>
                      <a:pt x="424611" y="194099"/>
                      <a:pt x="496988" y="294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11525556" y="755485"/>
                <a:ext cx="409430" cy="381749"/>
              </a:xfrm>
              <a:custGeom>
                <a:rect b="b" l="l" r="r" t="t"/>
                <a:pathLst>
                  <a:path extrusionOk="0" h="381749" w="409430">
                    <a:moveTo>
                      <a:pt x="405129" y="0"/>
                    </a:moveTo>
                    <a:cubicBezTo>
                      <a:pt x="412230" y="77458"/>
                      <a:pt x="408133" y="155643"/>
                      <a:pt x="409225" y="233374"/>
                    </a:cubicBezTo>
                    <a:cubicBezTo>
                      <a:pt x="408406" y="278375"/>
                      <a:pt x="410500" y="324377"/>
                      <a:pt x="399939" y="368470"/>
                    </a:cubicBezTo>
                    <a:cubicBezTo>
                      <a:pt x="352325" y="382925"/>
                      <a:pt x="300979" y="374470"/>
                      <a:pt x="251817" y="376470"/>
                    </a:cubicBezTo>
                    <a:cubicBezTo>
                      <a:pt x="167878" y="377016"/>
                      <a:pt x="83939" y="383107"/>
                      <a:pt x="0" y="381471"/>
                    </a:cubicBezTo>
                    <a:cubicBezTo>
                      <a:pt x="33867" y="269920"/>
                      <a:pt x="44518" y="152461"/>
                      <a:pt x="45156" y="35638"/>
                    </a:cubicBezTo>
                    <a:cubicBezTo>
                      <a:pt x="48707" y="34911"/>
                      <a:pt x="48069" y="30183"/>
                      <a:pt x="45156" y="29638"/>
                    </a:cubicBezTo>
                    <a:cubicBezTo>
                      <a:pt x="45247" y="28092"/>
                      <a:pt x="45247" y="26637"/>
                      <a:pt x="45247" y="25092"/>
                    </a:cubicBezTo>
                    <a:cubicBezTo>
                      <a:pt x="106153" y="25274"/>
                      <a:pt x="166330" y="12546"/>
                      <a:pt x="227054" y="9364"/>
                    </a:cubicBezTo>
                    <a:cubicBezTo>
                      <a:pt x="286412" y="7364"/>
                      <a:pt x="345771" y="2000"/>
                      <a:pt x="4051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1219661" y="1312327"/>
                <a:ext cx="509005" cy="510925"/>
              </a:xfrm>
              <a:custGeom>
                <a:rect b="b" l="l" r="r" t="t"/>
                <a:pathLst>
                  <a:path extrusionOk="0" h="510925" w="509005">
                    <a:moveTo>
                      <a:pt x="509005" y="259375"/>
                    </a:moveTo>
                    <a:cubicBezTo>
                      <a:pt x="470860" y="357561"/>
                      <a:pt x="391837" y="435837"/>
                      <a:pt x="316273" y="507112"/>
                    </a:cubicBezTo>
                    <a:cubicBezTo>
                      <a:pt x="302617" y="522659"/>
                      <a:pt x="266930" y="486112"/>
                      <a:pt x="251908" y="478929"/>
                    </a:cubicBezTo>
                    <a:cubicBezTo>
                      <a:pt x="172248" y="426927"/>
                      <a:pt x="100508" y="365197"/>
                      <a:pt x="32501" y="299104"/>
                    </a:cubicBezTo>
                    <a:cubicBezTo>
                      <a:pt x="20939" y="288921"/>
                      <a:pt x="11016" y="280285"/>
                      <a:pt x="0" y="270557"/>
                    </a:cubicBezTo>
                    <a:cubicBezTo>
                      <a:pt x="38055" y="240828"/>
                      <a:pt x="73652" y="208191"/>
                      <a:pt x="105060" y="171007"/>
                    </a:cubicBezTo>
                    <a:cubicBezTo>
                      <a:pt x="153767" y="118460"/>
                      <a:pt x="197830" y="61730"/>
                      <a:pt x="233154" y="0"/>
                    </a:cubicBezTo>
                    <a:cubicBezTo>
                      <a:pt x="316547" y="94913"/>
                      <a:pt x="417510" y="172462"/>
                      <a:pt x="509005" y="259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10873617" y="1669706"/>
                <a:ext cx="393497" cy="412926"/>
              </a:xfrm>
              <a:custGeom>
                <a:rect b="b" l="l" r="r" t="t"/>
                <a:pathLst>
                  <a:path extrusionOk="0" h="412926" w="393497">
                    <a:moveTo>
                      <a:pt x="373993" y="249010"/>
                    </a:moveTo>
                    <a:cubicBezTo>
                      <a:pt x="382186" y="267011"/>
                      <a:pt x="395660" y="289649"/>
                      <a:pt x="393202" y="310831"/>
                    </a:cubicBezTo>
                    <a:cubicBezTo>
                      <a:pt x="314999" y="355379"/>
                      <a:pt x="230969" y="386926"/>
                      <a:pt x="144936" y="412927"/>
                    </a:cubicBezTo>
                    <a:cubicBezTo>
                      <a:pt x="119081" y="348197"/>
                      <a:pt x="85760" y="287012"/>
                      <a:pt x="53805" y="225191"/>
                    </a:cubicBezTo>
                    <a:cubicBezTo>
                      <a:pt x="35141" y="190735"/>
                      <a:pt x="19665" y="150552"/>
                      <a:pt x="0" y="114914"/>
                    </a:cubicBezTo>
                    <a:cubicBezTo>
                      <a:pt x="76383" y="88004"/>
                      <a:pt x="148213" y="50002"/>
                      <a:pt x="214217" y="2364"/>
                    </a:cubicBezTo>
                    <a:cubicBezTo>
                      <a:pt x="215492" y="1636"/>
                      <a:pt x="216767" y="818"/>
                      <a:pt x="218041" y="0"/>
                    </a:cubicBezTo>
                    <a:cubicBezTo>
                      <a:pt x="218314" y="364"/>
                      <a:pt x="218587" y="727"/>
                      <a:pt x="218860" y="1091"/>
                    </a:cubicBezTo>
                    <a:cubicBezTo>
                      <a:pt x="224596" y="8728"/>
                      <a:pt x="231333" y="21546"/>
                      <a:pt x="242804" y="22092"/>
                    </a:cubicBezTo>
                    <a:cubicBezTo>
                      <a:pt x="243077" y="22365"/>
                      <a:pt x="243350" y="22546"/>
                      <a:pt x="243623" y="22819"/>
                    </a:cubicBezTo>
                    <a:cubicBezTo>
                      <a:pt x="243988" y="25910"/>
                      <a:pt x="244989" y="29092"/>
                      <a:pt x="246810" y="32365"/>
                    </a:cubicBezTo>
                    <a:cubicBezTo>
                      <a:pt x="276489" y="77367"/>
                      <a:pt x="304074" y="123551"/>
                      <a:pt x="331295" y="170098"/>
                    </a:cubicBezTo>
                    <a:cubicBezTo>
                      <a:pt x="346499" y="195917"/>
                      <a:pt x="360519" y="222373"/>
                      <a:pt x="373993" y="249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10450834" y="1820803"/>
                <a:ext cx="292869" cy="390932"/>
              </a:xfrm>
              <a:custGeom>
                <a:rect b="b" l="l" r="r" t="t"/>
                <a:pathLst>
                  <a:path extrusionOk="0" h="390932" w="292869">
                    <a:moveTo>
                      <a:pt x="292869" y="1364"/>
                    </a:moveTo>
                    <a:cubicBezTo>
                      <a:pt x="292778" y="1636"/>
                      <a:pt x="292778" y="1909"/>
                      <a:pt x="292778" y="2091"/>
                    </a:cubicBezTo>
                    <a:cubicBezTo>
                      <a:pt x="290320" y="129460"/>
                      <a:pt x="293324" y="257466"/>
                      <a:pt x="283492" y="384471"/>
                    </a:cubicBezTo>
                    <a:cubicBezTo>
                      <a:pt x="236697" y="391198"/>
                      <a:pt x="189539" y="387471"/>
                      <a:pt x="142471" y="388107"/>
                    </a:cubicBezTo>
                    <a:cubicBezTo>
                      <a:pt x="95676" y="388289"/>
                      <a:pt x="48153" y="395380"/>
                      <a:pt x="1723" y="386380"/>
                    </a:cubicBezTo>
                    <a:cubicBezTo>
                      <a:pt x="-5742" y="295194"/>
                      <a:pt x="13376" y="199190"/>
                      <a:pt x="14924" y="107186"/>
                    </a:cubicBezTo>
                    <a:cubicBezTo>
                      <a:pt x="15561" y="71367"/>
                      <a:pt x="15288" y="35638"/>
                      <a:pt x="17382" y="0"/>
                    </a:cubicBezTo>
                    <a:cubicBezTo>
                      <a:pt x="71369" y="8364"/>
                      <a:pt x="126175" y="12637"/>
                      <a:pt x="180526" y="14819"/>
                    </a:cubicBezTo>
                    <a:cubicBezTo>
                      <a:pt x="218489" y="15183"/>
                      <a:pt x="255998" y="9818"/>
                      <a:pt x="292869" y="1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9859339" y="1649978"/>
                <a:ext cx="415507" cy="439200"/>
              </a:xfrm>
              <a:custGeom>
                <a:rect b="b" l="l" r="r" t="t"/>
                <a:pathLst>
                  <a:path extrusionOk="0" h="439200" w="415507">
                    <a:moveTo>
                      <a:pt x="415507" y="117732"/>
                    </a:moveTo>
                    <a:cubicBezTo>
                      <a:pt x="413595" y="122369"/>
                      <a:pt x="411866" y="126914"/>
                      <a:pt x="410136" y="130915"/>
                    </a:cubicBezTo>
                    <a:cubicBezTo>
                      <a:pt x="397663" y="160279"/>
                      <a:pt x="387740" y="190644"/>
                      <a:pt x="375358" y="220009"/>
                    </a:cubicBezTo>
                    <a:cubicBezTo>
                      <a:pt x="342220" y="294012"/>
                      <a:pt x="315727" y="373652"/>
                      <a:pt x="267203" y="439200"/>
                    </a:cubicBezTo>
                    <a:cubicBezTo>
                      <a:pt x="217313" y="418109"/>
                      <a:pt x="167696" y="395471"/>
                      <a:pt x="115166" y="381834"/>
                    </a:cubicBezTo>
                    <a:cubicBezTo>
                      <a:pt x="74289" y="370561"/>
                      <a:pt x="33048" y="357379"/>
                      <a:pt x="0" y="329196"/>
                    </a:cubicBezTo>
                    <a:cubicBezTo>
                      <a:pt x="25855" y="273193"/>
                      <a:pt x="52075" y="217646"/>
                      <a:pt x="86488" y="165462"/>
                    </a:cubicBezTo>
                    <a:cubicBezTo>
                      <a:pt x="121083" y="111641"/>
                      <a:pt x="163963" y="60184"/>
                      <a:pt x="186268" y="0"/>
                    </a:cubicBezTo>
                    <a:cubicBezTo>
                      <a:pt x="188817" y="1455"/>
                      <a:pt x="191275" y="2909"/>
                      <a:pt x="193824" y="4364"/>
                    </a:cubicBezTo>
                    <a:cubicBezTo>
                      <a:pt x="265837" y="45547"/>
                      <a:pt x="338851" y="86004"/>
                      <a:pt x="415507" y="1177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9318106" y="1369693"/>
                <a:ext cx="558622" cy="447382"/>
              </a:xfrm>
              <a:custGeom>
                <a:rect b="b" l="l" r="r" t="t"/>
                <a:pathLst>
                  <a:path extrusionOk="0" h="447382" w="558622">
                    <a:moveTo>
                      <a:pt x="558622" y="162007"/>
                    </a:moveTo>
                    <a:cubicBezTo>
                      <a:pt x="555891" y="163280"/>
                      <a:pt x="553615" y="165462"/>
                      <a:pt x="552614" y="168734"/>
                    </a:cubicBezTo>
                    <a:cubicBezTo>
                      <a:pt x="552432" y="169553"/>
                      <a:pt x="552249" y="170553"/>
                      <a:pt x="552249" y="171553"/>
                    </a:cubicBezTo>
                    <a:cubicBezTo>
                      <a:pt x="543783" y="173553"/>
                      <a:pt x="536044" y="180917"/>
                      <a:pt x="533495" y="189190"/>
                    </a:cubicBezTo>
                    <a:cubicBezTo>
                      <a:pt x="465670" y="251829"/>
                      <a:pt x="405311" y="316559"/>
                      <a:pt x="329565" y="372107"/>
                    </a:cubicBezTo>
                    <a:cubicBezTo>
                      <a:pt x="292603" y="397562"/>
                      <a:pt x="259920" y="435109"/>
                      <a:pt x="215856" y="447383"/>
                    </a:cubicBezTo>
                    <a:cubicBezTo>
                      <a:pt x="147940" y="393471"/>
                      <a:pt x="95592" y="323468"/>
                      <a:pt x="47614" y="251920"/>
                    </a:cubicBezTo>
                    <a:cubicBezTo>
                      <a:pt x="29224" y="222828"/>
                      <a:pt x="7101" y="193736"/>
                      <a:pt x="0" y="159461"/>
                    </a:cubicBezTo>
                    <a:cubicBezTo>
                      <a:pt x="71831" y="134915"/>
                      <a:pt x="143570" y="110005"/>
                      <a:pt x="216038" y="87458"/>
                    </a:cubicBezTo>
                    <a:cubicBezTo>
                      <a:pt x="289599" y="62094"/>
                      <a:pt x="359700" y="28183"/>
                      <a:pt x="432623" y="1273"/>
                    </a:cubicBezTo>
                    <a:cubicBezTo>
                      <a:pt x="434079" y="1000"/>
                      <a:pt x="435445" y="545"/>
                      <a:pt x="436719" y="0"/>
                    </a:cubicBezTo>
                    <a:cubicBezTo>
                      <a:pt x="468128" y="64730"/>
                      <a:pt x="508186" y="116187"/>
                      <a:pt x="558622" y="1620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9298896" y="762364"/>
                <a:ext cx="373628" cy="342953"/>
              </a:xfrm>
              <a:custGeom>
                <a:rect b="b" l="l" r="r" t="t"/>
                <a:pathLst>
                  <a:path extrusionOk="0" h="342953" w="373628">
                    <a:moveTo>
                      <a:pt x="373629" y="342954"/>
                    </a:moveTo>
                    <a:cubicBezTo>
                      <a:pt x="371990" y="342318"/>
                      <a:pt x="370169" y="341863"/>
                      <a:pt x="368257" y="341499"/>
                    </a:cubicBezTo>
                    <a:cubicBezTo>
                      <a:pt x="319278" y="336590"/>
                      <a:pt x="271664" y="322771"/>
                      <a:pt x="222502" y="319408"/>
                    </a:cubicBezTo>
                    <a:cubicBezTo>
                      <a:pt x="148760" y="309225"/>
                      <a:pt x="73014" y="317862"/>
                      <a:pt x="0" y="304134"/>
                    </a:cubicBezTo>
                    <a:cubicBezTo>
                      <a:pt x="5644" y="238222"/>
                      <a:pt x="7101" y="172128"/>
                      <a:pt x="10014" y="106126"/>
                    </a:cubicBezTo>
                    <a:cubicBezTo>
                      <a:pt x="13292" y="73943"/>
                      <a:pt x="13019" y="32123"/>
                      <a:pt x="30863" y="1485"/>
                    </a:cubicBezTo>
                    <a:cubicBezTo>
                      <a:pt x="88400" y="-3243"/>
                      <a:pt x="146210" y="4212"/>
                      <a:pt x="203202" y="11304"/>
                    </a:cubicBezTo>
                    <a:cubicBezTo>
                      <a:pt x="254730" y="15849"/>
                      <a:pt x="311175" y="33577"/>
                      <a:pt x="363341" y="30850"/>
                    </a:cubicBezTo>
                    <a:cubicBezTo>
                      <a:pt x="350960" y="134672"/>
                      <a:pt x="354146" y="240313"/>
                      <a:pt x="373629" y="34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9389299" y="-29456"/>
                <a:ext cx="474956" cy="580115"/>
              </a:xfrm>
              <a:custGeom>
                <a:rect b="b" l="l" r="r" t="t"/>
                <a:pathLst>
                  <a:path extrusionOk="0" h="580115" w="474956">
                    <a:moveTo>
                      <a:pt x="465852" y="319559"/>
                    </a:moveTo>
                    <a:cubicBezTo>
                      <a:pt x="468675" y="322832"/>
                      <a:pt x="471679" y="326468"/>
                      <a:pt x="474956" y="329832"/>
                    </a:cubicBezTo>
                    <a:cubicBezTo>
                      <a:pt x="435718" y="378471"/>
                      <a:pt x="404855" y="433837"/>
                      <a:pt x="375541" y="488748"/>
                    </a:cubicBezTo>
                    <a:cubicBezTo>
                      <a:pt x="359791" y="518477"/>
                      <a:pt x="345042" y="548751"/>
                      <a:pt x="332661" y="580116"/>
                    </a:cubicBezTo>
                    <a:cubicBezTo>
                      <a:pt x="295789" y="550751"/>
                      <a:pt x="254275" y="526750"/>
                      <a:pt x="217404" y="497112"/>
                    </a:cubicBezTo>
                    <a:cubicBezTo>
                      <a:pt x="148669" y="443928"/>
                      <a:pt x="72650" y="399290"/>
                      <a:pt x="15113" y="333105"/>
                    </a:cubicBezTo>
                    <a:cubicBezTo>
                      <a:pt x="9468" y="325832"/>
                      <a:pt x="2003" y="318832"/>
                      <a:pt x="0" y="309559"/>
                    </a:cubicBezTo>
                    <a:cubicBezTo>
                      <a:pt x="7010" y="292922"/>
                      <a:pt x="15204" y="276648"/>
                      <a:pt x="22578" y="260102"/>
                    </a:cubicBezTo>
                    <a:cubicBezTo>
                      <a:pt x="43699" y="204645"/>
                      <a:pt x="79205" y="157643"/>
                      <a:pt x="112890" y="109459"/>
                    </a:cubicBezTo>
                    <a:cubicBezTo>
                      <a:pt x="137380" y="72458"/>
                      <a:pt x="155405" y="30729"/>
                      <a:pt x="188362" y="0"/>
                    </a:cubicBezTo>
                    <a:cubicBezTo>
                      <a:pt x="254366" y="87367"/>
                      <a:pt x="340035" y="156461"/>
                      <a:pt x="408588" y="241647"/>
                    </a:cubicBezTo>
                    <a:cubicBezTo>
                      <a:pt x="430438" y="266648"/>
                      <a:pt x="445824" y="292012"/>
                      <a:pt x="465852" y="3195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9080946" y="1950445"/>
                <a:ext cx="1346392" cy="1995721"/>
              </a:xfrm>
              <a:custGeom>
                <a:rect b="b" l="l" r="r" t="t"/>
                <a:pathLst>
                  <a:path extrusionOk="0" h="1995721" w="1346392">
                    <a:moveTo>
                      <a:pt x="947455" y="192917"/>
                    </a:moveTo>
                    <a:cubicBezTo>
                      <a:pt x="949093" y="192917"/>
                      <a:pt x="950368" y="191281"/>
                      <a:pt x="950277" y="189735"/>
                    </a:cubicBezTo>
                    <a:cubicBezTo>
                      <a:pt x="950095" y="188008"/>
                      <a:pt x="948729" y="186917"/>
                      <a:pt x="947090" y="186917"/>
                    </a:cubicBezTo>
                    <a:cubicBezTo>
                      <a:pt x="945452" y="186917"/>
                      <a:pt x="944177" y="188553"/>
                      <a:pt x="944268" y="190099"/>
                    </a:cubicBezTo>
                    <a:cubicBezTo>
                      <a:pt x="944359" y="191917"/>
                      <a:pt x="945816" y="192917"/>
                      <a:pt x="947455" y="192917"/>
                    </a:cubicBezTo>
                    <a:close/>
                    <a:moveTo>
                      <a:pt x="1346392" y="298103"/>
                    </a:moveTo>
                    <a:cubicBezTo>
                      <a:pt x="1341749" y="312832"/>
                      <a:pt x="1336742" y="327377"/>
                      <a:pt x="1332281" y="342196"/>
                    </a:cubicBezTo>
                    <a:cubicBezTo>
                      <a:pt x="1315894" y="397017"/>
                      <a:pt x="1292406" y="449474"/>
                      <a:pt x="1273105" y="503385"/>
                    </a:cubicBezTo>
                    <a:cubicBezTo>
                      <a:pt x="1248433" y="583570"/>
                      <a:pt x="1218663" y="662119"/>
                      <a:pt x="1194355" y="742395"/>
                    </a:cubicBezTo>
                    <a:cubicBezTo>
                      <a:pt x="1167681" y="840036"/>
                      <a:pt x="1142918" y="933494"/>
                      <a:pt x="1101495" y="1026771"/>
                    </a:cubicBezTo>
                    <a:cubicBezTo>
                      <a:pt x="1061164" y="1122048"/>
                      <a:pt x="1026386" y="1219416"/>
                      <a:pt x="985236" y="1314602"/>
                    </a:cubicBezTo>
                    <a:cubicBezTo>
                      <a:pt x="942994" y="1439061"/>
                      <a:pt x="883635" y="1558521"/>
                      <a:pt x="828647" y="1678344"/>
                    </a:cubicBezTo>
                    <a:cubicBezTo>
                      <a:pt x="804340" y="1742074"/>
                      <a:pt x="781944" y="1805986"/>
                      <a:pt x="753175" y="1868079"/>
                    </a:cubicBezTo>
                    <a:cubicBezTo>
                      <a:pt x="734603" y="1911627"/>
                      <a:pt x="720674" y="1954629"/>
                      <a:pt x="694454" y="1995721"/>
                    </a:cubicBezTo>
                    <a:cubicBezTo>
                      <a:pt x="611699" y="1897263"/>
                      <a:pt x="552705" y="1784349"/>
                      <a:pt x="486427" y="1674071"/>
                    </a:cubicBezTo>
                    <a:cubicBezTo>
                      <a:pt x="462757" y="1640434"/>
                      <a:pt x="446006" y="1576703"/>
                      <a:pt x="398574" y="1573340"/>
                    </a:cubicBezTo>
                    <a:cubicBezTo>
                      <a:pt x="383552" y="1574340"/>
                      <a:pt x="372445" y="1585249"/>
                      <a:pt x="360519" y="1593159"/>
                    </a:cubicBezTo>
                    <a:cubicBezTo>
                      <a:pt x="306896" y="1629615"/>
                      <a:pt x="258736" y="1673071"/>
                      <a:pt x="207845" y="1712982"/>
                    </a:cubicBezTo>
                    <a:cubicBezTo>
                      <a:pt x="142023" y="1762621"/>
                      <a:pt x="70010" y="1803349"/>
                      <a:pt x="0" y="1846624"/>
                    </a:cubicBezTo>
                    <a:cubicBezTo>
                      <a:pt x="53076" y="1647343"/>
                      <a:pt x="133829" y="1455426"/>
                      <a:pt x="212943" y="1264963"/>
                    </a:cubicBezTo>
                    <a:cubicBezTo>
                      <a:pt x="246264" y="1182141"/>
                      <a:pt x="268204" y="1095229"/>
                      <a:pt x="302708" y="1012952"/>
                    </a:cubicBezTo>
                    <a:cubicBezTo>
                      <a:pt x="344678" y="913130"/>
                      <a:pt x="391746" y="813216"/>
                      <a:pt x="430802" y="711848"/>
                    </a:cubicBezTo>
                    <a:cubicBezTo>
                      <a:pt x="471133" y="589843"/>
                      <a:pt x="525302" y="474111"/>
                      <a:pt x="577194" y="356742"/>
                    </a:cubicBezTo>
                    <a:cubicBezTo>
                      <a:pt x="618618" y="245738"/>
                      <a:pt x="651392" y="131824"/>
                      <a:pt x="697641" y="22546"/>
                    </a:cubicBezTo>
                    <a:cubicBezTo>
                      <a:pt x="698915" y="18910"/>
                      <a:pt x="703376" y="8909"/>
                      <a:pt x="705743" y="0"/>
                    </a:cubicBezTo>
                    <a:cubicBezTo>
                      <a:pt x="714847" y="6091"/>
                      <a:pt x="724042" y="12000"/>
                      <a:pt x="733237" y="17728"/>
                    </a:cubicBezTo>
                    <a:cubicBezTo>
                      <a:pt x="729413" y="27001"/>
                      <a:pt x="727866" y="36729"/>
                      <a:pt x="733055" y="46366"/>
                    </a:cubicBezTo>
                    <a:cubicBezTo>
                      <a:pt x="774023" y="105277"/>
                      <a:pt x="853865" y="117459"/>
                      <a:pt x="917867" y="138642"/>
                    </a:cubicBezTo>
                    <a:cubicBezTo>
                      <a:pt x="960018" y="153188"/>
                      <a:pt x="1000076" y="173371"/>
                      <a:pt x="1041772" y="188644"/>
                    </a:cubicBezTo>
                    <a:cubicBezTo>
                      <a:pt x="1065534" y="193917"/>
                      <a:pt x="1090934" y="164280"/>
                      <a:pt x="1114422" y="123187"/>
                    </a:cubicBezTo>
                    <a:cubicBezTo>
                      <a:pt x="1125620" y="134369"/>
                      <a:pt x="1143009" y="140188"/>
                      <a:pt x="1156301" y="148097"/>
                    </a:cubicBezTo>
                    <a:cubicBezTo>
                      <a:pt x="1203277" y="170644"/>
                      <a:pt x="1248160" y="199554"/>
                      <a:pt x="1299780" y="213100"/>
                    </a:cubicBezTo>
                    <a:cubicBezTo>
                      <a:pt x="1308611" y="215282"/>
                      <a:pt x="1315894" y="212918"/>
                      <a:pt x="1320901" y="208463"/>
                    </a:cubicBezTo>
                    <a:cubicBezTo>
                      <a:pt x="1321629" y="209100"/>
                      <a:pt x="1322449" y="209827"/>
                      <a:pt x="1323359" y="210463"/>
                    </a:cubicBezTo>
                    <a:cubicBezTo>
                      <a:pt x="1324998" y="211736"/>
                      <a:pt x="1326637" y="212555"/>
                      <a:pt x="1328367" y="213009"/>
                    </a:cubicBezTo>
                    <a:cubicBezTo>
                      <a:pt x="1327456" y="227464"/>
                      <a:pt x="1326546" y="241919"/>
                      <a:pt x="1325726" y="256647"/>
                    </a:cubicBezTo>
                    <a:cubicBezTo>
                      <a:pt x="1322176" y="276557"/>
                      <a:pt x="1331553" y="290376"/>
                      <a:pt x="1346392" y="298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10645289" y="2034630"/>
                <a:ext cx="1229587" cy="1875443"/>
              </a:xfrm>
              <a:custGeom>
                <a:rect b="b" l="l" r="r" t="t"/>
                <a:pathLst>
                  <a:path extrusionOk="0" h="1875443" w="1229587">
                    <a:moveTo>
                      <a:pt x="1181428" y="1435789"/>
                    </a:moveTo>
                    <a:cubicBezTo>
                      <a:pt x="1200910" y="1491700"/>
                      <a:pt x="1223852" y="1547884"/>
                      <a:pt x="1229588" y="1607250"/>
                    </a:cubicBezTo>
                    <a:cubicBezTo>
                      <a:pt x="1140733" y="1576794"/>
                      <a:pt x="1056612" y="1534520"/>
                      <a:pt x="967301" y="1505155"/>
                    </a:cubicBezTo>
                    <a:cubicBezTo>
                      <a:pt x="917320" y="1483972"/>
                      <a:pt x="716759" y="1379241"/>
                      <a:pt x="677521" y="1421061"/>
                    </a:cubicBezTo>
                    <a:cubicBezTo>
                      <a:pt x="652029" y="1460790"/>
                      <a:pt x="641287" y="1509337"/>
                      <a:pt x="622988" y="1552884"/>
                    </a:cubicBezTo>
                    <a:cubicBezTo>
                      <a:pt x="608603" y="1590341"/>
                      <a:pt x="595038" y="1628251"/>
                      <a:pt x="580290" y="1665707"/>
                    </a:cubicBezTo>
                    <a:cubicBezTo>
                      <a:pt x="568728" y="1693890"/>
                      <a:pt x="550611" y="1724255"/>
                      <a:pt x="537228" y="1752257"/>
                    </a:cubicBezTo>
                    <a:cubicBezTo>
                      <a:pt x="516471" y="1792167"/>
                      <a:pt x="503179" y="1835533"/>
                      <a:pt x="482240" y="1875444"/>
                    </a:cubicBezTo>
                    <a:cubicBezTo>
                      <a:pt x="451377" y="1768530"/>
                      <a:pt x="429800" y="1659071"/>
                      <a:pt x="397572" y="1552521"/>
                    </a:cubicBezTo>
                    <a:cubicBezTo>
                      <a:pt x="337850" y="1350330"/>
                      <a:pt x="267476" y="1151049"/>
                      <a:pt x="215765" y="946768"/>
                    </a:cubicBezTo>
                    <a:cubicBezTo>
                      <a:pt x="195372" y="842036"/>
                      <a:pt x="164510" y="740032"/>
                      <a:pt x="134648" y="637845"/>
                    </a:cubicBezTo>
                    <a:cubicBezTo>
                      <a:pt x="114711" y="559842"/>
                      <a:pt x="97959" y="480930"/>
                      <a:pt x="70283" y="405199"/>
                    </a:cubicBezTo>
                    <a:cubicBezTo>
                      <a:pt x="63637" y="392380"/>
                      <a:pt x="28313" y="281648"/>
                      <a:pt x="0" y="223191"/>
                    </a:cubicBezTo>
                    <a:cubicBezTo>
                      <a:pt x="16660" y="223464"/>
                      <a:pt x="33230" y="223646"/>
                      <a:pt x="49890" y="222828"/>
                    </a:cubicBezTo>
                    <a:cubicBezTo>
                      <a:pt x="78112" y="217464"/>
                      <a:pt x="124452" y="228374"/>
                      <a:pt x="133920" y="192554"/>
                    </a:cubicBezTo>
                    <a:cubicBezTo>
                      <a:pt x="139291" y="161825"/>
                      <a:pt x="141841" y="130824"/>
                      <a:pt x="142933" y="99732"/>
                    </a:cubicBezTo>
                    <a:cubicBezTo>
                      <a:pt x="192368" y="89277"/>
                      <a:pt x="239618" y="65094"/>
                      <a:pt x="287141" y="48548"/>
                    </a:cubicBezTo>
                    <a:cubicBezTo>
                      <a:pt x="300250" y="45184"/>
                      <a:pt x="317457" y="41638"/>
                      <a:pt x="323830" y="30547"/>
                    </a:cubicBezTo>
                    <a:cubicBezTo>
                      <a:pt x="324103" y="31183"/>
                      <a:pt x="324285" y="31820"/>
                      <a:pt x="324558" y="32456"/>
                    </a:cubicBezTo>
                    <a:cubicBezTo>
                      <a:pt x="332843" y="51275"/>
                      <a:pt x="333116" y="82640"/>
                      <a:pt x="357059" y="90368"/>
                    </a:cubicBezTo>
                    <a:cubicBezTo>
                      <a:pt x="394295" y="100368"/>
                      <a:pt x="430165" y="75276"/>
                      <a:pt x="465306" y="65912"/>
                    </a:cubicBezTo>
                    <a:cubicBezTo>
                      <a:pt x="519111" y="49729"/>
                      <a:pt x="571004" y="28547"/>
                      <a:pt x="619983" y="727"/>
                    </a:cubicBezTo>
                    <a:cubicBezTo>
                      <a:pt x="620621" y="455"/>
                      <a:pt x="621349" y="273"/>
                      <a:pt x="621895" y="0"/>
                    </a:cubicBezTo>
                    <a:cubicBezTo>
                      <a:pt x="619710" y="5091"/>
                      <a:pt x="619164" y="11001"/>
                      <a:pt x="621440" y="16637"/>
                    </a:cubicBezTo>
                    <a:cubicBezTo>
                      <a:pt x="645019" y="79640"/>
                      <a:pt x="676792" y="138824"/>
                      <a:pt x="706653" y="199009"/>
                    </a:cubicBezTo>
                    <a:cubicBezTo>
                      <a:pt x="753994" y="308013"/>
                      <a:pt x="803429" y="416472"/>
                      <a:pt x="844215" y="528295"/>
                    </a:cubicBezTo>
                    <a:cubicBezTo>
                      <a:pt x="879812" y="625118"/>
                      <a:pt x="916683" y="721485"/>
                      <a:pt x="943540" y="821217"/>
                    </a:cubicBezTo>
                    <a:cubicBezTo>
                      <a:pt x="967939" y="898675"/>
                      <a:pt x="1002898" y="972223"/>
                      <a:pt x="1030210" y="1048681"/>
                    </a:cubicBezTo>
                    <a:cubicBezTo>
                      <a:pt x="1063349" y="1123321"/>
                      <a:pt x="1087383" y="1201233"/>
                      <a:pt x="1117791" y="1276964"/>
                    </a:cubicBezTo>
                    <a:cubicBezTo>
                      <a:pt x="1141916" y="1328602"/>
                      <a:pt x="1162673" y="1381786"/>
                      <a:pt x="1181428" y="14357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2" name="Google Shape;302;p11"/>
              <p:cNvGrpSpPr/>
              <p:nvPr/>
            </p:nvGrpSpPr>
            <p:grpSpPr>
              <a:xfrm>
                <a:off x="9021921" y="-542983"/>
                <a:ext cx="2960762" cy="4545966"/>
                <a:chOff x="9021921" y="-542983"/>
                <a:chExt cx="2960762" cy="4545966"/>
              </a:xfrm>
            </p:grpSpPr>
            <p:sp>
              <p:nvSpPr>
                <p:cNvPr id="303" name="Google Shape;303;p11"/>
                <p:cNvSpPr/>
                <p:nvPr/>
              </p:nvSpPr>
              <p:spPr>
                <a:xfrm>
                  <a:off x="9021921" y="-542983"/>
                  <a:ext cx="2960762" cy="4545966"/>
                </a:xfrm>
                <a:custGeom>
                  <a:rect b="b" l="l" r="r" t="t"/>
                  <a:pathLst>
                    <a:path extrusionOk="0" h="4545966" w="2960762">
                      <a:moveTo>
                        <a:pt x="2960475" y="1473295"/>
                      </a:moveTo>
                      <a:cubicBezTo>
                        <a:pt x="2959837" y="1413383"/>
                        <a:pt x="2961840" y="1353108"/>
                        <a:pt x="2955103" y="1293469"/>
                      </a:cubicBezTo>
                      <a:cubicBezTo>
                        <a:pt x="2954011" y="1284287"/>
                        <a:pt x="2951735" y="1274468"/>
                        <a:pt x="2946637" y="1266559"/>
                      </a:cubicBezTo>
                      <a:cubicBezTo>
                        <a:pt x="2940901" y="1257649"/>
                        <a:pt x="2931433" y="1252285"/>
                        <a:pt x="2920690" y="1252922"/>
                      </a:cubicBezTo>
                      <a:cubicBezTo>
                        <a:pt x="2900115" y="1255013"/>
                        <a:pt x="2879540" y="1257558"/>
                        <a:pt x="2858874" y="1259922"/>
                      </a:cubicBezTo>
                      <a:cubicBezTo>
                        <a:pt x="2860968" y="1252285"/>
                        <a:pt x="2861241" y="1243467"/>
                        <a:pt x="2860513" y="1235557"/>
                      </a:cubicBezTo>
                      <a:cubicBezTo>
                        <a:pt x="2859693" y="1223830"/>
                        <a:pt x="2859966" y="1208283"/>
                        <a:pt x="2851409" y="1200010"/>
                      </a:cubicBezTo>
                      <a:cubicBezTo>
                        <a:pt x="2840302" y="1128189"/>
                        <a:pt x="2814720" y="1059641"/>
                        <a:pt x="2806162" y="987001"/>
                      </a:cubicBezTo>
                      <a:cubicBezTo>
                        <a:pt x="2803340" y="972546"/>
                        <a:pt x="2802338" y="957364"/>
                        <a:pt x="2799334" y="942818"/>
                      </a:cubicBezTo>
                      <a:cubicBezTo>
                        <a:pt x="2859875" y="905180"/>
                        <a:pt x="2933891" y="856450"/>
                        <a:pt x="2894289" y="800903"/>
                      </a:cubicBezTo>
                      <a:cubicBezTo>
                        <a:pt x="2835021" y="719535"/>
                        <a:pt x="2782946" y="633532"/>
                        <a:pt x="2715304" y="557801"/>
                      </a:cubicBezTo>
                      <a:cubicBezTo>
                        <a:pt x="2689357" y="530709"/>
                        <a:pt x="2655490" y="469979"/>
                        <a:pt x="2611791" y="499162"/>
                      </a:cubicBezTo>
                      <a:cubicBezTo>
                        <a:pt x="2602960" y="509526"/>
                        <a:pt x="2594038" y="519891"/>
                        <a:pt x="2584934" y="530164"/>
                      </a:cubicBezTo>
                      <a:cubicBezTo>
                        <a:pt x="2544148" y="506799"/>
                        <a:pt x="2508825" y="482162"/>
                        <a:pt x="2468949" y="455161"/>
                      </a:cubicBezTo>
                      <a:cubicBezTo>
                        <a:pt x="2438542" y="436069"/>
                        <a:pt x="2408316" y="415977"/>
                        <a:pt x="2381004" y="393249"/>
                      </a:cubicBezTo>
                      <a:cubicBezTo>
                        <a:pt x="2404492" y="344247"/>
                        <a:pt x="2447737" y="264971"/>
                        <a:pt x="2386284" y="235969"/>
                      </a:cubicBezTo>
                      <a:cubicBezTo>
                        <a:pt x="2299979" y="195786"/>
                        <a:pt x="2225508" y="132874"/>
                        <a:pt x="2135924" y="99964"/>
                      </a:cubicBezTo>
                      <a:cubicBezTo>
                        <a:pt x="2094774" y="86781"/>
                        <a:pt x="2081937" y="113055"/>
                        <a:pt x="2070557" y="146784"/>
                      </a:cubicBezTo>
                      <a:cubicBezTo>
                        <a:pt x="2063183" y="165694"/>
                        <a:pt x="2055263" y="184513"/>
                        <a:pt x="2047615" y="203423"/>
                      </a:cubicBezTo>
                      <a:cubicBezTo>
                        <a:pt x="2010835" y="196240"/>
                        <a:pt x="1975056" y="188876"/>
                        <a:pt x="1937093" y="181694"/>
                      </a:cubicBezTo>
                      <a:cubicBezTo>
                        <a:pt x="1903590" y="175967"/>
                        <a:pt x="1869541" y="165057"/>
                        <a:pt x="1835401" y="163603"/>
                      </a:cubicBezTo>
                      <a:cubicBezTo>
                        <a:pt x="1835492" y="162784"/>
                        <a:pt x="1835492" y="161966"/>
                        <a:pt x="1835583" y="161148"/>
                      </a:cubicBezTo>
                      <a:cubicBezTo>
                        <a:pt x="1835219" y="115328"/>
                        <a:pt x="1853518" y="29870"/>
                        <a:pt x="1794069" y="13869"/>
                      </a:cubicBezTo>
                      <a:cubicBezTo>
                        <a:pt x="1754830" y="11323"/>
                        <a:pt x="1715592" y="7778"/>
                        <a:pt x="1676263" y="5960"/>
                      </a:cubicBezTo>
                      <a:cubicBezTo>
                        <a:pt x="1628467" y="4505"/>
                        <a:pt x="1580579" y="3050"/>
                        <a:pt x="1532783" y="141"/>
                      </a:cubicBezTo>
                      <a:cubicBezTo>
                        <a:pt x="1498461" y="687"/>
                        <a:pt x="1457948" y="-4405"/>
                        <a:pt x="1429271" y="17960"/>
                      </a:cubicBezTo>
                      <a:cubicBezTo>
                        <a:pt x="1418255" y="27142"/>
                        <a:pt x="1415797" y="41870"/>
                        <a:pt x="1416434" y="55507"/>
                      </a:cubicBezTo>
                      <a:cubicBezTo>
                        <a:pt x="1416434" y="81145"/>
                        <a:pt x="1416343" y="106782"/>
                        <a:pt x="1416252" y="132420"/>
                      </a:cubicBezTo>
                      <a:cubicBezTo>
                        <a:pt x="1383477" y="140329"/>
                        <a:pt x="1350612" y="148147"/>
                        <a:pt x="1317565" y="154966"/>
                      </a:cubicBezTo>
                      <a:cubicBezTo>
                        <a:pt x="1307732" y="158512"/>
                        <a:pt x="1278235" y="161421"/>
                        <a:pt x="1254656" y="167512"/>
                      </a:cubicBezTo>
                      <a:cubicBezTo>
                        <a:pt x="1251014" y="164239"/>
                        <a:pt x="1246007" y="162603"/>
                        <a:pt x="1240089" y="164239"/>
                      </a:cubicBezTo>
                      <a:cubicBezTo>
                        <a:pt x="1231076" y="167876"/>
                        <a:pt x="1221244" y="172330"/>
                        <a:pt x="1214962" y="180058"/>
                      </a:cubicBezTo>
                      <a:cubicBezTo>
                        <a:pt x="1204584" y="141784"/>
                        <a:pt x="1190472" y="98418"/>
                        <a:pt x="1157516" y="92963"/>
                      </a:cubicBezTo>
                      <a:cubicBezTo>
                        <a:pt x="1071938" y="107418"/>
                        <a:pt x="987999" y="136420"/>
                        <a:pt x="903514" y="158148"/>
                      </a:cubicBezTo>
                      <a:cubicBezTo>
                        <a:pt x="870466" y="169057"/>
                        <a:pt x="805646" y="182240"/>
                        <a:pt x="820485" y="229605"/>
                      </a:cubicBezTo>
                      <a:cubicBezTo>
                        <a:pt x="826494" y="242697"/>
                        <a:pt x="832594" y="255788"/>
                        <a:pt x="837055" y="269516"/>
                      </a:cubicBezTo>
                      <a:cubicBezTo>
                        <a:pt x="841060" y="283244"/>
                        <a:pt x="844702" y="296972"/>
                        <a:pt x="848344" y="310791"/>
                      </a:cubicBezTo>
                      <a:cubicBezTo>
                        <a:pt x="833595" y="318973"/>
                        <a:pt x="821669" y="335792"/>
                        <a:pt x="810107" y="346520"/>
                      </a:cubicBezTo>
                      <a:cubicBezTo>
                        <a:pt x="786527" y="371793"/>
                        <a:pt x="762584" y="396794"/>
                        <a:pt x="738458" y="421614"/>
                      </a:cubicBezTo>
                      <a:cubicBezTo>
                        <a:pt x="718247" y="442069"/>
                        <a:pt x="697217" y="461797"/>
                        <a:pt x="676278" y="481525"/>
                      </a:cubicBezTo>
                      <a:cubicBezTo>
                        <a:pt x="669905" y="488253"/>
                        <a:pt x="659982" y="495980"/>
                        <a:pt x="652061" y="504344"/>
                      </a:cubicBezTo>
                      <a:cubicBezTo>
                        <a:pt x="650240" y="504890"/>
                        <a:pt x="648420" y="505799"/>
                        <a:pt x="646963" y="507254"/>
                      </a:cubicBezTo>
                      <a:cubicBezTo>
                        <a:pt x="641865" y="511981"/>
                        <a:pt x="639589" y="518890"/>
                        <a:pt x="635128" y="524254"/>
                      </a:cubicBezTo>
                      <a:cubicBezTo>
                        <a:pt x="633125" y="526164"/>
                        <a:pt x="631486" y="528255"/>
                        <a:pt x="630121" y="530527"/>
                      </a:cubicBezTo>
                      <a:cubicBezTo>
                        <a:pt x="616100" y="514254"/>
                        <a:pt x="602353" y="497617"/>
                        <a:pt x="589608" y="480162"/>
                      </a:cubicBezTo>
                      <a:cubicBezTo>
                        <a:pt x="526972" y="415795"/>
                        <a:pt x="468888" y="556983"/>
                        <a:pt x="439209" y="597803"/>
                      </a:cubicBezTo>
                      <a:cubicBezTo>
                        <a:pt x="404978" y="645260"/>
                        <a:pt x="370383" y="692807"/>
                        <a:pt x="348624" y="747628"/>
                      </a:cubicBezTo>
                      <a:cubicBezTo>
                        <a:pt x="338428" y="776992"/>
                        <a:pt x="312299" y="805630"/>
                        <a:pt x="320948" y="838086"/>
                      </a:cubicBezTo>
                      <a:cubicBezTo>
                        <a:pt x="336243" y="878542"/>
                        <a:pt x="373023" y="906271"/>
                        <a:pt x="403613" y="935636"/>
                      </a:cubicBezTo>
                      <a:cubicBezTo>
                        <a:pt x="372477" y="977183"/>
                        <a:pt x="356363" y="1092097"/>
                        <a:pt x="350900" y="1126189"/>
                      </a:cubicBezTo>
                      <a:cubicBezTo>
                        <a:pt x="345984" y="1161736"/>
                        <a:pt x="342161" y="1197374"/>
                        <a:pt x="339520" y="1233012"/>
                      </a:cubicBezTo>
                      <a:cubicBezTo>
                        <a:pt x="339156" y="1237921"/>
                        <a:pt x="339976" y="1242558"/>
                        <a:pt x="341978" y="1246740"/>
                      </a:cubicBezTo>
                      <a:cubicBezTo>
                        <a:pt x="341887" y="1247103"/>
                        <a:pt x="341796" y="1247376"/>
                        <a:pt x="341614" y="1247649"/>
                      </a:cubicBezTo>
                      <a:cubicBezTo>
                        <a:pt x="338701" y="1251649"/>
                        <a:pt x="336880" y="1256922"/>
                        <a:pt x="336334" y="1262286"/>
                      </a:cubicBezTo>
                      <a:cubicBezTo>
                        <a:pt x="259769" y="1251649"/>
                        <a:pt x="252850" y="1307924"/>
                        <a:pt x="243473" y="1368563"/>
                      </a:cubicBezTo>
                      <a:cubicBezTo>
                        <a:pt x="235279" y="1450748"/>
                        <a:pt x="236736" y="1532025"/>
                        <a:pt x="228451" y="1614574"/>
                      </a:cubicBezTo>
                      <a:cubicBezTo>
                        <a:pt x="228816" y="1653121"/>
                        <a:pt x="274245" y="1663030"/>
                        <a:pt x="323679" y="1665485"/>
                      </a:cubicBezTo>
                      <a:cubicBezTo>
                        <a:pt x="322678" y="1670849"/>
                        <a:pt x="321586" y="1676212"/>
                        <a:pt x="319401" y="1680940"/>
                      </a:cubicBezTo>
                      <a:cubicBezTo>
                        <a:pt x="313392" y="1738670"/>
                        <a:pt x="311571" y="1797309"/>
                        <a:pt x="311298" y="1855493"/>
                      </a:cubicBezTo>
                      <a:cubicBezTo>
                        <a:pt x="312299" y="1897404"/>
                        <a:pt x="318672" y="1938860"/>
                        <a:pt x="325045" y="1980316"/>
                      </a:cubicBezTo>
                      <a:cubicBezTo>
                        <a:pt x="327230" y="1990044"/>
                        <a:pt x="327958" y="2002135"/>
                        <a:pt x="330598" y="2013045"/>
                      </a:cubicBezTo>
                      <a:cubicBezTo>
                        <a:pt x="301921" y="2022500"/>
                        <a:pt x="265687" y="2024500"/>
                        <a:pt x="251849" y="2053683"/>
                      </a:cubicBezTo>
                      <a:cubicBezTo>
                        <a:pt x="234733" y="2111231"/>
                        <a:pt x="309386" y="2195144"/>
                        <a:pt x="339247" y="2242782"/>
                      </a:cubicBezTo>
                      <a:cubicBezTo>
                        <a:pt x="379487" y="2300876"/>
                        <a:pt x="427374" y="2354332"/>
                        <a:pt x="482453" y="2398880"/>
                      </a:cubicBezTo>
                      <a:cubicBezTo>
                        <a:pt x="520781" y="2425608"/>
                        <a:pt x="564754" y="2391425"/>
                        <a:pt x="596072" y="2368787"/>
                      </a:cubicBezTo>
                      <a:cubicBezTo>
                        <a:pt x="600988" y="2365151"/>
                        <a:pt x="605904" y="2361423"/>
                        <a:pt x="610729" y="2357696"/>
                      </a:cubicBezTo>
                      <a:cubicBezTo>
                        <a:pt x="613733" y="2361242"/>
                        <a:pt x="616464" y="2364333"/>
                        <a:pt x="617921" y="2366424"/>
                      </a:cubicBezTo>
                      <a:cubicBezTo>
                        <a:pt x="655976" y="2412244"/>
                        <a:pt x="702042" y="2450973"/>
                        <a:pt x="751204" y="2484974"/>
                      </a:cubicBezTo>
                      <a:cubicBezTo>
                        <a:pt x="729081" y="2516339"/>
                        <a:pt x="715243" y="2553341"/>
                        <a:pt x="698492" y="2587706"/>
                      </a:cubicBezTo>
                      <a:cubicBezTo>
                        <a:pt x="660801" y="2668437"/>
                        <a:pt x="635583" y="2753986"/>
                        <a:pt x="601625" y="2836262"/>
                      </a:cubicBezTo>
                      <a:cubicBezTo>
                        <a:pt x="576407" y="2895810"/>
                        <a:pt x="546273" y="2953085"/>
                        <a:pt x="519780" y="3012088"/>
                      </a:cubicBezTo>
                      <a:cubicBezTo>
                        <a:pt x="487370" y="3084909"/>
                        <a:pt x="462880" y="3160821"/>
                        <a:pt x="432290" y="3234370"/>
                      </a:cubicBezTo>
                      <a:cubicBezTo>
                        <a:pt x="392051" y="3331465"/>
                        <a:pt x="345347" y="3425833"/>
                        <a:pt x="306382" y="3523473"/>
                      </a:cubicBezTo>
                      <a:cubicBezTo>
                        <a:pt x="269511" y="3623114"/>
                        <a:pt x="239467" y="3725391"/>
                        <a:pt x="195859" y="3822577"/>
                      </a:cubicBezTo>
                      <a:cubicBezTo>
                        <a:pt x="124575" y="3985129"/>
                        <a:pt x="61939" y="4152045"/>
                        <a:pt x="13870" y="4322962"/>
                      </a:cubicBezTo>
                      <a:cubicBezTo>
                        <a:pt x="8681" y="4347236"/>
                        <a:pt x="-13806" y="4379510"/>
                        <a:pt x="12595" y="4398419"/>
                      </a:cubicBezTo>
                      <a:cubicBezTo>
                        <a:pt x="47828" y="4419239"/>
                        <a:pt x="106458" y="4363327"/>
                        <a:pt x="139869" y="4347417"/>
                      </a:cubicBezTo>
                      <a:cubicBezTo>
                        <a:pt x="193765" y="4315325"/>
                        <a:pt x="247206" y="4282142"/>
                        <a:pt x="297278" y="4244231"/>
                      </a:cubicBezTo>
                      <a:cubicBezTo>
                        <a:pt x="350718" y="4201957"/>
                        <a:pt x="401883" y="4156773"/>
                        <a:pt x="458419" y="4118407"/>
                      </a:cubicBezTo>
                      <a:cubicBezTo>
                        <a:pt x="513407" y="4204502"/>
                        <a:pt x="563752" y="4298779"/>
                        <a:pt x="618923" y="4386783"/>
                      </a:cubicBezTo>
                      <a:cubicBezTo>
                        <a:pt x="641045" y="4421784"/>
                        <a:pt x="664989" y="4455695"/>
                        <a:pt x="689843" y="4488787"/>
                      </a:cubicBezTo>
                      <a:cubicBezTo>
                        <a:pt x="707869" y="4508061"/>
                        <a:pt x="720979" y="4537334"/>
                        <a:pt x="747471" y="4545789"/>
                      </a:cubicBezTo>
                      <a:cubicBezTo>
                        <a:pt x="803734" y="4551699"/>
                        <a:pt x="840514" y="4408602"/>
                        <a:pt x="863001" y="4364782"/>
                      </a:cubicBezTo>
                      <a:cubicBezTo>
                        <a:pt x="900237" y="4286597"/>
                        <a:pt x="924271" y="4196956"/>
                        <a:pt x="965330" y="4119317"/>
                      </a:cubicBezTo>
                      <a:cubicBezTo>
                        <a:pt x="1014765" y="4015312"/>
                        <a:pt x="1060194" y="3909489"/>
                        <a:pt x="1098704" y="3800939"/>
                      </a:cubicBezTo>
                      <a:cubicBezTo>
                        <a:pt x="1123922" y="3744392"/>
                        <a:pt x="1147502" y="3687207"/>
                        <a:pt x="1167895" y="3628750"/>
                      </a:cubicBezTo>
                      <a:cubicBezTo>
                        <a:pt x="1195753" y="3558111"/>
                        <a:pt x="1227526" y="3487199"/>
                        <a:pt x="1252653" y="3414923"/>
                      </a:cubicBezTo>
                      <a:cubicBezTo>
                        <a:pt x="1284881" y="3308373"/>
                        <a:pt x="1310463" y="3199914"/>
                        <a:pt x="1351249" y="3095909"/>
                      </a:cubicBezTo>
                      <a:cubicBezTo>
                        <a:pt x="1378835" y="2997723"/>
                        <a:pt x="1422716" y="2905174"/>
                        <a:pt x="1450938" y="2807261"/>
                      </a:cubicBezTo>
                      <a:cubicBezTo>
                        <a:pt x="1451576" y="2805352"/>
                        <a:pt x="1451940" y="2803533"/>
                        <a:pt x="1452122" y="2801715"/>
                      </a:cubicBezTo>
                      <a:cubicBezTo>
                        <a:pt x="1487354" y="2804624"/>
                        <a:pt x="1522951" y="2801806"/>
                        <a:pt x="1558184" y="2800624"/>
                      </a:cubicBezTo>
                      <a:cubicBezTo>
                        <a:pt x="1572113" y="2800170"/>
                        <a:pt x="1586042" y="2800351"/>
                        <a:pt x="1599971" y="2800624"/>
                      </a:cubicBezTo>
                      <a:cubicBezTo>
                        <a:pt x="1622367" y="2880809"/>
                        <a:pt x="1652774" y="2959904"/>
                        <a:pt x="1675261" y="3040362"/>
                      </a:cubicBezTo>
                      <a:cubicBezTo>
                        <a:pt x="1692195" y="3100546"/>
                        <a:pt x="1703575" y="3163549"/>
                        <a:pt x="1718778" y="3224369"/>
                      </a:cubicBezTo>
                      <a:cubicBezTo>
                        <a:pt x="1739991" y="3307282"/>
                        <a:pt x="1765482" y="3386194"/>
                        <a:pt x="1782415" y="3471016"/>
                      </a:cubicBezTo>
                      <a:cubicBezTo>
                        <a:pt x="1823019" y="3676298"/>
                        <a:pt x="1895487" y="3873670"/>
                        <a:pt x="1953389" y="4074406"/>
                      </a:cubicBezTo>
                      <a:cubicBezTo>
                        <a:pt x="1987802" y="4179774"/>
                        <a:pt x="2012019" y="4288051"/>
                        <a:pt x="2039968" y="4396329"/>
                      </a:cubicBezTo>
                      <a:cubicBezTo>
                        <a:pt x="2049436" y="4424330"/>
                        <a:pt x="2059086" y="4506788"/>
                        <a:pt x="2087400" y="4516152"/>
                      </a:cubicBezTo>
                      <a:cubicBezTo>
                        <a:pt x="2148397" y="4533607"/>
                        <a:pt x="2173979" y="4401511"/>
                        <a:pt x="2198742" y="4361691"/>
                      </a:cubicBezTo>
                      <a:cubicBezTo>
                        <a:pt x="2256461" y="4258868"/>
                        <a:pt x="2289327" y="4145500"/>
                        <a:pt x="2333936" y="4036949"/>
                      </a:cubicBezTo>
                      <a:cubicBezTo>
                        <a:pt x="2407679" y="4051314"/>
                        <a:pt x="2477325" y="4083133"/>
                        <a:pt x="2544876" y="4115771"/>
                      </a:cubicBezTo>
                      <a:cubicBezTo>
                        <a:pt x="2599319" y="4140681"/>
                        <a:pt x="2657129" y="4157045"/>
                        <a:pt x="2711844" y="4181228"/>
                      </a:cubicBezTo>
                      <a:cubicBezTo>
                        <a:pt x="2752266" y="4199411"/>
                        <a:pt x="2798878" y="4218776"/>
                        <a:pt x="2842032" y="4232776"/>
                      </a:cubicBezTo>
                      <a:cubicBezTo>
                        <a:pt x="2860695" y="4242867"/>
                        <a:pt x="2885822" y="4237776"/>
                        <a:pt x="2894926" y="4217685"/>
                      </a:cubicBezTo>
                      <a:cubicBezTo>
                        <a:pt x="2908036" y="4186683"/>
                        <a:pt x="2897111" y="4152227"/>
                        <a:pt x="2890101" y="4120953"/>
                      </a:cubicBezTo>
                      <a:cubicBezTo>
                        <a:pt x="2879631" y="4079588"/>
                        <a:pt x="2865338" y="4039404"/>
                        <a:pt x="2850680" y="3999311"/>
                      </a:cubicBezTo>
                      <a:cubicBezTo>
                        <a:pt x="2826373" y="3922945"/>
                        <a:pt x="2789319" y="3851578"/>
                        <a:pt x="2762371" y="3776211"/>
                      </a:cubicBezTo>
                      <a:cubicBezTo>
                        <a:pt x="2722496" y="3661297"/>
                        <a:pt x="2674336" y="3549383"/>
                        <a:pt x="2630272" y="3436015"/>
                      </a:cubicBezTo>
                      <a:cubicBezTo>
                        <a:pt x="2548063" y="3169458"/>
                        <a:pt x="2450559" y="2906720"/>
                        <a:pt x="2324104" y="2657618"/>
                      </a:cubicBezTo>
                      <a:cubicBezTo>
                        <a:pt x="2314363" y="2636890"/>
                        <a:pt x="2305532" y="2616071"/>
                        <a:pt x="2296610" y="2594979"/>
                      </a:cubicBezTo>
                      <a:cubicBezTo>
                        <a:pt x="2291512" y="2583433"/>
                        <a:pt x="2287870" y="2568614"/>
                        <a:pt x="2274578" y="2564069"/>
                      </a:cubicBezTo>
                      <a:cubicBezTo>
                        <a:pt x="2273668" y="2563705"/>
                        <a:pt x="2272758" y="2563432"/>
                        <a:pt x="2271847" y="2563250"/>
                      </a:cubicBezTo>
                      <a:cubicBezTo>
                        <a:pt x="2303256" y="2538249"/>
                        <a:pt x="2296246" y="2499430"/>
                        <a:pt x="2276672" y="2457337"/>
                      </a:cubicBezTo>
                      <a:cubicBezTo>
                        <a:pt x="2276308" y="2456609"/>
                        <a:pt x="2275944" y="2455973"/>
                        <a:pt x="2275671" y="2455246"/>
                      </a:cubicBezTo>
                      <a:cubicBezTo>
                        <a:pt x="2277219" y="2453973"/>
                        <a:pt x="2278675" y="2452791"/>
                        <a:pt x="2279950" y="2451973"/>
                      </a:cubicBezTo>
                      <a:cubicBezTo>
                        <a:pt x="2315911" y="2424608"/>
                        <a:pt x="2351871" y="2397152"/>
                        <a:pt x="2388652" y="2370879"/>
                      </a:cubicBezTo>
                      <a:cubicBezTo>
                        <a:pt x="2392930" y="2367333"/>
                        <a:pt x="2398302" y="2364424"/>
                        <a:pt x="2403491" y="2361333"/>
                      </a:cubicBezTo>
                      <a:cubicBezTo>
                        <a:pt x="2430894" y="2381061"/>
                        <a:pt x="2458024" y="2401880"/>
                        <a:pt x="2489524" y="2413698"/>
                      </a:cubicBezTo>
                      <a:cubicBezTo>
                        <a:pt x="2513741" y="2422335"/>
                        <a:pt x="2537411" y="2408880"/>
                        <a:pt x="2553889" y="2391607"/>
                      </a:cubicBezTo>
                      <a:cubicBezTo>
                        <a:pt x="2580109" y="2369242"/>
                        <a:pt x="2603142" y="2343514"/>
                        <a:pt x="2626448" y="2318149"/>
                      </a:cubicBezTo>
                      <a:cubicBezTo>
                        <a:pt x="2662956" y="2276511"/>
                        <a:pt x="2782764" y="2142778"/>
                        <a:pt x="2745711" y="2088866"/>
                      </a:cubicBezTo>
                      <a:cubicBezTo>
                        <a:pt x="2728049" y="2073502"/>
                        <a:pt x="2710023" y="2058502"/>
                        <a:pt x="2691815" y="2043774"/>
                      </a:cubicBezTo>
                      <a:cubicBezTo>
                        <a:pt x="2697096" y="2039319"/>
                        <a:pt x="2701192" y="2032864"/>
                        <a:pt x="2703195" y="2026046"/>
                      </a:cubicBezTo>
                      <a:cubicBezTo>
                        <a:pt x="2720948" y="1989044"/>
                        <a:pt x="2733420" y="1949951"/>
                        <a:pt x="2751173" y="1912859"/>
                      </a:cubicBezTo>
                      <a:cubicBezTo>
                        <a:pt x="2754451" y="1899768"/>
                        <a:pt x="2815903" y="1768216"/>
                        <a:pt x="2820364" y="1723578"/>
                      </a:cubicBezTo>
                      <a:cubicBezTo>
                        <a:pt x="2860968" y="1724396"/>
                        <a:pt x="2903210" y="1725760"/>
                        <a:pt x="2936713" y="1702486"/>
                      </a:cubicBezTo>
                      <a:cubicBezTo>
                        <a:pt x="2951371" y="1688759"/>
                        <a:pt x="2952918" y="1667394"/>
                        <a:pt x="2955741" y="1648666"/>
                      </a:cubicBezTo>
                      <a:cubicBezTo>
                        <a:pt x="2962660" y="1590209"/>
                        <a:pt x="2960384" y="1531661"/>
                        <a:pt x="2960475" y="1473295"/>
                      </a:cubicBezTo>
                      <a:close/>
                      <a:moveTo>
                        <a:pt x="2808255" y="1222284"/>
                      </a:moveTo>
                      <a:cubicBezTo>
                        <a:pt x="2808347" y="1222920"/>
                        <a:pt x="2808529" y="1223466"/>
                        <a:pt x="2808711" y="1224102"/>
                      </a:cubicBezTo>
                      <a:cubicBezTo>
                        <a:pt x="2806344" y="1232830"/>
                        <a:pt x="2806890" y="1242740"/>
                        <a:pt x="2810531" y="1250285"/>
                      </a:cubicBezTo>
                      <a:cubicBezTo>
                        <a:pt x="2810531" y="1255195"/>
                        <a:pt x="2811442" y="1260286"/>
                        <a:pt x="2813263" y="1264740"/>
                      </a:cubicBezTo>
                      <a:cubicBezTo>
                        <a:pt x="2727230" y="1274195"/>
                        <a:pt x="2641470" y="1285832"/>
                        <a:pt x="2557076" y="1305560"/>
                      </a:cubicBezTo>
                      <a:cubicBezTo>
                        <a:pt x="2554709" y="1306288"/>
                        <a:pt x="2551796" y="1307015"/>
                        <a:pt x="2548791" y="1307833"/>
                      </a:cubicBezTo>
                      <a:cubicBezTo>
                        <a:pt x="2548700" y="1286923"/>
                        <a:pt x="2548245" y="1266013"/>
                        <a:pt x="2547608" y="1245194"/>
                      </a:cubicBezTo>
                      <a:cubicBezTo>
                        <a:pt x="2544968" y="1198374"/>
                        <a:pt x="2541599" y="1150190"/>
                        <a:pt x="2533223" y="1103188"/>
                      </a:cubicBezTo>
                      <a:cubicBezTo>
                        <a:pt x="2545514" y="1100915"/>
                        <a:pt x="2558168" y="1090097"/>
                        <a:pt x="2568911" y="1084006"/>
                      </a:cubicBezTo>
                      <a:cubicBezTo>
                        <a:pt x="2629544" y="1052641"/>
                        <a:pt x="2687900" y="1017548"/>
                        <a:pt x="2744527" y="979456"/>
                      </a:cubicBezTo>
                      <a:cubicBezTo>
                        <a:pt x="2751265" y="973637"/>
                        <a:pt x="2760551" y="967273"/>
                        <a:pt x="2771111" y="960455"/>
                      </a:cubicBezTo>
                      <a:cubicBezTo>
                        <a:pt x="2772204" y="1048186"/>
                        <a:pt x="2801974" y="1134826"/>
                        <a:pt x="2808255" y="1222284"/>
                      </a:cubicBezTo>
                      <a:close/>
                      <a:moveTo>
                        <a:pt x="2633732" y="537619"/>
                      </a:moveTo>
                      <a:cubicBezTo>
                        <a:pt x="2721221" y="625804"/>
                        <a:pt x="2785131" y="731627"/>
                        <a:pt x="2857417" y="832540"/>
                      </a:cubicBezTo>
                      <a:cubicBezTo>
                        <a:pt x="2838117" y="865814"/>
                        <a:pt x="2799243" y="882088"/>
                        <a:pt x="2769108" y="904271"/>
                      </a:cubicBezTo>
                      <a:cubicBezTo>
                        <a:pt x="2725136" y="934454"/>
                        <a:pt x="2680617" y="964182"/>
                        <a:pt x="2635097" y="992092"/>
                      </a:cubicBezTo>
                      <a:cubicBezTo>
                        <a:pt x="2610334" y="1006911"/>
                        <a:pt x="2584843" y="1020548"/>
                        <a:pt x="2559261" y="1034094"/>
                      </a:cubicBezTo>
                      <a:cubicBezTo>
                        <a:pt x="2549702" y="1040367"/>
                        <a:pt x="2534407" y="1047004"/>
                        <a:pt x="2522663" y="1055368"/>
                      </a:cubicBezTo>
                      <a:cubicBezTo>
                        <a:pt x="2516290" y="1031549"/>
                        <a:pt x="2508278" y="1008184"/>
                        <a:pt x="2497809" y="985638"/>
                      </a:cubicBezTo>
                      <a:cubicBezTo>
                        <a:pt x="2479965" y="947727"/>
                        <a:pt x="2451833" y="915726"/>
                        <a:pt x="2425250" y="883724"/>
                      </a:cubicBezTo>
                      <a:cubicBezTo>
                        <a:pt x="2405039" y="860723"/>
                        <a:pt x="2383371" y="839450"/>
                        <a:pt x="2360429" y="819540"/>
                      </a:cubicBezTo>
                      <a:cubicBezTo>
                        <a:pt x="2361522" y="818176"/>
                        <a:pt x="2362614" y="817085"/>
                        <a:pt x="2363524" y="816358"/>
                      </a:cubicBezTo>
                      <a:cubicBezTo>
                        <a:pt x="2450104" y="720081"/>
                        <a:pt x="2544785" y="631623"/>
                        <a:pt x="2633732" y="537619"/>
                      </a:cubicBezTo>
                      <a:close/>
                      <a:moveTo>
                        <a:pt x="2499812" y="1345017"/>
                      </a:moveTo>
                      <a:cubicBezTo>
                        <a:pt x="2500267" y="1426111"/>
                        <a:pt x="2493166" y="1507114"/>
                        <a:pt x="2477051" y="1586663"/>
                      </a:cubicBezTo>
                      <a:cubicBezTo>
                        <a:pt x="2456932" y="1680667"/>
                        <a:pt x="2423611" y="1780490"/>
                        <a:pt x="2370626" y="1862584"/>
                      </a:cubicBezTo>
                      <a:cubicBezTo>
                        <a:pt x="2298613" y="1966225"/>
                        <a:pt x="2213946" y="2063411"/>
                        <a:pt x="2106791" y="2131959"/>
                      </a:cubicBezTo>
                      <a:cubicBezTo>
                        <a:pt x="2047979" y="2167143"/>
                        <a:pt x="1987256" y="2213054"/>
                        <a:pt x="1924893" y="2245146"/>
                      </a:cubicBezTo>
                      <a:cubicBezTo>
                        <a:pt x="1820743" y="2290693"/>
                        <a:pt x="1708491" y="2331422"/>
                        <a:pt x="1593507" y="2330240"/>
                      </a:cubicBezTo>
                      <a:cubicBezTo>
                        <a:pt x="1512846" y="2324240"/>
                        <a:pt x="1431274" y="2316331"/>
                        <a:pt x="1353070" y="2295239"/>
                      </a:cubicBezTo>
                      <a:cubicBezTo>
                        <a:pt x="1285883" y="2275784"/>
                        <a:pt x="1222428" y="2245600"/>
                        <a:pt x="1160702" y="2213235"/>
                      </a:cubicBezTo>
                      <a:cubicBezTo>
                        <a:pt x="1041986" y="2147960"/>
                        <a:pt x="913619" y="2084684"/>
                        <a:pt x="828224" y="1976316"/>
                      </a:cubicBezTo>
                      <a:cubicBezTo>
                        <a:pt x="762402" y="1894131"/>
                        <a:pt x="739004" y="1789217"/>
                        <a:pt x="709508" y="1690486"/>
                      </a:cubicBezTo>
                      <a:cubicBezTo>
                        <a:pt x="674730" y="1559753"/>
                        <a:pt x="674639" y="1419565"/>
                        <a:pt x="696398" y="1286560"/>
                      </a:cubicBezTo>
                      <a:cubicBezTo>
                        <a:pt x="719795" y="1151190"/>
                        <a:pt x="776604" y="1024730"/>
                        <a:pt x="852805" y="910725"/>
                      </a:cubicBezTo>
                      <a:cubicBezTo>
                        <a:pt x="939566" y="778447"/>
                        <a:pt x="1088416" y="706899"/>
                        <a:pt x="1233443" y="656078"/>
                      </a:cubicBezTo>
                      <a:cubicBezTo>
                        <a:pt x="1301906" y="631895"/>
                        <a:pt x="1368456" y="603076"/>
                        <a:pt x="1440378" y="588621"/>
                      </a:cubicBezTo>
                      <a:cubicBezTo>
                        <a:pt x="1578394" y="573075"/>
                        <a:pt x="1718687" y="601803"/>
                        <a:pt x="1853700" y="629350"/>
                      </a:cubicBezTo>
                      <a:cubicBezTo>
                        <a:pt x="1922799" y="640441"/>
                        <a:pt x="1988075" y="667170"/>
                        <a:pt x="2052805" y="692898"/>
                      </a:cubicBezTo>
                      <a:cubicBezTo>
                        <a:pt x="2086762" y="705444"/>
                        <a:pt x="2120265" y="719626"/>
                        <a:pt x="2153040" y="735445"/>
                      </a:cubicBezTo>
                      <a:cubicBezTo>
                        <a:pt x="2154588" y="737173"/>
                        <a:pt x="2156408" y="738809"/>
                        <a:pt x="2158684" y="740264"/>
                      </a:cubicBezTo>
                      <a:cubicBezTo>
                        <a:pt x="2162599" y="742355"/>
                        <a:pt x="2166241" y="743355"/>
                        <a:pt x="2169609" y="743627"/>
                      </a:cubicBezTo>
                      <a:cubicBezTo>
                        <a:pt x="2245446" y="781902"/>
                        <a:pt x="2316639" y="829449"/>
                        <a:pt x="2378819" y="886997"/>
                      </a:cubicBezTo>
                      <a:cubicBezTo>
                        <a:pt x="2372173" y="896179"/>
                        <a:pt x="2372811" y="909634"/>
                        <a:pt x="2381186" y="917726"/>
                      </a:cubicBezTo>
                      <a:cubicBezTo>
                        <a:pt x="2405221" y="941818"/>
                        <a:pt x="2432624" y="964182"/>
                        <a:pt x="2448465" y="994820"/>
                      </a:cubicBezTo>
                      <a:cubicBezTo>
                        <a:pt x="2500540" y="1102915"/>
                        <a:pt x="2500085" y="1226557"/>
                        <a:pt x="2499812" y="1345017"/>
                      </a:cubicBezTo>
                      <a:close/>
                      <a:moveTo>
                        <a:pt x="2070648" y="2213872"/>
                      </a:moveTo>
                      <a:cubicBezTo>
                        <a:pt x="2076384" y="2221509"/>
                        <a:pt x="2083121" y="2234327"/>
                        <a:pt x="2094592" y="2234873"/>
                      </a:cubicBezTo>
                      <a:cubicBezTo>
                        <a:pt x="2094865" y="2235055"/>
                        <a:pt x="2095138" y="2235327"/>
                        <a:pt x="2095411" y="2235600"/>
                      </a:cubicBezTo>
                      <a:cubicBezTo>
                        <a:pt x="2095775" y="2238691"/>
                        <a:pt x="2096777" y="2241873"/>
                        <a:pt x="2098598" y="2245055"/>
                      </a:cubicBezTo>
                      <a:cubicBezTo>
                        <a:pt x="2128277" y="2289966"/>
                        <a:pt x="2155862" y="2336241"/>
                        <a:pt x="2183083" y="2382788"/>
                      </a:cubicBezTo>
                      <a:cubicBezTo>
                        <a:pt x="2198196" y="2408607"/>
                        <a:pt x="2212307" y="2434972"/>
                        <a:pt x="2225781" y="2461700"/>
                      </a:cubicBezTo>
                      <a:cubicBezTo>
                        <a:pt x="2233975" y="2479701"/>
                        <a:pt x="2247448" y="2502339"/>
                        <a:pt x="2244990" y="2523521"/>
                      </a:cubicBezTo>
                      <a:cubicBezTo>
                        <a:pt x="2166787" y="2568160"/>
                        <a:pt x="2082757" y="2599616"/>
                        <a:pt x="1996724" y="2625617"/>
                      </a:cubicBezTo>
                      <a:cubicBezTo>
                        <a:pt x="1970777" y="2560887"/>
                        <a:pt x="1937548" y="2499702"/>
                        <a:pt x="1905593" y="2437881"/>
                      </a:cubicBezTo>
                      <a:cubicBezTo>
                        <a:pt x="1886929" y="2403334"/>
                        <a:pt x="1871270" y="2363151"/>
                        <a:pt x="1851606" y="2327422"/>
                      </a:cubicBezTo>
                      <a:cubicBezTo>
                        <a:pt x="1928080" y="2300512"/>
                        <a:pt x="1999910" y="2262692"/>
                        <a:pt x="2066005" y="2215054"/>
                      </a:cubicBezTo>
                      <a:cubicBezTo>
                        <a:pt x="2067280" y="2214236"/>
                        <a:pt x="2068554" y="2213417"/>
                        <a:pt x="2069920" y="2212690"/>
                      </a:cubicBezTo>
                      <a:cubicBezTo>
                        <a:pt x="2070011" y="2213145"/>
                        <a:pt x="2070284" y="2213508"/>
                        <a:pt x="2070648" y="2213872"/>
                      </a:cubicBezTo>
                      <a:close/>
                      <a:moveTo>
                        <a:pt x="1769215" y="2490520"/>
                      </a:moveTo>
                      <a:cubicBezTo>
                        <a:pt x="1769852" y="2448973"/>
                        <a:pt x="1770125" y="2407425"/>
                        <a:pt x="1770216" y="2365878"/>
                      </a:cubicBezTo>
                      <a:cubicBezTo>
                        <a:pt x="1770216" y="2361423"/>
                        <a:pt x="1768850" y="2357242"/>
                        <a:pt x="1766665" y="2353605"/>
                      </a:cubicBezTo>
                      <a:cubicBezTo>
                        <a:pt x="1774859" y="2351241"/>
                        <a:pt x="1783053" y="2348878"/>
                        <a:pt x="1791246" y="2346332"/>
                      </a:cubicBezTo>
                      <a:cubicBezTo>
                        <a:pt x="1805084" y="2342605"/>
                        <a:pt x="1818740" y="2338514"/>
                        <a:pt x="1832214" y="2334150"/>
                      </a:cubicBezTo>
                      <a:cubicBezTo>
                        <a:pt x="1843503" y="2372242"/>
                        <a:pt x="1873182" y="2433336"/>
                        <a:pt x="1875367" y="2441791"/>
                      </a:cubicBezTo>
                      <a:cubicBezTo>
                        <a:pt x="1894759" y="2486793"/>
                        <a:pt x="1916517" y="2530704"/>
                        <a:pt x="1934908" y="2576069"/>
                      </a:cubicBezTo>
                      <a:cubicBezTo>
                        <a:pt x="1918520" y="2570069"/>
                        <a:pt x="1894031" y="2582615"/>
                        <a:pt x="1878645" y="2588797"/>
                      </a:cubicBezTo>
                      <a:cubicBezTo>
                        <a:pt x="1842047" y="2605343"/>
                        <a:pt x="1804993" y="2620798"/>
                        <a:pt x="1767121" y="2634072"/>
                      </a:cubicBezTo>
                      <a:cubicBezTo>
                        <a:pt x="1767485" y="2586160"/>
                        <a:pt x="1766301" y="2538068"/>
                        <a:pt x="1769215" y="2490520"/>
                      </a:cubicBezTo>
                      <a:close/>
                      <a:moveTo>
                        <a:pt x="1410425" y="2475883"/>
                      </a:moveTo>
                      <a:cubicBezTo>
                        <a:pt x="1406602" y="2536431"/>
                        <a:pt x="1396314" y="2596161"/>
                        <a:pt x="1390943" y="2656618"/>
                      </a:cubicBezTo>
                      <a:cubicBezTo>
                        <a:pt x="1390306" y="2664618"/>
                        <a:pt x="1389759" y="2672437"/>
                        <a:pt x="1389213" y="2680255"/>
                      </a:cubicBezTo>
                      <a:cubicBezTo>
                        <a:pt x="1388758" y="2680255"/>
                        <a:pt x="1388303" y="2680255"/>
                        <a:pt x="1387756" y="2680346"/>
                      </a:cubicBezTo>
                      <a:cubicBezTo>
                        <a:pt x="1386664" y="2672346"/>
                        <a:pt x="1381566" y="2664800"/>
                        <a:pt x="1371096" y="2661618"/>
                      </a:cubicBezTo>
                      <a:cubicBezTo>
                        <a:pt x="1308734" y="2645526"/>
                        <a:pt x="1253654" y="2613525"/>
                        <a:pt x="1190655" y="2597434"/>
                      </a:cubicBezTo>
                      <a:cubicBezTo>
                        <a:pt x="1189016" y="2596888"/>
                        <a:pt x="1186922" y="2596343"/>
                        <a:pt x="1184646" y="2595888"/>
                      </a:cubicBezTo>
                      <a:cubicBezTo>
                        <a:pt x="1216783" y="2533885"/>
                        <a:pt x="1244368" y="2456973"/>
                        <a:pt x="1258024" y="2430063"/>
                      </a:cubicBezTo>
                      <a:cubicBezTo>
                        <a:pt x="1271407" y="2397607"/>
                        <a:pt x="1282241" y="2364242"/>
                        <a:pt x="1296625" y="2332240"/>
                      </a:cubicBezTo>
                      <a:cubicBezTo>
                        <a:pt x="1297263" y="2330968"/>
                        <a:pt x="1297991" y="2329695"/>
                        <a:pt x="1298628" y="2328331"/>
                      </a:cubicBezTo>
                      <a:cubicBezTo>
                        <a:pt x="1301906" y="2329513"/>
                        <a:pt x="1305092" y="2330786"/>
                        <a:pt x="1308369" y="2331968"/>
                      </a:cubicBezTo>
                      <a:cubicBezTo>
                        <a:pt x="1344512" y="2343696"/>
                        <a:pt x="1381475" y="2352605"/>
                        <a:pt x="1418892" y="2359423"/>
                      </a:cubicBezTo>
                      <a:cubicBezTo>
                        <a:pt x="1414340" y="2397880"/>
                        <a:pt x="1412064" y="2436972"/>
                        <a:pt x="1410425" y="2475883"/>
                      </a:cubicBezTo>
                      <a:close/>
                      <a:moveTo>
                        <a:pt x="1031334" y="2197235"/>
                      </a:moveTo>
                      <a:cubicBezTo>
                        <a:pt x="1103256" y="2238418"/>
                        <a:pt x="1176361" y="2278784"/>
                        <a:pt x="1253017" y="2310512"/>
                      </a:cubicBezTo>
                      <a:cubicBezTo>
                        <a:pt x="1251105" y="2315240"/>
                        <a:pt x="1249375" y="2319876"/>
                        <a:pt x="1247555" y="2323786"/>
                      </a:cubicBezTo>
                      <a:cubicBezTo>
                        <a:pt x="1235082" y="2353150"/>
                        <a:pt x="1225159" y="2383516"/>
                        <a:pt x="1212777" y="2412880"/>
                      </a:cubicBezTo>
                      <a:cubicBezTo>
                        <a:pt x="1179639" y="2486884"/>
                        <a:pt x="1153146" y="2566432"/>
                        <a:pt x="1104622" y="2632072"/>
                      </a:cubicBezTo>
                      <a:cubicBezTo>
                        <a:pt x="1054732" y="2610980"/>
                        <a:pt x="1005115" y="2588342"/>
                        <a:pt x="952585" y="2574705"/>
                      </a:cubicBezTo>
                      <a:cubicBezTo>
                        <a:pt x="911708" y="2563432"/>
                        <a:pt x="870466" y="2550250"/>
                        <a:pt x="837328" y="2522067"/>
                      </a:cubicBezTo>
                      <a:cubicBezTo>
                        <a:pt x="863183" y="2466064"/>
                        <a:pt x="889403" y="2410517"/>
                        <a:pt x="923816" y="2358332"/>
                      </a:cubicBezTo>
                      <a:cubicBezTo>
                        <a:pt x="958411" y="2304512"/>
                        <a:pt x="1001200" y="2252964"/>
                        <a:pt x="1023596" y="2192780"/>
                      </a:cubicBezTo>
                      <a:cubicBezTo>
                        <a:pt x="1026236" y="2194326"/>
                        <a:pt x="1028694" y="2195780"/>
                        <a:pt x="1031334" y="2197235"/>
                      </a:cubicBezTo>
                      <a:close/>
                      <a:moveTo>
                        <a:pt x="2552888" y="565802"/>
                      </a:moveTo>
                      <a:cubicBezTo>
                        <a:pt x="2498173" y="626168"/>
                        <a:pt x="2441546" y="685625"/>
                        <a:pt x="2389653" y="748264"/>
                      </a:cubicBezTo>
                      <a:cubicBezTo>
                        <a:pt x="2375997" y="767537"/>
                        <a:pt x="2356788" y="785629"/>
                        <a:pt x="2345681" y="806994"/>
                      </a:cubicBezTo>
                      <a:cubicBezTo>
                        <a:pt x="2301708" y="770901"/>
                        <a:pt x="2253730" y="739718"/>
                        <a:pt x="2203385" y="712535"/>
                      </a:cubicBezTo>
                      <a:cubicBezTo>
                        <a:pt x="2205570" y="708535"/>
                        <a:pt x="2207664" y="704626"/>
                        <a:pt x="2209667" y="701353"/>
                      </a:cubicBezTo>
                      <a:cubicBezTo>
                        <a:pt x="2227511" y="671988"/>
                        <a:pt x="2244535" y="642169"/>
                        <a:pt x="2261013" y="611985"/>
                      </a:cubicBezTo>
                      <a:cubicBezTo>
                        <a:pt x="2293424" y="550801"/>
                        <a:pt x="2328292" y="491071"/>
                        <a:pt x="2361704" y="430432"/>
                      </a:cubicBezTo>
                      <a:cubicBezTo>
                        <a:pt x="2364526" y="430523"/>
                        <a:pt x="2367621" y="430432"/>
                        <a:pt x="2370990" y="429523"/>
                      </a:cubicBezTo>
                      <a:cubicBezTo>
                        <a:pt x="2429620" y="477343"/>
                        <a:pt x="2489706" y="524073"/>
                        <a:pt x="2552888" y="565802"/>
                      </a:cubicBezTo>
                      <a:close/>
                      <a:moveTo>
                        <a:pt x="2120994" y="145238"/>
                      </a:moveTo>
                      <a:cubicBezTo>
                        <a:pt x="2209120" y="179785"/>
                        <a:pt x="2283227" y="241515"/>
                        <a:pt x="2368987" y="281426"/>
                      </a:cubicBezTo>
                      <a:cubicBezTo>
                        <a:pt x="2363069" y="337701"/>
                        <a:pt x="2329020" y="387430"/>
                        <a:pt x="2303165" y="436614"/>
                      </a:cubicBezTo>
                      <a:cubicBezTo>
                        <a:pt x="2260103" y="509436"/>
                        <a:pt x="2222321" y="585348"/>
                        <a:pt x="2179077" y="658078"/>
                      </a:cubicBezTo>
                      <a:cubicBezTo>
                        <a:pt x="2175254" y="667260"/>
                        <a:pt x="2166605" y="678443"/>
                        <a:pt x="2159231" y="689989"/>
                      </a:cubicBezTo>
                      <a:cubicBezTo>
                        <a:pt x="2116806" y="669351"/>
                        <a:pt x="2073106" y="651169"/>
                        <a:pt x="2029407" y="634895"/>
                      </a:cubicBezTo>
                      <a:cubicBezTo>
                        <a:pt x="1999819" y="621986"/>
                        <a:pt x="1969594" y="610804"/>
                        <a:pt x="1938731" y="601621"/>
                      </a:cubicBezTo>
                      <a:cubicBezTo>
                        <a:pt x="1940734" y="595348"/>
                        <a:pt x="1942919" y="589075"/>
                        <a:pt x="1945195" y="582802"/>
                      </a:cubicBezTo>
                      <a:cubicBezTo>
                        <a:pt x="1973327" y="507526"/>
                        <a:pt x="2007376" y="434523"/>
                        <a:pt x="2033777" y="358520"/>
                      </a:cubicBezTo>
                      <a:cubicBezTo>
                        <a:pt x="2057812" y="285517"/>
                        <a:pt x="2088765" y="214968"/>
                        <a:pt x="2120994" y="145238"/>
                      </a:cubicBezTo>
                      <a:close/>
                      <a:moveTo>
                        <a:pt x="1802171" y="490798"/>
                      </a:moveTo>
                      <a:cubicBezTo>
                        <a:pt x="1810547" y="391612"/>
                        <a:pt x="1825386" y="292972"/>
                        <a:pt x="1833216" y="193786"/>
                      </a:cubicBezTo>
                      <a:cubicBezTo>
                        <a:pt x="1898127" y="213332"/>
                        <a:pt x="1964951" y="228787"/>
                        <a:pt x="2030591" y="246515"/>
                      </a:cubicBezTo>
                      <a:cubicBezTo>
                        <a:pt x="2029498" y="249424"/>
                        <a:pt x="2028315" y="252243"/>
                        <a:pt x="2027313" y="255152"/>
                      </a:cubicBezTo>
                      <a:cubicBezTo>
                        <a:pt x="1999819" y="336610"/>
                        <a:pt x="1973144" y="418250"/>
                        <a:pt x="1941736" y="498253"/>
                      </a:cubicBezTo>
                      <a:cubicBezTo>
                        <a:pt x="1930629" y="529527"/>
                        <a:pt x="1918247" y="561438"/>
                        <a:pt x="1911601" y="594166"/>
                      </a:cubicBezTo>
                      <a:cubicBezTo>
                        <a:pt x="1894304" y="589712"/>
                        <a:pt x="1876733" y="585802"/>
                        <a:pt x="1859071" y="582711"/>
                      </a:cubicBezTo>
                      <a:cubicBezTo>
                        <a:pt x="1838132" y="578348"/>
                        <a:pt x="1817102" y="573984"/>
                        <a:pt x="1796071" y="569802"/>
                      </a:cubicBezTo>
                      <a:cubicBezTo>
                        <a:pt x="1796709" y="566438"/>
                        <a:pt x="1796982" y="562983"/>
                        <a:pt x="1796800" y="559529"/>
                      </a:cubicBezTo>
                      <a:cubicBezTo>
                        <a:pt x="1798165" y="536891"/>
                        <a:pt x="1800168" y="513799"/>
                        <a:pt x="1802171" y="490798"/>
                      </a:cubicBezTo>
                      <a:close/>
                      <a:moveTo>
                        <a:pt x="1613536" y="51780"/>
                      </a:moveTo>
                      <a:cubicBezTo>
                        <a:pt x="1670254" y="52689"/>
                        <a:pt x="1726881" y="57416"/>
                        <a:pt x="1783599" y="61144"/>
                      </a:cubicBezTo>
                      <a:cubicBezTo>
                        <a:pt x="1794888" y="97600"/>
                        <a:pt x="1787423" y="137329"/>
                        <a:pt x="1786239" y="174785"/>
                      </a:cubicBezTo>
                      <a:cubicBezTo>
                        <a:pt x="1776407" y="303609"/>
                        <a:pt x="1755741" y="431614"/>
                        <a:pt x="1748457" y="560620"/>
                      </a:cubicBezTo>
                      <a:cubicBezTo>
                        <a:pt x="1647039" y="541982"/>
                        <a:pt x="1543890" y="529436"/>
                        <a:pt x="1441652" y="540437"/>
                      </a:cubicBezTo>
                      <a:cubicBezTo>
                        <a:pt x="1451667" y="416341"/>
                        <a:pt x="1454216" y="291790"/>
                        <a:pt x="1457948" y="167330"/>
                      </a:cubicBezTo>
                      <a:cubicBezTo>
                        <a:pt x="1465141" y="161784"/>
                        <a:pt x="1469055" y="152420"/>
                        <a:pt x="1466506" y="143056"/>
                      </a:cubicBezTo>
                      <a:cubicBezTo>
                        <a:pt x="1465232" y="138420"/>
                        <a:pt x="1462591" y="134511"/>
                        <a:pt x="1459132" y="131692"/>
                      </a:cubicBezTo>
                      <a:cubicBezTo>
                        <a:pt x="1460042" y="105146"/>
                        <a:pt x="1460953" y="78599"/>
                        <a:pt x="1462045" y="52143"/>
                      </a:cubicBezTo>
                      <a:cubicBezTo>
                        <a:pt x="1511753" y="41052"/>
                        <a:pt x="1563100" y="51689"/>
                        <a:pt x="1613536" y="51780"/>
                      </a:cubicBezTo>
                      <a:close/>
                      <a:moveTo>
                        <a:pt x="1242365" y="209877"/>
                      </a:moveTo>
                      <a:cubicBezTo>
                        <a:pt x="1246189" y="206968"/>
                        <a:pt x="1247737" y="202877"/>
                        <a:pt x="1250468" y="199422"/>
                      </a:cubicBezTo>
                      <a:cubicBezTo>
                        <a:pt x="1306093" y="196877"/>
                        <a:pt x="1361264" y="185240"/>
                        <a:pt x="1416525" y="176512"/>
                      </a:cubicBezTo>
                      <a:cubicBezTo>
                        <a:pt x="1416525" y="183058"/>
                        <a:pt x="1416525" y="189604"/>
                        <a:pt x="1416616" y="196149"/>
                      </a:cubicBezTo>
                      <a:cubicBezTo>
                        <a:pt x="1416616" y="292790"/>
                        <a:pt x="1415068" y="389430"/>
                        <a:pt x="1415706" y="486071"/>
                      </a:cubicBezTo>
                      <a:cubicBezTo>
                        <a:pt x="1416889" y="504981"/>
                        <a:pt x="1415251" y="525254"/>
                        <a:pt x="1416798" y="544710"/>
                      </a:cubicBezTo>
                      <a:cubicBezTo>
                        <a:pt x="1377378" y="553347"/>
                        <a:pt x="1339050" y="565983"/>
                        <a:pt x="1301086" y="579802"/>
                      </a:cubicBezTo>
                      <a:cubicBezTo>
                        <a:pt x="1300722" y="577438"/>
                        <a:pt x="1300176" y="575075"/>
                        <a:pt x="1299630" y="572711"/>
                      </a:cubicBezTo>
                      <a:cubicBezTo>
                        <a:pt x="1292529" y="536891"/>
                        <a:pt x="1286793" y="500617"/>
                        <a:pt x="1280966" y="464434"/>
                      </a:cubicBezTo>
                      <a:cubicBezTo>
                        <a:pt x="1267675" y="382612"/>
                        <a:pt x="1249284" y="301790"/>
                        <a:pt x="1227253" y="221878"/>
                      </a:cubicBezTo>
                      <a:cubicBezTo>
                        <a:pt x="1226342" y="219332"/>
                        <a:pt x="1225341" y="216514"/>
                        <a:pt x="1224431" y="213605"/>
                      </a:cubicBezTo>
                      <a:cubicBezTo>
                        <a:pt x="1230621" y="214696"/>
                        <a:pt x="1237267" y="213787"/>
                        <a:pt x="1242365" y="209877"/>
                      </a:cubicBezTo>
                      <a:close/>
                      <a:moveTo>
                        <a:pt x="1149140" y="142329"/>
                      </a:moveTo>
                      <a:cubicBezTo>
                        <a:pt x="1194114" y="252788"/>
                        <a:pt x="1215053" y="371884"/>
                        <a:pt x="1235811" y="488980"/>
                      </a:cubicBezTo>
                      <a:cubicBezTo>
                        <a:pt x="1241364" y="523345"/>
                        <a:pt x="1246917" y="557892"/>
                        <a:pt x="1254201" y="591894"/>
                      </a:cubicBezTo>
                      <a:cubicBezTo>
                        <a:pt x="1254565" y="593530"/>
                        <a:pt x="1255111" y="594985"/>
                        <a:pt x="1255839" y="596439"/>
                      </a:cubicBezTo>
                      <a:cubicBezTo>
                        <a:pt x="1236630" y="603621"/>
                        <a:pt x="1217511" y="610713"/>
                        <a:pt x="1198211" y="617349"/>
                      </a:cubicBezTo>
                      <a:cubicBezTo>
                        <a:pt x="1145499" y="636259"/>
                        <a:pt x="1093333" y="657987"/>
                        <a:pt x="1043625" y="684261"/>
                      </a:cubicBezTo>
                      <a:cubicBezTo>
                        <a:pt x="1019226" y="603712"/>
                        <a:pt x="974161" y="531255"/>
                        <a:pt x="940658" y="454251"/>
                      </a:cubicBezTo>
                      <a:cubicBezTo>
                        <a:pt x="902786" y="381066"/>
                        <a:pt x="897323" y="297154"/>
                        <a:pt x="867098" y="221423"/>
                      </a:cubicBezTo>
                      <a:cubicBezTo>
                        <a:pt x="957865" y="186967"/>
                        <a:pt x="1055096" y="167148"/>
                        <a:pt x="1149140" y="142329"/>
                      </a:cubicBezTo>
                      <a:close/>
                      <a:moveTo>
                        <a:pt x="659527" y="562711"/>
                      </a:moveTo>
                      <a:cubicBezTo>
                        <a:pt x="660255" y="562256"/>
                        <a:pt x="660983" y="561711"/>
                        <a:pt x="661620" y="561165"/>
                      </a:cubicBezTo>
                      <a:cubicBezTo>
                        <a:pt x="662167" y="560710"/>
                        <a:pt x="662713" y="560256"/>
                        <a:pt x="663259" y="559710"/>
                      </a:cubicBezTo>
                      <a:cubicBezTo>
                        <a:pt x="664807" y="558256"/>
                        <a:pt x="666172" y="556619"/>
                        <a:pt x="667356" y="554892"/>
                      </a:cubicBezTo>
                      <a:cubicBezTo>
                        <a:pt x="667993" y="554619"/>
                        <a:pt x="668722" y="554347"/>
                        <a:pt x="669268" y="553983"/>
                      </a:cubicBezTo>
                      <a:cubicBezTo>
                        <a:pt x="669814" y="553710"/>
                        <a:pt x="670269" y="553437"/>
                        <a:pt x="670815" y="553165"/>
                      </a:cubicBezTo>
                      <a:cubicBezTo>
                        <a:pt x="671362" y="552801"/>
                        <a:pt x="671908" y="552437"/>
                        <a:pt x="672363" y="552074"/>
                      </a:cubicBezTo>
                      <a:cubicBezTo>
                        <a:pt x="672818" y="551710"/>
                        <a:pt x="673274" y="551437"/>
                        <a:pt x="673729" y="551074"/>
                      </a:cubicBezTo>
                      <a:cubicBezTo>
                        <a:pt x="674548" y="550346"/>
                        <a:pt x="675276" y="549619"/>
                        <a:pt x="676005" y="548801"/>
                      </a:cubicBezTo>
                      <a:cubicBezTo>
                        <a:pt x="676278" y="548528"/>
                        <a:pt x="676551" y="548164"/>
                        <a:pt x="676733" y="547892"/>
                      </a:cubicBezTo>
                      <a:cubicBezTo>
                        <a:pt x="677097" y="547437"/>
                        <a:pt x="677370" y="546983"/>
                        <a:pt x="677735" y="546528"/>
                      </a:cubicBezTo>
                      <a:lnTo>
                        <a:pt x="677826" y="546437"/>
                      </a:lnTo>
                      <a:lnTo>
                        <a:pt x="677826" y="546346"/>
                      </a:lnTo>
                      <a:cubicBezTo>
                        <a:pt x="678736" y="545710"/>
                        <a:pt x="679646" y="544983"/>
                        <a:pt x="680466" y="544164"/>
                      </a:cubicBezTo>
                      <a:cubicBezTo>
                        <a:pt x="716244" y="507981"/>
                        <a:pt x="753844" y="473252"/>
                        <a:pt x="787165" y="434614"/>
                      </a:cubicBezTo>
                      <a:cubicBezTo>
                        <a:pt x="811837" y="406613"/>
                        <a:pt x="835962" y="378157"/>
                        <a:pt x="858722" y="348701"/>
                      </a:cubicBezTo>
                      <a:cubicBezTo>
                        <a:pt x="868099" y="383248"/>
                        <a:pt x="878660" y="417432"/>
                        <a:pt x="894592" y="449888"/>
                      </a:cubicBezTo>
                      <a:cubicBezTo>
                        <a:pt x="933375" y="534255"/>
                        <a:pt x="981991" y="612622"/>
                        <a:pt x="1016040" y="699626"/>
                      </a:cubicBezTo>
                      <a:cubicBezTo>
                        <a:pt x="967606" y="727627"/>
                        <a:pt x="922086" y="760355"/>
                        <a:pt x="881846" y="799812"/>
                      </a:cubicBezTo>
                      <a:cubicBezTo>
                        <a:pt x="876748" y="804812"/>
                        <a:pt x="871832" y="810085"/>
                        <a:pt x="867007" y="815267"/>
                      </a:cubicBezTo>
                      <a:cubicBezTo>
                        <a:pt x="841060" y="776720"/>
                        <a:pt x="817754" y="736354"/>
                        <a:pt x="786345" y="701807"/>
                      </a:cubicBezTo>
                      <a:cubicBezTo>
                        <a:pt x="746743" y="652896"/>
                        <a:pt x="701860" y="608894"/>
                        <a:pt x="659344" y="562801"/>
                      </a:cubicBezTo>
                      <a:cubicBezTo>
                        <a:pt x="659435" y="562801"/>
                        <a:pt x="659435" y="562801"/>
                        <a:pt x="659527" y="562711"/>
                      </a:cubicBezTo>
                      <a:close/>
                      <a:moveTo>
                        <a:pt x="367470" y="822994"/>
                      </a:moveTo>
                      <a:cubicBezTo>
                        <a:pt x="374571" y="806357"/>
                        <a:pt x="382673" y="790084"/>
                        <a:pt x="390048" y="773447"/>
                      </a:cubicBezTo>
                      <a:cubicBezTo>
                        <a:pt x="411169" y="717990"/>
                        <a:pt x="446675" y="670897"/>
                        <a:pt x="480359" y="622804"/>
                      </a:cubicBezTo>
                      <a:cubicBezTo>
                        <a:pt x="504849" y="585802"/>
                        <a:pt x="522875" y="543983"/>
                        <a:pt x="555832" y="513345"/>
                      </a:cubicBezTo>
                      <a:cubicBezTo>
                        <a:pt x="621836" y="600712"/>
                        <a:pt x="707505" y="669806"/>
                        <a:pt x="776058" y="754991"/>
                      </a:cubicBezTo>
                      <a:cubicBezTo>
                        <a:pt x="797816" y="780265"/>
                        <a:pt x="813202" y="805539"/>
                        <a:pt x="833231" y="833086"/>
                      </a:cubicBezTo>
                      <a:cubicBezTo>
                        <a:pt x="836053" y="836449"/>
                        <a:pt x="839058" y="840086"/>
                        <a:pt x="842335" y="843359"/>
                      </a:cubicBezTo>
                      <a:cubicBezTo>
                        <a:pt x="803188" y="891997"/>
                        <a:pt x="772234" y="947272"/>
                        <a:pt x="742919" y="1002184"/>
                      </a:cubicBezTo>
                      <a:cubicBezTo>
                        <a:pt x="727169" y="1031912"/>
                        <a:pt x="712421" y="1062277"/>
                        <a:pt x="700039" y="1093551"/>
                      </a:cubicBezTo>
                      <a:cubicBezTo>
                        <a:pt x="663168" y="1064096"/>
                        <a:pt x="621745" y="1040185"/>
                        <a:pt x="584783" y="1010457"/>
                      </a:cubicBezTo>
                      <a:cubicBezTo>
                        <a:pt x="516138" y="957273"/>
                        <a:pt x="440029" y="912635"/>
                        <a:pt x="382491" y="846450"/>
                      </a:cubicBezTo>
                      <a:cubicBezTo>
                        <a:pt x="376938" y="839268"/>
                        <a:pt x="369473" y="832267"/>
                        <a:pt x="367470" y="822994"/>
                      </a:cubicBezTo>
                      <a:close/>
                      <a:moveTo>
                        <a:pt x="396420" y="1119462"/>
                      </a:moveTo>
                      <a:cubicBezTo>
                        <a:pt x="401701" y="1064641"/>
                        <a:pt x="411624" y="1010093"/>
                        <a:pt x="429104" y="957818"/>
                      </a:cubicBezTo>
                      <a:cubicBezTo>
                        <a:pt x="429377" y="957182"/>
                        <a:pt x="429650" y="956545"/>
                        <a:pt x="429923" y="955818"/>
                      </a:cubicBezTo>
                      <a:cubicBezTo>
                        <a:pt x="509857" y="1016912"/>
                        <a:pt x="591793" y="1075914"/>
                        <a:pt x="674275" y="1133371"/>
                      </a:cubicBezTo>
                      <a:cubicBezTo>
                        <a:pt x="677826" y="1135462"/>
                        <a:pt x="681467" y="1136371"/>
                        <a:pt x="684836" y="1136644"/>
                      </a:cubicBezTo>
                      <a:cubicBezTo>
                        <a:pt x="665717" y="1194738"/>
                        <a:pt x="651879" y="1254558"/>
                        <a:pt x="643321" y="1315197"/>
                      </a:cubicBezTo>
                      <a:cubicBezTo>
                        <a:pt x="556560" y="1296378"/>
                        <a:pt x="469890" y="1274195"/>
                        <a:pt x="381490" y="1265195"/>
                      </a:cubicBezTo>
                      <a:cubicBezTo>
                        <a:pt x="385132" y="1260377"/>
                        <a:pt x="385678" y="1253740"/>
                        <a:pt x="384039" y="1247376"/>
                      </a:cubicBezTo>
                      <a:cubicBezTo>
                        <a:pt x="385951" y="1244012"/>
                        <a:pt x="387134" y="1240194"/>
                        <a:pt x="387043" y="1235921"/>
                      </a:cubicBezTo>
                      <a:cubicBezTo>
                        <a:pt x="389046" y="1197010"/>
                        <a:pt x="392506" y="1158190"/>
                        <a:pt x="396420" y="1119462"/>
                      </a:cubicBezTo>
                      <a:close/>
                      <a:moveTo>
                        <a:pt x="286990" y="1411474"/>
                      </a:moveTo>
                      <a:cubicBezTo>
                        <a:pt x="290268" y="1379382"/>
                        <a:pt x="289995" y="1337471"/>
                        <a:pt x="307838" y="1306833"/>
                      </a:cubicBezTo>
                      <a:cubicBezTo>
                        <a:pt x="365376" y="1302106"/>
                        <a:pt x="423186" y="1309561"/>
                        <a:pt x="480177" y="1316652"/>
                      </a:cubicBezTo>
                      <a:cubicBezTo>
                        <a:pt x="531706" y="1321197"/>
                        <a:pt x="588151" y="1338925"/>
                        <a:pt x="640408" y="1336198"/>
                      </a:cubicBezTo>
                      <a:cubicBezTo>
                        <a:pt x="627936" y="1440021"/>
                        <a:pt x="631213" y="1545661"/>
                        <a:pt x="650696" y="1648302"/>
                      </a:cubicBezTo>
                      <a:cubicBezTo>
                        <a:pt x="648966" y="1647666"/>
                        <a:pt x="647145" y="1647120"/>
                        <a:pt x="645142" y="1646848"/>
                      </a:cubicBezTo>
                      <a:cubicBezTo>
                        <a:pt x="596163" y="1641938"/>
                        <a:pt x="548458" y="1628120"/>
                        <a:pt x="499387" y="1624756"/>
                      </a:cubicBezTo>
                      <a:cubicBezTo>
                        <a:pt x="425644" y="1614574"/>
                        <a:pt x="349899" y="1623301"/>
                        <a:pt x="276885" y="1609482"/>
                      </a:cubicBezTo>
                      <a:cubicBezTo>
                        <a:pt x="282711" y="1543571"/>
                        <a:pt x="284168" y="1477477"/>
                        <a:pt x="286990" y="1411474"/>
                      </a:cubicBezTo>
                      <a:close/>
                      <a:moveTo>
                        <a:pt x="432837" y="1667758"/>
                      </a:moveTo>
                      <a:cubicBezTo>
                        <a:pt x="502391" y="1670212"/>
                        <a:pt x="569943" y="1685213"/>
                        <a:pt x="638587" y="1694759"/>
                      </a:cubicBezTo>
                      <a:cubicBezTo>
                        <a:pt x="647600" y="1695759"/>
                        <a:pt x="654428" y="1692668"/>
                        <a:pt x="659071" y="1687668"/>
                      </a:cubicBezTo>
                      <a:cubicBezTo>
                        <a:pt x="666537" y="1719578"/>
                        <a:pt x="675367" y="1751125"/>
                        <a:pt x="686019" y="1782217"/>
                      </a:cubicBezTo>
                      <a:cubicBezTo>
                        <a:pt x="696034" y="1820582"/>
                        <a:pt x="707687" y="1855129"/>
                        <a:pt x="721161" y="1886767"/>
                      </a:cubicBezTo>
                      <a:cubicBezTo>
                        <a:pt x="656704" y="1900586"/>
                        <a:pt x="594342" y="1929042"/>
                        <a:pt x="531888" y="1950770"/>
                      </a:cubicBezTo>
                      <a:cubicBezTo>
                        <a:pt x="483637" y="1965679"/>
                        <a:pt x="434839" y="1979225"/>
                        <a:pt x="386497" y="1994226"/>
                      </a:cubicBezTo>
                      <a:cubicBezTo>
                        <a:pt x="386679" y="1949679"/>
                        <a:pt x="367106" y="1885403"/>
                        <a:pt x="368653" y="1862402"/>
                      </a:cubicBezTo>
                      <a:cubicBezTo>
                        <a:pt x="365831" y="1816764"/>
                        <a:pt x="366195" y="1771035"/>
                        <a:pt x="365103" y="1725306"/>
                      </a:cubicBezTo>
                      <a:cubicBezTo>
                        <a:pt x="363464" y="1706668"/>
                        <a:pt x="368926" y="1677667"/>
                        <a:pt x="351629" y="1665848"/>
                      </a:cubicBezTo>
                      <a:cubicBezTo>
                        <a:pt x="384312" y="1666030"/>
                        <a:pt x="415266" y="1664757"/>
                        <a:pt x="432837" y="1667758"/>
                      </a:cubicBezTo>
                      <a:close/>
                      <a:moveTo>
                        <a:pt x="512041" y="2359969"/>
                      </a:moveTo>
                      <a:cubicBezTo>
                        <a:pt x="444217" y="2306058"/>
                        <a:pt x="391777" y="2236055"/>
                        <a:pt x="343890" y="2164506"/>
                      </a:cubicBezTo>
                      <a:cubicBezTo>
                        <a:pt x="325409" y="2135414"/>
                        <a:pt x="303378" y="2106322"/>
                        <a:pt x="296276" y="2072048"/>
                      </a:cubicBezTo>
                      <a:cubicBezTo>
                        <a:pt x="368107" y="2047501"/>
                        <a:pt x="439847" y="2022591"/>
                        <a:pt x="512406" y="2000045"/>
                      </a:cubicBezTo>
                      <a:cubicBezTo>
                        <a:pt x="585875" y="1974680"/>
                        <a:pt x="656067" y="1940769"/>
                        <a:pt x="728990" y="1913859"/>
                      </a:cubicBezTo>
                      <a:cubicBezTo>
                        <a:pt x="730447" y="1913586"/>
                        <a:pt x="731812" y="1913132"/>
                        <a:pt x="733087" y="1912586"/>
                      </a:cubicBezTo>
                      <a:cubicBezTo>
                        <a:pt x="764405" y="1977316"/>
                        <a:pt x="804462" y="2028955"/>
                        <a:pt x="854990" y="2074684"/>
                      </a:cubicBezTo>
                      <a:cubicBezTo>
                        <a:pt x="852258" y="2075957"/>
                        <a:pt x="849891" y="2078048"/>
                        <a:pt x="848890" y="2081321"/>
                      </a:cubicBezTo>
                      <a:cubicBezTo>
                        <a:pt x="848708" y="2082230"/>
                        <a:pt x="848617" y="2083139"/>
                        <a:pt x="848526" y="2084139"/>
                      </a:cubicBezTo>
                      <a:cubicBezTo>
                        <a:pt x="840059" y="2086139"/>
                        <a:pt x="832321" y="2093503"/>
                        <a:pt x="829772" y="2101685"/>
                      </a:cubicBezTo>
                      <a:cubicBezTo>
                        <a:pt x="761947" y="2164324"/>
                        <a:pt x="701496" y="2229145"/>
                        <a:pt x="625751" y="2284602"/>
                      </a:cubicBezTo>
                      <a:cubicBezTo>
                        <a:pt x="588788" y="2310149"/>
                        <a:pt x="556014" y="2347787"/>
                        <a:pt x="512041" y="2359969"/>
                      </a:cubicBezTo>
                      <a:close/>
                      <a:moveTo>
                        <a:pt x="643959" y="2348878"/>
                      </a:moveTo>
                      <a:cubicBezTo>
                        <a:pt x="640499" y="2346241"/>
                        <a:pt x="637131" y="2343150"/>
                        <a:pt x="633762" y="2339968"/>
                      </a:cubicBezTo>
                      <a:cubicBezTo>
                        <a:pt x="685018" y="2300694"/>
                        <a:pt x="735181" y="2259965"/>
                        <a:pt x="781520" y="2215054"/>
                      </a:cubicBezTo>
                      <a:cubicBezTo>
                        <a:pt x="809925" y="2188234"/>
                        <a:pt x="836691" y="2159688"/>
                        <a:pt x="866005" y="2133777"/>
                      </a:cubicBezTo>
                      <a:cubicBezTo>
                        <a:pt x="868919" y="2131050"/>
                        <a:pt x="870740" y="2127959"/>
                        <a:pt x="871923" y="2124868"/>
                      </a:cubicBezTo>
                      <a:cubicBezTo>
                        <a:pt x="880481" y="2122504"/>
                        <a:pt x="887673" y="2114595"/>
                        <a:pt x="891315" y="2105413"/>
                      </a:cubicBezTo>
                      <a:cubicBezTo>
                        <a:pt x="927093" y="2133505"/>
                        <a:pt x="967424" y="2159870"/>
                        <a:pt x="1012762" y="2186507"/>
                      </a:cubicBezTo>
                      <a:cubicBezTo>
                        <a:pt x="998833" y="2195326"/>
                        <a:pt x="977439" y="2225781"/>
                        <a:pt x="972340" y="2231236"/>
                      </a:cubicBezTo>
                      <a:cubicBezTo>
                        <a:pt x="936379" y="2278511"/>
                        <a:pt x="898689" y="2324695"/>
                        <a:pt x="866279" y="2374515"/>
                      </a:cubicBezTo>
                      <a:cubicBezTo>
                        <a:pt x="847524" y="2405153"/>
                        <a:pt x="830864" y="2437063"/>
                        <a:pt x="814022" y="2468792"/>
                      </a:cubicBezTo>
                      <a:cubicBezTo>
                        <a:pt x="800457" y="2460155"/>
                        <a:pt x="787074" y="2451246"/>
                        <a:pt x="773873" y="2442064"/>
                      </a:cubicBezTo>
                      <a:cubicBezTo>
                        <a:pt x="734270" y="2415608"/>
                        <a:pt x="698036" y="2384606"/>
                        <a:pt x="661894" y="2353696"/>
                      </a:cubicBezTo>
                      <a:cubicBezTo>
                        <a:pt x="656886" y="2349241"/>
                        <a:pt x="650149" y="2347605"/>
                        <a:pt x="643959" y="2348878"/>
                      </a:cubicBezTo>
                      <a:close/>
                      <a:moveTo>
                        <a:pt x="1332040" y="2996723"/>
                      </a:moveTo>
                      <a:cubicBezTo>
                        <a:pt x="1307368" y="3076909"/>
                        <a:pt x="1277598" y="3155457"/>
                        <a:pt x="1253290" y="3235734"/>
                      </a:cubicBezTo>
                      <a:cubicBezTo>
                        <a:pt x="1226615" y="3333465"/>
                        <a:pt x="1201852" y="3426923"/>
                        <a:pt x="1160429" y="3520109"/>
                      </a:cubicBezTo>
                      <a:cubicBezTo>
                        <a:pt x="1120190" y="3615386"/>
                        <a:pt x="1085321" y="3712754"/>
                        <a:pt x="1044171" y="3807940"/>
                      </a:cubicBezTo>
                      <a:cubicBezTo>
                        <a:pt x="1001928" y="3932400"/>
                        <a:pt x="942570" y="4051859"/>
                        <a:pt x="887582" y="4171683"/>
                      </a:cubicBezTo>
                      <a:cubicBezTo>
                        <a:pt x="863274" y="4235412"/>
                        <a:pt x="840878" y="4299324"/>
                        <a:pt x="812110" y="4361418"/>
                      </a:cubicBezTo>
                      <a:cubicBezTo>
                        <a:pt x="793629" y="4404965"/>
                        <a:pt x="779608" y="4447967"/>
                        <a:pt x="753389" y="4489060"/>
                      </a:cubicBezTo>
                      <a:cubicBezTo>
                        <a:pt x="670633" y="4390601"/>
                        <a:pt x="611548" y="4277778"/>
                        <a:pt x="545362" y="4167410"/>
                      </a:cubicBezTo>
                      <a:cubicBezTo>
                        <a:pt x="521692" y="4133772"/>
                        <a:pt x="504940" y="4070042"/>
                        <a:pt x="457508" y="4066678"/>
                      </a:cubicBezTo>
                      <a:cubicBezTo>
                        <a:pt x="442487" y="4067769"/>
                        <a:pt x="431380" y="4078497"/>
                        <a:pt x="419454" y="4086497"/>
                      </a:cubicBezTo>
                      <a:cubicBezTo>
                        <a:pt x="365831" y="4122953"/>
                        <a:pt x="317671" y="4166409"/>
                        <a:pt x="266779" y="4206411"/>
                      </a:cubicBezTo>
                      <a:cubicBezTo>
                        <a:pt x="200957" y="4255959"/>
                        <a:pt x="128945" y="4296779"/>
                        <a:pt x="58935" y="4340053"/>
                      </a:cubicBezTo>
                      <a:cubicBezTo>
                        <a:pt x="112011" y="4140772"/>
                        <a:pt x="192764" y="3948855"/>
                        <a:pt x="271787" y="3758392"/>
                      </a:cubicBezTo>
                      <a:cubicBezTo>
                        <a:pt x="305107" y="3675661"/>
                        <a:pt x="327048" y="3588658"/>
                        <a:pt x="361552" y="3506381"/>
                      </a:cubicBezTo>
                      <a:cubicBezTo>
                        <a:pt x="403613" y="3406559"/>
                        <a:pt x="450589" y="3306646"/>
                        <a:pt x="489646" y="3205278"/>
                      </a:cubicBezTo>
                      <a:cubicBezTo>
                        <a:pt x="529976" y="3083273"/>
                        <a:pt x="584145" y="2967540"/>
                        <a:pt x="636038" y="2850172"/>
                      </a:cubicBezTo>
                      <a:cubicBezTo>
                        <a:pt x="677461" y="2739167"/>
                        <a:pt x="710236" y="2625253"/>
                        <a:pt x="756484" y="2515976"/>
                      </a:cubicBezTo>
                      <a:cubicBezTo>
                        <a:pt x="757759" y="2512339"/>
                        <a:pt x="762220" y="2502339"/>
                        <a:pt x="764587" y="2493338"/>
                      </a:cubicBezTo>
                      <a:cubicBezTo>
                        <a:pt x="773691" y="2499430"/>
                        <a:pt x="782795" y="2505339"/>
                        <a:pt x="792081" y="2511157"/>
                      </a:cubicBezTo>
                      <a:cubicBezTo>
                        <a:pt x="788257" y="2520430"/>
                        <a:pt x="786710" y="2530158"/>
                        <a:pt x="791990" y="2539886"/>
                      </a:cubicBezTo>
                      <a:cubicBezTo>
                        <a:pt x="832958" y="2598797"/>
                        <a:pt x="912709" y="2610980"/>
                        <a:pt x="976801" y="2632162"/>
                      </a:cubicBezTo>
                      <a:cubicBezTo>
                        <a:pt x="1018953" y="2646708"/>
                        <a:pt x="1059011" y="2666891"/>
                        <a:pt x="1100707" y="2682164"/>
                      </a:cubicBezTo>
                      <a:cubicBezTo>
                        <a:pt x="1124468" y="2687437"/>
                        <a:pt x="1149869" y="2657709"/>
                        <a:pt x="1173448" y="2616616"/>
                      </a:cubicBezTo>
                      <a:cubicBezTo>
                        <a:pt x="1184646" y="2627799"/>
                        <a:pt x="1201944" y="2633617"/>
                        <a:pt x="1215235" y="2641617"/>
                      </a:cubicBezTo>
                      <a:cubicBezTo>
                        <a:pt x="1262212" y="2664164"/>
                        <a:pt x="1307095" y="2693074"/>
                        <a:pt x="1358715" y="2706620"/>
                      </a:cubicBezTo>
                      <a:cubicBezTo>
                        <a:pt x="1367545" y="2708802"/>
                        <a:pt x="1374738" y="2706438"/>
                        <a:pt x="1379836" y="2701893"/>
                      </a:cubicBezTo>
                      <a:cubicBezTo>
                        <a:pt x="1380564" y="2702620"/>
                        <a:pt x="1381293" y="2703256"/>
                        <a:pt x="1382294" y="2703893"/>
                      </a:cubicBezTo>
                      <a:cubicBezTo>
                        <a:pt x="1383933" y="2705165"/>
                        <a:pt x="1385663" y="2705984"/>
                        <a:pt x="1387301" y="2706438"/>
                      </a:cubicBezTo>
                      <a:cubicBezTo>
                        <a:pt x="1386391" y="2720893"/>
                        <a:pt x="1385480" y="2735349"/>
                        <a:pt x="1384661" y="2750076"/>
                      </a:cubicBezTo>
                      <a:cubicBezTo>
                        <a:pt x="1381201" y="2769986"/>
                        <a:pt x="1390579" y="2783805"/>
                        <a:pt x="1405327" y="2791533"/>
                      </a:cubicBezTo>
                      <a:cubicBezTo>
                        <a:pt x="1400684" y="2806261"/>
                        <a:pt x="1395768" y="2820898"/>
                        <a:pt x="1391216" y="2835626"/>
                      </a:cubicBezTo>
                      <a:cubicBezTo>
                        <a:pt x="1374829" y="2890446"/>
                        <a:pt x="1351431" y="2942903"/>
                        <a:pt x="1332040" y="2996723"/>
                      </a:cubicBezTo>
                      <a:close/>
                      <a:moveTo>
                        <a:pt x="1571475" y="2751895"/>
                      </a:moveTo>
                      <a:cubicBezTo>
                        <a:pt x="1524590" y="2752076"/>
                        <a:pt x="1477067" y="2759168"/>
                        <a:pt x="1430727" y="2750167"/>
                      </a:cubicBezTo>
                      <a:cubicBezTo>
                        <a:pt x="1423262" y="2658982"/>
                        <a:pt x="1442380" y="2562978"/>
                        <a:pt x="1443928" y="2470974"/>
                      </a:cubicBezTo>
                      <a:cubicBezTo>
                        <a:pt x="1444474" y="2435154"/>
                        <a:pt x="1444383" y="2399334"/>
                        <a:pt x="1446477" y="2363606"/>
                      </a:cubicBezTo>
                      <a:cubicBezTo>
                        <a:pt x="1500464" y="2371969"/>
                        <a:pt x="1555179" y="2376333"/>
                        <a:pt x="1609439" y="2378606"/>
                      </a:cubicBezTo>
                      <a:cubicBezTo>
                        <a:pt x="1647403" y="2378879"/>
                        <a:pt x="1684911" y="2373515"/>
                        <a:pt x="1721783" y="2365151"/>
                      </a:cubicBezTo>
                      <a:cubicBezTo>
                        <a:pt x="1721783" y="2365424"/>
                        <a:pt x="1721692" y="2365696"/>
                        <a:pt x="1721692" y="2365878"/>
                      </a:cubicBezTo>
                      <a:cubicBezTo>
                        <a:pt x="1719234" y="2493247"/>
                        <a:pt x="1722238" y="2621253"/>
                        <a:pt x="1712406" y="2748258"/>
                      </a:cubicBezTo>
                      <a:cubicBezTo>
                        <a:pt x="1665702" y="2755077"/>
                        <a:pt x="1618543" y="2751349"/>
                        <a:pt x="1571475" y="2751895"/>
                      </a:cubicBezTo>
                      <a:close/>
                      <a:moveTo>
                        <a:pt x="2244808" y="2594161"/>
                      </a:moveTo>
                      <a:cubicBezTo>
                        <a:pt x="2268388" y="2657163"/>
                        <a:pt x="2300161" y="2716439"/>
                        <a:pt x="2330022" y="2776532"/>
                      </a:cubicBezTo>
                      <a:cubicBezTo>
                        <a:pt x="2377363" y="2885537"/>
                        <a:pt x="2426797" y="2993996"/>
                        <a:pt x="2467584" y="3105819"/>
                      </a:cubicBezTo>
                      <a:cubicBezTo>
                        <a:pt x="2503180" y="3202641"/>
                        <a:pt x="2540051" y="3299009"/>
                        <a:pt x="2566908" y="3398740"/>
                      </a:cubicBezTo>
                      <a:cubicBezTo>
                        <a:pt x="2591307" y="3476198"/>
                        <a:pt x="2626266" y="3549747"/>
                        <a:pt x="2653578" y="3626205"/>
                      </a:cubicBezTo>
                      <a:cubicBezTo>
                        <a:pt x="2686717" y="3700844"/>
                        <a:pt x="2710752" y="3778847"/>
                        <a:pt x="2741159" y="3854487"/>
                      </a:cubicBezTo>
                      <a:cubicBezTo>
                        <a:pt x="2765376" y="3906308"/>
                        <a:pt x="2786133" y="3959491"/>
                        <a:pt x="2804887" y="4013494"/>
                      </a:cubicBezTo>
                      <a:cubicBezTo>
                        <a:pt x="2824370" y="4069405"/>
                        <a:pt x="2847312" y="4125590"/>
                        <a:pt x="2853047" y="4184956"/>
                      </a:cubicBezTo>
                      <a:cubicBezTo>
                        <a:pt x="2764283" y="4154500"/>
                        <a:pt x="2680071" y="4112225"/>
                        <a:pt x="2590761" y="4082860"/>
                      </a:cubicBezTo>
                      <a:cubicBezTo>
                        <a:pt x="2540780" y="4061587"/>
                        <a:pt x="2340218" y="3956946"/>
                        <a:pt x="2300980" y="3998675"/>
                      </a:cubicBezTo>
                      <a:cubicBezTo>
                        <a:pt x="2275489" y="4038404"/>
                        <a:pt x="2264746" y="4086952"/>
                        <a:pt x="2246447" y="4130499"/>
                      </a:cubicBezTo>
                      <a:cubicBezTo>
                        <a:pt x="2232063" y="4168046"/>
                        <a:pt x="2218498" y="4205866"/>
                        <a:pt x="2203749" y="4243322"/>
                      </a:cubicBezTo>
                      <a:cubicBezTo>
                        <a:pt x="2192187" y="4271505"/>
                        <a:pt x="2174070" y="4301870"/>
                        <a:pt x="2160687" y="4329871"/>
                      </a:cubicBezTo>
                      <a:cubicBezTo>
                        <a:pt x="2139839" y="4369782"/>
                        <a:pt x="2126638" y="4413238"/>
                        <a:pt x="2105699" y="4453058"/>
                      </a:cubicBezTo>
                      <a:cubicBezTo>
                        <a:pt x="2074927" y="4346144"/>
                        <a:pt x="2053260" y="4236685"/>
                        <a:pt x="2021032" y="4130135"/>
                      </a:cubicBezTo>
                      <a:cubicBezTo>
                        <a:pt x="1961309" y="3928036"/>
                        <a:pt x="1890935" y="3728664"/>
                        <a:pt x="1839224" y="3524382"/>
                      </a:cubicBezTo>
                      <a:cubicBezTo>
                        <a:pt x="1818922" y="3419651"/>
                        <a:pt x="1787969" y="3317737"/>
                        <a:pt x="1758108" y="3215460"/>
                      </a:cubicBezTo>
                      <a:cubicBezTo>
                        <a:pt x="1738170" y="3137548"/>
                        <a:pt x="1721419" y="3058544"/>
                        <a:pt x="1693742" y="2982814"/>
                      </a:cubicBezTo>
                      <a:cubicBezTo>
                        <a:pt x="1687096" y="2969995"/>
                        <a:pt x="1651773" y="2859172"/>
                        <a:pt x="1623459" y="2800806"/>
                      </a:cubicBezTo>
                      <a:cubicBezTo>
                        <a:pt x="1640120" y="2801079"/>
                        <a:pt x="1656689" y="2801260"/>
                        <a:pt x="1673349" y="2800442"/>
                      </a:cubicBezTo>
                      <a:cubicBezTo>
                        <a:pt x="1701572" y="2795078"/>
                        <a:pt x="1747820" y="2805988"/>
                        <a:pt x="1757379" y="2770168"/>
                      </a:cubicBezTo>
                      <a:cubicBezTo>
                        <a:pt x="1762751" y="2739440"/>
                        <a:pt x="1765209" y="2708438"/>
                        <a:pt x="1766392" y="2677346"/>
                      </a:cubicBezTo>
                      <a:cubicBezTo>
                        <a:pt x="1815827" y="2666800"/>
                        <a:pt x="1863077" y="2642708"/>
                        <a:pt x="1910600" y="2626162"/>
                      </a:cubicBezTo>
                      <a:cubicBezTo>
                        <a:pt x="1923710" y="2622798"/>
                        <a:pt x="1940825" y="2619162"/>
                        <a:pt x="1947289" y="2608161"/>
                      </a:cubicBezTo>
                      <a:cubicBezTo>
                        <a:pt x="1947562" y="2608798"/>
                        <a:pt x="1947744" y="2609434"/>
                        <a:pt x="1948017" y="2610161"/>
                      </a:cubicBezTo>
                      <a:cubicBezTo>
                        <a:pt x="1956302" y="2628981"/>
                        <a:pt x="1956575" y="2660345"/>
                        <a:pt x="1980519" y="2668073"/>
                      </a:cubicBezTo>
                      <a:cubicBezTo>
                        <a:pt x="2017754" y="2678073"/>
                        <a:pt x="2053624" y="2652981"/>
                        <a:pt x="2088765" y="2643617"/>
                      </a:cubicBezTo>
                      <a:cubicBezTo>
                        <a:pt x="2142570" y="2627435"/>
                        <a:pt x="2194463" y="2606252"/>
                        <a:pt x="2243443" y="2578433"/>
                      </a:cubicBezTo>
                      <a:cubicBezTo>
                        <a:pt x="2244171" y="2578160"/>
                        <a:pt x="2244717" y="2577887"/>
                        <a:pt x="2245446" y="2577614"/>
                      </a:cubicBezTo>
                      <a:cubicBezTo>
                        <a:pt x="2243079" y="2582524"/>
                        <a:pt x="2242532" y="2588433"/>
                        <a:pt x="2244808" y="2594161"/>
                      </a:cubicBezTo>
                      <a:close/>
                      <a:moveTo>
                        <a:pt x="2262561" y="2427972"/>
                      </a:moveTo>
                      <a:cubicBezTo>
                        <a:pt x="2225599" y="2355696"/>
                        <a:pt x="2183993" y="2285420"/>
                        <a:pt x="2137836" y="2218690"/>
                      </a:cubicBezTo>
                      <a:cubicBezTo>
                        <a:pt x="2132101" y="2211417"/>
                        <a:pt x="2124544" y="2208963"/>
                        <a:pt x="2117443" y="2209690"/>
                      </a:cubicBezTo>
                      <a:cubicBezTo>
                        <a:pt x="2115986" y="2202599"/>
                        <a:pt x="2111981" y="2195507"/>
                        <a:pt x="2106609" y="2189780"/>
                      </a:cubicBezTo>
                      <a:cubicBezTo>
                        <a:pt x="2123816" y="2178779"/>
                        <a:pt x="2140931" y="2167415"/>
                        <a:pt x="2157592" y="2155688"/>
                      </a:cubicBezTo>
                      <a:cubicBezTo>
                        <a:pt x="2168244" y="2166688"/>
                        <a:pt x="2184084" y="2176143"/>
                        <a:pt x="2192642" y="2185780"/>
                      </a:cubicBezTo>
                      <a:cubicBezTo>
                        <a:pt x="2247357" y="2236509"/>
                        <a:pt x="2304257" y="2291784"/>
                        <a:pt x="2366620" y="2335332"/>
                      </a:cubicBezTo>
                      <a:cubicBezTo>
                        <a:pt x="2346773" y="2351696"/>
                        <a:pt x="2327655" y="2368878"/>
                        <a:pt x="2308445" y="2386061"/>
                      </a:cubicBezTo>
                      <a:cubicBezTo>
                        <a:pt x="2293424" y="2399334"/>
                        <a:pt x="2276763" y="2412790"/>
                        <a:pt x="2262561" y="2427972"/>
                      </a:cubicBezTo>
                      <a:close/>
                      <a:moveTo>
                        <a:pt x="2514014" y="2362424"/>
                      </a:moveTo>
                      <a:cubicBezTo>
                        <a:pt x="2500358" y="2377970"/>
                        <a:pt x="2464670" y="2341423"/>
                        <a:pt x="2449649" y="2334241"/>
                      </a:cubicBezTo>
                      <a:cubicBezTo>
                        <a:pt x="2369988" y="2282329"/>
                        <a:pt x="2298249" y="2220509"/>
                        <a:pt x="2230242" y="2154415"/>
                      </a:cubicBezTo>
                      <a:cubicBezTo>
                        <a:pt x="2218680" y="2144142"/>
                        <a:pt x="2208665" y="2135505"/>
                        <a:pt x="2197649" y="2125868"/>
                      </a:cubicBezTo>
                      <a:cubicBezTo>
                        <a:pt x="2235704" y="2096139"/>
                        <a:pt x="2271392" y="2063502"/>
                        <a:pt x="2302801" y="2026318"/>
                      </a:cubicBezTo>
                      <a:cubicBezTo>
                        <a:pt x="2351507" y="1973771"/>
                        <a:pt x="2395571" y="1916859"/>
                        <a:pt x="2430985" y="1855129"/>
                      </a:cubicBezTo>
                      <a:cubicBezTo>
                        <a:pt x="2514287" y="1950133"/>
                        <a:pt x="2615251" y="2027864"/>
                        <a:pt x="2706746" y="2114777"/>
                      </a:cubicBezTo>
                      <a:cubicBezTo>
                        <a:pt x="2668600" y="2212872"/>
                        <a:pt x="2589577" y="2291239"/>
                        <a:pt x="2514014" y="2362424"/>
                      </a:cubicBezTo>
                      <a:close/>
                      <a:moveTo>
                        <a:pt x="2733603" y="1860857"/>
                      </a:moveTo>
                      <a:cubicBezTo>
                        <a:pt x="2733694" y="1860584"/>
                        <a:pt x="2733876" y="1860311"/>
                        <a:pt x="2733967" y="1860038"/>
                      </a:cubicBezTo>
                      <a:cubicBezTo>
                        <a:pt x="2710023" y="1905313"/>
                        <a:pt x="2685716" y="1955134"/>
                        <a:pt x="2663684" y="2002590"/>
                      </a:cubicBezTo>
                      <a:cubicBezTo>
                        <a:pt x="2661044" y="2006499"/>
                        <a:pt x="2658677" y="2010954"/>
                        <a:pt x="2657038" y="2015500"/>
                      </a:cubicBezTo>
                      <a:cubicBezTo>
                        <a:pt x="2607421" y="1976316"/>
                        <a:pt x="2557167" y="1937678"/>
                        <a:pt x="2509826" y="1895858"/>
                      </a:cubicBezTo>
                      <a:cubicBezTo>
                        <a:pt x="2503908" y="1890313"/>
                        <a:pt x="2458206" y="1848402"/>
                        <a:pt x="2437449" y="1843583"/>
                      </a:cubicBezTo>
                      <a:cubicBezTo>
                        <a:pt x="2458024" y="1806218"/>
                        <a:pt x="2475231" y="1766944"/>
                        <a:pt x="2488523" y="1725851"/>
                      </a:cubicBezTo>
                      <a:cubicBezTo>
                        <a:pt x="2491618" y="1727306"/>
                        <a:pt x="2495259" y="1728306"/>
                        <a:pt x="2499448" y="1728306"/>
                      </a:cubicBezTo>
                      <a:cubicBezTo>
                        <a:pt x="2594675" y="1730488"/>
                        <a:pt x="2689903" y="1722305"/>
                        <a:pt x="2785040" y="1723396"/>
                      </a:cubicBezTo>
                      <a:cubicBezTo>
                        <a:pt x="2790685" y="1723124"/>
                        <a:pt x="2796512" y="1723033"/>
                        <a:pt x="2802338" y="1723033"/>
                      </a:cubicBezTo>
                      <a:cubicBezTo>
                        <a:pt x="2778303" y="1768398"/>
                        <a:pt x="2758093" y="1814218"/>
                        <a:pt x="2733603" y="1860857"/>
                      </a:cubicBezTo>
                      <a:close/>
                      <a:moveTo>
                        <a:pt x="2912861" y="1531843"/>
                      </a:moveTo>
                      <a:cubicBezTo>
                        <a:pt x="2912041" y="1576845"/>
                        <a:pt x="2914135" y="1622847"/>
                        <a:pt x="2903575" y="1666939"/>
                      </a:cubicBezTo>
                      <a:cubicBezTo>
                        <a:pt x="2855961" y="1681395"/>
                        <a:pt x="2804523" y="1672940"/>
                        <a:pt x="2755452" y="1674940"/>
                      </a:cubicBezTo>
                      <a:cubicBezTo>
                        <a:pt x="2671513" y="1675576"/>
                        <a:pt x="2587574" y="1681576"/>
                        <a:pt x="2503544" y="1679940"/>
                      </a:cubicBezTo>
                      <a:cubicBezTo>
                        <a:pt x="2537411" y="1568390"/>
                        <a:pt x="2548154" y="1450930"/>
                        <a:pt x="2548791" y="1334107"/>
                      </a:cubicBezTo>
                      <a:cubicBezTo>
                        <a:pt x="2552342" y="1333380"/>
                        <a:pt x="2551704" y="1328743"/>
                        <a:pt x="2548791" y="1328198"/>
                      </a:cubicBezTo>
                      <a:cubicBezTo>
                        <a:pt x="2548791" y="1326652"/>
                        <a:pt x="2548791" y="1325107"/>
                        <a:pt x="2548791" y="1323561"/>
                      </a:cubicBezTo>
                      <a:cubicBezTo>
                        <a:pt x="2609697" y="1323743"/>
                        <a:pt x="2669875" y="1311106"/>
                        <a:pt x="2730689" y="1307924"/>
                      </a:cubicBezTo>
                      <a:cubicBezTo>
                        <a:pt x="2790047" y="1305833"/>
                        <a:pt x="2849406" y="1300469"/>
                        <a:pt x="2908764" y="1298469"/>
                      </a:cubicBezTo>
                      <a:cubicBezTo>
                        <a:pt x="2915865" y="1375927"/>
                        <a:pt x="2911768" y="1454112"/>
                        <a:pt x="2912861" y="153184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9841292" y="149999"/>
                  <a:ext cx="1568851" cy="1529209"/>
                </a:xfrm>
                <a:custGeom>
                  <a:rect b="b" l="l" r="r" t="t"/>
                  <a:pathLst>
                    <a:path extrusionOk="0" h="1529209" w="1568851">
                      <a:moveTo>
                        <a:pt x="1428805" y="329838"/>
                      </a:moveTo>
                      <a:cubicBezTo>
                        <a:pt x="1390477" y="277927"/>
                        <a:pt x="1353059" y="223288"/>
                        <a:pt x="1299528" y="185650"/>
                      </a:cubicBezTo>
                      <a:cubicBezTo>
                        <a:pt x="1138842" y="55099"/>
                        <a:pt x="929268" y="11461"/>
                        <a:pt x="726977" y="6"/>
                      </a:cubicBezTo>
                      <a:cubicBezTo>
                        <a:pt x="692017" y="-267"/>
                        <a:pt x="658059" y="9188"/>
                        <a:pt x="624738" y="18461"/>
                      </a:cubicBezTo>
                      <a:cubicBezTo>
                        <a:pt x="593056" y="23007"/>
                        <a:pt x="561648" y="29734"/>
                        <a:pt x="530603" y="37462"/>
                      </a:cubicBezTo>
                      <a:cubicBezTo>
                        <a:pt x="435193" y="62463"/>
                        <a:pt x="344699" y="108010"/>
                        <a:pt x="263673" y="163740"/>
                      </a:cubicBezTo>
                      <a:cubicBezTo>
                        <a:pt x="183649" y="231470"/>
                        <a:pt x="131210" y="325565"/>
                        <a:pt x="92609" y="421569"/>
                      </a:cubicBezTo>
                      <a:cubicBezTo>
                        <a:pt x="63840" y="501027"/>
                        <a:pt x="41626" y="582667"/>
                        <a:pt x="26423" y="665670"/>
                      </a:cubicBezTo>
                      <a:cubicBezTo>
                        <a:pt x="7304" y="763038"/>
                        <a:pt x="-16184" y="864134"/>
                        <a:pt x="15680" y="961228"/>
                      </a:cubicBezTo>
                      <a:cubicBezTo>
                        <a:pt x="22690" y="1011503"/>
                        <a:pt x="45632" y="1056142"/>
                        <a:pt x="68756" y="1100689"/>
                      </a:cubicBezTo>
                      <a:cubicBezTo>
                        <a:pt x="105446" y="1173056"/>
                        <a:pt x="160252" y="1235513"/>
                        <a:pt x="218335" y="1291606"/>
                      </a:cubicBezTo>
                      <a:cubicBezTo>
                        <a:pt x="286342" y="1363700"/>
                        <a:pt x="371374" y="1416975"/>
                        <a:pt x="462232" y="1455431"/>
                      </a:cubicBezTo>
                      <a:cubicBezTo>
                        <a:pt x="552270" y="1496342"/>
                        <a:pt x="647680" y="1523980"/>
                        <a:pt x="746914" y="1528616"/>
                      </a:cubicBezTo>
                      <a:cubicBezTo>
                        <a:pt x="818472" y="1531526"/>
                        <a:pt x="891031" y="1523707"/>
                        <a:pt x="960312" y="1505615"/>
                      </a:cubicBezTo>
                      <a:cubicBezTo>
                        <a:pt x="1035238" y="1477614"/>
                        <a:pt x="1101242" y="1438703"/>
                        <a:pt x="1174439" y="1404611"/>
                      </a:cubicBezTo>
                      <a:cubicBezTo>
                        <a:pt x="1306447" y="1341336"/>
                        <a:pt x="1402403" y="1220785"/>
                        <a:pt x="1472413" y="1095234"/>
                      </a:cubicBezTo>
                      <a:cubicBezTo>
                        <a:pt x="1505370" y="1037777"/>
                        <a:pt x="1538053" y="978411"/>
                        <a:pt x="1550890" y="912681"/>
                      </a:cubicBezTo>
                      <a:cubicBezTo>
                        <a:pt x="1577382" y="781857"/>
                        <a:pt x="1577200" y="641033"/>
                        <a:pt x="1532499" y="514209"/>
                      </a:cubicBezTo>
                      <a:cubicBezTo>
                        <a:pt x="1502729" y="450661"/>
                        <a:pt x="1470319" y="387113"/>
                        <a:pt x="1428805" y="329838"/>
                      </a:cubicBezTo>
                      <a:close/>
                      <a:moveTo>
                        <a:pt x="1441095" y="1052323"/>
                      </a:moveTo>
                      <a:cubicBezTo>
                        <a:pt x="1384104" y="1159601"/>
                        <a:pt x="1308723" y="1261241"/>
                        <a:pt x="1208033" y="1331153"/>
                      </a:cubicBezTo>
                      <a:cubicBezTo>
                        <a:pt x="1138478" y="1372701"/>
                        <a:pt x="1064462" y="1403793"/>
                        <a:pt x="991994" y="1440704"/>
                      </a:cubicBezTo>
                      <a:cubicBezTo>
                        <a:pt x="933455" y="1471159"/>
                        <a:pt x="867178" y="1475523"/>
                        <a:pt x="801629" y="1480887"/>
                      </a:cubicBezTo>
                      <a:cubicBezTo>
                        <a:pt x="656967" y="1487160"/>
                        <a:pt x="517129" y="1435976"/>
                        <a:pt x="391949" y="1366791"/>
                      </a:cubicBezTo>
                      <a:cubicBezTo>
                        <a:pt x="335231" y="1335881"/>
                        <a:pt x="286251" y="1292697"/>
                        <a:pt x="241550" y="1246513"/>
                      </a:cubicBezTo>
                      <a:cubicBezTo>
                        <a:pt x="167990" y="1177329"/>
                        <a:pt x="110089" y="1091598"/>
                        <a:pt x="73764" y="997412"/>
                      </a:cubicBezTo>
                      <a:cubicBezTo>
                        <a:pt x="64477" y="955228"/>
                        <a:pt x="51459" y="913317"/>
                        <a:pt x="47180" y="870316"/>
                      </a:cubicBezTo>
                      <a:cubicBezTo>
                        <a:pt x="47635" y="813677"/>
                        <a:pt x="58287" y="755674"/>
                        <a:pt x="68665" y="699854"/>
                      </a:cubicBezTo>
                      <a:cubicBezTo>
                        <a:pt x="92063" y="577121"/>
                        <a:pt x="121742" y="453934"/>
                        <a:pt x="181464" y="343202"/>
                      </a:cubicBezTo>
                      <a:cubicBezTo>
                        <a:pt x="213965" y="284109"/>
                        <a:pt x="255298" y="225470"/>
                        <a:pt x="311378" y="185832"/>
                      </a:cubicBezTo>
                      <a:cubicBezTo>
                        <a:pt x="413343" y="120102"/>
                        <a:pt x="525414" y="71100"/>
                        <a:pt x="645404" y="50099"/>
                      </a:cubicBezTo>
                      <a:cubicBezTo>
                        <a:pt x="671533" y="45280"/>
                        <a:pt x="701030" y="40826"/>
                        <a:pt x="728251" y="39826"/>
                      </a:cubicBezTo>
                      <a:cubicBezTo>
                        <a:pt x="764485" y="44099"/>
                        <a:pt x="800446" y="51008"/>
                        <a:pt x="836407" y="57099"/>
                      </a:cubicBezTo>
                      <a:cubicBezTo>
                        <a:pt x="970327" y="77009"/>
                        <a:pt x="1104702" y="110738"/>
                        <a:pt x="1218502" y="186832"/>
                      </a:cubicBezTo>
                      <a:cubicBezTo>
                        <a:pt x="1245905" y="206287"/>
                        <a:pt x="1273945" y="226197"/>
                        <a:pt x="1299619" y="248198"/>
                      </a:cubicBezTo>
                      <a:cubicBezTo>
                        <a:pt x="1342863" y="291200"/>
                        <a:pt x="1377822" y="341929"/>
                        <a:pt x="1412418" y="391932"/>
                      </a:cubicBezTo>
                      <a:cubicBezTo>
                        <a:pt x="1442643" y="442570"/>
                        <a:pt x="1472231" y="494572"/>
                        <a:pt x="1493807" y="549575"/>
                      </a:cubicBezTo>
                      <a:cubicBezTo>
                        <a:pt x="1510377" y="601668"/>
                        <a:pt x="1515930" y="657307"/>
                        <a:pt x="1519026" y="712763"/>
                      </a:cubicBezTo>
                      <a:cubicBezTo>
                        <a:pt x="1526127" y="828314"/>
                        <a:pt x="1504732" y="952774"/>
                        <a:pt x="1441095" y="10523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0025210" y="2137362"/>
                  <a:ext cx="6017" cy="6000"/>
                </a:xfrm>
                <a:custGeom>
                  <a:rect b="b" l="l" r="r" t="t"/>
                  <a:pathLst>
                    <a:path extrusionOk="0" h="6000" w="6017">
                      <a:moveTo>
                        <a:pt x="2827" y="0"/>
                      </a:moveTo>
                      <a:cubicBezTo>
                        <a:pt x="1188" y="0"/>
                        <a:pt x="-86" y="1636"/>
                        <a:pt x="5" y="3182"/>
                      </a:cubicBezTo>
                      <a:cubicBezTo>
                        <a:pt x="187" y="4909"/>
                        <a:pt x="1552" y="6000"/>
                        <a:pt x="3191" y="6000"/>
                      </a:cubicBezTo>
                      <a:cubicBezTo>
                        <a:pt x="4830" y="6000"/>
                        <a:pt x="6104" y="4364"/>
                        <a:pt x="6013" y="2818"/>
                      </a:cubicBezTo>
                      <a:cubicBezTo>
                        <a:pt x="5922" y="1091"/>
                        <a:pt x="4466" y="0"/>
                        <a:pt x="282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6" name="Google Shape;306;p11"/>
              <p:cNvSpPr/>
              <p:nvPr/>
            </p:nvSpPr>
            <p:spPr>
              <a:xfrm>
                <a:off x="9703381" y="41256"/>
                <a:ext cx="1818393" cy="1746025"/>
              </a:xfrm>
              <a:custGeom>
                <a:rect b="b" l="l" r="r" t="t"/>
                <a:pathLst>
                  <a:path extrusionOk="0" h="1746025" w="1818393">
                    <a:moveTo>
                      <a:pt x="1688983" y="1021788"/>
                    </a:moveTo>
                    <a:cubicBezTo>
                      <a:pt x="1715476" y="890964"/>
                      <a:pt x="1715294" y="750140"/>
                      <a:pt x="1670593" y="623316"/>
                    </a:cubicBezTo>
                    <a:cubicBezTo>
                      <a:pt x="1640732" y="559405"/>
                      <a:pt x="1608322" y="495856"/>
                      <a:pt x="1566717" y="438581"/>
                    </a:cubicBezTo>
                    <a:cubicBezTo>
                      <a:pt x="1528389" y="386670"/>
                      <a:pt x="1490971" y="332031"/>
                      <a:pt x="1437440" y="294393"/>
                    </a:cubicBezTo>
                    <a:cubicBezTo>
                      <a:pt x="1276845" y="163842"/>
                      <a:pt x="1067179" y="120204"/>
                      <a:pt x="864888" y="108749"/>
                    </a:cubicBezTo>
                    <a:cubicBezTo>
                      <a:pt x="829929" y="108476"/>
                      <a:pt x="795971" y="117931"/>
                      <a:pt x="762650" y="127295"/>
                    </a:cubicBezTo>
                    <a:cubicBezTo>
                      <a:pt x="730968" y="131841"/>
                      <a:pt x="699559" y="138478"/>
                      <a:pt x="668515" y="146296"/>
                    </a:cubicBezTo>
                    <a:cubicBezTo>
                      <a:pt x="573105" y="171297"/>
                      <a:pt x="482611" y="216845"/>
                      <a:pt x="401585" y="272665"/>
                    </a:cubicBezTo>
                    <a:cubicBezTo>
                      <a:pt x="321561" y="340395"/>
                      <a:pt x="269122" y="434490"/>
                      <a:pt x="230521" y="530494"/>
                    </a:cubicBezTo>
                    <a:cubicBezTo>
                      <a:pt x="201752" y="609952"/>
                      <a:pt x="179538" y="691592"/>
                      <a:pt x="164335" y="774596"/>
                    </a:cubicBezTo>
                    <a:cubicBezTo>
                      <a:pt x="145125" y="871963"/>
                      <a:pt x="121728" y="973059"/>
                      <a:pt x="153592" y="1070154"/>
                    </a:cubicBezTo>
                    <a:cubicBezTo>
                      <a:pt x="160602" y="1120428"/>
                      <a:pt x="183544" y="1165067"/>
                      <a:pt x="206668" y="1209614"/>
                    </a:cubicBezTo>
                    <a:cubicBezTo>
                      <a:pt x="243357" y="1281981"/>
                      <a:pt x="298163" y="1344438"/>
                      <a:pt x="356247" y="1400531"/>
                    </a:cubicBezTo>
                    <a:cubicBezTo>
                      <a:pt x="424163" y="1472625"/>
                      <a:pt x="509285" y="1525900"/>
                      <a:pt x="600144" y="1564356"/>
                    </a:cubicBezTo>
                    <a:cubicBezTo>
                      <a:pt x="690182" y="1605267"/>
                      <a:pt x="785592" y="1632905"/>
                      <a:pt x="884826" y="1637541"/>
                    </a:cubicBezTo>
                    <a:cubicBezTo>
                      <a:pt x="956384" y="1640451"/>
                      <a:pt x="1028943" y="1632632"/>
                      <a:pt x="1098224" y="1614540"/>
                    </a:cubicBezTo>
                    <a:cubicBezTo>
                      <a:pt x="1173150" y="1586539"/>
                      <a:pt x="1239154" y="1547629"/>
                      <a:pt x="1312351" y="1513536"/>
                    </a:cubicBezTo>
                    <a:cubicBezTo>
                      <a:pt x="1444359" y="1450261"/>
                      <a:pt x="1540315" y="1329710"/>
                      <a:pt x="1610325" y="1204159"/>
                    </a:cubicBezTo>
                    <a:cubicBezTo>
                      <a:pt x="1643463" y="1146793"/>
                      <a:pt x="1676147" y="1087427"/>
                      <a:pt x="1688983" y="1021788"/>
                    </a:cubicBezTo>
                    <a:close/>
                    <a:moveTo>
                      <a:pt x="1766914" y="410489"/>
                    </a:moveTo>
                    <a:cubicBezTo>
                      <a:pt x="1819080" y="518676"/>
                      <a:pt x="1818625" y="642408"/>
                      <a:pt x="1818351" y="760777"/>
                    </a:cubicBezTo>
                    <a:cubicBezTo>
                      <a:pt x="1818807" y="841871"/>
                      <a:pt x="1811706" y="922875"/>
                      <a:pt x="1795591" y="1002423"/>
                    </a:cubicBezTo>
                    <a:cubicBezTo>
                      <a:pt x="1775380" y="1096427"/>
                      <a:pt x="1742060" y="1196250"/>
                      <a:pt x="1689165" y="1278344"/>
                    </a:cubicBezTo>
                    <a:cubicBezTo>
                      <a:pt x="1617153" y="1381985"/>
                      <a:pt x="1532485" y="1479171"/>
                      <a:pt x="1425331" y="1547719"/>
                    </a:cubicBezTo>
                    <a:cubicBezTo>
                      <a:pt x="1366519" y="1582903"/>
                      <a:pt x="1305796" y="1628814"/>
                      <a:pt x="1243433" y="1660906"/>
                    </a:cubicBezTo>
                    <a:cubicBezTo>
                      <a:pt x="1139283" y="1706362"/>
                      <a:pt x="1026940" y="1747182"/>
                      <a:pt x="912047" y="1746001"/>
                    </a:cubicBezTo>
                    <a:cubicBezTo>
                      <a:pt x="831385" y="1739909"/>
                      <a:pt x="749813" y="1732091"/>
                      <a:pt x="671610" y="1710999"/>
                    </a:cubicBezTo>
                    <a:cubicBezTo>
                      <a:pt x="604423" y="1691544"/>
                      <a:pt x="540968" y="1661361"/>
                      <a:pt x="479242" y="1628996"/>
                    </a:cubicBezTo>
                    <a:cubicBezTo>
                      <a:pt x="360526" y="1563720"/>
                      <a:pt x="232068" y="1500536"/>
                      <a:pt x="146764" y="1392076"/>
                    </a:cubicBezTo>
                    <a:cubicBezTo>
                      <a:pt x="80942" y="1309982"/>
                      <a:pt x="57453" y="1204978"/>
                      <a:pt x="28047" y="1106246"/>
                    </a:cubicBezTo>
                    <a:cubicBezTo>
                      <a:pt x="-6730" y="975513"/>
                      <a:pt x="-6821" y="835325"/>
                      <a:pt x="14938" y="702320"/>
                    </a:cubicBezTo>
                    <a:cubicBezTo>
                      <a:pt x="38335" y="566859"/>
                      <a:pt x="95053" y="440490"/>
                      <a:pt x="171345" y="326486"/>
                    </a:cubicBezTo>
                    <a:cubicBezTo>
                      <a:pt x="258106" y="194207"/>
                      <a:pt x="406956" y="122659"/>
                      <a:pt x="551983" y="71838"/>
                    </a:cubicBezTo>
                    <a:cubicBezTo>
                      <a:pt x="620446" y="47655"/>
                      <a:pt x="686996" y="18836"/>
                      <a:pt x="758917" y="4381"/>
                    </a:cubicBezTo>
                    <a:cubicBezTo>
                      <a:pt x="896934" y="-11165"/>
                      <a:pt x="1037136" y="17563"/>
                      <a:pt x="1172149" y="45110"/>
                    </a:cubicBezTo>
                    <a:cubicBezTo>
                      <a:pt x="1241248" y="56201"/>
                      <a:pt x="1306524" y="83021"/>
                      <a:pt x="1371253" y="108658"/>
                    </a:cubicBezTo>
                    <a:cubicBezTo>
                      <a:pt x="1405029" y="121113"/>
                      <a:pt x="1438441" y="135205"/>
                      <a:pt x="1471033" y="150933"/>
                    </a:cubicBezTo>
                    <a:cubicBezTo>
                      <a:pt x="1472672" y="152751"/>
                      <a:pt x="1474675" y="154478"/>
                      <a:pt x="1477133" y="156115"/>
                    </a:cubicBezTo>
                    <a:cubicBezTo>
                      <a:pt x="1481230" y="158297"/>
                      <a:pt x="1484963" y="159388"/>
                      <a:pt x="1488422" y="159569"/>
                    </a:cubicBezTo>
                    <a:cubicBezTo>
                      <a:pt x="1564076" y="197844"/>
                      <a:pt x="1635179" y="245300"/>
                      <a:pt x="1697177" y="302848"/>
                    </a:cubicBezTo>
                    <a:cubicBezTo>
                      <a:pt x="1690531" y="312030"/>
                      <a:pt x="1691168" y="325485"/>
                      <a:pt x="1699635" y="333577"/>
                    </a:cubicBezTo>
                    <a:cubicBezTo>
                      <a:pt x="1723670" y="357487"/>
                      <a:pt x="1751073" y="379761"/>
                      <a:pt x="1766914" y="4104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9373640" y="1122793"/>
                <a:ext cx="369440" cy="328449"/>
              </a:xfrm>
              <a:custGeom>
                <a:rect b="b" l="l" r="r" t="t"/>
                <a:pathLst>
                  <a:path extrusionOk="0" h="328449" w="369440">
                    <a:moveTo>
                      <a:pt x="334390" y="116440"/>
                    </a:moveTo>
                    <a:cubicBezTo>
                      <a:pt x="344405" y="154715"/>
                      <a:pt x="356058" y="189262"/>
                      <a:pt x="369441" y="220808"/>
                    </a:cubicBezTo>
                    <a:cubicBezTo>
                      <a:pt x="305075" y="234627"/>
                      <a:pt x="242622" y="263265"/>
                      <a:pt x="180259" y="284993"/>
                    </a:cubicBezTo>
                    <a:cubicBezTo>
                      <a:pt x="132008" y="299903"/>
                      <a:pt x="83211" y="313449"/>
                      <a:pt x="34868" y="328449"/>
                    </a:cubicBezTo>
                    <a:cubicBezTo>
                      <a:pt x="35050" y="283902"/>
                      <a:pt x="15477" y="219536"/>
                      <a:pt x="16933" y="196626"/>
                    </a:cubicBezTo>
                    <a:cubicBezTo>
                      <a:pt x="14111" y="150987"/>
                      <a:pt x="14475" y="105258"/>
                      <a:pt x="13474" y="59529"/>
                    </a:cubicBezTo>
                    <a:cubicBezTo>
                      <a:pt x="11835" y="40892"/>
                      <a:pt x="17389" y="11799"/>
                      <a:pt x="0" y="72"/>
                    </a:cubicBezTo>
                    <a:cubicBezTo>
                      <a:pt x="32592" y="344"/>
                      <a:pt x="63455" y="-1019"/>
                      <a:pt x="81117" y="2072"/>
                    </a:cubicBezTo>
                    <a:cubicBezTo>
                      <a:pt x="150580" y="4526"/>
                      <a:pt x="218223" y="19527"/>
                      <a:pt x="286867" y="29073"/>
                    </a:cubicBezTo>
                    <a:cubicBezTo>
                      <a:pt x="295789" y="30073"/>
                      <a:pt x="302708" y="27164"/>
                      <a:pt x="307260" y="22254"/>
                    </a:cubicBezTo>
                    <a:cubicBezTo>
                      <a:pt x="314635" y="54074"/>
                      <a:pt x="323739" y="85530"/>
                      <a:pt x="334390" y="1164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9655683" y="1562519"/>
                <a:ext cx="378908" cy="363379"/>
              </a:xfrm>
              <a:custGeom>
                <a:rect b="b" l="l" r="r" t="t"/>
                <a:pathLst>
                  <a:path extrusionOk="0" h="363379" w="378908">
                    <a:moveTo>
                      <a:pt x="378909" y="81003"/>
                    </a:moveTo>
                    <a:cubicBezTo>
                      <a:pt x="364980" y="89913"/>
                      <a:pt x="343676" y="120369"/>
                      <a:pt x="338578" y="125733"/>
                    </a:cubicBezTo>
                    <a:cubicBezTo>
                      <a:pt x="302617" y="173098"/>
                      <a:pt x="264927" y="219191"/>
                      <a:pt x="232516" y="269011"/>
                    </a:cubicBezTo>
                    <a:cubicBezTo>
                      <a:pt x="213762" y="299740"/>
                      <a:pt x="197102" y="331651"/>
                      <a:pt x="180259" y="363379"/>
                    </a:cubicBezTo>
                    <a:cubicBezTo>
                      <a:pt x="166603" y="354833"/>
                      <a:pt x="153403" y="345742"/>
                      <a:pt x="140202" y="336560"/>
                    </a:cubicBezTo>
                    <a:cubicBezTo>
                      <a:pt x="100599" y="310104"/>
                      <a:pt x="64365" y="279103"/>
                      <a:pt x="28222" y="248193"/>
                    </a:cubicBezTo>
                    <a:cubicBezTo>
                      <a:pt x="23124" y="243829"/>
                      <a:pt x="16387" y="242192"/>
                      <a:pt x="10196" y="243465"/>
                    </a:cubicBezTo>
                    <a:cubicBezTo>
                      <a:pt x="6828" y="240828"/>
                      <a:pt x="3459" y="237737"/>
                      <a:pt x="0" y="234556"/>
                    </a:cubicBezTo>
                    <a:cubicBezTo>
                      <a:pt x="51256" y="195281"/>
                      <a:pt x="101328" y="154552"/>
                      <a:pt x="147758" y="109641"/>
                    </a:cubicBezTo>
                    <a:cubicBezTo>
                      <a:pt x="176254" y="82913"/>
                      <a:pt x="202928" y="54275"/>
                      <a:pt x="232243" y="28365"/>
                    </a:cubicBezTo>
                    <a:cubicBezTo>
                      <a:pt x="235066" y="25638"/>
                      <a:pt x="237068" y="22637"/>
                      <a:pt x="238161" y="19546"/>
                    </a:cubicBezTo>
                    <a:cubicBezTo>
                      <a:pt x="246810" y="17274"/>
                      <a:pt x="253911" y="9182"/>
                      <a:pt x="257553" y="0"/>
                    </a:cubicBezTo>
                    <a:cubicBezTo>
                      <a:pt x="293331" y="28001"/>
                      <a:pt x="333662" y="54366"/>
                      <a:pt x="378909" y="810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10206658" y="1785438"/>
                <a:ext cx="234337" cy="351832"/>
              </a:xfrm>
              <a:custGeom>
                <a:rect b="b" l="l" r="r" t="t"/>
                <a:pathLst>
                  <a:path extrusionOk="0" h="351832" w="234337">
                    <a:moveTo>
                      <a:pt x="234337" y="30819"/>
                    </a:moveTo>
                    <a:cubicBezTo>
                      <a:pt x="229421" y="69457"/>
                      <a:pt x="227418" y="108550"/>
                      <a:pt x="225688" y="147461"/>
                    </a:cubicBezTo>
                    <a:cubicBezTo>
                      <a:pt x="221865" y="208009"/>
                      <a:pt x="211577" y="267739"/>
                      <a:pt x="206206" y="328196"/>
                    </a:cubicBezTo>
                    <a:cubicBezTo>
                      <a:pt x="205568" y="336105"/>
                      <a:pt x="204931" y="344015"/>
                      <a:pt x="204476" y="351742"/>
                    </a:cubicBezTo>
                    <a:cubicBezTo>
                      <a:pt x="204021" y="351742"/>
                      <a:pt x="203657" y="351833"/>
                      <a:pt x="203201" y="351833"/>
                    </a:cubicBezTo>
                    <a:cubicBezTo>
                      <a:pt x="202109" y="343833"/>
                      <a:pt x="196920" y="336287"/>
                      <a:pt x="186450" y="333196"/>
                    </a:cubicBezTo>
                    <a:cubicBezTo>
                      <a:pt x="124088" y="317195"/>
                      <a:pt x="69008" y="285194"/>
                      <a:pt x="6009" y="269011"/>
                    </a:cubicBezTo>
                    <a:cubicBezTo>
                      <a:pt x="4370" y="268466"/>
                      <a:pt x="2276" y="267920"/>
                      <a:pt x="0" y="267466"/>
                    </a:cubicBezTo>
                    <a:cubicBezTo>
                      <a:pt x="32137" y="205463"/>
                      <a:pt x="59722" y="128551"/>
                      <a:pt x="73378" y="101641"/>
                    </a:cubicBezTo>
                    <a:cubicBezTo>
                      <a:pt x="86761" y="69185"/>
                      <a:pt x="97686" y="35819"/>
                      <a:pt x="111979" y="3818"/>
                    </a:cubicBezTo>
                    <a:cubicBezTo>
                      <a:pt x="112617" y="2546"/>
                      <a:pt x="113345" y="1273"/>
                      <a:pt x="113891" y="0"/>
                    </a:cubicBezTo>
                    <a:cubicBezTo>
                      <a:pt x="117169" y="1273"/>
                      <a:pt x="120446" y="2364"/>
                      <a:pt x="123723" y="3454"/>
                    </a:cubicBezTo>
                    <a:cubicBezTo>
                      <a:pt x="159957" y="15091"/>
                      <a:pt x="196920" y="24001"/>
                      <a:pt x="234337" y="308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10788586" y="1791256"/>
                <a:ext cx="168242" cy="299921"/>
              </a:xfrm>
              <a:custGeom>
                <a:rect b="b" l="l" r="r" t="t"/>
                <a:pathLst>
                  <a:path extrusionOk="0" h="299921" w="168242">
                    <a:moveTo>
                      <a:pt x="168242" y="241738"/>
                    </a:moveTo>
                    <a:cubicBezTo>
                      <a:pt x="151855" y="235737"/>
                      <a:pt x="127365" y="248374"/>
                      <a:pt x="111979" y="254556"/>
                    </a:cubicBezTo>
                    <a:cubicBezTo>
                      <a:pt x="75472" y="271193"/>
                      <a:pt x="38328" y="286649"/>
                      <a:pt x="455" y="299922"/>
                    </a:cubicBezTo>
                    <a:cubicBezTo>
                      <a:pt x="819" y="252011"/>
                      <a:pt x="-364" y="203918"/>
                      <a:pt x="2458" y="156370"/>
                    </a:cubicBezTo>
                    <a:cubicBezTo>
                      <a:pt x="3095" y="114823"/>
                      <a:pt x="3368" y="73276"/>
                      <a:pt x="3459" y="31729"/>
                    </a:cubicBezTo>
                    <a:cubicBezTo>
                      <a:pt x="3459" y="27274"/>
                      <a:pt x="2185" y="23001"/>
                      <a:pt x="0" y="19456"/>
                    </a:cubicBezTo>
                    <a:cubicBezTo>
                      <a:pt x="8194" y="17092"/>
                      <a:pt x="16387" y="14637"/>
                      <a:pt x="24490" y="12182"/>
                    </a:cubicBezTo>
                    <a:cubicBezTo>
                      <a:pt x="38328" y="8455"/>
                      <a:pt x="51984" y="4455"/>
                      <a:pt x="65458" y="0"/>
                    </a:cubicBezTo>
                    <a:cubicBezTo>
                      <a:pt x="76747" y="38093"/>
                      <a:pt x="106426" y="99095"/>
                      <a:pt x="108520" y="107550"/>
                    </a:cubicBezTo>
                    <a:cubicBezTo>
                      <a:pt x="128093" y="152461"/>
                      <a:pt x="149943" y="196372"/>
                      <a:pt x="168242" y="2417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11128530" y="1612703"/>
                <a:ext cx="259919" cy="272284"/>
              </a:xfrm>
              <a:custGeom>
                <a:rect b="b" l="l" r="r" t="t"/>
                <a:pathLst>
                  <a:path extrusionOk="0" h="272284" w="259919">
                    <a:moveTo>
                      <a:pt x="259920" y="179644"/>
                    </a:moveTo>
                    <a:cubicBezTo>
                      <a:pt x="240164" y="196008"/>
                      <a:pt x="221136" y="213100"/>
                      <a:pt x="201836" y="230192"/>
                    </a:cubicBezTo>
                    <a:cubicBezTo>
                      <a:pt x="186814" y="243647"/>
                      <a:pt x="170154" y="257011"/>
                      <a:pt x="155952" y="272284"/>
                    </a:cubicBezTo>
                    <a:cubicBezTo>
                      <a:pt x="118989" y="200009"/>
                      <a:pt x="77384" y="129733"/>
                      <a:pt x="31227" y="63003"/>
                    </a:cubicBezTo>
                    <a:cubicBezTo>
                      <a:pt x="25491" y="55730"/>
                      <a:pt x="17935" y="53275"/>
                      <a:pt x="10834" y="54002"/>
                    </a:cubicBezTo>
                    <a:cubicBezTo>
                      <a:pt x="9377" y="47002"/>
                      <a:pt x="5371" y="39820"/>
                      <a:pt x="0" y="34092"/>
                    </a:cubicBezTo>
                    <a:cubicBezTo>
                      <a:pt x="17207" y="23092"/>
                      <a:pt x="34231" y="11728"/>
                      <a:pt x="50983" y="0"/>
                    </a:cubicBezTo>
                    <a:cubicBezTo>
                      <a:pt x="61543" y="11001"/>
                      <a:pt x="77475" y="20455"/>
                      <a:pt x="86033" y="30001"/>
                    </a:cubicBezTo>
                    <a:cubicBezTo>
                      <a:pt x="140748" y="80640"/>
                      <a:pt x="197466" y="136097"/>
                      <a:pt x="259920" y="1796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11459552" y="1180049"/>
                <a:ext cx="364706" cy="292376"/>
              </a:xfrm>
              <a:custGeom>
                <a:rect b="b" l="l" r="r" t="t"/>
                <a:pathLst>
                  <a:path extrusionOk="0" h="292376" w="364706">
                    <a:moveTo>
                      <a:pt x="347500" y="364"/>
                    </a:moveTo>
                    <a:cubicBezTo>
                      <a:pt x="353145" y="91"/>
                      <a:pt x="358880" y="0"/>
                      <a:pt x="364707" y="0"/>
                    </a:cubicBezTo>
                    <a:cubicBezTo>
                      <a:pt x="340763" y="45184"/>
                      <a:pt x="320552" y="90913"/>
                      <a:pt x="296245" y="137460"/>
                    </a:cubicBezTo>
                    <a:cubicBezTo>
                      <a:pt x="272301" y="182644"/>
                      <a:pt x="248175" y="232283"/>
                      <a:pt x="226144" y="279557"/>
                    </a:cubicBezTo>
                    <a:cubicBezTo>
                      <a:pt x="223503" y="283467"/>
                      <a:pt x="221137" y="287921"/>
                      <a:pt x="219498" y="292376"/>
                    </a:cubicBezTo>
                    <a:cubicBezTo>
                      <a:pt x="169881" y="253102"/>
                      <a:pt x="119627" y="214555"/>
                      <a:pt x="72377" y="172735"/>
                    </a:cubicBezTo>
                    <a:cubicBezTo>
                      <a:pt x="66550" y="167189"/>
                      <a:pt x="20757" y="125187"/>
                      <a:pt x="0" y="120369"/>
                    </a:cubicBezTo>
                    <a:cubicBezTo>
                      <a:pt x="20575" y="83003"/>
                      <a:pt x="37873" y="43820"/>
                      <a:pt x="51165" y="2727"/>
                    </a:cubicBezTo>
                    <a:cubicBezTo>
                      <a:pt x="54260" y="4273"/>
                      <a:pt x="57811" y="5091"/>
                      <a:pt x="61998" y="5182"/>
                    </a:cubicBezTo>
                    <a:cubicBezTo>
                      <a:pt x="157135" y="7455"/>
                      <a:pt x="252272" y="-727"/>
                      <a:pt x="347500" y="3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1"/>
              <p:cNvSpPr/>
              <p:nvPr/>
            </p:nvSpPr>
            <p:spPr>
              <a:xfrm>
                <a:off x="11555235" y="417380"/>
                <a:ext cx="280039" cy="347469"/>
              </a:xfrm>
              <a:custGeom>
                <a:rect b="b" l="l" r="r" t="t"/>
                <a:pathLst>
                  <a:path extrusionOk="0" h="347469" w="280039">
                    <a:moveTo>
                      <a:pt x="277217" y="290012"/>
                    </a:moveTo>
                    <a:cubicBezTo>
                      <a:pt x="277217" y="294922"/>
                      <a:pt x="278127" y="300013"/>
                      <a:pt x="280039" y="304467"/>
                    </a:cubicBezTo>
                    <a:cubicBezTo>
                      <a:pt x="194006" y="313922"/>
                      <a:pt x="108247" y="325468"/>
                      <a:pt x="23852" y="345287"/>
                    </a:cubicBezTo>
                    <a:cubicBezTo>
                      <a:pt x="21485" y="346015"/>
                      <a:pt x="18572" y="346651"/>
                      <a:pt x="15568" y="347469"/>
                    </a:cubicBezTo>
                    <a:cubicBezTo>
                      <a:pt x="15386" y="326559"/>
                      <a:pt x="15022" y="305649"/>
                      <a:pt x="14384" y="284830"/>
                    </a:cubicBezTo>
                    <a:cubicBezTo>
                      <a:pt x="11744" y="238010"/>
                      <a:pt x="8376" y="189826"/>
                      <a:pt x="0" y="142733"/>
                    </a:cubicBezTo>
                    <a:cubicBezTo>
                      <a:pt x="12290" y="140551"/>
                      <a:pt x="24945" y="129642"/>
                      <a:pt x="35688" y="123551"/>
                    </a:cubicBezTo>
                    <a:cubicBezTo>
                      <a:pt x="96320" y="92186"/>
                      <a:pt x="154677" y="57093"/>
                      <a:pt x="211304" y="19001"/>
                    </a:cubicBezTo>
                    <a:cubicBezTo>
                      <a:pt x="218041" y="13182"/>
                      <a:pt x="227236" y="6818"/>
                      <a:pt x="237797" y="0"/>
                    </a:cubicBezTo>
                    <a:cubicBezTo>
                      <a:pt x="238798" y="87731"/>
                      <a:pt x="268659" y="174371"/>
                      <a:pt x="274941" y="261829"/>
                    </a:cubicBezTo>
                    <a:cubicBezTo>
                      <a:pt x="275032" y="262557"/>
                      <a:pt x="275214" y="263193"/>
                      <a:pt x="275305" y="263829"/>
                    </a:cubicBezTo>
                    <a:cubicBezTo>
                      <a:pt x="272938" y="272648"/>
                      <a:pt x="273575" y="282467"/>
                      <a:pt x="277217" y="290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11225305" y="-113460"/>
                <a:ext cx="349503" cy="377470"/>
              </a:xfrm>
              <a:custGeom>
                <a:rect b="b" l="l" r="r" t="t"/>
                <a:pathLst>
                  <a:path extrusionOk="0" h="377470" w="349503">
                    <a:moveTo>
                      <a:pt x="349503" y="136369"/>
                    </a:moveTo>
                    <a:cubicBezTo>
                      <a:pt x="294788" y="196736"/>
                      <a:pt x="238070" y="256193"/>
                      <a:pt x="186268" y="318832"/>
                    </a:cubicBezTo>
                    <a:cubicBezTo>
                      <a:pt x="172703" y="338105"/>
                      <a:pt x="153494" y="356197"/>
                      <a:pt x="142296" y="377471"/>
                    </a:cubicBezTo>
                    <a:cubicBezTo>
                      <a:pt x="98323" y="341287"/>
                      <a:pt x="50345" y="310195"/>
                      <a:pt x="0" y="283012"/>
                    </a:cubicBezTo>
                    <a:cubicBezTo>
                      <a:pt x="2185" y="279012"/>
                      <a:pt x="4279" y="275194"/>
                      <a:pt x="6282" y="271830"/>
                    </a:cubicBezTo>
                    <a:cubicBezTo>
                      <a:pt x="24126" y="242465"/>
                      <a:pt x="41150" y="212555"/>
                      <a:pt x="57628" y="182462"/>
                    </a:cubicBezTo>
                    <a:cubicBezTo>
                      <a:pt x="90039" y="121278"/>
                      <a:pt x="125089" y="61639"/>
                      <a:pt x="158410" y="1000"/>
                    </a:cubicBezTo>
                    <a:cubicBezTo>
                      <a:pt x="161232" y="1182"/>
                      <a:pt x="164236" y="818"/>
                      <a:pt x="167605" y="0"/>
                    </a:cubicBezTo>
                    <a:cubicBezTo>
                      <a:pt x="226235" y="47729"/>
                      <a:pt x="286321" y="94549"/>
                      <a:pt x="349503" y="1363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10817992" y="-349106"/>
                <a:ext cx="234428" cy="400198"/>
              </a:xfrm>
              <a:custGeom>
                <a:rect b="b" l="l" r="r" t="t"/>
                <a:pathLst>
                  <a:path extrusionOk="0" h="400198" w="234428">
                    <a:moveTo>
                      <a:pt x="234428" y="52548"/>
                    </a:moveTo>
                    <a:cubicBezTo>
                      <a:pt x="233336" y="55457"/>
                      <a:pt x="232243" y="58275"/>
                      <a:pt x="231151" y="61275"/>
                    </a:cubicBezTo>
                    <a:cubicBezTo>
                      <a:pt x="203657" y="142642"/>
                      <a:pt x="176982" y="224373"/>
                      <a:pt x="145573" y="304377"/>
                    </a:cubicBezTo>
                    <a:cubicBezTo>
                      <a:pt x="134466" y="335651"/>
                      <a:pt x="121994" y="367470"/>
                      <a:pt x="115439" y="400199"/>
                    </a:cubicBezTo>
                    <a:cubicBezTo>
                      <a:pt x="98141" y="395744"/>
                      <a:pt x="80662" y="391926"/>
                      <a:pt x="63000" y="388835"/>
                    </a:cubicBezTo>
                    <a:cubicBezTo>
                      <a:pt x="42152" y="384471"/>
                      <a:pt x="21121" y="380107"/>
                      <a:pt x="0" y="375925"/>
                    </a:cubicBezTo>
                    <a:cubicBezTo>
                      <a:pt x="637" y="372561"/>
                      <a:pt x="819" y="369107"/>
                      <a:pt x="637" y="365743"/>
                    </a:cubicBezTo>
                    <a:cubicBezTo>
                      <a:pt x="2185" y="343106"/>
                      <a:pt x="4097" y="320105"/>
                      <a:pt x="6100" y="297013"/>
                    </a:cubicBezTo>
                    <a:cubicBezTo>
                      <a:pt x="14475" y="197827"/>
                      <a:pt x="29315" y="99277"/>
                      <a:pt x="37144" y="0"/>
                    </a:cubicBezTo>
                    <a:cubicBezTo>
                      <a:pt x="102056" y="19455"/>
                      <a:pt x="168879" y="34820"/>
                      <a:pt x="234428" y="525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10246442" y="-366562"/>
                <a:ext cx="192185" cy="403198"/>
              </a:xfrm>
              <a:custGeom>
                <a:rect b="b" l="l" r="r" t="t"/>
                <a:pathLst>
                  <a:path extrusionOk="0" h="403198" w="192185">
                    <a:moveTo>
                      <a:pt x="191913" y="0"/>
                    </a:moveTo>
                    <a:cubicBezTo>
                      <a:pt x="191913" y="6546"/>
                      <a:pt x="192004" y="13091"/>
                      <a:pt x="192095" y="19637"/>
                    </a:cubicBezTo>
                    <a:cubicBezTo>
                      <a:pt x="192095" y="116278"/>
                      <a:pt x="190547" y="212918"/>
                      <a:pt x="191184" y="309559"/>
                    </a:cubicBezTo>
                    <a:cubicBezTo>
                      <a:pt x="192277" y="328378"/>
                      <a:pt x="190729" y="348651"/>
                      <a:pt x="192186" y="368016"/>
                    </a:cubicBezTo>
                    <a:cubicBezTo>
                      <a:pt x="152765" y="376652"/>
                      <a:pt x="114528" y="389380"/>
                      <a:pt x="76656" y="403199"/>
                    </a:cubicBezTo>
                    <a:cubicBezTo>
                      <a:pt x="76292" y="400835"/>
                      <a:pt x="75745" y="398562"/>
                      <a:pt x="75199" y="396199"/>
                    </a:cubicBezTo>
                    <a:cubicBezTo>
                      <a:pt x="68098" y="360379"/>
                      <a:pt x="62363" y="324105"/>
                      <a:pt x="56536" y="287921"/>
                    </a:cubicBezTo>
                    <a:cubicBezTo>
                      <a:pt x="43244" y="206100"/>
                      <a:pt x="24854" y="125278"/>
                      <a:pt x="2822" y="45366"/>
                    </a:cubicBezTo>
                    <a:cubicBezTo>
                      <a:pt x="1912" y="42820"/>
                      <a:pt x="1001" y="40093"/>
                      <a:pt x="0" y="37183"/>
                    </a:cubicBezTo>
                    <a:cubicBezTo>
                      <a:pt x="6191" y="38274"/>
                      <a:pt x="12837" y="37365"/>
                      <a:pt x="18026" y="33365"/>
                    </a:cubicBezTo>
                    <a:cubicBezTo>
                      <a:pt x="21759" y="30456"/>
                      <a:pt x="23397" y="26456"/>
                      <a:pt x="26037" y="23092"/>
                    </a:cubicBezTo>
                    <a:cubicBezTo>
                      <a:pt x="81481" y="20546"/>
                      <a:pt x="136651" y="8819"/>
                      <a:pt x="191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9681174" y="-194191"/>
                <a:ext cx="356695" cy="466201"/>
              </a:xfrm>
              <a:custGeom>
                <a:rect b="b" l="l" r="r" t="t"/>
                <a:pathLst>
                  <a:path extrusionOk="0" h="466201" w="356695">
                    <a:moveTo>
                      <a:pt x="235248" y="101095"/>
                    </a:moveTo>
                    <a:cubicBezTo>
                      <a:pt x="274031" y="185462"/>
                      <a:pt x="322737" y="263829"/>
                      <a:pt x="356695" y="350742"/>
                    </a:cubicBezTo>
                    <a:cubicBezTo>
                      <a:pt x="308171" y="378653"/>
                      <a:pt x="262742" y="411472"/>
                      <a:pt x="222502" y="450928"/>
                    </a:cubicBezTo>
                    <a:cubicBezTo>
                      <a:pt x="217404" y="455929"/>
                      <a:pt x="212397" y="461020"/>
                      <a:pt x="207480" y="466202"/>
                    </a:cubicBezTo>
                    <a:cubicBezTo>
                      <a:pt x="181625" y="427746"/>
                      <a:pt x="158319" y="387471"/>
                      <a:pt x="127001" y="352833"/>
                    </a:cubicBezTo>
                    <a:cubicBezTo>
                      <a:pt x="87490" y="304013"/>
                      <a:pt x="42516" y="260102"/>
                      <a:pt x="0" y="214009"/>
                    </a:cubicBezTo>
                    <a:cubicBezTo>
                      <a:pt x="91" y="213918"/>
                      <a:pt x="182" y="213918"/>
                      <a:pt x="182" y="213827"/>
                    </a:cubicBezTo>
                    <a:cubicBezTo>
                      <a:pt x="910" y="213373"/>
                      <a:pt x="1639" y="212827"/>
                      <a:pt x="2276" y="212282"/>
                    </a:cubicBezTo>
                    <a:cubicBezTo>
                      <a:pt x="2822" y="211827"/>
                      <a:pt x="3369" y="211373"/>
                      <a:pt x="3915" y="210827"/>
                    </a:cubicBezTo>
                    <a:cubicBezTo>
                      <a:pt x="5462" y="209373"/>
                      <a:pt x="6828" y="207736"/>
                      <a:pt x="8012" y="206009"/>
                    </a:cubicBezTo>
                    <a:cubicBezTo>
                      <a:pt x="8649" y="205736"/>
                      <a:pt x="9377" y="205463"/>
                      <a:pt x="9923" y="205100"/>
                    </a:cubicBezTo>
                    <a:cubicBezTo>
                      <a:pt x="10470" y="204827"/>
                      <a:pt x="10925" y="204554"/>
                      <a:pt x="11471" y="204281"/>
                    </a:cubicBezTo>
                    <a:cubicBezTo>
                      <a:pt x="12017" y="204009"/>
                      <a:pt x="12473" y="203645"/>
                      <a:pt x="13019" y="203190"/>
                    </a:cubicBezTo>
                    <a:cubicBezTo>
                      <a:pt x="13474" y="202918"/>
                      <a:pt x="13929" y="202554"/>
                      <a:pt x="14384" y="202190"/>
                    </a:cubicBezTo>
                    <a:cubicBezTo>
                      <a:pt x="15204" y="201463"/>
                      <a:pt x="15932" y="200736"/>
                      <a:pt x="16660" y="199918"/>
                    </a:cubicBezTo>
                    <a:cubicBezTo>
                      <a:pt x="16933" y="199645"/>
                      <a:pt x="17207" y="199372"/>
                      <a:pt x="17389" y="199008"/>
                    </a:cubicBezTo>
                    <a:cubicBezTo>
                      <a:pt x="17753" y="198554"/>
                      <a:pt x="18117" y="198099"/>
                      <a:pt x="18390" y="197645"/>
                    </a:cubicBezTo>
                    <a:lnTo>
                      <a:pt x="18481" y="197554"/>
                    </a:lnTo>
                    <a:cubicBezTo>
                      <a:pt x="19392" y="196917"/>
                      <a:pt x="20302" y="196190"/>
                      <a:pt x="21121" y="195372"/>
                    </a:cubicBezTo>
                    <a:cubicBezTo>
                      <a:pt x="56991" y="159189"/>
                      <a:pt x="94591" y="124369"/>
                      <a:pt x="127820" y="85822"/>
                    </a:cubicBezTo>
                    <a:cubicBezTo>
                      <a:pt x="152492" y="57821"/>
                      <a:pt x="176618" y="29456"/>
                      <a:pt x="199378" y="0"/>
                    </a:cubicBezTo>
                    <a:cubicBezTo>
                      <a:pt x="208755" y="34547"/>
                      <a:pt x="219316" y="68730"/>
                      <a:pt x="235248" y="101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9403410" y="412925"/>
                <a:ext cx="303163" cy="359288"/>
              </a:xfrm>
              <a:custGeom>
                <a:rect b="b" l="l" r="r" t="t"/>
                <a:pathLst>
                  <a:path extrusionOk="0" h="359288" w="303163">
                    <a:moveTo>
                      <a:pt x="292785" y="177462"/>
                    </a:moveTo>
                    <a:cubicBezTo>
                      <a:pt x="296245" y="179462"/>
                      <a:pt x="299795" y="180553"/>
                      <a:pt x="303164" y="180826"/>
                    </a:cubicBezTo>
                    <a:cubicBezTo>
                      <a:pt x="284045" y="238919"/>
                      <a:pt x="270207" y="298740"/>
                      <a:pt x="261649" y="359288"/>
                    </a:cubicBezTo>
                    <a:cubicBezTo>
                      <a:pt x="174979" y="340469"/>
                      <a:pt x="88400" y="318195"/>
                      <a:pt x="0" y="309286"/>
                    </a:cubicBezTo>
                    <a:cubicBezTo>
                      <a:pt x="3642" y="304468"/>
                      <a:pt x="4188" y="297831"/>
                      <a:pt x="2549" y="291467"/>
                    </a:cubicBezTo>
                    <a:cubicBezTo>
                      <a:pt x="4461" y="288194"/>
                      <a:pt x="5645" y="284285"/>
                      <a:pt x="5553" y="280012"/>
                    </a:cubicBezTo>
                    <a:cubicBezTo>
                      <a:pt x="7465" y="241192"/>
                      <a:pt x="11016" y="202372"/>
                      <a:pt x="14840" y="163643"/>
                    </a:cubicBezTo>
                    <a:cubicBezTo>
                      <a:pt x="20120" y="108823"/>
                      <a:pt x="30043" y="54275"/>
                      <a:pt x="47523" y="1909"/>
                    </a:cubicBezTo>
                    <a:cubicBezTo>
                      <a:pt x="47796" y="1273"/>
                      <a:pt x="47978" y="636"/>
                      <a:pt x="48251" y="0"/>
                    </a:cubicBezTo>
                    <a:cubicBezTo>
                      <a:pt x="128367" y="61184"/>
                      <a:pt x="210303" y="120005"/>
                      <a:pt x="292785" y="1774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9" name="Google Shape;319;p11"/>
          <p:cNvGrpSpPr/>
          <p:nvPr/>
        </p:nvGrpSpPr>
        <p:grpSpPr>
          <a:xfrm>
            <a:off x="174887" y="528663"/>
            <a:ext cx="678498" cy="671213"/>
            <a:chOff x="349775" y="1057326"/>
            <a:chExt cx="1356997" cy="1342425"/>
          </a:xfrm>
        </p:grpSpPr>
        <p:sp>
          <p:nvSpPr>
            <p:cNvPr id="320" name="Google Shape;320;p11"/>
            <p:cNvSpPr/>
            <p:nvPr/>
          </p:nvSpPr>
          <p:spPr>
            <a:xfrm rot="-2322274">
              <a:off x="524692" y="1271940"/>
              <a:ext cx="1007162" cy="913198"/>
            </a:xfrm>
            <a:custGeom>
              <a:rect b="b" l="l" r="r" t="t"/>
              <a:pathLst>
                <a:path extrusionOk="0" h="913644" w="1007653">
                  <a:moveTo>
                    <a:pt x="975190" y="432802"/>
                  </a:moveTo>
                  <a:cubicBezTo>
                    <a:pt x="940690" y="425070"/>
                    <a:pt x="905183" y="423600"/>
                    <a:pt x="870140" y="419794"/>
                  </a:cubicBezTo>
                  <a:cubicBezTo>
                    <a:pt x="803982" y="412726"/>
                    <a:pt x="737401" y="408961"/>
                    <a:pt x="670881" y="411881"/>
                  </a:cubicBezTo>
                  <a:cubicBezTo>
                    <a:pt x="695284" y="388040"/>
                    <a:pt x="720675" y="365167"/>
                    <a:pt x="746006" y="342273"/>
                  </a:cubicBezTo>
                  <a:cubicBezTo>
                    <a:pt x="758782" y="329768"/>
                    <a:pt x="772404" y="318170"/>
                    <a:pt x="785725" y="306230"/>
                  </a:cubicBezTo>
                  <a:cubicBezTo>
                    <a:pt x="798360" y="294370"/>
                    <a:pt x="810854" y="282369"/>
                    <a:pt x="824013" y="271074"/>
                  </a:cubicBezTo>
                  <a:cubicBezTo>
                    <a:pt x="835902" y="260140"/>
                    <a:pt x="847550" y="248945"/>
                    <a:pt x="860426" y="239159"/>
                  </a:cubicBezTo>
                  <a:cubicBezTo>
                    <a:pt x="877636" y="225064"/>
                    <a:pt x="892810" y="208070"/>
                    <a:pt x="904659" y="189243"/>
                  </a:cubicBezTo>
                  <a:cubicBezTo>
                    <a:pt x="912559" y="175329"/>
                    <a:pt x="922050" y="158879"/>
                    <a:pt x="916468" y="142509"/>
                  </a:cubicBezTo>
                  <a:cubicBezTo>
                    <a:pt x="912216" y="131072"/>
                    <a:pt x="901576" y="121527"/>
                    <a:pt x="889284" y="119876"/>
                  </a:cubicBezTo>
                  <a:cubicBezTo>
                    <a:pt x="867439" y="117400"/>
                    <a:pt x="846744" y="127649"/>
                    <a:pt x="828466" y="138502"/>
                  </a:cubicBezTo>
                  <a:cubicBezTo>
                    <a:pt x="802108" y="155274"/>
                    <a:pt x="778651" y="175974"/>
                    <a:pt x="754590" y="195767"/>
                  </a:cubicBezTo>
                  <a:cubicBezTo>
                    <a:pt x="725169" y="220715"/>
                    <a:pt x="697078" y="247213"/>
                    <a:pt x="668926" y="273590"/>
                  </a:cubicBezTo>
                  <a:cubicBezTo>
                    <a:pt x="653913" y="288370"/>
                    <a:pt x="640734" y="304901"/>
                    <a:pt x="625277" y="319278"/>
                  </a:cubicBezTo>
                  <a:cubicBezTo>
                    <a:pt x="617761" y="326668"/>
                    <a:pt x="610788" y="334601"/>
                    <a:pt x="603594" y="342293"/>
                  </a:cubicBezTo>
                  <a:cubicBezTo>
                    <a:pt x="594990" y="351635"/>
                    <a:pt x="584934" y="359327"/>
                    <a:pt x="575443" y="367683"/>
                  </a:cubicBezTo>
                  <a:cubicBezTo>
                    <a:pt x="581045" y="285470"/>
                    <a:pt x="600551" y="204687"/>
                    <a:pt x="608693" y="122756"/>
                  </a:cubicBezTo>
                  <a:cubicBezTo>
                    <a:pt x="612401" y="91364"/>
                    <a:pt x="615806" y="59772"/>
                    <a:pt x="613106" y="28159"/>
                  </a:cubicBezTo>
                  <a:cubicBezTo>
                    <a:pt x="612864" y="5306"/>
                    <a:pt x="588299" y="-4762"/>
                    <a:pt x="568793" y="2144"/>
                  </a:cubicBezTo>
                  <a:cubicBezTo>
                    <a:pt x="549910" y="7943"/>
                    <a:pt x="534757" y="22783"/>
                    <a:pt x="525769" y="40059"/>
                  </a:cubicBezTo>
                  <a:cubicBezTo>
                    <a:pt x="500700" y="90338"/>
                    <a:pt x="492660" y="146898"/>
                    <a:pt x="481133" y="201344"/>
                  </a:cubicBezTo>
                  <a:cubicBezTo>
                    <a:pt x="476579" y="221903"/>
                    <a:pt x="474080" y="242803"/>
                    <a:pt x="470896" y="263603"/>
                  </a:cubicBezTo>
                  <a:cubicBezTo>
                    <a:pt x="464568" y="301679"/>
                    <a:pt x="457959" y="339937"/>
                    <a:pt x="455661" y="378516"/>
                  </a:cubicBezTo>
                  <a:cubicBezTo>
                    <a:pt x="444437" y="360858"/>
                    <a:pt x="433918" y="342655"/>
                    <a:pt x="423177" y="324634"/>
                  </a:cubicBezTo>
                  <a:cubicBezTo>
                    <a:pt x="411771" y="304297"/>
                    <a:pt x="402240" y="282913"/>
                    <a:pt x="390068" y="262999"/>
                  </a:cubicBezTo>
                  <a:cubicBezTo>
                    <a:pt x="371166" y="232736"/>
                    <a:pt x="353251" y="201848"/>
                    <a:pt x="331588" y="173437"/>
                  </a:cubicBezTo>
                  <a:cubicBezTo>
                    <a:pt x="324656" y="162926"/>
                    <a:pt x="318893" y="151690"/>
                    <a:pt x="311235" y="141663"/>
                  </a:cubicBezTo>
                  <a:cubicBezTo>
                    <a:pt x="303537" y="131454"/>
                    <a:pt x="295255" y="121688"/>
                    <a:pt x="287073" y="111883"/>
                  </a:cubicBezTo>
                  <a:cubicBezTo>
                    <a:pt x="266942" y="88465"/>
                    <a:pt x="244090" y="65430"/>
                    <a:pt x="214628" y="54295"/>
                  </a:cubicBezTo>
                  <a:cubicBezTo>
                    <a:pt x="203363" y="49724"/>
                    <a:pt x="190829" y="47268"/>
                    <a:pt x="178819" y="50127"/>
                  </a:cubicBezTo>
                  <a:cubicBezTo>
                    <a:pt x="160884" y="54778"/>
                    <a:pt x="164713" y="78478"/>
                    <a:pt x="167272" y="92492"/>
                  </a:cubicBezTo>
                  <a:cubicBezTo>
                    <a:pt x="175232" y="134475"/>
                    <a:pt x="193126" y="173759"/>
                    <a:pt x="216643" y="209237"/>
                  </a:cubicBezTo>
                  <a:cubicBezTo>
                    <a:pt x="226094" y="224702"/>
                    <a:pt x="234135" y="241011"/>
                    <a:pt x="243828" y="256354"/>
                  </a:cubicBezTo>
                  <a:cubicBezTo>
                    <a:pt x="256926" y="276550"/>
                    <a:pt x="271617" y="295739"/>
                    <a:pt x="286207" y="314888"/>
                  </a:cubicBezTo>
                  <a:cubicBezTo>
                    <a:pt x="306922" y="340199"/>
                    <a:pt x="325845" y="366898"/>
                    <a:pt x="348596" y="390497"/>
                  </a:cubicBezTo>
                  <a:cubicBezTo>
                    <a:pt x="359055" y="402639"/>
                    <a:pt x="368748" y="415384"/>
                    <a:pt x="379327" y="427405"/>
                  </a:cubicBezTo>
                  <a:cubicBezTo>
                    <a:pt x="385353" y="434513"/>
                    <a:pt x="391720" y="441742"/>
                    <a:pt x="394743" y="450702"/>
                  </a:cubicBezTo>
                  <a:cubicBezTo>
                    <a:pt x="361815" y="445265"/>
                    <a:pt x="328545" y="447943"/>
                    <a:pt x="295355" y="448427"/>
                  </a:cubicBezTo>
                  <a:cubicBezTo>
                    <a:pt x="252836" y="449937"/>
                    <a:pt x="210255" y="449735"/>
                    <a:pt x="167796" y="452595"/>
                  </a:cubicBezTo>
                  <a:cubicBezTo>
                    <a:pt x="146778" y="453722"/>
                    <a:pt x="125699" y="453883"/>
                    <a:pt x="104641" y="454608"/>
                  </a:cubicBezTo>
                  <a:cubicBezTo>
                    <a:pt x="72459" y="455474"/>
                    <a:pt x="38080" y="455836"/>
                    <a:pt x="9384" y="472207"/>
                  </a:cubicBezTo>
                  <a:cubicBezTo>
                    <a:pt x="-18586" y="493550"/>
                    <a:pt x="22866" y="522827"/>
                    <a:pt x="43964" y="528586"/>
                  </a:cubicBezTo>
                  <a:cubicBezTo>
                    <a:pt x="64196" y="534747"/>
                    <a:pt x="85537" y="535956"/>
                    <a:pt x="106515" y="537405"/>
                  </a:cubicBezTo>
                  <a:cubicBezTo>
                    <a:pt x="138636" y="538795"/>
                    <a:pt x="170859" y="538130"/>
                    <a:pt x="202960" y="536801"/>
                  </a:cubicBezTo>
                  <a:cubicBezTo>
                    <a:pt x="235364" y="535251"/>
                    <a:pt x="267788" y="534023"/>
                    <a:pt x="300131" y="531606"/>
                  </a:cubicBezTo>
                  <a:cubicBezTo>
                    <a:pt x="328162" y="529230"/>
                    <a:pt x="356254" y="526673"/>
                    <a:pt x="384405" y="528022"/>
                  </a:cubicBezTo>
                  <a:cubicBezTo>
                    <a:pt x="372576" y="535935"/>
                    <a:pt x="362299" y="545741"/>
                    <a:pt x="351961" y="555406"/>
                  </a:cubicBezTo>
                  <a:cubicBezTo>
                    <a:pt x="305814" y="589959"/>
                    <a:pt x="259647" y="624672"/>
                    <a:pt x="217187" y="663796"/>
                  </a:cubicBezTo>
                  <a:cubicBezTo>
                    <a:pt x="183272" y="691905"/>
                    <a:pt x="151211" y="723256"/>
                    <a:pt x="128621" y="761412"/>
                  </a:cubicBezTo>
                  <a:cubicBezTo>
                    <a:pt x="116873" y="780199"/>
                    <a:pt x="105245" y="801623"/>
                    <a:pt x="110122" y="824497"/>
                  </a:cubicBezTo>
                  <a:cubicBezTo>
                    <a:pt x="112943" y="842478"/>
                    <a:pt x="130132" y="838189"/>
                    <a:pt x="142888" y="834544"/>
                  </a:cubicBezTo>
                  <a:cubicBezTo>
                    <a:pt x="162556" y="827940"/>
                    <a:pt x="181580" y="819080"/>
                    <a:pt x="199273" y="808227"/>
                  </a:cubicBezTo>
                  <a:cubicBezTo>
                    <a:pt x="249168" y="776655"/>
                    <a:pt x="295859" y="739988"/>
                    <a:pt x="337251" y="697865"/>
                  </a:cubicBezTo>
                  <a:cubicBezTo>
                    <a:pt x="361292" y="676541"/>
                    <a:pt x="382209" y="652077"/>
                    <a:pt x="405847" y="630330"/>
                  </a:cubicBezTo>
                  <a:cubicBezTo>
                    <a:pt x="432185" y="604033"/>
                    <a:pt x="461626" y="580596"/>
                    <a:pt x="489536" y="555849"/>
                  </a:cubicBezTo>
                  <a:cubicBezTo>
                    <a:pt x="489436" y="611705"/>
                    <a:pt x="489496" y="667581"/>
                    <a:pt x="491350" y="723417"/>
                  </a:cubicBezTo>
                  <a:cubicBezTo>
                    <a:pt x="491592" y="766446"/>
                    <a:pt x="499008" y="808992"/>
                    <a:pt x="509587" y="850592"/>
                  </a:cubicBezTo>
                  <a:cubicBezTo>
                    <a:pt x="514968" y="867345"/>
                    <a:pt x="524197" y="907596"/>
                    <a:pt x="541729" y="913354"/>
                  </a:cubicBezTo>
                  <a:cubicBezTo>
                    <a:pt x="565991" y="920301"/>
                    <a:pt x="586607" y="800314"/>
                    <a:pt x="591745" y="780158"/>
                  </a:cubicBezTo>
                  <a:cubicBezTo>
                    <a:pt x="600068" y="739444"/>
                    <a:pt x="606919" y="698429"/>
                    <a:pt x="609902" y="656949"/>
                  </a:cubicBezTo>
                  <a:cubicBezTo>
                    <a:pt x="612642" y="621008"/>
                    <a:pt x="614315" y="585187"/>
                    <a:pt x="617962" y="549245"/>
                  </a:cubicBezTo>
                  <a:cubicBezTo>
                    <a:pt x="630134" y="561709"/>
                    <a:pt x="643575" y="572803"/>
                    <a:pt x="656029" y="584965"/>
                  </a:cubicBezTo>
                  <a:cubicBezTo>
                    <a:pt x="667052" y="596120"/>
                    <a:pt x="677853" y="607497"/>
                    <a:pt x="689239" y="618310"/>
                  </a:cubicBezTo>
                  <a:cubicBezTo>
                    <a:pt x="702962" y="632284"/>
                    <a:pt x="715214" y="647627"/>
                    <a:pt x="729643" y="660936"/>
                  </a:cubicBezTo>
                  <a:cubicBezTo>
                    <a:pt x="739013" y="670199"/>
                    <a:pt x="746328" y="680125"/>
                    <a:pt x="755477" y="690133"/>
                  </a:cubicBezTo>
                  <a:cubicBezTo>
                    <a:pt x="766379" y="701670"/>
                    <a:pt x="778027" y="712463"/>
                    <a:pt x="789755" y="723135"/>
                  </a:cubicBezTo>
                  <a:cubicBezTo>
                    <a:pt x="810632" y="739646"/>
                    <a:pt x="844063" y="767272"/>
                    <a:pt x="872074" y="756821"/>
                  </a:cubicBezTo>
                  <a:cubicBezTo>
                    <a:pt x="893657" y="746552"/>
                    <a:pt x="885596" y="725128"/>
                    <a:pt x="876991" y="708557"/>
                  </a:cubicBezTo>
                  <a:cubicBezTo>
                    <a:pt x="868870" y="692630"/>
                    <a:pt x="860971" y="676199"/>
                    <a:pt x="851096" y="661037"/>
                  </a:cubicBezTo>
                  <a:cubicBezTo>
                    <a:pt x="843116" y="649318"/>
                    <a:pt x="834209" y="638264"/>
                    <a:pt x="826028" y="626666"/>
                  </a:cubicBezTo>
                  <a:cubicBezTo>
                    <a:pt x="807005" y="601094"/>
                    <a:pt x="783306" y="579448"/>
                    <a:pt x="759064" y="558930"/>
                  </a:cubicBezTo>
                  <a:cubicBezTo>
                    <a:pt x="751084" y="551701"/>
                    <a:pt x="743749" y="543828"/>
                    <a:pt x="735688" y="536701"/>
                  </a:cubicBezTo>
                  <a:cubicBezTo>
                    <a:pt x="727325" y="529069"/>
                    <a:pt x="717270" y="523572"/>
                    <a:pt x="708927" y="515941"/>
                  </a:cubicBezTo>
                  <a:cubicBezTo>
                    <a:pt x="742036" y="515719"/>
                    <a:pt x="774984" y="520471"/>
                    <a:pt x="808093" y="518740"/>
                  </a:cubicBezTo>
                  <a:cubicBezTo>
                    <a:pt x="833907" y="517713"/>
                    <a:pt x="859802" y="518840"/>
                    <a:pt x="885435" y="515095"/>
                  </a:cubicBezTo>
                  <a:cubicBezTo>
                    <a:pt x="901294" y="513565"/>
                    <a:pt x="917355" y="513464"/>
                    <a:pt x="932972" y="509920"/>
                  </a:cubicBezTo>
                  <a:cubicBezTo>
                    <a:pt x="947945" y="506679"/>
                    <a:pt x="962232" y="500960"/>
                    <a:pt x="976822" y="496349"/>
                  </a:cubicBezTo>
                  <a:cubicBezTo>
                    <a:pt x="984601" y="493772"/>
                    <a:pt x="992722" y="491053"/>
                    <a:pt x="998566" y="485033"/>
                  </a:cubicBezTo>
                  <a:cubicBezTo>
                    <a:pt x="1020471" y="465079"/>
                    <a:pt x="998848" y="437251"/>
                    <a:pt x="975190" y="43280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 rot="-2322274">
              <a:off x="524692" y="1271940"/>
              <a:ext cx="1007162" cy="913198"/>
            </a:xfrm>
            <a:custGeom>
              <a:rect b="b" l="l" r="r" t="t"/>
              <a:pathLst>
                <a:path extrusionOk="0" h="913644" w="1007653">
                  <a:moveTo>
                    <a:pt x="541729" y="913354"/>
                  </a:moveTo>
                  <a:cubicBezTo>
                    <a:pt x="524197" y="907596"/>
                    <a:pt x="514968" y="867345"/>
                    <a:pt x="509587" y="850592"/>
                  </a:cubicBezTo>
                  <a:cubicBezTo>
                    <a:pt x="499008" y="808992"/>
                    <a:pt x="491592" y="766446"/>
                    <a:pt x="491350" y="723417"/>
                  </a:cubicBezTo>
                  <a:cubicBezTo>
                    <a:pt x="489496" y="667581"/>
                    <a:pt x="489436" y="611705"/>
                    <a:pt x="489536" y="555849"/>
                  </a:cubicBezTo>
                  <a:cubicBezTo>
                    <a:pt x="461626" y="580596"/>
                    <a:pt x="432185" y="604033"/>
                    <a:pt x="405847" y="630330"/>
                  </a:cubicBezTo>
                  <a:cubicBezTo>
                    <a:pt x="382209" y="652077"/>
                    <a:pt x="361292" y="676541"/>
                    <a:pt x="337251" y="697865"/>
                  </a:cubicBezTo>
                  <a:cubicBezTo>
                    <a:pt x="295859" y="739988"/>
                    <a:pt x="249168" y="776655"/>
                    <a:pt x="199273" y="808227"/>
                  </a:cubicBezTo>
                  <a:cubicBezTo>
                    <a:pt x="181580" y="819080"/>
                    <a:pt x="162556" y="827940"/>
                    <a:pt x="142888" y="834544"/>
                  </a:cubicBezTo>
                  <a:cubicBezTo>
                    <a:pt x="130132" y="838189"/>
                    <a:pt x="112943" y="842478"/>
                    <a:pt x="110122" y="824497"/>
                  </a:cubicBezTo>
                  <a:cubicBezTo>
                    <a:pt x="105245" y="801623"/>
                    <a:pt x="116873" y="780199"/>
                    <a:pt x="128621" y="761412"/>
                  </a:cubicBezTo>
                  <a:cubicBezTo>
                    <a:pt x="151211" y="723256"/>
                    <a:pt x="183272" y="691905"/>
                    <a:pt x="217187" y="663796"/>
                  </a:cubicBezTo>
                  <a:cubicBezTo>
                    <a:pt x="259647" y="624672"/>
                    <a:pt x="305814" y="589959"/>
                    <a:pt x="351961" y="555406"/>
                  </a:cubicBezTo>
                  <a:cubicBezTo>
                    <a:pt x="362299" y="545741"/>
                    <a:pt x="372576" y="535935"/>
                    <a:pt x="384405" y="528022"/>
                  </a:cubicBezTo>
                  <a:cubicBezTo>
                    <a:pt x="356254" y="526673"/>
                    <a:pt x="328162" y="529230"/>
                    <a:pt x="300131" y="531606"/>
                  </a:cubicBezTo>
                  <a:cubicBezTo>
                    <a:pt x="267788" y="534023"/>
                    <a:pt x="235364" y="535251"/>
                    <a:pt x="202960" y="536801"/>
                  </a:cubicBezTo>
                  <a:cubicBezTo>
                    <a:pt x="170859" y="538130"/>
                    <a:pt x="138636" y="538795"/>
                    <a:pt x="106515" y="537405"/>
                  </a:cubicBezTo>
                  <a:cubicBezTo>
                    <a:pt x="85537" y="535956"/>
                    <a:pt x="64196" y="534747"/>
                    <a:pt x="43964" y="528586"/>
                  </a:cubicBezTo>
                  <a:cubicBezTo>
                    <a:pt x="22866" y="522827"/>
                    <a:pt x="-18586" y="493550"/>
                    <a:pt x="9384" y="472207"/>
                  </a:cubicBezTo>
                  <a:cubicBezTo>
                    <a:pt x="38080" y="455836"/>
                    <a:pt x="72459" y="455474"/>
                    <a:pt x="104641" y="454608"/>
                  </a:cubicBezTo>
                  <a:cubicBezTo>
                    <a:pt x="125699" y="453883"/>
                    <a:pt x="146778" y="453722"/>
                    <a:pt x="167796" y="452595"/>
                  </a:cubicBezTo>
                  <a:cubicBezTo>
                    <a:pt x="210255" y="449735"/>
                    <a:pt x="252836" y="449937"/>
                    <a:pt x="295355" y="448427"/>
                  </a:cubicBezTo>
                  <a:cubicBezTo>
                    <a:pt x="328545" y="447943"/>
                    <a:pt x="361815" y="445265"/>
                    <a:pt x="394743" y="450702"/>
                  </a:cubicBezTo>
                  <a:cubicBezTo>
                    <a:pt x="391720" y="441742"/>
                    <a:pt x="385353" y="434513"/>
                    <a:pt x="379327" y="427405"/>
                  </a:cubicBezTo>
                  <a:cubicBezTo>
                    <a:pt x="368748" y="415384"/>
                    <a:pt x="359055" y="402639"/>
                    <a:pt x="348596" y="390497"/>
                  </a:cubicBezTo>
                  <a:cubicBezTo>
                    <a:pt x="325845" y="366898"/>
                    <a:pt x="306922" y="340199"/>
                    <a:pt x="286207" y="314888"/>
                  </a:cubicBezTo>
                  <a:cubicBezTo>
                    <a:pt x="271617" y="295739"/>
                    <a:pt x="256926" y="276550"/>
                    <a:pt x="243828" y="256354"/>
                  </a:cubicBezTo>
                  <a:cubicBezTo>
                    <a:pt x="234135" y="241011"/>
                    <a:pt x="226094" y="224702"/>
                    <a:pt x="216643" y="209237"/>
                  </a:cubicBezTo>
                  <a:cubicBezTo>
                    <a:pt x="193126" y="173759"/>
                    <a:pt x="175232" y="134475"/>
                    <a:pt x="167272" y="92492"/>
                  </a:cubicBezTo>
                  <a:cubicBezTo>
                    <a:pt x="164713" y="78478"/>
                    <a:pt x="160884" y="54778"/>
                    <a:pt x="178819" y="50127"/>
                  </a:cubicBezTo>
                  <a:cubicBezTo>
                    <a:pt x="190829" y="47268"/>
                    <a:pt x="203363" y="49724"/>
                    <a:pt x="214628" y="54295"/>
                  </a:cubicBezTo>
                  <a:cubicBezTo>
                    <a:pt x="244090" y="65430"/>
                    <a:pt x="266942" y="88465"/>
                    <a:pt x="287073" y="111883"/>
                  </a:cubicBezTo>
                  <a:cubicBezTo>
                    <a:pt x="295255" y="121688"/>
                    <a:pt x="303537" y="131454"/>
                    <a:pt x="311235" y="141663"/>
                  </a:cubicBezTo>
                  <a:cubicBezTo>
                    <a:pt x="318893" y="151690"/>
                    <a:pt x="324656" y="162926"/>
                    <a:pt x="331588" y="173437"/>
                  </a:cubicBezTo>
                  <a:cubicBezTo>
                    <a:pt x="353251" y="201848"/>
                    <a:pt x="371166" y="232736"/>
                    <a:pt x="390068" y="262999"/>
                  </a:cubicBezTo>
                  <a:cubicBezTo>
                    <a:pt x="402240" y="282913"/>
                    <a:pt x="411771" y="304297"/>
                    <a:pt x="423177" y="324634"/>
                  </a:cubicBezTo>
                  <a:cubicBezTo>
                    <a:pt x="433918" y="342655"/>
                    <a:pt x="444437" y="360858"/>
                    <a:pt x="455661" y="378516"/>
                  </a:cubicBezTo>
                  <a:cubicBezTo>
                    <a:pt x="457959" y="339937"/>
                    <a:pt x="464568" y="301679"/>
                    <a:pt x="470896" y="263603"/>
                  </a:cubicBezTo>
                  <a:cubicBezTo>
                    <a:pt x="474080" y="242803"/>
                    <a:pt x="476579" y="221903"/>
                    <a:pt x="481133" y="201344"/>
                  </a:cubicBezTo>
                  <a:cubicBezTo>
                    <a:pt x="492660" y="146898"/>
                    <a:pt x="500700" y="90338"/>
                    <a:pt x="525769" y="40059"/>
                  </a:cubicBezTo>
                  <a:cubicBezTo>
                    <a:pt x="534757" y="22783"/>
                    <a:pt x="549910" y="7943"/>
                    <a:pt x="568793" y="2144"/>
                  </a:cubicBezTo>
                  <a:cubicBezTo>
                    <a:pt x="588299" y="-4762"/>
                    <a:pt x="612864" y="5306"/>
                    <a:pt x="613106" y="28159"/>
                  </a:cubicBezTo>
                  <a:cubicBezTo>
                    <a:pt x="615806" y="59772"/>
                    <a:pt x="612401" y="91364"/>
                    <a:pt x="608693" y="122756"/>
                  </a:cubicBezTo>
                  <a:cubicBezTo>
                    <a:pt x="600551" y="204687"/>
                    <a:pt x="581045" y="285470"/>
                    <a:pt x="575443" y="367683"/>
                  </a:cubicBezTo>
                  <a:cubicBezTo>
                    <a:pt x="584934" y="359327"/>
                    <a:pt x="594990" y="351635"/>
                    <a:pt x="603594" y="342293"/>
                  </a:cubicBezTo>
                  <a:cubicBezTo>
                    <a:pt x="610788" y="334601"/>
                    <a:pt x="617761" y="326668"/>
                    <a:pt x="625277" y="319278"/>
                  </a:cubicBezTo>
                  <a:cubicBezTo>
                    <a:pt x="640734" y="304901"/>
                    <a:pt x="653913" y="288370"/>
                    <a:pt x="668926" y="273590"/>
                  </a:cubicBezTo>
                  <a:cubicBezTo>
                    <a:pt x="697078" y="247213"/>
                    <a:pt x="725169" y="220715"/>
                    <a:pt x="754590" y="195767"/>
                  </a:cubicBezTo>
                  <a:cubicBezTo>
                    <a:pt x="778651" y="175974"/>
                    <a:pt x="802108" y="155274"/>
                    <a:pt x="828466" y="138502"/>
                  </a:cubicBezTo>
                  <a:cubicBezTo>
                    <a:pt x="846744" y="127649"/>
                    <a:pt x="867439" y="117400"/>
                    <a:pt x="889284" y="119876"/>
                  </a:cubicBezTo>
                  <a:cubicBezTo>
                    <a:pt x="901576" y="121527"/>
                    <a:pt x="912216" y="131072"/>
                    <a:pt x="916468" y="142509"/>
                  </a:cubicBezTo>
                  <a:cubicBezTo>
                    <a:pt x="922050" y="158879"/>
                    <a:pt x="912559" y="175329"/>
                    <a:pt x="904659" y="189243"/>
                  </a:cubicBezTo>
                  <a:cubicBezTo>
                    <a:pt x="892810" y="208070"/>
                    <a:pt x="877636" y="225064"/>
                    <a:pt x="860426" y="239159"/>
                  </a:cubicBezTo>
                  <a:cubicBezTo>
                    <a:pt x="847550" y="248945"/>
                    <a:pt x="835902" y="260140"/>
                    <a:pt x="824013" y="271074"/>
                  </a:cubicBezTo>
                  <a:cubicBezTo>
                    <a:pt x="810854" y="282369"/>
                    <a:pt x="798360" y="294370"/>
                    <a:pt x="785725" y="306230"/>
                  </a:cubicBezTo>
                  <a:cubicBezTo>
                    <a:pt x="772404" y="318170"/>
                    <a:pt x="758782" y="329768"/>
                    <a:pt x="746006" y="342273"/>
                  </a:cubicBezTo>
                  <a:cubicBezTo>
                    <a:pt x="720675" y="365167"/>
                    <a:pt x="695284" y="388040"/>
                    <a:pt x="670881" y="411881"/>
                  </a:cubicBezTo>
                  <a:cubicBezTo>
                    <a:pt x="737401" y="408961"/>
                    <a:pt x="803982" y="412726"/>
                    <a:pt x="870140" y="419794"/>
                  </a:cubicBezTo>
                  <a:cubicBezTo>
                    <a:pt x="905183" y="423600"/>
                    <a:pt x="940690" y="425070"/>
                    <a:pt x="975190" y="432802"/>
                  </a:cubicBezTo>
                  <a:cubicBezTo>
                    <a:pt x="998848" y="437251"/>
                    <a:pt x="1020471" y="465079"/>
                    <a:pt x="998566" y="485033"/>
                  </a:cubicBezTo>
                  <a:cubicBezTo>
                    <a:pt x="992722" y="491053"/>
                    <a:pt x="984601" y="493772"/>
                    <a:pt x="976822" y="496349"/>
                  </a:cubicBezTo>
                  <a:cubicBezTo>
                    <a:pt x="962232" y="500960"/>
                    <a:pt x="947945" y="506679"/>
                    <a:pt x="932972" y="509920"/>
                  </a:cubicBezTo>
                  <a:cubicBezTo>
                    <a:pt x="917355" y="513464"/>
                    <a:pt x="901294" y="513565"/>
                    <a:pt x="885435" y="515095"/>
                  </a:cubicBezTo>
                  <a:cubicBezTo>
                    <a:pt x="859802" y="518840"/>
                    <a:pt x="833907" y="517713"/>
                    <a:pt x="808093" y="518740"/>
                  </a:cubicBezTo>
                  <a:cubicBezTo>
                    <a:pt x="774984" y="520471"/>
                    <a:pt x="742036" y="515719"/>
                    <a:pt x="708927" y="515941"/>
                  </a:cubicBezTo>
                  <a:cubicBezTo>
                    <a:pt x="717270" y="523572"/>
                    <a:pt x="727325" y="529069"/>
                    <a:pt x="735688" y="536701"/>
                  </a:cubicBezTo>
                  <a:cubicBezTo>
                    <a:pt x="743749" y="543828"/>
                    <a:pt x="751084" y="551701"/>
                    <a:pt x="759064" y="558930"/>
                  </a:cubicBezTo>
                  <a:cubicBezTo>
                    <a:pt x="783306" y="579448"/>
                    <a:pt x="807005" y="601094"/>
                    <a:pt x="826028" y="626666"/>
                  </a:cubicBezTo>
                  <a:cubicBezTo>
                    <a:pt x="834209" y="638264"/>
                    <a:pt x="843116" y="649318"/>
                    <a:pt x="851096" y="661037"/>
                  </a:cubicBezTo>
                  <a:cubicBezTo>
                    <a:pt x="860971" y="676199"/>
                    <a:pt x="868870" y="692630"/>
                    <a:pt x="876991" y="708557"/>
                  </a:cubicBezTo>
                  <a:cubicBezTo>
                    <a:pt x="885596" y="725128"/>
                    <a:pt x="893657" y="746552"/>
                    <a:pt x="872074" y="756821"/>
                  </a:cubicBezTo>
                  <a:cubicBezTo>
                    <a:pt x="844063" y="767272"/>
                    <a:pt x="810632" y="739646"/>
                    <a:pt x="789755" y="723135"/>
                  </a:cubicBezTo>
                  <a:cubicBezTo>
                    <a:pt x="778027" y="712463"/>
                    <a:pt x="766379" y="701670"/>
                    <a:pt x="755477" y="690133"/>
                  </a:cubicBezTo>
                  <a:cubicBezTo>
                    <a:pt x="746328" y="680125"/>
                    <a:pt x="739013" y="670199"/>
                    <a:pt x="729643" y="660936"/>
                  </a:cubicBezTo>
                  <a:cubicBezTo>
                    <a:pt x="715214" y="647627"/>
                    <a:pt x="702962" y="632284"/>
                    <a:pt x="689239" y="618310"/>
                  </a:cubicBezTo>
                  <a:cubicBezTo>
                    <a:pt x="677853" y="607497"/>
                    <a:pt x="667052" y="596120"/>
                    <a:pt x="656029" y="584965"/>
                  </a:cubicBezTo>
                  <a:cubicBezTo>
                    <a:pt x="643575" y="572803"/>
                    <a:pt x="630134" y="561709"/>
                    <a:pt x="617962" y="549245"/>
                  </a:cubicBezTo>
                  <a:cubicBezTo>
                    <a:pt x="614315" y="585187"/>
                    <a:pt x="612642" y="621008"/>
                    <a:pt x="609902" y="656949"/>
                  </a:cubicBezTo>
                  <a:cubicBezTo>
                    <a:pt x="606919" y="698429"/>
                    <a:pt x="600068" y="739444"/>
                    <a:pt x="591745" y="780158"/>
                  </a:cubicBezTo>
                  <a:cubicBezTo>
                    <a:pt x="586607" y="800314"/>
                    <a:pt x="565991" y="920301"/>
                    <a:pt x="541729" y="913354"/>
                  </a:cubicBezTo>
                  <a:close/>
                  <a:moveTo>
                    <a:pt x="543623" y="902924"/>
                  </a:moveTo>
                  <a:cubicBezTo>
                    <a:pt x="548722" y="896521"/>
                    <a:pt x="552510" y="889272"/>
                    <a:pt x="555150" y="881540"/>
                  </a:cubicBezTo>
                  <a:cubicBezTo>
                    <a:pt x="560752" y="865452"/>
                    <a:pt x="565468" y="849082"/>
                    <a:pt x="569296" y="832491"/>
                  </a:cubicBezTo>
                  <a:cubicBezTo>
                    <a:pt x="582838" y="775990"/>
                    <a:pt x="594506" y="718765"/>
                    <a:pt x="599121" y="660775"/>
                  </a:cubicBezTo>
                  <a:cubicBezTo>
                    <a:pt x="602546" y="620706"/>
                    <a:pt x="603635" y="580455"/>
                    <a:pt x="608612" y="540546"/>
                  </a:cubicBezTo>
                  <a:cubicBezTo>
                    <a:pt x="609378" y="535633"/>
                    <a:pt x="614678" y="531949"/>
                    <a:pt x="619031" y="535513"/>
                  </a:cubicBezTo>
                  <a:cubicBezTo>
                    <a:pt x="624250" y="540687"/>
                    <a:pt x="629288" y="546064"/>
                    <a:pt x="634688" y="551057"/>
                  </a:cubicBezTo>
                  <a:cubicBezTo>
                    <a:pt x="649036" y="564347"/>
                    <a:pt x="663747" y="577233"/>
                    <a:pt x="677027" y="591610"/>
                  </a:cubicBezTo>
                  <a:cubicBezTo>
                    <a:pt x="687022" y="601980"/>
                    <a:pt x="697823" y="611524"/>
                    <a:pt x="707375" y="622317"/>
                  </a:cubicBezTo>
                  <a:cubicBezTo>
                    <a:pt x="717471" y="634418"/>
                    <a:pt x="728695" y="645412"/>
                    <a:pt x="739859" y="656527"/>
                  </a:cubicBezTo>
                  <a:cubicBezTo>
                    <a:pt x="747437" y="664299"/>
                    <a:pt x="754127" y="672917"/>
                    <a:pt x="761260" y="681092"/>
                  </a:cubicBezTo>
                  <a:cubicBezTo>
                    <a:pt x="775367" y="695791"/>
                    <a:pt x="789936" y="710228"/>
                    <a:pt x="805916" y="722913"/>
                  </a:cubicBezTo>
                  <a:cubicBezTo>
                    <a:pt x="822421" y="734109"/>
                    <a:pt x="849746" y="756519"/>
                    <a:pt x="870160" y="745968"/>
                  </a:cubicBezTo>
                  <a:cubicBezTo>
                    <a:pt x="874251" y="743029"/>
                    <a:pt x="876870" y="738397"/>
                    <a:pt x="875218" y="733364"/>
                  </a:cubicBezTo>
                  <a:cubicBezTo>
                    <a:pt x="873928" y="726417"/>
                    <a:pt x="871046" y="719953"/>
                    <a:pt x="867923" y="713651"/>
                  </a:cubicBezTo>
                  <a:cubicBezTo>
                    <a:pt x="859661" y="697402"/>
                    <a:pt x="851721" y="680911"/>
                    <a:pt x="841686" y="665648"/>
                  </a:cubicBezTo>
                  <a:cubicBezTo>
                    <a:pt x="829453" y="649197"/>
                    <a:pt x="817947" y="632143"/>
                    <a:pt x="804566" y="616618"/>
                  </a:cubicBezTo>
                  <a:cubicBezTo>
                    <a:pt x="790037" y="600691"/>
                    <a:pt x="774460" y="585308"/>
                    <a:pt x="757895" y="571696"/>
                  </a:cubicBezTo>
                  <a:cubicBezTo>
                    <a:pt x="747638" y="563118"/>
                    <a:pt x="738570" y="553252"/>
                    <a:pt x="728635" y="544312"/>
                  </a:cubicBezTo>
                  <a:cubicBezTo>
                    <a:pt x="720877" y="537546"/>
                    <a:pt x="712091" y="532150"/>
                    <a:pt x="704151" y="525626"/>
                  </a:cubicBezTo>
                  <a:cubicBezTo>
                    <a:pt x="698609" y="521196"/>
                    <a:pt x="687687" y="510343"/>
                    <a:pt x="698911" y="505934"/>
                  </a:cubicBezTo>
                  <a:cubicBezTo>
                    <a:pt x="711164" y="504826"/>
                    <a:pt x="723597" y="506014"/>
                    <a:pt x="735910" y="506195"/>
                  </a:cubicBezTo>
                  <a:cubicBezTo>
                    <a:pt x="761885" y="507504"/>
                    <a:pt x="787800" y="509820"/>
                    <a:pt x="813816" y="508088"/>
                  </a:cubicBezTo>
                  <a:cubicBezTo>
                    <a:pt x="834874" y="507363"/>
                    <a:pt x="856033" y="508370"/>
                    <a:pt x="876971" y="505551"/>
                  </a:cubicBezTo>
                  <a:cubicBezTo>
                    <a:pt x="893757" y="503417"/>
                    <a:pt x="910765" y="503598"/>
                    <a:pt x="927431" y="500457"/>
                  </a:cubicBezTo>
                  <a:cubicBezTo>
                    <a:pt x="944459" y="496993"/>
                    <a:pt x="960620" y="490469"/>
                    <a:pt x="977145" y="485275"/>
                  </a:cubicBezTo>
                  <a:cubicBezTo>
                    <a:pt x="999211" y="478549"/>
                    <a:pt x="1004974" y="460568"/>
                    <a:pt x="983895" y="447078"/>
                  </a:cubicBezTo>
                  <a:cubicBezTo>
                    <a:pt x="969527" y="440211"/>
                    <a:pt x="953124" y="439406"/>
                    <a:pt x="937567" y="437050"/>
                  </a:cubicBezTo>
                  <a:cubicBezTo>
                    <a:pt x="927431" y="435842"/>
                    <a:pt x="917274" y="434614"/>
                    <a:pt x="907098" y="433627"/>
                  </a:cubicBezTo>
                  <a:cubicBezTo>
                    <a:pt x="870946" y="430446"/>
                    <a:pt x="834693" y="426700"/>
                    <a:pt x="798541" y="423781"/>
                  </a:cubicBezTo>
                  <a:cubicBezTo>
                    <a:pt x="762449" y="421969"/>
                    <a:pt x="726297" y="420499"/>
                    <a:pt x="690166" y="421626"/>
                  </a:cubicBezTo>
                  <a:cubicBezTo>
                    <a:pt x="681944" y="421224"/>
                    <a:pt x="661248" y="425593"/>
                    <a:pt x="656996" y="417478"/>
                  </a:cubicBezTo>
                  <a:cubicBezTo>
                    <a:pt x="654880" y="412686"/>
                    <a:pt x="659576" y="409042"/>
                    <a:pt x="662377" y="405760"/>
                  </a:cubicBezTo>
                  <a:cubicBezTo>
                    <a:pt x="668865" y="398813"/>
                    <a:pt x="675898" y="392430"/>
                    <a:pt x="682951" y="386087"/>
                  </a:cubicBezTo>
                  <a:cubicBezTo>
                    <a:pt x="690730" y="379161"/>
                    <a:pt x="698267" y="371952"/>
                    <a:pt x="705682" y="364643"/>
                  </a:cubicBezTo>
                  <a:cubicBezTo>
                    <a:pt x="720292" y="350870"/>
                    <a:pt x="735648" y="338366"/>
                    <a:pt x="749875" y="324251"/>
                  </a:cubicBezTo>
                  <a:cubicBezTo>
                    <a:pt x="764203" y="311022"/>
                    <a:pt x="779316" y="298699"/>
                    <a:pt x="793120" y="284907"/>
                  </a:cubicBezTo>
                  <a:cubicBezTo>
                    <a:pt x="807347" y="271819"/>
                    <a:pt x="821856" y="259073"/>
                    <a:pt x="835983" y="245884"/>
                  </a:cubicBezTo>
                  <a:cubicBezTo>
                    <a:pt x="853555" y="231366"/>
                    <a:pt x="871409" y="217171"/>
                    <a:pt x="885253" y="198827"/>
                  </a:cubicBezTo>
                  <a:cubicBezTo>
                    <a:pt x="895813" y="184531"/>
                    <a:pt x="907037" y="169248"/>
                    <a:pt x="907783" y="151086"/>
                  </a:cubicBezTo>
                  <a:cubicBezTo>
                    <a:pt x="902846" y="122997"/>
                    <a:pt x="872558" y="127910"/>
                    <a:pt x="852991" y="137233"/>
                  </a:cubicBezTo>
                  <a:cubicBezTo>
                    <a:pt x="829776" y="147663"/>
                    <a:pt x="809927" y="163812"/>
                    <a:pt x="790279" y="179638"/>
                  </a:cubicBezTo>
                  <a:cubicBezTo>
                    <a:pt x="768414" y="197539"/>
                    <a:pt x="746389" y="216406"/>
                    <a:pt x="725370" y="235132"/>
                  </a:cubicBezTo>
                  <a:cubicBezTo>
                    <a:pt x="717068" y="242380"/>
                    <a:pt x="709028" y="249972"/>
                    <a:pt x="701189" y="257724"/>
                  </a:cubicBezTo>
                  <a:cubicBezTo>
                    <a:pt x="686014" y="272201"/>
                    <a:pt x="669954" y="285752"/>
                    <a:pt x="656533" y="301961"/>
                  </a:cubicBezTo>
                  <a:cubicBezTo>
                    <a:pt x="645953" y="314184"/>
                    <a:pt x="633802" y="324875"/>
                    <a:pt x="622819" y="336715"/>
                  </a:cubicBezTo>
                  <a:cubicBezTo>
                    <a:pt x="611453" y="349743"/>
                    <a:pt x="599141" y="361824"/>
                    <a:pt x="585559" y="372536"/>
                  </a:cubicBezTo>
                  <a:cubicBezTo>
                    <a:pt x="580984" y="376201"/>
                    <a:pt x="577276" y="380993"/>
                    <a:pt x="572359" y="384134"/>
                  </a:cubicBezTo>
                  <a:cubicBezTo>
                    <a:pt x="569377" y="385846"/>
                    <a:pt x="565347" y="384114"/>
                    <a:pt x="564420" y="380832"/>
                  </a:cubicBezTo>
                  <a:cubicBezTo>
                    <a:pt x="563916" y="378093"/>
                    <a:pt x="564702" y="375033"/>
                    <a:pt x="564742" y="372335"/>
                  </a:cubicBezTo>
                  <a:cubicBezTo>
                    <a:pt x="565528" y="358039"/>
                    <a:pt x="566798" y="343803"/>
                    <a:pt x="568571" y="329607"/>
                  </a:cubicBezTo>
                  <a:cubicBezTo>
                    <a:pt x="573972" y="283537"/>
                    <a:pt x="581770" y="237749"/>
                    <a:pt x="588924" y="191921"/>
                  </a:cubicBezTo>
                  <a:cubicBezTo>
                    <a:pt x="592753" y="171363"/>
                    <a:pt x="595413" y="150663"/>
                    <a:pt x="597509" y="129863"/>
                  </a:cubicBezTo>
                  <a:cubicBezTo>
                    <a:pt x="599927" y="104896"/>
                    <a:pt x="603876" y="79988"/>
                    <a:pt x="603574" y="54819"/>
                  </a:cubicBezTo>
                  <a:cubicBezTo>
                    <a:pt x="603191" y="43502"/>
                    <a:pt x="604340" y="31341"/>
                    <a:pt x="600955" y="20468"/>
                  </a:cubicBezTo>
                  <a:cubicBezTo>
                    <a:pt x="589750" y="2124"/>
                    <a:pt x="563674" y="12252"/>
                    <a:pt x="551120" y="24072"/>
                  </a:cubicBezTo>
                  <a:cubicBezTo>
                    <a:pt x="526434" y="45878"/>
                    <a:pt x="515713" y="94969"/>
                    <a:pt x="507250" y="126440"/>
                  </a:cubicBezTo>
                  <a:cubicBezTo>
                    <a:pt x="499008" y="164577"/>
                    <a:pt x="490242" y="202673"/>
                    <a:pt x="484176" y="241213"/>
                  </a:cubicBezTo>
                  <a:cubicBezTo>
                    <a:pt x="481697" y="261791"/>
                    <a:pt x="476962" y="281987"/>
                    <a:pt x="474120" y="302505"/>
                  </a:cubicBezTo>
                  <a:cubicBezTo>
                    <a:pt x="471118" y="321996"/>
                    <a:pt x="467591" y="341427"/>
                    <a:pt x="465254" y="361039"/>
                  </a:cubicBezTo>
                  <a:cubicBezTo>
                    <a:pt x="464468" y="367240"/>
                    <a:pt x="463682" y="373442"/>
                    <a:pt x="463198" y="379664"/>
                  </a:cubicBezTo>
                  <a:cubicBezTo>
                    <a:pt x="462775" y="382241"/>
                    <a:pt x="463823" y="385745"/>
                    <a:pt x="460901" y="387074"/>
                  </a:cubicBezTo>
                  <a:cubicBezTo>
                    <a:pt x="460699" y="391161"/>
                    <a:pt x="455762" y="393316"/>
                    <a:pt x="452578" y="390839"/>
                  </a:cubicBezTo>
                  <a:cubicBezTo>
                    <a:pt x="443631" y="382181"/>
                    <a:pt x="438996" y="370039"/>
                    <a:pt x="432084" y="359790"/>
                  </a:cubicBezTo>
                  <a:cubicBezTo>
                    <a:pt x="420840" y="341407"/>
                    <a:pt x="409655" y="322963"/>
                    <a:pt x="400386" y="303471"/>
                  </a:cubicBezTo>
                  <a:cubicBezTo>
                    <a:pt x="382975" y="269281"/>
                    <a:pt x="361916" y="237004"/>
                    <a:pt x="341321" y="204707"/>
                  </a:cubicBezTo>
                  <a:cubicBezTo>
                    <a:pt x="329230" y="188438"/>
                    <a:pt x="317784" y="171806"/>
                    <a:pt x="307527" y="154308"/>
                  </a:cubicBezTo>
                  <a:cubicBezTo>
                    <a:pt x="288020" y="128071"/>
                    <a:pt x="267284" y="102097"/>
                    <a:pt x="241631" y="81579"/>
                  </a:cubicBezTo>
                  <a:cubicBezTo>
                    <a:pt x="225530" y="69437"/>
                    <a:pt x="198426" y="53510"/>
                    <a:pt x="178355" y="61524"/>
                  </a:cubicBezTo>
                  <a:cubicBezTo>
                    <a:pt x="172975" y="71249"/>
                    <a:pt x="176340" y="82807"/>
                    <a:pt x="177993" y="93116"/>
                  </a:cubicBezTo>
                  <a:cubicBezTo>
                    <a:pt x="183272" y="118145"/>
                    <a:pt x="191675" y="142428"/>
                    <a:pt x="202981" y="165362"/>
                  </a:cubicBezTo>
                  <a:cubicBezTo>
                    <a:pt x="211041" y="181591"/>
                    <a:pt x="221520" y="196431"/>
                    <a:pt x="230487" y="212157"/>
                  </a:cubicBezTo>
                  <a:cubicBezTo>
                    <a:pt x="244049" y="236964"/>
                    <a:pt x="258297" y="261348"/>
                    <a:pt x="275849" y="283598"/>
                  </a:cubicBezTo>
                  <a:cubicBezTo>
                    <a:pt x="288524" y="301639"/>
                    <a:pt x="302751" y="318452"/>
                    <a:pt x="316313" y="335809"/>
                  </a:cubicBezTo>
                  <a:cubicBezTo>
                    <a:pt x="323789" y="345635"/>
                    <a:pt x="331084" y="355663"/>
                    <a:pt x="339427" y="364824"/>
                  </a:cubicBezTo>
                  <a:cubicBezTo>
                    <a:pt x="353997" y="380228"/>
                    <a:pt x="367438" y="396598"/>
                    <a:pt x="380798" y="413049"/>
                  </a:cubicBezTo>
                  <a:cubicBezTo>
                    <a:pt x="388778" y="423056"/>
                    <a:pt x="410864" y="444420"/>
                    <a:pt x="404416" y="457850"/>
                  </a:cubicBezTo>
                  <a:cubicBezTo>
                    <a:pt x="398350" y="465280"/>
                    <a:pt x="374189" y="457226"/>
                    <a:pt x="364375" y="457729"/>
                  </a:cubicBezTo>
                  <a:cubicBezTo>
                    <a:pt x="311436" y="457528"/>
                    <a:pt x="258518" y="460468"/>
                    <a:pt x="205580" y="460971"/>
                  </a:cubicBezTo>
                  <a:cubicBezTo>
                    <a:pt x="173620" y="462582"/>
                    <a:pt x="141679" y="464314"/>
                    <a:pt x="109658" y="464837"/>
                  </a:cubicBezTo>
                  <a:cubicBezTo>
                    <a:pt x="81245" y="465622"/>
                    <a:pt x="53758" y="465602"/>
                    <a:pt x="27017" y="475287"/>
                  </a:cubicBezTo>
                  <a:cubicBezTo>
                    <a:pt x="20871" y="477905"/>
                    <a:pt x="12326" y="480039"/>
                    <a:pt x="10513" y="487288"/>
                  </a:cubicBezTo>
                  <a:cubicBezTo>
                    <a:pt x="11178" y="500799"/>
                    <a:pt x="31813" y="512860"/>
                    <a:pt x="43219" y="517370"/>
                  </a:cubicBezTo>
                  <a:cubicBezTo>
                    <a:pt x="81124" y="529089"/>
                    <a:pt x="121467" y="527478"/>
                    <a:pt x="160702" y="527619"/>
                  </a:cubicBezTo>
                  <a:cubicBezTo>
                    <a:pt x="203484" y="526975"/>
                    <a:pt x="246226" y="524398"/>
                    <a:pt x="288947" y="522022"/>
                  </a:cubicBezTo>
                  <a:cubicBezTo>
                    <a:pt x="319920" y="519686"/>
                    <a:pt x="350893" y="516182"/>
                    <a:pt x="382007" y="517511"/>
                  </a:cubicBezTo>
                  <a:cubicBezTo>
                    <a:pt x="388657" y="518377"/>
                    <a:pt x="402119" y="516182"/>
                    <a:pt x="402139" y="525807"/>
                  </a:cubicBezTo>
                  <a:cubicBezTo>
                    <a:pt x="401957" y="527076"/>
                    <a:pt x="401272" y="528425"/>
                    <a:pt x="400365" y="529331"/>
                  </a:cubicBezTo>
                  <a:cubicBezTo>
                    <a:pt x="395590" y="533197"/>
                    <a:pt x="390269" y="536419"/>
                    <a:pt x="385393" y="540164"/>
                  </a:cubicBezTo>
                  <a:cubicBezTo>
                    <a:pt x="373282" y="548601"/>
                    <a:pt x="363669" y="559937"/>
                    <a:pt x="351901" y="568796"/>
                  </a:cubicBezTo>
                  <a:cubicBezTo>
                    <a:pt x="326248" y="586959"/>
                    <a:pt x="301784" y="606732"/>
                    <a:pt x="276957" y="626001"/>
                  </a:cubicBezTo>
                  <a:cubicBezTo>
                    <a:pt x="259183" y="640600"/>
                    <a:pt x="241752" y="655580"/>
                    <a:pt x="224744" y="671024"/>
                  </a:cubicBezTo>
                  <a:cubicBezTo>
                    <a:pt x="199978" y="691643"/>
                    <a:pt x="176300" y="713752"/>
                    <a:pt x="156330" y="739102"/>
                  </a:cubicBezTo>
                  <a:cubicBezTo>
                    <a:pt x="149216" y="748465"/>
                    <a:pt x="142808" y="758352"/>
                    <a:pt x="136641" y="768339"/>
                  </a:cubicBezTo>
                  <a:cubicBezTo>
                    <a:pt x="126344" y="785394"/>
                    <a:pt x="114596" y="805529"/>
                    <a:pt x="121508" y="825946"/>
                  </a:cubicBezTo>
                  <a:cubicBezTo>
                    <a:pt x="123946" y="829229"/>
                    <a:pt x="129508" y="826490"/>
                    <a:pt x="132974" y="826410"/>
                  </a:cubicBezTo>
                  <a:cubicBezTo>
                    <a:pt x="142244" y="824416"/>
                    <a:pt x="150969" y="820671"/>
                    <a:pt x="159655" y="816986"/>
                  </a:cubicBezTo>
                  <a:cubicBezTo>
                    <a:pt x="180391" y="808489"/>
                    <a:pt x="199212" y="796408"/>
                    <a:pt x="217671" y="783863"/>
                  </a:cubicBezTo>
                  <a:cubicBezTo>
                    <a:pt x="243868" y="765419"/>
                    <a:pt x="269642" y="746371"/>
                    <a:pt x="293643" y="725128"/>
                  </a:cubicBezTo>
                  <a:cubicBezTo>
                    <a:pt x="305854" y="714758"/>
                    <a:pt x="316817" y="703080"/>
                    <a:pt x="328384" y="692005"/>
                  </a:cubicBezTo>
                  <a:cubicBezTo>
                    <a:pt x="336162" y="684837"/>
                    <a:pt x="344122" y="677850"/>
                    <a:pt x="351518" y="670279"/>
                  </a:cubicBezTo>
                  <a:cubicBezTo>
                    <a:pt x="382813" y="636713"/>
                    <a:pt x="416467" y="605503"/>
                    <a:pt x="450946" y="575260"/>
                  </a:cubicBezTo>
                  <a:cubicBezTo>
                    <a:pt x="461022" y="566380"/>
                    <a:pt x="471803" y="558326"/>
                    <a:pt x="481597" y="549124"/>
                  </a:cubicBezTo>
                  <a:cubicBezTo>
                    <a:pt x="486171" y="544875"/>
                    <a:pt x="494977" y="534747"/>
                    <a:pt x="499552" y="544251"/>
                  </a:cubicBezTo>
                  <a:cubicBezTo>
                    <a:pt x="500600" y="549023"/>
                    <a:pt x="499733" y="554077"/>
                    <a:pt x="499995" y="558950"/>
                  </a:cubicBezTo>
                  <a:cubicBezTo>
                    <a:pt x="499975" y="609329"/>
                    <a:pt x="499874" y="659728"/>
                    <a:pt x="501446" y="710087"/>
                  </a:cubicBezTo>
                  <a:cubicBezTo>
                    <a:pt x="501668" y="746431"/>
                    <a:pt x="504851" y="782635"/>
                    <a:pt x="512771" y="818154"/>
                  </a:cubicBezTo>
                  <a:cubicBezTo>
                    <a:pt x="516378" y="835048"/>
                    <a:pt x="520147" y="851982"/>
                    <a:pt x="525950" y="868291"/>
                  </a:cubicBezTo>
                  <a:cubicBezTo>
                    <a:pt x="530625" y="880232"/>
                    <a:pt x="533386" y="894326"/>
                    <a:pt x="543623" y="9029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 rot="-2322274">
              <a:off x="535050" y="1282448"/>
              <a:ext cx="986096" cy="892047"/>
            </a:xfrm>
            <a:custGeom>
              <a:rect b="b" l="l" r="r" t="t"/>
              <a:pathLst>
                <a:path extrusionOk="0" h="892482" w="986577">
                  <a:moveTo>
                    <a:pt x="973443" y="436656"/>
                  </a:moveTo>
                  <a:cubicBezTo>
                    <a:pt x="994522" y="450147"/>
                    <a:pt x="988738" y="468128"/>
                    <a:pt x="966692" y="474853"/>
                  </a:cubicBezTo>
                  <a:cubicBezTo>
                    <a:pt x="950168" y="480048"/>
                    <a:pt x="934007" y="486572"/>
                    <a:pt x="916978" y="490035"/>
                  </a:cubicBezTo>
                  <a:cubicBezTo>
                    <a:pt x="900333" y="493177"/>
                    <a:pt x="883305" y="492995"/>
                    <a:pt x="866519" y="495130"/>
                  </a:cubicBezTo>
                  <a:cubicBezTo>
                    <a:pt x="845561" y="497969"/>
                    <a:pt x="824422" y="496942"/>
                    <a:pt x="803364" y="497667"/>
                  </a:cubicBezTo>
                  <a:cubicBezTo>
                    <a:pt x="777348" y="499398"/>
                    <a:pt x="751413" y="497083"/>
                    <a:pt x="725458" y="495774"/>
                  </a:cubicBezTo>
                  <a:cubicBezTo>
                    <a:pt x="713145" y="495593"/>
                    <a:pt x="700711" y="494385"/>
                    <a:pt x="688459" y="495512"/>
                  </a:cubicBezTo>
                  <a:cubicBezTo>
                    <a:pt x="677235" y="499922"/>
                    <a:pt x="688137" y="510775"/>
                    <a:pt x="693699" y="515205"/>
                  </a:cubicBezTo>
                  <a:cubicBezTo>
                    <a:pt x="701638" y="521729"/>
                    <a:pt x="710425" y="527125"/>
                    <a:pt x="718163" y="533890"/>
                  </a:cubicBezTo>
                  <a:cubicBezTo>
                    <a:pt x="728098" y="542831"/>
                    <a:pt x="737166" y="552697"/>
                    <a:pt x="747423" y="561275"/>
                  </a:cubicBezTo>
                  <a:cubicBezTo>
                    <a:pt x="763988" y="574866"/>
                    <a:pt x="779585" y="590270"/>
                    <a:pt x="794114" y="606177"/>
                  </a:cubicBezTo>
                  <a:cubicBezTo>
                    <a:pt x="807495" y="621721"/>
                    <a:pt x="819022" y="638756"/>
                    <a:pt x="831233" y="655207"/>
                  </a:cubicBezTo>
                  <a:cubicBezTo>
                    <a:pt x="841269" y="670469"/>
                    <a:pt x="849188" y="686960"/>
                    <a:pt x="857471" y="703210"/>
                  </a:cubicBezTo>
                  <a:cubicBezTo>
                    <a:pt x="860594" y="709512"/>
                    <a:pt x="863476" y="715955"/>
                    <a:pt x="864766" y="722922"/>
                  </a:cubicBezTo>
                  <a:cubicBezTo>
                    <a:pt x="866418" y="727956"/>
                    <a:pt x="863798" y="732587"/>
                    <a:pt x="859708" y="735527"/>
                  </a:cubicBezTo>
                  <a:cubicBezTo>
                    <a:pt x="839274" y="746078"/>
                    <a:pt x="811948" y="723667"/>
                    <a:pt x="795464" y="712472"/>
                  </a:cubicBezTo>
                  <a:cubicBezTo>
                    <a:pt x="779504" y="699786"/>
                    <a:pt x="764935" y="685329"/>
                    <a:pt x="750808" y="670650"/>
                  </a:cubicBezTo>
                  <a:cubicBezTo>
                    <a:pt x="743675" y="662475"/>
                    <a:pt x="737004" y="653857"/>
                    <a:pt x="729407" y="646085"/>
                  </a:cubicBezTo>
                  <a:cubicBezTo>
                    <a:pt x="718243" y="634970"/>
                    <a:pt x="707019" y="623976"/>
                    <a:pt x="696923" y="611875"/>
                  </a:cubicBezTo>
                  <a:cubicBezTo>
                    <a:pt x="687371" y="601082"/>
                    <a:pt x="676570" y="591538"/>
                    <a:pt x="666575" y="581168"/>
                  </a:cubicBezTo>
                  <a:cubicBezTo>
                    <a:pt x="653295" y="566772"/>
                    <a:pt x="638584" y="553905"/>
                    <a:pt x="624236" y="540616"/>
                  </a:cubicBezTo>
                  <a:cubicBezTo>
                    <a:pt x="618836" y="535622"/>
                    <a:pt x="613798" y="530246"/>
                    <a:pt x="608578" y="525071"/>
                  </a:cubicBezTo>
                  <a:cubicBezTo>
                    <a:pt x="604226" y="521527"/>
                    <a:pt x="598926" y="525192"/>
                    <a:pt x="598160" y="530105"/>
                  </a:cubicBezTo>
                  <a:cubicBezTo>
                    <a:pt x="593183" y="569993"/>
                    <a:pt x="592094" y="610264"/>
                    <a:pt x="588669" y="650334"/>
                  </a:cubicBezTo>
                  <a:cubicBezTo>
                    <a:pt x="584054" y="708324"/>
                    <a:pt x="572386" y="765549"/>
                    <a:pt x="558844" y="822049"/>
                  </a:cubicBezTo>
                  <a:cubicBezTo>
                    <a:pt x="555036" y="838641"/>
                    <a:pt x="550300" y="855011"/>
                    <a:pt x="544698" y="871099"/>
                  </a:cubicBezTo>
                  <a:cubicBezTo>
                    <a:pt x="542058" y="878831"/>
                    <a:pt x="538269" y="886080"/>
                    <a:pt x="533171" y="892483"/>
                  </a:cubicBezTo>
                  <a:cubicBezTo>
                    <a:pt x="522934" y="883865"/>
                    <a:pt x="520173" y="869770"/>
                    <a:pt x="515458" y="857810"/>
                  </a:cubicBezTo>
                  <a:cubicBezTo>
                    <a:pt x="509654" y="841520"/>
                    <a:pt x="505906" y="824566"/>
                    <a:pt x="502279" y="807672"/>
                  </a:cubicBezTo>
                  <a:cubicBezTo>
                    <a:pt x="494339" y="772153"/>
                    <a:pt x="491155" y="735950"/>
                    <a:pt x="490953" y="699605"/>
                  </a:cubicBezTo>
                  <a:cubicBezTo>
                    <a:pt x="489382" y="649246"/>
                    <a:pt x="489462" y="598847"/>
                    <a:pt x="489503" y="548468"/>
                  </a:cubicBezTo>
                  <a:cubicBezTo>
                    <a:pt x="489241" y="543596"/>
                    <a:pt x="490107" y="538542"/>
                    <a:pt x="489059" y="533770"/>
                  </a:cubicBezTo>
                  <a:cubicBezTo>
                    <a:pt x="484505" y="524266"/>
                    <a:pt x="475679" y="534414"/>
                    <a:pt x="471104" y="538642"/>
                  </a:cubicBezTo>
                  <a:cubicBezTo>
                    <a:pt x="461310" y="547844"/>
                    <a:pt x="450529" y="555898"/>
                    <a:pt x="440454" y="564778"/>
                  </a:cubicBezTo>
                  <a:cubicBezTo>
                    <a:pt x="405954" y="595022"/>
                    <a:pt x="372321" y="626232"/>
                    <a:pt x="341026" y="659797"/>
                  </a:cubicBezTo>
                  <a:cubicBezTo>
                    <a:pt x="333630" y="667368"/>
                    <a:pt x="325690" y="674355"/>
                    <a:pt x="317892" y="681524"/>
                  </a:cubicBezTo>
                  <a:cubicBezTo>
                    <a:pt x="306345" y="692578"/>
                    <a:pt x="295382" y="704277"/>
                    <a:pt x="283170" y="714646"/>
                  </a:cubicBezTo>
                  <a:cubicBezTo>
                    <a:pt x="259170" y="735889"/>
                    <a:pt x="233396" y="754958"/>
                    <a:pt x="207199" y="773382"/>
                  </a:cubicBezTo>
                  <a:cubicBezTo>
                    <a:pt x="188740" y="785926"/>
                    <a:pt x="169918" y="798027"/>
                    <a:pt x="149182" y="806525"/>
                  </a:cubicBezTo>
                  <a:cubicBezTo>
                    <a:pt x="140497" y="810209"/>
                    <a:pt x="131771" y="813934"/>
                    <a:pt x="122502" y="815948"/>
                  </a:cubicBezTo>
                  <a:cubicBezTo>
                    <a:pt x="119015" y="816029"/>
                    <a:pt x="113474" y="818787"/>
                    <a:pt x="111035" y="815485"/>
                  </a:cubicBezTo>
                  <a:cubicBezTo>
                    <a:pt x="104103" y="795068"/>
                    <a:pt x="115872" y="774932"/>
                    <a:pt x="126169" y="757877"/>
                  </a:cubicBezTo>
                  <a:cubicBezTo>
                    <a:pt x="132336" y="747890"/>
                    <a:pt x="138744" y="738004"/>
                    <a:pt x="145857" y="728641"/>
                  </a:cubicBezTo>
                  <a:cubicBezTo>
                    <a:pt x="165848" y="703290"/>
                    <a:pt x="189526" y="681181"/>
                    <a:pt x="214272" y="660563"/>
                  </a:cubicBezTo>
                  <a:cubicBezTo>
                    <a:pt x="231300" y="645119"/>
                    <a:pt x="248711" y="630138"/>
                    <a:pt x="266485" y="615540"/>
                  </a:cubicBezTo>
                  <a:cubicBezTo>
                    <a:pt x="291332" y="596270"/>
                    <a:pt x="315796" y="576497"/>
                    <a:pt x="341429" y="558335"/>
                  </a:cubicBezTo>
                  <a:cubicBezTo>
                    <a:pt x="353197" y="549475"/>
                    <a:pt x="362809" y="538139"/>
                    <a:pt x="374921" y="529702"/>
                  </a:cubicBezTo>
                  <a:cubicBezTo>
                    <a:pt x="379817" y="525957"/>
                    <a:pt x="385117" y="522735"/>
                    <a:pt x="389893" y="518869"/>
                  </a:cubicBezTo>
                  <a:cubicBezTo>
                    <a:pt x="390800" y="517963"/>
                    <a:pt x="391485" y="516614"/>
                    <a:pt x="391667" y="515346"/>
                  </a:cubicBezTo>
                  <a:cubicBezTo>
                    <a:pt x="391626" y="505721"/>
                    <a:pt x="378185" y="507916"/>
                    <a:pt x="371535" y="507050"/>
                  </a:cubicBezTo>
                  <a:cubicBezTo>
                    <a:pt x="340421" y="505721"/>
                    <a:pt x="309448" y="509224"/>
                    <a:pt x="278475" y="511560"/>
                  </a:cubicBezTo>
                  <a:cubicBezTo>
                    <a:pt x="235754" y="513936"/>
                    <a:pt x="193012" y="516514"/>
                    <a:pt x="150230" y="517158"/>
                  </a:cubicBezTo>
                  <a:cubicBezTo>
                    <a:pt x="110995" y="517017"/>
                    <a:pt x="70631" y="518628"/>
                    <a:pt x="32746" y="506909"/>
                  </a:cubicBezTo>
                  <a:cubicBezTo>
                    <a:pt x="21280" y="502439"/>
                    <a:pt x="645" y="490378"/>
                    <a:pt x="0" y="476867"/>
                  </a:cubicBezTo>
                  <a:cubicBezTo>
                    <a:pt x="1834" y="469618"/>
                    <a:pt x="10378" y="467484"/>
                    <a:pt x="16504" y="464866"/>
                  </a:cubicBezTo>
                  <a:cubicBezTo>
                    <a:pt x="43245" y="455181"/>
                    <a:pt x="70732" y="455201"/>
                    <a:pt x="99146" y="454416"/>
                  </a:cubicBezTo>
                  <a:cubicBezTo>
                    <a:pt x="131147" y="453892"/>
                    <a:pt x="163107" y="452161"/>
                    <a:pt x="195067" y="450550"/>
                  </a:cubicBezTo>
                  <a:cubicBezTo>
                    <a:pt x="248006" y="450066"/>
                    <a:pt x="300904" y="447107"/>
                    <a:pt x="353842" y="447308"/>
                  </a:cubicBezTo>
                  <a:cubicBezTo>
                    <a:pt x="363656" y="446805"/>
                    <a:pt x="387818" y="454859"/>
                    <a:pt x="393883" y="447449"/>
                  </a:cubicBezTo>
                  <a:cubicBezTo>
                    <a:pt x="400332" y="433998"/>
                    <a:pt x="378246" y="412655"/>
                    <a:pt x="370266" y="402647"/>
                  </a:cubicBezTo>
                  <a:cubicBezTo>
                    <a:pt x="356905" y="386217"/>
                    <a:pt x="343464" y="369847"/>
                    <a:pt x="328914" y="354423"/>
                  </a:cubicBezTo>
                  <a:cubicBezTo>
                    <a:pt x="320572" y="345261"/>
                    <a:pt x="313277" y="335234"/>
                    <a:pt x="305801" y="325408"/>
                  </a:cubicBezTo>
                  <a:cubicBezTo>
                    <a:pt x="292239" y="308051"/>
                    <a:pt x="278011" y="291238"/>
                    <a:pt x="265336" y="273197"/>
                  </a:cubicBezTo>
                  <a:cubicBezTo>
                    <a:pt x="247784" y="250947"/>
                    <a:pt x="233537" y="226563"/>
                    <a:pt x="219975" y="201756"/>
                  </a:cubicBezTo>
                  <a:cubicBezTo>
                    <a:pt x="211028" y="186030"/>
                    <a:pt x="200529" y="171190"/>
                    <a:pt x="192468" y="154961"/>
                  </a:cubicBezTo>
                  <a:cubicBezTo>
                    <a:pt x="181163" y="132027"/>
                    <a:pt x="172760" y="107743"/>
                    <a:pt x="167480" y="82715"/>
                  </a:cubicBezTo>
                  <a:cubicBezTo>
                    <a:pt x="165828" y="72406"/>
                    <a:pt x="162462" y="60848"/>
                    <a:pt x="167843" y="51123"/>
                  </a:cubicBezTo>
                  <a:cubicBezTo>
                    <a:pt x="187894" y="43109"/>
                    <a:pt x="214997" y="59036"/>
                    <a:pt x="231099" y="71177"/>
                  </a:cubicBezTo>
                  <a:cubicBezTo>
                    <a:pt x="256752" y="91695"/>
                    <a:pt x="277488" y="117670"/>
                    <a:pt x="296994" y="143907"/>
                  </a:cubicBezTo>
                  <a:cubicBezTo>
                    <a:pt x="307251" y="161384"/>
                    <a:pt x="318698" y="178036"/>
                    <a:pt x="330789" y="194306"/>
                  </a:cubicBezTo>
                  <a:cubicBezTo>
                    <a:pt x="351383" y="226583"/>
                    <a:pt x="372462" y="258860"/>
                    <a:pt x="389853" y="293050"/>
                  </a:cubicBezTo>
                  <a:cubicBezTo>
                    <a:pt x="399123" y="312541"/>
                    <a:pt x="410307" y="330985"/>
                    <a:pt x="421551" y="349369"/>
                  </a:cubicBezTo>
                  <a:cubicBezTo>
                    <a:pt x="428463" y="359598"/>
                    <a:pt x="433098" y="371740"/>
                    <a:pt x="442046" y="380418"/>
                  </a:cubicBezTo>
                  <a:cubicBezTo>
                    <a:pt x="445229" y="382874"/>
                    <a:pt x="450167" y="380740"/>
                    <a:pt x="450368" y="376653"/>
                  </a:cubicBezTo>
                  <a:cubicBezTo>
                    <a:pt x="453290" y="375324"/>
                    <a:pt x="452242" y="371840"/>
                    <a:pt x="452665" y="369263"/>
                  </a:cubicBezTo>
                  <a:cubicBezTo>
                    <a:pt x="453149" y="363041"/>
                    <a:pt x="453935" y="356839"/>
                    <a:pt x="454721" y="350638"/>
                  </a:cubicBezTo>
                  <a:cubicBezTo>
                    <a:pt x="457058" y="331026"/>
                    <a:pt x="460605" y="311595"/>
                    <a:pt x="463588" y="292104"/>
                  </a:cubicBezTo>
                  <a:cubicBezTo>
                    <a:pt x="466429" y="271586"/>
                    <a:pt x="471165" y="251370"/>
                    <a:pt x="473643" y="230811"/>
                  </a:cubicBezTo>
                  <a:cubicBezTo>
                    <a:pt x="479709" y="192272"/>
                    <a:pt x="488455" y="154156"/>
                    <a:pt x="496717" y="116039"/>
                  </a:cubicBezTo>
                  <a:cubicBezTo>
                    <a:pt x="505180" y="84588"/>
                    <a:pt x="515901" y="35477"/>
                    <a:pt x="540547" y="13671"/>
                  </a:cubicBezTo>
                  <a:cubicBezTo>
                    <a:pt x="553101" y="1831"/>
                    <a:pt x="579197" y="-8277"/>
                    <a:pt x="590381" y="10066"/>
                  </a:cubicBezTo>
                  <a:cubicBezTo>
                    <a:pt x="593787" y="20919"/>
                    <a:pt x="592618" y="33101"/>
                    <a:pt x="593021" y="44417"/>
                  </a:cubicBezTo>
                  <a:cubicBezTo>
                    <a:pt x="593324" y="69567"/>
                    <a:pt x="589374" y="94474"/>
                    <a:pt x="586956" y="119462"/>
                  </a:cubicBezTo>
                  <a:cubicBezTo>
                    <a:pt x="584860" y="140262"/>
                    <a:pt x="582200" y="160982"/>
                    <a:pt x="578371" y="181520"/>
                  </a:cubicBezTo>
                  <a:cubicBezTo>
                    <a:pt x="571217" y="227348"/>
                    <a:pt x="563419" y="273136"/>
                    <a:pt x="558018" y="319206"/>
                  </a:cubicBezTo>
                  <a:cubicBezTo>
                    <a:pt x="556245" y="333402"/>
                    <a:pt x="554975" y="347637"/>
                    <a:pt x="554189" y="361934"/>
                  </a:cubicBezTo>
                  <a:cubicBezTo>
                    <a:pt x="554149" y="364632"/>
                    <a:pt x="553363" y="367692"/>
                    <a:pt x="553867" y="370431"/>
                  </a:cubicBezTo>
                  <a:cubicBezTo>
                    <a:pt x="554774" y="373713"/>
                    <a:pt x="558804" y="375444"/>
                    <a:pt x="561806" y="373733"/>
                  </a:cubicBezTo>
                  <a:cubicBezTo>
                    <a:pt x="566723" y="370592"/>
                    <a:pt x="570452" y="365800"/>
                    <a:pt x="575006" y="362135"/>
                  </a:cubicBezTo>
                  <a:cubicBezTo>
                    <a:pt x="588588" y="351423"/>
                    <a:pt x="600921" y="339342"/>
                    <a:pt x="612266" y="326314"/>
                  </a:cubicBezTo>
                  <a:cubicBezTo>
                    <a:pt x="623249" y="314454"/>
                    <a:pt x="635380" y="303762"/>
                    <a:pt x="645980" y="291560"/>
                  </a:cubicBezTo>
                  <a:cubicBezTo>
                    <a:pt x="659421" y="275351"/>
                    <a:pt x="675461" y="261800"/>
                    <a:pt x="690636" y="247322"/>
                  </a:cubicBezTo>
                  <a:cubicBezTo>
                    <a:pt x="698475" y="239570"/>
                    <a:pt x="706515" y="231979"/>
                    <a:pt x="714818" y="224731"/>
                  </a:cubicBezTo>
                  <a:cubicBezTo>
                    <a:pt x="735816" y="206005"/>
                    <a:pt x="757861" y="187138"/>
                    <a:pt x="779726" y="169237"/>
                  </a:cubicBezTo>
                  <a:cubicBezTo>
                    <a:pt x="799374" y="153411"/>
                    <a:pt x="819223" y="137242"/>
                    <a:pt x="842438" y="126832"/>
                  </a:cubicBezTo>
                  <a:cubicBezTo>
                    <a:pt x="862005" y="117509"/>
                    <a:pt x="892293" y="112596"/>
                    <a:pt x="897230" y="140685"/>
                  </a:cubicBezTo>
                  <a:cubicBezTo>
                    <a:pt x="896484" y="158847"/>
                    <a:pt x="885260" y="174130"/>
                    <a:pt x="874700" y="188406"/>
                  </a:cubicBezTo>
                  <a:cubicBezTo>
                    <a:pt x="860876" y="206750"/>
                    <a:pt x="843002" y="220945"/>
                    <a:pt x="825430" y="235463"/>
                  </a:cubicBezTo>
                  <a:cubicBezTo>
                    <a:pt x="811303" y="248651"/>
                    <a:pt x="796794" y="261417"/>
                    <a:pt x="782567" y="274485"/>
                  </a:cubicBezTo>
                  <a:cubicBezTo>
                    <a:pt x="768763" y="288258"/>
                    <a:pt x="753630" y="300601"/>
                    <a:pt x="739322" y="313830"/>
                  </a:cubicBezTo>
                  <a:cubicBezTo>
                    <a:pt x="725115" y="327945"/>
                    <a:pt x="709760" y="340449"/>
                    <a:pt x="695129" y="354222"/>
                  </a:cubicBezTo>
                  <a:cubicBezTo>
                    <a:pt x="687714" y="361511"/>
                    <a:pt x="680177" y="368739"/>
                    <a:pt x="672398" y="375666"/>
                  </a:cubicBezTo>
                  <a:cubicBezTo>
                    <a:pt x="665345" y="382009"/>
                    <a:pt x="658313" y="388392"/>
                    <a:pt x="651824" y="395338"/>
                  </a:cubicBezTo>
                  <a:cubicBezTo>
                    <a:pt x="649023" y="398600"/>
                    <a:pt x="644347" y="402245"/>
                    <a:pt x="646443" y="407057"/>
                  </a:cubicBezTo>
                  <a:cubicBezTo>
                    <a:pt x="650695" y="415192"/>
                    <a:pt x="671391" y="410802"/>
                    <a:pt x="679613" y="411205"/>
                  </a:cubicBezTo>
                  <a:cubicBezTo>
                    <a:pt x="715745" y="410077"/>
                    <a:pt x="751897" y="411547"/>
                    <a:pt x="787988" y="413360"/>
                  </a:cubicBezTo>
                  <a:cubicBezTo>
                    <a:pt x="824140" y="416279"/>
                    <a:pt x="860393" y="420024"/>
                    <a:pt x="896545" y="423206"/>
                  </a:cubicBezTo>
                  <a:cubicBezTo>
                    <a:pt x="906721" y="424192"/>
                    <a:pt x="916878" y="425421"/>
                    <a:pt x="927014" y="426629"/>
                  </a:cubicBezTo>
                  <a:cubicBezTo>
                    <a:pt x="942652" y="428965"/>
                    <a:pt x="959075" y="429790"/>
                    <a:pt x="973443" y="436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11"/>
          <p:cNvGrpSpPr/>
          <p:nvPr/>
        </p:nvGrpSpPr>
        <p:grpSpPr>
          <a:xfrm>
            <a:off x="2349755" y="4629186"/>
            <a:ext cx="1822070" cy="748543"/>
            <a:chOff x="4699510" y="9258372"/>
            <a:chExt cx="3644140" cy="1497086"/>
          </a:xfrm>
        </p:grpSpPr>
        <p:sp>
          <p:nvSpPr>
            <p:cNvPr id="324" name="Google Shape;324;p11"/>
            <p:cNvSpPr/>
            <p:nvPr/>
          </p:nvSpPr>
          <p:spPr>
            <a:xfrm>
              <a:off x="4699510" y="9258372"/>
              <a:ext cx="3644140" cy="1497086"/>
            </a:xfrm>
            <a:custGeom>
              <a:rect b="b" l="l" r="r" t="t"/>
              <a:pathLst>
                <a:path extrusionOk="0" h="1497086" w="3644140">
                  <a:moveTo>
                    <a:pt x="3621645" y="909165"/>
                  </a:moveTo>
                  <a:cubicBezTo>
                    <a:pt x="3596790" y="834071"/>
                    <a:pt x="3564866" y="755982"/>
                    <a:pt x="3507139" y="700173"/>
                  </a:cubicBezTo>
                  <a:cubicBezTo>
                    <a:pt x="3463334" y="663356"/>
                    <a:pt x="3410272" y="630849"/>
                    <a:pt x="3352400" y="625006"/>
                  </a:cubicBezTo>
                  <a:cubicBezTo>
                    <a:pt x="3301379" y="623837"/>
                    <a:pt x="3248608" y="632749"/>
                    <a:pt x="3204439" y="659412"/>
                  </a:cubicBezTo>
                  <a:cubicBezTo>
                    <a:pt x="3202398" y="520546"/>
                    <a:pt x="3132937" y="389935"/>
                    <a:pt x="3037673" y="292049"/>
                  </a:cubicBezTo>
                  <a:cubicBezTo>
                    <a:pt x="3008226" y="260127"/>
                    <a:pt x="2978780" y="227839"/>
                    <a:pt x="2944815" y="200592"/>
                  </a:cubicBezTo>
                  <a:cubicBezTo>
                    <a:pt x="2911068" y="174806"/>
                    <a:pt x="2874041" y="153330"/>
                    <a:pt x="2835630" y="135213"/>
                  </a:cubicBezTo>
                  <a:cubicBezTo>
                    <a:pt x="2647945" y="40323"/>
                    <a:pt x="2435552" y="97739"/>
                    <a:pt x="2294661" y="247124"/>
                  </a:cubicBezTo>
                  <a:cubicBezTo>
                    <a:pt x="2218421" y="326528"/>
                    <a:pt x="2144441" y="410023"/>
                    <a:pt x="2096991" y="510465"/>
                  </a:cubicBezTo>
                  <a:cubicBezTo>
                    <a:pt x="2072355" y="472991"/>
                    <a:pt x="2049979" y="434056"/>
                    <a:pt x="2023594" y="397751"/>
                  </a:cubicBezTo>
                  <a:cubicBezTo>
                    <a:pt x="1999177" y="364367"/>
                    <a:pt x="1971261" y="333687"/>
                    <a:pt x="1943928" y="302641"/>
                  </a:cubicBezTo>
                  <a:cubicBezTo>
                    <a:pt x="1878475" y="224041"/>
                    <a:pt x="1801652" y="151357"/>
                    <a:pt x="1713459" y="98397"/>
                  </a:cubicBezTo>
                  <a:cubicBezTo>
                    <a:pt x="1592393" y="27101"/>
                    <a:pt x="1433645" y="-10957"/>
                    <a:pt x="1293629" y="2776"/>
                  </a:cubicBezTo>
                  <a:cubicBezTo>
                    <a:pt x="1084589" y="24325"/>
                    <a:pt x="937648" y="210965"/>
                    <a:pt x="873507" y="398993"/>
                  </a:cubicBezTo>
                  <a:cubicBezTo>
                    <a:pt x="799381" y="328939"/>
                    <a:pt x="716363" y="294241"/>
                    <a:pt x="616653" y="277659"/>
                  </a:cubicBezTo>
                  <a:cubicBezTo>
                    <a:pt x="463954" y="248074"/>
                    <a:pt x="309652" y="313087"/>
                    <a:pt x="216357" y="436028"/>
                  </a:cubicBezTo>
                  <a:cubicBezTo>
                    <a:pt x="165044" y="493664"/>
                    <a:pt x="124300" y="559042"/>
                    <a:pt x="90481" y="628293"/>
                  </a:cubicBezTo>
                  <a:cubicBezTo>
                    <a:pt x="56515" y="694840"/>
                    <a:pt x="24372" y="763141"/>
                    <a:pt x="9284" y="836774"/>
                  </a:cubicBezTo>
                  <a:cubicBezTo>
                    <a:pt x="-4710" y="920269"/>
                    <a:pt x="28" y="1006393"/>
                    <a:pt x="4765" y="1090618"/>
                  </a:cubicBezTo>
                  <a:cubicBezTo>
                    <a:pt x="10305" y="1141606"/>
                    <a:pt x="28" y="1273533"/>
                    <a:pt x="31296" y="1308450"/>
                  </a:cubicBezTo>
                  <a:cubicBezTo>
                    <a:pt x="48425" y="1322037"/>
                    <a:pt x="73716" y="1309254"/>
                    <a:pt x="93760" y="1309911"/>
                  </a:cubicBezTo>
                  <a:cubicBezTo>
                    <a:pt x="127289" y="1308158"/>
                    <a:pt x="161473" y="1311956"/>
                    <a:pt x="194709" y="1305163"/>
                  </a:cubicBezTo>
                  <a:cubicBezTo>
                    <a:pt x="215336" y="1300488"/>
                    <a:pt x="239316" y="1297054"/>
                    <a:pt x="254768" y="1281568"/>
                  </a:cubicBezTo>
                  <a:cubicBezTo>
                    <a:pt x="261474" y="1274482"/>
                    <a:pt x="261547" y="1264036"/>
                    <a:pt x="262932" y="1254905"/>
                  </a:cubicBezTo>
                  <a:cubicBezTo>
                    <a:pt x="270366" y="1209907"/>
                    <a:pt x="276489" y="1164617"/>
                    <a:pt x="282028" y="1119400"/>
                  </a:cubicBezTo>
                  <a:cubicBezTo>
                    <a:pt x="286839" y="1080830"/>
                    <a:pt x="292597" y="1042406"/>
                    <a:pt x="298719" y="1004056"/>
                  </a:cubicBezTo>
                  <a:cubicBezTo>
                    <a:pt x="313734" y="912599"/>
                    <a:pt x="329623" y="820192"/>
                    <a:pt x="361038" y="732752"/>
                  </a:cubicBezTo>
                  <a:cubicBezTo>
                    <a:pt x="372991" y="704921"/>
                    <a:pt x="389245" y="679281"/>
                    <a:pt x="404041" y="652837"/>
                  </a:cubicBezTo>
                  <a:cubicBezTo>
                    <a:pt x="420805" y="625079"/>
                    <a:pt x="434508" y="594544"/>
                    <a:pt x="457467" y="571242"/>
                  </a:cubicBezTo>
                  <a:cubicBezTo>
                    <a:pt x="469494" y="561234"/>
                    <a:pt x="486549" y="565179"/>
                    <a:pt x="501127" y="567443"/>
                  </a:cubicBezTo>
                  <a:cubicBezTo>
                    <a:pt x="572192" y="583879"/>
                    <a:pt x="625327" y="651449"/>
                    <a:pt x="658126" y="713614"/>
                  </a:cubicBezTo>
                  <a:cubicBezTo>
                    <a:pt x="675327" y="747581"/>
                    <a:pt x="688520" y="783302"/>
                    <a:pt x="702733" y="818585"/>
                  </a:cubicBezTo>
                  <a:cubicBezTo>
                    <a:pt x="727077" y="877024"/>
                    <a:pt x="753171" y="934952"/>
                    <a:pt x="767019" y="997043"/>
                  </a:cubicBezTo>
                  <a:cubicBezTo>
                    <a:pt x="779046" y="1048615"/>
                    <a:pt x="792530" y="1100334"/>
                    <a:pt x="795955" y="1153440"/>
                  </a:cubicBezTo>
                  <a:cubicBezTo>
                    <a:pt x="797340" y="1183464"/>
                    <a:pt x="796393" y="1213560"/>
                    <a:pt x="798506" y="1243510"/>
                  </a:cubicBezTo>
                  <a:cubicBezTo>
                    <a:pt x="799818" y="1257389"/>
                    <a:pt x="800183" y="1272218"/>
                    <a:pt x="807982" y="1284198"/>
                  </a:cubicBezTo>
                  <a:cubicBezTo>
                    <a:pt x="822341" y="1304286"/>
                    <a:pt x="847122" y="1289896"/>
                    <a:pt x="866510" y="1286170"/>
                  </a:cubicBezTo>
                  <a:cubicBezTo>
                    <a:pt x="903537" y="1276016"/>
                    <a:pt x="940053" y="1263744"/>
                    <a:pt x="976716" y="1252422"/>
                  </a:cubicBezTo>
                  <a:cubicBezTo>
                    <a:pt x="999748" y="1245409"/>
                    <a:pt x="1022926" y="1238981"/>
                    <a:pt x="1046104" y="1232552"/>
                  </a:cubicBezTo>
                  <a:cubicBezTo>
                    <a:pt x="1061702" y="1227950"/>
                    <a:pt x="1083641" y="1223786"/>
                    <a:pt x="1087358" y="1204940"/>
                  </a:cubicBezTo>
                  <a:cubicBezTo>
                    <a:pt x="1089982" y="1115090"/>
                    <a:pt x="1092825" y="1024948"/>
                    <a:pt x="1099166" y="935171"/>
                  </a:cubicBezTo>
                  <a:cubicBezTo>
                    <a:pt x="1105143" y="858835"/>
                    <a:pt x="1114472" y="781622"/>
                    <a:pt x="1140493" y="708646"/>
                  </a:cubicBezTo>
                  <a:cubicBezTo>
                    <a:pt x="1158423" y="659192"/>
                    <a:pt x="1182039" y="612222"/>
                    <a:pt x="1209590" y="567516"/>
                  </a:cubicBezTo>
                  <a:cubicBezTo>
                    <a:pt x="1238308" y="517989"/>
                    <a:pt x="1270232" y="470215"/>
                    <a:pt x="1311778" y="430550"/>
                  </a:cubicBezTo>
                  <a:cubicBezTo>
                    <a:pt x="1349315" y="393514"/>
                    <a:pt x="1389767" y="354287"/>
                    <a:pt x="1443704" y="345083"/>
                  </a:cubicBezTo>
                  <a:cubicBezTo>
                    <a:pt x="1563020" y="326601"/>
                    <a:pt x="1672205" y="387086"/>
                    <a:pt x="1742614" y="481465"/>
                  </a:cubicBezTo>
                  <a:cubicBezTo>
                    <a:pt x="1848009" y="621353"/>
                    <a:pt x="1906173" y="790972"/>
                    <a:pt x="1928695" y="963952"/>
                  </a:cubicBezTo>
                  <a:cubicBezTo>
                    <a:pt x="1934672" y="1006539"/>
                    <a:pt x="1942033" y="1049346"/>
                    <a:pt x="1940430" y="1092445"/>
                  </a:cubicBezTo>
                  <a:cubicBezTo>
                    <a:pt x="1939482" y="1123198"/>
                    <a:pt x="1934963" y="1153733"/>
                    <a:pt x="1935182" y="1184486"/>
                  </a:cubicBezTo>
                  <a:cubicBezTo>
                    <a:pt x="1934963" y="1218965"/>
                    <a:pt x="1950051" y="1230872"/>
                    <a:pt x="1983214" y="1224079"/>
                  </a:cubicBezTo>
                  <a:cubicBezTo>
                    <a:pt x="2027748" y="1219769"/>
                    <a:pt x="2071918" y="1212537"/>
                    <a:pt x="2116088" y="1205816"/>
                  </a:cubicBezTo>
                  <a:cubicBezTo>
                    <a:pt x="2143858" y="1201653"/>
                    <a:pt x="2171482" y="1197562"/>
                    <a:pt x="2199106" y="1192887"/>
                  </a:cubicBezTo>
                  <a:cubicBezTo>
                    <a:pt x="2219588" y="1190622"/>
                    <a:pt x="2237882" y="1180907"/>
                    <a:pt x="2238830" y="1158189"/>
                  </a:cubicBezTo>
                  <a:cubicBezTo>
                    <a:pt x="2247941" y="1112022"/>
                    <a:pt x="2257562" y="1066001"/>
                    <a:pt x="2269661" y="1020565"/>
                  </a:cubicBezTo>
                  <a:cubicBezTo>
                    <a:pt x="2284238" y="966289"/>
                    <a:pt x="2302169" y="913037"/>
                    <a:pt x="2318423" y="859273"/>
                  </a:cubicBezTo>
                  <a:cubicBezTo>
                    <a:pt x="2333729" y="809819"/>
                    <a:pt x="2346921" y="759488"/>
                    <a:pt x="2367403" y="711714"/>
                  </a:cubicBezTo>
                  <a:cubicBezTo>
                    <a:pt x="2421922" y="575625"/>
                    <a:pt x="2521778" y="455459"/>
                    <a:pt x="2667698" y="416086"/>
                  </a:cubicBezTo>
                  <a:cubicBezTo>
                    <a:pt x="2718865" y="406078"/>
                    <a:pt x="2778122" y="421053"/>
                    <a:pt x="2812452" y="462034"/>
                  </a:cubicBezTo>
                  <a:cubicBezTo>
                    <a:pt x="2848677" y="506593"/>
                    <a:pt x="2857933" y="566201"/>
                    <a:pt x="2868356" y="621134"/>
                  </a:cubicBezTo>
                  <a:cubicBezTo>
                    <a:pt x="2872802" y="653714"/>
                    <a:pt x="2868866" y="686586"/>
                    <a:pt x="2867846" y="719312"/>
                  </a:cubicBezTo>
                  <a:cubicBezTo>
                    <a:pt x="2865805" y="765990"/>
                    <a:pt x="2864566" y="812814"/>
                    <a:pt x="2857496" y="859054"/>
                  </a:cubicBezTo>
                  <a:cubicBezTo>
                    <a:pt x="2848021" y="940722"/>
                    <a:pt x="2817627" y="1017204"/>
                    <a:pt x="2793865" y="1095367"/>
                  </a:cubicBezTo>
                  <a:cubicBezTo>
                    <a:pt x="2781839" y="1132256"/>
                    <a:pt x="2770833" y="1169657"/>
                    <a:pt x="2754434" y="1204940"/>
                  </a:cubicBezTo>
                  <a:cubicBezTo>
                    <a:pt x="2743355" y="1228681"/>
                    <a:pt x="2729214" y="1251545"/>
                    <a:pt x="2722946" y="1277258"/>
                  </a:cubicBezTo>
                  <a:cubicBezTo>
                    <a:pt x="2718209" y="1293548"/>
                    <a:pt x="2725424" y="1315243"/>
                    <a:pt x="2745177" y="1314732"/>
                  </a:cubicBezTo>
                  <a:cubicBezTo>
                    <a:pt x="2788982" y="1315755"/>
                    <a:pt x="2832714" y="1319115"/>
                    <a:pt x="2876155" y="1325470"/>
                  </a:cubicBezTo>
                  <a:cubicBezTo>
                    <a:pt x="2898167" y="1328465"/>
                    <a:pt x="2920252" y="1331679"/>
                    <a:pt x="2942482" y="1332045"/>
                  </a:cubicBezTo>
                  <a:cubicBezTo>
                    <a:pt x="2956185" y="1331972"/>
                    <a:pt x="2973022" y="1333652"/>
                    <a:pt x="2983226" y="1322621"/>
                  </a:cubicBezTo>
                  <a:cubicBezTo>
                    <a:pt x="2988328" y="1317654"/>
                    <a:pt x="2989057" y="1310130"/>
                    <a:pt x="2990734" y="1303556"/>
                  </a:cubicBezTo>
                  <a:cubicBezTo>
                    <a:pt x="2993795" y="1291576"/>
                    <a:pt x="2997221" y="1279669"/>
                    <a:pt x="3000500" y="1267762"/>
                  </a:cubicBezTo>
                  <a:cubicBezTo>
                    <a:pt x="3013037" y="1221157"/>
                    <a:pt x="3027177" y="1174844"/>
                    <a:pt x="3046055" y="1130357"/>
                  </a:cubicBezTo>
                  <a:cubicBezTo>
                    <a:pt x="3064423" y="1091130"/>
                    <a:pt x="3085997" y="1053437"/>
                    <a:pt x="3106478" y="1015232"/>
                  </a:cubicBezTo>
                  <a:cubicBezTo>
                    <a:pt x="3138767" y="965559"/>
                    <a:pt x="3163841" y="908070"/>
                    <a:pt x="3211217" y="870742"/>
                  </a:cubicBezTo>
                  <a:cubicBezTo>
                    <a:pt x="3233302" y="854598"/>
                    <a:pt x="3257282" y="836701"/>
                    <a:pt x="3286000" y="837212"/>
                  </a:cubicBezTo>
                  <a:cubicBezTo>
                    <a:pt x="3421132" y="861537"/>
                    <a:pt x="3387094" y="1099165"/>
                    <a:pt x="3371569" y="1198512"/>
                  </a:cubicBezTo>
                  <a:cubicBezTo>
                    <a:pt x="3357866" y="1271341"/>
                    <a:pt x="3331481" y="1340738"/>
                    <a:pt x="3308230" y="1410864"/>
                  </a:cubicBezTo>
                  <a:cubicBezTo>
                    <a:pt x="3300869" y="1432049"/>
                    <a:pt x="3286072" y="1470837"/>
                    <a:pt x="3319090" y="1476827"/>
                  </a:cubicBezTo>
                  <a:cubicBezTo>
                    <a:pt x="3333158" y="1477412"/>
                    <a:pt x="3347370" y="1476097"/>
                    <a:pt x="3361511" y="1476608"/>
                  </a:cubicBezTo>
                  <a:cubicBezTo>
                    <a:pt x="3427546" y="1479019"/>
                    <a:pt x="3492926" y="1490488"/>
                    <a:pt x="3558670" y="1496770"/>
                  </a:cubicBezTo>
                  <a:cubicBezTo>
                    <a:pt x="3567927" y="1497354"/>
                    <a:pt x="3578204" y="1497792"/>
                    <a:pt x="3585857" y="1491729"/>
                  </a:cubicBezTo>
                  <a:cubicBezTo>
                    <a:pt x="3591907" y="1486981"/>
                    <a:pt x="3594239" y="1479019"/>
                    <a:pt x="3595041" y="1471714"/>
                  </a:cubicBezTo>
                  <a:cubicBezTo>
                    <a:pt x="3596863" y="1455132"/>
                    <a:pt x="3598540" y="1438477"/>
                    <a:pt x="3600726" y="1421895"/>
                  </a:cubicBezTo>
                  <a:cubicBezTo>
                    <a:pt x="3608161" y="1365647"/>
                    <a:pt x="3619167" y="1309911"/>
                    <a:pt x="3627986" y="1253883"/>
                  </a:cubicBezTo>
                  <a:cubicBezTo>
                    <a:pt x="3647155" y="1140292"/>
                    <a:pt x="3654007" y="1021076"/>
                    <a:pt x="3621645" y="90916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699510" y="9258372"/>
              <a:ext cx="3644140" cy="1497086"/>
            </a:xfrm>
            <a:custGeom>
              <a:rect b="b" l="l" r="r" t="t"/>
              <a:pathLst>
                <a:path extrusionOk="0" h="1497086" w="3644140">
                  <a:moveTo>
                    <a:pt x="3558670" y="1496770"/>
                  </a:moveTo>
                  <a:cubicBezTo>
                    <a:pt x="3492926" y="1490488"/>
                    <a:pt x="3427546" y="1479019"/>
                    <a:pt x="3361511" y="1476608"/>
                  </a:cubicBezTo>
                  <a:cubicBezTo>
                    <a:pt x="3347370" y="1476097"/>
                    <a:pt x="3333158" y="1477412"/>
                    <a:pt x="3319090" y="1476827"/>
                  </a:cubicBezTo>
                  <a:cubicBezTo>
                    <a:pt x="3286072" y="1470837"/>
                    <a:pt x="3300869" y="1432049"/>
                    <a:pt x="3308230" y="1410864"/>
                  </a:cubicBezTo>
                  <a:cubicBezTo>
                    <a:pt x="3331481" y="1340738"/>
                    <a:pt x="3357866" y="1271341"/>
                    <a:pt x="3371569" y="1198512"/>
                  </a:cubicBezTo>
                  <a:cubicBezTo>
                    <a:pt x="3387094" y="1099165"/>
                    <a:pt x="3421132" y="861537"/>
                    <a:pt x="3286000" y="837212"/>
                  </a:cubicBezTo>
                  <a:cubicBezTo>
                    <a:pt x="3257282" y="836701"/>
                    <a:pt x="3233302" y="854598"/>
                    <a:pt x="3211217" y="870742"/>
                  </a:cubicBezTo>
                  <a:cubicBezTo>
                    <a:pt x="3163841" y="908070"/>
                    <a:pt x="3138767" y="965559"/>
                    <a:pt x="3106478" y="1015232"/>
                  </a:cubicBezTo>
                  <a:cubicBezTo>
                    <a:pt x="3085997" y="1053437"/>
                    <a:pt x="3064423" y="1091130"/>
                    <a:pt x="3046055" y="1130357"/>
                  </a:cubicBezTo>
                  <a:cubicBezTo>
                    <a:pt x="3027177" y="1174844"/>
                    <a:pt x="3013037" y="1221157"/>
                    <a:pt x="3000500" y="1267762"/>
                  </a:cubicBezTo>
                  <a:cubicBezTo>
                    <a:pt x="2997221" y="1279669"/>
                    <a:pt x="2993795" y="1291576"/>
                    <a:pt x="2990734" y="1303556"/>
                  </a:cubicBezTo>
                  <a:cubicBezTo>
                    <a:pt x="2989057" y="1310130"/>
                    <a:pt x="2988328" y="1317654"/>
                    <a:pt x="2983226" y="1322621"/>
                  </a:cubicBezTo>
                  <a:cubicBezTo>
                    <a:pt x="2973022" y="1333652"/>
                    <a:pt x="2956185" y="1331972"/>
                    <a:pt x="2942482" y="1332045"/>
                  </a:cubicBezTo>
                  <a:cubicBezTo>
                    <a:pt x="2920252" y="1331679"/>
                    <a:pt x="2898167" y="1328465"/>
                    <a:pt x="2876155" y="1325470"/>
                  </a:cubicBezTo>
                  <a:cubicBezTo>
                    <a:pt x="2832714" y="1319115"/>
                    <a:pt x="2788982" y="1315755"/>
                    <a:pt x="2745177" y="1314732"/>
                  </a:cubicBezTo>
                  <a:cubicBezTo>
                    <a:pt x="2725424" y="1315243"/>
                    <a:pt x="2718209" y="1293548"/>
                    <a:pt x="2722946" y="1277258"/>
                  </a:cubicBezTo>
                  <a:cubicBezTo>
                    <a:pt x="2729214" y="1251545"/>
                    <a:pt x="2743355" y="1228681"/>
                    <a:pt x="2754434" y="1204940"/>
                  </a:cubicBezTo>
                  <a:cubicBezTo>
                    <a:pt x="2770833" y="1169657"/>
                    <a:pt x="2781839" y="1132256"/>
                    <a:pt x="2793865" y="1095367"/>
                  </a:cubicBezTo>
                  <a:cubicBezTo>
                    <a:pt x="2817627" y="1017204"/>
                    <a:pt x="2848021" y="940722"/>
                    <a:pt x="2857496" y="859054"/>
                  </a:cubicBezTo>
                  <a:cubicBezTo>
                    <a:pt x="2864566" y="812814"/>
                    <a:pt x="2865805" y="765990"/>
                    <a:pt x="2867846" y="719312"/>
                  </a:cubicBezTo>
                  <a:cubicBezTo>
                    <a:pt x="2868866" y="686586"/>
                    <a:pt x="2872802" y="653714"/>
                    <a:pt x="2868356" y="621134"/>
                  </a:cubicBezTo>
                  <a:cubicBezTo>
                    <a:pt x="2857933" y="566201"/>
                    <a:pt x="2848677" y="506593"/>
                    <a:pt x="2812452" y="462034"/>
                  </a:cubicBezTo>
                  <a:cubicBezTo>
                    <a:pt x="2778122" y="421053"/>
                    <a:pt x="2718865" y="406078"/>
                    <a:pt x="2667698" y="416086"/>
                  </a:cubicBezTo>
                  <a:cubicBezTo>
                    <a:pt x="2521778" y="455459"/>
                    <a:pt x="2421922" y="575625"/>
                    <a:pt x="2367403" y="711714"/>
                  </a:cubicBezTo>
                  <a:cubicBezTo>
                    <a:pt x="2346921" y="759488"/>
                    <a:pt x="2333729" y="809819"/>
                    <a:pt x="2318423" y="859273"/>
                  </a:cubicBezTo>
                  <a:cubicBezTo>
                    <a:pt x="2302169" y="913037"/>
                    <a:pt x="2284238" y="966289"/>
                    <a:pt x="2269661" y="1020565"/>
                  </a:cubicBezTo>
                  <a:cubicBezTo>
                    <a:pt x="2257562" y="1066001"/>
                    <a:pt x="2247941" y="1112022"/>
                    <a:pt x="2238830" y="1158189"/>
                  </a:cubicBezTo>
                  <a:cubicBezTo>
                    <a:pt x="2237882" y="1180907"/>
                    <a:pt x="2219588" y="1190622"/>
                    <a:pt x="2199106" y="1192887"/>
                  </a:cubicBezTo>
                  <a:cubicBezTo>
                    <a:pt x="2171482" y="1197562"/>
                    <a:pt x="2143858" y="1201653"/>
                    <a:pt x="2116088" y="1205816"/>
                  </a:cubicBezTo>
                  <a:cubicBezTo>
                    <a:pt x="2071918" y="1212537"/>
                    <a:pt x="2027748" y="1219769"/>
                    <a:pt x="1983214" y="1224079"/>
                  </a:cubicBezTo>
                  <a:cubicBezTo>
                    <a:pt x="1950051" y="1230872"/>
                    <a:pt x="1934963" y="1218965"/>
                    <a:pt x="1935182" y="1184486"/>
                  </a:cubicBezTo>
                  <a:cubicBezTo>
                    <a:pt x="1934963" y="1153733"/>
                    <a:pt x="1939482" y="1123198"/>
                    <a:pt x="1940430" y="1092445"/>
                  </a:cubicBezTo>
                  <a:cubicBezTo>
                    <a:pt x="1942033" y="1049346"/>
                    <a:pt x="1934672" y="1006539"/>
                    <a:pt x="1928695" y="963952"/>
                  </a:cubicBezTo>
                  <a:cubicBezTo>
                    <a:pt x="1906173" y="790972"/>
                    <a:pt x="1848009" y="621353"/>
                    <a:pt x="1742614" y="481465"/>
                  </a:cubicBezTo>
                  <a:cubicBezTo>
                    <a:pt x="1672205" y="387086"/>
                    <a:pt x="1563020" y="326601"/>
                    <a:pt x="1443704" y="345083"/>
                  </a:cubicBezTo>
                  <a:cubicBezTo>
                    <a:pt x="1389767" y="354287"/>
                    <a:pt x="1349315" y="393514"/>
                    <a:pt x="1311778" y="430550"/>
                  </a:cubicBezTo>
                  <a:cubicBezTo>
                    <a:pt x="1270232" y="470215"/>
                    <a:pt x="1238308" y="517989"/>
                    <a:pt x="1209590" y="567516"/>
                  </a:cubicBezTo>
                  <a:cubicBezTo>
                    <a:pt x="1182039" y="612222"/>
                    <a:pt x="1158423" y="659192"/>
                    <a:pt x="1140493" y="708646"/>
                  </a:cubicBezTo>
                  <a:cubicBezTo>
                    <a:pt x="1114472" y="781622"/>
                    <a:pt x="1105143" y="858835"/>
                    <a:pt x="1099166" y="935171"/>
                  </a:cubicBezTo>
                  <a:cubicBezTo>
                    <a:pt x="1092825" y="1024948"/>
                    <a:pt x="1089982" y="1115090"/>
                    <a:pt x="1087358" y="1204940"/>
                  </a:cubicBezTo>
                  <a:cubicBezTo>
                    <a:pt x="1083641" y="1223786"/>
                    <a:pt x="1061702" y="1227950"/>
                    <a:pt x="1046104" y="1232552"/>
                  </a:cubicBezTo>
                  <a:cubicBezTo>
                    <a:pt x="1022926" y="1238981"/>
                    <a:pt x="999748" y="1245409"/>
                    <a:pt x="976716" y="1252422"/>
                  </a:cubicBezTo>
                  <a:cubicBezTo>
                    <a:pt x="940053" y="1263744"/>
                    <a:pt x="903537" y="1276016"/>
                    <a:pt x="866510" y="1286170"/>
                  </a:cubicBezTo>
                  <a:cubicBezTo>
                    <a:pt x="847122" y="1289896"/>
                    <a:pt x="822341" y="1304286"/>
                    <a:pt x="807982" y="1284198"/>
                  </a:cubicBezTo>
                  <a:cubicBezTo>
                    <a:pt x="800183" y="1272218"/>
                    <a:pt x="799818" y="1257389"/>
                    <a:pt x="798506" y="1243510"/>
                  </a:cubicBezTo>
                  <a:cubicBezTo>
                    <a:pt x="796393" y="1213560"/>
                    <a:pt x="797340" y="1183464"/>
                    <a:pt x="795955" y="1153440"/>
                  </a:cubicBezTo>
                  <a:cubicBezTo>
                    <a:pt x="792530" y="1100334"/>
                    <a:pt x="779046" y="1048615"/>
                    <a:pt x="767019" y="997043"/>
                  </a:cubicBezTo>
                  <a:cubicBezTo>
                    <a:pt x="753171" y="934952"/>
                    <a:pt x="727077" y="877024"/>
                    <a:pt x="702733" y="818585"/>
                  </a:cubicBezTo>
                  <a:cubicBezTo>
                    <a:pt x="688520" y="783302"/>
                    <a:pt x="675327" y="747581"/>
                    <a:pt x="658126" y="713614"/>
                  </a:cubicBezTo>
                  <a:cubicBezTo>
                    <a:pt x="625327" y="651449"/>
                    <a:pt x="572192" y="583879"/>
                    <a:pt x="501127" y="567443"/>
                  </a:cubicBezTo>
                  <a:cubicBezTo>
                    <a:pt x="486549" y="565179"/>
                    <a:pt x="469494" y="561234"/>
                    <a:pt x="457467" y="571242"/>
                  </a:cubicBezTo>
                  <a:cubicBezTo>
                    <a:pt x="434508" y="594544"/>
                    <a:pt x="420805" y="625079"/>
                    <a:pt x="404041" y="652837"/>
                  </a:cubicBezTo>
                  <a:cubicBezTo>
                    <a:pt x="389245" y="679281"/>
                    <a:pt x="372991" y="704921"/>
                    <a:pt x="361038" y="732752"/>
                  </a:cubicBezTo>
                  <a:cubicBezTo>
                    <a:pt x="329623" y="820192"/>
                    <a:pt x="313734" y="912599"/>
                    <a:pt x="298719" y="1004056"/>
                  </a:cubicBezTo>
                  <a:cubicBezTo>
                    <a:pt x="292597" y="1042406"/>
                    <a:pt x="286839" y="1080830"/>
                    <a:pt x="282028" y="1119400"/>
                  </a:cubicBezTo>
                  <a:cubicBezTo>
                    <a:pt x="276489" y="1164617"/>
                    <a:pt x="270366" y="1209907"/>
                    <a:pt x="262932" y="1254905"/>
                  </a:cubicBezTo>
                  <a:cubicBezTo>
                    <a:pt x="261547" y="1264036"/>
                    <a:pt x="261474" y="1274482"/>
                    <a:pt x="254768" y="1281568"/>
                  </a:cubicBezTo>
                  <a:cubicBezTo>
                    <a:pt x="239316" y="1297054"/>
                    <a:pt x="215336" y="1300488"/>
                    <a:pt x="194709" y="1305163"/>
                  </a:cubicBezTo>
                  <a:cubicBezTo>
                    <a:pt x="161473" y="1311956"/>
                    <a:pt x="127289" y="1308158"/>
                    <a:pt x="93760" y="1309911"/>
                  </a:cubicBezTo>
                  <a:cubicBezTo>
                    <a:pt x="73716" y="1309254"/>
                    <a:pt x="48425" y="1322037"/>
                    <a:pt x="31296" y="1308450"/>
                  </a:cubicBezTo>
                  <a:cubicBezTo>
                    <a:pt x="28" y="1273533"/>
                    <a:pt x="10305" y="1141606"/>
                    <a:pt x="4765" y="1090618"/>
                  </a:cubicBezTo>
                  <a:cubicBezTo>
                    <a:pt x="28" y="1006393"/>
                    <a:pt x="-4710" y="920269"/>
                    <a:pt x="9284" y="836774"/>
                  </a:cubicBezTo>
                  <a:cubicBezTo>
                    <a:pt x="24372" y="763141"/>
                    <a:pt x="56515" y="694840"/>
                    <a:pt x="90481" y="628293"/>
                  </a:cubicBezTo>
                  <a:cubicBezTo>
                    <a:pt x="124300" y="559042"/>
                    <a:pt x="165044" y="493664"/>
                    <a:pt x="216357" y="436028"/>
                  </a:cubicBezTo>
                  <a:cubicBezTo>
                    <a:pt x="309652" y="313087"/>
                    <a:pt x="463954" y="248074"/>
                    <a:pt x="616653" y="277659"/>
                  </a:cubicBezTo>
                  <a:cubicBezTo>
                    <a:pt x="716363" y="294241"/>
                    <a:pt x="799381" y="328939"/>
                    <a:pt x="873507" y="398993"/>
                  </a:cubicBezTo>
                  <a:cubicBezTo>
                    <a:pt x="937648" y="210965"/>
                    <a:pt x="1084589" y="24325"/>
                    <a:pt x="1293629" y="2776"/>
                  </a:cubicBezTo>
                  <a:cubicBezTo>
                    <a:pt x="1433645" y="-10957"/>
                    <a:pt x="1592393" y="27101"/>
                    <a:pt x="1713459" y="98397"/>
                  </a:cubicBezTo>
                  <a:cubicBezTo>
                    <a:pt x="1801652" y="151357"/>
                    <a:pt x="1878475" y="224041"/>
                    <a:pt x="1943928" y="302641"/>
                  </a:cubicBezTo>
                  <a:cubicBezTo>
                    <a:pt x="1971261" y="333687"/>
                    <a:pt x="1999177" y="364367"/>
                    <a:pt x="2023594" y="397751"/>
                  </a:cubicBezTo>
                  <a:cubicBezTo>
                    <a:pt x="2049979" y="434056"/>
                    <a:pt x="2072355" y="472991"/>
                    <a:pt x="2096991" y="510465"/>
                  </a:cubicBezTo>
                  <a:cubicBezTo>
                    <a:pt x="2144441" y="410023"/>
                    <a:pt x="2218421" y="326528"/>
                    <a:pt x="2294661" y="247124"/>
                  </a:cubicBezTo>
                  <a:cubicBezTo>
                    <a:pt x="2435552" y="97739"/>
                    <a:pt x="2647945" y="40323"/>
                    <a:pt x="2835630" y="135213"/>
                  </a:cubicBezTo>
                  <a:cubicBezTo>
                    <a:pt x="2874041" y="153330"/>
                    <a:pt x="2911068" y="174806"/>
                    <a:pt x="2944815" y="200592"/>
                  </a:cubicBezTo>
                  <a:cubicBezTo>
                    <a:pt x="2978780" y="227839"/>
                    <a:pt x="3008226" y="260127"/>
                    <a:pt x="3037673" y="292049"/>
                  </a:cubicBezTo>
                  <a:cubicBezTo>
                    <a:pt x="3132937" y="389935"/>
                    <a:pt x="3202398" y="520546"/>
                    <a:pt x="3204439" y="659412"/>
                  </a:cubicBezTo>
                  <a:cubicBezTo>
                    <a:pt x="3248608" y="632749"/>
                    <a:pt x="3301379" y="623837"/>
                    <a:pt x="3352400" y="625006"/>
                  </a:cubicBezTo>
                  <a:cubicBezTo>
                    <a:pt x="3410272" y="630849"/>
                    <a:pt x="3463334" y="663356"/>
                    <a:pt x="3507139" y="700173"/>
                  </a:cubicBezTo>
                  <a:cubicBezTo>
                    <a:pt x="3564866" y="755982"/>
                    <a:pt x="3596790" y="834071"/>
                    <a:pt x="3621645" y="909165"/>
                  </a:cubicBezTo>
                  <a:cubicBezTo>
                    <a:pt x="3654007" y="1021076"/>
                    <a:pt x="3647155" y="1140292"/>
                    <a:pt x="3627986" y="1253883"/>
                  </a:cubicBezTo>
                  <a:cubicBezTo>
                    <a:pt x="3619167" y="1309911"/>
                    <a:pt x="3608161" y="1365647"/>
                    <a:pt x="3600726" y="1421895"/>
                  </a:cubicBezTo>
                  <a:cubicBezTo>
                    <a:pt x="3598540" y="1438477"/>
                    <a:pt x="3596863" y="1455132"/>
                    <a:pt x="3595041" y="1471714"/>
                  </a:cubicBezTo>
                  <a:cubicBezTo>
                    <a:pt x="3594239" y="1479019"/>
                    <a:pt x="3591907" y="1486981"/>
                    <a:pt x="3585857" y="1491729"/>
                  </a:cubicBezTo>
                  <a:cubicBezTo>
                    <a:pt x="3578204" y="1497792"/>
                    <a:pt x="3567927" y="1497354"/>
                    <a:pt x="3558670" y="1496770"/>
                  </a:cubicBezTo>
                  <a:close/>
                  <a:moveTo>
                    <a:pt x="3563991" y="1465140"/>
                  </a:moveTo>
                  <a:cubicBezTo>
                    <a:pt x="3580682" y="1299684"/>
                    <a:pt x="3633963" y="1133936"/>
                    <a:pt x="3603204" y="967020"/>
                  </a:cubicBezTo>
                  <a:cubicBezTo>
                    <a:pt x="3586586" y="885498"/>
                    <a:pt x="3545332" y="780892"/>
                    <a:pt x="3484763" y="722599"/>
                  </a:cubicBezTo>
                  <a:cubicBezTo>
                    <a:pt x="3450725" y="693817"/>
                    <a:pt x="3409397" y="669492"/>
                    <a:pt x="3366175" y="658754"/>
                  </a:cubicBezTo>
                  <a:cubicBezTo>
                    <a:pt x="3325869" y="653129"/>
                    <a:pt x="3283084" y="659631"/>
                    <a:pt x="3245183" y="674240"/>
                  </a:cubicBezTo>
                  <a:cubicBezTo>
                    <a:pt x="3229075" y="681034"/>
                    <a:pt x="3214716" y="691261"/>
                    <a:pt x="3198754" y="698273"/>
                  </a:cubicBezTo>
                  <a:cubicBezTo>
                    <a:pt x="3191902" y="701195"/>
                    <a:pt x="3182646" y="699004"/>
                    <a:pt x="3177981" y="693014"/>
                  </a:cubicBezTo>
                  <a:cubicBezTo>
                    <a:pt x="3171858" y="685125"/>
                    <a:pt x="3173826" y="674679"/>
                    <a:pt x="3173097" y="665402"/>
                  </a:cubicBezTo>
                  <a:cubicBezTo>
                    <a:pt x="3172660" y="644656"/>
                    <a:pt x="3171348" y="627051"/>
                    <a:pt x="3168943" y="607182"/>
                  </a:cubicBezTo>
                  <a:cubicBezTo>
                    <a:pt x="3150794" y="485775"/>
                    <a:pt x="3082353" y="379708"/>
                    <a:pt x="2996856" y="294533"/>
                  </a:cubicBezTo>
                  <a:cubicBezTo>
                    <a:pt x="2951520" y="242595"/>
                    <a:pt x="2897219" y="199789"/>
                    <a:pt x="2835047" y="169912"/>
                  </a:cubicBezTo>
                  <a:cubicBezTo>
                    <a:pt x="2771708" y="139377"/>
                    <a:pt x="2701517" y="115856"/>
                    <a:pt x="2630598" y="120092"/>
                  </a:cubicBezTo>
                  <a:cubicBezTo>
                    <a:pt x="2522507" y="125060"/>
                    <a:pt x="2418205" y="172322"/>
                    <a:pt x="2340143" y="246759"/>
                  </a:cubicBezTo>
                  <a:cubicBezTo>
                    <a:pt x="2281614" y="305928"/>
                    <a:pt x="2222940" y="366632"/>
                    <a:pt x="2176511" y="436028"/>
                  </a:cubicBezTo>
                  <a:cubicBezTo>
                    <a:pt x="2158581" y="463422"/>
                    <a:pt x="2141744" y="491618"/>
                    <a:pt x="2127094" y="520984"/>
                  </a:cubicBezTo>
                  <a:cubicBezTo>
                    <a:pt x="2119440" y="538954"/>
                    <a:pt x="2104572" y="568612"/>
                    <a:pt x="2083215" y="546624"/>
                  </a:cubicBezTo>
                  <a:cubicBezTo>
                    <a:pt x="2046845" y="493737"/>
                    <a:pt x="2016597" y="436467"/>
                    <a:pt x="1975343" y="387013"/>
                  </a:cubicBezTo>
                  <a:cubicBezTo>
                    <a:pt x="1910036" y="310896"/>
                    <a:pt x="1848082" y="234414"/>
                    <a:pt x="1767760" y="174295"/>
                  </a:cubicBezTo>
                  <a:cubicBezTo>
                    <a:pt x="1651068" y="80354"/>
                    <a:pt x="1500191" y="34260"/>
                    <a:pt x="1351647" y="31119"/>
                  </a:cubicBezTo>
                  <a:cubicBezTo>
                    <a:pt x="1186048" y="28051"/>
                    <a:pt x="1059224" y="124475"/>
                    <a:pt x="973727" y="260346"/>
                  </a:cubicBezTo>
                  <a:cubicBezTo>
                    <a:pt x="951278" y="298624"/>
                    <a:pt x="930578" y="338143"/>
                    <a:pt x="914033" y="379342"/>
                  </a:cubicBezTo>
                  <a:cubicBezTo>
                    <a:pt x="903172" y="398627"/>
                    <a:pt x="900913" y="455021"/>
                    <a:pt x="867968" y="435517"/>
                  </a:cubicBezTo>
                  <a:cubicBezTo>
                    <a:pt x="827005" y="400819"/>
                    <a:pt x="786990" y="363126"/>
                    <a:pt x="736115" y="343695"/>
                  </a:cubicBezTo>
                  <a:cubicBezTo>
                    <a:pt x="642309" y="305344"/>
                    <a:pt x="536258" y="287155"/>
                    <a:pt x="437351" y="315863"/>
                  </a:cubicBezTo>
                  <a:cubicBezTo>
                    <a:pt x="363880" y="336682"/>
                    <a:pt x="299011" y="382337"/>
                    <a:pt x="250468" y="440484"/>
                  </a:cubicBezTo>
                  <a:cubicBezTo>
                    <a:pt x="173062" y="522810"/>
                    <a:pt x="120073" y="623179"/>
                    <a:pt x="72769" y="724936"/>
                  </a:cubicBezTo>
                  <a:cubicBezTo>
                    <a:pt x="76195" y="727420"/>
                    <a:pt x="77142" y="732095"/>
                    <a:pt x="75101" y="735821"/>
                  </a:cubicBezTo>
                  <a:cubicBezTo>
                    <a:pt x="65480" y="753791"/>
                    <a:pt x="56442" y="770738"/>
                    <a:pt x="47987" y="788123"/>
                  </a:cubicBezTo>
                  <a:cubicBezTo>
                    <a:pt x="30859" y="840207"/>
                    <a:pt x="27360" y="896090"/>
                    <a:pt x="30349" y="950584"/>
                  </a:cubicBezTo>
                  <a:cubicBezTo>
                    <a:pt x="31952" y="1005444"/>
                    <a:pt x="34285" y="1060376"/>
                    <a:pt x="37637" y="1115163"/>
                  </a:cubicBezTo>
                  <a:cubicBezTo>
                    <a:pt x="40480" y="1171191"/>
                    <a:pt x="36252" y="1228681"/>
                    <a:pt x="51486" y="1282445"/>
                  </a:cubicBezTo>
                  <a:cubicBezTo>
                    <a:pt x="110525" y="1271414"/>
                    <a:pt x="173936" y="1287631"/>
                    <a:pt x="229841" y="1261333"/>
                  </a:cubicBezTo>
                  <a:cubicBezTo>
                    <a:pt x="253092" y="1113629"/>
                    <a:pt x="266066" y="964025"/>
                    <a:pt x="302509" y="818658"/>
                  </a:cubicBezTo>
                  <a:cubicBezTo>
                    <a:pt x="311620" y="782499"/>
                    <a:pt x="320075" y="745901"/>
                    <a:pt x="335381" y="711787"/>
                  </a:cubicBezTo>
                  <a:cubicBezTo>
                    <a:pt x="350469" y="679427"/>
                    <a:pt x="369930" y="649258"/>
                    <a:pt x="387204" y="617993"/>
                  </a:cubicBezTo>
                  <a:cubicBezTo>
                    <a:pt x="406446" y="588189"/>
                    <a:pt x="421753" y="547209"/>
                    <a:pt x="458123" y="535448"/>
                  </a:cubicBezTo>
                  <a:cubicBezTo>
                    <a:pt x="509217" y="525075"/>
                    <a:pt x="560749" y="550861"/>
                    <a:pt x="597921" y="584610"/>
                  </a:cubicBezTo>
                  <a:cubicBezTo>
                    <a:pt x="672995" y="645971"/>
                    <a:pt x="705284" y="739327"/>
                    <a:pt x="740270" y="826474"/>
                  </a:cubicBezTo>
                  <a:cubicBezTo>
                    <a:pt x="782981" y="919903"/>
                    <a:pt x="809658" y="1019834"/>
                    <a:pt x="824746" y="1121299"/>
                  </a:cubicBezTo>
                  <a:cubicBezTo>
                    <a:pt x="831379" y="1167831"/>
                    <a:pt x="825329" y="1215386"/>
                    <a:pt x="832545" y="1261845"/>
                  </a:cubicBezTo>
                  <a:cubicBezTo>
                    <a:pt x="907910" y="1242560"/>
                    <a:pt x="981526" y="1216774"/>
                    <a:pt x="1056381" y="1195663"/>
                  </a:cubicBezTo>
                  <a:cubicBezTo>
                    <a:pt x="1059953" y="1059865"/>
                    <a:pt x="1061556" y="922898"/>
                    <a:pt x="1085828" y="788927"/>
                  </a:cubicBezTo>
                  <a:cubicBezTo>
                    <a:pt x="1101790" y="704263"/>
                    <a:pt x="1137067" y="624348"/>
                    <a:pt x="1182185" y="551372"/>
                  </a:cubicBezTo>
                  <a:cubicBezTo>
                    <a:pt x="1217753" y="488185"/>
                    <a:pt x="1261631" y="430184"/>
                    <a:pt x="1316151" y="382191"/>
                  </a:cubicBezTo>
                  <a:cubicBezTo>
                    <a:pt x="1353469" y="346544"/>
                    <a:pt x="1398659" y="316959"/>
                    <a:pt x="1450992" y="311626"/>
                  </a:cubicBezTo>
                  <a:cubicBezTo>
                    <a:pt x="1660324" y="291976"/>
                    <a:pt x="1780734" y="451442"/>
                    <a:pt x="1863825" y="621061"/>
                  </a:cubicBezTo>
                  <a:cubicBezTo>
                    <a:pt x="1927091" y="750942"/>
                    <a:pt x="1954132" y="894775"/>
                    <a:pt x="1970240" y="1037366"/>
                  </a:cubicBezTo>
                  <a:cubicBezTo>
                    <a:pt x="1977165" y="1088938"/>
                    <a:pt x="1965211" y="1142410"/>
                    <a:pt x="1967544" y="1193617"/>
                  </a:cubicBezTo>
                  <a:cubicBezTo>
                    <a:pt x="2047428" y="1184559"/>
                    <a:pt x="2127823" y="1173675"/>
                    <a:pt x="2206541" y="1158189"/>
                  </a:cubicBezTo>
                  <a:cubicBezTo>
                    <a:pt x="2225637" y="1050807"/>
                    <a:pt x="2257124" y="946493"/>
                    <a:pt x="2290361" y="842764"/>
                  </a:cubicBezTo>
                  <a:cubicBezTo>
                    <a:pt x="2320536" y="736040"/>
                    <a:pt x="2358583" y="628366"/>
                    <a:pt x="2429138" y="541073"/>
                  </a:cubicBezTo>
                  <a:cubicBezTo>
                    <a:pt x="2464561" y="495928"/>
                    <a:pt x="2507346" y="456482"/>
                    <a:pt x="2557930" y="429016"/>
                  </a:cubicBezTo>
                  <a:cubicBezTo>
                    <a:pt x="2607784" y="400381"/>
                    <a:pt x="2663835" y="373645"/>
                    <a:pt x="2722728" y="382776"/>
                  </a:cubicBezTo>
                  <a:cubicBezTo>
                    <a:pt x="2845615" y="395925"/>
                    <a:pt x="2880601" y="501553"/>
                    <a:pt x="2898531" y="607839"/>
                  </a:cubicBezTo>
                  <a:cubicBezTo>
                    <a:pt x="2905091" y="645459"/>
                    <a:pt x="2900791" y="683591"/>
                    <a:pt x="2899406" y="721430"/>
                  </a:cubicBezTo>
                  <a:cubicBezTo>
                    <a:pt x="2897584" y="796597"/>
                    <a:pt x="2891024" y="871837"/>
                    <a:pt x="2873531" y="945178"/>
                  </a:cubicBezTo>
                  <a:cubicBezTo>
                    <a:pt x="2853487" y="1019469"/>
                    <a:pt x="2827102" y="1092006"/>
                    <a:pt x="2804070" y="1165420"/>
                  </a:cubicBezTo>
                  <a:cubicBezTo>
                    <a:pt x="2792043" y="1206693"/>
                    <a:pt x="2767407" y="1242706"/>
                    <a:pt x="2754069" y="1283175"/>
                  </a:cubicBezTo>
                  <a:cubicBezTo>
                    <a:pt x="2822874" y="1282152"/>
                    <a:pt x="2890441" y="1300342"/>
                    <a:pt x="2959101" y="1299830"/>
                  </a:cubicBezTo>
                  <a:cubicBezTo>
                    <a:pt x="2980894" y="1216701"/>
                    <a:pt x="3003635" y="1132622"/>
                    <a:pt x="3047440" y="1058039"/>
                  </a:cubicBezTo>
                  <a:cubicBezTo>
                    <a:pt x="3082061" y="994121"/>
                    <a:pt x="3117703" y="926697"/>
                    <a:pt x="3164205" y="870742"/>
                  </a:cubicBezTo>
                  <a:cubicBezTo>
                    <a:pt x="3294819" y="733921"/>
                    <a:pt x="3407867" y="832610"/>
                    <a:pt x="3417634" y="993610"/>
                  </a:cubicBezTo>
                  <a:cubicBezTo>
                    <a:pt x="3420331" y="1073598"/>
                    <a:pt x="3414572" y="1154463"/>
                    <a:pt x="3396569" y="1232625"/>
                  </a:cubicBezTo>
                  <a:cubicBezTo>
                    <a:pt x="3381190" y="1305309"/>
                    <a:pt x="3351744" y="1373902"/>
                    <a:pt x="3330898" y="1444978"/>
                  </a:cubicBezTo>
                  <a:cubicBezTo>
                    <a:pt x="3409106" y="1442494"/>
                    <a:pt x="3486366" y="1458638"/>
                    <a:pt x="3563991" y="146514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728928" y="9289423"/>
              <a:ext cx="3583207" cy="1434088"/>
            </a:xfrm>
            <a:custGeom>
              <a:rect b="b" l="l" r="r" t="t"/>
              <a:pathLst>
                <a:path extrusionOk="0" h="1434088" w="3583207">
                  <a:moveTo>
                    <a:pt x="3573786" y="935969"/>
                  </a:moveTo>
                  <a:cubicBezTo>
                    <a:pt x="3604617" y="1102885"/>
                    <a:pt x="3551337" y="1268633"/>
                    <a:pt x="3534573" y="1434089"/>
                  </a:cubicBezTo>
                  <a:cubicBezTo>
                    <a:pt x="3456948" y="1427587"/>
                    <a:pt x="3379687" y="1411443"/>
                    <a:pt x="3301407" y="1414073"/>
                  </a:cubicBezTo>
                  <a:cubicBezTo>
                    <a:pt x="3322252" y="1342997"/>
                    <a:pt x="3351699" y="1274404"/>
                    <a:pt x="3367078" y="1201793"/>
                  </a:cubicBezTo>
                  <a:cubicBezTo>
                    <a:pt x="3385081" y="1123704"/>
                    <a:pt x="3390839" y="1042839"/>
                    <a:pt x="3388142" y="962778"/>
                  </a:cubicBezTo>
                  <a:cubicBezTo>
                    <a:pt x="3378303" y="801778"/>
                    <a:pt x="3265327" y="703089"/>
                    <a:pt x="3134714" y="839910"/>
                  </a:cubicBezTo>
                  <a:cubicBezTo>
                    <a:pt x="3088212" y="895865"/>
                    <a:pt x="3052570" y="963289"/>
                    <a:pt x="3017948" y="1027207"/>
                  </a:cubicBezTo>
                  <a:cubicBezTo>
                    <a:pt x="2974143" y="1101790"/>
                    <a:pt x="2951403" y="1185869"/>
                    <a:pt x="2929609" y="1268998"/>
                  </a:cubicBezTo>
                  <a:cubicBezTo>
                    <a:pt x="2860950" y="1269437"/>
                    <a:pt x="2793456" y="1251247"/>
                    <a:pt x="2724651" y="1252343"/>
                  </a:cubicBezTo>
                  <a:cubicBezTo>
                    <a:pt x="2737989" y="1211801"/>
                    <a:pt x="2762625" y="1175861"/>
                    <a:pt x="2774651" y="1134589"/>
                  </a:cubicBezTo>
                  <a:cubicBezTo>
                    <a:pt x="2797684" y="1061175"/>
                    <a:pt x="2824069" y="988637"/>
                    <a:pt x="2844113" y="914346"/>
                  </a:cubicBezTo>
                  <a:cubicBezTo>
                    <a:pt x="2861606" y="841005"/>
                    <a:pt x="2868092" y="765765"/>
                    <a:pt x="2869988" y="690598"/>
                  </a:cubicBezTo>
                  <a:cubicBezTo>
                    <a:pt x="2871372" y="652686"/>
                    <a:pt x="2875600" y="614554"/>
                    <a:pt x="2869113" y="577007"/>
                  </a:cubicBezTo>
                  <a:cubicBezTo>
                    <a:pt x="2851110" y="470721"/>
                    <a:pt x="2816124" y="365093"/>
                    <a:pt x="2693309" y="351944"/>
                  </a:cubicBezTo>
                  <a:cubicBezTo>
                    <a:pt x="2634416" y="342740"/>
                    <a:pt x="2578293" y="369549"/>
                    <a:pt x="2528511" y="398184"/>
                  </a:cubicBezTo>
                  <a:cubicBezTo>
                    <a:pt x="2477927" y="425650"/>
                    <a:pt x="2435143" y="465096"/>
                    <a:pt x="2399720" y="510241"/>
                  </a:cubicBezTo>
                  <a:cubicBezTo>
                    <a:pt x="2329165" y="597461"/>
                    <a:pt x="2291191" y="705135"/>
                    <a:pt x="2260942" y="811932"/>
                  </a:cubicBezTo>
                  <a:cubicBezTo>
                    <a:pt x="2227779" y="915661"/>
                    <a:pt x="2196219" y="1019902"/>
                    <a:pt x="2177122" y="1127357"/>
                  </a:cubicBezTo>
                  <a:cubicBezTo>
                    <a:pt x="2098404" y="1142843"/>
                    <a:pt x="2018010" y="1153727"/>
                    <a:pt x="1938125" y="1162785"/>
                  </a:cubicBezTo>
                  <a:cubicBezTo>
                    <a:pt x="1935866" y="1111578"/>
                    <a:pt x="1947819" y="1058106"/>
                    <a:pt x="1940895" y="1006534"/>
                  </a:cubicBezTo>
                  <a:cubicBezTo>
                    <a:pt x="1924787" y="863943"/>
                    <a:pt x="1897746" y="720110"/>
                    <a:pt x="1834480" y="590229"/>
                  </a:cubicBezTo>
                  <a:cubicBezTo>
                    <a:pt x="1751388" y="420610"/>
                    <a:pt x="1630979" y="261071"/>
                    <a:pt x="1421647" y="280794"/>
                  </a:cubicBezTo>
                  <a:cubicBezTo>
                    <a:pt x="1369241" y="286127"/>
                    <a:pt x="1324124" y="315785"/>
                    <a:pt x="1286806" y="351359"/>
                  </a:cubicBezTo>
                  <a:cubicBezTo>
                    <a:pt x="1232286" y="399353"/>
                    <a:pt x="1188335" y="457280"/>
                    <a:pt x="1152839" y="520540"/>
                  </a:cubicBezTo>
                  <a:cubicBezTo>
                    <a:pt x="1107722" y="593516"/>
                    <a:pt x="1072444" y="673432"/>
                    <a:pt x="1056482" y="758095"/>
                  </a:cubicBezTo>
                  <a:cubicBezTo>
                    <a:pt x="1032211" y="892067"/>
                    <a:pt x="1030607" y="1029033"/>
                    <a:pt x="1027036" y="1164831"/>
                  </a:cubicBezTo>
                  <a:cubicBezTo>
                    <a:pt x="952181" y="1185869"/>
                    <a:pt x="878564" y="1211655"/>
                    <a:pt x="803199" y="1230940"/>
                  </a:cubicBezTo>
                  <a:cubicBezTo>
                    <a:pt x="795983" y="1184481"/>
                    <a:pt x="801960" y="1136999"/>
                    <a:pt x="795400" y="1090394"/>
                  </a:cubicBezTo>
                  <a:cubicBezTo>
                    <a:pt x="780313" y="988856"/>
                    <a:pt x="753636" y="888999"/>
                    <a:pt x="710924" y="795569"/>
                  </a:cubicBezTo>
                  <a:cubicBezTo>
                    <a:pt x="675938" y="708422"/>
                    <a:pt x="643649" y="614993"/>
                    <a:pt x="568575" y="553632"/>
                  </a:cubicBezTo>
                  <a:cubicBezTo>
                    <a:pt x="531403" y="519883"/>
                    <a:pt x="479799" y="494097"/>
                    <a:pt x="428778" y="504470"/>
                  </a:cubicBezTo>
                  <a:cubicBezTo>
                    <a:pt x="392407" y="516231"/>
                    <a:pt x="377101" y="557211"/>
                    <a:pt x="357859" y="587015"/>
                  </a:cubicBezTo>
                  <a:cubicBezTo>
                    <a:pt x="340584" y="618207"/>
                    <a:pt x="321196" y="648449"/>
                    <a:pt x="306036" y="680809"/>
                  </a:cubicBezTo>
                  <a:cubicBezTo>
                    <a:pt x="290657" y="714923"/>
                    <a:pt x="282202" y="751521"/>
                    <a:pt x="273164" y="787680"/>
                  </a:cubicBezTo>
                  <a:cubicBezTo>
                    <a:pt x="236647" y="932974"/>
                    <a:pt x="223673" y="1082651"/>
                    <a:pt x="200422" y="1230282"/>
                  </a:cubicBezTo>
                  <a:cubicBezTo>
                    <a:pt x="144518" y="1256507"/>
                    <a:pt x="81106" y="1240363"/>
                    <a:pt x="22067" y="1251320"/>
                  </a:cubicBezTo>
                  <a:cubicBezTo>
                    <a:pt x="6834" y="1197557"/>
                    <a:pt x="11061" y="1140067"/>
                    <a:pt x="8219" y="1084039"/>
                  </a:cubicBezTo>
                  <a:cubicBezTo>
                    <a:pt x="4866" y="1029252"/>
                    <a:pt x="2534" y="974392"/>
                    <a:pt x="930" y="919460"/>
                  </a:cubicBezTo>
                  <a:cubicBezTo>
                    <a:pt x="-1985" y="864965"/>
                    <a:pt x="1440" y="809010"/>
                    <a:pt x="18569" y="756999"/>
                  </a:cubicBezTo>
                  <a:cubicBezTo>
                    <a:pt x="27024" y="739614"/>
                    <a:pt x="36062" y="722666"/>
                    <a:pt x="45683" y="704696"/>
                  </a:cubicBezTo>
                  <a:cubicBezTo>
                    <a:pt x="47724" y="700971"/>
                    <a:pt x="46776" y="696223"/>
                    <a:pt x="43350" y="693812"/>
                  </a:cubicBezTo>
                  <a:cubicBezTo>
                    <a:pt x="90654" y="592055"/>
                    <a:pt x="143716" y="491686"/>
                    <a:pt x="221049" y="409433"/>
                  </a:cubicBezTo>
                  <a:cubicBezTo>
                    <a:pt x="269592" y="351286"/>
                    <a:pt x="334462" y="305558"/>
                    <a:pt x="407932" y="284812"/>
                  </a:cubicBezTo>
                  <a:cubicBezTo>
                    <a:pt x="506840" y="256104"/>
                    <a:pt x="612891" y="274293"/>
                    <a:pt x="706697" y="312644"/>
                  </a:cubicBezTo>
                  <a:cubicBezTo>
                    <a:pt x="757572" y="332002"/>
                    <a:pt x="797587" y="369768"/>
                    <a:pt x="838549" y="404466"/>
                  </a:cubicBezTo>
                  <a:cubicBezTo>
                    <a:pt x="871494" y="423970"/>
                    <a:pt x="873754" y="367576"/>
                    <a:pt x="884614" y="348291"/>
                  </a:cubicBezTo>
                  <a:cubicBezTo>
                    <a:pt x="901160" y="307092"/>
                    <a:pt x="921859" y="267499"/>
                    <a:pt x="944309" y="229295"/>
                  </a:cubicBezTo>
                  <a:cubicBezTo>
                    <a:pt x="1029732" y="93497"/>
                    <a:pt x="1156629" y="-2927"/>
                    <a:pt x="1322229" y="68"/>
                  </a:cubicBezTo>
                  <a:cubicBezTo>
                    <a:pt x="1470773" y="3136"/>
                    <a:pt x="1621649" y="49230"/>
                    <a:pt x="1738341" y="143243"/>
                  </a:cubicBezTo>
                  <a:cubicBezTo>
                    <a:pt x="1818663" y="203363"/>
                    <a:pt x="1880617" y="279845"/>
                    <a:pt x="1945924" y="355962"/>
                  </a:cubicBezTo>
                  <a:cubicBezTo>
                    <a:pt x="1987178" y="405416"/>
                    <a:pt x="2017426" y="462686"/>
                    <a:pt x="2053797" y="515573"/>
                  </a:cubicBezTo>
                  <a:cubicBezTo>
                    <a:pt x="2075153" y="537488"/>
                    <a:pt x="2090022" y="507903"/>
                    <a:pt x="2097675" y="489860"/>
                  </a:cubicBezTo>
                  <a:cubicBezTo>
                    <a:pt x="2112253" y="460494"/>
                    <a:pt x="2129090" y="432298"/>
                    <a:pt x="2147020" y="404904"/>
                  </a:cubicBezTo>
                  <a:cubicBezTo>
                    <a:pt x="2193449" y="335435"/>
                    <a:pt x="2252123" y="274804"/>
                    <a:pt x="2310652" y="215635"/>
                  </a:cubicBezTo>
                  <a:cubicBezTo>
                    <a:pt x="2388714" y="141198"/>
                    <a:pt x="2493015" y="93936"/>
                    <a:pt x="2601107" y="88968"/>
                  </a:cubicBezTo>
                  <a:cubicBezTo>
                    <a:pt x="2671953" y="84731"/>
                    <a:pt x="2742143" y="108253"/>
                    <a:pt x="2805482" y="138788"/>
                  </a:cubicBezTo>
                  <a:cubicBezTo>
                    <a:pt x="2867655" y="168664"/>
                    <a:pt x="2921956" y="211471"/>
                    <a:pt x="2967292" y="263409"/>
                  </a:cubicBezTo>
                  <a:cubicBezTo>
                    <a:pt x="3052789" y="348584"/>
                    <a:pt x="3121157" y="454650"/>
                    <a:pt x="3139378" y="576058"/>
                  </a:cubicBezTo>
                  <a:cubicBezTo>
                    <a:pt x="3141857" y="595927"/>
                    <a:pt x="3143096" y="613459"/>
                    <a:pt x="3143533" y="634277"/>
                  </a:cubicBezTo>
                  <a:cubicBezTo>
                    <a:pt x="3144189" y="643555"/>
                    <a:pt x="3142221" y="654001"/>
                    <a:pt x="3148417" y="661890"/>
                  </a:cubicBezTo>
                  <a:cubicBezTo>
                    <a:pt x="3153008" y="667880"/>
                    <a:pt x="3162265" y="670071"/>
                    <a:pt x="3169189" y="667149"/>
                  </a:cubicBezTo>
                  <a:cubicBezTo>
                    <a:pt x="3185152" y="660137"/>
                    <a:pt x="3199510" y="649910"/>
                    <a:pt x="3215691" y="643116"/>
                  </a:cubicBezTo>
                  <a:cubicBezTo>
                    <a:pt x="3253593" y="628434"/>
                    <a:pt x="3296304" y="622005"/>
                    <a:pt x="3336684" y="627630"/>
                  </a:cubicBezTo>
                  <a:cubicBezTo>
                    <a:pt x="3379906" y="638295"/>
                    <a:pt x="3421233" y="662693"/>
                    <a:pt x="3455271" y="691402"/>
                  </a:cubicBezTo>
                  <a:cubicBezTo>
                    <a:pt x="3515841" y="749841"/>
                    <a:pt x="3557095" y="854446"/>
                    <a:pt x="3573786" y="9359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11"/>
          <p:cNvSpPr txBox="1"/>
          <p:nvPr>
            <p:ph type="ctrTitle"/>
          </p:nvPr>
        </p:nvSpPr>
        <p:spPr>
          <a:xfrm>
            <a:off x="514350" y="1492250"/>
            <a:ext cx="3893100" cy="221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Doodle Resume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20"/>
          <p:cNvGrpSpPr/>
          <p:nvPr/>
        </p:nvGrpSpPr>
        <p:grpSpPr>
          <a:xfrm>
            <a:off x="4667250" y="450136"/>
            <a:ext cx="3962363" cy="4243920"/>
            <a:chOff x="0" y="-9525"/>
            <a:chExt cx="10566300" cy="11317120"/>
          </a:xfrm>
        </p:grpSpPr>
        <p:sp>
          <p:nvSpPr>
            <p:cNvPr id="699" name="Google Shape;699;p20"/>
            <p:cNvSpPr txBox="1"/>
            <p:nvPr/>
          </p:nvSpPr>
          <p:spPr>
            <a:xfrm>
              <a:off x="0" y="-9525"/>
              <a:ext cx="105663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Character References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00" name="Google Shape;700;p20"/>
            <p:cNvSpPr txBox="1"/>
            <p:nvPr/>
          </p:nvSpPr>
          <p:spPr>
            <a:xfrm>
              <a:off x="0" y="3674581"/>
              <a:ext cx="105663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Name: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Company Name: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Contact Number: 123-456-7890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Email Address: hello@reallygreatsite.com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01" name="Google Shape;701;p20"/>
            <p:cNvSpPr txBox="1"/>
            <p:nvPr/>
          </p:nvSpPr>
          <p:spPr>
            <a:xfrm>
              <a:off x="0" y="6358138"/>
              <a:ext cx="105663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Name of Character Reference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Contact Number: 123-456-7890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Email Address: hello@reallygreatsite.com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02" name="Google Shape;702;p20"/>
            <p:cNvSpPr txBox="1"/>
            <p:nvPr/>
          </p:nvSpPr>
          <p:spPr>
            <a:xfrm>
              <a:off x="0" y="9041695"/>
              <a:ext cx="105663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Name of Character Reference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Contact Number: 123-456-7890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Email Address: hello@reallygreatsite.com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703" name="Google Shape;703;p20"/>
          <p:cNvGrpSpPr/>
          <p:nvPr/>
        </p:nvGrpSpPr>
        <p:grpSpPr>
          <a:xfrm>
            <a:off x="2198126" y="4201613"/>
            <a:ext cx="1657064" cy="714840"/>
            <a:chOff x="2198126" y="4201613"/>
            <a:chExt cx="1657064" cy="714840"/>
          </a:xfrm>
        </p:grpSpPr>
        <p:sp>
          <p:nvSpPr>
            <p:cNvPr id="704" name="Google Shape;704;p20"/>
            <p:cNvSpPr/>
            <p:nvPr/>
          </p:nvSpPr>
          <p:spPr>
            <a:xfrm rot="85926">
              <a:off x="2206292" y="4222010"/>
              <a:ext cx="1640731" cy="674046"/>
            </a:xfrm>
            <a:custGeom>
              <a:rect b="b" l="l" r="r" t="t"/>
              <a:pathLst>
                <a:path extrusionOk="0" h="1347670" w="3280437">
                  <a:moveTo>
                    <a:pt x="3260188" y="818427"/>
                  </a:moveTo>
                  <a:cubicBezTo>
                    <a:pt x="3237814" y="750827"/>
                    <a:pt x="3209075" y="680532"/>
                    <a:pt x="3157110" y="630292"/>
                  </a:cubicBezTo>
                  <a:cubicBezTo>
                    <a:pt x="3117677" y="597150"/>
                    <a:pt x="3069911" y="567888"/>
                    <a:pt x="3017814" y="562627"/>
                  </a:cubicBezTo>
                  <a:cubicBezTo>
                    <a:pt x="2971886" y="561575"/>
                    <a:pt x="2924382" y="569598"/>
                    <a:pt x="2884621" y="593599"/>
                  </a:cubicBezTo>
                  <a:cubicBezTo>
                    <a:pt x="2882784" y="468593"/>
                    <a:pt x="2820255" y="351017"/>
                    <a:pt x="2734499" y="262901"/>
                  </a:cubicBezTo>
                  <a:cubicBezTo>
                    <a:pt x="2707991" y="234165"/>
                    <a:pt x="2681484" y="205100"/>
                    <a:pt x="2650908" y="180572"/>
                  </a:cubicBezTo>
                  <a:cubicBezTo>
                    <a:pt x="2620530" y="157360"/>
                    <a:pt x="2587198" y="138027"/>
                    <a:pt x="2552621" y="121719"/>
                  </a:cubicBezTo>
                  <a:cubicBezTo>
                    <a:pt x="2383668" y="36299"/>
                    <a:pt x="2192473" y="87985"/>
                    <a:pt x="2065643" y="222460"/>
                  </a:cubicBezTo>
                  <a:cubicBezTo>
                    <a:pt x="1997012" y="293939"/>
                    <a:pt x="1930416" y="369101"/>
                    <a:pt x="1887702" y="459518"/>
                  </a:cubicBezTo>
                  <a:cubicBezTo>
                    <a:pt x="1865525" y="425784"/>
                    <a:pt x="1845381" y="390735"/>
                    <a:pt x="1821630" y="358054"/>
                  </a:cubicBezTo>
                  <a:cubicBezTo>
                    <a:pt x="1799649" y="328002"/>
                    <a:pt x="1774520" y="300384"/>
                    <a:pt x="1749915" y="272436"/>
                  </a:cubicBezTo>
                  <a:cubicBezTo>
                    <a:pt x="1690995" y="201681"/>
                    <a:pt x="1621839" y="136251"/>
                    <a:pt x="1542448" y="88576"/>
                  </a:cubicBezTo>
                  <a:cubicBezTo>
                    <a:pt x="1433465" y="24396"/>
                    <a:pt x="1290561" y="-9864"/>
                    <a:pt x="1164519" y="2499"/>
                  </a:cubicBezTo>
                  <a:cubicBezTo>
                    <a:pt x="976342" y="21898"/>
                    <a:pt x="844066" y="189910"/>
                    <a:pt x="786327" y="359171"/>
                  </a:cubicBezTo>
                  <a:cubicBezTo>
                    <a:pt x="719599" y="296109"/>
                    <a:pt x="644866" y="264874"/>
                    <a:pt x="555108" y="249947"/>
                  </a:cubicBezTo>
                  <a:cubicBezTo>
                    <a:pt x="417650" y="223315"/>
                    <a:pt x="278748" y="281840"/>
                    <a:pt x="194763" y="392511"/>
                  </a:cubicBezTo>
                  <a:cubicBezTo>
                    <a:pt x="148572" y="444394"/>
                    <a:pt x="111894" y="503248"/>
                    <a:pt x="81450" y="565586"/>
                  </a:cubicBezTo>
                  <a:cubicBezTo>
                    <a:pt x="50875" y="625492"/>
                    <a:pt x="21939" y="686976"/>
                    <a:pt x="8358" y="753260"/>
                  </a:cubicBezTo>
                  <a:cubicBezTo>
                    <a:pt x="-4240" y="828422"/>
                    <a:pt x="25" y="905951"/>
                    <a:pt x="4290" y="981770"/>
                  </a:cubicBezTo>
                  <a:cubicBezTo>
                    <a:pt x="9276" y="1027669"/>
                    <a:pt x="25" y="1146429"/>
                    <a:pt x="28173" y="1177861"/>
                  </a:cubicBezTo>
                  <a:cubicBezTo>
                    <a:pt x="43592" y="1190092"/>
                    <a:pt x="66359" y="1178584"/>
                    <a:pt x="84403" y="1179176"/>
                  </a:cubicBezTo>
                  <a:cubicBezTo>
                    <a:pt x="114585" y="1177598"/>
                    <a:pt x="145357" y="1181017"/>
                    <a:pt x="175276" y="1174902"/>
                  </a:cubicBezTo>
                  <a:cubicBezTo>
                    <a:pt x="193845" y="1170693"/>
                    <a:pt x="215431" y="1167603"/>
                    <a:pt x="229341" y="1153662"/>
                  </a:cubicBezTo>
                  <a:cubicBezTo>
                    <a:pt x="235378" y="1147283"/>
                    <a:pt x="235443" y="1137880"/>
                    <a:pt x="236690" y="1129660"/>
                  </a:cubicBezTo>
                  <a:cubicBezTo>
                    <a:pt x="243382" y="1089153"/>
                    <a:pt x="248894" y="1048383"/>
                    <a:pt x="253880" y="1007679"/>
                  </a:cubicBezTo>
                  <a:cubicBezTo>
                    <a:pt x="258211" y="972958"/>
                    <a:pt x="263394" y="938370"/>
                    <a:pt x="268906" y="903847"/>
                  </a:cubicBezTo>
                  <a:cubicBezTo>
                    <a:pt x="282422" y="821517"/>
                    <a:pt x="296725" y="738333"/>
                    <a:pt x="325004" y="659621"/>
                  </a:cubicBezTo>
                  <a:cubicBezTo>
                    <a:pt x="335765" y="634567"/>
                    <a:pt x="350397" y="611486"/>
                    <a:pt x="363716" y="587681"/>
                  </a:cubicBezTo>
                  <a:cubicBezTo>
                    <a:pt x="378807" y="562693"/>
                    <a:pt x="391142" y="535206"/>
                    <a:pt x="411810" y="514229"/>
                  </a:cubicBezTo>
                  <a:cubicBezTo>
                    <a:pt x="422636" y="505220"/>
                    <a:pt x="437989" y="508771"/>
                    <a:pt x="451112" y="510810"/>
                  </a:cubicBezTo>
                  <a:cubicBezTo>
                    <a:pt x="515084" y="525605"/>
                    <a:pt x="562916" y="586432"/>
                    <a:pt x="592442" y="642392"/>
                  </a:cubicBezTo>
                  <a:cubicBezTo>
                    <a:pt x="607926" y="672970"/>
                    <a:pt x="619802" y="705125"/>
                    <a:pt x="632597" y="736886"/>
                  </a:cubicBezTo>
                  <a:cubicBezTo>
                    <a:pt x="654511" y="789493"/>
                    <a:pt x="678001" y="841639"/>
                    <a:pt x="690467" y="897534"/>
                  </a:cubicBezTo>
                  <a:cubicBezTo>
                    <a:pt x="701293" y="943959"/>
                    <a:pt x="713432" y="990516"/>
                    <a:pt x="716515" y="1038322"/>
                  </a:cubicBezTo>
                  <a:cubicBezTo>
                    <a:pt x="717762" y="1065349"/>
                    <a:pt x="716909" y="1092441"/>
                    <a:pt x="718812" y="1119402"/>
                  </a:cubicBezTo>
                  <a:cubicBezTo>
                    <a:pt x="719993" y="1131896"/>
                    <a:pt x="720321" y="1145245"/>
                    <a:pt x="727341" y="1156029"/>
                  </a:cubicBezTo>
                  <a:cubicBezTo>
                    <a:pt x="740267" y="1174113"/>
                    <a:pt x="762575" y="1161158"/>
                    <a:pt x="780028" y="1157805"/>
                  </a:cubicBezTo>
                  <a:cubicBezTo>
                    <a:pt x="813360" y="1148664"/>
                    <a:pt x="846232" y="1137617"/>
                    <a:pt x="879235" y="1127424"/>
                  </a:cubicBezTo>
                  <a:cubicBezTo>
                    <a:pt x="899968" y="1121112"/>
                    <a:pt x="920833" y="1115325"/>
                    <a:pt x="941698" y="1109538"/>
                  </a:cubicBezTo>
                  <a:cubicBezTo>
                    <a:pt x="955739" y="1105395"/>
                    <a:pt x="975489" y="1101647"/>
                    <a:pt x="978835" y="1084682"/>
                  </a:cubicBezTo>
                  <a:cubicBezTo>
                    <a:pt x="981197" y="1003799"/>
                    <a:pt x="983756" y="922653"/>
                    <a:pt x="989464" y="841837"/>
                  </a:cubicBezTo>
                  <a:cubicBezTo>
                    <a:pt x="994844" y="773119"/>
                    <a:pt x="1003243" y="703613"/>
                    <a:pt x="1026666" y="637920"/>
                  </a:cubicBezTo>
                  <a:cubicBezTo>
                    <a:pt x="1042807" y="593402"/>
                    <a:pt x="1064066" y="551120"/>
                    <a:pt x="1088867" y="510876"/>
                  </a:cubicBezTo>
                  <a:cubicBezTo>
                    <a:pt x="1114719" y="466291"/>
                    <a:pt x="1143457" y="423286"/>
                    <a:pt x="1180856" y="387579"/>
                  </a:cubicBezTo>
                  <a:cubicBezTo>
                    <a:pt x="1214647" y="354240"/>
                    <a:pt x="1251062" y="318927"/>
                    <a:pt x="1299615" y="310642"/>
                  </a:cubicBezTo>
                  <a:cubicBezTo>
                    <a:pt x="1407023" y="294005"/>
                    <a:pt x="1505311" y="348453"/>
                    <a:pt x="1568693" y="433412"/>
                  </a:cubicBezTo>
                  <a:cubicBezTo>
                    <a:pt x="1663569" y="559339"/>
                    <a:pt x="1715928" y="712030"/>
                    <a:pt x="1736202" y="867745"/>
                  </a:cubicBezTo>
                  <a:cubicBezTo>
                    <a:pt x="1741582" y="906082"/>
                    <a:pt x="1748209" y="944617"/>
                    <a:pt x="1746766" y="983414"/>
                  </a:cubicBezTo>
                  <a:cubicBezTo>
                    <a:pt x="1745913" y="1011098"/>
                    <a:pt x="1741845" y="1038585"/>
                    <a:pt x="1742041" y="1066269"/>
                  </a:cubicBezTo>
                  <a:cubicBezTo>
                    <a:pt x="1741845" y="1097307"/>
                    <a:pt x="1755427" y="1108026"/>
                    <a:pt x="1785280" y="1101910"/>
                  </a:cubicBezTo>
                  <a:cubicBezTo>
                    <a:pt x="1825370" y="1098031"/>
                    <a:pt x="1865131" y="1091520"/>
                    <a:pt x="1904892" y="1085471"/>
                  </a:cubicBezTo>
                  <a:cubicBezTo>
                    <a:pt x="1929891" y="1081722"/>
                    <a:pt x="1954758" y="1078040"/>
                    <a:pt x="1979625" y="1073832"/>
                  </a:cubicBezTo>
                  <a:cubicBezTo>
                    <a:pt x="1998062" y="1071793"/>
                    <a:pt x="2014531" y="1063047"/>
                    <a:pt x="2015384" y="1042596"/>
                  </a:cubicBezTo>
                  <a:cubicBezTo>
                    <a:pt x="2023585" y="1001037"/>
                    <a:pt x="2032246" y="959610"/>
                    <a:pt x="2043138" y="918708"/>
                  </a:cubicBezTo>
                  <a:cubicBezTo>
                    <a:pt x="2056261" y="869850"/>
                    <a:pt x="2072401" y="821912"/>
                    <a:pt x="2087033" y="773514"/>
                  </a:cubicBezTo>
                  <a:cubicBezTo>
                    <a:pt x="2100812" y="728996"/>
                    <a:pt x="2112688" y="683688"/>
                    <a:pt x="2131125" y="640682"/>
                  </a:cubicBezTo>
                  <a:cubicBezTo>
                    <a:pt x="2180203" y="518175"/>
                    <a:pt x="2270092" y="410002"/>
                    <a:pt x="2401449" y="374559"/>
                  </a:cubicBezTo>
                  <a:cubicBezTo>
                    <a:pt x="2447509" y="365550"/>
                    <a:pt x="2500852" y="379030"/>
                    <a:pt x="2531756" y="415921"/>
                  </a:cubicBezTo>
                  <a:cubicBezTo>
                    <a:pt x="2564365" y="456033"/>
                    <a:pt x="2572698" y="509692"/>
                    <a:pt x="2582081" y="559142"/>
                  </a:cubicBezTo>
                  <a:cubicBezTo>
                    <a:pt x="2586083" y="588470"/>
                    <a:pt x="2582540" y="618061"/>
                    <a:pt x="2581622" y="647521"/>
                  </a:cubicBezTo>
                  <a:cubicBezTo>
                    <a:pt x="2579784" y="689541"/>
                    <a:pt x="2578669" y="731692"/>
                    <a:pt x="2572304" y="773317"/>
                  </a:cubicBezTo>
                  <a:cubicBezTo>
                    <a:pt x="2563775" y="846834"/>
                    <a:pt x="2536414" y="915683"/>
                    <a:pt x="2515024" y="986044"/>
                  </a:cubicBezTo>
                  <a:cubicBezTo>
                    <a:pt x="2504198" y="1019252"/>
                    <a:pt x="2494291" y="1052920"/>
                    <a:pt x="2479528" y="1084682"/>
                  </a:cubicBezTo>
                  <a:cubicBezTo>
                    <a:pt x="2469555" y="1106053"/>
                    <a:pt x="2456826" y="1126635"/>
                    <a:pt x="2451183" y="1149782"/>
                  </a:cubicBezTo>
                  <a:cubicBezTo>
                    <a:pt x="2446919" y="1164446"/>
                    <a:pt x="2453414" y="1183976"/>
                    <a:pt x="2471195" y="1183516"/>
                  </a:cubicBezTo>
                  <a:cubicBezTo>
                    <a:pt x="2510629" y="1184437"/>
                    <a:pt x="2549996" y="1187462"/>
                    <a:pt x="2589101" y="1193183"/>
                  </a:cubicBezTo>
                  <a:cubicBezTo>
                    <a:pt x="2608916" y="1195879"/>
                    <a:pt x="2628797" y="1198772"/>
                    <a:pt x="2648809" y="1199101"/>
                  </a:cubicBezTo>
                  <a:cubicBezTo>
                    <a:pt x="2661144" y="1199035"/>
                    <a:pt x="2676301" y="1200548"/>
                    <a:pt x="2685486" y="1190618"/>
                  </a:cubicBezTo>
                  <a:cubicBezTo>
                    <a:pt x="2690079" y="1186147"/>
                    <a:pt x="2690735" y="1179373"/>
                    <a:pt x="2692244" y="1173455"/>
                  </a:cubicBezTo>
                  <a:cubicBezTo>
                    <a:pt x="2695000" y="1162671"/>
                    <a:pt x="2698084" y="1151952"/>
                    <a:pt x="2701036" y="1141234"/>
                  </a:cubicBezTo>
                  <a:cubicBezTo>
                    <a:pt x="2712322" y="1099280"/>
                    <a:pt x="2725051" y="1057589"/>
                    <a:pt x="2742044" y="1017542"/>
                  </a:cubicBezTo>
                  <a:cubicBezTo>
                    <a:pt x="2758579" y="982230"/>
                    <a:pt x="2778000" y="948299"/>
                    <a:pt x="2796437" y="913908"/>
                  </a:cubicBezTo>
                  <a:cubicBezTo>
                    <a:pt x="2825504" y="869192"/>
                    <a:pt x="2848075" y="817440"/>
                    <a:pt x="2890723" y="783838"/>
                  </a:cubicBezTo>
                  <a:cubicBezTo>
                    <a:pt x="2910603" y="769305"/>
                    <a:pt x="2932190" y="753195"/>
                    <a:pt x="2958041" y="753655"/>
                  </a:cubicBezTo>
                  <a:cubicBezTo>
                    <a:pt x="3079687" y="775552"/>
                    <a:pt x="3049046" y="989464"/>
                    <a:pt x="3035071" y="1078895"/>
                  </a:cubicBezTo>
                  <a:cubicBezTo>
                    <a:pt x="3022735" y="1144456"/>
                    <a:pt x="2998984" y="1206926"/>
                    <a:pt x="2978053" y="1270054"/>
                  </a:cubicBezTo>
                  <a:cubicBezTo>
                    <a:pt x="2971426" y="1289124"/>
                    <a:pt x="2958107" y="1324041"/>
                    <a:pt x="2987830" y="1329434"/>
                  </a:cubicBezTo>
                  <a:cubicBezTo>
                    <a:pt x="3000493" y="1329960"/>
                    <a:pt x="3013287" y="1328776"/>
                    <a:pt x="3026016" y="1329236"/>
                  </a:cubicBezTo>
                  <a:cubicBezTo>
                    <a:pt x="3085461" y="1331406"/>
                    <a:pt x="3144316" y="1341730"/>
                    <a:pt x="3203498" y="1347386"/>
                  </a:cubicBezTo>
                  <a:cubicBezTo>
                    <a:pt x="3211831" y="1347912"/>
                    <a:pt x="3221083" y="1348306"/>
                    <a:pt x="3227972" y="1342848"/>
                  </a:cubicBezTo>
                  <a:cubicBezTo>
                    <a:pt x="3233418" y="1338574"/>
                    <a:pt x="3235518" y="1331406"/>
                    <a:pt x="3236239" y="1324831"/>
                  </a:cubicBezTo>
                  <a:cubicBezTo>
                    <a:pt x="3237879" y="1309903"/>
                    <a:pt x="3239389" y="1294911"/>
                    <a:pt x="3241357" y="1279983"/>
                  </a:cubicBezTo>
                  <a:cubicBezTo>
                    <a:pt x="3248049" y="1229350"/>
                    <a:pt x="3257957" y="1179176"/>
                    <a:pt x="3265896" y="1128740"/>
                  </a:cubicBezTo>
                  <a:cubicBezTo>
                    <a:pt x="3283152" y="1026486"/>
                    <a:pt x="3289320" y="919168"/>
                    <a:pt x="3260188" y="81842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0"/>
            <p:cNvSpPr/>
            <p:nvPr/>
          </p:nvSpPr>
          <p:spPr>
            <a:xfrm rot="85926">
              <a:off x="2206292" y="4222010"/>
              <a:ext cx="1640731" cy="674046"/>
            </a:xfrm>
            <a:custGeom>
              <a:rect b="b" l="l" r="r" t="t"/>
              <a:pathLst>
                <a:path extrusionOk="0" h="1347670" w="3280437">
                  <a:moveTo>
                    <a:pt x="3203498" y="1347386"/>
                  </a:moveTo>
                  <a:cubicBezTo>
                    <a:pt x="3144316" y="1341730"/>
                    <a:pt x="3085461" y="1331406"/>
                    <a:pt x="3026016" y="1329236"/>
                  </a:cubicBezTo>
                  <a:cubicBezTo>
                    <a:pt x="3013287" y="1328776"/>
                    <a:pt x="3000493" y="1329960"/>
                    <a:pt x="2987830" y="1329434"/>
                  </a:cubicBezTo>
                  <a:cubicBezTo>
                    <a:pt x="2958107" y="1324041"/>
                    <a:pt x="2971426" y="1289124"/>
                    <a:pt x="2978053" y="1270054"/>
                  </a:cubicBezTo>
                  <a:cubicBezTo>
                    <a:pt x="2998984" y="1206926"/>
                    <a:pt x="3022735" y="1144456"/>
                    <a:pt x="3035071" y="1078895"/>
                  </a:cubicBezTo>
                  <a:cubicBezTo>
                    <a:pt x="3049046" y="989464"/>
                    <a:pt x="3079687" y="775552"/>
                    <a:pt x="2958041" y="753655"/>
                  </a:cubicBezTo>
                  <a:cubicBezTo>
                    <a:pt x="2932190" y="753195"/>
                    <a:pt x="2910603" y="769305"/>
                    <a:pt x="2890723" y="783838"/>
                  </a:cubicBezTo>
                  <a:cubicBezTo>
                    <a:pt x="2848075" y="817440"/>
                    <a:pt x="2825504" y="869192"/>
                    <a:pt x="2796437" y="913908"/>
                  </a:cubicBezTo>
                  <a:cubicBezTo>
                    <a:pt x="2778000" y="948299"/>
                    <a:pt x="2758579" y="982230"/>
                    <a:pt x="2742044" y="1017542"/>
                  </a:cubicBezTo>
                  <a:cubicBezTo>
                    <a:pt x="2725051" y="1057589"/>
                    <a:pt x="2712322" y="1099280"/>
                    <a:pt x="2701036" y="1141234"/>
                  </a:cubicBezTo>
                  <a:cubicBezTo>
                    <a:pt x="2698084" y="1151952"/>
                    <a:pt x="2695000" y="1162671"/>
                    <a:pt x="2692244" y="1173455"/>
                  </a:cubicBezTo>
                  <a:cubicBezTo>
                    <a:pt x="2690735" y="1179373"/>
                    <a:pt x="2690079" y="1186147"/>
                    <a:pt x="2685486" y="1190618"/>
                  </a:cubicBezTo>
                  <a:cubicBezTo>
                    <a:pt x="2676301" y="1200548"/>
                    <a:pt x="2661144" y="1199035"/>
                    <a:pt x="2648809" y="1199101"/>
                  </a:cubicBezTo>
                  <a:cubicBezTo>
                    <a:pt x="2628797" y="1198772"/>
                    <a:pt x="2608916" y="1195879"/>
                    <a:pt x="2589101" y="1193183"/>
                  </a:cubicBezTo>
                  <a:cubicBezTo>
                    <a:pt x="2549996" y="1187462"/>
                    <a:pt x="2510629" y="1184437"/>
                    <a:pt x="2471195" y="1183516"/>
                  </a:cubicBezTo>
                  <a:cubicBezTo>
                    <a:pt x="2453414" y="1183976"/>
                    <a:pt x="2446919" y="1164446"/>
                    <a:pt x="2451183" y="1149782"/>
                  </a:cubicBezTo>
                  <a:cubicBezTo>
                    <a:pt x="2456826" y="1126635"/>
                    <a:pt x="2469555" y="1106053"/>
                    <a:pt x="2479528" y="1084682"/>
                  </a:cubicBezTo>
                  <a:cubicBezTo>
                    <a:pt x="2494291" y="1052920"/>
                    <a:pt x="2504198" y="1019252"/>
                    <a:pt x="2515024" y="986044"/>
                  </a:cubicBezTo>
                  <a:cubicBezTo>
                    <a:pt x="2536414" y="915683"/>
                    <a:pt x="2563775" y="846834"/>
                    <a:pt x="2572304" y="773317"/>
                  </a:cubicBezTo>
                  <a:cubicBezTo>
                    <a:pt x="2578669" y="731692"/>
                    <a:pt x="2579784" y="689541"/>
                    <a:pt x="2581622" y="647521"/>
                  </a:cubicBezTo>
                  <a:cubicBezTo>
                    <a:pt x="2582540" y="618061"/>
                    <a:pt x="2586083" y="588470"/>
                    <a:pt x="2582081" y="559142"/>
                  </a:cubicBezTo>
                  <a:cubicBezTo>
                    <a:pt x="2572698" y="509692"/>
                    <a:pt x="2564365" y="456033"/>
                    <a:pt x="2531756" y="415921"/>
                  </a:cubicBezTo>
                  <a:cubicBezTo>
                    <a:pt x="2500852" y="379030"/>
                    <a:pt x="2447509" y="365550"/>
                    <a:pt x="2401449" y="374559"/>
                  </a:cubicBezTo>
                  <a:cubicBezTo>
                    <a:pt x="2270092" y="410002"/>
                    <a:pt x="2180203" y="518175"/>
                    <a:pt x="2131125" y="640682"/>
                  </a:cubicBezTo>
                  <a:cubicBezTo>
                    <a:pt x="2112688" y="683688"/>
                    <a:pt x="2100812" y="728996"/>
                    <a:pt x="2087033" y="773514"/>
                  </a:cubicBezTo>
                  <a:cubicBezTo>
                    <a:pt x="2072401" y="821912"/>
                    <a:pt x="2056261" y="869850"/>
                    <a:pt x="2043138" y="918708"/>
                  </a:cubicBezTo>
                  <a:cubicBezTo>
                    <a:pt x="2032246" y="959610"/>
                    <a:pt x="2023585" y="1001037"/>
                    <a:pt x="2015384" y="1042596"/>
                  </a:cubicBezTo>
                  <a:cubicBezTo>
                    <a:pt x="2014531" y="1063047"/>
                    <a:pt x="1998062" y="1071793"/>
                    <a:pt x="1979625" y="1073832"/>
                  </a:cubicBezTo>
                  <a:cubicBezTo>
                    <a:pt x="1954758" y="1078040"/>
                    <a:pt x="1929891" y="1081722"/>
                    <a:pt x="1904892" y="1085471"/>
                  </a:cubicBezTo>
                  <a:cubicBezTo>
                    <a:pt x="1865131" y="1091520"/>
                    <a:pt x="1825370" y="1098031"/>
                    <a:pt x="1785280" y="1101910"/>
                  </a:cubicBezTo>
                  <a:cubicBezTo>
                    <a:pt x="1755427" y="1108026"/>
                    <a:pt x="1741845" y="1097307"/>
                    <a:pt x="1742041" y="1066269"/>
                  </a:cubicBezTo>
                  <a:cubicBezTo>
                    <a:pt x="1741845" y="1038585"/>
                    <a:pt x="1745913" y="1011098"/>
                    <a:pt x="1746766" y="983414"/>
                  </a:cubicBezTo>
                  <a:cubicBezTo>
                    <a:pt x="1748209" y="944617"/>
                    <a:pt x="1741582" y="906082"/>
                    <a:pt x="1736202" y="867745"/>
                  </a:cubicBezTo>
                  <a:cubicBezTo>
                    <a:pt x="1715928" y="712030"/>
                    <a:pt x="1663569" y="559339"/>
                    <a:pt x="1568693" y="433412"/>
                  </a:cubicBezTo>
                  <a:cubicBezTo>
                    <a:pt x="1505311" y="348453"/>
                    <a:pt x="1407023" y="294005"/>
                    <a:pt x="1299615" y="310642"/>
                  </a:cubicBezTo>
                  <a:cubicBezTo>
                    <a:pt x="1251062" y="318927"/>
                    <a:pt x="1214647" y="354240"/>
                    <a:pt x="1180856" y="387579"/>
                  </a:cubicBezTo>
                  <a:cubicBezTo>
                    <a:pt x="1143457" y="423286"/>
                    <a:pt x="1114719" y="466291"/>
                    <a:pt x="1088867" y="510876"/>
                  </a:cubicBezTo>
                  <a:cubicBezTo>
                    <a:pt x="1064066" y="551120"/>
                    <a:pt x="1042807" y="593402"/>
                    <a:pt x="1026666" y="637920"/>
                  </a:cubicBezTo>
                  <a:cubicBezTo>
                    <a:pt x="1003243" y="703613"/>
                    <a:pt x="994844" y="773119"/>
                    <a:pt x="989464" y="841837"/>
                  </a:cubicBezTo>
                  <a:cubicBezTo>
                    <a:pt x="983756" y="922653"/>
                    <a:pt x="981197" y="1003799"/>
                    <a:pt x="978835" y="1084682"/>
                  </a:cubicBezTo>
                  <a:cubicBezTo>
                    <a:pt x="975489" y="1101647"/>
                    <a:pt x="955739" y="1105395"/>
                    <a:pt x="941698" y="1109538"/>
                  </a:cubicBezTo>
                  <a:cubicBezTo>
                    <a:pt x="920833" y="1115325"/>
                    <a:pt x="899968" y="1121112"/>
                    <a:pt x="879235" y="1127424"/>
                  </a:cubicBezTo>
                  <a:cubicBezTo>
                    <a:pt x="846232" y="1137617"/>
                    <a:pt x="813360" y="1148664"/>
                    <a:pt x="780028" y="1157805"/>
                  </a:cubicBezTo>
                  <a:cubicBezTo>
                    <a:pt x="762575" y="1161158"/>
                    <a:pt x="740267" y="1174113"/>
                    <a:pt x="727341" y="1156029"/>
                  </a:cubicBezTo>
                  <a:cubicBezTo>
                    <a:pt x="720321" y="1145245"/>
                    <a:pt x="719993" y="1131896"/>
                    <a:pt x="718812" y="1119402"/>
                  </a:cubicBezTo>
                  <a:cubicBezTo>
                    <a:pt x="716909" y="1092441"/>
                    <a:pt x="717762" y="1065349"/>
                    <a:pt x="716515" y="1038322"/>
                  </a:cubicBezTo>
                  <a:cubicBezTo>
                    <a:pt x="713432" y="990516"/>
                    <a:pt x="701293" y="943959"/>
                    <a:pt x="690467" y="897534"/>
                  </a:cubicBezTo>
                  <a:cubicBezTo>
                    <a:pt x="678001" y="841639"/>
                    <a:pt x="654511" y="789493"/>
                    <a:pt x="632597" y="736886"/>
                  </a:cubicBezTo>
                  <a:cubicBezTo>
                    <a:pt x="619802" y="705125"/>
                    <a:pt x="607926" y="672970"/>
                    <a:pt x="592442" y="642392"/>
                  </a:cubicBezTo>
                  <a:cubicBezTo>
                    <a:pt x="562916" y="586432"/>
                    <a:pt x="515084" y="525605"/>
                    <a:pt x="451112" y="510810"/>
                  </a:cubicBezTo>
                  <a:cubicBezTo>
                    <a:pt x="437989" y="508771"/>
                    <a:pt x="422636" y="505220"/>
                    <a:pt x="411810" y="514229"/>
                  </a:cubicBezTo>
                  <a:cubicBezTo>
                    <a:pt x="391142" y="535206"/>
                    <a:pt x="378807" y="562693"/>
                    <a:pt x="363716" y="587681"/>
                  </a:cubicBezTo>
                  <a:cubicBezTo>
                    <a:pt x="350397" y="611486"/>
                    <a:pt x="335765" y="634567"/>
                    <a:pt x="325004" y="659621"/>
                  </a:cubicBezTo>
                  <a:cubicBezTo>
                    <a:pt x="296725" y="738333"/>
                    <a:pt x="282422" y="821517"/>
                    <a:pt x="268906" y="903847"/>
                  </a:cubicBezTo>
                  <a:cubicBezTo>
                    <a:pt x="263394" y="938370"/>
                    <a:pt x="258211" y="972958"/>
                    <a:pt x="253880" y="1007679"/>
                  </a:cubicBezTo>
                  <a:cubicBezTo>
                    <a:pt x="248894" y="1048383"/>
                    <a:pt x="243382" y="1089153"/>
                    <a:pt x="236690" y="1129660"/>
                  </a:cubicBezTo>
                  <a:cubicBezTo>
                    <a:pt x="235443" y="1137880"/>
                    <a:pt x="235378" y="1147283"/>
                    <a:pt x="229341" y="1153662"/>
                  </a:cubicBezTo>
                  <a:cubicBezTo>
                    <a:pt x="215431" y="1167603"/>
                    <a:pt x="193845" y="1170693"/>
                    <a:pt x="175276" y="1174902"/>
                  </a:cubicBezTo>
                  <a:cubicBezTo>
                    <a:pt x="145357" y="1181017"/>
                    <a:pt x="114585" y="1177598"/>
                    <a:pt x="84403" y="1179176"/>
                  </a:cubicBezTo>
                  <a:cubicBezTo>
                    <a:pt x="66359" y="1178584"/>
                    <a:pt x="43592" y="1190092"/>
                    <a:pt x="28173" y="1177861"/>
                  </a:cubicBezTo>
                  <a:cubicBezTo>
                    <a:pt x="25" y="1146429"/>
                    <a:pt x="9276" y="1027669"/>
                    <a:pt x="4290" y="981770"/>
                  </a:cubicBezTo>
                  <a:cubicBezTo>
                    <a:pt x="25" y="905951"/>
                    <a:pt x="-4240" y="828422"/>
                    <a:pt x="8358" y="753260"/>
                  </a:cubicBezTo>
                  <a:cubicBezTo>
                    <a:pt x="21939" y="686976"/>
                    <a:pt x="50875" y="625492"/>
                    <a:pt x="81450" y="565586"/>
                  </a:cubicBezTo>
                  <a:cubicBezTo>
                    <a:pt x="111894" y="503248"/>
                    <a:pt x="148572" y="444394"/>
                    <a:pt x="194763" y="392511"/>
                  </a:cubicBezTo>
                  <a:cubicBezTo>
                    <a:pt x="278748" y="281840"/>
                    <a:pt x="417650" y="223315"/>
                    <a:pt x="555108" y="249947"/>
                  </a:cubicBezTo>
                  <a:cubicBezTo>
                    <a:pt x="644866" y="264874"/>
                    <a:pt x="719599" y="296109"/>
                    <a:pt x="786327" y="359171"/>
                  </a:cubicBezTo>
                  <a:cubicBezTo>
                    <a:pt x="844066" y="189910"/>
                    <a:pt x="976342" y="21898"/>
                    <a:pt x="1164519" y="2499"/>
                  </a:cubicBezTo>
                  <a:cubicBezTo>
                    <a:pt x="1290561" y="-9864"/>
                    <a:pt x="1433465" y="24396"/>
                    <a:pt x="1542448" y="88576"/>
                  </a:cubicBezTo>
                  <a:cubicBezTo>
                    <a:pt x="1621839" y="136251"/>
                    <a:pt x="1690995" y="201681"/>
                    <a:pt x="1749915" y="272436"/>
                  </a:cubicBezTo>
                  <a:cubicBezTo>
                    <a:pt x="1774520" y="300384"/>
                    <a:pt x="1799649" y="328002"/>
                    <a:pt x="1821630" y="358054"/>
                  </a:cubicBezTo>
                  <a:cubicBezTo>
                    <a:pt x="1845381" y="390735"/>
                    <a:pt x="1865525" y="425784"/>
                    <a:pt x="1887702" y="459518"/>
                  </a:cubicBezTo>
                  <a:cubicBezTo>
                    <a:pt x="1930416" y="369101"/>
                    <a:pt x="1997012" y="293939"/>
                    <a:pt x="2065643" y="222460"/>
                  </a:cubicBezTo>
                  <a:cubicBezTo>
                    <a:pt x="2192473" y="87985"/>
                    <a:pt x="2383668" y="36299"/>
                    <a:pt x="2552621" y="121719"/>
                  </a:cubicBezTo>
                  <a:cubicBezTo>
                    <a:pt x="2587198" y="138027"/>
                    <a:pt x="2620530" y="157360"/>
                    <a:pt x="2650908" y="180572"/>
                  </a:cubicBezTo>
                  <a:cubicBezTo>
                    <a:pt x="2681484" y="205100"/>
                    <a:pt x="2707991" y="234165"/>
                    <a:pt x="2734499" y="262901"/>
                  </a:cubicBezTo>
                  <a:cubicBezTo>
                    <a:pt x="2820255" y="351017"/>
                    <a:pt x="2882784" y="468593"/>
                    <a:pt x="2884621" y="593599"/>
                  </a:cubicBezTo>
                  <a:cubicBezTo>
                    <a:pt x="2924382" y="569598"/>
                    <a:pt x="2971886" y="561575"/>
                    <a:pt x="3017814" y="562627"/>
                  </a:cubicBezTo>
                  <a:cubicBezTo>
                    <a:pt x="3069911" y="567888"/>
                    <a:pt x="3117677" y="597150"/>
                    <a:pt x="3157110" y="630292"/>
                  </a:cubicBezTo>
                  <a:cubicBezTo>
                    <a:pt x="3209075" y="680532"/>
                    <a:pt x="3237814" y="750827"/>
                    <a:pt x="3260188" y="818427"/>
                  </a:cubicBezTo>
                  <a:cubicBezTo>
                    <a:pt x="3289320" y="919168"/>
                    <a:pt x="3283152" y="1026486"/>
                    <a:pt x="3265896" y="1128740"/>
                  </a:cubicBezTo>
                  <a:cubicBezTo>
                    <a:pt x="3257957" y="1179176"/>
                    <a:pt x="3248049" y="1229350"/>
                    <a:pt x="3241357" y="1279983"/>
                  </a:cubicBezTo>
                  <a:cubicBezTo>
                    <a:pt x="3239389" y="1294911"/>
                    <a:pt x="3237879" y="1309903"/>
                    <a:pt x="3236239" y="1324831"/>
                  </a:cubicBezTo>
                  <a:cubicBezTo>
                    <a:pt x="3235518" y="1331406"/>
                    <a:pt x="3233418" y="1338574"/>
                    <a:pt x="3227972" y="1342848"/>
                  </a:cubicBezTo>
                  <a:cubicBezTo>
                    <a:pt x="3221083" y="1348306"/>
                    <a:pt x="3211831" y="1347912"/>
                    <a:pt x="3203498" y="1347386"/>
                  </a:cubicBezTo>
                  <a:close/>
                  <a:moveTo>
                    <a:pt x="3208288" y="1318912"/>
                  </a:moveTo>
                  <a:cubicBezTo>
                    <a:pt x="3223313" y="1169970"/>
                    <a:pt x="3271276" y="1020765"/>
                    <a:pt x="3243588" y="870507"/>
                  </a:cubicBezTo>
                  <a:cubicBezTo>
                    <a:pt x="3228628" y="797121"/>
                    <a:pt x="3191491" y="702955"/>
                    <a:pt x="3136967" y="650480"/>
                  </a:cubicBezTo>
                  <a:cubicBezTo>
                    <a:pt x="3106326" y="624571"/>
                    <a:pt x="3069124" y="602674"/>
                    <a:pt x="3030215" y="593008"/>
                  </a:cubicBezTo>
                  <a:cubicBezTo>
                    <a:pt x="2993932" y="587944"/>
                    <a:pt x="2955417" y="593797"/>
                    <a:pt x="2921298" y="606948"/>
                  </a:cubicBezTo>
                  <a:cubicBezTo>
                    <a:pt x="2906798" y="613064"/>
                    <a:pt x="2893872" y="622270"/>
                    <a:pt x="2879503" y="628583"/>
                  </a:cubicBezTo>
                  <a:cubicBezTo>
                    <a:pt x="2873335" y="631213"/>
                    <a:pt x="2865003" y="629240"/>
                    <a:pt x="2860803" y="623848"/>
                  </a:cubicBezTo>
                  <a:cubicBezTo>
                    <a:pt x="2855292" y="616746"/>
                    <a:pt x="2857063" y="607343"/>
                    <a:pt x="2856407" y="598992"/>
                  </a:cubicBezTo>
                  <a:cubicBezTo>
                    <a:pt x="2856014" y="580316"/>
                    <a:pt x="2854833" y="564468"/>
                    <a:pt x="2852667" y="546582"/>
                  </a:cubicBezTo>
                  <a:cubicBezTo>
                    <a:pt x="2836330" y="437292"/>
                    <a:pt x="2774720" y="341811"/>
                    <a:pt x="2697756" y="265137"/>
                  </a:cubicBezTo>
                  <a:cubicBezTo>
                    <a:pt x="2656945" y="218383"/>
                    <a:pt x="2608063" y="179849"/>
                    <a:pt x="2552096" y="152954"/>
                  </a:cubicBezTo>
                  <a:cubicBezTo>
                    <a:pt x="2495078" y="125467"/>
                    <a:pt x="2431893" y="104293"/>
                    <a:pt x="2368052" y="108107"/>
                  </a:cubicBezTo>
                  <a:cubicBezTo>
                    <a:pt x="2270749" y="112578"/>
                    <a:pt x="2176857" y="155124"/>
                    <a:pt x="2106586" y="222131"/>
                  </a:cubicBezTo>
                  <a:cubicBezTo>
                    <a:pt x="2053899" y="275395"/>
                    <a:pt x="2001080" y="330041"/>
                    <a:pt x="1959285" y="392511"/>
                  </a:cubicBezTo>
                  <a:cubicBezTo>
                    <a:pt x="1943144" y="417170"/>
                    <a:pt x="1927988" y="442553"/>
                    <a:pt x="1914800" y="468988"/>
                  </a:cubicBezTo>
                  <a:cubicBezTo>
                    <a:pt x="1907910" y="485164"/>
                    <a:pt x="1894525" y="511862"/>
                    <a:pt x="1875301" y="492069"/>
                  </a:cubicBezTo>
                  <a:cubicBezTo>
                    <a:pt x="1842560" y="444460"/>
                    <a:pt x="1815331" y="392905"/>
                    <a:pt x="1778194" y="348387"/>
                  </a:cubicBezTo>
                  <a:cubicBezTo>
                    <a:pt x="1719405" y="279867"/>
                    <a:pt x="1663634" y="211018"/>
                    <a:pt x="1591329" y="156899"/>
                  </a:cubicBezTo>
                  <a:cubicBezTo>
                    <a:pt x="1486283" y="72334"/>
                    <a:pt x="1350465" y="30841"/>
                    <a:pt x="1216746" y="28013"/>
                  </a:cubicBezTo>
                  <a:cubicBezTo>
                    <a:pt x="1067674" y="25251"/>
                    <a:pt x="953508" y="112052"/>
                    <a:pt x="876545" y="234362"/>
                  </a:cubicBezTo>
                  <a:cubicBezTo>
                    <a:pt x="856336" y="268820"/>
                    <a:pt x="837702" y="304395"/>
                    <a:pt x="822808" y="341482"/>
                  </a:cubicBezTo>
                  <a:cubicBezTo>
                    <a:pt x="813032" y="358843"/>
                    <a:pt x="810998" y="409608"/>
                    <a:pt x="781341" y="392051"/>
                  </a:cubicBezTo>
                  <a:cubicBezTo>
                    <a:pt x="744466" y="360815"/>
                    <a:pt x="708445" y="326884"/>
                    <a:pt x="662647" y="309392"/>
                  </a:cubicBezTo>
                  <a:cubicBezTo>
                    <a:pt x="578204" y="274869"/>
                    <a:pt x="482737" y="258496"/>
                    <a:pt x="393701" y="284339"/>
                  </a:cubicBezTo>
                  <a:cubicBezTo>
                    <a:pt x="327563" y="303080"/>
                    <a:pt x="269168" y="344179"/>
                    <a:pt x="225470" y="396522"/>
                  </a:cubicBezTo>
                  <a:cubicBezTo>
                    <a:pt x="155789" y="470632"/>
                    <a:pt x="108089" y="560983"/>
                    <a:pt x="65506" y="652584"/>
                  </a:cubicBezTo>
                  <a:cubicBezTo>
                    <a:pt x="68590" y="654820"/>
                    <a:pt x="69443" y="659029"/>
                    <a:pt x="67606" y="662382"/>
                  </a:cubicBezTo>
                  <a:cubicBezTo>
                    <a:pt x="58945" y="678559"/>
                    <a:pt x="50809" y="693815"/>
                    <a:pt x="43198" y="709465"/>
                  </a:cubicBezTo>
                  <a:cubicBezTo>
                    <a:pt x="27779" y="756351"/>
                    <a:pt x="24630" y="806656"/>
                    <a:pt x="27320" y="855712"/>
                  </a:cubicBezTo>
                  <a:cubicBezTo>
                    <a:pt x="28763" y="905096"/>
                    <a:pt x="30863" y="954546"/>
                    <a:pt x="33881" y="1003865"/>
                  </a:cubicBezTo>
                  <a:cubicBezTo>
                    <a:pt x="36440" y="1054301"/>
                    <a:pt x="32634" y="1106053"/>
                    <a:pt x="46347" y="1154451"/>
                  </a:cubicBezTo>
                  <a:cubicBezTo>
                    <a:pt x="99494" y="1144522"/>
                    <a:pt x="156577" y="1159120"/>
                    <a:pt x="206902" y="1135447"/>
                  </a:cubicBezTo>
                  <a:cubicBezTo>
                    <a:pt x="227832" y="1002484"/>
                    <a:pt x="239511" y="867811"/>
                    <a:pt x="272317" y="736952"/>
                  </a:cubicBezTo>
                  <a:cubicBezTo>
                    <a:pt x="280519" y="704402"/>
                    <a:pt x="288130" y="671457"/>
                    <a:pt x="301909" y="640748"/>
                  </a:cubicBezTo>
                  <a:cubicBezTo>
                    <a:pt x="315491" y="611617"/>
                    <a:pt x="333009" y="584459"/>
                    <a:pt x="348559" y="556314"/>
                  </a:cubicBezTo>
                  <a:cubicBezTo>
                    <a:pt x="365881" y="529485"/>
                    <a:pt x="379660" y="492595"/>
                    <a:pt x="412401" y="482008"/>
                  </a:cubicBezTo>
                  <a:cubicBezTo>
                    <a:pt x="458395" y="472670"/>
                    <a:pt x="504783" y="495883"/>
                    <a:pt x="538246" y="526263"/>
                  </a:cubicBezTo>
                  <a:cubicBezTo>
                    <a:pt x="605827" y="581500"/>
                    <a:pt x="634893" y="665539"/>
                    <a:pt x="666387" y="743988"/>
                  </a:cubicBezTo>
                  <a:cubicBezTo>
                    <a:pt x="704836" y="828093"/>
                    <a:pt x="728850" y="918050"/>
                    <a:pt x="742432" y="1009388"/>
                  </a:cubicBezTo>
                  <a:cubicBezTo>
                    <a:pt x="748403" y="1051276"/>
                    <a:pt x="742957" y="1094085"/>
                    <a:pt x="749453" y="1135907"/>
                  </a:cubicBezTo>
                  <a:cubicBezTo>
                    <a:pt x="817296" y="1118547"/>
                    <a:pt x="883565" y="1095334"/>
                    <a:pt x="950949" y="1076330"/>
                  </a:cubicBezTo>
                  <a:cubicBezTo>
                    <a:pt x="954164" y="954086"/>
                    <a:pt x="955608" y="830789"/>
                    <a:pt x="977457" y="710189"/>
                  </a:cubicBezTo>
                  <a:cubicBezTo>
                    <a:pt x="991826" y="633975"/>
                    <a:pt x="1023583" y="562035"/>
                    <a:pt x="1064197" y="496343"/>
                  </a:cubicBezTo>
                  <a:cubicBezTo>
                    <a:pt x="1096216" y="439462"/>
                    <a:pt x="1135715" y="387250"/>
                    <a:pt x="1184793" y="344047"/>
                  </a:cubicBezTo>
                  <a:cubicBezTo>
                    <a:pt x="1218387" y="311957"/>
                    <a:pt x="1259067" y="285325"/>
                    <a:pt x="1306176" y="280525"/>
                  </a:cubicBezTo>
                  <a:cubicBezTo>
                    <a:pt x="1494616" y="262836"/>
                    <a:pt x="1603008" y="406386"/>
                    <a:pt x="1677807" y="559076"/>
                  </a:cubicBezTo>
                  <a:cubicBezTo>
                    <a:pt x="1734759" y="675994"/>
                    <a:pt x="1759101" y="805472"/>
                    <a:pt x="1773601" y="933832"/>
                  </a:cubicBezTo>
                  <a:cubicBezTo>
                    <a:pt x="1779834" y="980258"/>
                    <a:pt x="1769074" y="1028393"/>
                    <a:pt x="1771174" y="1074489"/>
                  </a:cubicBezTo>
                  <a:cubicBezTo>
                    <a:pt x="1843085" y="1066335"/>
                    <a:pt x="1915456" y="1056537"/>
                    <a:pt x="1986318" y="1042596"/>
                  </a:cubicBezTo>
                  <a:cubicBezTo>
                    <a:pt x="2003508" y="945932"/>
                    <a:pt x="2031853" y="852029"/>
                    <a:pt x="2061772" y="758652"/>
                  </a:cubicBezTo>
                  <a:cubicBezTo>
                    <a:pt x="2088936" y="662580"/>
                    <a:pt x="2123186" y="565652"/>
                    <a:pt x="2186699" y="487071"/>
                  </a:cubicBezTo>
                  <a:cubicBezTo>
                    <a:pt x="2218586" y="446433"/>
                    <a:pt x="2257101" y="410923"/>
                    <a:pt x="2302636" y="386198"/>
                  </a:cubicBezTo>
                  <a:cubicBezTo>
                    <a:pt x="2347515" y="360421"/>
                    <a:pt x="2397971" y="336353"/>
                    <a:pt x="2450987" y="344573"/>
                  </a:cubicBezTo>
                  <a:cubicBezTo>
                    <a:pt x="2561610" y="356410"/>
                    <a:pt x="2593104" y="451496"/>
                    <a:pt x="2609244" y="547174"/>
                  </a:cubicBezTo>
                  <a:cubicBezTo>
                    <a:pt x="2615150" y="581040"/>
                    <a:pt x="2611278" y="615365"/>
                    <a:pt x="2610032" y="649428"/>
                  </a:cubicBezTo>
                  <a:cubicBezTo>
                    <a:pt x="2608391" y="717093"/>
                    <a:pt x="2602486" y="784824"/>
                    <a:pt x="2586739" y="850845"/>
                  </a:cubicBezTo>
                  <a:cubicBezTo>
                    <a:pt x="2568696" y="917722"/>
                    <a:pt x="2544944" y="983019"/>
                    <a:pt x="2524210" y="1049106"/>
                  </a:cubicBezTo>
                  <a:cubicBezTo>
                    <a:pt x="2513384" y="1086260"/>
                    <a:pt x="2491207" y="1118679"/>
                    <a:pt x="2479200" y="1155109"/>
                  </a:cubicBezTo>
                  <a:cubicBezTo>
                    <a:pt x="2541138" y="1154188"/>
                    <a:pt x="2601961" y="1170562"/>
                    <a:pt x="2663769" y="1170101"/>
                  </a:cubicBezTo>
                  <a:cubicBezTo>
                    <a:pt x="2683387" y="1095269"/>
                    <a:pt x="2703858" y="1019581"/>
                    <a:pt x="2743291" y="952442"/>
                  </a:cubicBezTo>
                  <a:cubicBezTo>
                    <a:pt x="2774457" y="894903"/>
                    <a:pt x="2806542" y="834209"/>
                    <a:pt x="2848403" y="783838"/>
                  </a:cubicBezTo>
                  <a:cubicBezTo>
                    <a:pt x="2965981" y="660673"/>
                    <a:pt x="3067746" y="749512"/>
                    <a:pt x="3076538" y="894443"/>
                  </a:cubicBezTo>
                  <a:cubicBezTo>
                    <a:pt x="3078966" y="966448"/>
                    <a:pt x="3073782" y="1039243"/>
                    <a:pt x="3057576" y="1109604"/>
                  </a:cubicBezTo>
                  <a:cubicBezTo>
                    <a:pt x="3043732" y="1175033"/>
                    <a:pt x="3017224" y="1236780"/>
                    <a:pt x="2998459" y="1300763"/>
                  </a:cubicBezTo>
                  <a:cubicBezTo>
                    <a:pt x="3068861" y="1298527"/>
                    <a:pt x="3138411" y="1313060"/>
                    <a:pt x="3208288" y="131891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0"/>
            <p:cNvSpPr/>
            <p:nvPr/>
          </p:nvSpPr>
          <p:spPr>
            <a:xfrm rot="85926">
              <a:off x="2219521" y="4235990"/>
              <a:ext cx="1613297" cy="645682"/>
            </a:xfrm>
            <a:custGeom>
              <a:rect b="b" l="l" r="r" t="t"/>
              <a:pathLst>
                <a:path extrusionOk="0" h="1290960" w="3225586">
                  <a:moveTo>
                    <a:pt x="3217105" y="842555"/>
                  </a:moveTo>
                  <a:cubicBezTo>
                    <a:pt x="3244860" y="992813"/>
                    <a:pt x="3196897" y="1142018"/>
                    <a:pt x="3181806" y="1290960"/>
                  </a:cubicBezTo>
                  <a:cubicBezTo>
                    <a:pt x="3111928" y="1285108"/>
                    <a:pt x="3042379" y="1270575"/>
                    <a:pt x="2971911" y="1272943"/>
                  </a:cubicBezTo>
                  <a:cubicBezTo>
                    <a:pt x="2990676" y="1208960"/>
                    <a:pt x="3017184" y="1147213"/>
                    <a:pt x="3031028" y="1081849"/>
                  </a:cubicBezTo>
                  <a:cubicBezTo>
                    <a:pt x="3047234" y="1011554"/>
                    <a:pt x="3052417" y="938759"/>
                    <a:pt x="3049990" y="866688"/>
                  </a:cubicBezTo>
                  <a:cubicBezTo>
                    <a:pt x="3041132" y="721757"/>
                    <a:pt x="2939432" y="632918"/>
                    <a:pt x="2821855" y="756083"/>
                  </a:cubicBezTo>
                  <a:cubicBezTo>
                    <a:pt x="2779994" y="806454"/>
                    <a:pt x="2747909" y="867149"/>
                    <a:pt x="2716743" y="924687"/>
                  </a:cubicBezTo>
                  <a:cubicBezTo>
                    <a:pt x="2677310" y="991826"/>
                    <a:pt x="2656839" y="1067514"/>
                    <a:pt x="2637220" y="1142347"/>
                  </a:cubicBezTo>
                  <a:cubicBezTo>
                    <a:pt x="2575413" y="1142741"/>
                    <a:pt x="2514656" y="1126368"/>
                    <a:pt x="2452718" y="1127354"/>
                  </a:cubicBezTo>
                  <a:cubicBezTo>
                    <a:pt x="2464725" y="1090858"/>
                    <a:pt x="2486902" y="1058505"/>
                    <a:pt x="2497728" y="1021352"/>
                  </a:cubicBezTo>
                  <a:cubicBezTo>
                    <a:pt x="2518462" y="955265"/>
                    <a:pt x="2542213" y="889967"/>
                    <a:pt x="2560257" y="823091"/>
                  </a:cubicBezTo>
                  <a:cubicBezTo>
                    <a:pt x="2576004" y="757069"/>
                    <a:pt x="2581843" y="689339"/>
                    <a:pt x="2583549" y="621673"/>
                  </a:cubicBezTo>
                  <a:cubicBezTo>
                    <a:pt x="2584796" y="587545"/>
                    <a:pt x="2588601" y="553219"/>
                    <a:pt x="2582762" y="519419"/>
                  </a:cubicBezTo>
                  <a:cubicBezTo>
                    <a:pt x="2566556" y="423741"/>
                    <a:pt x="2535062" y="328655"/>
                    <a:pt x="2424504" y="316818"/>
                  </a:cubicBezTo>
                  <a:cubicBezTo>
                    <a:pt x="2371489" y="308533"/>
                    <a:pt x="2320967" y="332666"/>
                    <a:pt x="2276154" y="358443"/>
                  </a:cubicBezTo>
                  <a:cubicBezTo>
                    <a:pt x="2230619" y="383168"/>
                    <a:pt x="2192104" y="418678"/>
                    <a:pt x="2160216" y="459316"/>
                  </a:cubicBezTo>
                  <a:cubicBezTo>
                    <a:pt x="2096703" y="537832"/>
                    <a:pt x="2062519" y="634759"/>
                    <a:pt x="2035290" y="730898"/>
                  </a:cubicBezTo>
                  <a:cubicBezTo>
                    <a:pt x="2005436" y="824274"/>
                    <a:pt x="1977026" y="918111"/>
                    <a:pt x="1959835" y="1014842"/>
                  </a:cubicBezTo>
                  <a:cubicBezTo>
                    <a:pt x="1888974" y="1028782"/>
                    <a:pt x="1816603" y="1038580"/>
                    <a:pt x="1744691" y="1046734"/>
                  </a:cubicBezTo>
                  <a:cubicBezTo>
                    <a:pt x="1742657" y="1000638"/>
                    <a:pt x="1753418" y="952503"/>
                    <a:pt x="1747184" y="906078"/>
                  </a:cubicBezTo>
                  <a:cubicBezTo>
                    <a:pt x="1732684" y="777718"/>
                    <a:pt x="1708342" y="648240"/>
                    <a:pt x="1651390" y="531322"/>
                  </a:cubicBezTo>
                  <a:cubicBezTo>
                    <a:pt x="1576591" y="378631"/>
                    <a:pt x="1468199" y="235015"/>
                    <a:pt x="1279760" y="252770"/>
                  </a:cubicBezTo>
                  <a:cubicBezTo>
                    <a:pt x="1232584" y="257570"/>
                    <a:pt x="1191970" y="284268"/>
                    <a:pt x="1158376" y="316292"/>
                  </a:cubicBezTo>
                  <a:cubicBezTo>
                    <a:pt x="1109298" y="359495"/>
                    <a:pt x="1069734" y="411642"/>
                    <a:pt x="1037780" y="468588"/>
                  </a:cubicBezTo>
                  <a:cubicBezTo>
                    <a:pt x="997166" y="534281"/>
                    <a:pt x="965409" y="606220"/>
                    <a:pt x="951040" y="682434"/>
                  </a:cubicBezTo>
                  <a:cubicBezTo>
                    <a:pt x="929191" y="803034"/>
                    <a:pt x="927748" y="926331"/>
                    <a:pt x="924533" y="1048576"/>
                  </a:cubicBezTo>
                  <a:cubicBezTo>
                    <a:pt x="857148" y="1067514"/>
                    <a:pt x="790880" y="1090727"/>
                    <a:pt x="723036" y="1108087"/>
                  </a:cubicBezTo>
                  <a:cubicBezTo>
                    <a:pt x="716540" y="1066265"/>
                    <a:pt x="721921" y="1023522"/>
                    <a:pt x="716016" y="981568"/>
                  </a:cubicBezTo>
                  <a:cubicBezTo>
                    <a:pt x="702434" y="890164"/>
                    <a:pt x="678419" y="800273"/>
                    <a:pt x="639970" y="716168"/>
                  </a:cubicBezTo>
                  <a:cubicBezTo>
                    <a:pt x="608476" y="637718"/>
                    <a:pt x="579410" y="553614"/>
                    <a:pt x="511829" y="498377"/>
                  </a:cubicBezTo>
                  <a:cubicBezTo>
                    <a:pt x="478366" y="467996"/>
                    <a:pt x="431913" y="444784"/>
                    <a:pt x="385984" y="454121"/>
                  </a:cubicBezTo>
                  <a:cubicBezTo>
                    <a:pt x="353243" y="464709"/>
                    <a:pt x="339464" y="501599"/>
                    <a:pt x="322143" y="528428"/>
                  </a:cubicBezTo>
                  <a:cubicBezTo>
                    <a:pt x="306592" y="556507"/>
                    <a:pt x="289139" y="583731"/>
                    <a:pt x="275492" y="612862"/>
                  </a:cubicBezTo>
                  <a:cubicBezTo>
                    <a:pt x="261648" y="643571"/>
                    <a:pt x="254037" y="676516"/>
                    <a:pt x="245901" y="709066"/>
                  </a:cubicBezTo>
                  <a:cubicBezTo>
                    <a:pt x="213029" y="839859"/>
                    <a:pt x="201350" y="974598"/>
                    <a:pt x="180419" y="1107495"/>
                  </a:cubicBezTo>
                  <a:cubicBezTo>
                    <a:pt x="130094" y="1131102"/>
                    <a:pt x="73011" y="1116570"/>
                    <a:pt x="19865" y="1126433"/>
                  </a:cubicBezTo>
                  <a:cubicBezTo>
                    <a:pt x="6152" y="1078035"/>
                    <a:pt x="9957" y="1026284"/>
                    <a:pt x="7399" y="975847"/>
                  </a:cubicBezTo>
                  <a:cubicBezTo>
                    <a:pt x="4380" y="926528"/>
                    <a:pt x="2281" y="877144"/>
                    <a:pt x="837" y="827694"/>
                  </a:cubicBezTo>
                  <a:cubicBezTo>
                    <a:pt x="-1787" y="778638"/>
                    <a:pt x="1297" y="728267"/>
                    <a:pt x="16716" y="681448"/>
                  </a:cubicBezTo>
                  <a:cubicBezTo>
                    <a:pt x="24327" y="665797"/>
                    <a:pt x="32463" y="650541"/>
                    <a:pt x="41123" y="634365"/>
                  </a:cubicBezTo>
                  <a:cubicBezTo>
                    <a:pt x="42961" y="631011"/>
                    <a:pt x="42108" y="626737"/>
                    <a:pt x="39024" y="624567"/>
                  </a:cubicBezTo>
                  <a:cubicBezTo>
                    <a:pt x="81607" y="532966"/>
                    <a:pt x="129373" y="442614"/>
                    <a:pt x="198988" y="368570"/>
                  </a:cubicBezTo>
                  <a:cubicBezTo>
                    <a:pt x="242686" y="316227"/>
                    <a:pt x="301081" y="275062"/>
                    <a:pt x="367219" y="256387"/>
                  </a:cubicBezTo>
                  <a:cubicBezTo>
                    <a:pt x="456255" y="230544"/>
                    <a:pt x="551721" y="246917"/>
                    <a:pt x="636165" y="281440"/>
                  </a:cubicBezTo>
                  <a:cubicBezTo>
                    <a:pt x="681963" y="298866"/>
                    <a:pt x="717984" y="332863"/>
                    <a:pt x="754858" y="364098"/>
                  </a:cubicBezTo>
                  <a:cubicBezTo>
                    <a:pt x="784515" y="381656"/>
                    <a:pt x="786549" y="330891"/>
                    <a:pt x="796325" y="313530"/>
                  </a:cubicBezTo>
                  <a:cubicBezTo>
                    <a:pt x="811220" y="276443"/>
                    <a:pt x="829854" y="240802"/>
                    <a:pt x="850062" y="206410"/>
                  </a:cubicBezTo>
                  <a:cubicBezTo>
                    <a:pt x="926960" y="84166"/>
                    <a:pt x="1041192" y="-2635"/>
                    <a:pt x="1190264" y="61"/>
                  </a:cubicBezTo>
                  <a:cubicBezTo>
                    <a:pt x="1323983" y="2823"/>
                    <a:pt x="1459801" y="44316"/>
                    <a:pt x="1564847" y="128947"/>
                  </a:cubicBezTo>
                  <a:cubicBezTo>
                    <a:pt x="1637152" y="183066"/>
                    <a:pt x="1692923" y="251915"/>
                    <a:pt x="1751712" y="320435"/>
                  </a:cubicBezTo>
                  <a:cubicBezTo>
                    <a:pt x="1788849" y="364953"/>
                    <a:pt x="1816078" y="416508"/>
                    <a:pt x="1848818" y="464117"/>
                  </a:cubicBezTo>
                  <a:cubicBezTo>
                    <a:pt x="1868043" y="483844"/>
                    <a:pt x="1881428" y="457212"/>
                    <a:pt x="1888317" y="440970"/>
                  </a:cubicBezTo>
                  <a:cubicBezTo>
                    <a:pt x="1901440" y="414535"/>
                    <a:pt x="1916596" y="389152"/>
                    <a:pt x="1932737" y="364493"/>
                  </a:cubicBezTo>
                  <a:cubicBezTo>
                    <a:pt x="1974532" y="301957"/>
                    <a:pt x="2027351" y="247378"/>
                    <a:pt x="2080038" y="194114"/>
                  </a:cubicBezTo>
                  <a:cubicBezTo>
                    <a:pt x="2150309" y="127106"/>
                    <a:pt x="2244201" y="84560"/>
                    <a:pt x="2341504" y="80089"/>
                  </a:cubicBezTo>
                  <a:cubicBezTo>
                    <a:pt x="2405280" y="76275"/>
                    <a:pt x="2468465" y="97449"/>
                    <a:pt x="2525482" y="124936"/>
                  </a:cubicBezTo>
                  <a:cubicBezTo>
                    <a:pt x="2581450" y="151831"/>
                    <a:pt x="2630331" y="190365"/>
                    <a:pt x="2671142" y="237119"/>
                  </a:cubicBezTo>
                  <a:cubicBezTo>
                    <a:pt x="2748106" y="313793"/>
                    <a:pt x="2809651" y="409274"/>
                    <a:pt x="2826054" y="518565"/>
                  </a:cubicBezTo>
                  <a:cubicBezTo>
                    <a:pt x="2828285" y="536451"/>
                    <a:pt x="2829400" y="552233"/>
                    <a:pt x="2829794" y="570974"/>
                  </a:cubicBezTo>
                  <a:cubicBezTo>
                    <a:pt x="2830384" y="579325"/>
                    <a:pt x="2828613" y="588729"/>
                    <a:pt x="2834190" y="595830"/>
                  </a:cubicBezTo>
                  <a:cubicBezTo>
                    <a:pt x="2838323" y="601223"/>
                    <a:pt x="2846656" y="603195"/>
                    <a:pt x="2852889" y="600565"/>
                  </a:cubicBezTo>
                  <a:cubicBezTo>
                    <a:pt x="2867259" y="594252"/>
                    <a:pt x="2880184" y="585046"/>
                    <a:pt x="2894750" y="578931"/>
                  </a:cubicBezTo>
                  <a:cubicBezTo>
                    <a:pt x="2928869" y="565713"/>
                    <a:pt x="2967318" y="559926"/>
                    <a:pt x="3003667" y="564990"/>
                  </a:cubicBezTo>
                  <a:cubicBezTo>
                    <a:pt x="3042576" y="574590"/>
                    <a:pt x="3079778" y="596554"/>
                    <a:pt x="3110419" y="622397"/>
                  </a:cubicBezTo>
                  <a:cubicBezTo>
                    <a:pt x="3164943" y="675003"/>
                    <a:pt x="3202080" y="769169"/>
                    <a:pt x="3217105" y="8425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1088427" y="581397"/>
            <a:ext cx="2418931" cy="3978952"/>
            <a:chOff x="1088427" y="581397"/>
            <a:chExt cx="2418931" cy="3978952"/>
          </a:xfrm>
        </p:grpSpPr>
        <p:sp>
          <p:nvSpPr>
            <p:cNvPr id="708" name="Google Shape;708;p20"/>
            <p:cNvSpPr/>
            <p:nvPr/>
          </p:nvSpPr>
          <p:spPr>
            <a:xfrm rot="-327235">
              <a:off x="1264197" y="671050"/>
              <a:ext cx="2067389" cy="3797151"/>
            </a:xfrm>
            <a:custGeom>
              <a:rect b="b" l="l" r="r" t="t"/>
              <a:pathLst>
                <a:path extrusionOk="0" h="7597911" w="4136744">
                  <a:moveTo>
                    <a:pt x="4105311" y="4904039"/>
                  </a:moveTo>
                  <a:cubicBezTo>
                    <a:pt x="4095592" y="4520201"/>
                    <a:pt x="4085570" y="4136211"/>
                    <a:pt x="4067651" y="3752677"/>
                  </a:cubicBezTo>
                  <a:cubicBezTo>
                    <a:pt x="4063855" y="3446184"/>
                    <a:pt x="4060818" y="3139387"/>
                    <a:pt x="4036066" y="2833654"/>
                  </a:cubicBezTo>
                  <a:cubicBezTo>
                    <a:pt x="4001443" y="2396480"/>
                    <a:pt x="3996128" y="1951860"/>
                    <a:pt x="3966821" y="1513622"/>
                  </a:cubicBezTo>
                  <a:cubicBezTo>
                    <a:pt x="3961354" y="1373520"/>
                    <a:pt x="3948902" y="1232202"/>
                    <a:pt x="3935083" y="1092252"/>
                  </a:cubicBezTo>
                  <a:cubicBezTo>
                    <a:pt x="3922479" y="923734"/>
                    <a:pt x="3929769" y="754456"/>
                    <a:pt x="3913672" y="586090"/>
                  </a:cubicBezTo>
                  <a:cubicBezTo>
                    <a:pt x="3916861" y="386573"/>
                    <a:pt x="3806008" y="131289"/>
                    <a:pt x="3611484" y="62301"/>
                  </a:cubicBezTo>
                  <a:cubicBezTo>
                    <a:pt x="3604802" y="56223"/>
                    <a:pt x="3598121" y="50297"/>
                    <a:pt x="3591136" y="44523"/>
                  </a:cubicBezTo>
                  <a:cubicBezTo>
                    <a:pt x="3563802" y="22033"/>
                    <a:pt x="3528420" y="11701"/>
                    <a:pt x="3493494" y="9573"/>
                  </a:cubicBezTo>
                  <a:cubicBezTo>
                    <a:pt x="3491672" y="9421"/>
                    <a:pt x="3490001" y="9421"/>
                    <a:pt x="3488483" y="9573"/>
                  </a:cubicBezTo>
                  <a:cubicBezTo>
                    <a:pt x="3486812" y="9117"/>
                    <a:pt x="3485142" y="8813"/>
                    <a:pt x="3483320" y="8661"/>
                  </a:cubicBezTo>
                  <a:cubicBezTo>
                    <a:pt x="3293503" y="5318"/>
                    <a:pt x="3103535" y="7142"/>
                    <a:pt x="2913718" y="0"/>
                  </a:cubicBezTo>
                  <a:cubicBezTo>
                    <a:pt x="2810002" y="152"/>
                    <a:pt x="2710387" y="12612"/>
                    <a:pt x="2605912" y="15195"/>
                  </a:cubicBezTo>
                  <a:cubicBezTo>
                    <a:pt x="2507966" y="16411"/>
                    <a:pt x="2409869" y="16107"/>
                    <a:pt x="2311924" y="20362"/>
                  </a:cubicBezTo>
                  <a:cubicBezTo>
                    <a:pt x="1825386" y="30239"/>
                    <a:pt x="1338696" y="23249"/>
                    <a:pt x="852917" y="56071"/>
                  </a:cubicBezTo>
                  <a:cubicBezTo>
                    <a:pt x="804476" y="60022"/>
                    <a:pt x="275267" y="74914"/>
                    <a:pt x="254919" y="148916"/>
                  </a:cubicBezTo>
                  <a:cubicBezTo>
                    <a:pt x="252338" y="147396"/>
                    <a:pt x="249452" y="146484"/>
                    <a:pt x="246263" y="146636"/>
                  </a:cubicBezTo>
                  <a:cubicBezTo>
                    <a:pt x="154544" y="195870"/>
                    <a:pt x="85755" y="285371"/>
                    <a:pt x="44906" y="381255"/>
                  </a:cubicBezTo>
                  <a:cubicBezTo>
                    <a:pt x="-43" y="483065"/>
                    <a:pt x="14232" y="597031"/>
                    <a:pt x="7550" y="705374"/>
                  </a:cubicBezTo>
                  <a:cubicBezTo>
                    <a:pt x="-17050" y="1253932"/>
                    <a:pt x="23495" y="1801881"/>
                    <a:pt x="57054" y="2349374"/>
                  </a:cubicBezTo>
                  <a:cubicBezTo>
                    <a:pt x="89247" y="2893676"/>
                    <a:pt x="101244" y="3438587"/>
                    <a:pt x="122807" y="3983345"/>
                  </a:cubicBezTo>
                  <a:cubicBezTo>
                    <a:pt x="131766" y="4610615"/>
                    <a:pt x="144977" y="5238188"/>
                    <a:pt x="145737" y="5865610"/>
                  </a:cubicBezTo>
                  <a:cubicBezTo>
                    <a:pt x="151355" y="6097949"/>
                    <a:pt x="151963" y="6330288"/>
                    <a:pt x="153177" y="6562627"/>
                  </a:cubicBezTo>
                  <a:cubicBezTo>
                    <a:pt x="156214" y="6746492"/>
                    <a:pt x="148166" y="6933093"/>
                    <a:pt x="184004" y="7114375"/>
                  </a:cubicBezTo>
                  <a:cubicBezTo>
                    <a:pt x="207389" y="7247335"/>
                    <a:pt x="278305" y="7383943"/>
                    <a:pt x="396902" y="7454298"/>
                  </a:cubicBezTo>
                  <a:cubicBezTo>
                    <a:pt x="403128" y="7466758"/>
                    <a:pt x="421958" y="7476331"/>
                    <a:pt x="434562" y="7482106"/>
                  </a:cubicBezTo>
                  <a:cubicBezTo>
                    <a:pt x="482547" y="7508242"/>
                    <a:pt x="533722" y="7532706"/>
                    <a:pt x="588541" y="7539089"/>
                  </a:cubicBezTo>
                  <a:cubicBezTo>
                    <a:pt x="599322" y="7540153"/>
                    <a:pt x="612534" y="7541672"/>
                    <a:pt x="621645" y="7534378"/>
                  </a:cubicBezTo>
                  <a:cubicBezTo>
                    <a:pt x="622100" y="7534074"/>
                    <a:pt x="622404" y="7533466"/>
                    <a:pt x="622860" y="7533162"/>
                  </a:cubicBezTo>
                  <a:cubicBezTo>
                    <a:pt x="644423" y="7541520"/>
                    <a:pt x="665986" y="7549269"/>
                    <a:pt x="687549" y="7556563"/>
                  </a:cubicBezTo>
                  <a:cubicBezTo>
                    <a:pt x="814954" y="7585739"/>
                    <a:pt x="947370" y="7590450"/>
                    <a:pt x="1077660" y="7597287"/>
                  </a:cubicBezTo>
                  <a:cubicBezTo>
                    <a:pt x="1227691" y="7601998"/>
                    <a:pt x="1368459" y="7578445"/>
                    <a:pt x="1520920" y="7581028"/>
                  </a:cubicBezTo>
                  <a:cubicBezTo>
                    <a:pt x="1669281" y="7581028"/>
                    <a:pt x="1817793" y="7588474"/>
                    <a:pt x="1966002" y="7579660"/>
                  </a:cubicBezTo>
                  <a:cubicBezTo>
                    <a:pt x="2097962" y="7563250"/>
                    <a:pt x="2229771" y="7553220"/>
                    <a:pt x="2362643" y="7549269"/>
                  </a:cubicBezTo>
                  <a:cubicBezTo>
                    <a:pt x="2453299" y="7538785"/>
                    <a:pt x="2535603" y="7529971"/>
                    <a:pt x="2628690" y="7527236"/>
                  </a:cubicBezTo>
                  <a:cubicBezTo>
                    <a:pt x="2801650" y="7509306"/>
                    <a:pt x="2973548" y="7482562"/>
                    <a:pt x="3146813" y="7467974"/>
                  </a:cubicBezTo>
                  <a:cubicBezTo>
                    <a:pt x="3322659" y="7445332"/>
                    <a:pt x="3497290" y="7414941"/>
                    <a:pt x="3672225" y="7386678"/>
                  </a:cubicBezTo>
                  <a:cubicBezTo>
                    <a:pt x="3718996" y="7380448"/>
                    <a:pt x="3758630" y="7369507"/>
                    <a:pt x="3806464" y="7362061"/>
                  </a:cubicBezTo>
                  <a:cubicBezTo>
                    <a:pt x="3831519" y="7359022"/>
                    <a:pt x="3867964" y="7355071"/>
                    <a:pt x="3886490" y="7338204"/>
                  </a:cubicBezTo>
                  <a:cubicBezTo>
                    <a:pt x="3912457" y="7326352"/>
                    <a:pt x="3936450" y="7309029"/>
                    <a:pt x="3956039" y="7288515"/>
                  </a:cubicBezTo>
                  <a:cubicBezTo>
                    <a:pt x="4167267" y="7076994"/>
                    <a:pt x="4129759" y="6746492"/>
                    <a:pt x="4136745" y="6470998"/>
                  </a:cubicBezTo>
                  <a:cubicBezTo>
                    <a:pt x="4136441" y="5948425"/>
                    <a:pt x="4135985" y="5425852"/>
                    <a:pt x="4105311" y="490403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9" name="Google Shape;709;p20"/>
            <p:cNvGrpSpPr/>
            <p:nvPr/>
          </p:nvGrpSpPr>
          <p:grpSpPr>
            <a:xfrm rot="-323617">
              <a:off x="1262866" y="672449"/>
              <a:ext cx="2068429" cy="3799132"/>
              <a:chOff x="2525354" y="1344477"/>
              <a:chExt cx="4136744" cy="7597911"/>
            </a:xfrm>
          </p:grpSpPr>
          <p:sp>
            <p:nvSpPr>
              <p:cNvPr id="710" name="Google Shape;710;p20"/>
              <p:cNvSpPr/>
              <p:nvPr/>
            </p:nvSpPr>
            <p:spPr>
              <a:xfrm>
                <a:off x="2525354" y="1491092"/>
                <a:ext cx="462745" cy="7316812"/>
              </a:xfrm>
              <a:custGeom>
                <a:rect b="b" l="l" r="r" t="t"/>
                <a:pathLst>
                  <a:path extrusionOk="0" h="7316812" w="462745">
                    <a:moveTo>
                      <a:pt x="406165" y="7313153"/>
                    </a:moveTo>
                    <a:cubicBezTo>
                      <a:pt x="281797" y="7244621"/>
                      <a:pt x="207996" y="7104215"/>
                      <a:pt x="184004" y="6967760"/>
                    </a:cubicBezTo>
                    <a:cubicBezTo>
                      <a:pt x="148166" y="6786478"/>
                      <a:pt x="156214" y="6599877"/>
                      <a:pt x="153177" y="6416012"/>
                    </a:cubicBezTo>
                    <a:cubicBezTo>
                      <a:pt x="151963" y="6183672"/>
                      <a:pt x="151355" y="5951334"/>
                      <a:pt x="145737" y="5718995"/>
                    </a:cubicBezTo>
                    <a:cubicBezTo>
                      <a:pt x="144977" y="5091573"/>
                      <a:pt x="131766" y="4464000"/>
                      <a:pt x="122807" y="3836730"/>
                    </a:cubicBezTo>
                    <a:cubicBezTo>
                      <a:pt x="101244" y="3291971"/>
                      <a:pt x="89247" y="2747061"/>
                      <a:pt x="57054" y="2202759"/>
                    </a:cubicBezTo>
                    <a:cubicBezTo>
                      <a:pt x="23495" y="1655266"/>
                      <a:pt x="-17050" y="1107316"/>
                      <a:pt x="7550" y="558759"/>
                    </a:cubicBezTo>
                    <a:cubicBezTo>
                      <a:pt x="14232" y="450415"/>
                      <a:pt x="-43" y="336449"/>
                      <a:pt x="44906" y="234640"/>
                    </a:cubicBezTo>
                    <a:cubicBezTo>
                      <a:pt x="85755" y="138756"/>
                      <a:pt x="154544" y="49255"/>
                      <a:pt x="246263" y="21"/>
                    </a:cubicBezTo>
                    <a:cubicBezTo>
                      <a:pt x="260993" y="-738"/>
                      <a:pt x="270104" y="19016"/>
                      <a:pt x="260690" y="29501"/>
                    </a:cubicBezTo>
                    <a:cubicBezTo>
                      <a:pt x="241100" y="54117"/>
                      <a:pt x="219689" y="77062"/>
                      <a:pt x="197974" y="100008"/>
                    </a:cubicBezTo>
                    <a:cubicBezTo>
                      <a:pt x="109444" y="200906"/>
                      <a:pt x="78617" y="334322"/>
                      <a:pt x="85906" y="465763"/>
                    </a:cubicBezTo>
                    <a:cubicBezTo>
                      <a:pt x="61610" y="1072519"/>
                      <a:pt x="106255" y="1679882"/>
                      <a:pt x="142700" y="2284359"/>
                    </a:cubicBezTo>
                    <a:cubicBezTo>
                      <a:pt x="173222" y="2756939"/>
                      <a:pt x="178385" y="3230278"/>
                      <a:pt x="200707" y="3703161"/>
                    </a:cubicBezTo>
                    <a:cubicBezTo>
                      <a:pt x="220600" y="4563530"/>
                      <a:pt x="226978" y="5424202"/>
                      <a:pt x="234267" y="6284874"/>
                    </a:cubicBezTo>
                    <a:cubicBezTo>
                      <a:pt x="239582" y="6502322"/>
                      <a:pt x="225611" y="6724784"/>
                      <a:pt x="261752" y="6938736"/>
                    </a:cubicBezTo>
                    <a:cubicBezTo>
                      <a:pt x="281038" y="7056197"/>
                      <a:pt x="337679" y="7177153"/>
                      <a:pt x="442458" y="7239759"/>
                    </a:cubicBezTo>
                    <a:cubicBezTo>
                      <a:pt x="484673" y="7261184"/>
                      <a:pt x="455365" y="7333819"/>
                      <a:pt x="406165" y="731315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2779507" y="1344477"/>
                <a:ext cx="3264411" cy="175500"/>
              </a:xfrm>
              <a:custGeom>
                <a:rect b="b" l="l" r="r" t="t"/>
                <a:pathLst>
                  <a:path extrusionOk="0" h="175500" w="3264411">
                    <a:moveTo>
                      <a:pt x="8967" y="171101"/>
                    </a:moveTo>
                    <a:cubicBezTo>
                      <a:pt x="-81842" y="77801"/>
                      <a:pt x="545768" y="60326"/>
                      <a:pt x="598765" y="56071"/>
                    </a:cubicBezTo>
                    <a:cubicBezTo>
                      <a:pt x="1084543" y="23249"/>
                      <a:pt x="1571233" y="30239"/>
                      <a:pt x="2057771" y="20362"/>
                    </a:cubicBezTo>
                    <a:cubicBezTo>
                      <a:pt x="2155716" y="16107"/>
                      <a:pt x="2253814" y="16411"/>
                      <a:pt x="2351759" y="15195"/>
                    </a:cubicBezTo>
                    <a:cubicBezTo>
                      <a:pt x="2456234" y="12612"/>
                      <a:pt x="2555850" y="152"/>
                      <a:pt x="2659566" y="0"/>
                    </a:cubicBezTo>
                    <a:cubicBezTo>
                      <a:pt x="2849382" y="7142"/>
                      <a:pt x="3039351" y="5318"/>
                      <a:pt x="3229167" y="8661"/>
                    </a:cubicBezTo>
                    <a:cubicBezTo>
                      <a:pt x="3261512" y="11549"/>
                      <a:pt x="3276697" y="56223"/>
                      <a:pt x="3252552" y="78409"/>
                    </a:cubicBezTo>
                    <a:cubicBezTo>
                      <a:pt x="3219904" y="103481"/>
                      <a:pt x="3168881" y="84183"/>
                      <a:pt x="3130007" y="89349"/>
                    </a:cubicBezTo>
                    <a:cubicBezTo>
                      <a:pt x="3002147" y="88742"/>
                      <a:pt x="2874286" y="91173"/>
                      <a:pt x="2746577" y="84183"/>
                    </a:cubicBezTo>
                    <a:cubicBezTo>
                      <a:pt x="2635117" y="77953"/>
                      <a:pt x="2526694" y="88134"/>
                      <a:pt x="2418119" y="94972"/>
                    </a:cubicBezTo>
                    <a:cubicBezTo>
                      <a:pt x="2174394" y="99227"/>
                      <a:pt x="1930670" y="107736"/>
                      <a:pt x="1686793" y="106520"/>
                    </a:cubicBezTo>
                    <a:cubicBezTo>
                      <a:pt x="1339505" y="108800"/>
                      <a:pt x="992368" y="110927"/>
                      <a:pt x="645536" y="130833"/>
                    </a:cubicBezTo>
                    <a:cubicBezTo>
                      <a:pt x="492923" y="133568"/>
                      <a:pt x="336210" y="144205"/>
                      <a:pt x="184965" y="155906"/>
                    </a:cubicBezTo>
                    <a:cubicBezTo>
                      <a:pt x="139409" y="158641"/>
                      <a:pt x="94308" y="165175"/>
                      <a:pt x="49360" y="173380"/>
                    </a:cubicBezTo>
                    <a:cubicBezTo>
                      <a:pt x="35996" y="174900"/>
                      <a:pt x="21419" y="178243"/>
                      <a:pt x="8967" y="1711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5978151" y="1388771"/>
                <a:ext cx="683947" cy="7306675"/>
              </a:xfrm>
              <a:custGeom>
                <a:rect b="b" l="l" r="r" t="t"/>
                <a:pathLst>
                  <a:path extrusionOk="0" h="7306675" w="683947">
                    <a:moveTo>
                      <a:pt x="360955" y="7286464"/>
                    </a:moveTo>
                    <a:cubicBezTo>
                      <a:pt x="335140" y="7233432"/>
                      <a:pt x="398767" y="7224618"/>
                      <a:pt x="429137" y="7200914"/>
                    </a:cubicBezTo>
                    <a:cubicBezTo>
                      <a:pt x="508860" y="7136029"/>
                      <a:pt x="555024" y="7029204"/>
                      <a:pt x="573246" y="6931497"/>
                    </a:cubicBezTo>
                    <a:cubicBezTo>
                      <a:pt x="611969" y="6732285"/>
                      <a:pt x="599213" y="6528361"/>
                      <a:pt x="601339" y="6326565"/>
                    </a:cubicBezTo>
                    <a:cubicBezTo>
                      <a:pt x="598757" y="6107902"/>
                      <a:pt x="599972" y="5889239"/>
                      <a:pt x="599516" y="5670424"/>
                    </a:cubicBezTo>
                    <a:cubicBezTo>
                      <a:pt x="585850" y="5136607"/>
                      <a:pt x="559579" y="4603093"/>
                      <a:pt x="547431" y="4069124"/>
                    </a:cubicBezTo>
                    <a:cubicBezTo>
                      <a:pt x="530575" y="3763694"/>
                      <a:pt x="531182" y="3458113"/>
                      <a:pt x="521920" y="3152532"/>
                    </a:cubicBezTo>
                    <a:cubicBezTo>
                      <a:pt x="507645" y="2863514"/>
                      <a:pt x="486842" y="2586044"/>
                      <a:pt x="470441" y="2299609"/>
                    </a:cubicBezTo>
                    <a:cubicBezTo>
                      <a:pt x="455408" y="1961662"/>
                      <a:pt x="444474" y="1623562"/>
                      <a:pt x="421545" y="1285918"/>
                    </a:cubicBezTo>
                    <a:cubicBezTo>
                      <a:pt x="390567" y="1047957"/>
                      <a:pt x="395881" y="804221"/>
                      <a:pt x="380241" y="566412"/>
                    </a:cubicBezTo>
                    <a:cubicBezTo>
                      <a:pt x="375078" y="494537"/>
                      <a:pt x="375078" y="426310"/>
                      <a:pt x="351692" y="358234"/>
                    </a:cubicBezTo>
                    <a:cubicBezTo>
                      <a:pt x="315096" y="264022"/>
                      <a:pt x="263010" y="169962"/>
                      <a:pt x="177517" y="112067"/>
                    </a:cubicBezTo>
                    <a:cubicBezTo>
                      <a:pt x="128164" y="78181"/>
                      <a:pt x="71371" y="69672"/>
                      <a:pt x="16400" y="52805"/>
                    </a:cubicBezTo>
                    <a:cubicBezTo>
                      <a:pt x="-5467" y="44143"/>
                      <a:pt x="-5467" y="10713"/>
                      <a:pt x="16400" y="2204"/>
                    </a:cubicBezTo>
                    <a:cubicBezTo>
                      <a:pt x="298088" y="-30011"/>
                      <a:pt x="464823" y="297756"/>
                      <a:pt x="460875" y="541795"/>
                    </a:cubicBezTo>
                    <a:cubicBezTo>
                      <a:pt x="476971" y="710161"/>
                      <a:pt x="469682" y="879439"/>
                      <a:pt x="482286" y="1047957"/>
                    </a:cubicBezTo>
                    <a:cubicBezTo>
                      <a:pt x="496104" y="1187907"/>
                      <a:pt x="508556" y="1329225"/>
                      <a:pt x="514023" y="1469328"/>
                    </a:cubicBezTo>
                    <a:cubicBezTo>
                      <a:pt x="543331" y="1907566"/>
                      <a:pt x="548646" y="2352186"/>
                      <a:pt x="583269" y="2789360"/>
                    </a:cubicBezTo>
                    <a:cubicBezTo>
                      <a:pt x="608021" y="3095093"/>
                      <a:pt x="611057" y="3401890"/>
                      <a:pt x="614854" y="3708383"/>
                    </a:cubicBezTo>
                    <a:cubicBezTo>
                      <a:pt x="632772" y="4091917"/>
                      <a:pt x="642795" y="4475907"/>
                      <a:pt x="652514" y="4859745"/>
                    </a:cubicBezTo>
                    <a:cubicBezTo>
                      <a:pt x="683188" y="5381558"/>
                      <a:pt x="683643" y="5904131"/>
                      <a:pt x="683947" y="6426703"/>
                    </a:cubicBezTo>
                    <a:cubicBezTo>
                      <a:pt x="676962" y="6702198"/>
                      <a:pt x="714469" y="7032699"/>
                      <a:pt x="503242" y="7244221"/>
                    </a:cubicBezTo>
                    <a:cubicBezTo>
                      <a:pt x="474693" y="7274155"/>
                      <a:pt x="436882" y="7297557"/>
                      <a:pt x="396641" y="7306674"/>
                    </a:cubicBezTo>
                    <a:cubicBezTo>
                      <a:pt x="382518" y="7306826"/>
                      <a:pt x="368396" y="7298924"/>
                      <a:pt x="360955" y="72864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912841" y="8614553"/>
                <a:ext cx="3510797" cy="327835"/>
              </a:xfrm>
              <a:custGeom>
                <a:rect b="b" l="l" r="r" t="t"/>
                <a:pathLst>
                  <a:path extrusionOk="0" h="327835" w="3510797">
                    <a:moveTo>
                      <a:pt x="690173" y="327211"/>
                    </a:moveTo>
                    <a:cubicBezTo>
                      <a:pt x="559883" y="320373"/>
                      <a:pt x="427467" y="315662"/>
                      <a:pt x="300062" y="286487"/>
                    </a:cubicBezTo>
                    <a:cubicBezTo>
                      <a:pt x="194980" y="250930"/>
                      <a:pt x="85797" y="205039"/>
                      <a:pt x="4556" y="127998"/>
                    </a:cubicBezTo>
                    <a:cubicBezTo>
                      <a:pt x="-304" y="127238"/>
                      <a:pt x="759" y="120856"/>
                      <a:pt x="0" y="117209"/>
                    </a:cubicBezTo>
                    <a:lnTo>
                      <a:pt x="152" y="117361"/>
                    </a:lnTo>
                    <a:cubicBezTo>
                      <a:pt x="-152" y="112803"/>
                      <a:pt x="4859" y="108396"/>
                      <a:pt x="9415" y="109307"/>
                    </a:cubicBezTo>
                    <a:cubicBezTo>
                      <a:pt x="88530" y="142889"/>
                      <a:pt x="170076" y="174800"/>
                      <a:pt x="251165" y="200633"/>
                    </a:cubicBezTo>
                    <a:cubicBezTo>
                      <a:pt x="350933" y="238013"/>
                      <a:pt x="458597" y="236494"/>
                      <a:pt x="563376" y="245763"/>
                    </a:cubicBezTo>
                    <a:cubicBezTo>
                      <a:pt x="759874" y="264909"/>
                      <a:pt x="955157" y="230112"/>
                      <a:pt x="1151655" y="231176"/>
                    </a:cubicBezTo>
                    <a:cubicBezTo>
                      <a:pt x="1355139" y="233606"/>
                      <a:pt x="1558926" y="238469"/>
                      <a:pt x="1760587" y="207014"/>
                    </a:cubicBezTo>
                    <a:cubicBezTo>
                      <a:pt x="1867643" y="199872"/>
                      <a:pt x="1975156" y="200936"/>
                      <a:pt x="2081605" y="184373"/>
                    </a:cubicBezTo>
                    <a:cubicBezTo>
                      <a:pt x="2205061" y="176472"/>
                      <a:pt x="2328518" y="170242"/>
                      <a:pt x="2450456" y="147904"/>
                    </a:cubicBezTo>
                    <a:cubicBezTo>
                      <a:pt x="2688562" y="123439"/>
                      <a:pt x="2925909" y="94568"/>
                      <a:pt x="3161889" y="53540"/>
                    </a:cubicBezTo>
                    <a:cubicBezTo>
                      <a:pt x="3240853" y="38952"/>
                      <a:pt x="3322853" y="27404"/>
                      <a:pt x="3400147" y="11297"/>
                    </a:cubicBezTo>
                    <a:cubicBezTo>
                      <a:pt x="3436592" y="9929"/>
                      <a:pt x="3487007" y="-20310"/>
                      <a:pt x="3507659" y="24213"/>
                    </a:cubicBezTo>
                    <a:cubicBezTo>
                      <a:pt x="3526185" y="80284"/>
                      <a:pt x="3458306" y="87274"/>
                      <a:pt x="3418977" y="91985"/>
                    </a:cubicBezTo>
                    <a:cubicBezTo>
                      <a:pt x="3371143" y="99431"/>
                      <a:pt x="3331509" y="110371"/>
                      <a:pt x="3284738" y="116601"/>
                    </a:cubicBezTo>
                    <a:cubicBezTo>
                      <a:pt x="3109803" y="144865"/>
                      <a:pt x="2935172" y="175256"/>
                      <a:pt x="2759326" y="197897"/>
                    </a:cubicBezTo>
                    <a:cubicBezTo>
                      <a:pt x="2586061" y="212485"/>
                      <a:pt x="2414163" y="239229"/>
                      <a:pt x="2241203" y="257160"/>
                    </a:cubicBezTo>
                    <a:cubicBezTo>
                      <a:pt x="2148116" y="259895"/>
                      <a:pt x="2065812" y="268708"/>
                      <a:pt x="1975156" y="279193"/>
                    </a:cubicBezTo>
                    <a:cubicBezTo>
                      <a:pt x="1842284" y="283144"/>
                      <a:pt x="1710475" y="293173"/>
                      <a:pt x="1578515" y="309584"/>
                    </a:cubicBezTo>
                    <a:cubicBezTo>
                      <a:pt x="1430306" y="318398"/>
                      <a:pt x="1281794" y="310952"/>
                      <a:pt x="1133433" y="310952"/>
                    </a:cubicBezTo>
                    <a:cubicBezTo>
                      <a:pt x="980972" y="308368"/>
                      <a:pt x="840204" y="331921"/>
                      <a:pt x="690173" y="3272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851023" y="2283710"/>
                <a:ext cx="203139" cy="5161489"/>
              </a:xfrm>
              <a:custGeom>
                <a:rect b="b" l="l" r="r" t="t"/>
                <a:pathLst>
                  <a:path extrusionOk="0" h="5161489" w="203139">
                    <a:moveTo>
                      <a:pt x="136834" y="5147319"/>
                    </a:moveTo>
                    <a:cubicBezTo>
                      <a:pt x="106767" y="5103556"/>
                      <a:pt x="125748" y="5046117"/>
                      <a:pt x="118460" y="4996124"/>
                    </a:cubicBezTo>
                    <a:cubicBezTo>
                      <a:pt x="107830" y="4783387"/>
                      <a:pt x="103882" y="4570195"/>
                      <a:pt x="100693" y="4357154"/>
                    </a:cubicBezTo>
                    <a:cubicBezTo>
                      <a:pt x="97504" y="3975443"/>
                      <a:pt x="75941" y="3594340"/>
                      <a:pt x="76244" y="3212630"/>
                    </a:cubicBezTo>
                    <a:cubicBezTo>
                      <a:pt x="75941" y="2900666"/>
                      <a:pt x="24918" y="2595237"/>
                      <a:pt x="16870" y="2284186"/>
                    </a:cubicBezTo>
                    <a:cubicBezTo>
                      <a:pt x="4721" y="2062635"/>
                      <a:pt x="4570" y="1840629"/>
                      <a:pt x="5633" y="1618775"/>
                    </a:cubicBezTo>
                    <a:cubicBezTo>
                      <a:pt x="2292" y="1172028"/>
                      <a:pt x="-2871" y="725281"/>
                      <a:pt x="1988" y="278381"/>
                    </a:cubicBezTo>
                    <a:cubicBezTo>
                      <a:pt x="4570" y="193135"/>
                      <a:pt x="4114" y="107736"/>
                      <a:pt x="12010" y="22793"/>
                    </a:cubicBezTo>
                    <a:cubicBezTo>
                      <a:pt x="13377" y="12460"/>
                      <a:pt x="15351" y="760"/>
                      <a:pt x="27348" y="0"/>
                    </a:cubicBezTo>
                    <a:cubicBezTo>
                      <a:pt x="46177" y="2735"/>
                      <a:pt x="43748" y="28871"/>
                      <a:pt x="46785" y="43307"/>
                    </a:cubicBezTo>
                    <a:cubicBezTo>
                      <a:pt x="55137" y="136759"/>
                      <a:pt x="54833" y="230819"/>
                      <a:pt x="57566" y="324576"/>
                    </a:cubicBezTo>
                    <a:cubicBezTo>
                      <a:pt x="70170" y="658269"/>
                      <a:pt x="68196" y="992417"/>
                      <a:pt x="78826" y="1326110"/>
                    </a:cubicBezTo>
                    <a:cubicBezTo>
                      <a:pt x="86418" y="1642480"/>
                      <a:pt x="77307" y="1959306"/>
                      <a:pt x="96137" y="2275372"/>
                    </a:cubicBezTo>
                    <a:cubicBezTo>
                      <a:pt x="104337" y="2535975"/>
                      <a:pt x="138504" y="2784573"/>
                      <a:pt x="153386" y="3042896"/>
                    </a:cubicBezTo>
                    <a:cubicBezTo>
                      <a:pt x="160371" y="3207463"/>
                      <a:pt x="157182" y="3372182"/>
                      <a:pt x="162649" y="3536749"/>
                    </a:cubicBezTo>
                    <a:cubicBezTo>
                      <a:pt x="172671" y="3944140"/>
                      <a:pt x="184819" y="4351228"/>
                      <a:pt x="190742" y="4758771"/>
                    </a:cubicBezTo>
                    <a:cubicBezTo>
                      <a:pt x="194842" y="4871217"/>
                      <a:pt x="201979" y="4983512"/>
                      <a:pt x="202738" y="5096111"/>
                    </a:cubicBezTo>
                    <a:cubicBezTo>
                      <a:pt x="207597" y="5129237"/>
                      <a:pt x="167356" y="5188803"/>
                      <a:pt x="136834" y="514731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972366" y="7366330"/>
                <a:ext cx="3327659" cy="404211"/>
              </a:xfrm>
              <a:custGeom>
                <a:rect b="b" l="l" r="r" t="t"/>
                <a:pathLst>
                  <a:path extrusionOk="0" h="404211" w="3327659">
                    <a:moveTo>
                      <a:pt x="107362" y="404166"/>
                    </a:moveTo>
                    <a:cubicBezTo>
                      <a:pt x="47532" y="405381"/>
                      <a:pt x="-10172" y="382436"/>
                      <a:pt x="1520" y="312081"/>
                    </a:cubicBezTo>
                    <a:cubicBezTo>
                      <a:pt x="9113" y="216197"/>
                      <a:pt x="-3339" y="114235"/>
                      <a:pt x="29158" y="22607"/>
                    </a:cubicBezTo>
                    <a:cubicBezTo>
                      <a:pt x="33106" y="12122"/>
                      <a:pt x="47836" y="-9000"/>
                      <a:pt x="59073" y="4220"/>
                    </a:cubicBezTo>
                    <a:cubicBezTo>
                      <a:pt x="65451" y="19872"/>
                      <a:pt x="65603" y="37954"/>
                      <a:pt x="68488" y="54669"/>
                    </a:cubicBezTo>
                    <a:cubicBezTo>
                      <a:pt x="76840" y="144626"/>
                      <a:pt x="78662" y="230177"/>
                      <a:pt x="81547" y="319830"/>
                    </a:cubicBezTo>
                    <a:cubicBezTo>
                      <a:pt x="263012" y="326516"/>
                      <a:pt x="438554" y="294606"/>
                      <a:pt x="619412" y="299468"/>
                    </a:cubicBezTo>
                    <a:cubicBezTo>
                      <a:pt x="1006485" y="312841"/>
                      <a:pt x="1393711" y="317247"/>
                      <a:pt x="1781089" y="307674"/>
                    </a:cubicBezTo>
                    <a:cubicBezTo>
                      <a:pt x="2268842" y="282602"/>
                      <a:pt x="2751280" y="191125"/>
                      <a:pt x="3239032" y="166812"/>
                    </a:cubicBezTo>
                    <a:cubicBezTo>
                      <a:pt x="3272136" y="161038"/>
                      <a:pt x="3320122" y="151617"/>
                      <a:pt x="3327259" y="196747"/>
                    </a:cubicBezTo>
                    <a:cubicBezTo>
                      <a:pt x="3330448" y="218780"/>
                      <a:pt x="3314200" y="240054"/>
                      <a:pt x="3292181" y="242941"/>
                    </a:cubicBezTo>
                    <a:cubicBezTo>
                      <a:pt x="3147009" y="261328"/>
                      <a:pt x="3000015" y="260872"/>
                      <a:pt x="2854844" y="280626"/>
                    </a:cubicBezTo>
                    <a:cubicBezTo>
                      <a:pt x="2504822" y="315728"/>
                      <a:pt x="2156470" y="370279"/>
                      <a:pt x="1805082" y="389578"/>
                    </a:cubicBezTo>
                    <a:cubicBezTo>
                      <a:pt x="1453390" y="395352"/>
                      <a:pt x="1100938" y="402342"/>
                      <a:pt x="749550" y="384107"/>
                    </a:cubicBezTo>
                    <a:cubicBezTo>
                      <a:pt x="534374" y="372103"/>
                      <a:pt x="319805" y="399759"/>
                      <a:pt x="107362" y="40416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68006" y="2052243"/>
                <a:ext cx="3235480" cy="291219"/>
              </a:xfrm>
              <a:custGeom>
                <a:rect b="b" l="l" r="r" t="t"/>
                <a:pathLst>
                  <a:path extrusionOk="0" h="291219" w="3235480">
                    <a:moveTo>
                      <a:pt x="706916" y="290122"/>
                    </a:moveTo>
                    <a:cubicBezTo>
                      <a:pt x="590140" y="291793"/>
                      <a:pt x="473973" y="277509"/>
                      <a:pt x="357349" y="276902"/>
                    </a:cubicBezTo>
                    <a:cubicBezTo>
                      <a:pt x="246041" y="276750"/>
                      <a:pt x="133973" y="285867"/>
                      <a:pt x="23272" y="271127"/>
                    </a:cubicBezTo>
                    <a:cubicBezTo>
                      <a:pt x="-6188" y="265657"/>
                      <a:pt x="-10591" y="235722"/>
                      <a:pt x="27068" y="230251"/>
                    </a:cubicBezTo>
                    <a:cubicBezTo>
                      <a:pt x="162673" y="221134"/>
                      <a:pt x="295545" y="211105"/>
                      <a:pt x="430391" y="209889"/>
                    </a:cubicBezTo>
                    <a:cubicBezTo>
                      <a:pt x="668345" y="215968"/>
                      <a:pt x="909943" y="229947"/>
                      <a:pt x="1145164" y="185273"/>
                    </a:cubicBezTo>
                    <a:cubicBezTo>
                      <a:pt x="1349559" y="145157"/>
                      <a:pt x="1557598" y="134368"/>
                      <a:pt x="1764574" y="116741"/>
                    </a:cubicBezTo>
                    <a:cubicBezTo>
                      <a:pt x="1903823" y="102153"/>
                      <a:pt x="2046261" y="95467"/>
                      <a:pt x="2185207" y="89237"/>
                    </a:cubicBezTo>
                    <a:cubicBezTo>
                      <a:pt x="2483295" y="61885"/>
                      <a:pt x="2781231" y="30279"/>
                      <a:pt x="3079623" y="5966"/>
                    </a:cubicBezTo>
                    <a:cubicBezTo>
                      <a:pt x="3126697" y="6270"/>
                      <a:pt x="3162839" y="-2392"/>
                      <a:pt x="3206269" y="648"/>
                    </a:cubicBezTo>
                    <a:cubicBezTo>
                      <a:pt x="3242106" y="9461"/>
                      <a:pt x="3246358" y="63405"/>
                      <a:pt x="3211280" y="77081"/>
                    </a:cubicBezTo>
                    <a:cubicBezTo>
                      <a:pt x="2899980" y="107624"/>
                      <a:pt x="2586859" y="128746"/>
                      <a:pt x="2275408" y="163999"/>
                    </a:cubicBezTo>
                    <a:cubicBezTo>
                      <a:pt x="1959098" y="183753"/>
                      <a:pt x="1642332" y="201076"/>
                      <a:pt x="1327236" y="236178"/>
                    </a:cubicBezTo>
                    <a:cubicBezTo>
                      <a:pt x="1224128" y="248942"/>
                      <a:pt x="1122386" y="272039"/>
                      <a:pt x="1018822" y="282828"/>
                    </a:cubicBezTo>
                    <a:cubicBezTo>
                      <a:pt x="915410" y="293465"/>
                      <a:pt x="810935" y="291489"/>
                      <a:pt x="706916" y="2901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6052991" y="2069914"/>
                <a:ext cx="350990" cy="5545887"/>
              </a:xfrm>
              <a:custGeom>
                <a:rect b="b" l="l" r="r" t="t"/>
                <a:pathLst>
                  <a:path extrusionOk="0" h="5545887" w="350990">
                    <a:moveTo>
                      <a:pt x="184374" y="5521427"/>
                    </a:moveTo>
                    <a:cubicBezTo>
                      <a:pt x="175718" y="5500913"/>
                      <a:pt x="185437" y="5475841"/>
                      <a:pt x="206392" y="5467332"/>
                    </a:cubicBezTo>
                    <a:cubicBezTo>
                      <a:pt x="247545" y="5457302"/>
                      <a:pt x="247393" y="5415363"/>
                      <a:pt x="252556" y="5380717"/>
                    </a:cubicBezTo>
                    <a:cubicBezTo>
                      <a:pt x="256048" y="5357316"/>
                      <a:pt x="257870" y="5333763"/>
                      <a:pt x="259085" y="5315680"/>
                    </a:cubicBezTo>
                    <a:cubicBezTo>
                      <a:pt x="266678" y="5217214"/>
                      <a:pt x="268348" y="5118595"/>
                      <a:pt x="267437" y="5019824"/>
                    </a:cubicBezTo>
                    <a:cubicBezTo>
                      <a:pt x="272600" y="4510168"/>
                      <a:pt x="256200" y="4000967"/>
                      <a:pt x="238737" y="3491766"/>
                    </a:cubicBezTo>
                    <a:cubicBezTo>
                      <a:pt x="227804" y="3193023"/>
                      <a:pt x="198800" y="2900054"/>
                      <a:pt x="181792" y="2604198"/>
                    </a:cubicBezTo>
                    <a:cubicBezTo>
                      <a:pt x="173440" y="2395564"/>
                      <a:pt x="169796" y="2186778"/>
                      <a:pt x="154762" y="1978448"/>
                    </a:cubicBezTo>
                    <a:cubicBezTo>
                      <a:pt x="127732" y="1478668"/>
                      <a:pt x="72913" y="983143"/>
                      <a:pt x="29635" y="484883"/>
                    </a:cubicBezTo>
                    <a:cubicBezTo>
                      <a:pt x="24776" y="415744"/>
                      <a:pt x="25839" y="346453"/>
                      <a:pt x="21891" y="277313"/>
                    </a:cubicBezTo>
                    <a:cubicBezTo>
                      <a:pt x="23409" y="219722"/>
                      <a:pt x="-30803" y="-25229"/>
                      <a:pt x="25991" y="2123"/>
                    </a:cubicBezTo>
                    <a:cubicBezTo>
                      <a:pt x="46946" y="24612"/>
                      <a:pt x="45883" y="60625"/>
                      <a:pt x="54083" y="89193"/>
                    </a:cubicBezTo>
                    <a:cubicBezTo>
                      <a:pt x="79595" y="202095"/>
                      <a:pt x="92199" y="316821"/>
                      <a:pt x="96147" y="432459"/>
                    </a:cubicBezTo>
                    <a:cubicBezTo>
                      <a:pt x="139273" y="859756"/>
                      <a:pt x="190448" y="1293587"/>
                      <a:pt x="219755" y="1721036"/>
                    </a:cubicBezTo>
                    <a:cubicBezTo>
                      <a:pt x="253922" y="2150309"/>
                      <a:pt x="256200" y="2584140"/>
                      <a:pt x="292189" y="3012045"/>
                    </a:cubicBezTo>
                    <a:cubicBezTo>
                      <a:pt x="321193" y="3354551"/>
                      <a:pt x="329242" y="3698121"/>
                      <a:pt x="337138" y="4041691"/>
                    </a:cubicBezTo>
                    <a:cubicBezTo>
                      <a:pt x="347464" y="4267344"/>
                      <a:pt x="352171" y="4493149"/>
                      <a:pt x="350046" y="4719106"/>
                    </a:cubicBezTo>
                    <a:cubicBezTo>
                      <a:pt x="345034" y="4965577"/>
                      <a:pt x="366446" y="5215542"/>
                      <a:pt x="322712" y="5459278"/>
                    </a:cubicBezTo>
                    <a:cubicBezTo>
                      <a:pt x="311475" y="5510943"/>
                      <a:pt x="219907" y="5584793"/>
                      <a:pt x="184374" y="55214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20"/>
              <p:cNvSpPr/>
              <p:nvPr/>
            </p:nvSpPr>
            <p:spPr>
              <a:xfrm>
                <a:off x="4436150" y="7901325"/>
                <a:ext cx="730497" cy="729435"/>
              </a:xfrm>
              <a:custGeom>
                <a:rect b="b" l="l" r="r" t="t"/>
                <a:pathLst>
                  <a:path extrusionOk="0" h="729435" w="730497">
                    <a:moveTo>
                      <a:pt x="335983" y="726652"/>
                    </a:moveTo>
                    <a:cubicBezTo>
                      <a:pt x="188837" y="722245"/>
                      <a:pt x="29543" y="624234"/>
                      <a:pt x="3576" y="471519"/>
                    </a:cubicBezTo>
                    <a:cubicBezTo>
                      <a:pt x="-12065" y="351171"/>
                      <a:pt x="23772" y="217755"/>
                      <a:pt x="107747" y="128709"/>
                    </a:cubicBezTo>
                    <a:cubicBezTo>
                      <a:pt x="308649" y="-81292"/>
                      <a:pt x="727461" y="-41632"/>
                      <a:pt x="730042" y="301786"/>
                    </a:cubicBezTo>
                    <a:cubicBezTo>
                      <a:pt x="740520" y="517106"/>
                      <a:pt x="568926" y="758106"/>
                      <a:pt x="335983" y="726652"/>
                    </a:cubicBezTo>
                    <a:close/>
                    <a:moveTo>
                      <a:pt x="387461" y="644900"/>
                    </a:moveTo>
                    <a:cubicBezTo>
                      <a:pt x="674616" y="637910"/>
                      <a:pt x="772561" y="73246"/>
                      <a:pt x="426943" y="85402"/>
                    </a:cubicBezTo>
                    <a:cubicBezTo>
                      <a:pt x="376224" y="83427"/>
                      <a:pt x="324290" y="90417"/>
                      <a:pt x="278582" y="113362"/>
                    </a:cubicBezTo>
                    <a:cubicBezTo>
                      <a:pt x="257019" y="122783"/>
                      <a:pt x="235304" y="144057"/>
                      <a:pt x="210552" y="135547"/>
                    </a:cubicBezTo>
                    <a:cubicBezTo>
                      <a:pt x="121566" y="196481"/>
                      <a:pt x="84969" y="304369"/>
                      <a:pt x="78591" y="406938"/>
                    </a:cubicBezTo>
                    <a:cubicBezTo>
                      <a:pt x="69936" y="567707"/>
                      <a:pt x="245326" y="657512"/>
                      <a:pt x="387461" y="64490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20"/>
              <p:cNvSpPr/>
              <p:nvPr/>
            </p:nvSpPr>
            <p:spPr>
              <a:xfrm>
                <a:off x="2897656" y="8732522"/>
                <a:ext cx="258134" cy="151945"/>
              </a:xfrm>
              <a:custGeom>
                <a:rect b="b" l="l" r="r" t="t"/>
                <a:pathLst>
                  <a:path extrusionOk="0" h="151945" w="258134">
                    <a:moveTo>
                      <a:pt x="216239" y="151043"/>
                    </a:moveTo>
                    <a:cubicBezTo>
                      <a:pt x="161420" y="144661"/>
                      <a:pt x="110245" y="120196"/>
                      <a:pt x="62260" y="94060"/>
                    </a:cubicBezTo>
                    <a:cubicBezTo>
                      <a:pt x="42519" y="84943"/>
                      <a:pt x="6833" y="66404"/>
                      <a:pt x="30371" y="41940"/>
                    </a:cubicBezTo>
                    <a:cubicBezTo>
                      <a:pt x="19741" y="30543"/>
                      <a:pt x="759" y="19906"/>
                      <a:pt x="0" y="3191"/>
                    </a:cubicBezTo>
                    <a:cubicBezTo>
                      <a:pt x="759" y="1215"/>
                      <a:pt x="2733" y="0"/>
                      <a:pt x="4859" y="0"/>
                    </a:cubicBezTo>
                    <a:cubicBezTo>
                      <a:pt x="30067" y="15955"/>
                      <a:pt x="55730" y="36925"/>
                      <a:pt x="82760" y="52120"/>
                    </a:cubicBezTo>
                    <a:cubicBezTo>
                      <a:pt x="133327" y="75369"/>
                      <a:pt x="185413" y="101962"/>
                      <a:pt x="241143" y="105305"/>
                    </a:cubicBezTo>
                    <a:cubicBezTo>
                      <a:pt x="259365" y="109864"/>
                      <a:pt x="264225" y="135088"/>
                      <a:pt x="249343" y="146333"/>
                    </a:cubicBezTo>
                    <a:cubicBezTo>
                      <a:pt x="240232" y="153626"/>
                      <a:pt x="227021" y="152107"/>
                      <a:pt x="216239" y="1510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2697979" y="1471055"/>
                <a:ext cx="157583" cy="113206"/>
              </a:xfrm>
              <a:custGeom>
                <a:rect b="b" l="l" r="r" t="t"/>
                <a:pathLst>
                  <a:path extrusionOk="0" h="113206" w="157583">
                    <a:moveTo>
                      <a:pt x="8797" y="113206"/>
                    </a:moveTo>
                    <a:cubicBezTo>
                      <a:pt x="-15652" y="100442"/>
                      <a:pt x="17452" y="78713"/>
                      <a:pt x="28538" y="68532"/>
                    </a:cubicBezTo>
                    <a:cubicBezTo>
                      <a:pt x="63312" y="43611"/>
                      <a:pt x="96112" y="8054"/>
                      <a:pt x="139239" y="0"/>
                    </a:cubicBezTo>
                    <a:cubicBezTo>
                      <a:pt x="145617" y="456"/>
                      <a:pt x="146072" y="7446"/>
                      <a:pt x="143946" y="12308"/>
                    </a:cubicBezTo>
                    <a:cubicBezTo>
                      <a:pt x="143946" y="19298"/>
                      <a:pt x="133013" y="18842"/>
                      <a:pt x="133620" y="11852"/>
                    </a:cubicBezTo>
                    <a:cubicBezTo>
                      <a:pt x="105376" y="28568"/>
                      <a:pt x="79712" y="49081"/>
                      <a:pt x="54808" y="70507"/>
                    </a:cubicBezTo>
                    <a:cubicBezTo>
                      <a:pt x="82446" y="54096"/>
                      <a:pt x="114335" y="42395"/>
                      <a:pt x="137720" y="20058"/>
                    </a:cubicBezTo>
                    <a:cubicBezTo>
                      <a:pt x="141668" y="15347"/>
                      <a:pt x="148654" y="14132"/>
                      <a:pt x="153817" y="18083"/>
                    </a:cubicBezTo>
                    <a:cubicBezTo>
                      <a:pt x="175076" y="39812"/>
                      <a:pt x="100061" y="68684"/>
                      <a:pt x="85483" y="79320"/>
                    </a:cubicBezTo>
                    <a:cubicBezTo>
                      <a:pt x="60275" y="89653"/>
                      <a:pt x="36738" y="112599"/>
                      <a:pt x="8797" y="1132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5996913" y="1353878"/>
                <a:ext cx="198555" cy="136711"/>
              </a:xfrm>
              <a:custGeom>
                <a:rect b="b" l="l" r="r" t="t"/>
                <a:pathLst>
                  <a:path extrusionOk="0" h="136711" w="198555">
                    <a:moveTo>
                      <a:pt x="175307" y="135867"/>
                    </a:moveTo>
                    <a:cubicBezTo>
                      <a:pt x="150555" y="122951"/>
                      <a:pt x="134610" y="97271"/>
                      <a:pt x="112440" y="80404"/>
                    </a:cubicBezTo>
                    <a:cubicBezTo>
                      <a:pt x="85561" y="57155"/>
                      <a:pt x="51850" y="42871"/>
                      <a:pt x="16620" y="39224"/>
                    </a:cubicBezTo>
                    <a:cubicBezTo>
                      <a:pt x="-8740" y="35425"/>
                      <a:pt x="-3576" y="-2868"/>
                      <a:pt x="21935" y="172"/>
                    </a:cubicBezTo>
                    <a:cubicBezTo>
                      <a:pt x="56861" y="2299"/>
                      <a:pt x="92243" y="12632"/>
                      <a:pt x="119577" y="35121"/>
                    </a:cubicBezTo>
                    <a:cubicBezTo>
                      <a:pt x="146910" y="57459"/>
                      <a:pt x="171662" y="83595"/>
                      <a:pt x="195959" y="108819"/>
                    </a:cubicBezTo>
                    <a:cubicBezTo>
                      <a:pt x="204463" y="122495"/>
                      <a:pt x="190644" y="140882"/>
                      <a:pt x="175307" y="13586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3879966" y="1764038"/>
                <a:ext cx="127806" cy="128873"/>
              </a:xfrm>
              <a:custGeom>
                <a:rect b="b" l="l" r="r" t="t"/>
                <a:pathLst>
                  <a:path extrusionOk="0" h="128873" w="127806">
                    <a:moveTo>
                      <a:pt x="51355" y="128844"/>
                    </a:moveTo>
                    <a:cubicBezTo>
                      <a:pt x="-35657" y="116232"/>
                      <a:pt x="-2249" y="-19008"/>
                      <a:pt x="78233" y="2265"/>
                    </a:cubicBezTo>
                    <a:cubicBezTo>
                      <a:pt x="158412" y="34936"/>
                      <a:pt x="135482" y="130819"/>
                      <a:pt x="51355" y="1288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192386" y="1766429"/>
                <a:ext cx="1009035" cy="93182"/>
              </a:xfrm>
              <a:custGeom>
                <a:rect b="b" l="l" r="r" t="t"/>
                <a:pathLst>
                  <a:path extrusionOk="0" h="93182" w="1009035">
                    <a:moveTo>
                      <a:pt x="967883" y="93174"/>
                    </a:moveTo>
                    <a:cubicBezTo>
                      <a:pt x="821193" y="90287"/>
                      <a:pt x="674655" y="79346"/>
                      <a:pt x="527812" y="79650"/>
                    </a:cubicBezTo>
                    <a:cubicBezTo>
                      <a:pt x="357737" y="77219"/>
                      <a:pt x="184168" y="85121"/>
                      <a:pt x="16219" y="56705"/>
                    </a:cubicBezTo>
                    <a:cubicBezTo>
                      <a:pt x="5285" y="53362"/>
                      <a:pt x="-3219" y="43637"/>
                      <a:pt x="1185" y="32240"/>
                    </a:cubicBezTo>
                    <a:cubicBezTo>
                      <a:pt x="6956" y="15677"/>
                      <a:pt x="28822" y="12790"/>
                      <a:pt x="43856" y="10055"/>
                    </a:cubicBezTo>
                    <a:cubicBezTo>
                      <a:pt x="153494" y="-2405"/>
                      <a:pt x="264499" y="6256"/>
                      <a:pt x="374744" y="2913"/>
                    </a:cubicBezTo>
                    <a:cubicBezTo>
                      <a:pt x="547098" y="-4837"/>
                      <a:pt x="719299" y="4889"/>
                      <a:pt x="891501" y="8839"/>
                    </a:cubicBezTo>
                    <a:cubicBezTo>
                      <a:pt x="931742" y="14462"/>
                      <a:pt x="1004935" y="-6812"/>
                      <a:pt x="1009035" y="52147"/>
                    </a:cubicBezTo>
                    <a:cubicBezTo>
                      <a:pt x="1009035" y="74180"/>
                      <a:pt x="990206" y="93630"/>
                      <a:pt x="967883" y="931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20"/>
              <p:cNvSpPr/>
              <p:nvPr/>
            </p:nvSpPr>
            <p:spPr>
              <a:xfrm>
                <a:off x="3032938" y="6545099"/>
                <a:ext cx="3354438" cy="236716"/>
              </a:xfrm>
              <a:custGeom>
                <a:rect b="b" l="l" r="r" t="t"/>
                <a:pathLst>
                  <a:path extrusionOk="0" h="236716" w="3354438">
                    <a:moveTo>
                      <a:pt x="172676" y="234499"/>
                    </a:moveTo>
                    <a:cubicBezTo>
                      <a:pt x="118313" y="228725"/>
                      <a:pt x="60153" y="236930"/>
                      <a:pt x="8371" y="218544"/>
                    </a:cubicBezTo>
                    <a:cubicBezTo>
                      <a:pt x="-2866" y="212769"/>
                      <a:pt x="-2714" y="194839"/>
                      <a:pt x="8371" y="189064"/>
                    </a:cubicBezTo>
                    <a:cubicBezTo>
                      <a:pt x="22645" y="181163"/>
                      <a:pt x="39957" y="179947"/>
                      <a:pt x="55901" y="177516"/>
                    </a:cubicBezTo>
                    <a:cubicBezTo>
                      <a:pt x="249514" y="168854"/>
                      <a:pt x="443431" y="158673"/>
                      <a:pt x="637347" y="160953"/>
                    </a:cubicBezTo>
                    <a:cubicBezTo>
                      <a:pt x="861938" y="153963"/>
                      <a:pt x="1087137" y="160801"/>
                      <a:pt x="1311120" y="143022"/>
                    </a:cubicBezTo>
                    <a:cubicBezTo>
                      <a:pt x="1537382" y="129194"/>
                      <a:pt x="1759543" y="132841"/>
                      <a:pt x="1986715" y="111416"/>
                    </a:cubicBezTo>
                    <a:cubicBezTo>
                      <a:pt x="2354960" y="94548"/>
                      <a:pt x="2720319" y="59751"/>
                      <a:pt x="3085981" y="30120"/>
                    </a:cubicBezTo>
                    <a:cubicBezTo>
                      <a:pt x="3162060" y="22522"/>
                      <a:pt x="3237227" y="7023"/>
                      <a:pt x="3313306" y="32"/>
                    </a:cubicBezTo>
                    <a:cubicBezTo>
                      <a:pt x="3345954" y="-1335"/>
                      <a:pt x="3367214" y="40908"/>
                      <a:pt x="3345802" y="66285"/>
                    </a:cubicBezTo>
                    <a:cubicBezTo>
                      <a:pt x="3321809" y="92421"/>
                      <a:pt x="3280202" y="82544"/>
                      <a:pt x="3248616" y="91054"/>
                    </a:cubicBezTo>
                    <a:cubicBezTo>
                      <a:pt x="3143838" y="108224"/>
                      <a:pt x="3036933" y="119165"/>
                      <a:pt x="2931091" y="124483"/>
                    </a:cubicBezTo>
                    <a:cubicBezTo>
                      <a:pt x="2598532" y="154874"/>
                      <a:pt x="2265215" y="180403"/>
                      <a:pt x="1931896" y="195902"/>
                    </a:cubicBezTo>
                    <a:cubicBezTo>
                      <a:pt x="1736765" y="215808"/>
                      <a:pt x="1540267" y="210490"/>
                      <a:pt x="1344832" y="220519"/>
                    </a:cubicBezTo>
                    <a:cubicBezTo>
                      <a:pt x="1165797" y="239210"/>
                      <a:pt x="986002" y="229788"/>
                      <a:pt x="806360" y="234803"/>
                    </a:cubicBezTo>
                    <a:cubicBezTo>
                      <a:pt x="700518" y="238905"/>
                      <a:pt x="594525" y="235107"/>
                      <a:pt x="488531" y="232827"/>
                    </a:cubicBezTo>
                    <a:cubicBezTo>
                      <a:pt x="383449" y="230852"/>
                      <a:pt x="278062" y="241033"/>
                      <a:pt x="172676" y="2344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20"/>
              <p:cNvSpPr/>
              <p:nvPr/>
            </p:nvSpPr>
            <p:spPr>
              <a:xfrm>
                <a:off x="3638287" y="6895042"/>
                <a:ext cx="551488" cy="643643"/>
              </a:xfrm>
              <a:custGeom>
                <a:rect b="b" l="l" r="r" t="t"/>
                <a:pathLst>
                  <a:path extrusionOk="0" h="643643" w="551488">
                    <a:moveTo>
                      <a:pt x="242467" y="643267"/>
                    </a:moveTo>
                    <a:cubicBezTo>
                      <a:pt x="4968" y="644787"/>
                      <a:pt x="-3687" y="582029"/>
                      <a:pt x="716" y="364126"/>
                    </a:cubicBezTo>
                    <a:cubicBezTo>
                      <a:pt x="3146" y="291643"/>
                      <a:pt x="6639" y="225543"/>
                      <a:pt x="14232" y="154884"/>
                    </a:cubicBezTo>
                    <a:cubicBezTo>
                      <a:pt x="19243" y="125557"/>
                      <a:pt x="20609" y="87264"/>
                      <a:pt x="47336" y="69182"/>
                    </a:cubicBezTo>
                    <a:cubicBezTo>
                      <a:pt x="49006" y="31193"/>
                      <a:pt x="91069" y="27850"/>
                      <a:pt x="120681" y="25419"/>
                    </a:cubicBezTo>
                    <a:cubicBezTo>
                      <a:pt x="155455" y="21923"/>
                      <a:pt x="189774" y="15390"/>
                      <a:pt x="224548" y="11591"/>
                    </a:cubicBezTo>
                    <a:cubicBezTo>
                      <a:pt x="318394" y="5665"/>
                      <a:pt x="517929" y="-37795"/>
                      <a:pt x="537670" y="93646"/>
                    </a:cubicBezTo>
                    <a:cubicBezTo>
                      <a:pt x="546477" y="191353"/>
                      <a:pt x="550425" y="290124"/>
                      <a:pt x="551488" y="388287"/>
                    </a:cubicBezTo>
                    <a:cubicBezTo>
                      <a:pt x="548148" y="458946"/>
                      <a:pt x="556348" y="537658"/>
                      <a:pt x="517321" y="599960"/>
                    </a:cubicBezTo>
                    <a:cubicBezTo>
                      <a:pt x="496821" y="628680"/>
                      <a:pt x="458554" y="629591"/>
                      <a:pt x="426665" y="633390"/>
                    </a:cubicBezTo>
                    <a:cubicBezTo>
                      <a:pt x="365772" y="641747"/>
                      <a:pt x="303967" y="644787"/>
                      <a:pt x="242467" y="643267"/>
                    </a:cubicBezTo>
                    <a:close/>
                    <a:moveTo>
                      <a:pt x="337527" y="559540"/>
                    </a:moveTo>
                    <a:cubicBezTo>
                      <a:pt x="376250" y="557109"/>
                      <a:pt x="414972" y="552702"/>
                      <a:pt x="453239" y="546928"/>
                    </a:cubicBezTo>
                    <a:cubicBezTo>
                      <a:pt x="483762" y="427795"/>
                      <a:pt x="463717" y="303496"/>
                      <a:pt x="461439" y="181932"/>
                    </a:cubicBezTo>
                    <a:cubicBezTo>
                      <a:pt x="459010" y="153364"/>
                      <a:pt x="461136" y="123125"/>
                      <a:pt x="453087" y="95622"/>
                    </a:cubicBezTo>
                    <a:cubicBezTo>
                      <a:pt x="436535" y="86960"/>
                      <a:pt x="416946" y="86808"/>
                      <a:pt x="398724" y="84681"/>
                    </a:cubicBezTo>
                    <a:cubicBezTo>
                      <a:pt x="315508" y="80122"/>
                      <a:pt x="232900" y="93798"/>
                      <a:pt x="150596" y="105043"/>
                    </a:cubicBezTo>
                    <a:cubicBezTo>
                      <a:pt x="121895" y="105347"/>
                      <a:pt x="88943" y="121606"/>
                      <a:pt x="63128" y="103979"/>
                    </a:cubicBezTo>
                    <a:cubicBezTo>
                      <a:pt x="75884" y="245905"/>
                      <a:pt x="55687" y="391326"/>
                      <a:pt x="88943" y="531124"/>
                    </a:cubicBezTo>
                    <a:cubicBezTo>
                      <a:pt x="121288" y="576103"/>
                      <a:pt x="282556" y="558476"/>
                      <a:pt x="338590" y="559388"/>
                    </a:cubicBezTo>
                    <a:cubicBezTo>
                      <a:pt x="338894" y="559388"/>
                      <a:pt x="337527" y="559540"/>
                      <a:pt x="337527" y="5595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4385406" y="6872574"/>
                <a:ext cx="615569" cy="663595"/>
              </a:xfrm>
              <a:custGeom>
                <a:rect b="b" l="l" r="r" t="t"/>
                <a:pathLst>
                  <a:path extrusionOk="0" h="663595" w="615569">
                    <a:moveTo>
                      <a:pt x="220447" y="661632"/>
                    </a:moveTo>
                    <a:cubicBezTo>
                      <a:pt x="13927" y="645221"/>
                      <a:pt x="-5966" y="549793"/>
                      <a:pt x="1171" y="364712"/>
                    </a:cubicBezTo>
                    <a:cubicBezTo>
                      <a:pt x="5727" y="275819"/>
                      <a:pt x="4208" y="185254"/>
                      <a:pt x="23645" y="98031"/>
                    </a:cubicBezTo>
                    <a:cubicBezTo>
                      <a:pt x="26075" y="90130"/>
                      <a:pt x="27897" y="77061"/>
                      <a:pt x="37768" y="75542"/>
                    </a:cubicBezTo>
                    <a:cubicBezTo>
                      <a:pt x="38982" y="39073"/>
                      <a:pt x="77401" y="34970"/>
                      <a:pt x="105950" y="31779"/>
                    </a:cubicBezTo>
                    <a:cubicBezTo>
                      <a:pt x="164565" y="22662"/>
                      <a:pt x="223788" y="17951"/>
                      <a:pt x="282555" y="9746"/>
                    </a:cubicBezTo>
                    <a:cubicBezTo>
                      <a:pt x="360911" y="-435"/>
                      <a:pt x="441394" y="-5602"/>
                      <a:pt x="519446" y="9290"/>
                    </a:cubicBezTo>
                    <a:cubicBezTo>
                      <a:pt x="561965" y="14608"/>
                      <a:pt x="593854" y="44695"/>
                      <a:pt x="600688" y="87091"/>
                    </a:cubicBezTo>
                    <a:cubicBezTo>
                      <a:pt x="612532" y="183886"/>
                      <a:pt x="615569" y="282049"/>
                      <a:pt x="615569" y="379756"/>
                    </a:cubicBezTo>
                    <a:cubicBezTo>
                      <a:pt x="611621" y="453454"/>
                      <a:pt x="623162" y="538093"/>
                      <a:pt x="577910" y="601154"/>
                    </a:cubicBezTo>
                    <a:cubicBezTo>
                      <a:pt x="528861" y="655250"/>
                      <a:pt x="444734" y="639294"/>
                      <a:pt x="379437" y="653427"/>
                    </a:cubicBezTo>
                    <a:cubicBezTo>
                      <a:pt x="326744" y="661784"/>
                      <a:pt x="273444" y="666495"/>
                      <a:pt x="220447" y="661632"/>
                    </a:cubicBezTo>
                    <a:close/>
                    <a:moveTo>
                      <a:pt x="291362" y="581400"/>
                    </a:moveTo>
                    <a:cubicBezTo>
                      <a:pt x="344056" y="576841"/>
                      <a:pt x="396141" y="566660"/>
                      <a:pt x="448986" y="562861"/>
                    </a:cubicBezTo>
                    <a:cubicBezTo>
                      <a:pt x="472220" y="556783"/>
                      <a:pt x="511246" y="564381"/>
                      <a:pt x="520509" y="536725"/>
                    </a:cubicBezTo>
                    <a:cubicBezTo>
                      <a:pt x="539946" y="445704"/>
                      <a:pt x="532658" y="350580"/>
                      <a:pt x="530835" y="258040"/>
                    </a:cubicBezTo>
                    <a:cubicBezTo>
                      <a:pt x="525672" y="199233"/>
                      <a:pt x="530228" y="149088"/>
                      <a:pt x="516409" y="93929"/>
                    </a:cubicBezTo>
                    <a:cubicBezTo>
                      <a:pt x="395838" y="65209"/>
                      <a:pt x="271470" y="98487"/>
                      <a:pt x="150443" y="108668"/>
                    </a:cubicBezTo>
                    <a:cubicBezTo>
                      <a:pt x="119009" y="110188"/>
                      <a:pt x="81957" y="128574"/>
                      <a:pt x="53409" y="109124"/>
                    </a:cubicBezTo>
                    <a:cubicBezTo>
                      <a:pt x="69201" y="246339"/>
                      <a:pt x="47942" y="388721"/>
                      <a:pt x="87879" y="522593"/>
                    </a:cubicBezTo>
                    <a:cubicBezTo>
                      <a:pt x="123109" y="586415"/>
                      <a:pt x="227129" y="580488"/>
                      <a:pt x="291362" y="58140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5155241" y="6801173"/>
                <a:ext cx="549524" cy="641108"/>
              </a:xfrm>
              <a:custGeom>
                <a:rect b="b" l="l" r="r" t="t"/>
                <a:pathLst>
                  <a:path extrusionOk="0" h="641108" w="549524">
                    <a:moveTo>
                      <a:pt x="219597" y="639125"/>
                    </a:moveTo>
                    <a:cubicBezTo>
                      <a:pt x="5028" y="631223"/>
                      <a:pt x="-4235" y="540810"/>
                      <a:pt x="928" y="350563"/>
                    </a:cubicBezTo>
                    <a:cubicBezTo>
                      <a:pt x="4269" y="286590"/>
                      <a:pt x="4725" y="222009"/>
                      <a:pt x="13077" y="158491"/>
                    </a:cubicBezTo>
                    <a:cubicBezTo>
                      <a:pt x="3510" y="92695"/>
                      <a:pt x="48610" y="28114"/>
                      <a:pt x="114666" y="16870"/>
                    </a:cubicBezTo>
                    <a:cubicBezTo>
                      <a:pt x="229771" y="2586"/>
                      <a:pt x="480025" y="-40113"/>
                      <a:pt x="519507" y="106979"/>
                    </a:cubicBezTo>
                    <a:cubicBezTo>
                      <a:pt x="545474" y="213195"/>
                      <a:pt x="579337" y="520144"/>
                      <a:pt x="500677" y="599009"/>
                    </a:cubicBezTo>
                    <a:cubicBezTo>
                      <a:pt x="465903" y="629856"/>
                      <a:pt x="414577" y="630312"/>
                      <a:pt x="370691" y="637301"/>
                    </a:cubicBezTo>
                    <a:cubicBezTo>
                      <a:pt x="320427" y="641404"/>
                      <a:pt x="269861" y="642468"/>
                      <a:pt x="219597" y="639125"/>
                    </a:cubicBezTo>
                    <a:close/>
                    <a:moveTo>
                      <a:pt x="343661" y="557829"/>
                    </a:moveTo>
                    <a:cubicBezTo>
                      <a:pt x="438114" y="545825"/>
                      <a:pt x="459677" y="558285"/>
                      <a:pt x="463777" y="451460"/>
                    </a:cubicBezTo>
                    <a:cubicBezTo>
                      <a:pt x="468181" y="377914"/>
                      <a:pt x="464840" y="304368"/>
                      <a:pt x="456640" y="231278"/>
                    </a:cubicBezTo>
                    <a:cubicBezTo>
                      <a:pt x="450262" y="188731"/>
                      <a:pt x="453907" y="137674"/>
                      <a:pt x="423991" y="103484"/>
                    </a:cubicBezTo>
                    <a:cubicBezTo>
                      <a:pt x="381473" y="76740"/>
                      <a:pt x="110111" y="70206"/>
                      <a:pt x="96748" y="125213"/>
                    </a:cubicBezTo>
                    <a:cubicBezTo>
                      <a:pt x="94773" y="155909"/>
                      <a:pt x="85055" y="194961"/>
                      <a:pt x="46029" y="189187"/>
                    </a:cubicBezTo>
                    <a:cubicBezTo>
                      <a:pt x="59240" y="300874"/>
                      <a:pt x="41169" y="422437"/>
                      <a:pt x="89763" y="526222"/>
                    </a:cubicBezTo>
                    <a:cubicBezTo>
                      <a:pt x="99785" y="540962"/>
                      <a:pt x="118159" y="545217"/>
                      <a:pt x="134407" y="549319"/>
                    </a:cubicBezTo>
                    <a:cubicBezTo>
                      <a:pt x="204260" y="561476"/>
                      <a:pt x="273505" y="562844"/>
                      <a:pt x="343661" y="55782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3069208" y="2480171"/>
                <a:ext cx="392447" cy="84587"/>
              </a:xfrm>
              <a:custGeom>
                <a:rect b="b" l="l" r="r" t="t"/>
                <a:pathLst>
                  <a:path extrusionOk="0" h="84587" w="392447">
                    <a:moveTo>
                      <a:pt x="219318" y="83440"/>
                    </a:moveTo>
                    <a:cubicBezTo>
                      <a:pt x="161006" y="82072"/>
                      <a:pt x="102239" y="81920"/>
                      <a:pt x="44079" y="76450"/>
                    </a:cubicBezTo>
                    <a:cubicBezTo>
                      <a:pt x="16746" y="75690"/>
                      <a:pt x="-15447" y="47882"/>
                      <a:pt x="8242" y="21594"/>
                    </a:cubicBezTo>
                    <a:cubicBezTo>
                      <a:pt x="30564" y="3511"/>
                      <a:pt x="62605" y="12021"/>
                      <a:pt x="89332" y="9286"/>
                    </a:cubicBezTo>
                    <a:cubicBezTo>
                      <a:pt x="176951" y="7310"/>
                      <a:pt x="264722" y="6095"/>
                      <a:pt x="352038" y="17"/>
                    </a:cubicBezTo>
                    <a:cubicBezTo>
                      <a:pt x="371930" y="-591"/>
                      <a:pt x="389545" y="15668"/>
                      <a:pt x="392127" y="34966"/>
                    </a:cubicBezTo>
                    <a:cubicBezTo>
                      <a:pt x="399871" y="107904"/>
                      <a:pt x="265329" y="76906"/>
                      <a:pt x="219318" y="834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4312685" y="2427063"/>
                <a:ext cx="377408" cy="77589"/>
              </a:xfrm>
              <a:custGeom>
                <a:rect b="b" l="l" r="r" t="t"/>
                <a:pathLst>
                  <a:path extrusionOk="0" h="77589" w="377408">
                    <a:moveTo>
                      <a:pt x="41396" y="77589"/>
                    </a:moveTo>
                    <a:cubicBezTo>
                      <a:pt x="26514" y="77133"/>
                      <a:pt x="3281" y="78805"/>
                      <a:pt x="92" y="59658"/>
                    </a:cubicBezTo>
                    <a:cubicBezTo>
                      <a:pt x="-1882" y="35801"/>
                      <a:pt x="28488" y="35801"/>
                      <a:pt x="45192" y="32914"/>
                    </a:cubicBezTo>
                    <a:cubicBezTo>
                      <a:pt x="139493" y="15288"/>
                      <a:pt x="235616" y="13312"/>
                      <a:pt x="330373" y="1308"/>
                    </a:cubicBezTo>
                    <a:cubicBezTo>
                      <a:pt x="351480" y="-4618"/>
                      <a:pt x="374714" y="10273"/>
                      <a:pt x="377295" y="32307"/>
                    </a:cubicBezTo>
                    <a:cubicBezTo>
                      <a:pt x="380636" y="90049"/>
                      <a:pt x="308961" y="72575"/>
                      <a:pt x="271909" y="75310"/>
                    </a:cubicBezTo>
                    <a:cubicBezTo>
                      <a:pt x="194919" y="73030"/>
                      <a:pt x="118234" y="75462"/>
                      <a:pt x="41396" y="7758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0"/>
              <p:cNvSpPr/>
              <p:nvPr/>
            </p:nvSpPr>
            <p:spPr>
              <a:xfrm>
                <a:off x="5452143" y="2316047"/>
                <a:ext cx="431408" cy="98229"/>
              </a:xfrm>
              <a:custGeom>
                <a:rect b="b" l="l" r="r" t="t"/>
                <a:pathLst>
                  <a:path extrusionOk="0" h="98229" w="431408">
                    <a:moveTo>
                      <a:pt x="6822" y="87251"/>
                    </a:moveTo>
                    <a:cubicBezTo>
                      <a:pt x="-16867" y="60051"/>
                      <a:pt x="27171" y="50934"/>
                      <a:pt x="47063" y="49870"/>
                    </a:cubicBezTo>
                    <a:cubicBezTo>
                      <a:pt x="128305" y="33611"/>
                      <a:pt x="210154" y="22670"/>
                      <a:pt x="292610" y="13705"/>
                    </a:cubicBezTo>
                    <a:cubicBezTo>
                      <a:pt x="324044" y="9298"/>
                      <a:pt x="355477" y="4436"/>
                      <a:pt x="386911" y="485"/>
                    </a:cubicBezTo>
                    <a:cubicBezTo>
                      <a:pt x="420319" y="-4986"/>
                      <a:pt x="444919" y="37106"/>
                      <a:pt x="423204" y="63394"/>
                    </a:cubicBezTo>
                    <a:cubicBezTo>
                      <a:pt x="415611" y="73271"/>
                      <a:pt x="404374" y="77982"/>
                      <a:pt x="392226" y="78589"/>
                    </a:cubicBezTo>
                    <a:cubicBezTo>
                      <a:pt x="324651" y="82996"/>
                      <a:pt x="249332" y="85579"/>
                      <a:pt x="183731" y="88922"/>
                    </a:cubicBezTo>
                    <a:cubicBezTo>
                      <a:pt x="139238" y="92113"/>
                      <a:pt x="95049" y="98496"/>
                      <a:pt x="50252" y="98192"/>
                    </a:cubicBezTo>
                    <a:cubicBezTo>
                      <a:pt x="35371" y="98496"/>
                      <a:pt x="18515" y="97128"/>
                      <a:pt x="6822" y="8725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3128413" y="2924438"/>
                <a:ext cx="626639" cy="749188"/>
              </a:xfrm>
              <a:custGeom>
                <a:rect b="b" l="l" r="r" t="t"/>
                <a:pathLst>
                  <a:path extrusionOk="0" h="749188" w="626639">
                    <a:moveTo>
                      <a:pt x="178335" y="746012"/>
                    </a:moveTo>
                    <a:cubicBezTo>
                      <a:pt x="8259" y="730968"/>
                      <a:pt x="14182" y="647089"/>
                      <a:pt x="4463" y="504404"/>
                    </a:cubicBezTo>
                    <a:cubicBezTo>
                      <a:pt x="-4041" y="406545"/>
                      <a:pt x="1730" y="308382"/>
                      <a:pt x="4463" y="210371"/>
                    </a:cubicBezTo>
                    <a:cubicBezTo>
                      <a:pt x="9930" y="165088"/>
                      <a:pt x="363" y="110233"/>
                      <a:pt x="29671" y="72548"/>
                    </a:cubicBezTo>
                    <a:cubicBezTo>
                      <a:pt x="68545" y="-6165"/>
                      <a:pt x="203239" y="6295"/>
                      <a:pt x="279014" y="825"/>
                    </a:cubicBezTo>
                    <a:cubicBezTo>
                      <a:pt x="413556" y="5688"/>
                      <a:pt x="577254" y="-35492"/>
                      <a:pt x="594413" y="147006"/>
                    </a:cubicBezTo>
                    <a:cubicBezTo>
                      <a:pt x="628580" y="289691"/>
                      <a:pt x="650902" y="524158"/>
                      <a:pt x="579835" y="655750"/>
                    </a:cubicBezTo>
                    <a:cubicBezTo>
                      <a:pt x="557361" y="694651"/>
                      <a:pt x="514538" y="706655"/>
                      <a:pt x="472778" y="712126"/>
                    </a:cubicBezTo>
                    <a:cubicBezTo>
                      <a:pt x="376807" y="736287"/>
                      <a:pt x="277799" y="757408"/>
                      <a:pt x="178335" y="746012"/>
                    </a:cubicBezTo>
                    <a:close/>
                    <a:moveTo>
                      <a:pt x="256084" y="667147"/>
                    </a:moveTo>
                    <a:cubicBezTo>
                      <a:pt x="315003" y="663348"/>
                      <a:pt x="372252" y="653471"/>
                      <a:pt x="427222" y="637972"/>
                    </a:cubicBezTo>
                    <a:cubicBezTo>
                      <a:pt x="455619" y="626727"/>
                      <a:pt x="499201" y="635844"/>
                      <a:pt x="514083" y="604390"/>
                    </a:cubicBezTo>
                    <a:cubicBezTo>
                      <a:pt x="531546" y="569896"/>
                      <a:pt x="535342" y="531148"/>
                      <a:pt x="539290" y="493159"/>
                    </a:cubicBezTo>
                    <a:cubicBezTo>
                      <a:pt x="546731" y="377065"/>
                      <a:pt x="542024" y="270849"/>
                      <a:pt x="513020" y="160682"/>
                    </a:cubicBezTo>
                    <a:cubicBezTo>
                      <a:pt x="505579" y="139712"/>
                      <a:pt x="508768" y="108409"/>
                      <a:pt x="488419" y="95493"/>
                    </a:cubicBezTo>
                    <a:cubicBezTo>
                      <a:pt x="426463" y="75283"/>
                      <a:pt x="359648" y="84856"/>
                      <a:pt x="295414" y="82881"/>
                    </a:cubicBezTo>
                    <a:cubicBezTo>
                      <a:pt x="231028" y="86224"/>
                      <a:pt x="156620" y="78322"/>
                      <a:pt x="99068" y="109777"/>
                    </a:cubicBezTo>
                    <a:cubicBezTo>
                      <a:pt x="87375" y="123605"/>
                      <a:pt x="81453" y="144726"/>
                      <a:pt x="62167" y="149893"/>
                    </a:cubicBezTo>
                    <a:cubicBezTo>
                      <a:pt x="72038" y="273736"/>
                      <a:pt x="64141" y="398339"/>
                      <a:pt x="81756" y="521574"/>
                    </a:cubicBezTo>
                    <a:cubicBezTo>
                      <a:pt x="88893" y="560931"/>
                      <a:pt x="84490" y="605606"/>
                      <a:pt x="104079" y="641315"/>
                    </a:cubicBezTo>
                    <a:cubicBezTo>
                      <a:pt x="148268" y="668667"/>
                      <a:pt x="205517" y="667299"/>
                      <a:pt x="256084" y="6671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3881831" y="2894163"/>
                <a:ext cx="587098" cy="693534"/>
              </a:xfrm>
              <a:custGeom>
                <a:rect b="b" l="l" r="r" t="t"/>
                <a:pathLst>
                  <a:path extrusionOk="0" h="693534" w="587098">
                    <a:moveTo>
                      <a:pt x="247355" y="693320"/>
                    </a:moveTo>
                    <a:cubicBezTo>
                      <a:pt x="82442" y="698334"/>
                      <a:pt x="11223" y="615671"/>
                      <a:pt x="4997" y="455510"/>
                    </a:cubicBezTo>
                    <a:cubicBezTo>
                      <a:pt x="-2747" y="366921"/>
                      <a:pt x="-1381" y="277267"/>
                      <a:pt x="8338" y="188677"/>
                    </a:cubicBezTo>
                    <a:cubicBezTo>
                      <a:pt x="12742" y="134126"/>
                      <a:pt x="44327" y="60579"/>
                      <a:pt x="107346" y="59364"/>
                    </a:cubicBezTo>
                    <a:cubicBezTo>
                      <a:pt x="107346" y="-13423"/>
                      <a:pt x="293822" y="1621"/>
                      <a:pt x="345604" y="709"/>
                    </a:cubicBezTo>
                    <a:cubicBezTo>
                      <a:pt x="421530" y="3141"/>
                      <a:pt x="515072" y="25934"/>
                      <a:pt x="545291" y="104342"/>
                    </a:cubicBezTo>
                    <a:cubicBezTo>
                      <a:pt x="587810" y="231985"/>
                      <a:pt x="612106" y="500185"/>
                      <a:pt x="547113" y="619621"/>
                    </a:cubicBezTo>
                    <a:cubicBezTo>
                      <a:pt x="506872" y="690888"/>
                      <a:pt x="323585" y="690432"/>
                      <a:pt x="247355" y="693320"/>
                    </a:cubicBezTo>
                    <a:close/>
                    <a:moveTo>
                      <a:pt x="296859" y="610656"/>
                    </a:moveTo>
                    <a:cubicBezTo>
                      <a:pt x="341808" y="607161"/>
                      <a:pt x="385541" y="602450"/>
                      <a:pt x="426238" y="594093"/>
                    </a:cubicBezTo>
                    <a:cubicBezTo>
                      <a:pt x="444916" y="588015"/>
                      <a:pt x="472553" y="590294"/>
                      <a:pt x="481057" y="569172"/>
                    </a:cubicBezTo>
                    <a:cubicBezTo>
                      <a:pt x="511731" y="488181"/>
                      <a:pt x="501253" y="396400"/>
                      <a:pt x="501557" y="311153"/>
                    </a:cubicBezTo>
                    <a:cubicBezTo>
                      <a:pt x="497609" y="273012"/>
                      <a:pt x="491991" y="234872"/>
                      <a:pt x="485309" y="197187"/>
                    </a:cubicBezTo>
                    <a:cubicBezTo>
                      <a:pt x="476198" y="163301"/>
                      <a:pt x="474375" y="119386"/>
                      <a:pt x="437475" y="103887"/>
                    </a:cubicBezTo>
                    <a:cubicBezTo>
                      <a:pt x="355778" y="70912"/>
                      <a:pt x="260870" y="78814"/>
                      <a:pt x="175984" y="93858"/>
                    </a:cubicBezTo>
                    <a:cubicBezTo>
                      <a:pt x="177806" y="101151"/>
                      <a:pt x="167480" y="102823"/>
                      <a:pt x="165810" y="96593"/>
                    </a:cubicBezTo>
                    <a:cubicBezTo>
                      <a:pt x="155635" y="100088"/>
                      <a:pt x="144550" y="101455"/>
                      <a:pt x="134528" y="97505"/>
                    </a:cubicBezTo>
                    <a:cubicBezTo>
                      <a:pt x="108713" y="96593"/>
                      <a:pt x="93527" y="117411"/>
                      <a:pt x="83961" y="138684"/>
                    </a:cubicBezTo>
                    <a:cubicBezTo>
                      <a:pt x="61335" y="221956"/>
                      <a:pt x="73331" y="312369"/>
                      <a:pt x="75153" y="397767"/>
                    </a:cubicBezTo>
                    <a:cubicBezTo>
                      <a:pt x="87453" y="573427"/>
                      <a:pt x="110080" y="623116"/>
                      <a:pt x="296859" y="6106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0"/>
              <p:cNvSpPr/>
              <p:nvPr/>
            </p:nvSpPr>
            <p:spPr>
              <a:xfrm>
                <a:off x="4592116" y="2868884"/>
                <a:ext cx="692065" cy="735658"/>
              </a:xfrm>
              <a:custGeom>
                <a:rect b="b" l="l" r="r" t="t"/>
                <a:pathLst>
                  <a:path extrusionOk="0" h="735658" w="692065">
                    <a:moveTo>
                      <a:pt x="178346" y="728780"/>
                    </a:moveTo>
                    <a:cubicBezTo>
                      <a:pt x="120642" y="722397"/>
                      <a:pt x="55952" y="698085"/>
                      <a:pt x="40767" y="635479"/>
                    </a:cubicBezTo>
                    <a:cubicBezTo>
                      <a:pt x="12978" y="541875"/>
                      <a:pt x="830" y="444168"/>
                      <a:pt x="374" y="346613"/>
                    </a:cubicBezTo>
                    <a:cubicBezTo>
                      <a:pt x="-6308" y="81908"/>
                      <a:pt x="75238" y="-27044"/>
                      <a:pt x="349940" y="17631"/>
                    </a:cubicBezTo>
                    <a:cubicBezTo>
                      <a:pt x="357381" y="6994"/>
                      <a:pt x="369681" y="-148"/>
                      <a:pt x="383348" y="4"/>
                    </a:cubicBezTo>
                    <a:cubicBezTo>
                      <a:pt x="417971" y="-148"/>
                      <a:pt x="452137" y="4107"/>
                      <a:pt x="485849" y="11553"/>
                    </a:cubicBezTo>
                    <a:cubicBezTo>
                      <a:pt x="549779" y="22493"/>
                      <a:pt x="624339" y="40272"/>
                      <a:pt x="661088" y="98927"/>
                    </a:cubicBezTo>
                    <a:cubicBezTo>
                      <a:pt x="692369" y="158189"/>
                      <a:pt x="691458" y="228088"/>
                      <a:pt x="692065" y="293429"/>
                    </a:cubicBezTo>
                    <a:cubicBezTo>
                      <a:pt x="690243" y="393567"/>
                      <a:pt x="693129" y="497504"/>
                      <a:pt x="659417" y="593236"/>
                    </a:cubicBezTo>
                    <a:cubicBezTo>
                      <a:pt x="635273" y="672100"/>
                      <a:pt x="551449" y="706746"/>
                      <a:pt x="475675" y="715407"/>
                    </a:cubicBezTo>
                    <a:cubicBezTo>
                      <a:pt x="377729" y="731515"/>
                      <a:pt x="277051" y="743975"/>
                      <a:pt x="178346" y="728780"/>
                    </a:cubicBezTo>
                    <a:close/>
                    <a:moveTo>
                      <a:pt x="321088" y="651890"/>
                    </a:moveTo>
                    <a:cubicBezTo>
                      <a:pt x="607180" y="626818"/>
                      <a:pt x="598069" y="611926"/>
                      <a:pt x="609154" y="331418"/>
                    </a:cubicBezTo>
                    <a:cubicBezTo>
                      <a:pt x="611887" y="138283"/>
                      <a:pt x="614772" y="105765"/>
                      <a:pt x="410985" y="83579"/>
                    </a:cubicBezTo>
                    <a:cubicBezTo>
                      <a:pt x="392155" y="81604"/>
                      <a:pt x="370137" y="85099"/>
                      <a:pt x="355255" y="70815"/>
                    </a:cubicBezTo>
                    <a:cubicBezTo>
                      <a:pt x="67189" y="54556"/>
                      <a:pt x="77819" y="159101"/>
                      <a:pt x="82982" y="405572"/>
                    </a:cubicBezTo>
                    <a:cubicBezTo>
                      <a:pt x="87386" y="476990"/>
                      <a:pt x="99534" y="548257"/>
                      <a:pt x="120642" y="616637"/>
                    </a:cubicBezTo>
                    <a:cubicBezTo>
                      <a:pt x="149494" y="662679"/>
                      <a:pt x="270521" y="651131"/>
                      <a:pt x="321088" y="65189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20"/>
              <p:cNvSpPr/>
              <p:nvPr/>
            </p:nvSpPr>
            <p:spPr>
              <a:xfrm>
                <a:off x="5406498" y="2846045"/>
                <a:ext cx="593544" cy="662074"/>
              </a:xfrm>
              <a:custGeom>
                <a:rect b="b" l="l" r="r" t="t"/>
                <a:pathLst>
                  <a:path extrusionOk="0" h="662074" w="593544">
                    <a:moveTo>
                      <a:pt x="162561" y="656495"/>
                    </a:moveTo>
                    <a:cubicBezTo>
                      <a:pt x="9644" y="637804"/>
                      <a:pt x="-10552" y="516696"/>
                      <a:pt x="3874" y="386015"/>
                    </a:cubicBezTo>
                    <a:cubicBezTo>
                      <a:pt x="9948" y="281774"/>
                      <a:pt x="17845" y="172974"/>
                      <a:pt x="67197" y="78914"/>
                    </a:cubicBezTo>
                    <a:cubicBezTo>
                      <a:pt x="128849" y="-42346"/>
                      <a:pt x="278273" y="11446"/>
                      <a:pt x="384874" y="14485"/>
                    </a:cubicBezTo>
                    <a:cubicBezTo>
                      <a:pt x="405374" y="19652"/>
                      <a:pt x="505597" y="10231"/>
                      <a:pt x="494968" y="40926"/>
                    </a:cubicBezTo>
                    <a:cubicBezTo>
                      <a:pt x="577120" y="74660"/>
                      <a:pt x="594280" y="174494"/>
                      <a:pt x="593520" y="253814"/>
                    </a:cubicBezTo>
                    <a:cubicBezTo>
                      <a:pt x="592154" y="344835"/>
                      <a:pt x="593672" y="443302"/>
                      <a:pt x="573020" y="530828"/>
                    </a:cubicBezTo>
                    <a:cubicBezTo>
                      <a:pt x="560265" y="604982"/>
                      <a:pt x="488134" y="637197"/>
                      <a:pt x="420559" y="644946"/>
                    </a:cubicBezTo>
                    <a:cubicBezTo>
                      <a:pt x="335370" y="657862"/>
                      <a:pt x="248358" y="669259"/>
                      <a:pt x="162561" y="656495"/>
                    </a:cubicBezTo>
                    <a:close/>
                    <a:moveTo>
                      <a:pt x="274325" y="579150"/>
                    </a:moveTo>
                    <a:cubicBezTo>
                      <a:pt x="323981" y="575503"/>
                      <a:pt x="373789" y="570336"/>
                      <a:pt x="422837" y="561067"/>
                    </a:cubicBezTo>
                    <a:cubicBezTo>
                      <a:pt x="460193" y="554381"/>
                      <a:pt x="491323" y="543440"/>
                      <a:pt x="495727" y="500893"/>
                    </a:cubicBezTo>
                    <a:cubicBezTo>
                      <a:pt x="507723" y="438440"/>
                      <a:pt x="508786" y="376442"/>
                      <a:pt x="510305" y="313381"/>
                    </a:cubicBezTo>
                    <a:cubicBezTo>
                      <a:pt x="510001" y="252143"/>
                      <a:pt x="519264" y="183763"/>
                      <a:pt x="482515" y="130579"/>
                    </a:cubicBezTo>
                    <a:cubicBezTo>
                      <a:pt x="429519" y="91678"/>
                      <a:pt x="354048" y="100796"/>
                      <a:pt x="291484" y="97149"/>
                    </a:cubicBezTo>
                    <a:cubicBezTo>
                      <a:pt x="254888" y="100492"/>
                      <a:pt x="201587" y="120398"/>
                      <a:pt x="195665" y="65846"/>
                    </a:cubicBezTo>
                    <a:cubicBezTo>
                      <a:pt x="82534" y="92134"/>
                      <a:pt x="90582" y="322498"/>
                      <a:pt x="82534" y="414279"/>
                    </a:cubicBezTo>
                    <a:cubicBezTo>
                      <a:pt x="63401" y="570336"/>
                      <a:pt x="139327" y="584164"/>
                      <a:pt x="274325" y="5791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0"/>
              <p:cNvSpPr/>
              <p:nvPr/>
            </p:nvSpPr>
            <p:spPr>
              <a:xfrm>
                <a:off x="3157420" y="3760672"/>
                <a:ext cx="627362" cy="762945"/>
              </a:xfrm>
              <a:custGeom>
                <a:rect b="b" l="l" r="r" t="t"/>
                <a:pathLst>
                  <a:path extrusionOk="0" h="762945" w="627362">
                    <a:moveTo>
                      <a:pt x="220699" y="762092"/>
                    </a:moveTo>
                    <a:cubicBezTo>
                      <a:pt x="142950" y="756014"/>
                      <a:pt x="34224" y="734588"/>
                      <a:pt x="17216" y="644023"/>
                    </a:cubicBezTo>
                    <a:cubicBezTo>
                      <a:pt x="-4044" y="505440"/>
                      <a:pt x="-7536" y="361843"/>
                      <a:pt x="17672" y="223564"/>
                    </a:cubicBezTo>
                    <a:cubicBezTo>
                      <a:pt x="-11484" y="164302"/>
                      <a:pt x="60646" y="62948"/>
                      <a:pt x="109998" y="31341"/>
                    </a:cubicBezTo>
                    <a:cubicBezTo>
                      <a:pt x="211740" y="-24274"/>
                      <a:pt x="456528" y="494"/>
                      <a:pt x="556447" y="55958"/>
                    </a:cubicBezTo>
                    <a:cubicBezTo>
                      <a:pt x="602610" y="81030"/>
                      <a:pt x="611114" y="134367"/>
                      <a:pt x="612633" y="182232"/>
                    </a:cubicBezTo>
                    <a:cubicBezTo>
                      <a:pt x="617796" y="278724"/>
                      <a:pt x="627211" y="364122"/>
                      <a:pt x="627362" y="458486"/>
                    </a:cubicBezTo>
                    <a:cubicBezTo>
                      <a:pt x="626451" y="578683"/>
                      <a:pt x="594258" y="732613"/>
                      <a:pt x="448631" y="741274"/>
                    </a:cubicBezTo>
                    <a:cubicBezTo>
                      <a:pt x="373616" y="752975"/>
                      <a:pt x="297082" y="766499"/>
                      <a:pt x="220699" y="762092"/>
                    </a:cubicBezTo>
                    <a:close/>
                    <a:moveTo>
                      <a:pt x="227685" y="683531"/>
                    </a:moveTo>
                    <a:cubicBezTo>
                      <a:pt x="303004" y="685051"/>
                      <a:pt x="378019" y="671223"/>
                      <a:pt x="451972" y="658003"/>
                    </a:cubicBezTo>
                    <a:cubicBezTo>
                      <a:pt x="479609" y="653596"/>
                      <a:pt x="505121" y="639313"/>
                      <a:pt x="516510" y="612569"/>
                    </a:cubicBezTo>
                    <a:cubicBezTo>
                      <a:pt x="551588" y="536591"/>
                      <a:pt x="546728" y="444658"/>
                      <a:pt x="542476" y="364578"/>
                    </a:cubicBezTo>
                    <a:cubicBezTo>
                      <a:pt x="535036" y="284346"/>
                      <a:pt x="537465" y="213231"/>
                      <a:pt x="524254" y="137406"/>
                    </a:cubicBezTo>
                    <a:cubicBezTo>
                      <a:pt x="475965" y="83158"/>
                      <a:pt x="211436" y="64923"/>
                      <a:pt x="148873" y="104431"/>
                    </a:cubicBezTo>
                    <a:cubicBezTo>
                      <a:pt x="118654" y="132391"/>
                      <a:pt x="95420" y="170836"/>
                      <a:pt x="86157" y="210952"/>
                    </a:cubicBezTo>
                    <a:cubicBezTo>
                      <a:pt x="82968" y="225388"/>
                      <a:pt x="70213" y="235720"/>
                      <a:pt x="56090" y="238456"/>
                    </a:cubicBezTo>
                    <a:cubicBezTo>
                      <a:pt x="52750" y="333124"/>
                      <a:pt x="57761" y="427184"/>
                      <a:pt x="68542" y="520028"/>
                    </a:cubicBezTo>
                    <a:cubicBezTo>
                      <a:pt x="85702" y="657699"/>
                      <a:pt x="89194" y="671375"/>
                      <a:pt x="232848" y="683835"/>
                    </a:cubicBezTo>
                    <a:cubicBezTo>
                      <a:pt x="232696" y="683835"/>
                      <a:pt x="227685" y="683531"/>
                      <a:pt x="227685" y="6835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20"/>
              <p:cNvSpPr/>
              <p:nvPr/>
            </p:nvSpPr>
            <p:spPr>
              <a:xfrm>
                <a:off x="3908999" y="3723149"/>
                <a:ext cx="634276" cy="748289"/>
              </a:xfrm>
              <a:custGeom>
                <a:rect b="b" l="l" r="r" t="t"/>
                <a:pathLst>
                  <a:path extrusionOk="0" h="748289" w="634276">
                    <a:moveTo>
                      <a:pt x="257088" y="746735"/>
                    </a:moveTo>
                    <a:cubicBezTo>
                      <a:pt x="21867" y="749014"/>
                      <a:pt x="4556" y="587334"/>
                      <a:pt x="0" y="394352"/>
                    </a:cubicBezTo>
                    <a:cubicBezTo>
                      <a:pt x="6378" y="304090"/>
                      <a:pt x="-8048" y="204864"/>
                      <a:pt x="29156" y="120529"/>
                    </a:cubicBezTo>
                    <a:cubicBezTo>
                      <a:pt x="3948" y="-22157"/>
                      <a:pt x="463001" y="-22613"/>
                      <a:pt x="536498" y="39081"/>
                    </a:cubicBezTo>
                    <a:cubicBezTo>
                      <a:pt x="582509" y="81476"/>
                      <a:pt x="583268" y="152743"/>
                      <a:pt x="601946" y="209271"/>
                    </a:cubicBezTo>
                    <a:cubicBezTo>
                      <a:pt x="628217" y="344358"/>
                      <a:pt x="656462" y="491147"/>
                      <a:pt x="607565" y="624107"/>
                    </a:cubicBezTo>
                    <a:cubicBezTo>
                      <a:pt x="588887" y="672125"/>
                      <a:pt x="555327" y="718015"/>
                      <a:pt x="503394" y="732147"/>
                    </a:cubicBezTo>
                    <a:cubicBezTo>
                      <a:pt x="423519" y="751294"/>
                      <a:pt x="339088" y="749166"/>
                      <a:pt x="257088" y="746735"/>
                    </a:cubicBezTo>
                    <a:close/>
                    <a:moveTo>
                      <a:pt x="384644" y="665439"/>
                    </a:moveTo>
                    <a:cubicBezTo>
                      <a:pt x="464367" y="661184"/>
                      <a:pt x="519338" y="660577"/>
                      <a:pt x="538927" y="569555"/>
                    </a:cubicBezTo>
                    <a:cubicBezTo>
                      <a:pt x="572183" y="418816"/>
                      <a:pt x="532549" y="260783"/>
                      <a:pt x="490942" y="115362"/>
                    </a:cubicBezTo>
                    <a:cubicBezTo>
                      <a:pt x="471656" y="70080"/>
                      <a:pt x="278347" y="86947"/>
                      <a:pt x="233095" y="86491"/>
                    </a:cubicBezTo>
                    <a:cubicBezTo>
                      <a:pt x="187691" y="89986"/>
                      <a:pt x="140464" y="101231"/>
                      <a:pt x="102045" y="126303"/>
                    </a:cubicBezTo>
                    <a:cubicBezTo>
                      <a:pt x="91416" y="138611"/>
                      <a:pt x="76534" y="148489"/>
                      <a:pt x="59830" y="145146"/>
                    </a:cubicBezTo>
                    <a:cubicBezTo>
                      <a:pt x="64841" y="298924"/>
                      <a:pt x="49960" y="463339"/>
                      <a:pt x="107664" y="608608"/>
                    </a:cubicBezTo>
                    <a:cubicBezTo>
                      <a:pt x="136820" y="653890"/>
                      <a:pt x="189665" y="663616"/>
                      <a:pt x="239776" y="665439"/>
                    </a:cubicBezTo>
                    <a:cubicBezTo>
                      <a:pt x="288977" y="667718"/>
                      <a:pt x="338177" y="668022"/>
                      <a:pt x="387530" y="664983"/>
                    </a:cubicBezTo>
                    <a:cubicBezTo>
                      <a:pt x="387681" y="665135"/>
                      <a:pt x="384644" y="665439"/>
                      <a:pt x="384644" y="6654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20"/>
              <p:cNvSpPr/>
              <p:nvPr/>
            </p:nvSpPr>
            <p:spPr>
              <a:xfrm>
                <a:off x="4666639" y="3708103"/>
                <a:ext cx="646605" cy="734182"/>
              </a:xfrm>
              <a:custGeom>
                <a:rect b="b" l="l" r="r" t="t"/>
                <a:pathLst>
                  <a:path extrusionOk="0" h="734182" w="646605">
                    <a:moveTo>
                      <a:pt x="318240" y="734125"/>
                    </a:moveTo>
                    <a:cubicBezTo>
                      <a:pt x="224395" y="730022"/>
                      <a:pt x="107164" y="719689"/>
                      <a:pt x="48549" y="636570"/>
                    </a:cubicBezTo>
                    <a:cubicBezTo>
                      <a:pt x="18026" y="582322"/>
                      <a:pt x="15597" y="516982"/>
                      <a:pt x="11193" y="456048"/>
                    </a:cubicBezTo>
                    <a:cubicBezTo>
                      <a:pt x="13471" y="394506"/>
                      <a:pt x="-21911" y="116733"/>
                      <a:pt x="22582" y="94395"/>
                    </a:cubicBezTo>
                    <a:cubicBezTo>
                      <a:pt x="57964" y="3374"/>
                      <a:pt x="213310" y="8237"/>
                      <a:pt x="295918" y="487"/>
                    </a:cubicBezTo>
                    <a:cubicBezTo>
                      <a:pt x="399938" y="-121"/>
                      <a:pt x="536453" y="-9542"/>
                      <a:pt x="598258" y="91964"/>
                    </a:cubicBezTo>
                    <a:cubicBezTo>
                      <a:pt x="661581" y="218998"/>
                      <a:pt x="660518" y="474130"/>
                      <a:pt x="607824" y="605116"/>
                    </a:cubicBezTo>
                    <a:cubicBezTo>
                      <a:pt x="585806" y="659363"/>
                      <a:pt x="534631" y="691274"/>
                      <a:pt x="480268" y="705862"/>
                    </a:cubicBezTo>
                    <a:cubicBezTo>
                      <a:pt x="428486" y="725008"/>
                      <a:pt x="373667" y="735037"/>
                      <a:pt x="318240" y="734125"/>
                    </a:cubicBezTo>
                    <a:close/>
                    <a:moveTo>
                      <a:pt x="343448" y="654045"/>
                    </a:moveTo>
                    <a:cubicBezTo>
                      <a:pt x="377919" y="651614"/>
                      <a:pt x="412238" y="644472"/>
                      <a:pt x="444430" y="632315"/>
                    </a:cubicBezTo>
                    <a:cubicBezTo>
                      <a:pt x="485886" y="620615"/>
                      <a:pt x="527039" y="602228"/>
                      <a:pt x="539035" y="556946"/>
                    </a:cubicBezTo>
                    <a:cubicBezTo>
                      <a:pt x="551943" y="520325"/>
                      <a:pt x="556650" y="481272"/>
                      <a:pt x="559231" y="442676"/>
                    </a:cubicBezTo>
                    <a:cubicBezTo>
                      <a:pt x="563787" y="334940"/>
                      <a:pt x="569558" y="232370"/>
                      <a:pt x="527190" y="134055"/>
                    </a:cubicBezTo>
                    <a:cubicBezTo>
                      <a:pt x="477231" y="50632"/>
                      <a:pt x="207236" y="83454"/>
                      <a:pt x="123261" y="107615"/>
                    </a:cubicBezTo>
                    <a:cubicBezTo>
                      <a:pt x="110201" y="112022"/>
                      <a:pt x="98357" y="119164"/>
                      <a:pt x="92586" y="132232"/>
                    </a:cubicBezTo>
                    <a:cubicBezTo>
                      <a:pt x="81653" y="150314"/>
                      <a:pt x="57660" y="157608"/>
                      <a:pt x="38830" y="146820"/>
                    </a:cubicBezTo>
                    <a:cubicBezTo>
                      <a:pt x="57356" y="287682"/>
                      <a:pt x="59331" y="436749"/>
                      <a:pt x="97294" y="572749"/>
                    </a:cubicBezTo>
                    <a:cubicBezTo>
                      <a:pt x="127513" y="656324"/>
                      <a:pt x="269192" y="653741"/>
                      <a:pt x="343448" y="6540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20"/>
              <p:cNvSpPr/>
              <p:nvPr/>
            </p:nvSpPr>
            <p:spPr>
              <a:xfrm>
                <a:off x="5412503" y="3663007"/>
                <a:ext cx="631984" cy="737793"/>
              </a:xfrm>
              <a:custGeom>
                <a:rect b="b" l="l" r="r" t="t"/>
                <a:pathLst>
                  <a:path extrusionOk="0" h="737793" w="631984">
                    <a:moveTo>
                      <a:pt x="252830" y="733938"/>
                    </a:moveTo>
                    <a:cubicBezTo>
                      <a:pt x="60888" y="718287"/>
                      <a:pt x="21254" y="627722"/>
                      <a:pt x="20647" y="449327"/>
                    </a:cubicBezTo>
                    <a:cubicBezTo>
                      <a:pt x="10472" y="443705"/>
                      <a:pt x="4550" y="432764"/>
                      <a:pt x="4246" y="421215"/>
                    </a:cubicBezTo>
                    <a:cubicBezTo>
                      <a:pt x="1817" y="369855"/>
                      <a:pt x="-917" y="318494"/>
                      <a:pt x="298" y="267133"/>
                    </a:cubicBezTo>
                    <a:cubicBezTo>
                      <a:pt x="450" y="-22189"/>
                      <a:pt x="220182" y="-8361"/>
                      <a:pt x="443862" y="6378"/>
                    </a:cubicBezTo>
                    <a:cubicBezTo>
                      <a:pt x="514170" y="14128"/>
                      <a:pt x="605130" y="48774"/>
                      <a:pt x="607408" y="131285"/>
                    </a:cubicBezTo>
                    <a:cubicBezTo>
                      <a:pt x="643245" y="459812"/>
                      <a:pt x="704290" y="776486"/>
                      <a:pt x="252830" y="733938"/>
                    </a:cubicBezTo>
                    <a:close/>
                    <a:moveTo>
                      <a:pt x="304460" y="658113"/>
                    </a:moveTo>
                    <a:cubicBezTo>
                      <a:pt x="556233" y="660696"/>
                      <a:pt x="553348" y="550073"/>
                      <a:pt x="547274" y="337032"/>
                    </a:cubicBezTo>
                    <a:cubicBezTo>
                      <a:pt x="539681" y="266069"/>
                      <a:pt x="532392" y="195106"/>
                      <a:pt x="523281" y="124447"/>
                    </a:cubicBezTo>
                    <a:cubicBezTo>
                      <a:pt x="491847" y="91777"/>
                      <a:pt x="442647" y="89498"/>
                      <a:pt x="400128" y="85395"/>
                    </a:cubicBezTo>
                    <a:cubicBezTo>
                      <a:pt x="326631" y="80684"/>
                      <a:pt x="252982" y="82204"/>
                      <a:pt x="180548" y="96488"/>
                    </a:cubicBezTo>
                    <a:cubicBezTo>
                      <a:pt x="76225" y="114722"/>
                      <a:pt x="82906" y="245859"/>
                      <a:pt x="74251" y="327307"/>
                    </a:cubicBezTo>
                    <a:cubicBezTo>
                      <a:pt x="75466" y="419544"/>
                      <a:pt x="73188" y="521809"/>
                      <a:pt x="119503" y="604473"/>
                    </a:cubicBezTo>
                    <a:cubicBezTo>
                      <a:pt x="163389" y="655530"/>
                      <a:pt x="242049" y="653554"/>
                      <a:pt x="304460" y="6581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20"/>
              <p:cNvSpPr/>
              <p:nvPr/>
            </p:nvSpPr>
            <p:spPr>
              <a:xfrm>
                <a:off x="3160514" y="4587691"/>
                <a:ext cx="675138" cy="734819"/>
              </a:xfrm>
              <a:custGeom>
                <a:rect b="b" l="l" r="r" t="t"/>
                <a:pathLst>
                  <a:path extrusionOk="0" h="734819" w="675138">
                    <a:moveTo>
                      <a:pt x="153068" y="725087"/>
                    </a:moveTo>
                    <a:cubicBezTo>
                      <a:pt x="102197" y="717033"/>
                      <a:pt x="76230" y="680413"/>
                      <a:pt x="71067" y="631179"/>
                    </a:cubicBezTo>
                    <a:cubicBezTo>
                      <a:pt x="6985" y="526634"/>
                      <a:pt x="2126" y="395497"/>
                      <a:pt x="0" y="275757"/>
                    </a:cubicBezTo>
                    <a:cubicBezTo>
                      <a:pt x="2733" y="192485"/>
                      <a:pt x="8656" y="81254"/>
                      <a:pt x="92630" y="38859"/>
                    </a:cubicBezTo>
                    <a:cubicBezTo>
                      <a:pt x="183439" y="4061"/>
                      <a:pt x="283814" y="-2473"/>
                      <a:pt x="380392" y="718"/>
                    </a:cubicBezTo>
                    <a:cubicBezTo>
                      <a:pt x="463152" y="6796"/>
                      <a:pt x="571120" y="3757"/>
                      <a:pt x="627154" y="75024"/>
                    </a:cubicBezTo>
                    <a:cubicBezTo>
                      <a:pt x="639910" y="101920"/>
                      <a:pt x="640821" y="132919"/>
                      <a:pt x="645528" y="161942"/>
                    </a:cubicBezTo>
                    <a:cubicBezTo>
                      <a:pt x="662384" y="351734"/>
                      <a:pt x="760633" y="709588"/>
                      <a:pt x="471353" y="721440"/>
                    </a:cubicBezTo>
                    <a:cubicBezTo>
                      <a:pt x="365966" y="729494"/>
                      <a:pt x="257847" y="744993"/>
                      <a:pt x="153068" y="725087"/>
                    </a:cubicBezTo>
                    <a:close/>
                    <a:moveTo>
                      <a:pt x="324510" y="654124"/>
                    </a:moveTo>
                    <a:cubicBezTo>
                      <a:pt x="384189" y="649717"/>
                      <a:pt x="443563" y="646071"/>
                      <a:pt x="502482" y="635586"/>
                    </a:cubicBezTo>
                    <a:cubicBezTo>
                      <a:pt x="527538" y="630419"/>
                      <a:pt x="552290" y="618263"/>
                      <a:pt x="567628" y="597293"/>
                    </a:cubicBezTo>
                    <a:cubicBezTo>
                      <a:pt x="598150" y="533928"/>
                      <a:pt x="590861" y="458254"/>
                      <a:pt x="590254" y="389571"/>
                    </a:cubicBezTo>
                    <a:cubicBezTo>
                      <a:pt x="579472" y="298398"/>
                      <a:pt x="569905" y="206769"/>
                      <a:pt x="554720" y="116204"/>
                    </a:cubicBezTo>
                    <a:cubicBezTo>
                      <a:pt x="432478" y="64539"/>
                      <a:pt x="252380" y="74264"/>
                      <a:pt x="127101" y="113925"/>
                    </a:cubicBezTo>
                    <a:cubicBezTo>
                      <a:pt x="31737" y="199475"/>
                      <a:pt x="109182" y="533168"/>
                      <a:pt x="148209" y="644551"/>
                    </a:cubicBezTo>
                    <a:cubicBezTo>
                      <a:pt x="205457" y="665825"/>
                      <a:pt x="269691" y="655188"/>
                      <a:pt x="329673" y="653820"/>
                    </a:cubicBezTo>
                    <a:cubicBezTo>
                      <a:pt x="329825" y="653668"/>
                      <a:pt x="324510" y="654124"/>
                      <a:pt x="324510" y="65412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20"/>
              <p:cNvSpPr/>
              <p:nvPr/>
            </p:nvSpPr>
            <p:spPr>
              <a:xfrm>
                <a:off x="3963904" y="4526800"/>
                <a:ext cx="638874" cy="703769"/>
              </a:xfrm>
              <a:custGeom>
                <a:rect b="b" l="l" r="r" t="t"/>
                <a:pathLst>
                  <a:path extrusionOk="0" h="703769" w="638874">
                    <a:moveTo>
                      <a:pt x="357983" y="703770"/>
                    </a:moveTo>
                    <a:cubicBezTo>
                      <a:pt x="249105" y="698452"/>
                      <a:pt x="84951" y="679609"/>
                      <a:pt x="62173" y="549080"/>
                    </a:cubicBezTo>
                    <a:cubicBezTo>
                      <a:pt x="24513" y="537531"/>
                      <a:pt x="26943" y="484955"/>
                      <a:pt x="17680" y="453196"/>
                    </a:cubicBezTo>
                    <a:cubicBezTo>
                      <a:pt x="-1453" y="340598"/>
                      <a:pt x="-26965" y="145792"/>
                      <a:pt x="73714" y="67079"/>
                    </a:cubicBezTo>
                    <a:cubicBezTo>
                      <a:pt x="133544" y="17998"/>
                      <a:pt x="211141" y="-3124"/>
                      <a:pt x="287827" y="371"/>
                    </a:cubicBezTo>
                    <a:cubicBezTo>
                      <a:pt x="396706" y="2802"/>
                      <a:pt x="552052" y="-2212"/>
                      <a:pt x="601101" y="117224"/>
                    </a:cubicBezTo>
                    <a:cubicBezTo>
                      <a:pt x="643316" y="240156"/>
                      <a:pt x="644227" y="372660"/>
                      <a:pt x="632230" y="500758"/>
                    </a:cubicBezTo>
                    <a:cubicBezTo>
                      <a:pt x="628738" y="536924"/>
                      <a:pt x="622208" y="573393"/>
                      <a:pt x="604897" y="605455"/>
                    </a:cubicBezTo>
                    <a:cubicBezTo>
                      <a:pt x="556000" y="687055"/>
                      <a:pt x="444540" y="699515"/>
                      <a:pt x="357983" y="703770"/>
                    </a:cubicBezTo>
                    <a:close/>
                    <a:moveTo>
                      <a:pt x="373776" y="624905"/>
                    </a:moveTo>
                    <a:cubicBezTo>
                      <a:pt x="423280" y="619131"/>
                      <a:pt x="479314" y="610014"/>
                      <a:pt x="520466" y="582054"/>
                    </a:cubicBezTo>
                    <a:cubicBezTo>
                      <a:pt x="552507" y="549840"/>
                      <a:pt x="548255" y="496807"/>
                      <a:pt x="553722" y="455628"/>
                    </a:cubicBezTo>
                    <a:cubicBezTo>
                      <a:pt x="557974" y="378587"/>
                      <a:pt x="564200" y="152478"/>
                      <a:pt x="492829" y="112514"/>
                    </a:cubicBezTo>
                    <a:cubicBezTo>
                      <a:pt x="416295" y="77716"/>
                      <a:pt x="329435" y="83490"/>
                      <a:pt x="247282" y="83794"/>
                    </a:cubicBezTo>
                    <a:cubicBezTo>
                      <a:pt x="194285" y="88809"/>
                      <a:pt x="139315" y="110538"/>
                      <a:pt x="105148" y="152630"/>
                    </a:cubicBezTo>
                    <a:cubicBezTo>
                      <a:pt x="90418" y="180437"/>
                      <a:pt x="88292" y="221921"/>
                      <a:pt x="84951" y="248817"/>
                    </a:cubicBezTo>
                    <a:cubicBezTo>
                      <a:pt x="76903" y="316285"/>
                      <a:pt x="86470" y="381778"/>
                      <a:pt x="104996" y="446662"/>
                    </a:cubicBezTo>
                    <a:cubicBezTo>
                      <a:pt x="115777" y="484955"/>
                      <a:pt x="115474" y="529022"/>
                      <a:pt x="138100" y="562452"/>
                    </a:cubicBezTo>
                    <a:cubicBezTo>
                      <a:pt x="198537" y="622626"/>
                      <a:pt x="293446" y="623082"/>
                      <a:pt x="373776" y="6249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20"/>
              <p:cNvSpPr/>
              <p:nvPr/>
            </p:nvSpPr>
            <p:spPr>
              <a:xfrm>
                <a:off x="2604396" y="1426855"/>
                <a:ext cx="3975640" cy="7439222"/>
              </a:xfrm>
              <a:custGeom>
                <a:rect b="b" l="l" r="r" t="t"/>
                <a:pathLst>
                  <a:path extrusionOk="0" h="7439222" w="3975640">
                    <a:moveTo>
                      <a:pt x="1326925" y="466027"/>
                    </a:moveTo>
                    <a:cubicBezTo>
                      <a:pt x="1411204" y="468002"/>
                      <a:pt x="1433982" y="372119"/>
                      <a:pt x="1353803" y="339448"/>
                    </a:cubicBezTo>
                    <a:cubicBezTo>
                      <a:pt x="1273321" y="318175"/>
                      <a:pt x="1239913" y="453414"/>
                      <a:pt x="1326925" y="466027"/>
                    </a:cubicBezTo>
                    <a:close/>
                    <a:moveTo>
                      <a:pt x="2555874" y="432749"/>
                    </a:moveTo>
                    <a:cubicBezTo>
                      <a:pt x="2578348" y="433204"/>
                      <a:pt x="2597026" y="413754"/>
                      <a:pt x="2597026" y="391569"/>
                    </a:cubicBezTo>
                    <a:cubicBezTo>
                      <a:pt x="2592926" y="332762"/>
                      <a:pt x="2519733" y="353884"/>
                      <a:pt x="2479492" y="348262"/>
                    </a:cubicBezTo>
                    <a:cubicBezTo>
                      <a:pt x="2307290" y="344463"/>
                      <a:pt x="2135088" y="334586"/>
                      <a:pt x="1962735" y="342335"/>
                    </a:cubicBezTo>
                    <a:cubicBezTo>
                      <a:pt x="1852489" y="345678"/>
                      <a:pt x="1741636" y="337017"/>
                      <a:pt x="1631846" y="349477"/>
                    </a:cubicBezTo>
                    <a:cubicBezTo>
                      <a:pt x="1616813" y="352213"/>
                      <a:pt x="1594946" y="355100"/>
                      <a:pt x="1589176" y="371663"/>
                    </a:cubicBezTo>
                    <a:cubicBezTo>
                      <a:pt x="1584772" y="382907"/>
                      <a:pt x="1593276" y="392784"/>
                      <a:pt x="1604209" y="396127"/>
                    </a:cubicBezTo>
                    <a:cubicBezTo>
                      <a:pt x="1772159" y="424543"/>
                      <a:pt x="1945727" y="416641"/>
                      <a:pt x="2115803" y="419073"/>
                    </a:cubicBezTo>
                    <a:cubicBezTo>
                      <a:pt x="2262645" y="418921"/>
                      <a:pt x="2409183" y="429861"/>
                      <a:pt x="2555874" y="432749"/>
                    </a:cubicBezTo>
                    <a:close/>
                    <a:moveTo>
                      <a:pt x="2167737" y="7201274"/>
                    </a:moveTo>
                    <a:cubicBezTo>
                      <a:pt x="2400680" y="7232577"/>
                      <a:pt x="2572274" y="6991576"/>
                      <a:pt x="2561644" y="6776408"/>
                    </a:cubicBezTo>
                    <a:cubicBezTo>
                      <a:pt x="2559063" y="6432838"/>
                      <a:pt x="2140251" y="6393178"/>
                      <a:pt x="1939349" y="6603332"/>
                    </a:cubicBezTo>
                    <a:cubicBezTo>
                      <a:pt x="1855375" y="6692377"/>
                      <a:pt x="1819537" y="6825793"/>
                      <a:pt x="1835178" y="6946142"/>
                    </a:cubicBezTo>
                    <a:cubicBezTo>
                      <a:pt x="1861297" y="7098705"/>
                      <a:pt x="2020591" y="7196715"/>
                      <a:pt x="2167737" y="7201274"/>
                    </a:cubicBezTo>
                    <a:close/>
                    <a:moveTo>
                      <a:pt x="3798641" y="5362165"/>
                    </a:moveTo>
                    <a:cubicBezTo>
                      <a:pt x="3800615" y="5136208"/>
                      <a:pt x="3795907" y="4910403"/>
                      <a:pt x="3785733" y="4684750"/>
                    </a:cubicBezTo>
                    <a:cubicBezTo>
                      <a:pt x="3777837" y="4341180"/>
                      <a:pt x="3769789" y="3997610"/>
                      <a:pt x="3740785" y="3655103"/>
                    </a:cubicBezTo>
                    <a:cubicBezTo>
                      <a:pt x="3704795" y="3227198"/>
                      <a:pt x="3702366" y="2793368"/>
                      <a:pt x="3668351" y="2364095"/>
                    </a:cubicBezTo>
                    <a:cubicBezTo>
                      <a:pt x="3639043" y="1936646"/>
                      <a:pt x="3587869" y="1502663"/>
                      <a:pt x="3544742" y="1075366"/>
                    </a:cubicBezTo>
                    <a:cubicBezTo>
                      <a:pt x="3540642" y="959880"/>
                      <a:pt x="3528190" y="845002"/>
                      <a:pt x="3502679" y="732252"/>
                    </a:cubicBezTo>
                    <a:cubicBezTo>
                      <a:pt x="3498579" y="718120"/>
                      <a:pt x="3496757" y="702013"/>
                      <a:pt x="3493416" y="686817"/>
                    </a:cubicBezTo>
                    <a:cubicBezTo>
                      <a:pt x="3506172" y="665543"/>
                      <a:pt x="3497212" y="632721"/>
                      <a:pt x="3470030" y="625883"/>
                    </a:cubicBezTo>
                    <a:cubicBezTo>
                      <a:pt x="3426449" y="622844"/>
                      <a:pt x="3390459" y="631506"/>
                      <a:pt x="3343385" y="631202"/>
                    </a:cubicBezTo>
                    <a:cubicBezTo>
                      <a:pt x="3044993" y="655514"/>
                      <a:pt x="2747209" y="687121"/>
                      <a:pt x="2448969" y="714473"/>
                    </a:cubicBezTo>
                    <a:cubicBezTo>
                      <a:pt x="2310023" y="720703"/>
                      <a:pt x="2167585" y="727389"/>
                      <a:pt x="2028335" y="741977"/>
                    </a:cubicBezTo>
                    <a:cubicBezTo>
                      <a:pt x="1821359" y="759604"/>
                      <a:pt x="1613320" y="770392"/>
                      <a:pt x="1408926" y="810508"/>
                    </a:cubicBezTo>
                    <a:cubicBezTo>
                      <a:pt x="1173705" y="855183"/>
                      <a:pt x="932258" y="841203"/>
                      <a:pt x="694153" y="835125"/>
                    </a:cubicBezTo>
                    <a:cubicBezTo>
                      <a:pt x="559459" y="836341"/>
                      <a:pt x="426435" y="846522"/>
                      <a:pt x="290830" y="855487"/>
                    </a:cubicBezTo>
                    <a:cubicBezTo>
                      <a:pt x="286426" y="856095"/>
                      <a:pt x="282630" y="857159"/>
                      <a:pt x="279289" y="858374"/>
                    </a:cubicBezTo>
                    <a:cubicBezTo>
                      <a:pt x="277771" y="857614"/>
                      <a:pt x="276100" y="857007"/>
                      <a:pt x="274278" y="856703"/>
                    </a:cubicBezTo>
                    <a:cubicBezTo>
                      <a:pt x="262282" y="857462"/>
                      <a:pt x="260460" y="869163"/>
                      <a:pt x="258941" y="879496"/>
                    </a:cubicBezTo>
                    <a:cubicBezTo>
                      <a:pt x="251045" y="964439"/>
                      <a:pt x="251500" y="1049837"/>
                      <a:pt x="248919" y="1135084"/>
                    </a:cubicBezTo>
                    <a:cubicBezTo>
                      <a:pt x="244059" y="1581831"/>
                      <a:pt x="249374" y="2028731"/>
                      <a:pt x="252563" y="2475478"/>
                    </a:cubicBezTo>
                    <a:cubicBezTo>
                      <a:pt x="251500" y="2697332"/>
                      <a:pt x="251652" y="2919338"/>
                      <a:pt x="263800" y="3140888"/>
                    </a:cubicBezTo>
                    <a:cubicBezTo>
                      <a:pt x="271849" y="3451940"/>
                      <a:pt x="322871" y="3757217"/>
                      <a:pt x="323175" y="4069332"/>
                    </a:cubicBezTo>
                    <a:cubicBezTo>
                      <a:pt x="322719" y="4451195"/>
                      <a:pt x="344434" y="4832298"/>
                      <a:pt x="347623" y="5213857"/>
                    </a:cubicBezTo>
                    <a:cubicBezTo>
                      <a:pt x="350812" y="5426897"/>
                      <a:pt x="354760" y="5639938"/>
                      <a:pt x="365390" y="5852827"/>
                    </a:cubicBezTo>
                    <a:cubicBezTo>
                      <a:pt x="372679" y="5902972"/>
                      <a:pt x="353697" y="5960259"/>
                      <a:pt x="383764" y="6004022"/>
                    </a:cubicBezTo>
                    <a:cubicBezTo>
                      <a:pt x="384220" y="6004630"/>
                      <a:pt x="384676" y="6005237"/>
                      <a:pt x="385283" y="6005845"/>
                    </a:cubicBezTo>
                    <a:cubicBezTo>
                      <a:pt x="368427" y="6085470"/>
                      <a:pt x="376324" y="6170716"/>
                      <a:pt x="369946" y="6251556"/>
                    </a:cubicBezTo>
                    <a:cubicBezTo>
                      <a:pt x="358253" y="6321912"/>
                      <a:pt x="415957" y="6344856"/>
                      <a:pt x="475788" y="6343641"/>
                    </a:cubicBezTo>
                    <a:cubicBezTo>
                      <a:pt x="688230" y="6339082"/>
                      <a:pt x="902799" y="6311578"/>
                      <a:pt x="1117823" y="6323583"/>
                    </a:cubicBezTo>
                    <a:cubicBezTo>
                      <a:pt x="1469364" y="6341666"/>
                      <a:pt x="1821663" y="6334827"/>
                      <a:pt x="2173355" y="6329053"/>
                    </a:cubicBezTo>
                    <a:cubicBezTo>
                      <a:pt x="2524744" y="6309755"/>
                      <a:pt x="2873095" y="6255203"/>
                      <a:pt x="3223117" y="6220102"/>
                    </a:cubicBezTo>
                    <a:cubicBezTo>
                      <a:pt x="3365404" y="6200804"/>
                      <a:pt x="3509209" y="6200804"/>
                      <a:pt x="3651343" y="6183480"/>
                    </a:cubicBezTo>
                    <a:cubicBezTo>
                      <a:pt x="3693103" y="6207490"/>
                      <a:pt x="3762044" y="6146708"/>
                      <a:pt x="3771611" y="6102185"/>
                    </a:cubicBezTo>
                    <a:cubicBezTo>
                      <a:pt x="3815041" y="5858449"/>
                      <a:pt x="3793630" y="5608483"/>
                      <a:pt x="3798641" y="5362165"/>
                    </a:cubicBezTo>
                    <a:close/>
                    <a:moveTo>
                      <a:pt x="3975246" y="6288481"/>
                    </a:moveTo>
                    <a:cubicBezTo>
                      <a:pt x="3973120" y="6490277"/>
                      <a:pt x="3985876" y="6694201"/>
                      <a:pt x="3947154" y="6893414"/>
                    </a:cubicBezTo>
                    <a:cubicBezTo>
                      <a:pt x="3928931" y="6991120"/>
                      <a:pt x="3882616" y="7097945"/>
                      <a:pt x="3803045" y="7162830"/>
                    </a:cubicBezTo>
                    <a:cubicBezTo>
                      <a:pt x="3789530" y="7173315"/>
                      <a:pt x="3769637" y="7180912"/>
                      <a:pt x="3753844" y="7190637"/>
                    </a:cubicBezTo>
                    <a:cubicBezTo>
                      <a:pt x="3738355" y="7193828"/>
                      <a:pt x="3722563" y="7198387"/>
                      <a:pt x="3708744" y="7198995"/>
                    </a:cubicBezTo>
                    <a:cubicBezTo>
                      <a:pt x="3631299" y="7215102"/>
                      <a:pt x="3549298" y="7226803"/>
                      <a:pt x="3470486" y="7241238"/>
                    </a:cubicBezTo>
                    <a:cubicBezTo>
                      <a:pt x="3234506" y="7282266"/>
                      <a:pt x="2997159" y="7311137"/>
                      <a:pt x="2759053" y="7335602"/>
                    </a:cubicBezTo>
                    <a:cubicBezTo>
                      <a:pt x="2636963" y="7357940"/>
                      <a:pt x="2513659" y="7364170"/>
                      <a:pt x="2390202" y="7372071"/>
                    </a:cubicBezTo>
                    <a:cubicBezTo>
                      <a:pt x="2283753" y="7388634"/>
                      <a:pt x="2176241" y="7387571"/>
                      <a:pt x="2069184" y="7394713"/>
                    </a:cubicBezTo>
                    <a:cubicBezTo>
                      <a:pt x="1867523" y="7426167"/>
                      <a:pt x="1663736" y="7421457"/>
                      <a:pt x="1460252" y="7418874"/>
                    </a:cubicBezTo>
                    <a:cubicBezTo>
                      <a:pt x="1263754" y="7417810"/>
                      <a:pt x="1068471" y="7452607"/>
                      <a:pt x="871973" y="7433461"/>
                    </a:cubicBezTo>
                    <a:cubicBezTo>
                      <a:pt x="767194" y="7424040"/>
                      <a:pt x="659530" y="7425864"/>
                      <a:pt x="559762" y="7388331"/>
                    </a:cubicBezTo>
                    <a:cubicBezTo>
                      <a:pt x="499932" y="7369336"/>
                      <a:pt x="440102" y="7347151"/>
                      <a:pt x="381183" y="7323294"/>
                    </a:cubicBezTo>
                    <a:cubicBezTo>
                      <a:pt x="378298" y="7315544"/>
                      <a:pt x="372679" y="7308706"/>
                      <a:pt x="363720" y="7304148"/>
                    </a:cubicBezTo>
                    <a:cubicBezTo>
                      <a:pt x="258941" y="7241390"/>
                      <a:pt x="202300" y="7120586"/>
                      <a:pt x="183014" y="7002973"/>
                    </a:cubicBezTo>
                    <a:cubicBezTo>
                      <a:pt x="146873" y="6788869"/>
                      <a:pt x="160844" y="6566407"/>
                      <a:pt x="155377" y="6349111"/>
                    </a:cubicBezTo>
                    <a:cubicBezTo>
                      <a:pt x="148088" y="5488439"/>
                      <a:pt x="141710" y="4627767"/>
                      <a:pt x="121818" y="3767398"/>
                    </a:cubicBezTo>
                    <a:cubicBezTo>
                      <a:pt x="99495" y="3294515"/>
                      <a:pt x="94180" y="2821023"/>
                      <a:pt x="63658" y="2348596"/>
                    </a:cubicBezTo>
                    <a:cubicBezTo>
                      <a:pt x="27213" y="1744119"/>
                      <a:pt x="-17280" y="1136756"/>
                      <a:pt x="6865" y="530000"/>
                    </a:cubicBezTo>
                    <a:cubicBezTo>
                      <a:pt x="-576" y="398407"/>
                      <a:pt x="30250" y="265142"/>
                      <a:pt x="118780" y="164244"/>
                    </a:cubicBezTo>
                    <a:cubicBezTo>
                      <a:pt x="123640" y="159078"/>
                      <a:pt x="128651" y="153911"/>
                      <a:pt x="133510" y="148593"/>
                    </a:cubicBezTo>
                    <a:cubicBezTo>
                      <a:pt x="148847" y="140843"/>
                      <a:pt x="163577" y="129903"/>
                      <a:pt x="178914" y="123672"/>
                    </a:cubicBezTo>
                    <a:cubicBezTo>
                      <a:pt x="188177" y="116986"/>
                      <a:pt x="220978" y="103158"/>
                      <a:pt x="238896" y="88571"/>
                    </a:cubicBezTo>
                    <a:cubicBezTo>
                      <a:pt x="278986" y="81581"/>
                      <a:pt x="319227" y="76111"/>
                      <a:pt x="359772" y="73679"/>
                    </a:cubicBezTo>
                    <a:cubicBezTo>
                      <a:pt x="511017" y="61979"/>
                      <a:pt x="667730" y="51342"/>
                      <a:pt x="820343" y="48455"/>
                    </a:cubicBezTo>
                    <a:cubicBezTo>
                      <a:pt x="1167176" y="28549"/>
                      <a:pt x="1514312" y="26573"/>
                      <a:pt x="1861601" y="24142"/>
                    </a:cubicBezTo>
                    <a:cubicBezTo>
                      <a:pt x="2105629" y="25358"/>
                      <a:pt x="2349202" y="17000"/>
                      <a:pt x="2593078" y="12745"/>
                    </a:cubicBezTo>
                    <a:cubicBezTo>
                      <a:pt x="2701501" y="5755"/>
                      <a:pt x="2810076" y="-4274"/>
                      <a:pt x="2921537" y="1957"/>
                    </a:cubicBezTo>
                    <a:cubicBezTo>
                      <a:pt x="3049245" y="8946"/>
                      <a:pt x="3177257" y="6515"/>
                      <a:pt x="3304966" y="7123"/>
                    </a:cubicBezTo>
                    <a:cubicBezTo>
                      <a:pt x="3328351" y="4084"/>
                      <a:pt x="3356141" y="9858"/>
                      <a:pt x="3381652" y="9402"/>
                    </a:cubicBezTo>
                    <a:cubicBezTo>
                      <a:pt x="3383930" y="11834"/>
                      <a:pt x="3386815" y="13809"/>
                      <a:pt x="3390156" y="15025"/>
                    </a:cubicBezTo>
                    <a:cubicBezTo>
                      <a:pt x="3445127" y="31892"/>
                      <a:pt x="3501768" y="40401"/>
                      <a:pt x="3551120" y="74287"/>
                    </a:cubicBezTo>
                    <a:cubicBezTo>
                      <a:pt x="3636614" y="132182"/>
                      <a:pt x="3688699" y="226090"/>
                      <a:pt x="3725296" y="320454"/>
                    </a:cubicBezTo>
                    <a:cubicBezTo>
                      <a:pt x="3748681" y="388378"/>
                      <a:pt x="3748681" y="456757"/>
                      <a:pt x="3753844" y="528632"/>
                    </a:cubicBezTo>
                    <a:cubicBezTo>
                      <a:pt x="3769485" y="766290"/>
                      <a:pt x="3764170" y="1010177"/>
                      <a:pt x="3795148" y="1248138"/>
                    </a:cubicBezTo>
                    <a:cubicBezTo>
                      <a:pt x="3818078" y="1585782"/>
                      <a:pt x="3829011" y="1923882"/>
                      <a:pt x="3844045" y="2261829"/>
                    </a:cubicBezTo>
                    <a:cubicBezTo>
                      <a:pt x="3860445" y="2548112"/>
                      <a:pt x="3881249" y="2825582"/>
                      <a:pt x="3895523" y="3114752"/>
                    </a:cubicBezTo>
                    <a:cubicBezTo>
                      <a:pt x="3904786" y="3420333"/>
                      <a:pt x="3904179" y="3725914"/>
                      <a:pt x="3921035" y="4031344"/>
                    </a:cubicBezTo>
                    <a:cubicBezTo>
                      <a:pt x="3933183" y="4565313"/>
                      <a:pt x="3959454" y="5098827"/>
                      <a:pt x="3973120" y="5632644"/>
                    </a:cubicBezTo>
                    <a:cubicBezTo>
                      <a:pt x="3973880" y="5851003"/>
                      <a:pt x="3972513" y="6069818"/>
                      <a:pt x="3975246" y="62884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20"/>
              <p:cNvSpPr/>
              <p:nvPr/>
            </p:nvSpPr>
            <p:spPr>
              <a:xfrm>
                <a:off x="2897656" y="2131603"/>
                <a:ext cx="3421102" cy="4606663"/>
              </a:xfrm>
              <a:custGeom>
                <a:rect b="b" l="l" r="r" t="t"/>
                <a:pathLst>
                  <a:path extrusionOk="0" h="4606663" w="3421102">
                    <a:moveTo>
                      <a:pt x="390870" y="432008"/>
                    </a:moveTo>
                    <a:cubicBezTo>
                      <a:pt x="436882" y="425626"/>
                      <a:pt x="571424" y="456472"/>
                      <a:pt x="563679" y="383686"/>
                    </a:cubicBezTo>
                    <a:cubicBezTo>
                      <a:pt x="561098" y="364388"/>
                      <a:pt x="543483" y="348129"/>
                      <a:pt x="523590" y="348736"/>
                    </a:cubicBezTo>
                    <a:cubicBezTo>
                      <a:pt x="436274" y="354663"/>
                      <a:pt x="348503" y="356030"/>
                      <a:pt x="260884" y="358006"/>
                    </a:cubicBezTo>
                    <a:cubicBezTo>
                      <a:pt x="234158" y="360741"/>
                      <a:pt x="202117" y="352231"/>
                      <a:pt x="179794" y="370314"/>
                    </a:cubicBezTo>
                    <a:cubicBezTo>
                      <a:pt x="155953" y="396754"/>
                      <a:pt x="188298" y="424410"/>
                      <a:pt x="215632" y="425170"/>
                    </a:cubicBezTo>
                    <a:cubicBezTo>
                      <a:pt x="273791" y="430488"/>
                      <a:pt x="332559" y="430488"/>
                      <a:pt x="390870" y="432008"/>
                    </a:cubicBezTo>
                    <a:close/>
                    <a:moveTo>
                      <a:pt x="810593" y="1448434"/>
                    </a:moveTo>
                    <a:cubicBezTo>
                      <a:pt x="881812" y="1316841"/>
                      <a:pt x="859338" y="1082223"/>
                      <a:pt x="825171" y="939689"/>
                    </a:cubicBezTo>
                    <a:cubicBezTo>
                      <a:pt x="807859" y="757191"/>
                      <a:pt x="644313" y="798523"/>
                      <a:pt x="509771" y="793508"/>
                    </a:cubicBezTo>
                    <a:cubicBezTo>
                      <a:pt x="433997" y="798979"/>
                      <a:pt x="299151" y="786518"/>
                      <a:pt x="260277" y="865231"/>
                    </a:cubicBezTo>
                    <a:cubicBezTo>
                      <a:pt x="230969" y="903068"/>
                      <a:pt x="240687" y="957923"/>
                      <a:pt x="235069" y="1003206"/>
                    </a:cubicBezTo>
                    <a:cubicBezTo>
                      <a:pt x="232184" y="1101217"/>
                      <a:pt x="226565" y="1199380"/>
                      <a:pt x="235069" y="1297239"/>
                    </a:cubicBezTo>
                    <a:cubicBezTo>
                      <a:pt x="244787" y="1439924"/>
                      <a:pt x="238865" y="1523803"/>
                      <a:pt x="408941" y="1538847"/>
                    </a:cubicBezTo>
                    <a:cubicBezTo>
                      <a:pt x="508253" y="1550396"/>
                      <a:pt x="607413" y="1529122"/>
                      <a:pt x="703384" y="1504961"/>
                    </a:cubicBezTo>
                    <a:cubicBezTo>
                      <a:pt x="745144" y="1499339"/>
                      <a:pt x="788118" y="1487334"/>
                      <a:pt x="810593" y="1448434"/>
                    </a:cubicBezTo>
                    <a:close/>
                    <a:moveTo>
                      <a:pt x="887279" y="2087556"/>
                    </a:moveTo>
                    <a:cubicBezTo>
                      <a:pt x="887127" y="1993192"/>
                      <a:pt x="877712" y="1907945"/>
                      <a:pt x="872549" y="1811302"/>
                    </a:cubicBezTo>
                    <a:cubicBezTo>
                      <a:pt x="870879" y="1763436"/>
                      <a:pt x="862375" y="1710100"/>
                      <a:pt x="816363" y="1685027"/>
                    </a:cubicBezTo>
                    <a:cubicBezTo>
                      <a:pt x="716444" y="1629564"/>
                      <a:pt x="471656" y="1604795"/>
                      <a:pt x="369915" y="1660411"/>
                    </a:cubicBezTo>
                    <a:cubicBezTo>
                      <a:pt x="320562" y="1692169"/>
                      <a:pt x="248432" y="1793371"/>
                      <a:pt x="277588" y="1852634"/>
                    </a:cubicBezTo>
                    <a:cubicBezTo>
                      <a:pt x="252380" y="1990913"/>
                      <a:pt x="255873" y="2134510"/>
                      <a:pt x="277132" y="2273093"/>
                    </a:cubicBezTo>
                    <a:cubicBezTo>
                      <a:pt x="293988" y="2363506"/>
                      <a:pt x="402715" y="2385084"/>
                      <a:pt x="480616" y="2391162"/>
                    </a:cubicBezTo>
                    <a:cubicBezTo>
                      <a:pt x="557150" y="2395569"/>
                      <a:pt x="633532" y="2382196"/>
                      <a:pt x="708851" y="2370344"/>
                    </a:cubicBezTo>
                    <a:cubicBezTo>
                      <a:pt x="854175" y="2361683"/>
                      <a:pt x="886519" y="2207600"/>
                      <a:pt x="887279" y="2087556"/>
                    </a:cubicBezTo>
                    <a:close/>
                    <a:moveTo>
                      <a:pt x="734211" y="3177680"/>
                    </a:moveTo>
                    <a:cubicBezTo>
                      <a:pt x="1023491" y="3165676"/>
                      <a:pt x="925090" y="2807974"/>
                      <a:pt x="908386" y="2618182"/>
                    </a:cubicBezTo>
                    <a:cubicBezTo>
                      <a:pt x="903679" y="2589159"/>
                      <a:pt x="902768" y="2558160"/>
                      <a:pt x="890012" y="2531264"/>
                    </a:cubicBezTo>
                    <a:cubicBezTo>
                      <a:pt x="834130" y="2459997"/>
                      <a:pt x="726162" y="2463037"/>
                      <a:pt x="643250" y="2456958"/>
                    </a:cubicBezTo>
                    <a:cubicBezTo>
                      <a:pt x="546672" y="2453767"/>
                      <a:pt x="446297" y="2460301"/>
                      <a:pt x="355489" y="2495099"/>
                    </a:cubicBezTo>
                    <a:cubicBezTo>
                      <a:pt x="271362" y="2537494"/>
                      <a:pt x="265591" y="2648725"/>
                      <a:pt x="262858" y="2731997"/>
                    </a:cubicBezTo>
                    <a:cubicBezTo>
                      <a:pt x="265136" y="2851737"/>
                      <a:pt x="269995" y="2982874"/>
                      <a:pt x="333925" y="3087419"/>
                    </a:cubicBezTo>
                    <a:cubicBezTo>
                      <a:pt x="339088" y="3136652"/>
                      <a:pt x="365055" y="3173273"/>
                      <a:pt x="415926" y="3181327"/>
                    </a:cubicBezTo>
                    <a:cubicBezTo>
                      <a:pt x="520705" y="3201233"/>
                      <a:pt x="628824" y="3185582"/>
                      <a:pt x="734211" y="3177680"/>
                    </a:cubicBezTo>
                    <a:close/>
                    <a:moveTo>
                      <a:pt x="1531137" y="1382181"/>
                    </a:moveTo>
                    <a:cubicBezTo>
                      <a:pt x="1596130" y="1262897"/>
                      <a:pt x="1571985" y="994545"/>
                      <a:pt x="1529314" y="866902"/>
                    </a:cubicBezTo>
                    <a:cubicBezTo>
                      <a:pt x="1498944" y="788494"/>
                      <a:pt x="1405554" y="765701"/>
                      <a:pt x="1329627" y="763269"/>
                    </a:cubicBezTo>
                    <a:cubicBezTo>
                      <a:pt x="1277845" y="764181"/>
                      <a:pt x="1091521" y="749137"/>
                      <a:pt x="1091521" y="821924"/>
                    </a:cubicBezTo>
                    <a:cubicBezTo>
                      <a:pt x="1028502" y="822987"/>
                      <a:pt x="996917" y="896534"/>
                      <a:pt x="992513" y="951237"/>
                    </a:cubicBezTo>
                    <a:cubicBezTo>
                      <a:pt x="982794" y="1039675"/>
                      <a:pt x="981276" y="1129329"/>
                      <a:pt x="989172" y="1218070"/>
                    </a:cubicBezTo>
                    <a:cubicBezTo>
                      <a:pt x="995398" y="1378231"/>
                      <a:pt x="1066769" y="1460894"/>
                      <a:pt x="1231530" y="1455880"/>
                    </a:cubicBezTo>
                    <a:cubicBezTo>
                      <a:pt x="1307760" y="1452992"/>
                      <a:pt x="1491047" y="1453448"/>
                      <a:pt x="1531137" y="1382181"/>
                    </a:cubicBezTo>
                    <a:close/>
                    <a:moveTo>
                      <a:pt x="1619060" y="2215654"/>
                    </a:moveTo>
                    <a:cubicBezTo>
                      <a:pt x="1667956" y="2082541"/>
                      <a:pt x="1639560" y="1935905"/>
                      <a:pt x="1613441" y="1800817"/>
                    </a:cubicBezTo>
                    <a:cubicBezTo>
                      <a:pt x="1594611" y="1744290"/>
                      <a:pt x="1593852" y="1673023"/>
                      <a:pt x="1547992" y="1630628"/>
                    </a:cubicBezTo>
                    <a:cubicBezTo>
                      <a:pt x="1474495" y="1569086"/>
                      <a:pt x="1015443" y="1569390"/>
                      <a:pt x="1040651" y="1712076"/>
                    </a:cubicBezTo>
                    <a:cubicBezTo>
                      <a:pt x="1003446" y="1796410"/>
                      <a:pt x="1017873" y="1895485"/>
                      <a:pt x="1011495" y="1985898"/>
                    </a:cubicBezTo>
                    <a:cubicBezTo>
                      <a:pt x="1016050" y="2178881"/>
                      <a:pt x="1033362" y="2340561"/>
                      <a:pt x="1268582" y="2338281"/>
                    </a:cubicBezTo>
                    <a:cubicBezTo>
                      <a:pt x="1350583" y="2340713"/>
                      <a:pt x="1435013" y="2342992"/>
                      <a:pt x="1515192" y="2323694"/>
                    </a:cubicBezTo>
                    <a:cubicBezTo>
                      <a:pt x="1566974" y="2309562"/>
                      <a:pt x="1600382" y="2263520"/>
                      <a:pt x="1619060" y="2215654"/>
                    </a:cubicBezTo>
                    <a:close/>
                    <a:moveTo>
                      <a:pt x="1698479" y="2895956"/>
                    </a:moveTo>
                    <a:cubicBezTo>
                      <a:pt x="1710475" y="2767858"/>
                      <a:pt x="1709564" y="2635353"/>
                      <a:pt x="1667349" y="2512422"/>
                    </a:cubicBezTo>
                    <a:cubicBezTo>
                      <a:pt x="1618149" y="2393137"/>
                      <a:pt x="1462954" y="2398000"/>
                      <a:pt x="1353924" y="2395569"/>
                    </a:cubicBezTo>
                    <a:cubicBezTo>
                      <a:pt x="1277390" y="2392074"/>
                      <a:pt x="1199641" y="2413195"/>
                      <a:pt x="1139811" y="2462277"/>
                    </a:cubicBezTo>
                    <a:cubicBezTo>
                      <a:pt x="1038980" y="2540989"/>
                      <a:pt x="1064492" y="2735795"/>
                      <a:pt x="1083777" y="2848394"/>
                    </a:cubicBezTo>
                    <a:cubicBezTo>
                      <a:pt x="1093192" y="2880153"/>
                      <a:pt x="1090610" y="2932729"/>
                      <a:pt x="1128270" y="2944278"/>
                    </a:cubicBezTo>
                    <a:cubicBezTo>
                      <a:pt x="1151048" y="3074655"/>
                      <a:pt x="1315353" y="3093649"/>
                      <a:pt x="1424080" y="3098967"/>
                    </a:cubicBezTo>
                    <a:cubicBezTo>
                      <a:pt x="1510788" y="3094713"/>
                      <a:pt x="1622249" y="3082253"/>
                      <a:pt x="1670993" y="3000805"/>
                    </a:cubicBezTo>
                    <a:cubicBezTo>
                      <a:pt x="1688457" y="2968590"/>
                      <a:pt x="1694986" y="2932121"/>
                      <a:pt x="1698479" y="2895956"/>
                    </a:cubicBezTo>
                    <a:close/>
                    <a:moveTo>
                      <a:pt x="1686938" y="370922"/>
                    </a:moveTo>
                    <a:cubicBezTo>
                      <a:pt x="1723990" y="368035"/>
                      <a:pt x="1795513" y="385510"/>
                      <a:pt x="1792324" y="327919"/>
                    </a:cubicBezTo>
                    <a:cubicBezTo>
                      <a:pt x="1789895" y="305885"/>
                      <a:pt x="1766661" y="290994"/>
                      <a:pt x="1745402" y="296920"/>
                    </a:cubicBezTo>
                    <a:cubicBezTo>
                      <a:pt x="1650493" y="308924"/>
                      <a:pt x="1554522" y="310900"/>
                      <a:pt x="1460221" y="328526"/>
                    </a:cubicBezTo>
                    <a:cubicBezTo>
                      <a:pt x="1443517" y="331414"/>
                      <a:pt x="1413298" y="331566"/>
                      <a:pt x="1415121" y="355270"/>
                    </a:cubicBezTo>
                    <a:cubicBezTo>
                      <a:pt x="1418310" y="374417"/>
                      <a:pt x="1441543" y="372745"/>
                      <a:pt x="1456425" y="373201"/>
                    </a:cubicBezTo>
                    <a:cubicBezTo>
                      <a:pt x="1533263" y="370922"/>
                      <a:pt x="1610100" y="368339"/>
                      <a:pt x="1686938" y="370922"/>
                    </a:cubicBezTo>
                    <a:close/>
                    <a:moveTo>
                      <a:pt x="2386526" y="1030710"/>
                    </a:moveTo>
                    <a:cubicBezTo>
                      <a:pt x="2385767" y="965369"/>
                      <a:pt x="2386830" y="895318"/>
                      <a:pt x="2355548" y="836208"/>
                    </a:cubicBezTo>
                    <a:cubicBezTo>
                      <a:pt x="2318800" y="777553"/>
                      <a:pt x="2244240" y="759774"/>
                      <a:pt x="2180309" y="748834"/>
                    </a:cubicBezTo>
                    <a:cubicBezTo>
                      <a:pt x="2146598" y="741388"/>
                      <a:pt x="2112431" y="737133"/>
                      <a:pt x="2077808" y="737285"/>
                    </a:cubicBezTo>
                    <a:cubicBezTo>
                      <a:pt x="2064142" y="736981"/>
                      <a:pt x="2051841" y="744275"/>
                      <a:pt x="2044401" y="754912"/>
                    </a:cubicBezTo>
                    <a:cubicBezTo>
                      <a:pt x="1769698" y="710237"/>
                      <a:pt x="1688153" y="819037"/>
                      <a:pt x="1694834" y="1083894"/>
                    </a:cubicBezTo>
                    <a:cubicBezTo>
                      <a:pt x="1695290" y="1181449"/>
                      <a:pt x="1707438" y="1279004"/>
                      <a:pt x="1735227" y="1372760"/>
                    </a:cubicBezTo>
                    <a:cubicBezTo>
                      <a:pt x="1750413" y="1435214"/>
                      <a:pt x="1815102" y="1459526"/>
                      <a:pt x="1872807" y="1466061"/>
                    </a:cubicBezTo>
                    <a:cubicBezTo>
                      <a:pt x="1971511" y="1481256"/>
                      <a:pt x="2072190" y="1468796"/>
                      <a:pt x="2170135" y="1452689"/>
                    </a:cubicBezTo>
                    <a:cubicBezTo>
                      <a:pt x="2245758" y="1444027"/>
                      <a:pt x="2329733" y="1409381"/>
                      <a:pt x="2353878" y="1330517"/>
                    </a:cubicBezTo>
                    <a:cubicBezTo>
                      <a:pt x="2387589" y="1234937"/>
                      <a:pt x="2384704" y="1131000"/>
                      <a:pt x="2386526" y="1030710"/>
                    </a:cubicBezTo>
                    <a:close/>
                    <a:moveTo>
                      <a:pt x="2376807" y="2181464"/>
                    </a:moveTo>
                    <a:cubicBezTo>
                      <a:pt x="2429501" y="2050479"/>
                      <a:pt x="2430715" y="1795347"/>
                      <a:pt x="2367241" y="1668312"/>
                    </a:cubicBezTo>
                    <a:cubicBezTo>
                      <a:pt x="2305436" y="1566807"/>
                      <a:pt x="2168920" y="1576228"/>
                      <a:pt x="2064901" y="1576836"/>
                    </a:cubicBezTo>
                    <a:cubicBezTo>
                      <a:pt x="1982293" y="1584585"/>
                      <a:pt x="1827099" y="1579723"/>
                      <a:pt x="1791565" y="1670744"/>
                    </a:cubicBezTo>
                    <a:cubicBezTo>
                      <a:pt x="1747072" y="1693233"/>
                      <a:pt x="1782606" y="1970855"/>
                      <a:pt x="1780176" y="2032396"/>
                    </a:cubicBezTo>
                    <a:cubicBezTo>
                      <a:pt x="1784732" y="2093330"/>
                      <a:pt x="1787161" y="2158671"/>
                      <a:pt x="1817532" y="2212919"/>
                    </a:cubicBezTo>
                    <a:cubicBezTo>
                      <a:pt x="1876147" y="2296038"/>
                      <a:pt x="1993378" y="2306371"/>
                      <a:pt x="2087223" y="2310474"/>
                    </a:cubicBezTo>
                    <a:cubicBezTo>
                      <a:pt x="2142650" y="2311537"/>
                      <a:pt x="2197469" y="2301508"/>
                      <a:pt x="2249251" y="2282058"/>
                    </a:cubicBezTo>
                    <a:cubicBezTo>
                      <a:pt x="2303614" y="2267623"/>
                      <a:pt x="2354789" y="2235712"/>
                      <a:pt x="2376807" y="2181464"/>
                    </a:cubicBezTo>
                    <a:close/>
                    <a:moveTo>
                      <a:pt x="2977843" y="247990"/>
                    </a:moveTo>
                    <a:cubicBezTo>
                      <a:pt x="2999558" y="221702"/>
                      <a:pt x="2974957" y="179611"/>
                      <a:pt x="2941550" y="185081"/>
                    </a:cubicBezTo>
                    <a:cubicBezTo>
                      <a:pt x="2909964" y="188880"/>
                      <a:pt x="2878531" y="193742"/>
                      <a:pt x="2847249" y="198301"/>
                    </a:cubicBezTo>
                    <a:cubicBezTo>
                      <a:pt x="2764793" y="207114"/>
                      <a:pt x="2682944" y="218207"/>
                      <a:pt x="2601702" y="234466"/>
                    </a:cubicBezTo>
                    <a:cubicBezTo>
                      <a:pt x="2581809" y="235530"/>
                      <a:pt x="2537772" y="244647"/>
                      <a:pt x="2561461" y="271847"/>
                    </a:cubicBezTo>
                    <a:cubicBezTo>
                      <a:pt x="2573154" y="281724"/>
                      <a:pt x="2590010" y="283092"/>
                      <a:pt x="2604891" y="283092"/>
                    </a:cubicBezTo>
                    <a:cubicBezTo>
                      <a:pt x="2649688" y="283396"/>
                      <a:pt x="2693877" y="277014"/>
                      <a:pt x="2738370" y="273823"/>
                    </a:cubicBezTo>
                    <a:cubicBezTo>
                      <a:pt x="2803971" y="270480"/>
                      <a:pt x="2879290" y="267896"/>
                      <a:pt x="2946865" y="263490"/>
                    </a:cubicBezTo>
                    <a:cubicBezTo>
                      <a:pt x="2959165" y="262578"/>
                      <a:pt x="2970250" y="257867"/>
                      <a:pt x="2977843" y="247990"/>
                    </a:cubicBezTo>
                    <a:close/>
                    <a:moveTo>
                      <a:pt x="3102363" y="968408"/>
                    </a:moveTo>
                    <a:cubicBezTo>
                      <a:pt x="3102970" y="889088"/>
                      <a:pt x="3085810" y="789254"/>
                      <a:pt x="3003658" y="755520"/>
                    </a:cubicBezTo>
                    <a:cubicBezTo>
                      <a:pt x="3014439" y="724673"/>
                      <a:pt x="2914064" y="734094"/>
                      <a:pt x="2893716" y="729079"/>
                    </a:cubicBezTo>
                    <a:cubicBezTo>
                      <a:pt x="2786963" y="725888"/>
                      <a:pt x="2637540" y="672096"/>
                      <a:pt x="2576039" y="793508"/>
                    </a:cubicBezTo>
                    <a:cubicBezTo>
                      <a:pt x="2526839" y="887568"/>
                      <a:pt x="2518790" y="996368"/>
                      <a:pt x="2512716" y="1100609"/>
                    </a:cubicBezTo>
                    <a:cubicBezTo>
                      <a:pt x="2498290" y="1231290"/>
                      <a:pt x="2518487" y="1352246"/>
                      <a:pt x="2671403" y="1371089"/>
                    </a:cubicBezTo>
                    <a:cubicBezTo>
                      <a:pt x="2757200" y="1383853"/>
                      <a:pt x="2844212" y="1372304"/>
                      <a:pt x="2929401" y="1359692"/>
                    </a:cubicBezTo>
                    <a:cubicBezTo>
                      <a:pt x="2996976" y="1352094"/>
                      <a:pt x="3069107" y="1319728"/>
                      <a:pt x="3081862" y="1245574"/>
                    </a:cubicBezTo>
                    <a:cubicBezTo>
                      <a:pt x="3102514" y="1157896"/>
                      <a:pt x="3100996" y="1059429"/>
                      <a:pt x="3102363" y="968408"/>
                    </a:cubicBezTo>
                    <a:close/>
                    <a:moveTo>
                      <a:pt x="2767678" y="2265343"/>
                    </a:moveTo>
                    <a:cubicBezTo>
                      <a:pt x="3219138" y="2307739"/>
                      <a:pt x="3158093" y="1991217"/>
                      <a:pt x="3122255" y="1662690"/>
                    </a:cubicBezTo>
                    <a:cubicBezTo>
                      <a:pt x="3119977" y="1580179"/>
                      <a:pt x="3028865" y="1545533"/>
                      <a:pt x="2958709" y="1537783"/>
                    </a:cubicBezTo>
                    <a:cubicBezTo>
                      <a:pt x="2735029" y="1523044"/>
                      <a:pt x="2515298" y="1509216"/>
                      <a:pt x="2515146" y="1798538"/>
                    </a:cubicBezTo>
                    <a:cubicBezTo>
                      <a:pt x="2513931" y="1849898"/>
                      <a:pt x="2516664" y="1901259"/>
                      <a:pt x="2519094" y="1952620"/>
                    </a:cubicBezTo>
                    <a:cubicBezTo>
                      <a:pt x="2519398" y="1964017"/>
                      <a:pt x="2525168" y="1975109"/>
                      <a:pt x="2535342" y="1980732"/>
                    </a:cubicBezTo>
                    <a:cubicBezTo>
                      <a:pt x="2536102" y="2159279"/>
                      <a:pt x="2575735" y="2249692"/>
                      <a:pt x="2767678" y="2265343"/>
                    </a:cubicBezTo>
                    <a:close/>
                    <a:moveTo>
                      <a:pt x="3394224" y="3430229"/>
                    </a:moveTo>
                    <a:cubicBezTo>
                      <a:pt x="3405462" y="3758908"/>
                      <a:pt x="3416243" y="4087586"/>
                      <a:pt x="3421102" y="4416265"/>
                    </a:cubicBezTo>
                    <a:cubicBezTo>
                      <a:pt x="3354439" y="4424014"/>
                      <a:pt x="3288231" y="4436778"/>
                      <a:pt x="3221415" y="4443464"/>
                    </a:cubicBezTo>
                    <a:cubicBezTo>
                      <a:pt x="2855753" y="4473248"/>
                      <a:pt x="2490394" y="4508045"/>
                      <a:pt x="2122150" y="4524760"/>
                    </a:cubicBezTo>
                    <a:cubicBezTo>
                      <a:pt x="1894977" y="4546186"/>
                      <a:pt x="1672816" y="4542539"/>
                      <a:pt x="1446554" y="4556519"/>
                    </a:cubicBezTo>
                    <a:cubicBezTo>
                      <a:pt x="1222571" y="4574297"/>
                      <a:pt x="997220" y="4567459"/>
                      <a:pt x="772629" y="4574449"/>
                    </a:cubicBezTo>
                    <a:cubicBezTo>
                      <a:pt x="578713" y="4572322"/>
                      <a:pt x="384796" y="4582503"/>
                      <a:pt x="191183" y="4591013"/>
                    </a:cubicBezTo>
                    <a:cubicBezTo>
                      <a:pt x="175239" y="4593443"/>
                      <a:pt x="157927" y="4594659"/>
                      <a:pt x="143653" y="4602561"/>
                    </a:cubicBezTo>
                    <a:cubicBezTo>
                      <a:pt x="141679" y="4603473"/>
                      <a:pt x="140161" y="4604992"/>
                      <a:pt x="138946" y="4606664"/>
                    </a:cubicBezTo>
                    <a:cubicBezTo>
                      <a:pt x="132568" y="4300627"/>
                      <a:pt x="123760" y="3994893"/>
                      <a:pt x="116320" y="3688856"/>
                    </a:cubicBezTo>
                    <a:cubicBezTo>
                      <a:pt x="110853" y="3524289"/>
                      <a:pt x="114042" y="3359570"/>
                      <a:pt x="107057" y="3195003"/>
                    </a:cubicBezTo>
                    <a:cubicBezTo>
                      <a:pt x="92175" y="2936832"/>
                      <a:pt x="57856" y="2688082"/>
                      <a:pt x="49808" y="2427479"/>
                    </a:cubicBezTo>
                    <a:cubicBezTo>
                      <a:pt x="30978" y="2111413"/>
                      <a:pt x="40241" y="1794587"/>
                      <a:pt x="32497" y="1478217"/>
                    </a:cubicBezTo>
                    <a:cubicBezTo>
                      <a:pt x="21867" y="1144524"/>
                      <a:pt x="23841" y="810375"/>
                      <a:pt x="11237" y="476682"/>
                    </a:cubicBezTo>
                    <a:cubicBezTo>
                      <a:pt x="8504" y="382926"/>
                      <a:pt x="8807" y="288866"/>
                      <a:pt x="456" y="195414"/>
                    </a:cubicBezTo>
                    <a:cubicBezTo>
                      <a:pt x="152" y="194502"/>
                      <a:pt x="0" y="193438"/>
                      <a:pt x="0" y="192375"/>
                    </a:cubicBezTo>
                    <a:cubicBezTo>
                      <a:pt x="108575" y="206051"/>
                      <a:pt x="218669" y="197237"/>
                      <a:pt x="327851" y="197389"/>
                    </a:cubicBezTo>
                    <a:cubicBezTo>
                      <a:pt x="444626" y="197997"/>
                      <a:pt x="560642" y="212433"/>
                      <a:pt x="677417" y="210609"/>
                    </a:cubicBezTo>
                    <a:cubicBezTo>
                      <a:pt x="781437" y="211977"/>
                      <a:pt x="885760" y="213952"/>
                      <a:pt x="989324" y="203164"/>
                    </a:cubicBezTo>
                    <a:cubicBezTo>
                      <a:pt x="1092736" y="192375"/>
                      <a:pt x="1194478" y="169278"/>
                      <a:pt x="1297738" y="156514"/>
                    </a:cubicBezTo>
                    <a:cubicBezTo>
                      <a:pt x="1612834" y="121412"/>
                      <a:pt x="1929600" y="104089"/>
                      <a:pt x="2245910" y="84335"/>
                    </a:cubicBezTo>
                    <a:cubicBezTo>
                      <a:pt x="2548857" y="49993"/>
                      <a:pt x="2853019" y="29327"/>
                      <a:pt x="3155663" y="0"/>
                    </a:cubicBezTo>
                    <a:cubicBezTo>
                      <a:pt x="3157485" y="70051"/>
                      <a:pt x="3178441" y="179459"/>
                      <a:pt x="3177378" y="215624"/>
                    </a:cubicBezTo>
                    <a:cubicBezTo>
                      <a:pt x="3181326" y="284763"/>
                      <a:pt x="3180415" y="354055"/>
                      <a:pt x="3185123" y="423346"/>
                    </a:cubicBezTo>
                    <a:cubicBezTo>
                      <a:pt x="3228249" y="921454"/>
                      <a:pt x="3283068" y="1416979"/>
                      <a:pt x="3310250" y="1916911"/>
                    </a:cubicBezTo>
                    <a:cubicBezTo>
                      <a:pt x="3325283" y="2125089"/>
                      <a:pt x="3328928" y="2334027"/>
                      <a:pt x="3337279" y="2542661"/>
                    </a:cubicBezTo>
                    <a:cubicBezTo>
                      <a:pt x="3354135" y="2838365"/>
                      <a:pt x="3383291" y="3131486"/>
                      <a:pt x="3394224" y="34302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20"/>
              <p:cNvSpPr/>
              <p:nvPr/>
            </p:nvSpPr>
            <p:spPr>
              <a:xfrm>
                <a:off x="3701719" y="6978768"/>
                <a:ext cx="406784" cy="478268"/>
              </a:xfrm>
              <a:custGeom>
                <a:rect b="b" l="l" r="r" t="t"/>
                <a:pathLst>
                  <a:path extrusionOk="0" h="478268" w="406784">
                    <a:moveTo>
                      <a:pt x="398159" y="98357"/>
                    </a:moveTo>
                    <a:cubicBezTo>
                      <a:pt x="400437" y="219769"/>
                      <a:pt x="420634" y="344068"/>
                      <a:pt x="389959" y="463201"/>
                    </a:cubicBezTo>
                    <a:cubicBezTo>
                      <a:pt x="351996" y="468975"/>
                      <a:pt x="313729" y="473230"/>
                      <a:pt x="275462" y="475661"/>
                    </a:cubicBezTo>
                    <a:lnTo>
                      <a:pt x="275310" y="475661"/>
                    </a:lnTo>
                    <a:cubicBezTo>
                      <a:pt x="219124" y="474749"/>
                      <a:pt x="58160" y="492224"/>
                      <a:pt x="25815" y="447398"/>
                    </a:cubicBezTo>
                    <a:cubicBezTo>
                      <a:pt x="-7441" y="307751"/>
                      <a:pt x="12908" y="162178"/>
                      <a:pt x="0" y="20252"/>
                    </a:cubicBezTo>
                    <a:cubicBezTo>
                      <a:pt x="25815" y="37879"/>
                      <a:pt x="58767" y="21620"/>
                      <a:pt x="87468" y="21316"/>
                    </a:cubicBezTo>
                    <a:cubicBezTo>
                      <a:pt x="169620" y="9919"/>
                      <a:pt x="252228" y="-3756"/>
                      <a:pt x="335596" y="954"/>
                    </a:cubicBezTo>
                    <a:cubicBezTo>
                      <a:pt x="353818" y="3082"/>
                      <a:pt x="373407" y="3385"/>
                      <a:pt x="389959" y="12047"/>
                    </a:cubicBezTo>
                    <a:cubicBezTo>
                      <a:pt x="397704" y="39551"/>
                      <a:pt x="395730" y="69638"/>
                      <a:pt x="398159" y="983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5201270" y="6884657"/>
                <a:ext cx="419698" cy="477068"/>
              </a:xfrm>
              <a:custGeom>
                <a:rect b="b" l="l" r="r" t="t"/>
                <a:pathLst>
                  <a:path extrusionOk="0" h="477068" w="419698">
                    <a:moveTo>
                      <a:pt x="410611" y="147641"/>
                    </a:moveTo>
                    <a:cubicBezTo>
                      <a:pt x="418811" y="220884"/>
                      <a:pt x="422152" y="294430"/>
                      <a:pt x="417748" y="367824"/>
                    </a:cubicBezTo>
                    <a:cubicBezTo>
                      <a:pt x="413496" y="474649"/>
                      <a:pt x="392085" y="462188"/>
                      <a:pt x="297633" y="474344"/>
                    </a:cubicBezTo>
                    <a:cubicBezTo>
                      <a:pt x="227476" y="479359"/>
                      <a:pt x="158231" y="477992"/>
                      <a:pt x="88378" y="465683"/>
                    </a:cubicBezTo>
                    <a:cubicBezTo>
                      <a:pt x="72130" y="461580"/>
                      <a:pt x="53756" y="457478"/>
                      <a:pt x="43734" y="442586"/>
                    </a:cubicBezTo>
                    <a:cubicBezTo>
                      <a:pt x="-5011" y="338801"/>
                      <a:pt x="13059" y="217237"/>
                      <a:pt x="0" y="105702"/>
                    </a:cubicBezTo>
                    <a:cubicBezTo>
                      <a:pt x="39026" y="111477"/>
                      <a:pt x="48745" y="72424"/>
                      <a:pt x="50719" y="41729"/>
                    </a:cubicBezTo>
                    <a:cubicBezTo>
                      <a:pt x="64082" y="-13279"/>
                      <a:pt x="335444" y="-6593"/>
                      <a:pt x="377963" y="19999"/>
                    </a:cubicBezTo>
                    <a:cubicBezTo>
                      <a:pt x="408030" y="54038"/>
                      <a:pt x="404385" y="105094"/>
                      <a:pt x="410611" y="14764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3212394" y="3843644"/>
                <a:ext cx="490304" cy="600523"/>
              </a:xfrm>
              <a:custGeom>
                <a:rect b="b" l="l" r="r" t="t"/>
                <a:pathLst>
                  <a:path extrusionOk="0" h="600523" w="490304">
                    <a:moveTo>
                      <a:pt x="487351" y="281607"/>
                    </a:moveTo>
                    <a:cubicBezTo>
                      <a:pt x="491603" y="361535"/>
                      <a:pt x="496462" y="453467"/>
                      <a:pt x="461384" y="529445"/>
                    </a:cubicBezTo>
                    <a:cubicBezTo>
                      <a:pt x="450147" y="556189"/>
                      <a:pt x="424635" y="570473"/>
                      <a:pt x="396998" y="574879"/>
                    </a:cubicBezTo>
                    <a:cubicBezTo>
                      <a:pt x="323046" y="588251"/>
                      <a:pt x="248182" y="601927"/>
                      <a:pt x="173015" y="600408"/>
                    </a:cubicBezTo>
                    <a:lnTo>
                      <a:pt x="172559" y="600408"/>
                    </a:lnTo>
                    <a:cubicBezTo>
                      <a:pt x="34069" y="587947"/>
                      <a:pt x="30424" y="573056"/>
                      <a:pt x="13417" y="437056"/>
                    </a:cubicBezTo>
                    <a:cubicBezTo>
                      <a:pt x="2635" y="344212"/>
                      <a:pt x="-2224" y="250152"/>
                      <a:pt x="965" y="155484"/>
                    </a:cubicBezTo>
                    <a:cubicBezTo>
                      <a:pt x="15087" y="152749"/>
                      <a:pt x="27843" y="142264"/>
                      <a:pt x="31032" y="127980"/>
                    </a:cubicBezTo>
                    <a:cubicBezTo>
                      <a:pt x="40295" y="87712"/>
                      <a:pt x="63528" y="49267"/>
                      <a:pt x="93595" y="21308"/>
                    </a:cubicBezTo>
                    <a:cubicBezTo>
                      <a:pt x="156159" y="-18352"/>
                      <a:pt x="420687" y="34"/>
                      <a:pt x="468977" y="54282"/>
                    </a:cubicBezTo>
                    <a:cubicBezTo>
                      <a:pt x="482340" y="130259"/>
                      <a:pt x="479910" y="201526"/>
                      <a:pt x="487351" y="2816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4673576" y="2938066"/>
                <a:ext cx="528328" cy="583469"/>
              </a:xfrm>
              <a:custGeom>
                <a:rect b="b" l="l" r="r" t="t"/>
                <a:pathLst>
                  <a:path extrusionOk="0" h="583469" w="528328">
                    <a:moveTo>
                      <a:pt x="329526" y="14397"/>
                    </a:moveTo>
                    <a:cubicBezTo>
                      <a:pt x="533313" y="36583"/>
                      <a:pt x="530428" y="69101"/>
                      <a:pt x="527694" y="262236"/>
                    </a:cubicBezTo>
                    <a:cubicBezTo>
                      <a:pt x="516457" y="542744"/>
                      <a:pt x="525720" y="557636"/>
                      <a:pt x="239629" y="582708"/>
                    </a:cubicBezTo>
                    <a:cubicBezTo>
                      <a:pt x="189213" y="581949"/>
                      <a:pt x="68186" y="593497"/>
                      <a:pt x="39334" y="547455"/>
                    </a:cubicBezTo>
                    <a:cubicBezTo>
                      <a:pt x="18226" y="479075"/>
                      <a:pt x="6078" y="407808"/>
                      <a:pt x="1675" y="336390"/>
                    </a:cubicBezTo>
                    <a:cubicBezTo>
                      <a:pt x="-3488" y="90071"/>
                      <a:pt x="-14270" y="-14626"/>
                      <a:pt x="273947" y="1633"/>
                    </a:cubicBezTo>
                    <a:cubicBezTo>
                      <a:pt x="288677" y="15917"/>
                      <a:pt x="310696" y="12422"/>
                      <a:pt x="329526" y="143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5486450" y="3745856"/>
                <a:ext cx="474849" cy="575156"/>
              </a:xfrm>
              <a:custGeom>
                <a:rect b="b" l="l" r="r" t="t"/>
                <a:pathLst>
                  <a:path extrusionOk="0" h="575156" w="474849">
                    <a:moveTo>
                      <a:pt x="473175" y="254032"/>
                    </a:moveTo>
                    <a:cubicBezTo>
                      <a:pt x="479249" y="467072"/>
                      <a:pt x="482134" y="577696"/>
                      <a:pt x="230361" y="575112"/>
                    </a:cubicBezTo>
                    <a:cubicBezTo>
                      <a:pt x="167950" y="570706"/>
                      <a:pt x="89290" y="572681"/>
                      <a:pt x="45252" y="521472"/>
                    </a:cubicBezTo>
                    <a:cubicBezTo>
                      <a:pt x="-1063" y="438657"/>
                      <a:pt x="1215" y="336391"/>
                      <a:pt x="0" y="244307"/>
                    </a:cubicBezTo>
                    <a:cubicBezTo>
                      <a:pt x="8656" y="162859"/>
                      <a:pt x="1974" y="31722"/>
                      <a:pt x="106297" y="13487"/>
                    </a:cubicBezTo>
                    <a:cubicBezTo>
                      <a:pt x="178731" y="-797"/>
                      <a:pt x="252380" y="-2316"/>
                      <a:pt x="325877" y="2394"/>
                    </a:cubicBezTo>
                    <a:cubicBezTo>
                      <a:pt x="368396" y="6649"/>
                      <a:pt x="417597" y="8777"/>
                      <a:pt x="449030" y="41447"/>
                    </a:cubicBezTo>
                    <a:cubicBezTo>
                      <a:pt x="458445" y="112106"/>
                      <a:pt x="465582" y="183221"/>
                      <a:pt x="473175" y="2540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3969284" y="3807052"/>
                <a:ext cx="491197" cy="583607"/>
              </a:xfrm>
              <a:custGeom>
                <a:rect b="b" l="l" r="r" t="t"/>
                <a:pathLst>
                  <a:path extrusionOk="0" h="583607" w="491197">
                    <a:moveTo>
                      <a:pt x="430808" y="31612"/>
                    </a:moveTo>
                    <a:cubicBezTo>
                      <a:pt x="472416" y="176880"/>
                      <a:pt x="512049" y="335066"/>
                      <a:pt x="478793" y="485805"/>
                    </a:cubicBezTo>
                    <a:cubicBezTo>
                      <a:pt x="459204" y="576826"/>
                      <a:pt x="404233" y="577434"/>
                      <a:pt x="324510" y="581688"/>
                    </a:cubicBezTo>
                    <a:lnTo>
                      <a:pt x="327548" y="581384"/>
                    </a:lnTo>
                    <a:cubicBezTo>
                      <a:pt x="278347" y="584423"/>
                      <a:pt x="229147" y="584120"/>
                      <a:pt x="179946" y="581840"/>
                    </a:cubicBezTo>
                    <a:cubicBezTo>
                      <a:pt x="129683" y="580169"/>
                      <a:pt x="76990" y="570444"/>
                      <a:pt x="47834" y="525161"/>
                    </a:cubicBezTo>
                    <a:cubicBezTo>
                      <a:pt x="-9870" y="379892"/>
                      <a:pt x="5011" y="215325"/>
                      <a:pt x="0" y="61547"/>
                    </a:cubicBezTo>
                    <a:cubicBezTo>
                      <a:pt x="16704" y="64738"/>
                      <a:pt x="31586" y="55013"/>
                      <a:pt x="42215" y="42704"/>
                    </a:cubicBezTo>
                    <a:cubicBezTo>
                      <a:pt x="80634" y="17480"/>
                      <a:pt x="127861" y="6387"/>
                      <a:pt x="173265" y="2892"/>
                    </a:cubicBezTo>
                    <a:cubicBezTo>
                      <a:pt x="218061" y="3044"/>
                      <a:pt x="411371" y="-13671"/>
                      <a:pt x="430808" y="316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3190733" y="3006888"/>
                <a:ext cx="480161" cy="584805"/>
              </a:xfrm>
              <a:custGeom>
                <a:rect b="b" l="l" r="r" t="t"/>
                <a:pathLst>
                  <a:path extrusionOk="0" h="584805" w="480161">
                    <a:moveTo>
                      <a:pt x="450701" y="78232"/>
                    </a:moveTo>
                    <a:cubicBezTo>
                      <a:pt x="479705" y="188399"/>
                      <a:pt x="484412" y="294464"/>
                      <a:pt x="477123" y="410709"/>
                    </a:cubicBezTo>
                    <a:cubicBezTo>
                      <a:pt x="473175" y="448698"/>
                      <a:pt x="469379" y="487446"/>
                      <a:pt x="451915" y="521940"/>
                    </a:cubicBezTo>
                    <a:cubicBezTo>
                      <a:pt x="436882" y="553243"/>
                      <a:pt x="393452" y="544277"/>
                      <a:pt x="365055" y="555522"/>
                    </a:cubicBezTo>
                    <a:cubicBezTo>
                      <a:pt x="309933" y="571021"/>
                      <a:pt x="252684" y="580898"/>
                      <a:pt x="193765" y="584697"/>
                    </a:cubicBezTo>
                    <a:cubicBezTo>
                      <a:pt x="143198" y="585001"/>
                      <a:pt x="85949" y="586369"/>
                      <a:pt x="41760" y="559017"/>
                    </a:cubicBezTo>
                    <a:cubicBezTo>
                      <a:pt x="22322" y="523308"/>
                      <a:pt x="26574" y="478633"/>
                      <a:pt x="19589" y="439277"/>
                    </a:cubicBezTo>
                    <a:cubicBezTo>
                      <a:pt x="1974" y="316041"/>
                      <a:pt x="9870" y="191438"/>
                      <a:pt x="0" y="67595"/>
                    </a:cubicBezTo>
                    <a:cubicBezTo>
                      <a:pt x="19285" y="62428"/>
                      <a:pt x="25208" y="41307"/>
                      <a:pt x="36900" y="27479"/>
                    </a:cubicBezTo>
                    <a:cubicBezTo>
                      <a:pt x="94453" y="-3824"/>
                      <a:pt x="168861" y="4078"/>
                      <a:pt x="233247" y="583"/>
                    </a:cubicBezTo>
                    <a:cubicBezTo>
                      <a:pt x="297329" y="2558"/>
                      <a:pt x="364144" y="-7015"/>
                      <a:pt x="426252" y="13195"/>
                    </a:cubicBezTo>
                    <a:cubicBezTo>
                      <a:pt x="446449" y="26111"/>
                      <a:pt x="443260" y="57262"/>
                      <a:pt x="450701" y="782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0"/>
              <p:cNvSpPr/>
              <p:nvPr/>
            </p:nvSpPr>
            <p:spPr>
              <a:xfrm>
                <a:off x="3951878" y="2974946"/>
                <a:ext cx="432844" cy="531838"/>
              </a:xfrm>
              <a:custGeom>
                <a:rect b="b" l="l" r="r" t="t"/>
                <a:pathLst>
                  <a:path extrusionOk="0" h="531838" w="432844">
                    <a:moveTo>
                      <a:pt x="431358" y="230370"/>
                    </a:moveTo>
                    <a:cubicBezTo>
                      <a:pt x="431054" y="315617"/>
                      <a:pt x="441532" y="407549"/>
                      <a:pt x="410858" y="488389"/>
                    </a:cubicBezTo>
                    <a:cubicBezTo>
                      <a:pt x="402506" y="509663"/>
                      <a:pt x="374868" y="507232"/>
                      <a:pt x="356039" y="513462"/>
                    </a:cubicBezTo>
                    <a:cubicBezTo>
                      <a:pt x="315342" y="521667"/>
                      <a:pt x="271608" y="526530"/>
                      <a:pt x="226660" y="530025"/>
                    </a:cubicBezTo>
                    <a:cubicBezTo>
                      <a:pt x="39880" y="542485"/>
                      <a:pt x="17406" y="492796"/>
                      <a:pt x="4802" y="316984"/>
                    </a:cubicBezTo>
                    <a:cubicBezTo>
                      <a:pt x="2980" y="231434"/>
                      <a:pt x="-9017" y="141021"/>
                      <a:pt x="13609" y="57901"/>
                    </a:cubicBezTo>
                    <a:cubicBezTo>
                      <a:pt x="23176" y="36476"/>
                      <a:pt x="38362" y="15810"/>
                      <a:pt x="64177" y="16722"/>
                    </a:cubicBezTo>
                    <a:cubicBezTo>
                      <a:pt x="74199" y="20824"/>
                      <a:pt x="85284" y="19457"/>
                      <a:pt x="95458" y="15810"/>
                    </a:cubicBezTo>
                    <a:cubicBezTo>
                      <a:pt x="97281" y="22040"/>
                      <a:pt x="107455" y="20368"/>
                      <a:pt x="105633" y="13075"/>
                    </a:cubicBezTo>
                    <a:cubicBezTo>
                      <a:pt x="190519" y="-1969"/>
                      <a:pt x="285427" y="-10023"/>
                      <a:pt x="367124" y="22952"/>
                    </a:cubicBezTo>
                    <a:cubicBezTo>
                      <a:pt x="404024" y="38451"/>
                      <a:pt x="405846" y="82518"/>
                      <a:pt x="414958" y="116404"/>
                    </a:cubicBezTo>
                    <a:cubicBezTo>
                      <a:pt x="421791" y="154089"/>
                      <a:pt x="427410" y="192077"/>
                      <a:pt x="431358" y="2303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0"/>
              <p:cNvSpPr/>
              <p:nvPr/>
            </p:nvSpPr>
            <p:spPr>
              <a:xfrm>
                <a:off x="4705621" y="3788542"/>
                <a:ext cx="523534" cy="573606"/>
              </a:xfrm>
              <a:custGeom>
                <a:rect b="b" l="l" r="r" t="t"/>
                <a:pathLst>
                  <a:path extrusionOk="0" h="573606" w="523534">
                    <a:moveTo>
                      <a:pt x="488360" y="53617"/>
                    </a:moveTo>
                    <a:cubicBezTo>
                      <a:pt x="530727" y="151931"/>
                      <a:pt x="524957" y="254653"/>
                      <a:pt x="520401" y="362237"/>
                    </a:cubicBezTo>
                    <a:cubicBezTo>
                      <a:pt x="517668" y="400834"/>
                      <a:pt x="513112" y="439886"/>
                      <a:pt x="500205" y="476507"/>
                    </a:cubicBezTo>
                    <a:cubicBezTo>
                      <a:pt x="488056" y="521790"/>
                      <a:pt x="446904" y="540176"/>
                      <a:pt x="405448" y="551877"/>
                    </a:cubicBezTo>
                    <a:cubicBezTo>
                      <a:pt x="373255" y="564033"/>
                      <a:pt x="338936" y="571175"/>
                      <a:pt x="304466" y="573606"/>
                    </a:cubicBezTo>
                    <a:cubicBezTo>
                      <a:pt x="230210" y="573302"/>
                      <a:pt x="88530" y="575734"/>
                      <a:pt x="58463" y="492158"/>
                    </a:cubicBezTo>
                    <a:cubicBezTo>
                      <a:pt x="20348" y="356159"/>
                      <a:pt x="18526" y="207091"/>
                      <a:pt x="0" y="66229"/>
                    </a:cubicBezTo>
                    <a:cubicBezTo>
                      <a:pt x="18678" y="77018"/>
                      <a:pt x="42671" y="69876"/>
                      <a:pt x="53604" y="51641"/>
                    </a:cubicBezTo>
                    <a:cubicBezTo>
                      <a:pt x="59526" y="38573"/>
                      <a:pt x="71219" y="31431"/>
                      <a:pt x="84279" y="27025"/>
                    </a:cubicBezTo>
                    <a:cubicBezTo>
                      <a:pt x="168405" y="3016"/>
                      <a:pt x="438400" y="-29807"/>
                      <a:pt x="488360" y="536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0"/>
              <p:cNvSpPr/>
              <p:nvPr/>
            </p:nvSpPr>
            <p:spPr>
              <a:xfrm>
                <a:off x="4046048" y="4609843"/>
                <a:ext cx="473897" cy="541710"/>
              </a:xfrm>
              <a:custGeom>
                <a:rect b="b" l="l" r="r" t="t"/>
                <a:pathLst>
                  <a:path extrusionOk="0" h="541710" w="473897">
                    <a:moveTo>
                      <a:pt x="410685" y="29318"/>
                    </a:moveTo>
                    <a:cubicBezTo>
                      <a:pt x="482056" y="69283"/>
                      <a:pt x="475830" y="295392"/>
                      <a:pt x="471579" y="372433"/>
                    </a:cubicBezTo>
                    <a:cubicBezTo>
                      <a:pt x="466112" y="413612"/>
                      <a:pt x="470364" y="466645"/>
                      <a:pt x="438323" y="498859"/>
                    </a:cubicBezTo>
                    <a:cubicBezTo>
                      <a:pt x="397019" y="526971"/>
                      <a:pt x="341137" y="535936"/>
                      <a:pt x="291632" y="541710"/>
                    </a:cubicBezTo>
                    <a:cubicBezTo>
                      <a:pt x="211302" y="540039"/>
                      <a:pt x="116546" y="539583"/>
                      <a:pt x="55956" y="479105"/>
                    </a:cubicBezTo>
                    <a:cubicBezTo>
                      <a:pt x="33330" y="445523"/>
                      <a:pt x="33482" y="401456"/>
                      <a:pt x="22852" y="363315"/>
                    </a:cubicBezTo>
                    <a:cubicBezTo>
                      <a:pt x="4326" y="298431"/>
                      <a:pt x="-5089" y="232938"/>
                      <a:pt x="2808" y="165470"/>
                    </a:cubicBezTo>
                    <a:cubicBezTo>
                      <a:pt x="6148" y="138422"/>
                      <a:pt x="8274" y="96938"/>
                      <a:pt x="23004" y="69283"/>
                    </a:cubicBezTo>
                    <a:cubicBezTo>
                      <a:pt x="57323" y="27191"/>
                      <a:pt x="112142" y="5614"/>
                      <a:pt x="165139" y="447"/>
                    </a:cubicBezTo>
                    <a:cubicBezTo>
                      <a:pt x="247139" y="295"/>
                      <a:pt x="334000" y="-5479"/>
                      <a:pt x="410685" y="29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0"/>
              <p:cNvSpPr/>
              <p:nvPr/>
            </p:nvSpPr>
            <p:spPr>
              <a:xfrm>
                <a:off x="3241976" y="4668451"/>
                <a:ext cx="509979" cy="576981"/>
              </a:xfrm>
              <a:custGeom>
                <a:rect b="b" l="l" r="r" t="t"/>
                <a:pathLst>
                  <a:path extrusionOk="0" h="576981" w="509979">
                    <a:moveTo>
                      <a:pt x="508791" y="308810"/>
                    </a:moveTo>
                    <a:cubicBezTo>
                      <a:pt x="509399" y="377494"/>
                      <a:pt x="516688" y="453015"/>
                      <a:pt x="486165" y="516532"/>
                    </a:cubicBezTo>
                    <a:cubicBezTo>
                      <a:pt x="470828" y="537654"/>
                      <a:pt x="446076" y="549810"/>
                      <a:pt x="421020" y="554977"/>
                    </a:cubicBezTo>
                    <a:cubicBezTo>
                      <a:pt x="363923" y="565158"/>
                      <a:pt x="306219" y="568957"/>
                      <a:pt x="248363" y="573060"/>
                    </a:cubicBezTo>
                    <a:cubicBezTo>
                      <a:pt x="188381" y="574427"/>
                      <a:pt x="124147" y="585216"/>
                      <a:pt x="66898" y="563790"/>
                    </a:cubicBezTo>
                    <a:cubicBezTo>
                      <a:pt x="27872" y="452559"/>
                      <a:pt x="-49725" y="118714"/>
                      <a:pt x="45639" y="33164"/>
                    </a:cubicBezTo>
                    <a:cubicBezTo>
                      <a:pt x="170918" y="-6496"/>
                      <a:pt x="351016" y="-16222"/>
                      <a:pt x="473409" y="35443"/>
                    </a:cubicBezTo>
                    <a:cubicBezTo>
                      <a:pt x="488443" y="125856"/>
                      <a:pt x="498010" y="217637"/>
                      <a:pt x="508791" y="308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0"/>
              <p:cNvSpPr/>
              <p:nvPr/>
            </p:nvSpPr>
            <p:spPr>
              <a:xfrm>
                <a:off x="5485996" y="2911891"/>
                <a:ext cx="431601" cy="514119"/>
              </a:xfrm>
              <a:custGeom>
                <a:rect b="b" l="l" r="r" t="t"/>
                <a:pathLst>
                  <a:path extrusionOk="0" h="514119" w="431601">
                    <a:moveTo>
                      <a:pt x="403018" y="64733"/>
                    </a:moveTo>
                    <a:cubicBezTo>
                      <a:pt x="439614" y="117917"/>
                      <a:pt x="430503" y="186297"/>
                      <a:pt x="430807" y="247534"/>
                    </a:cubicBezTo>
                    <a:cubicBezTo>
                      <a:pt x="429136" y="310596"/>
                      <a:pt x="428073" y="372593"/>
                      <a:pt x="416077" y="435047"/>
                    </a:cubicBezTo>
                    <a:cubicBezTo>
                      <a:pt x="411825" y="477594"/>
                      <a:pt x="380543" y="488535"/>
                      <a:pt x="343188" y="495221"/>
                    </a:cubicBezTo>
                    <a:cubicBezTo>
                      <a:pt x="294139" y="504490"/>
                      <a:pt x="244331" y="509657"/>
                      <a:pt x="194675" y="513304"/>
                    </a:cubicBezTo>
                    <a:cubicBezTo>
                      <a:pt x="59829" y="518318"/>
                      <a:pt x="-16097" y="504490"/>
                      <a:pt x="2884" y="348433"/>
                    </a:cubicBezTo>
                    <a:cubicBezTo>
                      <a:pt x="10933" y="256652"/>
                      <a:pt x="3036" y="26288"/>
                      <a:pt x="116015" y="0"/>
                    </a:cubicBezTo>
                    <a:cubicBezTo>
                      <a:pt x="122089" y="54552"/>
                      <a:pt x="175238" y="34646"/>
                      <a:pt x="211986" y="31151"/>
                    </a:cubicBezTo>
                    <a:cubicBezTo>
                      <a:pt x="274550" y="34950"/>
                      <a:pt x="349869" y="25832"/>
                      <a:pt x="403018" y="647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0"/>
              <p:cNvSpPr/>
              <p:nvPr/>
            </p:nvSpPr>
            <p:spPr>
              <a:xfrm>
                <a:off x="4438663" y="6955083"/>
                <a:ext cx="480406" cy="498890"/>
              </a:xfrm>
              <a:custGeom>
                <a:rect b="b" l="l" r="r" t="t"/>
                <a:pathLst>
                  <a:path extrusionOk="0" h="498890" w="480406">
                    <a:moveTo>
                      <a:pt x="477427" y="175531"/>
                    </a:moveTo>
                    <a:cubicBezTo>
                      <a:pt x="479401" y="268071"/>
                      <a:pt x="486690" y="363347"/>
                      <a:pt x="467253" y="454216"/>
                    </a:cubicBezTo>
                    <a:cubicBezTo>
                      <a:pt x="458141" y="481720"/>
                      <a:pt x="418963" y="474274"/>
                      <a:pt x="395730" y="480200"/>
                    </a:cubicBezTo>
                    <a:cubicBezTo>
                      <a:pt x="342885" y="483999"/>
                      <a:pt x="290951" y="494180"/>
                      <a:pt x="238106" y="498891"/>
                    </a:cubicBezTo>
                    <a:cubicBezTo>
                      <a:pt x="174024" y="497979"/>
                      <a:pt x="70004" y="503905"/>
                      <a:pt x="34471" y="440084"/>
                    </a:cubicBezTo>
                    <a:cubicBezTo>
                      <a:pt x="-5467" y="306364"/>
                      <a:pt x="15793" y="163982"/>
                      <a:pt x="0" y="26615"/>
                    </a:cubicBezTo>
                    <a:cubicBezTo>
                      <a:pt x="28397" y="46065"/>
                      <a:pt x="65449" y="27679"/>
                      <a:pt x="96882" y="26159"/>
                    </a:cubicBezTo>
                    <a:cubicBezTo>
                      <a:pt x="217910" y="15978"/>
                      <a:pt x="342277" y="-17300"/>
                      <a:pt x="462849" y="11420"/>
                    </a:cubicBezTo>
                    <a:cubicBezTo>
                      <a:pt x="476819" y="66579"/>
                      <a:pt x="472264" y="116724"/>
                      <a:pt x="477427" y="175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6" name="Google Shape;756;p20"/>
          <p:cNvGrpSpPr/>
          <p:nvPr/>
        </p:nvGrpSpPr>
        <p:grpSpPr>
          <a:xfrm>
            <a:off x="659272" y="1569334"/>
            <a:ext cx="478787" cy="493570"/>
            <a:chOff x="659272" y="1569334"/>
            <a:chExt cx="478787" cy="493570"/>
          </a:xfrm>
        </p:grpSpPr>
        <p:sp>
          <p:nvSpPr>
            <p:cNvPr id="757" name="Google Shape;757;p20"/>
            <p:cNvSpPr/>
            <p:nvPr/>
          </p:nvSpPr>
          <p:spPr>
            <a:xfrm rot="-499954">
              <a:off x="689875" y="1597120"/>
              <a:ext cx="417581" cy="437997"/>
            </a:xfrm>
            <a:custGeom>
              <a:rect b="b" l="l" r="r" t="t"/>
              <a:pathLst>
                <a:path extrusionOk="0" h="874858" w="834692">
                  <a:moveTo>
                    <a:pt x="830816" y="349423"/>
                  </a:moveTo>
                  <a:cubicBezTo>
                    <a:pt x="823568" y="347585"/>
                    <a:pt x="815899" y="347813"/>
                    <a:pt x="808475" y="347358"/>
                  </a:cubicBezTo>
                  <a:cubicBezTo>
                    <a:pt x="791405" y="347585"/>
                    <a:pt x="774736" y="344121"/>
                    <a:pt x="757858" y="342283"/>
                  </a:cubicBezTo>
                  <a:cubicBezTo>
                    <a:pt x="729214" y="340586"/>
                    <a:pt x="700885" y="335424"/>
                    <a:pt x="672101" y="335564"/>
                  </a:cubicBezTo>
                  <a:cubicBezTo>
                    <a:pt x="660476" y="335214"/>
                    <a:pt x="648955" y="333376"/>
                    <a:pt x="637434" y="331924"/>
                  </a:cubicBezTo>
                  <a:cubicBezTo>
                    <a:pt x="619506" y="329667"/>
                    <a:pt x="601419" y="329124"/>
                    <a:pt x="583421" y="327392"/>
                  </a:cubicBezTo>
                  <a:cubicBezTo>
                    <a:pt x="578956" y="327340"/>
                    <a:pt x="574194" y="327217"/>
                    <a:pt x="569571" y="327672"/>
                  </a:cubicBezTo>
                  <a:cubicBezTo>
                    <a:pt x="568731" y="327602"/>
                    <a:pt x="567908" y="327497"/>
                    <a:pt x="567173" y="327287"/>
                  </a:cubicBezTo>
                  <a:cubicBezTo>
                    <a:pt x="565054" y="326447"/>
                    <a:pt x="562883" y="325765"/>
                    <a:pt x="560887" y="324680"/>
                  </a:cubicBezTo>
                  <a:cubicBezTo>
                    <a:pt x="558979" y="304819"/>
                    <a:pt x="552080" y="285990"/>
                    <a:pt x="548561" y="266427"/>
                  </a:cubicBezTo>
                  <a:cubicBezTo>
                    <a:pt x="541943" y="238674"/>
                    <a:pt x="537338" y="210432"/>
                    <a:pt x="529389" y="183012"/>
                  </a:cubicBezTo>
                  <a:cubicBezTo>
                    <a:pt x="523419" y="162206"/>
                    <a:pt x="519514" y="140893"/>
                    <a:pt x="514052" y="119965"/>
                  </a:cubicBezTo>
                  <a:cubicBezTo>
                    <a:pt x="506085" y="92719"/>
                    <a:pt x="500378" y="64984"/>
                    <a:pt x="493707" y="37459"/>
                  </a:cubicBezTo>
                  <a:cubicBezTo>
                    <a:pt x="489908" y="25997"/>
                    <a:pt x="487719" y="13714"/>
                    <a:pt x="482274" y="2934"/>
                  </a:cubicBezTo>
                  <a:cubicBezTo>
                    <a:pt x="480628" y="135"/>
                    <a:pt x="476619" y="-1003"/>
                    <a:pt x="473975" y="1045"/>
                  </a:cubicBezTo>
                  <a:cubicBezTo>
                    <a:pt x="471891" y="2689"/>
                    <a:pt x="471261" y="5332"/>
                    <a:pt x="470263" y="7677"/>
                  </a:cubicBezTo>
                  <a:cubicBezTo>
                    <a:pt x="461281" y="30425"/>
                    <a:pt x="452772" y="53365"/>
                    <a:pt x="442337" y="75483"/>
                  </a:cubicBezTo>
                  <a:cubicBezTo>
                    <a:pt x="432059" y="96499"/>
                    <a:pt x="420399" y="116902"/>
                    <a:pt x="410962" y="138355"/>
                  </a:cubicBezTo>
                  <a:cubicBezTo>
                    <a:pt x="400562" y="162241"/>
                    <a:pt x="388603" y="185409"/>
                    <a:pt x="377660" y="209032"/>
                  </a:cubicBezTo>
                  <a:cubicBezTo>
                    <a:pt x="363934" y="241562"/>
                    <a:pt x="349279" y="273689"/>
                    <a:pt x="335482" y="306184"/>
                  </a:cubicBezTo>
                  <a:cubicBezTo>
                    <a:pt x="333381" y="311538"/>
                    <a:pt x="331193" y="316893"/>
                    <a:pt x="329442" y="322370"/>
                  </a:cubicBezTo>
                  <a:cubicBezTo>
                    <a:pt x="329127" y="323665"/>
                    <a:pt x="328601" y="325065"/>
                    <a:pt x="328251" y="326482"/>
                  </a:cubicBezTo>
                  <a:cubicBezTo>
                    <a:pt x="320337" y="326150"/>
                    <a:pt x="312406" y="327375"/>
                    <a:pt x="304247" y="327829"/>
                  </a:cubicBezTo>
                  <a:cubicBezTo>
                    <a:pt x="289960" y="329194"/>
                    <a:pt x="275761" y="331242"/>
                    <a:pt x="261456" y="332449"/>
                  </a:cubicBezTo>
                  <a:cubicBezTo>
                    <a:pt x="244946" y="333446"/>
                    <a:pt x="228418" y="332782"/>
                    <a:pt x="211890" y="332607"/>
                  </a:cubicBezTo>
                  <a:cubicBezTo>
                    <a:pt x="183071" y="332029"/>
                    <a:pt x="154251" y="333201"/>
                    <a:pt x="125432" y="333272"/>
                  </a:cubicBezTo>
                  <a:cubicBezTo>
                    <a:pt x="95948" y="333079"/>
                    <a:pt x="66411" y="332379"/>
                    <a:pt x="37032" y="335214"/>
                  </a:cubicBezTo>
                  <a:cubicBezTo>
                    <a:pt x="28120" y="336001"/>
                    <a:pt x="19243" y="337051"/>
                    <a:pt x="10331" y="337856"/>
                  </a:cubicBezTo>
                  <a:cubicBezTo>
                    <a:pt x="7162" y="338329"/>
                    <a:pt x="3153" y="337611"/>
                    <a:pt x="1017" y="340533"/>
                  </a:cubicBezTo>
                  <a:cubicBezTo>
                    <a:pt x="-5987" y="351960"/>
                    <a:pt x="25196" y="372241"/>
                    <a:pt x="33215" y="379153"/>
                  </a:cubicBezTo>
                  <a:cubicBezTo>
                    <a:pt x="49620" y="392784"/>
                    <a:pt x="64468" y="408270"/>
                    <a:pt x="81994" y="420572"/>
                  </a:cubicBezTo>
                  <a:cubicBezTo>
                    <a:pt x="96298" y="430721"/>
                    <a:pt x="108974" y="442760"/>
                    <a:pt x="121633" y="454816"/>
                  </a:cubicBezTo>
                  <a:cubicBezTo>
                    <a:pt x="132331" y="464738"/>
                    <a:pt x="143886" y="473645"/>
                    <a:pt x="155022" y="483059"/>
                  </a:cubicBezTo>
                  <a:cubicBezTo>
                    <a:pt x="169414" y="496183"/>
                    <a:pt x="183403" y="509727"/>
                    <a:pt x="198601" y="521941"/>
                  </a:cubicBezTo>
                  <a:cubicBezTo>
                    <a:pt x="209176" y="530865"/>
                    <a:pt x="217230" y="542169"/>
                    <a:pt x="226544" y="552283"/>
                  </a:cubicBezTo>
                  <a:cubicBezTo>
                    <a:pt x="234020" y="559545"/>
                    <a:pt x="241496" y="566859"/>
                    <a:pt x="249393" y="573649"/>
                  </a:cubicBezTo>
                  <a:cubicBezTo>
                    <a:pt x="250426" y="574454"/>
                    <a:pt x="251721" y="574734"/>
                    <a:pt x="252965" y="574559"/>
                  </a:cubicBezTo>
                  <a:cubicBezTo>
                    <a:pt x="250531" y="582503"/>
                    <a:pt x="248325" y="590517"/>
                    <a:pt x="246294" y="598584"/>
                  </a:cubicBezTo>
                  <a:cubicBezTo>
                    <a:pt x="237102" y="634439"/>
                    <a:pt x="231236" y="670905"/>
                    <a:pt x="221624" y="706707"/>
                  </a:cubicBezTo>
                  <a:cubicBezTo>
                    <a:pt x="208580" y="748301"/>
                    <a:pt x="199651" y="790945"/>
                    <a:pt x="190284" y="833484"/>
                  </a:cubicBezTo>
                  <a:cubicBezTo>
                    <a:pt x="188341" y="842846"/>
                    <a:pt x="186047" y="853398"/>
                    <a:pt x="183823" y="862969"/>
                  </a:cubicBezTo>
                  <a:cubicBezTo>
                    <a:pt x="182930" y="866696"/>
                    <a:pt x="181075" y="871666"/>
                    <a:pt x="185172" y="874151"/>
                  </a:cubicBezTo>
                  <a:cubicBezTo>
                    <a:pt x="192578" y="877388"/>
                    <a:pt x="200702" y="868674"/>
                    <a:pt x="206900" y="865157"/>
                  </a:cubicBezTo>
                  <a:cubicBezTo>
                    <a:pt x="233950" y="846748"/>
                    <a:pt x="259180" y="825872"/>
                    <a:pt x="285408" y="806344"/>
                  </a:cubicBezTo>
                  <a:cubicBezTo>
                    <a:pt x="326203" y="773429"/>
                    <a:pt x="367208" y="740760"/>
                    <a:pt x="407880" y="707687"/>
                  </a:cubicBezTo>
                  <a:cubicBezTo>
                    <a:pt x="423060" y="696383"/>
                    <a:pt x="438100" y="684869"/>
                    <a:pt x="453472" y="673845"/>
                  </a:cubicBezTo>
                  <a:cubicBezTo>
                    <a:pt x="454103" y="673355"/>
                    <a:pt x="454803" y="672935"/>
                    <a:pt x="455503" y="672515"/>
                  </a:cubicBezTo>
                  <a:cubicBezTo>
                    <a:pt x="459513" y="671273"/>
                    <a:pt x="463452" y="668211"/>
                    <a:pt x="467777" y="669541"/>
                  </a:cubicBezTo>
                  <a:cubicBezTo>
                    <a:pt x="471506" y="670835"/>
                    <a:pt x="474483" y="673688"/>
                    <a:pt x="478404" y="674388"/>
                  </a:cubicBezTo>
                  <a:cubicBezTo>
                    <a:pt x="495003" y="685867"/>
                    <a:pt x="513299" y="694598"/>
                    <a:pt x="530405" y="705290"/>
                  </a:cubicBezTo>
                  <a:cubicBezTo>
                    <a:pt x="546390" y="716069"/>
                    <a:pt x="562866" y="726008"/>
                    <a:pt x="579726" y="735370"/>
                  </a:cubicBezTo>
                  <a:cubicBezTo>
                    <a:pt x="590477" y="741529"/>
                    <a:pt x="600474" y="748914"/>
                    <a:pt x="611067" y="755318"/>
                  </a:cubicBezTo>
                  <a:cubicBezTo>
                    <a:pt x="622097" y="761985"/>
                    <a:pt x="633425" y="768127"/>
                    <a:pt x="644385" y="774882"/>
                  </a:cubicBezTo>
                  <a:cubicBezTo>
                    <a:pt x="666096" y="789108"/>
                    <a:pt x="688822" y="801602"/>
                    <a:pt x="712073" y="813151"/>
                  </a:cubicBezTo>
                  <a:cubicBezTo>
                    <a:pt x="727744" y="820798"/>
                    <a:pt x="744184" y="827587"/>
                    <a:pt x="761587" y="829740"/>
                  </a:cubicBezTo>
                  <a:cubicBezTo>
                    <a:pt x="766858" y="830824"/>
                    <a:pt x="774106" y="828550"/>
                    <a:pt x="772565" y="821988"/>
                  </a:cubicBezTo>
                  <a:cubicBezTo>
                    <a:pt x="770359" y="816091"/>
                    <a:pt x="767033" y="810649"/>
                    <a:pt x="764354" y="804944"/>
                  </a:cubicBezTo>
                  <a:cubicBezTo>
                    <a:pt x="751468" y="776772"/>
                    <a:pt x="737216" y="749211"/>
                    <a:pt x="720775" y="722929"/>
                  </a:cubicBezTo>
                  <a:cubicBezTo>
                    <a:pt x="710130" y="706550"/>
                    <a:pt x="701271" y="689139"/>
                    <a:pt x="691746" y="672095"/>
                  </a:cubicBezTo>
                  <a:cubicBezTo>
                    <a:pt x="682309" y="655839"/>
                    <a:pt x="672364" y="639898"/>
                    <a:pt x="663102" y="623537"/>
                  </a:cubicBezTo>
                  <a:cubicBezTo>
                    <a:pt x="650864" y="603239"/>
                    <a:pt x="636594" y="584270"/>
                    <a:pt x="625161" y="563482"/>
                  </a:cubicBezTo>
                  <a:cubicBezTo>
                    <a:pt x="624443" y="562310"/>
                    <a:pt x="621362" y="557760"/>
                    <a:pt x="618578" y="555310"/>
                  </a:cubicBezTo>
                  <a:cubicBezTo>
                    <a:pt x="621064" y="554190"/>
                    <a:pt x="623358" y="551321"/>
                    <a:pt x="625284" y="549623"/>
                  </a:cubicBezTo>
                  <a:cubicBezTo>
                    <a:pt x="634703" y="540751"/>
                    <a:pt x="643668" y="532807"/>
                    <a:pt x="653717" y="524303"/>
                  </a:cubicBezTo>
                  <a:cubicBezTo>
                    <a:pt x="675988" y="504547"/>
                    <a:pt x="699222" y="485859"/>
                    <a:pt x="720337" y="464843"/>
                  </a:cubicBezTo>
                  <a:cubicBezTo>
                    <a:pt x="733521" y="452734"/>
                    <a:pt x="747003" y="440940"/>
                    <a:pt x="759311" y="427903"/>
                  </a:cubicBezTo>
                  <a:cubicBezTo>
                    <a:pt x="776960" y="410230"/>
                    <a:pt x="797585" y="395899"/>
                    <a:pt x="815916" y="378960"/>
                  </a:cubicBezTo>
                  <a:cubicBezTo>
                    <a:pt x="821869" y="373343"/>
                    <a:pt x="843387" y="356947"/>
                    <a:pt x="830816" y="34942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 rot="-499954">
              <a:off x="689875" y="1597120"/>
              <a:ext cx="417581" cy="437997"/>
            </a:xfrm>
            <a:custGeom>
              <a:rect b="b" l="l" r="r" t="t"/>
              <a:pathLst>
                <a:path extrusionOk="0" h="874858" w="834692">
                  <a:moveTo>
                    <a:pt x="830816" y="349423"/>
                  </a:moveTo>
                  <a:cubicBezTo>
                    <a:pt x="823568" y="347585"/>
                    <a:pt x="815899" y="347813"/>
                    <a:pt x="808475" y="347358"/>
                  </a:cubicBezTo>
                  <a:cubicBezTo>
                    <a:pt x="791405" y="347585"/>
                    <a:pt x="774736" y="344121"/>
                    <a:pt x="757858" y="342283"/>
                  </a:cubicBezTo>
                  <a:cubicBezTo>
                    <a:pt x="729214" y="340586"/>
                    <a:pt x="700885" y="335424"/>
                    <a:pt x="672101" y="335564"/>
                  </a:cubicBezTo>
                  <a:cubicBezTo>
                    <a:pt x="660476" y="335214"/>
                    <a:pt x="648955" y="333376"/>
                    <a:pt x="637434" y="331924"/>
                  </a:cubicBezTo>
                  <a:cubicBezTo>
                    <a:pt x="619506" y="329667"/>
                    <a:pt x="601419" y="329124"/>
                    <a:pt x="583421" y="327392"/>
                  </a:cubicBezTo>
                  <a:cubicBezTo>
                    <a:pt x="578956" y="327340"/>
                    <a:pt x="574194" y="327217"/>
                    <a:pt x="569571" y="327672"/>
                  </a:cubicBezTo>
                  <a:cubicBezTo>
                    <a:pt x="568731" y="327602"/>
                    <a:pt x="567908" y="327497"/>
                    <a:pt x="567173" y="327287"/>
                  </a:cubicBezTo>
                  <a:cubicBezTo>
                    <a:pt x="565054" y="326447"/>
                    <a:pt x="562883" y="325765"/>
                    <a:pt x="560887" y="324680"/>
                  </a:cubicBezTo>
                  <a:cubicBezTo>
                    <a:pt x="558979" y="304819"/>
                    <a:pt x="552080" y="285990"/>
                    <a:pt x="548561" y="266427"/>
                  </a:cubicBezTo>
                  <a:cubicBezTo>
                    <a:pt x="541943" y="238674"/>
                    <a:pt x="537338" y="210432"/>
                    <a:pt x="529389" y="183012"/>
                  </a:cubicBezTo>
                  <a:cubicBezTo>
                    <a:pt x="523419" y="162206"/>
                    <a:pt x="519514" y="140893"/>
                    <a:pt x="514052" y="119965"/>
                  </a:cubicBezTo>
                  <a:cubicBezTo>
                    <a:pt x="506085" y="92719"/>
                    <a:pt x="500378" y="64984"/>
                    <a:pt x="493707" y="37459"/>
                  </a:cubicBezTo>
                  <a:cubicBezTo>
                    <a:pt x="489908" y="25997"/>
                    <a:pt x="487719" y="13714"/>
                    <a:pt x="482274" y="2934"/>
                  </a:cubicBezTo>
                  <a:cubicBezTo>
                    <a:pt x="480628" y="135"/>
                    <a:pt x="476619" y="-1003"/>
                    <a:pt x="473975" y="1045"/>
                  </a:cubicBezTo>
                  <a:cubicBezTo>
                    <a:pt x="471891" y="2689"/>
                    <a:pt x="471261" y="5332"/>
                    <a:pt x="470263" y="7677"/>
                  </a:cubicBezTo>
                  <a:cubicBezTo>
                    <a:pt x="461281" y="30425"/>
                    <a:pt x="452772" y="53365"/>
                    <a:pt x="442337" y="75483"/>
                  </a:cubicBezTo>
                  <a:cubicBezTo>
                    <a:pt x="432059" y="96499"/>
                    <a:pt x="420399" y="116902"/>
                    <a:pt x="410962" y="138355"/>
                  </a:cubicBezTo>
                  <a:cubicBezTo>
                    <a:pt x="400562" y="162241"/>
                    <a:pt x="388603" y="185409"/>
                    <a:pt x="377660" y="209032"/>
                  </a:cubicBezTo>
                  <a:cubicBezTo>
                    <a:pt x="363934" y="241562"/>
                    <a:pt x="349279" y="273689"/>
                    <a:pt x="335482" y="306184"/>
                  </a:cubicBezTo>
                  <a:cubicBezTo>
                    <a:pt x="333381" y="311538"/>
                    <a:pt x="331193" y="316893"/>
                    <a:pt x="329442" y="322370"/>
                  </a:cubicBezTo>
                  <a:cubicBezTo>
                    <a:pt x="329127" y="323665"/>
                    <a:pt x="328601" y="325065"/>
                    <a:pt x="328251" y="326482"/>
                  </a:cubicBezTo>
                  <a:cubicBezTo>
                    <a:pt x="320337" y="326150"/>
                    <a:pt x="312406" y="327375"/>
                    <a:pt x="304247" y="327829"/>
                  </a:cubicBezTo>
                  <a:cubicBezTo>
                    <a:pt x="289960" y="329194"/>
                    <a:pt x="275761" y="331242"/>
                    <a:pt x="261456" y="332449"/>
                  </a:cubicBezTo>
                  <a:cubicBezTo>
                    <a:pt x="244946" y="333446"/>
                    <a:pt x="228418" y="332782"/>
                    <a:pt x="211890" y="332607"/>
                  </a:cubicBezTo>
                  <a:cubicBezTo>
                    <a:pt x="183071" y="332029"/>
                    <a:pt x="154251" y="333201"/>
                    <a:pt x="125432" y="333272"/>
                  </a:cubicBezTo>
                  <a:cubicBezTo>
                    <a:pt x="95948" y="333079"/>
                    <a:pt x="66411" y="332379"/>
                    <a:pt x="37032" y="335214"/>
                  </a:cubicBezTo>
                  <a:cubicBezTo>
                    <a:pt x="28120" y="336001"/>
                    <a:pt x="19243" y="337051"/>
                    <a:pt x="10331" y="337856"/>
                  </a:cubicBezTo>
                  <a:cubicBezTo>
                    <a:pt x="7162" y="338329"/>
                    <a:pt x="3153" y="337611"/>
                    <a:pt x="1017" y="340533"/>
                  </a:cubicBezTo>
                  <a:cubicBezTo>
                    <a:pt x="-5987" y="351960"/>
                    <a:pt x="25196" y="372241"/>
                    <a:pt x="33215" y="379153"/>
                  </a:cubicBezTo>
                  <a:cubicBezTo>
                    <a:pt x="49620" y="392784"/>
                    <a:pt x="64468" y="408270"/>
                    <a:pt x="81994" y="420572"/>
                  </a:cubicBezTo>
                  <a:cubicBezTo>
                    <a:pt x="96298" y="430721"/>
                    <a:pt x="108974" y="442760"/>
                    <a:pt x="121633" y="454816"/>
                  </a:cubicBezTo>
                  <a:cubicBezTo>
                    <a:pt x="132331" y="464738"/>
                    <a:pt x="143886" y="473645"/>
                    <a:pt x="155022" y="483059"/>
                  </a:cubicBezTo>
                  <a:cubicBezTo>
                    <a:pt x="169414" y="496183"/>
                    <a:pt x="183403" y="509727"/>
                    <a:pt x="198601" y="521941"/>
                  </a:cubicBezTo>
                  <a:cubicBezTo>
                    <a:pt x="209176" y="530865"/>
                    <a:pt x="217230" y="542169"/>
                    <a:pt x="226544" y="552283"/>
                  </a:cubicBezTo>
                  <a:cubicBezTo>
                    <a:pt x="234020" y="559545"/>
                    <a:pt x="241496" y="566859"/>
                    <a:pt x="249393" y="573649"/>
                  </a:cubicBezTo>
                  <a:cubicBezTo>
                    <a:pt x="250426" y="574454"/>
                    <a:pt x="251721" y="574734"/>
                    <a:pt x="252965" y="574559"/>
                  </a:cubicBezTo>
                  <a:cubicBezTo>
                    <a:pt x="250531" y="582503"/>
                    <a:pt x="248325" y="590517"/>
                    <a:pt x="246294" y="598584"/>
                  </a:cubicBezTo>
                  <a:cubicBezTo>
                    <a:pt x="237102" y="634439"/>
                    <a:pt x="231236" y="670905"/>
                    <a:pt x="221624" y="706707"/>
                  </a:cubicBezTo>
                  <a:cubicBezTo>
                    <a:pt x="208580" y="748301"/>
                    <a:pt x="199651" y="790945"/>
                    <a:pt x="190284" y="833484"/>
                  </a:cubicBezTo>
                  <a:cubicBezTo>
                    <a:pt x="188341" y="842846"/>
                    <a:pt x="186047" y="853398"/>
                    <a:pt x="183823" y="862969"/>
                  </a:cubicBezTo>
                  <a:cubicBezTo>
                    <a:pt x="182930" y="866696"/>
                    <a:pt x="181075" y="871666"/>
                    <a:pt x="185172" y="874151"/>
                  </a:cubicBezTo>
                  <a:cubicBezTo>
                    <a:pt x="192578" y="877388"/>
                    <a:pt x="200702" y="868674"/>
                    <a:pt x="206900" y="865157"/>
                  </a:cubicBezTo>
                  <a:cubicBezTo>
                    <a:pt x="233950" y="846748"/>
                    <a:pt x="259180" y="825872"/>
                    <a:pt x="285408" y="806344"/>
                  </a:cubicBezTo>
                  <a:cubicBezTo>
                    <a:pt x="326203" y="773429"/>
                    <a:pt x="367208" y="740760"/>
                    <a:pt x="407880" y="707687"/>
                  </a:cubicBezTo>
                  <a:cubicBezTo>
                    <a:pt x="423060" y="696383"/>
                    <a:pt x="438100" y="684869"/>
                    <a:pt x="453472" y="673845"/>
                  </a:cubicBezTo>
                  <a:cubicBezTo>
                    <a:pt x="454103" y="673355"/>
                    <a:pt x="454803" y="672935"/>
                    <a:pt x="455503" y="672515"/>
                  </a:cubicBezTo>
                  <a:cubicBezTo>
                    <a:pt x="459513" y="671273"/>
                    <a:pt x="463452" y="668211"/>
                    <a:pt x="467777" y="669541"/>
                  </a:cubicBezTo>
                  <a:cubicBezTo>
                    <a:pt x="471506" y="670835"/>
                    <a:pt x="474483" y="673688"/>
                    <a:pt x="478404" y="674388"/>
                  </a:cubicBezTo>
                  <a:cubicBezTo>
                    <a:pt x="495003" y="685867"/>
                    <a:pt x="513299" y="694598"/>
                    <a:pt x="530405" y="705290"/>
                  </a:cubicBezTo>
                  <a:cubicBezTo>
                    <a:pt x="546390" y="716069"/>
                    <a:pt x="562866" y="726008"/>
                    <a:pt x="579726" y="735370"/>
                  </a:cubicBezTo>
                  <a:cubicBezTo>
                    <a:pt x="590477" y="741529"/>
                    <a:pt x="600474" y="748914"/>
                    <a:pt x="611067" y="755318"/>
                  </a:cubicBezTo>
                  <a:cubicBezTo>
                    <a:pt x="622097" y="761985"/>
                    <a:pt x="633425" y="768127"/>
                    <a:pt x="644385" y="774882"/>
                  </a:cubicBezTo>
                  <a:cubicBezTo>
                    <a:pt x="666096" y="789108"/>
                    <a:pt x="688822" y="801602"/>
                    <a:pt x="712073" y="813151"/>
                  </a:cubicBezTo>
                  <a:cubicBezTo>
                    <a:pt x="727744" y="820798"/>
                    <a:pt x="744184" y="827587"/>
                    <a:pt x="761587" y="829740"/>
                  </a:cubicBezTo>
                  <a:cubicBezTo>
                    <a:pt x="766858" y="830824"/>
                    <a:pt x="774106" y="828550"/>
                    <a:pt x="772565" y="821988"/>
                  </a:cubicBezTo>
                  <a:cubicBezTo>
                    <a:pt x="770359" y="816091"/>
                    <a:pt x="767033" y="810649"/>
                    <a:pt x="764354" y="804944"/>
                  </a:cubicBezTo>
                  <a:cubicBezTo>
                    <a:pt x="751468" y="776772"/>
                    <a:pt x="737216" y="749211"/>
                    <a:pt x="720775" y="722929"/>
                  </a:cubicBezTo>
                  <a:cubicBezTo>
                    <a:pt x="710130" y="706550"/>
                    <a:pt x="701271" y="689139"/>
                    <a:pt x="691746" y="672095"/>
                  </a:cubicBezTo>
                  <a:cubicBezTo>
                    <a:pt x="682309" y="655839"/>
                    <a:pt x="672364" y="639898"/>
                    <a:pt x="663102" y="623537"/>
                  </a:cubicBezTo>
                  <a:cubicBezTo>
                    <a:pt x="650864" y="603239"/>
                    <a:pt x="636594" y="584270"/>
                    <a:pt x="625161" y="563482"/>
                  </a:cubicBezTo>
                  <a:cubicBezTo>
                    <a:pt x="624443" y="562310"/>
                    <a:pt x="621362" y="557760"/>
                    <a:pt x="618578" y="555310"/>
                  </a:cubicBezTo>
                  <a:cubicBezTo>
                    <a:pt x="621064" y="554190"/>
                    <a:pt x="623358" y="551321"/>
                    <a:pt x="625284" y="549623"/>
                  </a:cubicBezTo>
                  <a:cubicBezTo>
                    <a:pt x="634703" y="540751"/>
                    <a:pt x="643668" y="532807"/>
                    <a:pt x="653717" y="524303"/>
                  </a:cubicBezTo>
                  <a:cubicBezTo>
                    <a:pt x="675988" y="504547"/>
                    <a:pt x="699222" y="485859"/>
                    <a:pt x="720337" y="464843"/>
                  </a:cubicBezTo>
                  <a:cubicBezTo>
                    <a:pt x="733521" y="452734"/>
                    <a:pt x="747003" y="440940"/>
                    <a:pt x="759311" y="427903"/>
                  </a:cubicBezTo>
                  <a:cubicBezTo>
                    <a:pt x="776960" y="410230"/>
                    <a:pt x="797585" y="395899"/>
                    <a:pt x="815916" y="378960"/>
                  </a:cubicBezTo>
                  <a:cubicBezTo>
                    <a:pt x="821869" y="373343"/>
                    <a:pt x="843387" y="356947"/>
                    <a:pt x="830816" y="349423"/>
                  </a:cubicBezTo>
                  <a:close/>
                  <a:moveTo>
                    <a:pt x="800229" y="380273"/>
                  </a:moveTo>
                  <a:cubicBezTo>
                    <a:pt x="789076" y="390142"/>
                    <a:pt x="777345" y="399346"/>
                    <a:pt x="765912" y="408865"/>
                  </a:cubicBezTo>
                  <a:cubicBezTo>
                    <a:pt x="754584" y="418594"/>
                    <a:pt x="744832" y="429968"/>
                    <a:pt x="733766" y="439977"/>
                  </a:cubicBezTo>
                  <a:cubicBezTo>
                    <a:pt x="717641" y="453871"/>
                    <a:pt x="703091" y="469480"/>
                    <a:pt x="686809" y="483181"/>
                  </a:cubicBezTo>
                  <a:cubicBezTo>
                    <a:pt x="670893" y="496515"/>
                    <a:pt x="655713" y="510636"/>
                    <a:pt x="639763" y="523935"/>
                  </a:cubicBezTo>
                  <a:cubicBezTo>
                    <a:pt x="632812" y="529972"/>
                    <a:pt x="625966" y="536149"/>
                    <a:pt x="619243" y="542466"/>
                  </a:cubicBezTo>
                  <a:cubicBezTo>
                    <a:pt x="616179" y="545546"/>
                    <a:pt x="609648" y="549833"/>
                    <a:pt x="613605" y="554593"/>
                  </a:cubicBezTo>
                  <a:cubicBezTo>
                    <a:pt x="613833" y="554785"/>
                    <a:pt x="614043" y="554925"/>
                    <a:pt x="614271" y="555083"/>
                  </a:cubicBezTo>
                  <a:cubicBezTo>
                    <a:pt x="615671" y="559667"/>
                    <a:pt x="619261" y="563482"/>
                    <a:pt x="621204" y="567927"/>
                  </a:cubicBezTo>
                  <a:cubicBezTo>
                    <a:pt x="628803" y="583920"/>
                    <a:pt x="638275" y="598847"/>
                    <a:pt x="648027" y="613615"/>
                  </a:cubicBezTo>
                  <a:cubicBezTo>
                    <a:pt x="664188" y="641280"/>
                    <a:pt x="680593" y="668876"/>
                    <a:pt x="695580" y="697206"/>
                  </a:cubicBezTo>
                  <a:cubicBezTo>
                    <a:pt x="707294" y="719586"/>
                    <a:pt x="721808" y="740392"/>
                    <a:pt x="733294" y="762930"/>
                  </a:cubicBezTo>
                  <a:cubicBezTo>
                    <a:pt x="743869" y="781549"/>
                    <a:pt x="751905" y="801252"/>
                    <a:pt x="761658" y="820325"/>
                  </a:cubicBezTo>
                  <a:cubicBezTo>
                    <a:pt x="743904" y="817876"/>
                    <a:pt x="727428" y="810334"/>
                    <a:pt x="711548" y="802407"/>
                  </a:cubicBezTo>
                  <a:cubicBezTo>
                    <a:pt x="683482" y="788863"/>
                    <a:pt x="657954" y="771872"/>
                    <a:pt x="631184" y="756211"/>
                  </a:cubicBezTo>
                  <a:cubicBezTo>
                    <a:pt x="617125" y="748511"/>
                    <a:pt x="603941" y="739395"/>
                    <a:pt x="590424" y="730820"/>
                  </a:cubicBezTo>
                  <a:cubicBezTo>
                    <a:pt x="573879" y="720899"/>
                    <a:pt x="556773" y="711922"/>
                    <a:pt x="540910" y="700898"/>
                  </a:cubicBezTo>
                  <a:cubicBezTo>
                    <a:pt x="525678" y="690556"/>
                    <a:pt x="509009" y="682664"/>
                    <a:pt x="493427" y="672953"/>
                  </a:cubicBezTo>
                  <a:cubicBezTo>
                    <a:pt x="492236" y="671588"/>
                    <a:pt x="490573" y="670818"/>
                    <a:pt x="488910" y="670066"/>
                  </a:cubicBezTo>
                  <a:cubicBezTo>
                    <a:pt x="487106" y="668876"/>
                    <a:pt x="485303" y="667686"/>
                    <a:pt x="483552" y="666426"/>
                  </a:cubicBezTo>
                  <a:cubicBezTo>
                    <a:pt x="481854" y="665271"/>
                    <a:pt x="480173" y="664099"/>
                    <a:pt x="478439" y="662961"/>
                  </a:cubicBezTo>
                  <a:cubicBezTo>
                    <a:pt x="477214" y="662226"/>
                    <a:pt x="476023" y="662121"/>
                    <a:pt x="474955" y="662419"/>
                  </a:cubicBezTo>
                  <a:cubicBezTo>
                    <a:pt x="469440" y="659829"/>
                    <a:pt x="463014" y="659496"/>
                    <a:pt x="457884" y="662436"/>
                  </a:cubicBezTo>
                  <a:cubicBezTo>
                    <a:pt x="456589" y="661859"/>
                    <a:pt x="455066" y="661824"/>
                    <a:pt x="453735" y="662646"/>
                  </a:cubicBezTo>
                  <a:cubicBezTo>
                    <a:pt x="444753" y="667948"/>
                    <a:pt x="436717" y="674720"/>
                    <a:pt x="428278" y="680810"/>
                  </a:cubicBezTo>
                  <a:cubicBezTo>
                    <a:pt x="413028" y="692184"/>
                    <a:pt x="397550" y="703313"/>
                    <a:pt x="383106" y="715719"/>
                  </a:cubicBezTo>
                  <a:cubicBezTo>
                    <a:pt x="368223" y="728546"/>
                    <a:pt x="352185" y="739885"/>
                    <a:pt x="337373" y="752799"/>
                  </a:cubicBezTo>
                  <a:cubicBezTo>
                    <a:pt x="322141" y="765432"/>
                    <a:pt x="306015" y="776929"/>
                    <a:pt x="291011" y="789843"/>
                  </a:cubicBezTo>
                  <a:cubicBezTo>
                    <a:pt x="258917" y="814866"/>
                    <a:pt x="227157" y="840361"/>
                    <a:pt x="193331" y="863074"/>
                  </a:cubicBezTo>
                  <a:cubicBezTo>
                    <a:pt x="204694" y="810561"/>
                    <a:pt x="214778" y="757733"/>
                    <a:pt x="230151" y="706200"/>
                  </a:cubicBezTo>
                  <a:cubicBezTo>
                    <a:pt x="238187" y="673758"/>
                    <a:pt x="243440" y="640686"/>
                    <a:pt x="250268" y="607981"/>
                  </a:cubicBezTo>
                  <a:cubicBezTo>
                    <a:pt x="252089" y="598602"/>
                    <a:pt x="254068" y="589275"/>
                    <a:pt x="255871" y="579878"/>
                  </a:cubicBezTo>
                  <a:cubicBezTo>
                    <a:pt x="256081" y="577218"/>
                    <a:pt x="257359" y="573981"/>
                    <a:pt x="256869" y="571286"/>
                  </a:cubicBezTo>
                  <a:cubicBezTo>
                    <a:pt x="257657" y="568644"/>
                    <a:pt x="255486" y="566072"/>
                    <a:pt x="253157" y="564584"/>
                  </a:cubicBezTo>
                  <a:cubicBezTo>
                    <a:pt x="247414" y="559142"/>
                    <a:pt x="241654" y="553718"/>
                    <a:pt x="235876" y="548311"/>
                  </a:cubicBezTo>
                  <a:cubicBezTo>
                    <a:pt x="230239" y="542851"/>
                    <a:pt x="225459" y="536604"/>
                    <a:pt x="220399" y="530637"/>
                  </a:cubicBezTo>
                  <a:cubicBezTo>
                    <a:pt x="210997" y="519386"/>
                    <a:pt x="199371" y="510357"/>
                    <a:pt x="188253" y="500907"/>
                  </a:cubicBezTo>
                  <a:cubicBezTo>
                    <a:pt x="171322" y="484914"/>
                    <a:pt x="153919" y="469532"/>
                    <a:pt x="135797" y="454904"/>
                  </a:cubicBezTo>
                  <a:cubicBezTo>
                    <a:pt x="123647" y="444475"/>
                    <a:pt x="112669" y="432541"/>
                    <a:pt x="100080" y="422601"/>
                  </a:cubicBezTo>
                  <a:cubicBezTo>
                    <a:pt x="80996" y="408550"/>
                    <a:pt x="62769" y="393536"/>
                    <a:pt x="45541" y="377245"/>
                  </a:cubicBezTo>
                  <a:cubicBezTo>
                    <a:pt x="34108" y="367044"/>
                    <a:pt x="20346" y="359239"/>
                    <a:pt x="10927" y="346938"/>
                  </a:cubicBezTo>
                  <a:cubicBezTo>
                    <a:pt x="43808" y="342966"/>
                    <a:pt x="76864" y="341093"/>
                    <a:pt x="109990" y="341863"/>
                  </a:cubicBezTo>
                  <a:cubicBezTo>
                    <a:pt x="146373" y="342108"/>
                    <a:pt x="182738" y="340113"/>
                    <a:pt x="219138" y="340726"/>
                  </a:cubicBezTo>
                  <a:cubicBezTo>
                    <a:pt x="233653" y="340831"/>
                    <a:pt x="248185" y="341058"/>
                    <a:pt x="262664" y="339973"/>
                  </a:cubicBezTo>
                  <a:cubicBezTo>
                    <a:pt x="284235" y="337839"/>
                    <a:pt x="305630" y="333936"/>
                    <a:pt x="327288" y="332659"/>
                  </a:cubicBezTo>
                  <a:cubicBezTo>
                    <a:pt x="329022" y="332449"/>
                    <a:pt x="330930" y="332624"/>
                    <a:pt x="332733" y="332449"/>
                  </a:cubicBezTo>
                  <a:cubicBezTo>
                    <a:pt x="335605" y="332904"/>
                    <a:pt x="337969" y="330262"/>
                    <a:pt x="338651" y="327497"/>
                  </a:cubicBezTo>
                  <a:cubicBezTo>
                    <a:pt x="342818" y="318188"/>
                    <a:pt x="345795" y="308441"/>
                    <a:pt x="349314" y="298869"/>
                  </a:cubicBezTo>
                  <a:cubicBezTo>
                    <a:pt x="349787" y="295930"/>
                    <a:pt x="353971" y="284118"/>
                    <a:pt x="356825" y="274091"/>
                  </a:cubicBezTo>
                  <a:cubicBezTo>
                    <a:pt x="366105" y="254091"/>
                    <a:pt x="375279" y="234037"/>
                    <a:pt x="383963" y="213757"/>
                  </a:cubicBezTo>
                  <a:cubicBezTo>
                    <a:pt x="394609" y="190956"/>
                    <a:pt x="406444" y="168715"/>
                    <a:pt x="416704" y="145722"/>
                  </a:cubicBezTo>
                  <a:cubicBezTo>
                    <a:pt x="426929" y="122292"/>
                    <a:pt x="439851" y="100226"/>
                    <a:pt x="451056" y="77286"/>
                  </a:cubicBezTo>
                  <a:cubicBezTo>
                    <a:pt x="460668" y="56812"/>
                    <a:pt x="468845" y="35709"/>
                    <a:pt x="477249" y="14711"/>
                  </a:cubicBezTo>
                  <a:cubicBezTo>
                    <a:pt x="484708" y="37022"/>
                    <a:pt x="489680" y="59962"/>
                    <a:pt x="494635" y="82920"/>
                  </a:cubicBezTo>
                  <a:cubicBezTo>
                    <a:pt x="499660" y="103533"/>
                    <a:pt x="505893" y="123814"/>
                    <a:pt x="510428" y="144550"/>
                  </a:cubicBezTo>
                  <a:cubicBezTo>
                    <a:pt x="514735" y="165653"/>
                    <a:pt x="520845" y="186301"/>
                    <a:pt x="526115" y="207177"/>
                  </a:cubicBezTo>
                  <a:cubicBezTo>
                    <a:pt x="533679" y="241212"/>
                    <a:pt x="540262" y="275509"/>
                    <a:pt x="549156" y="309211"/>
                  </a:cubicBezTo>
                  <a:cubicBezTo>
                    <a:pt x="550137" y="314566"/>
                    <a:pt x="551030" y="321390"/>
                    <a:pt x="551783" y="327200"/>
                  </a:cubicBezTo>
                  <a:cubicBezTo>
                    <a:pt x="552080" y="329964"/>
                    <a:pt x="552255" y="333236"/>
                    <a:pt x="555127" y="334619"/>
                  </a:cubicBezTo>
                  <a:cubicBezTo>
                    <a:pt x="556563" y="335459"/>
                    <a:pt x="558033" y="335249"/>
                    <a:pt x="559206" y="334479"/>
                  </a:cubicBezTo>
                  <a:cubicBezTo>
                    <a:pt x="575839" y="338556"/>
                    <a:pt x="593243" y="338574"/>
                    <a:pt x="610209" y="340446"/>
                  </a:cubicBezTo>
                  <a:cubicBezTo>
                    <a:pt x="640376" y="343823"/>
                    <a:pt x="670683" y="345066"/>
                    <a:pt x="700903" y="347725"/>
                  </a:cubicBezTo>
                  <a:cubicBezTo>
                    <a:pt x="704002" y="347655"/>
                    <a:pt x="709167" y="348688"/>
                    <a:pt x="711881" y="346885"/>
                  </a:cubicBezTo>
                  <a:cubicBezTo>
                    <a:pt x="725695" y="348408"/>
                    <a:pt x="739492" y="350158"/>
                    <a:pt x="753394" y="351050"/>
                  </a:cubicBezTo>
                  <a:cubicBezTo>
                    <a:pt x="753341" y="351050"/>
                    <a:pt x="753288" y="351050"/>
                    <a:pt x="753236" y="351032"/>
                  </a:cubicBezTo>
                  <a:cubicBezTo>
                    <a:pt x="765877" y="351785"/>
                    <a:pt x="778203" y="354935"/>
                    <a:pt x="790827" y="355862"/>
                  </a:cubicBezTo>
                  <a:cubicBezTo>
                    <a:pt x="801962" y="356650"/>
                    <a:pt x="812887" y="356492"/>
                    <a:pt x="824040" y="357664"/>
                  </a:cubicBezTo>
                  <a:cubicBezTo>
                    <a:pt x="817142" y="366554"/>
                    <a:pt x="808650" y="372661"/>
                    <a:pt x="800229" y="38027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0"/>
            <p:cNvSpPr/>
            <p:nvPr/>
          </p:nvSpPr>
          <p:spPr>
            <a:xfrm rot="-499954">
              <a:off x="695400" y="1604415"/>
              <a:ext cx="406768" cy="424759"/>
            </a:xfrm>
            <a:custGeom>
              <a:rect b="b" l="l" r="r" t="t"/>
              <a:pathLst>
                <a:path extrusionOk="0" h="848415" w="813078">
                  <a:moveTo>
                    <a:pt x="813079" y="343006"/>
                  </a:moveTo>
                  <a:cubicBezTo>
                    <a:pt x="806268" y="351913"/>
                    <a:pt x="797776" y="358020"/>
                    <a:pt x="789355" y="365632"/>
                  </a:cubicBezTo>
                  <a:cubicBezTo>
                    <a:pt x="778202" y="375501"/>
                    <a:pt x="766471" y="384705"/>
                    <a:pt x="755038" y="394224"/>
                  </a:cubicBezTo>
                  <a:cubicBezTo>
                    <a:pt x="743710" y="403953"/>
                    <a:pt x="733958" y="415327"/>
                    <a:pt x="722892" y="425337"/>
                  </a:cubicBezTo>
                  <a:cubicBezTo>
                    <a:pt x="706767" y="439230"/>
                    <a:pt x="692217" y="454839"/>
                    <a:pt x="675934" y="468540"/>
                  </a:cubicBezTo>
                  <a:cubicBezTo>
                    <a:pt x="660037" y="481857"/>
                    <a:pt x="644839" y="495996"/>
                    <a:pt x="628889" y="509294"/>
                  </a:cubicBezTo>
                  <a:cubicBezTo>
                    <a:pt x="621938" y="515331"/>
                    <a:pt x="615075" y="521508"/>
                    <a:pt x="608369" y="527825"/>
                  </a:cubicBezTo>
                  <a:cubicBezTo>
                    <a:pt x="605323" y="530905"/>
                    <a:pt x="598774" y="535210"/>
                    <a:pt x="602731" y="539952"/>
                  </a:cubicBezTo>
                  <a:cubicBezTo>
                    <a:pt x="602959" y="540144"/>
                    <a:pt x="603186" y="540302"/>
                    <a:pt x="603397" y="540459"/>
                  </a:cubicBezTo>
                  <a:cubicBezTo>
                    <a:pt x="604797" y="545026"/>
                    <a:pt x="608387" y="548841"/>
                    <a:pt x="610312" y="553286"/>
                  </a:cubicBezTo>
                  <a:cubicBezTo>
                    <a:pt x="617911" y="569297"/>
                    <a:pt x="627383" y="584206"/>
                    <a:pt x="637136" y="598974"/>
                  </a:cubicBezTo>
                  <a:cubicBezTo>
                    <a:pt x="653296" y="626640"/>
                    <a:pt x="669701" y="654235"/>
                    <a:pt x="684689" y="682565"/>
                  </a:cubicBezTo>
                  <a:cubicBezTo>
                    <a:pt x="696402" y="704945"/>
                    <a:pt x="710899" y="725751"/>
                    <a:pt x="722402" y="748289"/>
                  </a:cubicBezTo>
                  <a:cubicBezTo>
                    <a:pt x="732960" y="766908"/>
                    <a:pt x="741014" y="786611"/>
                    <a:pt x="750766" y="805684"/>
                  </a:cubicBezTo>
                  <a:cubicBezTo>
                    <a:pt x="733012" y="803235"/>
                    <a:pt x="716537" y="795693"/>
                    <a:pt x="700639" y="787766"/>
                  </a:cubicBezTo>
                  <a:cubicBezTo>
                    <a:pt x="672573" y="774222"/>
                    <a:pt x="647063" y="757231"/>
                    <a:pt x="620275" y="741570"/>
                  </a:cubicBezTo>
                  <a:cubicBezTo>
                    <a:pt x="606215" y="733870"/>
                    <a:pt x="593032" y="724771"/>
                    <a:pt x="579515" y="716179"/>
                  </a:cubicBezTo>
                  <a:cubicBezTo>
                    <a:pt x="562952" y="706258"/>
                    <a:pt x="545864" y="697281"/>
                    <a:pt x="530001" y="686257"/>
                  </a:cubicBezTo>
                  <a:cubicBezTo>
                    <a:pt x="514803" y="675950"/>
                    <a:pt x="498170" y="668111"/>
                    <a:pt x="482605" y="658417"/>
                  </a:cubicBezTo>
                  <a:cubicBezTo>
                    <a:pt x="481380" y="656929"/>
                    <a:pt x="479576" y="656142"/>
                    <a:pt x="477808" y="655337"/>
                  </a:cubicBezTo>
                  <a:cubicBezTo>
                    <a:pt x="477790" y="655337"/>
                    <a:pt x="477790" y="655337"/>
                    <a:pt x="477773" y="655320"/>
                  </a:cubicBezTo>
                  <a:cubicBezTo>
                    <a:pt x="476039" y="654165"/>
                    <a:pt x="474306" y="652992"/>
                    <a:pt x="472608" y="651767"/>
                  </a:cubicBezTo>
                  <a:cubicBezTo>
                    <a:pt x="470910" y="650613"/>
                    <a:pt x="469229" y="649440"/>
                    <a:pt x="467513" y="648303"/>
                  </a:cubicBezTo>
                  <a:cubicBezTo>
                    <a:pt x="466305" y="647568"/>
                    <a:pt x="465097" y="647445"/>
                    <a:pt x="464046" y="647743"/>
                  </a:cubicBezTo>
                  <a:cubicBezTo>
                    <a:pt x="458531" y="645135"/>
                    <a:pt x="452070" y="644803"/>
                    <a:pt x="446940" y="647760"/>
                  </a:cubicBezTo>
                  <a:cubicBezTo>
                    <a:pt x="445645" y="647183"/>
                    <a:pt x="444139" y="647165"/>
                    <a:pt x="442808" y="647988"/>
                  </a:cubicBezTo>
                  <a:cubicBezTo>
                    <a:pt x="433826" y="653290"/>
                    <a:pt x="425790" y="660062"/>
                    <a:pt x="417351" y="666151"/>
                  </a:cubicBezTo>
                  <a:cubicBezTo>
                    <a:pt x="402083" y="677525"/>
                    <a:pt x="386623" y="688654"/>
                    <a:pt x="372179" y="701061"/>
                  </a:cubicBezTo>
                  <a:cubicBezTo>
                    <a:pt x="357297" y="713887"/>
                    <a:pt x="341241" y="725226"/>
                    <a:pt x="326447" y="738140"/>
                  </a:cubicBezTo>
                  <a:cubicBezTo>
                    <a:pt x="311214" y="750774"/>
                    <a:pt x="295089" y="762271"/>
                    <a:pt x="280084" y="775184"/>
                  </a:cubicBezTo>
                  <a:cubicBezTo>
                    <a:pt x="247991" y="800225"/>
                    <a:pt x="216230" y="825703"/>
                    <a:pt x="182404" y="848416"/>
                  </a:cubicBezTo>
                  <a:cubicBezTo>
                    <a:pt x="193767" y="795903"/>
                    <a:pt x="203852" y="743075"/>
                    <a:pt x="219224" y="691542"/>
                  </a:cubicBezTo>
                  <a:cubicBezTo>
                    <a:pt x="227261" y="659099"/>
                    <a:pt x="232496" y="626027"/>
                    <a:pt x="239342" y="593322"/>
                  </a:cubicBezTo>
                  <a:cubicBezTo>
                    <a:pt x="241163" y="583943"/>
                    <a:pt x="243141" y="574616"/>
                    <a:pt x="244944" y="565220"/>
                  </a:cubicBezTo>
                  <a:cubicBezTo>
                    <a:pt x="245154" y="562560"/>
                    <a:pt x="246433" y="559323"/>
                    <a:pt x="245960" y="556645"/>
                  </a:cubicBezTo>
                  <a:lnTo>
                    <a:pt x="245960" y="556628"/>
                  </a:lnTo>
                  <a:cubicBezTo>
                    <a:pt x="246748" y="553986"/>
                    <a:pt x="244559" y="551413"/>
                    <a:pt x="242231" y="549926"/>
                  </a:cubicBezTo>
                  <a:cubicBezTo>
                    <a:pt x="236488" y="544484"/>
                    <a:pt x="230727" y="539059"/>
                    <a:pt x="224950" y="533652"/>
                  </a:cubicBezTo>
                  <a:cubicBezTo>
                    <a:pt x="219312" y="528193"/>
                    <a:pt x="214532" y="521963"/>
                    <a:pt x="209472" y="515979"/>
                  </a:cubicBezTo>
                  <a:cubicBezTo>
                    <a:pt x="200070" y="504727"/>
                    <a:pt x="188444" y="495698"/>
                    <a:pt x="177326" y="486231"/>
                  </a:cubicBezTo>
                  <a:cubicBezTo>
                    <a:pt x="160396" y="470238"/>
                    <a:pt x="142992" y="454857"/>
                    <a:pt x="124871" y="440228"/>
                  </a:cubicBezTo>
                  <a:cubicBezTo>
                    <a:pt x="112720" y="429799"/>
                    <a:pt x="101742" y="417882"/>
                    <a:pt x="89153" y="407926"/>
                  </a:cubicBezTo>
                  <a:cubicBezTo>
                    <a:pt x="70069" y="393874"/>
                    <a:pt x="51843" y="378860"/>
                    <a:pt x="34614" y="362569"/>
                  </a:cubicBezTo>
                  <a:cubicBezTo>
                    <a:pt x="23181" y="352368"/>
                    <a:pt x="9420" y="344563"/>
                    <a:pt x="0" y="332262"/>
                  </a:cubicBezTo>
                  <a:cubicBezTo>
                    <a:pt x="32881" y="328290"/>
                    <a:pt x="65937" y="326417"/>
                    <a:pt x="99063" y="327187"/>
                  </a:cubicBezTo>
                  <a:cubicBezTo>
                    <a:pt x="135446" y="327432"/>
                    <a:pt x="171811" y="325437"/>
                    <a:pt x="208211" y="326050"/>
                  </a:cubicBezTo>
                  <a:cubicBezTo>
                    <a:pt x="222726" y="326155"/>
                    <a:pt x="237258" y="326382"/>
                    <a:pt x="251738" y="325298"/>
                  </a:cubicBezTo>
                  <a:cubicBezTo>
                    <a:pt x="273308" y="323163"/>
                    <a:pt x="294704" y="319261"/>
                    <a:pt x="316362" y="317983"/>
                  </a:cubicBezTo>
                  <a:cubicBezTo>
                    <a:pt x="318113" y="317773"/>
                    <a:pt x="320003" y="317948"/>
                    <a:pt x="321807" y="317773"/>
                  </a:cubicBezTo>
                  <a:cubicBezTo>
                    <a:pt x="321824" y="317773"/>
                    <a:pt x="321824" y="317773"/>
                    <a:pt x="321824" y="317773"/>
                  </a:cubicBezTo>
                  <a:cubicBezTo>
                    <a:pt x="324678" y="318228"/>
                    <a:pt x="327042" y="315586"/>
                    <a:pt x="327742" y="312821"/>
                  </a:cubicBezTo>
                  <a:cubicBezTo>
                    <a:pt x="331909" y="303512"/>
                    <a:pt x="334886" y="293765"/>
                    <a:pt x="338405" y="284193"/>
                  </a:cubicBezTo>
                  <a:cubicBezTo>
                    <a:pt x="338878" y="281254"/>
                    <a:pt x="343045" y="269460"/>
                    <a:pt x="345899" y="259433"/>
                  </a:cubicBezTo>
                  <a:cubicBezTo>
                    <a:pt x="355178" y="239415"/>
                    <a:pt x="364335" y="219361"/>
                    <a:pt x="373019" y="199063"/>
                  </a:cubicBezTo>
                  <a:cubicBezTo>
                    <a:pt x="383682" y="176263"/>
                    <a:pt x="395518" y="154022"/>
                    <a:pt x="405760" y="131029"/>
                  </a:cubicBezTo>
                  <a:cubicBezTo>
                    <a:pt x="415968" y="107598"/>
                    <a:pt x="428907" y="85533"/>
                    <a:pt x="440112" y="62592"/>
                  </a:cubicBezTo>
                  <a:cubicBezTo>
                    <a:pt x="449724" y="42119"/>
                    <a:pt x="457901" y="21016"/>
                    <a:pt x="466287" y="0"/>
                  </a:cubicBezTo>
                  <a:cubicBezTo>
                    <a:pt x="473746" y="22311"/>
                    <a:pt x="478718" y="45251"/>
                    <a:pt x="483673" y="68209"/>
                  </a:cubicBezTo>
                  <a:cubicBezTo>
                    <a:pt x="488698" y="88822"/>
                    <a:pt x="494949" y="109103"/>
                    <a:pt x="499466" y="129839"/>
                  </a:cubicBezTo>
                  <a:cubicBezTo>
                    <a:pt x="503773" y="150942"/>
                    <a:pt x="509884" y="171590"/>
                    <a:pt x="515154" y="192466"/>
                  </a:cubicBezTo>
                  <a:cubicBezTo>
                    <a:pt x="522717" y="226501"/>
                    <a:pt x="529300" y="260798"/>
                    <a:pt x="538195" y="294500"/>
                  </a:cubicBezTo>
                  <a:cubicBezTo>
                    <a:pt x="539175" y="299855"/>
                    <a:pt x="540068" y="306679"/>
                    <a:pt x="540821" y="312489"/>
                  </a:cubicBezTo>
                  <a:cubicBezTo>
                    <a:pt x="541119" y="315253"/>
                    <a:pt x="541294" y="318526"/>
                    <a:pt x="544165" y="319908"/>
                  </a:cubicBezTo>
                  <a:cubicBezTo>
                    <a:pt x="545601" y="320748"/>
                    <a:pt x="547072" y="320555"/>
                    <a:pt x="548245" y="319785"/>
                  </a:cubicBezTo>
                  <a:cubicBezTo>
                    <a:pt x="564878" y="323863"/>
                    <a:pt x="582281" y="323863"/>
                    <a:pt x="599247" y="325735"/>
                  </a:cubicBezTo>
                  <a:cubicBezTo>
                    <a:pt x="629414" y="329112"/>
                    <a:pt x="659722" y="330355"/>
                    <a:pt x="689941" y="333014"/>
                  </a:cubicBezTo>
                  <a:cubicBezTo>
                    <a:pt x="693040" y="332927"/>
                    <a:pt x="698240" y="334012"/>
                    <a:pt x="700954" y="332157"/>
                  </a:cubicBezTo>
                  <a:cubicBezTo>
                    <a:pt x="714698" y="333679"/>
                    <a:pt x="728425" y="335412"/>
                    <a:pt x="742257" y="336322"/>
                  </a:cubicBezTo>
                  <a:cubicBezTo>
                    <a:pt x="754898" y="337074"/>
                    <a:pt x="767224" y="340224"/>
                    <a:pt x="779848" y="341151"/>
                  </a:cubicBezTo>
                  <a:cubicBezTo>
                    <a:pt x="791001" y="341974"/>
                    <a:pt x="801926" y="341816"/>
                    <a:pt x="813079" y="3430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20"/>
          <p:cNvGrpSpPr/>
          <p:nvPr/>
        </p:nvGrpSpPr>
        <p:grpSpPr>
          <a:xfrm>
            <a:off x="303259" y="2084491"/>
            <a:ext cx="836006" cy="785224"/>
            <a:chOff x="303259" y="2084491"/>
            <a:chExt cx="836006" cy="785224"/>
          </a:xfrm>
        </p:grpSpPr>
        <p:sp>
          <p:nvSpPr>
            <p:cNvPr id="761" name="Google Shape;761;p20"/>
            <p:cNvSpPr/>
            <p:nvPr/>
          </p:nvSpPr>
          <p:spPr>
            <a:xfrm rot="742437">
              <a:off x="364321" y="2153462"/>
              <a:ext cx="713883" cy="647281"/>
            </a:xfrm>
            <a:custGeom>
              <a:rect b="b" l="l" r="r" t="t"/>
              <a:pathLst>
                <a:path extrusionOk="0" h="1290295" w="1423060">
                  <a:moveTo>
                    <a:pt x="1377214" y="611225"/>
                  </a:moveTo>
                  <a:cubicBezTo>
                    <a:pt x="1328492" y="600305"/>
                    <a:pt x="1278347" y="598229"/>
                    <a:pt x="1228856" y="592855"/>
                  </a:cubicBezTo>
                  <a:cubicBezTo>
                    <a:pt x="1135425" y="582874"/>
                    <a:pt x="1041396" y="577556"/>
                    <a:pt x="947452" y="581679"/>
                  </a:cubicBezTo>
                  <a:cubicBezTo>
                    <a:pt x="981917" y="548011"/>
                    <a:pt x="1017775" y="515707"/>
                    <a:pt x="1053548" y="483375"/>
                  </a:cubicBezTo>
                  <a:cubicBezTo>
                    <a:pt x="1071591" y="465716"/>
                    <a:pt x="1090830" y="449337"/>
                    <a:pt x="1109641" y="432474"/>
                  </a:cubicBezTo>
                  <a:cubicBezTo>
                    <a:pt x="1127485" y="415725"/>
                    <a:pt x="1145130" y="398777"/>
                    <a:pt x="1163714" y="382824"/>
                  </a:cubicBezTo>
                  <a:cubicBezTo>
                    <a:pt x="1180504" y="367383"/>
                    <a:pt x="1196954" y="351572"/>
                    <a:pt x="1215139" y="337752"/>
                  </a:cubicBezTo>
                  <a:cubicBezTo>
                    <a:pt x="1239443" y="317847"/>
                    <a:pt x="1260873" y="293847"/>
                    <a:pt x="1277607" y="267259"/>
                  </a:cubicBezTo>
                  <a:cubicBezTo>
                    <a:pt x="1288763" y="247609"/>
                    <a:pt x="1302167" y="224377"/>
                    <a:pt x="1294284" y="201258"/>
                  </a:cubicBezTo>
                  <a:cubicBezTo>
                    <a:pt x="1288279" y="185106"/>
                    <a:pt x="1273253" y="171627"/>
                    <a:pt x="1255893" y="169296"/>
                  </a:cubicBezTo>
                  <a:cubicBezTo>
                    <a:pt x="1225043" y="165798"/>
                    <a:pt x="1195815" y="180272"/>
                    <a:pt x="1170003" y="195599"/>
                  </a:cubicBezTo>
                  <a:cubicBezTo>
                    <a:pt x="1132778" y="219287"/>
                    <a:pt x="1099652" y="248519"/>
                    <a:pt x="1065672" y="276472"/>
                  </a:cubicBezTo>
                  <a:cubicBezTo>
                    <a:pt x="1024121" y="311705"/>
                    <a:pt x="984449" y="349127"/>
                    <a:pt x="944692" y="386379"/>
                  </a:cubicBezTo>
                  <a:cubicBezTo>
                    <a:pt x="923490" y="407251"/>
                    <a:pt x="904878" y="430597"/>
                    <a:pt x="883049" y="450901"/>
                  </a:cubicBezTo>
                  <a:cubicBezTo>
                    <a:pt x="872434" y="461337"/>
                    <a:pt x="862587" y="472541"/>
                    <a:pt x="852427" y="483403"/>
                  </a:cubicBezTo>
                  <a:cubicBezTo>
                    <a:pt x="840275" y="496598"/>
                    <a:pt x="826074" y="507461"/>
                    <a:pt x="812670" y="519262"/>
                  </a:cubicBezTo>
                  <a:cubicBezTo>
                    <a:pt x="820582" y="403156"/>
                    <a:pt x="848130" y="289069"/>
                    <a:pt x="859628" y="173362"/>
                  </a:cubicBezTo>
                  <a:cubicBezTo>
                    <a:pt x="864864" y="129030"/>
                    <a:pt x="869674" y="84413"/>
                    <a:pt x="865860" y="39768"/>
                  </a:cubicBezTo>
                  <a:cubicBezTo>
                    <a:pt x="865519" y="7493"/>
                    <a:pt x="830827" y="-6725"/>
                    <a:pt x="803278" y="3028"/>
                  </a:cubicBezTo>
                  <a:cubicBezTo>
                    <a:pt x="776612" y="11218"/>
                    <a:pt x="755211" y="32175"/>
                    <a:pt x="742518" y="56574"/>
                  </a:cubicBezTo>
                  <a:cubicBezTo>
                    <a:pt x="707115" y="127579"/>
                    <a:pt x="695760" y="207457"/>
                    <a:pt x="679481" y="284349"/>
                  </a:cubicBezTo>
                  <a:cubicBezTo>
                    <a:pt x="673049" y="313382"/>
                    <a:pt x="669521" y="342899"/>
                    <a:pt x="665024" y="372274"/>
                  </a:cubicBezTo>
                  <a:cubicBezTo>
                    <a:pt x="656088" y="426047"/>
                    <a:pt x="646753" y="480076"/>
                    <a:pt x="643509" y="534560"/>
                  </a:cubicBezTo>
                  <a:cubicBezTo>
                    <a:pt x="627657" y="509622"/>
                    <a:pt x="612801" y="483915"/>
                    <a:pt x="597633" y="458465"/>
                  </a:cubicBezTo>
                  <a:cubicBezTo>
                    <a:pt x="581525" y="429744"/>
                    <a:pt x="568064" y="399545"/>
                    <a:pt x="550874" y="371421"/>
                  </a:cubicBezTo>
                  <a:cubicBezTo>
                    <a:pt x="524180" y="328681"/>
                    <a:pt x="498879" y="285060"/>
                    <a:pt x="468286" y="244936"/>
                  </a:cubicBezTo>
                  <a:cubicBezTo>
                    <a:pt x="458496" y="230092"/>
                    <a:pt x="450357" y="214225"/>
                    <a:pt x="439542" y="200064"/>
                  </a:cubicBezTo>
                  <a:cubicBezTo>
                    <a:pt x="428671" y="185646"/>
                    <a:pt x="416974" y="171855"/>
                    <a:pt x="405420" y="158006"/>
                  </a:cubicBezTo>
                  <a:cubicBezTo>
                    <a:pt x="376989" y="124935"/>
                    <a:pt x="344716" y="92404"/>
                    <a:pt x="303109" y="76678"/>
                  </a:cubicBezTo>
                  <a:cubicBezTo>
                    <a:pt x="287200" y="70223"/>
                    <a:pt x="269499" y="66754"/>
                    <a:pt x="252537" y="70792"/>
                  </a:cubicBezTo>
                  <a:cubicBezTo>
                    <a:pt x="227209" y="77361"/>
                    <a:pt x="232616" y="110830"/>
                    <a:pt x="236230" y="130622"/>
                  </a:cubicBezTo>
                  <a:cubicBezTo>
                    <a:pt x="247471" y="189912"/>
                    <a:pt x="272743" y="245391"/>
                    <a:pt x="305955" y="295496"/>
                  </a:cubicBezTo>
                  <a:cubicBezTo>
                    <a:pt x="319302" y="317335"/>
                    <a:pt x="330658" y="340369"/>
                    <a:pt x="344346" y="362037"/>
                  </a:cubicBezTo>
                  <a:cubicBezTo>
                    <a:pt x="362845" y="390559"/>
                    <a:pt x="383592" y="417659"/>
                    <a:pt x="404196" y="444702"/>
                  </a:cubicBezTo>
                  <a:cubicBezTo>
                    <a:pt x="433452" y="480446"/>
                    <a:pt x="460175" y="518153"/>
                    <a:pt x="492305" y="551480"/>
                  </a:cubicBezTo>
                  <a:cubicBezTo>
                    <a:pt x="507076" y="568627"/>
                    <a:pt x="520765" y="586627"/>
                    <a:pt x="535706" y="603604"/>
                  </a:cubicBezTo>
                  <a:cubicBezTo>
                    <a:pt x="544215" y="613642"/>
                    <a:pt x="553208" y="623850"/>
                    <a:pt x="557477" y="636505"/>
                  </a:cubicBezTo>
                  <a:cubicBezTo>
                    <a:pt x="510975" y="628827"/>
                    <a:pt x="463989" y="632609"/>
                    <a:pt x="417116" y="633291"/>
                  </a:cubicBezTo>
                  <a:cubicBezTo>
                    <a:pt x="357068" y="635424"/>
                    <a:pt x="296933" y="635140"/>
                    <a:pt x="236970" y="639178"/>
                  </a:cubicBezTo>
                  <a:cubicBezTo>
                    <a:pt x="207287" y="640770"/>
                    <a:pt x="177519" y="640998"/>
                    <a:pt x="147779" y="642021"/>
                  </a:cubicBezTo>
                  <a:cubicBezTo>
                    <a:pt x="102330" y="643244"/>
                    <a:pt x="53779" y="643756"/>
                    <a:pt x="13253" y="666875"/>
                  </a:cubicBezTo>
                  <a:cubicBezTo>
                    <a:pt x="-26249" y="697017"/>
                    <a:pt x="32292" y="738364"/>
                    <a:pt x="62089" y="746496"/>
                  </a:cubicBezTo>
                  <a:cubicBezTo>
                    <a:pt x="90662" y="755198"/>
                    <a:pt x="120800" y="756904"/>
                    <a:pt x="150426" y="758952"/>
                  </a:cubicBezTo>
                  <a:cubicBezTo>
                    <a:pt x="195790" y="760914"/>
                    <a:pt x="241296" y="759975"/>
                    <a:pt x="286631" y="758098"/>
                  </a:cubicBezTo>
                  <a:cubicBezTo>
                    <a:pt x="332394" y="755909"/>
                    <a:pt x="378184" y="754174"/>
                    <a:pt x="423861" y="750762"/>
                  </a:cubicBezTo>
                  <a:cubicBezTo>
                    <a:pt x="463448" y="747406"/>
                    <a:pt x="503120" y="743795"/>
                    <a:pt x="542877" y="745700"/>
                  </a:cubicBezTo>
                  <a:cubicBezTo>
                    <a:pt x="526172" y="756876"/>
                    <a:pt x="511658" y="770724"/>
                    <a:pt x="497058" y="784374"/>
                  </a:cubicBezTo>
                  <a:cubicBezTo>
                    <a:pt x="431887" y="833170"/>
                    <a:pt x="366687" y="882195"/>
                    <a:pt x="306723" y="937447"/>
                  </a:cubicBezTo>
                  <a:cubicBezTo>
                    <a:pt x="258827" y="977144"/>
                    <a:pt x="213548" y="1021419"/>
                    <a:pt x="181645" y="1075306"/>
                  </a:cubicBezTo>
                  <a:cubicBezTo>
                    <a:pt x="165054" y="1101837"/>
                    <a:pt x="148633" y="1132093"/>
                    <a:pt x="155520" y="1164397"/>
                  </a:cubicBezTo>
                  <a:cubicBezTo>
                    <a:pt x="159504" y="1189791"/>
                    <a:pt x="183780" y="1183734"/>
                    <a:pt x="201795" y="1178587"/>
                  </a:cubicBezTo>
                  <a:cubicBezTo>
                    <a:pt x="229571" y="1169260"/>
                    <a:pt x="256436" y="1156748"/>
                    <a:pt x="281423" y="1141420"/>
                  </a:cubicBezTo>
                  <a:cubicBezTo>
                    <a:pt x="351888" y="1096832"/>
                    <a:pt x="417828" y="1045050"/>
                    <a:pt x="476283" y="985561"/>
                  </a:cubicBezTo>
                  <a:cubicBezTo>
                    <a:pt x="510235" y="955447"/>
                    <a:pt x="539775" y="920897"/>
                    <a:pt x="573158" y="890185"/>
                  </a:cubicBezTo>
                  <a:cubicBezTo>
                    <a:pt x="610354" y="853047"/>
                    <a:pt x="651933" y="819948"/>
                    <a:pt x="691349" y="784999"/>
                  </a:cubicBezTo>
                  <a:cubicBezTo>
                    <a:pt x="691206" y="863882"/>
                    <a:pt x="691292" y="942792"/>
                    <a:pt x="693910" y="1021646"/>
                  </a:cubicBezTo>
                  <a:cubicBezTo>
                    <a:pt x="694251" y="1082415"/>
                    <a:pt x="704724" y="1142501"/>
                    <a:pt x="719666" y="1201250"/>
                  </a:cubicBezTo>
                  <a:cubicBezTo>
                    <a:pt x="727264" y="1224910"/>
                    <a:pt x="740298" y="1281754"/>
                    <a:pt x="765058" y="1289887"/>
                  </a:cubicBezTo>
                  <a:cubicBezTo>
                    <a:pt x="799323" y="1299697"/>
                    <a:pt x="828436" y="1130245"/>
                    <a:pt x="835693" y="1101780"/>
                  </a:cubicBezTo>
                  <a:cubicBezTo>
                    <a:pt x="847447" y="1044282"/>
                    <a:pt x="857123" y="986357"/>
                    <a:pt x="861335" y="927778"/>
                  </a:cubicBezTo>
                  <a:cubicBezTo>
                    <a:pt x="865206" y="877019"/>
                    <a:pt x="867568" y="826431"/>
                    <a:pt x="872719" y="775672"/>
                  </a:cubicBezTo>
                  <a:cubicBezTo>
                    <a:pt x="889908" y="793274"/>
                    <a:pt x="908890" y="808943"/>
                    <a:pt x="926478" y="826118"/>
                  </a:cubicBezTo>
                  <a:cubicBezTo>
                    <a:pt x="942045" y="841872"/>
                    <a:pt x="957299" y="857938"/>
                    <a:pt x="973379" y="873209"/>
                  </a:cubicBezTo>
                  <a:cubicBezTo>
                    <a:pt x="992759" y="892944"/>
                    <a:pt x="1010063" y="914612"/>
                    <a:pt x="1030439" y="933409"/>
                  </a:cubicBezTo>
                  <a:cubicBezTo>
                    <a:pt x="1043673" y="946489"/>
                    <a:pt x="1054004" y="960508"/>
                    <a:pt x="1066924" y="974641"/>
                  </a:cubicBezTo>
                  <a:cubicBezTo>
                    <a:pt x="1082320" y="990935"/>
                    <a:pt x="1098770" y="1006177"/>
                    <a:pt x="1115333" y="1021248"/>
                  </a:cubicBezTo>
                  <a:cubicBezTo>
                    <a:pt x="1144817" y="1044566"/>
                    <a:pt x="1192030" y="1083581"/>
                    <a:pt x="1231589" y="1068822"/>
                  </a:cubicBezTo>
                  <a:cubicBezTo>
                    <a:pt x="1262068" y="1054320"/>
                    <a:pt x="1250685" y="1024064"/>
                    <a:pt x="1238533" y="1000660"/>
                  </a:cubicBezTo>
                  <a:cubicBezTo>
                    <a:pt x="1227064" y="978167"/>
                    <a:pt x="1215908" y="954963"/>
                    <a:pt x="1201963" y="933551"/>
                  </a:cubicBezTo>
                  <a:cubicBezTo>
                    <a:pt x="1190693" y="917001"/>
                    <a:pt x="1178114" y="901389"/>
                    <a:pt x="1166559" y="885010"/>
                  </a:cubicBezTo>
                  <a:cubicBezTo>
                    <a:pt x="1139694" y="848896"/>
                    <a:pt x="1106226" y="818327"/>
                    <a:pt x="1071990" y="789350"/>
                  </a:cubicBezTo>
                  <a:cubicBezTo>
                    <a:pt x="1060720" y="779141"/>
                    <a:pt x="1050361" y="768023"/>
                    <a:pt x="1038977" y="757956"/>
                  </a:cubicBezTo>
                  <a:cubicBezTo>
                    <a:pt x="1027167" y="747179"/>
                    <a:pt x="1012965" y="739416"/>
                    <a:pt x="1001183" y="728638"/>
                  </a:cubicBezTo>
                  <a:cubicBezTo>
                    <a:pt x="1047942" y="728326"/>
                    <a:pt x="1094472" y="735037"/>
                    <a:pt x="1141231" y="732591"/>
                  </a:cubicBezTo>
                  <a:cubicBezTo>
                    <a:pt x="1177687" y="731141"/>
                    <a:pt x="1214257" y="732733"/>
                    <a:pt x="1250457" y="727444"/>
                  </a:cubicBezTo>
                  <a:cubicBezTo>
                    <a:pt x="1272854" y="725283"/>
                    <a:pt x="1295536" y="725141"/>
                    <a:pt x="1317592" y="720136"/>
                  </a:cubicBezTo>
                  <a:cubicBezTo>
                    <a:pt x="1338737" y="715558"/>
                    <a:pt x="1358915" y="707482"/>
                    <a:pt x="1379519" y="700970"/>
                  </a:cubicBezTo>
                  <a:cubicBezTo>
                    <a:pt x="1390504" y="697330"/>
                    <a:pt x="1401973" y="693491"/>
                    <a:pt x="1410227" y="684989"/>
                  </a:cubicBezTo>
                  <a:cubicBezTo>
                    <a:pt x="1441162" y="656808"/>
                    <a:pt x="1410625" y="617509"/>
                    <a:pt x="1377214" y="61122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0"/>
            <p:cNvSpPr/>
            <p:nvPr/>
          </p:nvSpPr>
          <p:spPr>
            <a:xfrm rot="742437">
              <a:off x="364321" y="2153462"/>
              <a:ext cx="713883" cy="647281"/>
            </a:xfrm>
            <a:custGeom>
              <a:rect b="b" l="l" r="r" t="t"/>
              <a:pathLst>
                <a:path extrusionOk="0" h="1290295" w="1423060">
                  <a:moveTo>
                    <a:pt x="765058" y="1289887"/>
                  </a:moveTo>
                  <a:cubicBezTo>
                    <a:pt x="740298" y="1281754"/>
                    <a:pt x="727264" y="1224910"/>
                    <a:pt x="719666" y="1201250"/>
                  </a:cubicBezTo>
                  <a:cubicBezTo>
                    <a:pt x="704724" y="1142501"/>
                    <a:pt x="694251" y="1082415"/>
                    <a:pt x="693910" y="1021646"/>
                  </a:cubicBezTo>
                  <a:cubicBezTo>
                    <a:pt x="691292" y="942792"/>
                    <a:pt x="691206" y="863882"/>
                    <a:pt x="691349" y="784999"/>
                  </a:cubicBezTo>
                  <a:cubicBezTo>
                    <a:pt x="651933" y="819948"/>
                    <a:pt x="610354" y="853047"/>
                    <a:pt x="573158" y="890185"/>
                  </a:cubicBezTo>
                  <a:cubicBezTo>
                    <a:pt x="539775" y="920897"/>
                    <a:pt x="510235" y="955447"/>
                    <a:pt x="476283" y="985561"/>
                  </a:cubicBezTo>
                  <a:cubicBezTo>
                    <a:pt x="417828" y="1045050"/>
                    <a:pt x="351888" y="1096832"/>
                    <a:pt x="281423" y="1141420"/>
                  </a:cubicBezTo>
                  <a:cubicBezTo>
                    <a:pt x="256436" y="1156748"/>
                    <a:pt x="229571" y="1169260"/>
                    <a:pt x="201795" y="1178587"/>
                  </a:cubicBezTo>
                  <a:cubicBezTo>
                    <a:pt x="183780" y="1183734"/>
                    <a:pt x="159504" y="1189791"/>
                    <a:pt x="155520" y="1164397"/>
                  </a:cubicBezTo>
                  <a:cubicBezTo>
                    <a:pt x="148633" y="1132093"/>
                    <a:pt x="165054" y="1101837"/>
                    <a:pt x="181645" y="1075306"/>
                  </a:cubicBezTo>
                  <a:cubicBezTo>
                    <a:pt x="213548" y="1021419"/>
                    <a:pt x="258827" y="977144"/>
                    <a:pt x="306723" y="937447"/>
                  </a:cubicBezTo>
                  <a:cubicBezTo>
                    <a:pt x="366687" y="882195"/>
                    <a:pt x="431887" y="833170"/>
                    <a:pt x="497058" y="784374"/>
                  </a:cubicBezTo>
                  <a:cubicBezTo>
                    <a:pt x="511658" y="770724"/>
                    <a:pt x="526172" y="756876"/>
                    <a:pt x="542877" y="745700"/>
                  </a:cubicBezTo>
                  <a:cubicBezTo>
                    <a:pt x="503120" y="743795"/>
                    <a:pt x="463448" y="747406"/>
                    <a:pt x="423861" y="750762"/>
                  </a:cubicBezTo>
                  <a:cubicBezTo>
                    <a:pt x="378184" y="754174"/>
                    <a:pt x="332394" y="755909"/>
                    <a:pt x="286631" y="758098"/>
                  </a:cubicBezTo>
                  <a:cubicBezTo>
                    <a:pt x="241296" y="759975"/>
                    <a:pt x="195790" y="760914"/>
                    <a:pt x="150426" y="758952"/>
                  </a:cubicBezTo>
                  <a:cubicBezTo>
                    <a:pt x="120800" y="756904"/>
                    <a:pt x="90662" y="755198"/>
                    <a:pt x="62089" y="746496"/>
                  </a:cubicBezTo>
                  <a:cubicBezTo>
                    <a:pt x="32292" y="738364"/>
                    <a:pt x="-26249" y="697017"/>
                    <a:pt x="13253" y="666875"/>
                  </a:cubicBezTo>
                  <a:cubicBezTo>
                    <a:pt x="53779" y="643756"/>
                    <a:pt x="102330" y="643244"/>
                    <a:pt x="147779" y="642021"/>
                  </a:cubicBezTo>
                  <a:cubicBezTo>
                    <a:pt x="177519" y="640998"/>
                    <a:pt x="207287" y="640770"/>
                    <a:pt x="236970" y="639178"/>
                  </a:cubicBezTo>
                  <a:cubicBezTo>
                    <a:pt x="296933" y="635140"/>
                    <a:pt x="357068" y="635424"/>
                    <a:pt x="417116" y="633291"/>
                  </a:cubicBezTo>
                  <a:cubicBezTo>
                    <a:pt x="463989" y="632609"/>
                    <a:pt x="510975" y="628827"/>
                    <a:pt x="557477" y="636505"/>
                  </a:cubicBezTo>
                  <a:cubicBezTo>
                    <a:pt x="553208" y="623850"/>
                    <a:pt x="544215" y="613642"/>
                    <a:pt x="535706" y="603604"/>
                  </a:cubicBezTo>
                  <a:cubicBezTo>
                    <a:pt x="520765" y="586627"/>
                    <a:pt x="507076" y="568627"/>
                    <a:pt x="492305" y="551480"/>
                  </a:cubicBezTo>
                  <a:cubicBezTo>
                    <a:pt x="460175" y="518153"/>
                    <a:pt x="433452" y="480446"/>
                    <a:pt x="404196" y="444702"/>
                  </a:cubicBezTo>
                  <a:cubicBezTo>
                    <a:pt x="383592" y="417659"/>
                    <a:pt x="362845" y="390559"/>
                    <a:pt x="344346" y="362037"/>
                  </a:cubicBezTo>
                  <a:cubicBezTo>
                    <a:pt x="330658" y="340369"/>
                    <a:pt x="319302" y="317335"/>
                    <a:pt x="305955" y="295496"/>
                  </a:cubicBezTo>
                  <a:cubicBezTo>
                    <a:pt x="272743" y="245391"/>
                    <a:pt x="247471" y="189912"/>
                    <a:pt x="236230" y="130622"/>
                  </a:cubicBezTo>
                  <a:cubicBezTo>
                    <a:pt x="232616" y="110830"/>
                    <a:pt x="227209" y="77361"/>
                    <a:pt x="252537" y="70792"/>
                  </a:cubicBezTo>
                  <a:cubicBezTo>
                    <a:pt x="269499" y="66754"/>
                    <a:pt x="287200" y="70223"/>
                    <a:pt x="303109" y="76678"/>
                  </a:cubicBezTo>
                  <a:cubicBezTo>
                    <a:pt x="344716" y="92404"/>
                    <a:pt x="376989" y="124935"/>
                    <a:pt x="405420" y="158006"/>
                  </a:cubicBezTo>
                  <a:cubicBezTo>
                    <a:pt x="416974" y="171855"/>
                    <a:pt x="428671" y="185646"/>
                    <a:pt x="439542" y="200064"/>
                  </a:cubicBezTo>
                  <a:cubicBezTo>
                    <a:pt x="450357" y="214225"/>
                    <a:pt x="458496" y="230092"/>
                    <a:pt x="468286" y="244936"/>
                  </a:cubicBezTo>
                  <a:cubicBezTo>
                    <a:pt x="498879" y="285060"/>
                    <a:pt x="524180" y="328681"/>
                    <a:pt x="550874" y="371421"/>
                  </a:cubicBezTo>
                  <a:cubicBezTo>
                    <a:pt x="568064" y="399545"/>
                    <a:pt x="581525" y="429744"/>
                    <a:pt x="597633" y="458465"/>
                  </a:cubicBezTo>
                  <a:cubicBezTo>
                    <a:pt x="612801" y="483915"/>
                    <a:pt x="627657" y="509622"/>
                    <a:pt x="643509" y="534560"/>
                  </a:cubicBezTo>
                  <a:cubicBezTo>
                    <a:pt x="646753" y="480076"/>
                    <a:pt x="656088" y="426047"/>
                    <a:pt x="665024" y="372274"/>
                  </a:cubicBezTo>
                  <a:cubicBezTo>
                    <a:pt x="669521" y="342899"/>
                    <a:pt x="673049" y="313382"/>
                    <a:pt x="679481" y="284349"/>
                  </a:cubicBezTo>
                  <a:cubicBezTo>
                    <a:pt x="695760" y="207457"/>
                    <a:pt x="707115" y="127579"/>
                    <a:pt x="742518" y="56574"/>
                  </a:cubicBezTo>
                  <a:cubicBezTo>
                    <a:pt x="755211" y="32175"/>
                    <a:pt x="776612" y="11218"/>
                    <a:pt x="803278" y="3028"/>
                  </a:cubicBezTo>
                  <a:cubicBezTo>
                    <a:pt x="830827" y="-6725"/>
                    <a:pt x="865519" y="7493"/>
                    <a:pt x="865860" y="39768"/>
                  </a:cubicBezTo>
                  <a:cubicBezTo>
                    <a:pt x="869674" y="84413"/>
                    <a:pt x="864864" y="129030"/>
                    <a:pt x="859628" y="173362"/>
                  </a:cubicBezTo>
                  <a:cubicBezTo>
                    <a:pt x="848130" y="289069"/>
                    <a:pt x="820582" y="403156"/>
                    <a:pt x="812670" y="519262"/>
                  </a:cubicBezTo>
                  <a:cubicBezTo>
                    <a:pt x="826074" y="507461"/>
                    <a:pt x="840275" y="496598"/>
                    <a:pt x="852427" y="483403"/>
                  </a:cubicBezTo>
                  <a:cubicBezTo>
                    <a:pt x="862587" y="472541"/>
                    <a:pt x="872434" y="461337"/>
                    <a:pt x="883049" y="450901"/>
                  </a:cubicBezTo>
                  <a:cubicBezTo>
                    <a:pt x="904878" y="430597"/>
                    <a:pt x="923490" y="407251"/>
                    <a:pt x="944692" y="386379"/>
                  </a:cubicBezTo>
                  <a:cubicBezTo>
                    <a:pt x="984449" y="349127"/>
                    <a:pt x="1024121" y="311705"/>
                    <a:pt x="1065672" y="276472"/>
                  </a:cubicBezTo>
                  <a:cubicBezTo>
                    <a:pt x="1099652" y="248519"/>
                    <a:pt x="1132778" y="219287"/>
                    <a:pt x="1170003" y="195599"/>
                  </a:cubicBezTo>
                  <a:cubicBezTo>
                    <a:pt x="1195815" y="180272"/>
                    <a:pt x="1225043" y="165798"/>
                    <a:pt x="1255893" y="169296"/>
                  </a:cubicBezTo>
                  <a:cubicBezTo>
                    <a:pt x="1273253" y="171627"/>
                    <a:pt x="1288279" y="185106"/>
                    <a:pt x="1294284" y="201258"/>
                  </a:cubicBezTo>
                  <a:cubicBezTo>
                    <a:pt x="1302167" y="224377"/>
                    <a:pt x="1288763" y="247609"/>
                    <a:pt x="1277607" y="267259"/>
                  </a:cubicBezTo>
                  <a:cubicBezTo>
                    <a:pt x="1260873" y="293847"/>
                    <a:pt x="1239443" y="317847"/>
                    <a:pt x="1215139" y="337752"/>
                  </a:cubicBezTo>
                  <a:cubicBezTo>
                    <a:pt x="1196954" y="351572"/>
                    <a:pt x="1180504" y="367383"/>
                    <a:pt x="1163714" y="382824"/>
                  </a:cubicBezTo>
                  <a:cubicBezTo>
                    <a:pt x="1145130" y="398777"/>
                    <a:pt x="1127485" y="415725"/>
                    <a:pt x="1109641" y="432474"/>
                  </a:cubicBezTo>
                  <a:cubicBezTo>
                    <a:pt x="1090830" y="449337"/>
                    <a:pt x="1071591" y="465716"/>
                    <a:pt x="1053548" y="483375"/>
                  </a:cubicBezTo>
                  <a:cubicBezTo>
                    <a:pt x="1017775" y="515707"/>
                    <a:pt x="981917" y="548011"/>
                    <a:pt x="947452" y="581679"/>
                  </a:cubicBezTo>
                  <a:cubicBezTo>
                    <a:pt x="1041396" y="577556"/>
                    <a:pt x="1135425" y="582874"/>
                    <a:pt x="1228856" y="592855"/>
                  </a:cubicBezTo>
                  <a:cubicBezTo>
                    <a:pt x="1278347" y="598229"/>
                    <a:pt x="1328492" y="600305"/>
                    <a:pt x="1377214" y="611225"/>
                  </a:cubicBezTo>
                  <a:cubicBezTo>
                    <a:pt x="1410625" y="617509"/>
                    <a:pt x="1441162" y="656808"/>
                    <a:pt x="1410227" y="684989"/>
                  </a:cubicBezTo>
                  <a:cubicBezTo>
                    <a:pt x="1401973" y="693491"/>
                    <a:pt x="1390504" y="697330"/>
                    <a:pt x="1379519" y="700970"/>
                  </a:cubicBezTo>
                  <a:cubicBezTo>
                    <a:pt x="1358915" y="707482"/>
                    <a:pt x="1338737" y="715558"/>
                    <a:pt x="1317592" y="720136"/>
                  </a:cubicBezTo>
                  <a:cubicBezTo>
                    <a:pt x="1295536" y="725141"/>
                    <a:pt x="1272854" y="725283"/>
                    <a:pt x="1250457" y="727444"/>
                  </a:cubicBezTo>
                  <a:cubicBezTo>
                    <a:pt x="1214257" y="732733"/>
                    <a:pt x="1177687" y="731141"/>
                    <a:pt x="1141231" y="732591"/>
                  </a:cubicBezTo>
                  <a:cubicBezTo>
                    <a:pt x="1094472" y="735037"/>
                    <a:pt x="1047942" y="728326"/>
                    <a:pt x="1001183" y="728638"/>
                  </a:cubicBezTo>
                  <a:cubicBezTo>
                    <a:pt x="1012965" y="739416"/>
                    <a:pt x="1027167" y="747179"/>
                    <a:pt x="1038977" y="757956"/>
                  </a:cubicBezTo>
                  <a:cubicBezTo>
                    <a:pt x="1050361" y="768023"/>
                    <a:pt x="1060720" y="779141"/>
                    <a:pt x="1071990" y="789350"/>
                  </a:cubicBezTo>
                  <a:cubicBezTo>
                    <a:pt x="1106226" y="818327"/>
                    <a:pt x="1139694" y="848896"/>
                    <a:pt x="1166559" y="885010"/>
                  </a:cubicBezTo>
                  <a:cubicBezTo>
                    <a:pt x="1178114" y="901389"/>
                    <a:pt x="1190693" y="917001"/>
                    <a:pt x="1201963" y="933551"/>
                  </a:cubicBezTo>
                  <a:cubicBezTo>
                    <a:pt x="1215908" y="954963"/>
                    <a:pt x="1227064" y="978167"/>
                    <a:pt x="1238533" y="1000660"/>
                  </a:cubicBezTo>
                  <a:cubicBezTo>
                    <a:pt x="1250685" y="1024064"/>
                    <a:pt x="1262068" y="1054320"/>
                    <a:pt x="1231589" y="1068822"/>
                  </a:cubicBezTo>
                  <a:cubicBezTo>
                    <a:pt x="1192030" y="1083581"/>
                    <a:pt x="1144817" y="1044566"/>
                    <a:pt x="1115333" y="1021248"/>
                  </a:cubicBezTo>
                  <a:cubicBezTo>
                    <a:pt x="1098770" y="1006177"/>
                    <a:pt x="1082320" y="990935"/>
                    <a:pt x="1066924" y="974641"/>
                  </a:cubicBezTo>
                  <a:cubicBezTo>
                    <a:pt x="1054004" y="960508"/>
                    <a:pt x="1043673" y="946489"/>
                    <a:pt x="1030439" y="933409"/>
                  </a:cubicBezTo>
                  <a:cubicBezTo>
                    <a:pt x="1010063" y="914612"/>
                    <a:pt x="992759" y="892944"/>
                    <a:pt x="973379" y="873209"/>
                  </a:cubicBezTo>
                  <a:cubicBezTo>
                    <a:pt x="957299" y="857938"/>
                    <a:pt x="942045" y="841872"/>
                    <a:pt x="926478" y="826118"/>
                  </a:cubicBezTo>
                  <a:cubicBezTo>
                    <a:pt x="908890" y="808943"/>
                    <a:pt x="889908" y="793274"/>
                    <a:pt x="872719" y="775672"/>
                  </a:cubicBezTo>
                  <a:cubicBezTo>
                    <a:pt x="867568" y="826431"/>
                    <a:pt x="865206" y="877019"/>
                    <a:pt x="861335" y="927778"/>
                  </a:cubicBezTo>
                  <a:cubicBezTo>
                    <a:pt x="857123" y="986357"/>
                    <a:pt x="847447" y="1044282"/>
                    <a:pt x="835693" y="1101780"/>
                  </a:cubicBezTo>
                  <a:cubicBezTo>
                    <a:pt x="828436" y="1130245"/>
                    <a:pt x="799323" y="1299697"/>
                    <a:pt x="765058" y="1289887"/>
                  </a:cubicBezTo>
                  <a:close/>
                  <a:moveTo>
                    <a:pt x="767733" y="1275157"/>
                  </a:moveTo>
                  <a:cubicBezTo>
                    <a:pt x="774933" y="1266114"/>
                    <a:pt x="780284" y="1255877"/>
                    <a:pt x="784012" y="1244957"/>
                  </a:cubicBezTo>
                  <a:cubicBezTo>
                    <a:pt x="791923" y="1222237"/>
                    <a:pt x="798583" y="1199118"/>
                    <a:pt x="803990" y="1175686"/>
                  </a:cubicBezTo>
                  <a:cubicBezTo>
                    <a:pt x="823114" y="1095894"/>
                    <a:pt x="839592" y="1015078"/>
                    <a:pt x="846110" y="933181"/>
                  </a:cubicBezTo>
                  <a:cubicBezTo>
                    <a:pt x="850948" y="876593"/>
                    <a:pt x="852484" y="819748"/>
                    <a:pt x="859514" y="763388"/>
                  </a:cubicBezTo>
                  <a:cubicBezTo>
                    <a:pt x="860595" y="756449"/>
                    <a:pt x="868080" y="751245"/>
                    <a:pt x="874227" y="756279"/>
                  </a:cubicBezTo>
                  <a:cubicBezTo>
                    <a:pt x="881598" y="763587"/>
                    <a:pt x="888713" y="771179"/>
                    <a:pt x="896340" y="778231"/>
                  </a:cubicBezTo>
                  <a:cubicBezTo>
                    <a:pt x="916603" y="796999"/>
                    <a:pt x="937378" y="815199"/>
                    <a:pt x="956133" y="835502"/>
                  </a:cubicBezTo>
                  <a:cubicBezTo>
                    <a:pt x="970248" y="850147"/>
                    <a:pt x="985502" y="863626"/>
                    <a:pt x="998992" y="878868"/>
                  </a:cubicBezTo>
                  <a:cubicBezTo>
                    <a:pt x="1013250" y="895958"/>
                    <a:pt x="1029102" y="911484"/>
                    <a:pt x="1044868" y="927181"/>
                  </a:cubicBezTo>
                  <a:cubicBezTo>
                    <a:pt x="1055569" y="938157"/>
                    <a:pt x="1065017" y="950328"/>
                    <a:pt x="1075092" y="961873"/>
                  </a:cubicBezTo>
                  <a:cubicBezTo>
                    <a:pt x="1095013" y="982632"/>
                    <a:pt x="1115589" y="1003021"/>
                    <a:pt x="1138157" y="1020936"/>
                  </a:cubicBezTo>
                  <a:cubicBezTo>
                    <a:pt x="1161465" y="1036746"/>
                    <a:pt x="1200056" y="1068396"/>
                    <a:pt x="1228885" y="1053495"/>
                  </a:cubicBezTo>
                  <a:cubicBezTo>
                    <a:pt x="1234662" y="1049344"/>
                    <a:pt x="1238362" y="1042803"/>
                    <a:pt x="1236028" y="1035694"/>
                  </a:cubicBezTo>
                  <a:cubicBezTo>
                    <a:pt x="1234207" y="1025883"/>
                    <a:pt x="1230137" y="1016755"/>
                    <a:pt x="1225726" y="1007855"/>
                  </a:cubicBezTo>
                  <a:cubicBezTo>
                    <a:pt x="1214058" y="984907"/>
                    <a:pt x="1202845" y="961617"/>
                    <a:pt x="1188672" y="940063"/>
                  </a:cubicBezTo>
                  <a:cubicBezTo>
                    <a:pt x="1171397" y="916830"/>
                    <a:pt x="1155147" y="892745"/>
                    <a:pt x="1136250" y="870820"/>
                  </a:cubicBezTo>
                  <a:cubicBezTo>
                    <a:pt x="1115731" y="848327"/>
                    <a:pt x="1093732" y="826602"/>
                    <a:pt x="1070339" y="807379"/>
                  </a:cubicBezTo>
                  <a:cubicBezTo>
                    <a:pt x="1055853" y="795265"/>
                    <a:pt x="1043047" y="781331"/>
                    <a:pt x="1029016" y="768705"/>
                  </a:cubicBezTo>
                  <a:cubicBezTo>
                    <a:pt x="1018060" y="759151"/>
                    <a:pt x="1005651" y="751530"/>
                    <a:pt x="994439" y="742316"/>
                  </a:cubicBezTo>
                  <a:cubicBezTo>
                    <a:pt x="986612" y="736060"/>
                    <a:pt x="971187" y="720733"/>
                    <a:pt x="987039" y="714506"/>
                  </a:cubicBezTo>
                  <a:cubicBezTo>
                    <a:pt x="1004342" y="712942"/>
                    <a:pt x="1021902" y="714619"/>
                    <a:pt x="1039290" y="714875"/>
                  </a:cubicBezTo>
                  <a:cubicBezTo>
                    <a:pt x="1075974" y="716724"/>
                    <a:pt x="1112572" y="719994"/>
                    <a:pt x="1149313" y="717548"/>
                  </a:cubicBezTo>
                  <a:cubicBezTo>
                    <a:pt x="1179053" y="716525"/>
                    <a:pt x="1208935" y="717946"/>
                    <a:pt x="1238504" y="713965"/>
                  </a:cubicBezTo>
                  <a:cubicBezTo>
                    <a:pt x="1262211" y="710951"/>
                    <a:pt x="1286230" y="711207"/>
                    <a:pt x="1309766" y="706771"/>
                  </a:cubicBezTo>
                  <a:cubicBezTo>
                    <a:pt x="1333814" y="701880"/>
                    <a:pt x="1356638" y="692666"/>
                    <a:pt x="1379975" y="685330"/>
                  </a:cubicBezTo>
                  <a:cubicBezTo>
                    <a:pt x="1411137" y="675832"/>
                    <a:pt x="1419277" y="650438"/>
                    <a:pt x="1389508" y="631386"/>
                  </a:cubicBezTo>
                  <a:cubicBezTo>
                    <a:pt x="1369217" y="621689"/>
                    <a:pt x="1346051" y="620552"/>
                    <a:pt x="1324081" y="617225"/>
                  </a:cubicBezTo>
                  <a:cubicBezTo>
                    <a:pt x="1309766" y="615519"/>
                    <a:pt x="1295422" y="613784"/>
                    <a:pt x="1281051" y="612391"/>
                  </a:cubicBezTo>
                  <a:cubicBezTo>
                    <a:pt x="1229995" y="607898"/>
                    <a:pt x="1178797" y="602609"/>
                    <a:pt x="1127741" y="598485"/>
                  </a:cubicBezTo>
                  <a:cubicBezTo>
                    <a:pt x="1076771" y="595926"/>
                    <a:pt x="1025715" y="593850"/>
                    <a:pt x="974688" y="595443"/>
                  </a:cubicBezTo>
                  <a:cubicBezTo>
                    <a:pt x="963077" y="594874"/>
                    <a:pt x="933849" y="601045"/>
                    <a:pt x="927844" y="589585"/>
                  </a:cubicBezTo>
                  <a:cubicBezTo>
                    <a:pt x="924856" y="582817"/>
                    <a:pt x="931487" y="577670"/>
                    <a:pt x="935443" y="573035"/>
                  </a:cubicBezTo>
                  <a:cubicBezTo>
                    <a:pt x="944607" y="563224"/>
                    <a:pt x="954539" y="554210"/>
                    <a:pt x="964500" y="545252"/>
                  </a:cubicBezTo>
                  <a:cubicBezTo>
                    <a:pt x="975485" y="535470"/>
                    <a:pt x="986128" y="525290"/>
                    <a:pt x="996601" y="514968"/>
                  </a:cubicBezTo>
                  <a:cubicBezTo>
                    <a:pt x="1017234" y="495517"/>
                    <a:pt x="1038920" y="477858"/>
                    <a:pt x="1059012" y="457924"/>
                  </a:cubicBezTo>
                  <a:cubicBezTo>
                    <a:pt x="1079247" y="439242"/>
                    <a:pt x="1100591" y="421839"/>
                    <a:pt x="1120086" y="402360"/>
                  </a:cubicBezTo>
                  <a:cubicBezTo>
                    <a:pt x="1140178" y="383876"/>
                    <a:pt x="1160668" y="365876"/>
                    <a:pt x="1180618" y="347250"/>
                  </a:cubicBezTo>
                  <a:cubicBezTo>
                    <a:pt x="1205435" y="326748"/>
                    <a:pt x="1230649" y="306700"/>
                    <a:pt x="1250201" y="280794"/>
                  </a:cubicBezTo>
                  <a:cubicBezTo>
                    <a:pt x="1265113" y="260605"/>
                    <a:pt x="1280965" y="239021"/>
                    <a:pt x="1282018" y="213372"/>
                  </a:cubicBezTo>
                  <a:cubicBezTo>
                    <a:pt x="1275046" y="173703"/>
                    <a:pt x="1232272" y="180642"/>
                    <a:pt x="1204638" y="193808"/>
                  </a:cubicBezTo>
                  <a:cubicBezTo>
                    <a:pt x="1171853" y="208538"/>
                    <a:pt x="1143821" y="231344"/>
                    <a:pt x="1116073" y="253695"/>
                  </a:cubicBezTo>
                  <a:cubicBezTo>
                    <a:pt x="1085195" y="278975"/>
                    <a:pt x="1054089" y="305619"/>
                    <a:pt x="1024406" y="332065"/>
                  </a:cubicBezTo>
                  <a:cubicBezTo>
                    <a:pt x="1012681" y="342302"/>
                    <a:pt x="1001326" y="353023"/>
                    <a:pt x="990255" y="363971"/>
                  </a:cubicBezTo>
                  <a:cubicBezTo>
                    <a:pt x="968825" y="384416"/>
                    <a:pt x="946143" y="403554"/>
                    <a:pt x="927190" y="426445"/>
                  </a:cubicBezTo>
                  <a:cubicBezTo>
                    <a:pt x="912249" y="443706"/>
                    <a:pt x="895088" y="458806"/>
                    <a:pt x="879577" y="475526"/>
                  </a:cubicBezTo>
                  <a:cubicBezTo>
                    <a:pt x="863526" y="493925"/>
                    <a:pt x="846138" y="510987"/>
                    <a:pt x="826956" y="526115"/>
                  </a:cubicBezTo>
                  <a:cubicBezTo>
                    <a:pt x="820496" y="531290"/>
                    <a:pt x="815260" y="538058"/>
                    <a:pt x="808316" y="542494"/>
                  </a:cubicBezTo>
                  <a:cubicBezTo>
                    <a:pt x="804104" y="544911"/>
                    <a:pt x="798412" y="542466"/>
                    <a:pt x="797103" y="537831"/>
                  </a:cubicBezTo>
                  <a:cubicBezTo>
                    <a:pt x="796391" y="533963"/>
                    <a:pt x="797501" y="529641"/>
                    <a:pt x="797558" y="525830"/>
                  </a:cubicBezTo>
                  <a:cubicBezTo>
                    <a:pt x="798668" y="505641"/>
                    <a:pt x="800461" y="485536"/>
                    <a:pt x="802965" y="465488"/>
                  </a:cubicBezTo>
                  <a:cubicBezTo>
                    <a:pt x="810592" y="400426"/>
                    <a:pt x="821606" y="335762"/>
                    <a:pt x="831709" y="271041"/>
                  </a:cubicBezTo>
                  <a:cubicBezTo>
                    <a:pt x="837116" y="242007"/>
                    <a:pt x="840873" y="212775"/>
                    <a:pt x="843833" y="183400"/>
                  </a:cubicBezTo>
                  <a:cubicBezTo>
                    <a:pt x="847248" y="148139"/>
                    <a:pt x="852826" y="112963"/>
                    <a:pt x="852399" y="77418"/>
                  </a:cubicBezTo>
                  <a:cubicBezTo>
                    <a:pt x="851858" y="61436"/>
                    <a:pt x="853480" y="44261"/>
                    <a:pt x="848699" y="28905"/>
                  </a:cubicBezTo>
                  <a:cubicBezTo>
                    <a:pt x="832876" y="3000"/>
                    <a:pt x="796050" y="17303"/>
                    <a:pt x="778320" y="33995"/>
                  </a:cubicBezTo>
                  <a:cubicBezTo>
                    <a:pt x="743457" y="64792"/>
                    <a:pt x="728317" y="134120"/>
                    <a:pt x="716364" y="178566"/>
                  </a:cubicBezTo>
                  <a:cubicBezTo>
                    <a:pt x="704724" y="232424"/>
                    <a:pt x="692345" y="286226"/>
                    <a:pt x="683779" y="340653"/>
                  </a:cubicBezTo>
                  <a:cubicBezTo>
                    <a:pt x="680278" y="369715"/>
                    <a:pt x="673590" y="398237"/>
                    <a:pt x="669577" y="427213"/>
                  </a:cubicBezTo>
                  <a:cubicBezTo>
                    <a:pt x="665337" y="454740"/>
                    <a:pt x="660357" y="482181"/>
                    <a:pt x="657055" y="509878"/>
                  </a:cubicBezTo>
                  <a:cubicBezTo>
                    <a:pt x="655946" y="518636"/>
                    <a:pt x="654836" y="527394"/>
                    <a:pt x="654153" y="536181"/>
                  </a:cubicBezTo>
                  <a:cubicBezTo>
                    <a:pt x="653555" y="539821"/>
                    <a:pt x="655035" y="544769"/>
                    <a:pt x="650908" y="546646"/>
                  </a:cubicBezTo>
                  <a:cubicBezTo>
                    <a:pt x="650624" y="552418"/>
                    <a:pt x="643651" y="555461"/>
                    <a:pt x="639155" y="551963"/>
                  </a:cubicBezTo>
                  <a:cubicBezTo>
                    <a:pt x="626519" y="539736"/>
                    <a:pt x="619973" y="522589"/>
                    <a:pt x="610212" y="508115"/>
                  </a:cubicBezTo>
                  <a:cubicBezTo>
                    <a:pt x="594331" y="482152"/>
                    <a:pt x="578537" y="456104"/>
                    <a:pt x="565445" y="428578"/>
                  </a:cubicBezTo>
                  <a:cubicBezTo>
                    <a:pt x="540857" y="380293"/>
                    <a:pt x="511117" y="334710"/>
                    <a:pt x="482032" y="289098"/>
                  </a:cubicBezTo>
                  <a:cubicBezTo>
                    <a:pt x="464956" y="266121"/>
                    <a:pt x="448791" y="242633"/>
                    <a:pt x="434306" y="217922"/>
                  </a:cubicBezTo>
                  <a:cubicBezTo>
                    <a:pt x="406757" y="180869"/>
                    <a:pt x="377473" y="144186"/>
                    <a:pt x="341244" y="115210"/>
                  </a:cubicBezTo>
                  <a:cubicBezTo>
                    <a:pt x="318505" y="98062"/>
                    <a:pt x="280228" y="75569"/>
                    <a:pt x="251883" y="86887"/>
                  </a:cubicBezTo>
                  <a:cubicBezTo>
                    <a:pt x="244284" y="100622"/>
                    <a:pt x="249037" y="116944"/>
                    <a:pt x="251370" y="131504"/>
                  </a:cubicBezTo>
                  <a:cubicBezTo>
                    <a:pt x="258827" y="166850"/>
                    <a:pt x="270694" y="201144"/>
                    <a:pt x="286660" y="233533"/>
                  </a:cubicBezTo>
                  <a:cubicBezTo>
                    <a:pt x="298043" y="256453"/>
                    <a:pt x="312842" y="277410"/>
                    <a:pt x="325506" y="299619"/>
                  </a:cubicBezTo>
                  <a:cubicBezTo>
                    <a:pt x="344659" y="334653"/>
                    <a:pt x="364780" y="369089"/>
                    <a:pt x="389568" y="400511"/>
                  </a:cubicBezTo>
                  <a:cubicBezTo>
                    <a:pt x="407469" y="425990"/>
                    <a:pt x="427561" y="449735"/>
                    <a:pt x="446714" y="474247"/>
                  </a:cubicBezTo>
                  <a:cubicBezTo>
                    <a:pt x="457272" y="488124"/>
                    <a:pt x="467574" y="502285"/>
                    <a:pt x="479357" y="515224"/>
                  </a:cubicBezTo>
                  <a:cubicBezTo>
                    <a:pt x="499932" y="536977"/>
                    <a:pt x="518915" y="560096"/>
                    <a:pt x="537783" y="583329"/>
                  </a:cubicBezTo>
                  <a:cubicBezTo>
                    <a:pt x="549053" y="597462"/>
                    <a:pt x="580244" y="627633"/>
                    <a:pt x="571137" y="646600"/>
                  </a:cubicBezTo>
                  <a:cubicBezTo>
                    <a:pt x="562571" y="657093"/>
                    <a:pt x="528449" y="645718"/>
                    <a:pt x="514589" y="646429"/>
                  </a:cubicBezTo>
                  <a:cubicBezTo>
                    <a:pt x="439827" y="646145"/>
                    <a:pt x="365093" y="650296"/>
                    <a:pt x="290331" y="651007"/>
                  </a:cubicBezTo>
                  <a:cubicBezTo>
                    <a:pt x="245195" y="653282"/>
                    <a:pt x="200087" y="655728"/>
                    <a:pt x="154865" y="656467"/>
                  </a:cubicBezTo>
                  <a:cubicBezTo>
                    <a:pt x="114738" y="657576"/>
                    <a:pt x="75920" y="657548"/>
                    <a:pt x="38154" y="671225"/>
                  </a:cubicBezTo>
                  <a:cubicBezTo>
                    <a:pt x="29474" y="674922"/>
                    <a:pt x="17408" y="677936"/>
                    <a:pt x="14846" y="688173"/>
                  </a:cubicBezTo>
                  <a:cubicBezTo>
                    <a:pt x="15786" y="707254"/>
                    <a:pt x="44928" y="724288"/>
                    <a:pt x="61036" y="730657"/>
                  </a:cubicBezTo>
                  <a:cubicBezTo>
                    <a:pt x="114567" y="747207"/>
                    <a:pt x="171542" y="744932"/>
                    <a:pt x="226952" y="745132"/>
                  </a:cubicBezTo>
                  <a:cubicBezTo>
                    <a:pt x="287371" y="744222"/>
                    <a:pt x="347733" y="740582"/>
                    <a:pt x="408066" y="737226"/>
                  </a:cubicBezTo>
                  <a:cubicBezTo>
                    <a:pt x="451808" y="733928"/>
                    <a:pt x="495550" y="728980"/>
                    <a:pt x="539491" y="730856"/>
                  </a:cubicBezTo>
                  <a:cubicBezTo>
                    <a:pt x="548882" y="732079"/>
                    <a:pt x="567893" y="728980"/>
                    <a:pt x="567921" y="742572"/>
                  </a:cubicBezTo>
                  <a:cubicBezTo>
                    <a:pt x="567665" y="744364"/>
                    <a:pt x="566698" y="746269"/>
                    <a:pt x="565417" y="747549"/>
                  </a:cubicBezTo>
                  <a:cubicBezTo>
                    <a:pt x="558672" y="753008"/>
                    <a:pt x="551159" y="757558"/>
                    <a:pt x="544272" y="762847"/>
                  </a:cubicBezTo>
                  <a:cubicBezTo>
                    <a:pt x="527168" y="774762"/>
                    <a:pt x="513593" y="790772"/>
                    <a:pt x="496973" y="803284"/>
                  </a:cubicBezTo>
                  <a:cubicBezTo>
                    <a:pt x="460744" y="828933"/>
                    <a:pt x="426195" y="856858"/>
                    <a:pt x="391133" y="884071"/>
                  </a:cubicBezTo>
                  <a:cubicBezTo>
                    <a:pt x="366032" y="904688"/>
                    <a:pt x="341415" y="925844"/>
                    <a:pt x="317396" y="947655"/>
                  </a:cubicBezTo>
                  <a:cubicBezTo>
                    <a:pt x="282419" y="976774"/>
                    <a:pt x="248980" y="1007997"/>
                    <a:pt x="220777" y="1043798"/>
                  </a:cubicBezTo>
                  <a:cubicBezTo>
                    <a:pt x="210731" y="1057021"/>
                    <a:pt x="201681" y="1070984"/>
                    <a:pt x="192972" y="1085088"/>
                  </a:cubicBezTo>
                  <a:cubicBezTo>
                    <a:pt x="178430" y="1109174"/>
                    <a:pt x="161838" y="1137610"/>
                    <a:pt x="171599" y="1166444"/>
                  </a:cubicBezTo>
                  <a:cubicBezTo>
                    <a:pt x="175043" y="1171079"/>
                    <a:pt x="182898" y="1167212"/>
                    <a:pt x="187793" y="1167098"/>
                  </a:cubicBezTo>
                  <a:cubicBezTo>
                    <a:pt x="200884" y="1164283"/>
                    <a:pt x="213207" y="1158994"/>
                    <a:pt x="225473" y="1153790"/>
                  </a:cubicBezTo>
                  <a:cubicBezTo>
                    <a:pt x="254757" y="1141790"/>
                    <a:pt x="281338" y="1124728"/>
                    <a:pt x="307406" y="1107012"/>
                  </a:cubicBezTo>
                  <a:cubicBezTo>
                    <a:pt x="344403" y="1080965"/>
                    <a:pt x="380803" y="1054064"/>
                    <a:pt x="414697" y="1024064"/>
                  </a:cubicBezTo>
                  <a:cubicBezTo>
                    <a:pt x="431944" y="1009419"/>
                    <a:pt x="447425" y="992926"/>
                    <a:pt x="463761" y="977286"/>
                  </a:cubicBezTo>
                  <a:cubicBezTo>
                    <a:pt x="474746" y="967162"/>
                    <a:pt x="485988" y="957295"/>
                    <a:pt x="496432" y="946603"/>
                  </a:cubicBezTo>
                  <a:cubicBezTo>
                    <a:pt x="540629" y="899200"/>
                    <a:pt x="588156" y="855123"/>
                    <a:pt x="636849" y="812412"/>
                  </a:cubicBezTo>
                  <a:cubicBezTo>
                    <a:pt x="651079" y="799871"/>
                    <a:pt x="666305" y="788497"/>
                    <a:pt x="680136" y="775502"/>
                  </a:cubicBezTo>
                  <a:cubicBezTo>
                    <a:pt x="686596" y="769501"/>
                    <a:pt x="699033" y="755198"/>
                    <a:pt x="705493" y="768620"/>
                  </a:cubicBezTo>
                  <a:cubicBezTo>
                    <a:pt x="706973" y="775359"/>
                    <a:pt x="705749" y="782497"/>
                    <a:pt x="706119" y="789378"/>
                  </a:cubicBezTo>
                  <a:cubicBezTo>
                    <a:pt x="706091" y="860526"/>
                    <a:pt x="705948" y="931702"/>
                    <a:pt x="708168" y="1002822"/>
                  </a:cubicBezTo>
                  <a:cubicBezTo>
                    <a:pt x="708481" y="1054149"/>
                    <a:pt x="712978" y="1105278"/>
                    <a:pt x="724162" y="1155439"/>
                  </a:cubicBezTo>
                  <a:cubicBezTo>
                    <a:pt x="729256" y="1179298"/>
                    <a:pt x="734578" y="1203213"/>
                    <a:pt x="742774" y="1226246"/>
                  </a:cubicBezTo>
                  <a:cubicBezTo>
                    <a:pt x="749377" y="1243109"/>
                    <a:pt x="753276" y="1263014"/>
                    <a:pt x="767733" y="12751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 rot="742437">
              <a:off x="371736" y="2160792"/>
              <a:ext cx="698951" cy="632289"/>
            </a:xfrm>
            <a:custGeom>
              <a:rect b="b" l="l" r="r" t="t"/>
              <a:pathLst>
                <a:path extrusionOk="0" h="1260410" w="1393295">
                  <a:moveTo>
                    <a:pt x="1374747" y="616669"/>
                  </a:moveTo>
                  <a:cubicBezTo>
                    <a:pt x="1404516" y="635721"/>
                    <a:pt x="1396348" y="661115"/>
                    <a:pt x="1365213" y="670612"/>
                  </a:cubicBezTo>
                  <a:cubicBezTo>
                    <a:pt x="1341877" y="677949"/>
                    <a:pt x="1319053" y="687162"/>
                    <a:pt x="1295005" y="692053"/>
                  </a:cubicBezTo>
                  <a:cubicBezTo>
                    <a:pt x="1271498" y="696489"/>
                    <a:pt x="1247450" y="696233"/>
                    <a:pt x="1223743" y="699248"/>
                  </a:cubicBezTo>
                  <a:cubicBezTo>
                    <a:pt x="1194146" y="703257"/>
                    <a:pt x="1164292" y="701807"/>
                    <a:pt x="1134552" y="702831"/>
                  </a:cubicBezTo>
                  <a:cubicBezTo>
                    <a:pt x="1097811" y="705276"/>
                    <a:pt x="1061184" y="702006"/>
                    <a:pt x="1024529" y="700158"/>
                  </a:cubicBezTo>
                  <a:cubicBezTo>
                    <a:pt x="1007141" y="699902"/>
                    <a:pt x="989581" y="698196"/>
                    <a:pt x="972278" y="699788"/>
                  </a:cubicBezTo>
                  <a:cubicBezTo>
                    <a:pt x="956426" y="706016"/>
                    <a:pt x="971823" y="721343"/>
                    <a:pt x="979677" y="727599"/>
                  </a:cubicBezTo>
                  <a:cubicBezTo>
                    <a:pt x="990890" y="736812"/>
                    <a:pt x="1003299" y="744433"/>
                    <a:pt x="1014227" y="753988"/>
                  </a:cubicBezTo>
                  <a:cubicBezTo>
                    <a:pt x="1028257" y="766613"/>
                    <a:pt x="1041064" y="780547"/>
                    <a:pt x="1055550" y="792661"/>
                  </a:cubicBezTo>
                  <a:cubicBezTo>
                    <a:pt x="1078943" y="811856"/>
                    <a:pt x="1100970" y="833609"/>
                    <a:pt x="1121489" y="856074"/>
                  </a:cubicBezTo>
                  <a:cubicBezTo>
                    <a:pt x="1140386" y="878027"/>
                    <a:pt x="1156665" y="902084"/>
                    <a:pt x="1173911" y="925317"/>
                  </a:cubicBezTo>
                  <a:cubicBezTo>
                    <a:pt x="1188084" y="946871"/>
                    <a:pt x="1199268" y="970161"/>
                    <a:pt x="1210965" y="993109"/>
                  </a:cubicBezTo>
                  <a:cubicBezTo>
                    <a:pt x="1215376" y="1002010"/>
                    <a:pt x="1219446" y="1011109"/>
                    <a:pt x="1221267" y="1020948"/>
                  </a:cubicBezTo>
                  <a:cubicBezTo>
                    <a:pt x="1223601" y="1028057"/>
                    <a:pt x="1219901" y="1034598"/>
                    <a:pt x="1214124" y="1038749"/>
                  </a:cubicBezTo>
                  <a:cubicBezTo>
                    <a:pt x="1185266" y="1053650"/>
                    <a:pt x="1146676" y="1022000"/>
                    <a:pt x="1123396" y="1006190"/>
                  </a:cubicBezTo>
                  <a:cubicBezTo>
                    <a:pt x="1100856" y="988275"/>
                    <a:pt x="1080281" y="967857"/>
                    <a:pt x="1060331" y="947127"/>
                  </a:cubicBezTo>
                  <a:cubicBezTo>
                    <a:pt x="1050256" y="935582"/>
                    <a:pt x="1040836" y="923411"/>
                    <a:pt x="1030107" y="912435"/>
                  </a:cubicBezTo>
                  <a:cubicBezTo>
                    <a:pt x="1014341" y="896738"/>
                    <a:pt x="998489" y="881212"/>
                    <a:pt x="984231" y="864122"/>
                  </a:cubicBezTo>
                  <a:cubicBezTo>
                    <a:pt x="970741" y="848880"/>
                    <a:pt x="955487" y="835401"/>
                    <a:pt x="941371" y="820756"/>
                  </a:cubicBezTo>
                  <a:cubicBezTo>
                    <a:pt x="922617" y="800424"/>
                    <a:pt x="901842" y="782253"/>
                    <a:pt x="881579" y="763485"/>
                  </a:cubicBezTo>
                  <a:cubicBezTo>
                    <a:pt x="873952" y="756433"/>
                    <a:pt x="866837" y="748841"/>
                    <a:pt x="859466" y="741533"/>
                  </a:cubicBezTo>
                  <a:cubicBezTo>
                    <a:pt x="853319" y="736528"/>
                    <a:pt x="845834" y="741703"/>
                    <a:pt x="844753" y="748642"/>
                  </a:cubicBezTo>
                  <a:cubicBezTo>
                    <a:pt x="837723" y="804974"/>
                    <a:pt x="836186" y="861847"/>
                    <a:pt x="831348" y="918435"/>
                  </a:cubicBezTo>
                  <a:cubicBezTo>
                    <a:pt x="824831" y="1000332"/>
                    <a:pt x="808353" y="1081148"/>
                    <a:pt x="789229" y="1160940"/>
                  </a:cubicBezTo>
                  <a:cubicBezTo>
                    <a:pt x="783850" y="1184372"/>
                    <a:pt x="777162" y="1207491"/>
                    <a:pt x="769251" y="1230211"/>
                  </a:cubicBezTo>
                  <a:cubicBezTo>
                    <a:pt x="765522" y="1241131"/>
                    <a:pt x="760172" y="1251368"/>
                    <a:pt x="752972" y="1260411"/>
                  </a:cubicBezTo>
                  <a:cubicBezTo>
                    <a:pt x="738515" y="1248240"/>
                    <a:pt x="734616" y="1228334"/>
                    <a:pt x="727956" y="1211443"/>
                  </a:cubicBezTo>
                  <a:cubicBezTo>
                    <a:pt x="719760" y="1188438"/>
                    <a:pt x="714467" y="1164495"/>
                    <a:pt x="709344" y="1140637"/>
                  </a:cubicBezTo>
                  <a:cubicBezTo>
                    <a:pt x="698131" y="1090475"/>
                    <a:pt x="693635" y="1039346"/>
                    <a:pt x="693350" y="988019"/>
                  </a:cubicBezTo>
                  <a:cubicBezTo>
                    <a:pt x="691130" y="916899"/>
                    <a:pt x="691244" y="845723"/>
                    <a:pt x="691301" y="774576"/>
                  </a:cubicBezTo>
                  <a:cubicBezTo>
                    <a:pt x="690931" y="767694"/>
                    <a:pt x="692155" y="760557"/>
                    <a:pt x="690675" y="753817"/>
                  </a:cubicBezTo>
                  <a:cubicBezTo>
                    <a:pt x="684243" y="740395"/>
                    <a:pt x="671778" y="754727"/>
                    <a:pt x="665318" y="760699"/>
                  </a:cubicBezTo>
                  <a:cubicBezTo>
                    <a:pt x="651487" y="773694"/>
                    <a:pt x="636261" y="785069"/>
                    <a:pt x="622031" y="797609"/>
                  </a:cubicBezTo>
                  <a:cubicBezTo>
                    <a:pt x="573309" y="840320"/>
                    <a:pt x="525811" y="884397"/>
                    <a:pt x="481614" y="931800"/>
                  </a:cubicBezTo>
                  <a:cubicBezTo>
                    <a:pt x="471170" y="942492"/>
                    <a:pt x="459957" y="952360"/>
                    <a:pt x="448943" y="962483"/>
                  </a:cubicBezTo>
                  <a:cubicBezTo>
                    <a:pt x="432636" y="978095"/>
                    <a:pt x="417154" y="994616"/>
                    <a:pt x="399908" y="1009261"/>
                  </a:cubicBezTo>
                  <a:cubicBezTo>
                    <a:pt x="366013" y="1039261"/>
                    <a:pt x="329614" y="1066190"/>
                    <a:pt x="292617" y="1092210"/>
                  </a:cubicBezTo>
                  <a:cubicBezTo>
                    <a:pt x="266548" y="1109925"/>
                    <a:pt x="239967" y="1127016"/>
                    <a:pt x="210683" y="1139016"/>
                  </a:cubicBezTo>
                  <a:cubicBezTo>
                    <a:pt x="198417" y="1144220"/>
                    <a:pt x="186094" y="1149480"/>
                    <a:pt x="173003" y="1152324"/>
                  </a:cubicBezTo>
                  <a:cubicBezTo>
                    <a:pt x="168080" y="1152438"/>
                    <a:pt x="160253" y="1156334"/>
                    <a:pt x="156810" y="1151670"/>
                  </a:cubicBezTo>
                  <a:cubicBezTo>
                    <a:pt x="147020" y="1122836"/>
                    <a:pt x="163640" y="1094399"/>
                    <a:pt x="178183" y="1070314"/>
                  </a:cubicBezTo>
                  <a:cubicBezTo>
                    <a:pt x="186891" y="1056209"/>
                    <a:pt x="195941" y="1042247"/>
                    <a:pt x="205987" y="1029024"/>
                  </a:cubicBezTo>
                  <a:cubicBezTo>
                    <a:pt x="234219" y="993223"/>
                    <a:pt x="267658" y="962000"/>
                    <a:pt x="302606" y="932881"/>
                  </a:cubicBezTo>
                  <a:cubicBezTo>
                    <a:pt x="326654" y="911070"/>
                    <a:pt x="351243" y="889913"/>
                    <a:pt x="376344" y="869297"/>
                  </a:cubicBezTo>
                  <a:cubicBezTo>
                    <a:pt x="411434" y="842083"/>
                    <a:pt x="445983" y="814159"/>
                    <a:pt x="482183" y="788509"/>
                  </a:cubicBezTo>
                  <a:cubicBezTo>
                    <a:pt x="498803" y="775997"/>
                    <a:pt x="512378" y="759988"/>
                    <a:pt x="529482" y="748073"/>
                  </a:cubicBezTo>
                  <a:cubicBezTo>
                    <a:pt x="536398" y="742784"/>
                    <a:pt x="543883" y="738234"/>
                    <a:pt x="550627" y="732774"/>
                  </a:cubicBezTo>
                  <a:cubicBezTo>
                    <a:pt x="551908" y="731495"/>
                    <a:pt x="552876" y="729589"/>
                    <a:pt x="553132" y="727798"/>
                  </a:cubicBezTo>
                  <a:cubicBezTo>
                    <a:pt x="553075" y="714205"/>
                    <a:pt x="534093" y="717305"/>
                    <a:pt x="524701" y="716082"/>
                  </a:cubicBezTo>
                  <a:cubicBezTo>
                    <a:pt x="480760" y="714205"/>
                    <a:pt x="437019" y="719153"/>
                    <a:pt x="393277" y="722452"/>
                  </a:cubicBezTo>
                  <a:cubicBezTo>
                    <a:pt x="332944" y="725807"/>
                    <a:pt x="272582" y="729447"/>
                    <a:pt x="212163" y="730357"/>
                  </a:cubicBezTo>
                  <a:cubicBezTo>
                    <a:pt x="156753" y="730158"/>
                    <a:pt x="99749" y="732433"/>
                    <a:pt x="46246" y="715883"/>
                  </a:cubicBezTo>
                  <a:cubicBezTo>
                    <a:pt x="30053" y="709570"/>
                    <a:pt x="911" y="692537"/>
                    <a:pt x="0" y="673456"/>
                  </a:cubicBezTo>
                  <a:cubicBezTo>
                    <a:pt x="2590" y="663219"/>
                    <a:pt x="14656" y="660205"/>
                    <a:pt x="23308" y="656508"/>
                  </a:cubicBezTo>
                  <a:cubicBezTo>
                    <a:pt x="61073" y="642830"/>
                    <a:pt x="99892" y="642858"/>
                    <a:pt x="140019" y="641749"/>
                  </a:cubicBezTo>
                  <a:cubicBezTo>
                    <a:pt x="185212" y="641010"/>
                    <a:pt x="230348" y="638565"/>
                    <a:pt x="275484" y="636290"/>
                  </a:cubicBezTo>
                  <a:cubicBezTo>
                    <a:pt x="350247" y="635607"/>
                    <a:pt x="424952" y="631427"/>
                    <a:pt x="499714" y="631711"/>
                  </a:cubicBezTo>
                  <a:cubicBezTo>
                    <a:pt x="513574" y="631001"/>
                    <a:pt x="547696" y="642375"/>
                    <a:pt x="556262" y="631910"/>
                  </a:cubicBezTo>
                  <a:cubicBezTo>
                    <a:pt x="565369" y="612915"/>
                    <a:pt x="534178" y="582772"/>
                    <a:pt x="522908" y="568640"/>
                  </a:cubicBezTo>
                  <a:cubicBezTo>
                    <a:pt x="504040" y="545436"/>
                    <a:pt x="485058" y="522317"/>
                    <a:pt x="464510" y="500535"/>
                  </a:cubicBezTo>
                  <a:cubicBezTo>
                    <a:pt x="452728" y="487596"/>
                    <a:pt x="442426" y="473435"/>
                    <a:pt x="431867" y="459558"/>
                  </a:cubicBezTo>
                  <a:cubicBezTo>
                    <a:pt x="412714" y="435046"/>
                    <a:pt x="392622" y="411301"/>
                    <a:pt x="374722" y="385822"/>
                  </a:cubicBezTo>
                  <a:cubicBezTo>
                    <a:pt x="349934" y="354400"/>
                    <a:pt x="329813" y="319964"/>
                    <a:pt x="310660" y="284930"/>
                  </a:cubicBezTo>
                  <a:cubicBezTo>
                    <a:pt x="298024" y="262721"/>
                    <a:pt x="283197" y="241764"/>
                    <a:pt x="271813" y="218844"/>
                  </a:cubicBezTo>
                  <a:cubicBezTo>
                    <a:pt x="255848" y="186455"/>
                    <a:pt x="243980" y="152161"/>
                    <a:pt x="236524" y="116815"/>
                  </a:cubicBezTo>
                  <a:cubicBezTo>
                    <a:pt x="234190" y="102255"/>
                    <a:pt x="229438" y="85933"/>
                    <a:pt x="237036" y="72198"/>
                  </a:cubicBezTo>
                  <a:cubicBezTo>
                    <a:pt x="265353" y="60880"/>
                    <a:pt x="303631" y="83373"/>
                    <a:pt x="326369" y="100521"/>
                  </a:cubicBezTo>
                  <a:cubicBezTo>
                    <a:pt x="362598" y="129497"/>
                    <a:pt x="391882" y="166180"/>
                    <a:pt x="419431" y="203233"/>
                  </a:cubicBezTo>
                  <a:cubicBezTo>
                    <a:pt x="433917" y="227915"/>
                    <a:pt x="450081" y="251432"/>
                    <a:pt x="467157" y="274409"/>
                  </a:cubicBezTo>
                  <a:cubicBezTo>
                    <a:pt x="496242" y="319992"/>
                    <a:pt x="526010" y="365576"/>
                    <a:pt x="550571" y="413861"/>
                  </a:cubicBezTo>
                  <a:cubicBezTo>
                    <a:pt x="563662" y="441387"/>
                    <a:pt x="579457" y="467435"/>
                    <a:pt x="595337" y="493397"/>
                  </a:cubicBezTo>
                  <a:cubicBezTo>
                    <a:pt x="605098" y="507843"/>
                    <a:pt x="611644" y="524990"/>
                    <a:pt x="624280" y="537246"/>
                  </a:cubicBezTo>
                  <a:cubicBezTo>
                    <a:pt x="628776" y="540715"/>
                    <a:pt x="635749" y="537701"/>
                    <a:pt x="636033" y="531928"/>
                  </a:cubicBezTo>
                  <a:cubicBezTo>
                    <a:pt x="640160" y="530052"/>
                    <a:pt x="638680" y="525132"/>
                    <a:pt x="639278" y="521492"/>
                  </a:cubicBezTo>
                  <a:cubicBezTo>
                    <a:pt x="639961" y="512705"/>
                    <a:pt x="641071" y="503947"/>
                    <a:pt x="642181" y="495189"/>
                  </a:cubicBezTo>
                  <a:cubicBezTo>
                    <a:pt x="645482" y="467492"/>
                    <a:pt x="650491" y="440050"/>
                    <a:pt x="654703" y="412524"/>
                  </a:cubicBezTo>
                  <a:cubicBezTo>
                    <a:pt x="658715" y="383547"/>
                    <a:pt x="665403" y="354997"/>
                    <a:pt x="668904" y="325964"/>
                  </a:cubicBezTo>
                  <a:cubicBezTo>
                    <a:pt x="677470" y="271537"/>
                    <a:pt x="689821" y="217707"/>
                    <a:pt x="701489" y="163877"/>
                  </a:cubicBezTo>
                  <a:cubicBezTo>
                    <a:pt x="713442" y="119459"/>
                    <a:pt x="728582" y="50103"/>
                    <a:pt x="763388" y="19306"/>
                  </a:cubicBezTo>
                  <a:cubicBezTo>
                    <a:pt x="781118" y="2586"/>
                    <a:pt x="817973" y="-11689"/>
                    <a:pt x="833767" y="14216"/>
                  </a:cubicBezTo>
                  <a:cubicBezTo>
                    <a:pt x="838577" y="29543"/>
                    <a:pt x="836926" y="46747"/>
                    <a:pt x="837496" y="62729"/>
                  </a:cubicBezTo>
                  <a:cubicBezTo>
                    <a:pt x="837923" y="98246"/>
                    <a:pt x="832345" y="133421"/>
                    <a:pt x="828929" y="168711"/>
                  </a:cubicBezTo>
                  <a:cubicBezTo>
                    <a:pt x="825970" y="198086"/>
                    <a:pt x="822213" y="227347"/>
                    <a:pt x="816806" y="256352"/>
                  </a:cubicBezTo>
                  <a:cubicBezTo>
                    <a:pt x="806703" y="321073"/>
                    <a:pt x="795689" y="385737"/>
                    <a:pt x="788062" y="450799"/>
                  </a:cubicBezTo>
                  <a:cubicBezTo>
                    <a:pt x="785558" y="470847"/>
                    <a:pt x="783765" y="490952"/>
                    <a:pt x="782655" y="511141"/>
                  </a:cubicBezTo>
                  <a:cubicBezTo>
                    <a:pt x="782598" y="514952"/>
                    <a:pt x="781488" y="519274"/>
                    <a:pt x="782199" y="523141"/>
                  </a:cubicBezTo>
                  <a:cubicBezTo>
                    <a:pt x="783480" y="527777"/>
                    <a:pt x="789172" y="530222"/>
                    <a:pt x="793412" y="527805"/>
                  </a:cubicBezTo>
                  <a:cubicBezTo>
                    <a:pt x="800356" y="523369"/>
                    <a:pt x="805621" y="516601"/>
                    <a:pt x="812053" y="511426"/>
                  </a:cubicBezTo>
                  <a:cubicBezTo>
                    <a:pt x="831235" y="496298"/>
                    <a:pt x="848652" y="479236"/>
                    <a:pt x="864674" y="460837"/>
                  </a:cubicBezTo>
                  <a:cubicBezTo>
                    <a:pt x="880184" y="444088"/>
                    <a:pt x="897317" y="428989"/>
                    <a:pt x="912286" y="411756"/>
                  </a:cubicBezTo>
                  <a:cubicBezTo>
                    <a:pt x="931268" y="388865"/>
                    <a:pt x="953922" y="369727"/>
                    <a:pt x="975352" y="349282"/>
                  </a:cubicBezTo>
                  <a:cubicBezTo>
                    <a:pt x="986422" y="338334"/>
                    <a:pt x="997777" y="327613"/>
                    <a:pt x="1009503" y="317376"/>
                  </a:cubicBezTo>
                  <a:cubicBezTo>
                    <a:pt x="1039157" y="290930"/>
                    <a:pt x="1070291" y="264285"/>
                    <a:pt x="1101170" y="239006"/>
                  </a:cubicBezTo>
                  <a:cubicBezTo>
                    <a:pt x="1128917" y="216655"/>
                    <a:pt x="1156950" y="193820"/>
                    <a:pt x="1189734" y="179119"/>
                  </a:cubicBezTo>
                  <a:cubicBezTo>
                    <a:pt x="1217368" y="165953"/>
                    <a:pt x="1260142" y="159014"/>
                    <a:pt x="1267115" y="198683"/>
                  </a:cubicBezTo>
                  <a:cubicBezTo>
                    <a:pt x="1266062" y="224332"/>
                    <a:pt x="1250210" y="245916"/>
                    <a:pt x="1235298" y="266077"/>
                  </a:cubicBezTo>
                  <a:cubicBezTo>
                    <a:pt x="1215775" y="291982"/>
                    <a:pt x="1190531" y="312030"/>
                    <a:pt x="1165715" y="332533"/>
                  </a:cubicBezTo>
                  <a:cubicBezTo>
                    <a:pt x="1145765" y="351158"/>
                    <a:pt x="1125274" y="369187"/>
                    <a:pt x="1105182" y="387642"/>
                  </a:cubicBezTo>
                  <a:cubicBezTo>
                    <a:pt x="1085688" y="407093"/>
                    <a:pt x="1064315" y="424524"/>
                    <a:pt x="1044109" y="443207"/>
                  </a:cubicBezTo>
                  <a:cubicBezTo>
                    <a:pt x="1024045" y="463141"/>
                    <a:pt x="1002359" y="480800"/>
                    <a:pt x="981698" y="500250"/>
                  </a:cubicBezTo>
                  <a:cubicBezTo>
                    <a:pt x="971225" y="510544"/>
                    <a:pt x="960581" y="520753"/>
                    <a:pt x="949596" y="530535"/>
                  </a:cubicBezTo>
                  <a:cubicBezTo>
                    <a:pt x="939635" y="539492"/>
                    <a:pt x="929703" y="548507"/>
                    <a:pt x="920539" y="558317"/>
                  </a:cubicBezTo>
                  <a:cubicBezTo>
                    <a:pt x="916584" y="562924"/>
                    <a:pt x="909981" y="568071"/>
                    <a:pt x="912941" y="574867"/>
                  </a:cubicBezTo>
                  <a:cubicBezTo>
                    <a:pt x="918946" y="586355"/>
                    <a:pt x="948173" y="580156"/>
                    <a:pt x="959785" y="580725"/>
                  </a:cubicBezTo>
                  <a:cubicBezTo>
                    <a:pt x="1010812" y="579133"/>
                    <a:pt x="1061868" y="581208"/>
                    <a:pt x="1112838" y="583768"/>
                  </a:cubicBezTo>
                  <a:cubicBezTo>
                    <a:pt x="1163894" y="587891"/>
                    <a:pt x="1215092" y="593180"/>
                    <a:pt x="1266147" y="597673"/>
                  </a:cubicBezTo>
                  <a:cubicBezTo>
                    <a:pt x="1280519" y="599066"/>
                    <a:pt x="1294862" y="600801"/>
                    <a:pt x="1309177" y="602507"/>
                  </a:cubicBezTo>
                  <a:cubicBezTo>
                    <a:pt x="1331262" y="605806"/>
                    <a:pt x="1354456" y="606972"/>
                    <a:pt x="1374747" y="616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1"/>
          <p:cNvSpPr/>
          <p:nvPr/>
        </p:nvSpPr>
        <p:spPr>
          <a:xfrm>
            <a:off x="0" y="1578459"/>
            <a:ext cx="9144000" cy="3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1"/>
          <p:cNvSpPr/>
          <p:nvPr/>
        </p:nvSpPr>
        <p:spPr>
          <a:xfrm>
            <a:off x="3048000" y="1578459"/>
            <a:ext cx="3048000" cy="356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21"/>
          <p:cNvGrpSpPr/>
          <p:nvPr/>
        </p:nvGrpSpPr>
        <p:grpSpPr>
          <a:xfrm>
            <a:off x="1169453" y="2366314"/>
            <a:ext cx="695855" cy="621672"/>
            <a:chOff x="1169453" y="2366314"/>
            <a:chExt cx="695855" cy="621672"/>
          </a:xfrm>
        </p:grpSpPr>
        <p:sp>
          <p:nvSpPr>
            <p:cNvPr id="771" name="Google Shape;771;p21"/>
            <p:cNvSpPr/>
            <p:nvPr/>
          </p:nvSpPr>
          <p:spPr>
            <a:xfrm>
              <a:off x="1169453" y="2366314"/>
              <a:ext cx="695855" cy="621672"/>
            </a:xfrm>
            <a:custGeom>
              <a:rect b="b" l="l" r="r" t="t"/>
              <a:pathLst>
                <a:path extrusionOk="0" h="1243344" w="1391710">
                  <a:moveTo>
                    <a:pt x="1340143" y="653764"/>
                  </a:moveTo>
                  <a:cubicBezTo>
                    <a:pt x="1370911" y="671432"/>
                    <a:pt x="1391711" y="704622"/>
                    <a:pt x="1391711" y="742604"/>
                  </a:cubicBezTo>
                  <a:lnTo>
                    <a:pt x="1391711" y="757429"/>
                  </a:lnTo>
                  <a:cubicBezTo>
                    <a:pt x="1391711" y="795133"/>
                    <a:pt x="1371217" y="828128"/>
                    <a:pt x="1340812" y="845907"/>
                  </a:cubicBezTo>
                  <a:cubicBezTo>
                    <a:pt x="1371217" y="863686"/>
                    <a:pt x="1391711" y="896680"/>
                    <a:pt x="1391711" y="934384"/>
                  </a:cubicBezTo>
                  <a:lnTo>
                    <a:pt x="1391711" y="949182"/>
                  </a:lnTo>
                  <a:cubicBezTo>
                    <a:pt x="1391711" y="1000067"/>
                    <a:pt x="1354427" y="1042397"/>
                    <a:pt x="1305756" y="1050255"/>
                  </a:cubicBezTo>
                  <a:cubicBezTo>
                    <a:pt x="1328170" y="1069901"/>
                    <a:pt x="1342343" y="1098688"/>
                    <a:pt x="1342343" y="1130763"/>
                  </a:cubicBezTo>
                  <a:lnTo>
                    <a:pt x="1342343" y="1136308"/>
                  </a:lnTo>
                  <a:cubicBezTo>
                    <a:pt x="1342343" y="1195330"/>
                    <a:pt x="1294367" y="1243345"/>
                    <a:pt x="1235393" y="1243345"/>
                  </a:cubicBezTo>
                  <a:lnTo>
                    <a:pt x="957925" y="1243345"/>
                  </a:lnTo>
                  <a:cubicBezTo>
                    <a:pt x="932754" y="1243345"/>
                    <a:pt x="909114" y="1234762"/>
                    <a:pt x="890041" y="1218989"/>
                  </a:cubicBezTo>
                  <a:cubicBezTo>
                    <a:pt x="888788" y="1219407"/>
                    <a:pt x="887480" y="1219686"/>
                    <a:pt x="886087" y="1219714"/>
                  </a:cubicBezTo>
                  <a:lnTo>
                    <a:pt x="621233" y="1224173"/>
                  </a:lnTo>
                  <a:cubicBezTo>
                    <a:pt x="542684" y="1224173"/>
                    <a:pt x="496546" y="1180421"/>
                    <a:pt x="475997" y="1154366"/>
                  </a:cubicBezTo>
                  <a:cubicBezTo>
                    <a:pt x="467226" y="1143219"/>
                    <a:pt x="453889" y="1136810"/>
                    <a:pt x="439438" y="1136810"/>
                  </a:cubicBezTo>
                  <a:lnTo>
                    <a:pt x="343988" y="1136810"/>
                  </a:lnTo>
                  <a:lnTo>
                    <a:pt x="343988" y="1155564"/>
                  </a:lnTo>
                  <a:cubicBezTo>
                    <a:pt x="343988" y="1203969"/>
                    <a:pt x="304644" y="1243345"/>
                    <a:pt x="256278" y="1243345"/>
                  </a:cubicBezTo>
                  <a:lnTo>
                    <a:pt x="87737" y="1243345"/>
                  </a:lnTo>
                  <a:cubicBezTo>
                    <a:pt x="39372" y="1243345"/>
                    <a:pt x="0" y="1203969"/>
                    <a:pt x="0" y="1155564"/>
                  </a:cubicBezTo>
                  <a:lnTo>
                    <a:pt x="0" y="604607"/>
                  </a:lnTo>
                  <a:cubicBezTo>
                    <a:pt x="0" y="556202"/>
                    <a:pt x="39372" y="516798"/>
                    <a:pt x="87737" y="516798"/>
                  </a:cubicBezTo>
                  <a:lnTo>
                    <a:pt x="256278" y="516798"/>
                  </a:lnTo>
                  <a:cubicBezTo>
                    <a:pt x="304644" y="516798"/>
                    <a:pt x="343988" y="556202"/>
                    <a:pt x="343988" y="604607"/>
                  </a:cubicBezTo>
                  <a:lnTo>
                    <a:pt x="343988" y="605081"/>
                  </a:lnTo>
                  <a:lnTo>
                    <a:pt x="473770" y="605109"/>
                  </a:lnTo>
                  <a:cubicBezTo>
                    <a:pt x="473798" y="605109"/>
                    <a:pt x="473798" y="605109"/>
                    <a:pt x="473825" y="605109"/>
                  </a:cubicBezTo>
                  <a:cubicBezTo>
                    <a:pt x="490643" y="605109"/>
                    <a:pt x="505484" y="593795"/>
                    <a:pt x="509912" y="577548"/>
                  </a:cubicBezTo>
                  <a:cubicBezTo>
                    <a:pt x="524530" y="523765"/>
                    <a:pt x="547473" y="454906"/>
                    <a:pt x="595338" y="399311"/>
                  </a:cubicBezTo>
                  <a:cubicBezTo>
                    <a:pt x="617223" y="373925"/>
                    <a:pt x="642812" y="352495"/>
                    <a:pt x="667566" y="331790"/>
                  </a:cubicBezTo>
                  <a:cubicBezTo>
                    <a:pt x="686500" y="315961"/>
                    <a:pt x="706074" y="299604"/>
                    <a:pt x="723338" y="281908"/>
                  </a:cubicBezTo>
                  <a:cubicBezTo>
                    <a:pt x="766691" y="237460"/>
                    <a:pt x="782423" y="183176"/>
                    <a:pt x="792948" y="131120"/>
                  </a:cubicBezTo>
                  <a:cubicBezTo>
                    <a:pt x="800160" y="95478"/>
                    <a:pt x="813776" y="45011"/>
                    <a:pt x="848331" y="18148"/>
                  </a:cubicBezTo>
                  <a:cubicBezTo>
                    <a:pt x="869130" y="1985"/>
                    <a:pt x="893550" y="-3644"/>
                    <a:pt x="917134" y="2319"/>
                  </a:cubicBezTo>
                  <a:cubicBezTo>
                    <a:pt x="943391" y="8952"/>
                    <a:pt x="966501" y="29740"/>
                    <a:pt x="978920" y="57914"/>
                  </a:cubicBezTo>
                  <a:cubicBezTo>
                    <a:pt x="1032631" y="179999"/>
                    <a:pt x="1023053" y="339537"/>
                    <a:pt x="957870" y="448441"/>
                  </a:cubicBezTo>
                  <a:lnTo>
                    <a:pt x="1287546" y="448441"/>
                  </a:lnTo>
                  <a:cubicBezTo>
                    <a:pt x="1344988" y="448441"/>
                    <a:pt x="1391711" y="495229"/>
                    <a:pt x="1391711" y="552719"/>
                  </a:cubicBezTo>
                  <a:lnTo>
                    <a:pt x="1391711" y="563810"/>
                  </a:lnTo>
                  <a:cubicBezTo>
                    <a:pt x="1391711" y="602099"/>
                    <a:pt x="1370967" y="635623"/>
                    <a:pt x="1340143" y="653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1183375" y="2380241"/>
              <a:ext cx="668011" cy="593813"/>
            </a:xfrm>
            <a:custGeom>
              <a:rect b="b" l="l" r="r" t="t"/>
              <a:pathLst>
                <a:path extrusionOk="0" h="1187625" w="1336022">
                  <a:moveTo>
                    <a:pt x="1286655" y="1102910"/>
                  </a:moveTo>
                  <a:lnTo>
                    <a:pt x="1286655" y="1108455"/>
                  </a:lnTo>
                  <a:cubicBezTo>
                    <a:pt x="1286655" y="1152123"/>
                    <a:pt x="1251153" y="1187625"/>
                    <a:pt x="1207549" y="1187625"/>
                  </a:cubicBezTo>
                  <a:lnTo>
                    <a:pt x="930081" y="1187625"/>
                  </a:lnTo>
                  <a:cubicBezTo>
                    <a:pt x="908223" y="1187625"/>
                    <a:pt x="887897" y="1178903"/>
                    <a:pt x="872833" y="1163074"/>
                  </a:cubicBezTo>
                  <a:cubicBezTo>
                    <a:pt x="858744" y="1148305"/>
                    <a:pt x="850976" y="1128910"/>
                    <a:pt x="850976" y="1108455"/>
                  </a:cubicBezTo>
                  <a:lnTo>
                    <a:pt x="850976" y="1102910"/>
                  </a:lnTo>
                  <a:cubicBezTo>
                    <a:pt x="850976" y="1059270"/>
                    <a:pt x="886477" y="1023740"/>
                    <a:pt x="930081" y="1023740"/>
                  </a:cubicBezTo>
                  <a:lnTo>
                    <a:pt x="1207549" y="1023740"/>
                  </a:lnTo>
                  <a:cubicBezTo>
                    <a:pt x="1251153" y="1023740"/>
                    <a:pt x="1286655" y="1059270"/>
                    <a:pt x="1286655" y="1102910"/>
                  </a:cubicBezTo>
                  <a:close/>
                  <a:moveTo>
                    <a:pt x="1261539" y="831987"/>
                  </a:moveTo>
                  <a:lnTo>
                    <a:pt x="890208" y="831987"/>
                  </a:lnTo>
                  <a:cubicBezTo>
                    <a:pt x="849138" y="831987"/>
                    <a:pt x="815725" y="865428"/>
                    <a:pt x="815725" y="906531"/>
                  </a:cubicBezTo>
                  <a:lnTo>
                    <a:pt x="815725" y="921329"/>
                  </a:lnTo>
                  <a:cubicBezTo>
                    <a:pt x="815725" y="962432"/>
                    <a:pt x="849138" y="995873"/>
                    <a:pt x="890208" y="995873"/>
                  </a:cubicBezTo>
                  <a:lnTo>
                    <a:pt x="930081" y="995873"/>
                  </a:lnTo>
                  <a:lnTo>
                    <a:pt x="1207549" y="995873"/>
                  </a:lnTo>
                  <a:lnTo>
                    <a:pt x="1261539" y="995873"/>
                  </a:lnTo>
                  <a:cubicBezTo>
                    <a:pt x="1302609" y="995873"/>
                    <a:pt x="1336022" y="962432"/>
                    <a:pt x="1336022" y="921329"/>
                  </a:cubicBezTo>
                  <a:lnTo>
                    <a:pt x="1336022" y="906531"/>
                  </a:lnTo>
                  <a:cubicBezTo>
                    <a:pt x="1336022" y="865428"/>
                    <a:pt x="1302609" y="831987"/>
                    <a:pt x="1261539" y="831987"/>
                  </a:cubicBezTo>
                  <a:close/>
                  <a:moveTo>
                    <a:pt x="1261539" y="640235"/>
                  </a:moveTo>
                  <a:lnTo>
                    <a:pt x="890208" y="640235"/>
                  </a:lnTo>
                  <a:cubicBezTo>
                    <a:pt x="849138" y="640235"/>
                    <a:pt x="815725" y="673675"/>
                    <a:pt x="815725" y="714751"/>
                  </a:cubicBezTo>
                  <a:lnTo>
                    <a:pt x="815725" y="729576"/>
                  </a:lnTo>
                  <a:cubicBezTo>
                    <a:pt x="815725" y="770680"/>
                    <a:pt x="849138" y="804120"/>
                    <a:pt x="890208" y="804120"/>
                  </a:cubicBezTo>
                  <a:lnTo>
                    <a:pt x="1261539" y="804120"/>
                  </a:lnTo>
                  <a:cubicBezTo>
                    <a:pt x="1302609" y="804120"/>
                    <a:pt x="1336022" y="770680"/>
                    <a:pt x="1336022" y="729576"/>
                  </a:cubicBezTo>
                  <a:lnTo>
                    <a:pt x="1336022" y="714751"/>
                  </a:lnTo>
                  <a:cubicBezTo>
                    <a:pt x="1336022" y="673675"/>
                    <a:pt x="1302609" y="640235"/>
                    <a:pt x="1261539" y="640235"/>
                  </a:cubicBezTo>
                  <a:close/>
                  <a:moveTo>
                    <a:pt x="1259701" y="448455"/>
                  </a:moveTo>
                  <a:lnTo>
                    <a:pt x="927325" y="448455"/>
                  </a:lnTo>
                  <a:cubicBezTo>
                    <a:pt x="920809" y="448455"/>
                    <a:pt x="914405" y="449263"/>
                    <a:pt x="908251" y="450851"/>
                  </a:cubicBezTo>
                  <a:cubicBezTo>
                    <a:pt x="874532" y="459546"/>
                    <a:pt x="850976" y="489977"/>
                    <a:pt x="850976" y="524866"/>
                  </a:cubicBezTo>
                  <a:lnTo>
                    <a:pt x="850976" y="535957"/>
                  </a:lnTo>
                  <a:cubicBezTo>
                    <a:pt x="850976" y="578092"/>
                    <a:pt x="885224" y="612368"/>
                    <a:pt x="927325" y="612368"/>
                  </a:cubicBezTo>
                  <a:lnTo>
                    <a:pt x="1259701" y="612368"/>
                  </a:lnTo>
                  <a:cubicBezTo>
                    <a:pt x="1301774" y="612368"/>
                    <a:pt x="1336022" y="578092"/>
                    <a:pt x="1336022" y="535957"/>
                  </a:cubicBezTo>
                  <a:lnTo>
                    <a:pt x="1336022" y="524866"/>
                  </a:lnTo>
                  <a:cubicBezTo>
                    <a:pt x="1336022" y="482731"/>
                    <a:pt x="1301774" y="448455"/>
                    <a:pt x="1259701" y="448455"/>
                  </a:cubicBezTo>
                  <a:close/>
                  <a:moveTo>
                    <a:pt x="823131" y="1102910"/>
                  </a:moveTo>
                  <a:cubicBezTo>
                    <a:pt x="823131" y="1069469"/>
                    <a:pt x="838557" y="1039568"/>
                    <a:pt x="862615" y="1019922"/>
                  </a:cubicBezTo>
                  <a:cubicBezTo>
                    <a:pt x="819567" y="1007856"/>
                    <a:pt x="787881" y="968229"/>
                    <a:pt x="787881" y="921329"/>
                  </a:cubicBezTo>
                  <a:lnTo>
                    <a:pt x="787881" y="906531"/>
                  </a:lnTo>
                  <a:cubicBezTo>
                    <a:pt x="787881" y="868827"/>
                    <a:pt x="808374" y="835833"/>
                    <a:pt x="838780" y="818054"/>
                  </a:cubicBezTo>
                  <a:cubicBezTo>
                    <a:pt x="808374" y="800275"/>
                    <a:pt x="787881" y="767280"/>
                    <a:pt x="787881" y="729576"/>
                  </a:cubicBezTo>
                  <a:lnTo>
                    <a:pt x="787881" y="714751"/>
                  </a:lnTo>
                  <a:cubicBezTo>
                    <a:pt x="787881" y="668353"/>
                    <a:pt x="818899" y="629060"/>
                    <a:pt x="861306" y="616548"/>
                  </a:cubicBezTo>
                  <a:cubicBezTo>
                    <a:pt x="838000" y="597404"/>
                    <a:pt x="823131" y="568394"/>
                    <a:pt x="823131" y="535957"/>
                  </a:cubicBezTo>
                  <a:lnTo>
                    <a:pt x="823131" y="524866"/>
                  </a:lnTo>
                  <a:cubicBezTo>
                    <a:pt x="823131" y="480195"/>
                    <a:pt x="851421" y="440903"/>
                    <a:pt x="892937" y="426412"/>
                  </a:cubicBezTo>
                  <a:cubicBezTo>
                    <a:pt x="892937" y="426384"/>
                    <a:pt x="892937" y="426384"/>
                    <a:pt x="892937" y="426384"/>
                  </a:cubicBezTo>
                  <a:cubicBezTo>
                    <a:pt x="965610" y="325422"/>
                    <a:pt x="979338" y="163460"/>
                    <a:pt x="925570" y="41319"/>
                  </a:cubicBezTo>
                  <a:cubicBezTo>
                    <a:pt x="916605" y="20920"/>
                    <a:pt x="900483" y="6039"/>
                    <a:pt x="882468" y="1469"/>
                  </a:cubicBezTo>
                  <a:cubicBezTo>
                    <a:pt x="867181" y="-2376"/>
                    <a:pt x="851644" y="1358"/>
                    <a:pt x="837583" y="12310"/>
                  </a:cubicBezTo>
                  <a:cubicBezTo>
                    <a:pt x="810323" y="33488"/>
                    <a:pt x="798740" y="77518"/>
                    <a:pt x="792391" y="108785"/>
                  </a:cubicBezTo>
                  <a:cubicBezTo>
                    <a:pt x="781003" y="165020"/>
                    <a:pt x="763823" y="223903"/>
                    <a:pt x="715430" y="273506"/>
                  </a:cubicBezTo>
                  <a:cubicBezTo>
                    <a:pt x="697164" y="292233"/>
                    <a:pt x="677061" y="309064"/>
                    <a:pt x="657597" y="325339"/>
                  </a:cubicBezTo>
                  <a:cubicBezTo>
                    <a:pt x="632593" y="346239"/>
                    <a:pt x="608981" y="365997"/>
                    <a:pt x="588599" y="389656"/>
                  </a:cubicBezTo>
                  <a:cubicBezTo>
                    <a:pt x="544355" y="441014"/>
                    <a:pt x="522776" y="506084"/>
                    <a:pt x="508909" y="557024"/>
                  </a:cubicBezTo>
                  <a:cubicBezTo>
                    <a:pt x="501196" y="585365"/>
                    <a:pt x="475329" y="605123"/>
                    <a:pt x="445981" y="605123"/>
                  </a:cubicBezTo>
                  <a:cubicBezTo>
                    <a:pt x="445953" y="605123"/>
                    <a:pt x="445926" y="605123"/>
                    <a:pt x="445898" y="605123"/>
                  </a:cubicBezTo>
                  <a:lnTo>
                    <a:pt x="316144" y="605095"/>
                  </a:lnTo>
                  <a:lnTo>
                    <a:pt x="316144" y="1081090"/>
                  </a:lnTo>
                  <a:lnTo>
                    <a:pt x="411594" y="1081090"/>
                  </a:lnTo>
                  <a:cubicBezTo>
                    <a:pt x="434621" y="1081090"/>
                    <a:pt x="455922" y="1091345"/>
                    <a:pt x="470039" y="1109236"/>
                  </a:cubicBezTo>
                  <a:cubicBezTo>
                    <a:pt x="491284" y="1136266"/>
                    <a:pt x="529904" y="1168453"/>
                    <a:pt x="593166" y="1168453"/>
                  </a:cubicBezTo>
                  <a:lnTo>
                    <a:pt x="838863" y="1164328"/>
                  </a:lnTo>
                  <a:cubicBezTo>
                    <a:pt x="828645" y="1147664"/>
                    <a:pt x="823131" y="1128436"/>
                    <a:pt x="823131" y="1108455"/>
                  </a:cubicBezTo>
                  <a:lnTo>
                    <a:pt x="823131" y="1102910"/>
                  </a:lnTo>
                  <a:close/>
                  <a:moveTo>
                    <a:pt x="228434" y="516812"/>
                  </a:moveTo>
                  <a:lnTo>
                    <a:pt x="59893" y="516812"/>
                  </a:lnTo>
                  <a:cubicBezTo>
                    <a:pt x="26870" y="516812"/>
                    <a:pt x="0" y="543704"/>
                    <a:pt x="0" y="576754"/>
                  </a:cubicBezTo>
                  <a:lnTo>
                    <a:pt x="0" y="1127711"/>
                  </a:lnTo>
                  <a:cubicBezTo>
                    <a:pt x="0" y="1160761"/>
                    <a:pt x="26870" y="1187625"/>
                    <a:pt x="59893" y="1187625"/>
                  </a:cubicBezTo>
                  <a:lnTo>
                    <a:pt x="228434" y="1187625"/>
                  </a:lnTo>
                  <a:cubicBezTo>
                    <a:pt x="261457" y="1187625"/>
                    <a:pt x="288299" y="1160761"/>
                    <a:pt x="288299" y="1127711"/>
                  </a:cubicBezTo>
                  <a:lnTo>
                    <a:pt x="288299" y="576754"/>
                  </a:lnTo>
                  <a:cubicBezTo>
                    <a:pt x="288299" y="543704"/>
                    <a:pt x="261457" y="516812"/>
                    <a:pt x="228434" y="5168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1169453" y="2366314"/>
              <a:ext cx="695855" cy="621672"/>
            </a:xfrm>
            <a:custGeom>
              <a:rect b="b" l="l" r="r" t="t"/>
              <a:pathLst>
                <a:path extrusionOk="0" h="1243344" w="1391710">
                  <a:moveTo>
                    <a:pt x="1391711" y="563810"/>
                  </a:moveTo>
                  <a:lnTo>
                    <a:pt x="1391711" y="552719"/>
                  </a:lnTo>
                  <a:cubicBezTo>
                    <a:pt x="1391711" y="495229"/>
                    <a:pt x="1344988" y="448441"/>
                    <a:pt x="1287546" y="448441"/>
                  </a:cubicBezTo>
                  <a:lnTo>
                    <a:pt x="957870" y="448441"/>
                  </a:lnTo>
                  <a:cubicBezTo>
                    <a:pt x="1023053" y="339537"/>
                    <a:pt x="1032631" y="179999"/>
                    <a:pt x="978920" y="57914"/>
                  </a:cubicBezTo>
                  <a:cubicBezTo>
                    <a:pt x="966501" y="29740"/>
                    <a:pt x="943391" y="8952"/>
                    <a:pt x="917134" y="2319"/>
                  </a:cubicBezTo>
                  <a:cubicBezTo>
                    <a:pt x="893550" y="-3644"/>
                    <a:pt x="869130" y="1985"/>
                    <a:pt x="848331" y="18148"/>
                  </a:cubicBezTo>
                  <a:cubicBezTo>
                    <a:pt x="813776" y="45011"/>
                    <a:pt x="800160" y="95478"/>
                    <a:pt x="792948" y="131120"/>
                  </a:cubicBezTo>
                  <a:cubicBezTo>
                    <a:pt x="782423" y="183176"/>
                    <a:pt x="766691" y="237460"/>
                    <a:pt x="723338" y="281908"/>
                  </a:cubicBezTo>
                  <a:cubicBezTo>
                    <a:pt x="706074" y="299604"/>
                    <a:pt x="686500" y="315961"/>
                    <a:pt x="667566" y="331790"/>
                  </a:cubicBezTo>
                  <a:cubicBezTo>
                    <a:pt x="642812" y="352495"/>
                    <a:pt x="617223" y="373925"/>
                    <a:pt x="595338" y="399311"/>
                  </a:cubicBezTo>
                  <a:cubicBezTo>
                    <a:pt x="547473" y="454906"/>
                    <a:pt x="524530" y="523765"/>
                    <a:pt x="509912" y="577548"/>
                  </a:cubicBezTo>
                  <a:cubicBezTo>
                    <a:pt x="505484" y="593795"/>
                    <a:pt x="490643" y="605109"/>
                    <a:pt x="473825" y="605109"/>
                  </a:cubicBezTo>
                  <a:cubicBezTo>
                    <a:pt x="473798" y="605109"/>
                    <a:pt x="473798" y="605109"/>
                    <a:pt x="473770" y="605109"/>
                  </a:cubicBezTo>
                  <a:lnTo>
                    <a:pt x="343988" y="605081"/>
                  </a:lnTo>
                  <a:lnTo>
                    <a:pt x="343988" y="604607"/>
                  </a:lnTo>
                  <a:cubicBezTo>
                    <a:pt x="343988" y="556202"/>
                    <a:pt x="304644" y="516798"/>
                    <a:pt x="256278" y="516798"/>
                  </a:cubicBezTo>
                  <a:lnTo>
                    <a:pt x="87737" y="516798"/>
                  </a:lnTo>
                  <a:cubicBezTo>
                    <a:pt x="39372" y="516798"/>
                    <a:pt x="0" y="556202"/>
                    <a:pt x="0" y="604607"/>
                  </a:cubicBezTo>
                  <a:lnTo>
                    <a:pt x="0" y="1155564"/>
                  </a:lnTo>
                  <a:cubicBezTo>
                    <a:pt x="0" y="1203969"/>
                    <a:pt x="39372" y="1243345"/>
                    <a:pt x="87737" y="1243345"/>
                  </a:cubicBezTo>
                  <a:lnTo>
                    <a:pt x="256278" y="1243345"/>
                  </a:lnTo>
                  <a:cubicBezTo>
                    <a:pt x="304644" y="1243345"/>
                    <a:pt x="343988" y="1203969"/>
                    <a:pt x="343988" y="1155564"/>
                  </a:cubicBezTo>
                  <a:lnTo>
                    <a:pt x="343988" y="1136810"/>
                  </a:lnTo>
                  <a:lnTo>
                    <a:pt x="439438" y="1136810"/>
                  </a:lnTo>
                  <a:cubicBezTo>
                    <a:pt x="453889" y="1136810"/>
                    <a:pt x="467226" y="1143219"/>
                    <a:pt x="475997" y="1154366"/>
                  </a:cubicBezTo>
                  <a:cubicBezTo>
                    <a:pt x="496546" y="1180421"/>
                    <a:pt x="542684" y="1224173"/>
                    <a:pt x="621233" y="1224173"/>
                  </a:cubicBezTo>
                  <a:lnTo>
                    <a:pt x="886087" y="1219714"/>
                  </a:lnTo>
                  <a:cubicBezTo>
                    <a:pt x="887480" y="1219686"/>
                    <a:pt x="888788" y="1219407"/>
                    <a:pt x="890041" y="1218989"/>
                  </a:cubicBezTo>
                  <a:cubicBezTo>
                    <a:pt x="909114" y="1234762"/>
                    <a:pt x="932754" y="1243345"/>
                    <a:pt x="957925" y="1243345"/>
                  </a:cubicBezTo>
                  <a:lnTo>
                    <a:pt x="1235393" y="1243345"/>
                  </a:lnTo>
                  <a:cubicBezTo>
                    <a:pt x="1294367" y="1243345"/>
                    <a:pt x="1342343" y="1195330"/>
                    <a:pt x="1342343" y="1136308"/>
                  </a:cubicBezTo>
                  <a:lnTo>
                    <a:pt x="1342343" y="1130763"/>
                  </a:lnTo>
                  <a:cubicBezTo>
                    <a:pt x="1342343" y="1098688"/>
                    <a:pt x="1328170" y="1069901"/>
                    <a:pt x="1305756" y="1050255"/>
                  </a:cubicBezTo>
                  <a:cubicBezTo>
                    <a:pt x="1354427" y="1042397"/>
                    <a:pt x="1391711" y="1000067"/>
                    <a:pt x="1391711" y="949182"/>
                  </a:cubicBezTo>
                  <a:lnTo>
                    <a:pt x="1391711" y="934384"/>
                  </a:lnTo>
                  <a:cubicBezTo>
                    <a:pt x="1391711" y="896680"/>
                    <a:pt x="1371217" y="863686"/>
                    <a:pt x="1340812" y="845907"/>
                  </a:cubicBezTo>
                  <a:cubicBezTo>
                    <a:pt x="1371217" y="828128"/>
                    <a:pt x="1391711" y="795133"/>
                    <a:pt x="1391711" y="757429"/>
                  </a:cubicBezTo>
                  <a:lnTo>
                    <a:pt x="1391711" y="742604"/>
                  </a:lnTo>
                  <a:cubicBezTo>
                    <a:pt x="1391711" y="704622"/>
                    <a:pt x="1370911" y="671432"/>
                    <a:pt x="1340143" y="653764"/>
                  </a:cubicBezTo>
                  <a:cubicBezTo>
                    <a:pt x="1370967" y="635623"/>
                    <a:pt x="1391711" y="602099"/>
                    <a:pt x="1391711" y="563810"/>
                  </a:cubicBezTo>
                  <a:close/>
                  <a:moveTo>
                    <a:pt x="316144" y="1155564"/>
                  </a:moveTo>
                  <a:cubicBezTo>
                    <a:pt x="316144" y="1188614"/>
                    <a:pt x="289302" y="1215478"/>
                    <a:pt x="256278" y="1215478"/>
                  </a:cubicBezTo>
                  <a:lnTo>
                    <a:pt x="87737" y="1215478"/>
                  </a:lnTo>
                  <a:cubicBezTo>
                    <a:pt x="54714" y="1215478"/>
                    <a:pt x="27844" y="1188614"/>
                    <a:pt x="27844" y="1155564"/>
                  </a:cubicBezTo>
                  <a:lnTo>
                    <a:pt x="27844" y="604607"/>
                  </a:lnTo>
                  <a:cubicBezTo>
                    <a:pt x="27844" y="571557"/>
                    <a:pt x="54714" y="544665"/>
                    <a:pt x="87737" y="544665"/>
                  </a:cubicBezTo>
                  <a:lnTo>
                    <a:pt x="256278" y="544665"/>
                  </a:lnTo>
                  <a:cubicBezTo>
                    <a:pt x="289302" y="544665"/>
                    <a:pt x="316144" y="571557"/>
                    <a:pt x="316144" y="604607"/>
                  </a:cubicBezTo>
                  <a:lnTo>
                    <a:pt x="316144" y="1155564"/>
                  </a:lnTo>
                  <a:close/>
                  <a:moveTo>
                    <a:pt x="621010" y="1196306"/>
                  </a:moveTo>
                  <a:cubicBezTo>
                    <a:pt x="557748" y="1196306"/>
                    <a:pt x="519128" y="1164119"/>
                    <a:pt x="497883" y="1137088"/>
                  </a:cubicBezTo>
                  <a:cubicBezTo>
                    <a:pt x="483766" y="1119198"/>
                    <a:pt x="462465" y="1108943"/>
                    <a:pt x="439438" y="1108943"/>
                  </a:cubicBezTo>
                  <a:lnTo>
                    <a:pt x="343988" y="1108943"/>
                  </a:lnTo>
                  <a:lnTo>
                    <a:pt x="343988" y="632948"/>
                  </a:lnTo>
                  <a:lnTo>
                    <a:pt x="473742" y="632976"/>
                  </a:lnTo>
                  <a:cubicBezTo>
                    <a:pt x="473770" y="632976"/>
                    <a:pt x="473798" y="632976"/>
                    <a:pt x="473825" y="632976"/>
                  </a:cubicBezTo>
                  <a:cubicBezTo>
                    <a:pt x="503173" y="632976"/>
                    <a:pt x="529041" y="613218"/>
                    <a:pt x="536753" y="584877"/>
                  </a:cubicBezTo>
                  <a:cubicBezTo>
                    <a:pt x="550620" y="533937"/>
                    <a:pt x="572199" y="468867"/>
                    <a:pt x="616444" y="417509"/>
                  </a:cubicBezTo>
                  <a:cubicBezTo>
                    <a:pt x="636826" y="393850"/>
                    <a:pt x="660438" y="374092"/>
                    <a:pt x="685442" y="353192"/>
                  </a:cubicBezTo>
                  <a:cubicBezTo>
                    <a:pt x="704905" y="336917"/>
                    <a:pt x="725008" y="320086"/>
                    <a:pt x="743274" y="301359"/>
                  </a:cubicBezTo>
                  <a:cubicBezTo>
                    <a:pt x="791667" y="251756"/>
                    <a:pt x="808847" y="192873"/>
                    <a:pt x="820236" y="136638"/>
                  </a:cubicBezTo>
                  <a:cubicBezTo>
                    <a:pt x="826584" y="105371"/>
                    <a:pt x="838167" y="61341"/>
                    <a:pt x="865427" y="40162"/>
                  </a:cubicBezTo>
                  <a:cubicBezTo>
                    <a:pt x="879488" y="29211"/>
                    <a:pt x="895025" y="25477"/>
                    <a:pt x="910312" y="29322"/>
                  </a:cubicBezTo>
                  <a:cubicBezTo>
                    <a:pt x="928327" y="33892"/>
                    <a:pt x="944449" y="48773"/>
                    <a:pt x="953415" y="69172"/>
                  </a:cubicBezTo>
                  <a:cubicBezTo>
                    <a:pt x="1007182" y="191313"/>
                    <a:pt x="993455" y="353275"/>
                    <a:pt x="920781" y="454237"/>
                  </a:cubicBezTo>
                  <a:cubicBezTo>
                    <a:pt x="920781" y="454237"/>
                    <a:pt x="920781" y="454237"/>
                    <a:pt x="920781" y="454265"/>
                  </a:cubicBezTo>
                  <a:cubicBezTo>
                    <a:pt x="879265" y="468756"/>
                    <a:pt x="850976" y="508048"/>
                    <a:pt x="850976" y="552719"/>
                  </a:cubicBezTo>
                  <a:lnTo>
                    <a:pt x="850976" y="563810"/>
                  </a:lnTo>
                  <a:cubicBezTo>
                    <a:pt x="850976" y="596247"/>
                    <a:pt x="865844" y="625257"/>
                    <a:pt x="889150" y="644401"/>
                  </a:cubicBezTo>
                  <a:cubicBezTo>
                    <a:pt x="846743" y="656913"/>
                    <a:pt x="815725" y="696206"/>
                    <a:pt x="815725" y="742604"/>
                  </a:cubicBezTo>
                  <a:lnTo>
                    <a:pt x="815725" y="757429"/>
                  </a:lnTo>
                  <a:cubicBezTo>
                    <a:pt x="815725" y="795133"/>
                    <a:pt x="836218" y="828128"/>
                    <a:pt x="866624" y="845907"/>
                  </a:cubicBezTo>
                  <a:cubicBezTo>
                    <a:pt x="836218" y="863686"/>
                    <a:pt x="815725" y="896680"/>
                    <a:pt x="815725" y="934384"/>
                  </a:cubicBezTo>
                  <a:lnTo>
                    <a:pt x="815725" y="949182"/>
                  </a:lnTo>
                  <a:cubicBezTo>
                    <a:pt x="815725" y="996082"/>
                    <a:pt x="847412" y="1035709"/>
                    <a:pt x="890459" y="1047775"/>
                  </a:cubicBezTo>
                  <a:cubicBezTo>
                    <a:pt x="866401" y="1067421"/>
                    <a:pt x="850976" y="1097322"/>
                    <a:pt x="850976" y="1130763"/>
                  </a:cubicBezTo>
                  <a:lnTo>
                    <a:pt x="850976" y="1136308"/>
                  </a:lnTo>
                  <a:cubicBezTo>
                    <a:pt x="850976" y="1156289"/>
                    <a:pt x="856489" y="1175517"/>
                    <a:pt x="866708" y="1192181"/>
                  </a:cubicBezTo>
                  <a:lnTo>
                    <a:pt x="621010" y="1196306"/>
                  </a:lnTo>
                  <a:close/>
                  <a:moveTo>
                    <a:pt x="1314499" y="1130763"/>
                  </a:moveTo>
                  <a:lnTo>
                    <a:pt x="1314499" y="1136308"/>
                  </a:lnTo>
                  <a:cubicBezTo>
                    <a:pt x="1314499" y="1179976"/>
                    <a:pt x="1278997" y="1215478"/>
                    <a:pt x="1235393" y="1215478"/>
                  </a:cubicBezTo>
                  <a:lnTo>
                    <a:pt x="957925" y="1215478"/>
                  </a:lnTo>
                  <a:cubicBezTo>
                    <a:pt x="936068" y="1215478"/>
                    <a:pt x="915741" y="1206756"/>
                    <a:pt x="900678" y="1190927"/>
                  </a:cubicBezTo>
                  <a:cubicBezTo>
                    <a:pt x="886588" y="1176158"/>
                    <a:pt x="878820" y="1156762"/>
                    <a:pt x="878820" y="1136308"/>
                  </a:cubicBezTo>
                  <a:lnTo>
                    <a:pt x="878820" y="1130763"/>
                  </a:lnTo>
                  <a:cubicBezTo>
                    <a:pt x="878820" y="1087123"/>
                    <a:pt x="914321" y="1051593"/>
                    <a:pt x="957925" y="1051593"/>
                  </a:cubicBezTo>
                  <a:lnTo>
                    <a:pt x="1235393" y="1051593"/>
                  </a:lnTo>
                  <a:cubicBezTo>
                    <a:pt x="1278997" y="1051593"/>
                    <a:pt x="1314499" y="1087123"/>
                    <a:pt x="1314499" y="1130763"/>
                  </a:cubicBezTo>
                  <a:close/>
                  <a:moveTo>
                    <a:pt x="1363867" y="934384"/>
                  </a:moveTo>
                  <a:lnTo>
                    <a:pt x="1363867" y="949182"/>
                  </a:lnTo>
                  <a:cubicBezTo>
                    <a:pt x="1363867" y="990285"/>
                    <a:pt x="1330454" y="1023726"/>
                    <a:pt x="1289383" y="1023726"/>
                  </a:cubicBezTo>
                  <a:lnTo>
                    <a:pt x="1235393" y="1023726"/>
                  </a:lnTo>
                  <a:lnTo>
                    <a:pt x="957925" y="1023726"/>
                  </a:lnTo>
                  <a:lnTo>
                    <a:pt x="918052" y="1023726"/>
                  </a:lnTo>
                  <a:cubicBezTo>
                    <a:pt x="876982" y="1023726"/>
                    <a:pt x="843569" y="990285"/>
                    <a:pt x="843569" y="949182"/>
                  </a:cubicBezTo>
                  <a:lnTo>
                    <a:pt x="843569" y="934384"/>
                  </a:lnTo>
                  <a:cubicBezTo>
                    <a:pt x="843569" y="893281"/>
                    <a:pt x="876982" y="859840"/>
                    <a:pt x="918052" y="859840"/>
                  </a:cubicBezTo>
                  <a:lnTo>
                    <a:pt x="1289383" y="859840"/>
                  </a:lnTo>
                  <a:cubicBezTo>
                    <a:pt x="1330454" y="859840"/>
                    <a:pt x="1363867" y="893281"/>
                    <a:pt x="1363867" y="934384"/>
                  </a:cubicBezTo>
                  <a:close/>
                  <a:moveTo>
                    <a:pt x="1363867" y="742604"/>
                  </a:moveTo>
                  <a:lnTo>
                    <a:pt x="1363867" y="757429"/>
                  </a:lnTo>
                  <a:cubicBezTo>
                    <a:pt x="1363867" y="798533"/>
                    <a:pt x="1330454" y="831973"/>
                    <a:pt x="1289383" y="831973"/>
                  </a:cubicBezTo>
                  <a:lnTo>
                    <a:pt x="918052" y="831973"/>
                  </a:lnTo>
                  <a:cubicBezTo>
                    <a:pt x="876982" y="831973"/>
                    <a:pt x="843569" y="798533"/>
                    <a:pt x="843569" y="757429"/>
                  </a:cubicBezTo>
                  <a:lnTo>
                    <a:pt x="843569" y="742604"/>
                  </a:lnTo>
                  <a:cubicBezTo>
                    <a:pt x="843569" y="701528"/>
                    <a:pt x="876982" y="668088"/>
                    <a:pt x="918052" y="668088"/>
                  </a:cubicBezTo>
                  <a:lnTo>
                    <a:pt x="1289383" y="668088"/>
                  </a:lnTo>
                  <a:cubicBezTo>
                    <a:pt x="1330454" y="668088"/>
                    <a:pt x="1363867" y="701528"/>
                    <a:pt x="1363867" y="742604"/>
                  </a:cubicBezTo>
                  <a:close/>
                  <a:moveTo>
                    <a:pt x="1287546" y="640221"/>
                  </a:moveTo>
                  <a:lnTo>
                    <a:pt x="955169" y="640221"/>
                  </a:lnTo>
                  <a:cubicBezTo>
                    <a:pt x="913068" y="640221"/>
                    <a:pt x="878820" y="605945"/>
                    <a:pt x="878820" y="563810"/>
                  </a:cubicBezTo>
                  <a:lnTo>
                    <a:pt x="878820" y="552719"/>
                  </a:lnTo>
                  <a:cubicBezTo>
                    <a:pt x="878820" y="517830"/>
                    <a:pt x="902376" y="487399"/>
                    <a:pt x="936096" y="478704"/>
                  </a:cubicBezTo>
                  <a:cubicBezTo>
                    <a:pt x="942249" y="477116"/>
                    <a:pt x="948653" y="476308"/>
                    <a:pt x="955169" y="476308"/>
                  </a:cubicBezTo>
                  <a:lnTo>
                    <a:pt x="1287546" y="476308"/>
                  </a:lnTo>
                  <a:cubicBezTo>
                    <a:pt x="1329618" y="476308"/>
                    <a:pt x="1363867" y="510584"/>
                    <a:pt x="1363867" y="552719"/>
                  </a:cubicBezTo>
                  <a:lnTo>
                    <a:pt x="1363867" y="563810"/>
                  </a:lnTo>
                  <a:cubicBezTo>
                    <a:pt x="1363867" y="605945"/>
                    <a:pt x="1329618" y="640221"/>
                    <a:pt x="1287546" y="64022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21"/>
          <p:cNvGrpSpPr/>
          <p:nvPr/>
        </p:nvGrpSpPr>
        <p:grpSpPr>
          <a:xfrm>
            <a:off x="7401917" y="2369012"/>
            <a:ext cx="448857" cy="616638"/>
            <a:chOff x="7401917" y="2369012"/>
            <a:chExt cx="448857" cy="616638"/>
          </a:xfrm>
        </p:grpSpPr>
        <p:sp>
          <p:nvSpPr>
            <p:cNvPr id="775" name="Google Shape;775;p21"/>
            <p:cNvSpPr/>
            <p:nvPr/>
          </p:nvSpPr>
          <p:spPr>
            <a:xfrm>
              <a:off x="7408087" y="2375184"/>
              <a:ext cx="436518" cy="604292"/>
            </a:xfrm>
            <a:custGeom>
              <a:rect b="b" l="l" r="r" t="t"/>
              <a:pathLst>
                <a:path extrusionOk="0" h="1208585" w="873035">
                  <a:moveTo>
                    <a:pt x="873036" y="65135"/>
                  </a:moveTo>
                  <a:lnTo>
                    <a:pt x="873036" y="518392"/>
                  </a:lnTo>
                  <a:cubicBezTo>
                    <a:pt x="873036" y="531305"/>
                    <a:pt x="860228" y="540441"/>
                    <a:pt x="848110" y="535997"/>
                  </a:cubicBezTo>
                  <a:cubicBezTo>
                    <a:pt x="592957" y="442318"/>
                    <a:pt x="337803" y="660835"/>
                    <a:pt x="82649" y="546169"/>
                  </a:cubicBezTo>
                  <a:lnTo>
                    <a:pt x="82649" y="1176462"/>
                  </a:lnTo>
                  <a:cubicBezTo>
                    <a:pt x="82649" y="1194215"/>
                    <a:pt x="68261" y="1208585"/>
                    <a:pt x="50542" y="1208585"/>
                  </a:cubicBezTo>
                  <a:lnTo>
                    <a:pt x="32107" y="1208585"/>
                  </a:lnTo>
                  <a:cubicBezTo>
                    <a:pt x="14363" y="1208585"/>
                    <a:pt x="0" y="1194190"/>
                    <a:pt x="0" y="1176462"/>
                  </a:cubicBezTo>
                  <a:lnTo>
                    <a:pt x="0" y="32123"/>
                  </a:lnTo>
                  <a:cubicBezTo>
                    <a:pt x="0" y="14395"/>
                    <a:pt x="14388" y="0"/>
                    <a:pt x="32107" y="0"/>
                  </a:cubicBezTo>
                  <a:lnTo>
                    <a:pt x="50542" y="0"/>
                  </a:lnTo>
                  <a:cubicBezTo>
                    <a:pt x="68286" y="0"/>
                    <a:pt x="82649" y="14395"/>
                    <a:pt x="82649" y="32123"/>
                  </a:cubicBezTo>
                  <a:lnTo>
                    <a:pt x="82649" y="52790"/>
                  </a:lnTo>
                  <a:cubicBezTo>
                    <a:pt x="342245" y="169456"/>
                    <a:pt x="601816" y="-58740"/>
                    <a:pt x="861412" y="47802"/>
                  </a:cubicBezTo>
                  <a:cubicBezTo>
                    <a:pt x="868446" y="50691"/>
                    <a:pt x="873036" y="57555"/>
                    <a:pt x="873036" y="65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7401917" y="2369012"/>
              <a:ext cx="448857" cy="616638"/>
            </a:xfrm>
            <a:custGeom>
              <a:rect b="b" l="l" r="r" t="t"/>
              <a:pathLst>
                <a:path extrusionOk="0" h="1233276" w="897714">
                  <a:moveTo>
                    <a:pt x="878441" y="48740"/>
                  </a:moveTo>
                  <a:cubicBezTo>
                    <a:pt x="747002" y="-5210"/>
                    <a:pt x="615069" y="24444"/>
                    <a:pt x="487480" y="53111"/>
                  </a:cubicBezTo>
                  <a:cubicBezTo>
                    <a:pt x="356608" y="82518"/>
                    <a:pt x="232819" y="110271"/>
                    <a:pt x="107353" y="57012"/>
                  </a:cubicBezTo>
                  <a:lnTo>
                    <a:pt x="107353" y="44469"/>
                  </a:lnTo>
                  <a:cubicBezTo>
                    <a:pt x="107353" y="19950"/>
                    <a:pt x="87412" y="0"/>
                    <a:pt x="62881" y="0"/>
                  </a:cubicBezTo>
                  <a:lnTo>
                    <a:pt x="44446" y="0"/>
                  </a:lnTo>
                  <a:cubicBezTo>
                    <a:pt x="19940" y="0"/>
                    <a:pt x="0" y="19950"/>
                    <a:pt x="0" y="44469"/>
                  </a:cubicBezTo>
                  <a:lnTo>
                    <a:pt x="0" y="1188807"/>
                  </a:lnTo>
                  <a:cubicBezTo>
                    <a:pt x="0" y="1213326"/>
                    <a:pt x="19940" y="1233276"/>
                    <a:pt x="44446" y="1233276"/>
                  </a:cubicBezTo>
                  <a:lnTo>
                    <a:pt x="62881" y="1233276"/>
                  </a:lnTo>
                  <a:cubicBezTo>
                    <a:pt x="87388" y="1233276"/>
                    <a:pt x="107328" y="1213326"/>
                    <a:pt x="107328" y="1188807"/>
                  </a:cubicBezTo>
                  <a:lnTo>
                    <a:pt x="107328" y="577058"/>
                  </a:lnTo>
                  <a:cubicBezTo>
                    <a:pt x="158931" y="597330"/>
                    <a:pt x="210584" y="604959"/>
                    <a:pt x="262014" y="604959"/>
                  </a:cubicBezTo>
                  <a:cubicBezTo>
                    <a:pt x="339827" y="604959"/>
                    <a:pt x="417096" y="587601"/>
                    <a:pt x="492884" y="570564"/>
                  </a:cubicBezTo>
                  <a:cubicBezTo>
                    <a:pt x="618006" y="542441"/>
                    <a:pt x="736192" y="515898"/>
                    <a:pt x="856205" y="559947"/>
                  </a:cubicBezTo>
                  <a:cubicBezTo>
                    <a:pt x="865608" y="563404"/>
                    <a:pt x="876145" y="562021"/>
                    <a:pt x="884413" y="556268"/>
                  </a:cubicBezTo>
                  <a:cubicBezTo>
                    <a:pt x="892754" y="550441"/>
                    <a:pt x="897715" y="540910"/>
                    <a:pt x="897715" y="530762"/>
                  </a:cubicBezTo>
                  <a:lnTo>
                    <a:pt x="897715" y="77481"/>
                  </a:lnTo>
                  <a:cubicBezTo>
                    <a:pt x="897715" y="64814"/>
                    <a:pt x="890163" y="53531"/>
                    <a:pt x="878441" y="48740"/>
                  </a:cubicBezTo>
                  <a:close/>
                  <a:moveTo>
                    <a:pt x="82674" y="1188832"/>
                  </a:moveTo>
                  <a:cubicBezTo>
                    <a:pt x="82674" y="1199746"/>
                    <a:pt x="73814" y="1208610"/>
                    <a:pt x="62906" y="1208610"/>
                  </a:cubicBezTo>
                  <a:lnTo>
                    <a:pt x="44471" y="1208610"/>
                  </a:lnTo>
                  <a:cubicBezTo>
                    <a:pt x="33563" y="1208610"/>
                    <a:pt x="24703" y="1199746"/>
                    <a:pt x="24703" y="1188832"/>
                  </a:cubicBezTo>
                  <a:lnTo>
                    <a:pt x="24703" y="44469"/>
                  </a:lnTo>
                  <a:cubicBezTo>
                    <a:pt x="24703" y="33555"/>
                    <a:pt x="33563" y="24691"/>
                    <a:pt x="44471" y="24691"/>
                  </a:cubicBezTo>
                  <a:lnTo>
                    <a:pt x="62906" y="24691"/>
                  </a:lnTo>
                  <a:cubicBezTo>
                    <a:pt x="73814" y="24691"/>
                    <a:pt x="82674" y="33555"/>
                    <a:pt x="82674" y="44469"/>
                  </a:cubicBezTo>
                  <a:lnTo>
                    <a:pt x="82674" y="65135"/>
                  </a:lnTo>
                  <a:lnTo>
                    <a:pt x="82674" y="558515"/>
                  </a:lnTo>
                  <a:lnTo>
                    <a:pt x="82674" y="1188832"/>
                  </a:lnTo>
                  <a:close/>
                  <a:moveTo>
                    <a:pt x="873036" y="530762"/>
                  </a:moveTo>
                  <a:cubicBezTo>
                    <a:pt x="873036" y="533774"/>
                    <a:pt x="871111" y="535453"/>
                    <a:pt x="870272" y="536021"/>
                  </a:cubicBezTo>
                  <a:cubicBezTo>
                    <a:pt x="869285" y="536713"/>
                    <a:pt x="867261" y="537700"/>
                    <a:pt x="864695" y="536787"/>
                  </a:cubicBezTo>
                  <a:cubicBezTo>
                    <a:pt x="737846" y="490219"/>
                    <a:pt x="610553" y="518836"/>
                    <a:pt x="487455" y="546490"/>
                  </a:cubicBezTo>
                  <a:cubicBezTo>
                    <a:pt x="356608" y="575898"/>
                    <a:pt x="232819" y="603700"/>
                    <a:pt x="107353" y="550441"/>
                  </a:cubicBezTo>
                  <a:lnTo>
                    <a:pt x="107353" y="83728"/>
                  </a:lnTo>
                  <a:cubicBezTo>
                    <a:pt x="158981" y="103999"/>
                    <a:pt x="210609" y="111580"/>
                    <a:pt x="262039" y="111580"/>
                  </a:cubicBezTo>
                  <a:cubicBezTo>
                    <a:pt x="339851" y="111580"/>
                    <a:pt x="417120" y="94222"/>
                    <a:pt x="492909" y="77185"/>
                  </a:cubicBezTo>
                  <a:cubicBezTo>
                    <a:pt x="622472" y="48074"/>
                    <a:pt x="744830" y="20568"/>
                    <a:pt x="869087" y="71555"/>
                  </a:cubicBezTo>
                  <a:cubicBezTo>
                    <a:pt x="871506" y="72543"/>
                    <a:pt x="873061" y="74864"/>
                    <a:pt x="873061" y="77456"/>
                  </a:cubicBezTo>
                  <a:lnTo>
                    <a:pt x="873061" y="53076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21"/>
          <p:cNvGrpSpPr/>
          <p:nvPr/>
        </p:nvGrpSpPr>
        <p:grpSpPr>
          <a:xfrm>
            <a:off x="4283016" y="2369012"/>
            <a:ext cx="577659" cy="615590"/>
            <a:chOff x="4283016" y="2369012"/>
            <a:chExt cx="577659" cy="615590"/>
          </a:xfrm>
        </p:grpSpPr>
        <p:sp>
          <p:nvSpPr>
            <p:cNvPr id="778" name="Google Shape;778;p21"/>
            <p:cNvSpPr/>
            <p:nvPr/>
          </p:nvSpPr>
          <p:spPr>
            <a:xfrm>
              <a:off x="4396910" y="2375171"/>
              <a:ext cx="349833" cy="603269"/>
            </a:xfrm>
            <a:custGeom>
              <a:rect b="b" l="l" r="r" t="t"/>
              <a:pathLst>
                <a:path extrusionOk="0" h="1206537" w="699667">
                  <a:moveTo>
                    <a:pt x="552873" y="1079213"/>
                  </a:moveTo>
                  <a:lnTo>
                    <a:pt x="552873" y="1179900"/>
                  </a:lnTo>
                  <a:cubicBezTo>
                    <a:pt x="552873" y="1194611"/>
                    <a:pt x="540944" y="1206538"/>
                    <a:pt x="526230" y="1206538"/>
                  </a:cubicBezTo>
                  <a:lnTo>
                    <a:pt x="173438" y="1206538"/>
                  </a:lnTo>
                  <a:cubicBezTo>
                    <a:pt x="158724" y="1206538"/>
                    <a:pt x="146795" y="1194611"/>
                    <a:pt x="146795" y="1179900"/>
                  </a:cubicBezTo>
                  <a:lnTo>
                    <a:pt x="146795" y="1079213"/>
                  </a:lnTo>
                  <a:cubicBezTo>
                    <a:pt x="146795" y="1064502"/>
                    <a:pt x="158724" y="1052575"/>
                    <a:pt x="173438" y="1052575"/>
                  </a:cubicBezTo>
                  <a:lnTo>
                    <a:pt x="526254" y="1052575"/>
                  </a:lnTo>
                  <a:cubicBezTo>
                    <a:pt x="540944" y="1052551"/>
                    <a:pt x="552873" y="1064477"/>
                    <a:pt x="552873" y="1079213"/>
                  </a:cubicBezTo>
                  <a:close/>
                  <a:moveTo>
                    <a:pt x="683722" y="0"/>
                  </a:moveTo>
                  <a:lnTo>
                    <a:pt x="15946" y="0"/>
                  </a:lnTo>
                  <a:cubicBezTo>
                    <a:pt x="7123" y="0"/>
                    <a:pt x="0" y="7146"/>
                    <a:pt x="0" y="15943"/>
                  </a:cubicBezTo>
                  <a:lnTo>
                    <a:pt x="0" y="470092"/>
                  </a:lnTo>
                  <a:cubicBezTo>
                    <a:pt x="0" y="634601"/>
                    <a:pt x="113596" y="772570"/>
                    <a:pt x="266652" y="809878"/>
                  </a:cubicBezTo>
                  <a:lnTo>
                    <a:pt x="266479" y="809878"/>
                  </a:lnTo>
                  <a:lnTo>
                    <a:pt x="233231" y="1052551"/>
                  </a:lnTo>
                  <a:lnTo>
                    <a:pt x="466437" y="1052551"/>
                  </a:lnTo>
                  <a:lnTo>
                    <a:pt x="433189" y="809878"/>
                  </a:lnTo>
                  <a:lnTo>
                    <a:pt x="433016" y="809878"/>
                  </a:lnTo>
                  <a:cubicBezTo>
                    <a:pt x="586072" y="772546"/>
                    <a:pt x="699668" y="634601"/>
                    <a:pt x="699668" y="470092"/>
                  </a:cubicBezTo>
                  <a:lnTo>
                    <a:pt x="699668" y="15943"/>
                  </a:lnTo>
                  <a:cubicBezTo>
                    <a:pt x="699668" y="7146"/>
                    <a:pt x="692520" y="0"/>
                    <a:pt x="683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4283016" y="2369012"/>
              <a:ext cx="577659" cy="615590"/>
            </a:xfrm>
            <a:custGeom>
              <a:rect b="b" l="l" r="r" t="t"/>
              <a:pathLst>
                <a:path extrusionOk="0" h="1231179" w="1155318">
                  <a:moveTo>
                    <a:pt x="1118591" y="201324"/>
                  </a:moveTo>
                  <a:lnTo>
                    <a:pt x="939779" y="201324"/>
                  </a:lnTo>
                  <a:lnTo>
                    <a:pt x="939779" y="28264"/>
                  </a:lnTo>
                  <a:cubicBezTo>
                    <a:pt x="939779" y="12691"/>
                    <a:pt x="927086" y="0"/>
                    <a:pt x="911510" y="0"/>
                  </a:cubicBezTo>
                  <a:lnTo>
                    <a:pt x="243734" y="0"/>
                  </a:lnTo>
                  <a:cubicBezTo>
                    <a:pt x="228133" y="0"/>
                    <a:pt x="215465" y="12691"/>
                    <a:pt x="215465" y="28264"/>
                  </a:cubicBezTo>
                  <a:lnTo>
                    <a:pt x="215465" y="201324"/>
                  </a:lnTo>
                  <a:lnTo>
                    <a:pt x="36629" y="201324"/>
                  </a:lnTo>
                  <a:cubicBezTo>
                    <a:pt x="16468" y="201324"/>
                    <a:pt x="53" y="217735"/>
                    <a:pt x="4" y="237917"/>
                  </a:cubicBezTo>
                  <a:cubicBezTo>
                    <a:pt x="-538" y="526152"/>
                    <a:pt x="52797" y="701947"/>
                    <a:pt x="158531" y="760471"/>
                  </a:cubicBezTo>
                  <a:cubicBezTo>
                    <a:pt x="186086" y="775724"/>
                    <a:pt x="213863" y="781096"/>
                    <a:pt x="239298" y="781096"/>
                  </a:cubicBezTo>
                  <a:cubicBezTo>
                    <a:pt x="285560" y="781096"/>
                    <a:pt x="324058" y="763354"/>
                    <a:pt x="339560" y="755050"/>
                  </a:cubicBezTo>
                  <a:cubicBezTo>
                    <a:pt x="379759" y="790189"/>
                    <a:pt x="427771" y="816605"/>
                    <a:pt x="480613" y="831316"/>
                  </a:cubicBezTo>
                  <a:lnTo>
                    <a:pt x="450298" y="1052575"/>
                  </a:lnTo>
                  <a:lnTo>
                    <a:pt x="401251" y="1052575"/>
                  </a:lnTo>
                  <a:cubicBezTo>
                    <a:pt x="379759" y="1052575"/>
                    <a:pt x="362285" y="1070046"/>
                    <a:pt x="362285" y="1091534"/>
                  </a:cubicBezTo>
                  <a:lnTo>
                    <a:pt x="362285" y="1192221"/>
                  </a:lnTo>
                  <a:cubicBezTo>
                    <a:pt x="362285" y="1213708"/>
                    <a:pt x="379759" y="1231179"/>
                    <a:pt x="401251" y="1231179"/>
                  </a:cubicBezTo>
                  <a:lnTo>
                    <a:pt x="754067" y="1231179"/>
                  </a:lnTo>
                  <a:cubicBezTo>
                    <a:pt x="775559" y="1231179"/>
                    <a:pt x="793033" y="1213708"/>
                    <a:pt x="793033" y="1192221"/>
                  </a:cubicBezTo>
                  <a:lnTo>
                    <a:pt x="793033" y="1091534"/>
                  </a:lnTo>
                  <a:cubicBezTo>
                    <a:pt x="793033" y="1070046"/>
                    <a:pt x="775559" y="1052575"/>
                    <a:pt x="754067" y="1052575"/>
                  </a:cubicBezTo>
                  <a:lnTo>
                    <a:pt x="705020" y="1052575"/>
                  </a:lnTo>
                  <a:lnTo>
                    <a:pt x="674705" y="831316"/>
                  </a:lnTo>
                  <a:cubicBezTo>
                    <a:pt x="727547" y="816605"/>
                    <a:pt x="775559" y="790189"/>
                    <a:pt x="815758" y="755050"/>
                  </a:cubicBezTo>
                  <a:cubicBezTo>
                    <a:pt x="831260" y="763354"/>
                    <a:pt x="869758" y="781096"/>
                    <a:pt x="916020" y="781096"/>
                  </a:cubicBezTo>
                  <a:cubicBezTo>
                    <a:pt x="941455" y="781096"/>
                    <a:pt x="969207" y="775724"/>
                    <a:pt x="996787" y="760471"/>
                  </a:cubicBezTo>
                  <a:cubicBezTo>
                    <a:pt x="1102521" y="701972"/>
                    <a:pt x="1155856" y="526152"/>
                    <a:pt x="1155314" y="237917"/>
                  </a:cubicBezTo>
                  <a:cubicBezTo>
                    <a:pt x="1155191" y="217735"/>
                    <a:pt x="1138751" y="201324"/>
                    <a:pt x="1118591" y="201324"/>
                  </a:cubicBezTo>
                  <a:close/>
                  <a:moveTo>
                    <a:pt x="768338" y="1091534"/>
                  </a:moveTo>
                  <a:lnTo>
                    <a:pt x="768338" y="1192221"/>
                  </a:lnTo>
                  <a:cubicBezTo>
                    <a:pt x="768338" y="1200131"/>
                    <a:pt x="761905" y="1206538"/>
                    <a:pt x="754018" y="1206538"/>
                  </a:cubicBezTo>
                  <a:lnTo>
                    <a:pt x="401226" y="1206538"/>
                  </a:lnTo>
                  <a:cubicBezTo>
                    <a:pt x="393315" y="1206538"/>
                    <a:pt x="386907" y="1200106"/>
                    <a:pt x="386907" y="1192221"/>
                  </a:cubicBezTo>
                  <a:lnTo>
                    <a:pt x="386907" y="1091534"/>
                  </a:lnTo>
                  <a:cubicBezTo>
                    <a:pt x="386907" y="1083624"/>
                    <a:pt x="393339" y="1077217"/>
                    <a:pt x="401226" y="1077217"/>
                  </a:cubicBezTo>
                  <a:lnTo>
                    <a:pt x="754043" y="1077217"/>
                  </a:lnTo>
                  <a:cubicBezTo>
                    <a:pt x="761929" y="1077193"/>
                    <a:pt x="768338" y="1083624"/>
                    <a:pt x="768338" y="1091534"/>
                  </a:cubicBezTo>
                  <a:close/>
                  <a:moveTo>
                    <a:pt x="243734" y="24642"/>
                  </a:moveTo>
                  <a:lnTo>
                    <a:pt x="911510" y="24642"/>
                  </a:lnTo>
                  <a:cubicBezTo>
                    <a:pt x="913506" y="24642"/>
                    <a:pt x="915133" y="26268"/>
                    <a:pt x="915133" y="28264"/>
                  </a:cubicBezTo>
                  <a:lnTo>
                    <a:pt x="915133" y="213571"/>
                  </a:lnTo>
                  <a:cubicBezTo>
                    <a:pt x="915133" y="213595"/>
                    <a:pt x="915133" y="213595"/>
                    <a:pt x="915133" y="213620"/>
                  </a:cubicBezTo>
                  <a:cubicBezTo>
                    <a:pt x="915133" y="213645"/>
                    <a:pt x="915133" y="213645"/>
                    <a:pt x="915133" y="213669"/>
                  </a:cubicBezTo>
                  <a:lnTo>
                    <a:pt x="915133" y="482413"/>
                  </a:lnTo>
                  <a:cubicBezTo>
                    <a:pt x="915133" y="668483"/>
                    <a:pt x="763729" y="819858"/>
                    <a:pt x="577622" y="819858"/>
                  </a:cubicBezTo>
                  <a:cubicBezTo>
                    <a:pt x="391516" y="819858"/>
                    <a:pt x="240111" y="668483"/>
                    <a:pt x="240111" y="482413"/>
                  </a:cubicBezTo>
                  <a:lnTo>
                    <a:pt x="240111" y="213694"/>
                  </a:lnTo>
                  <a:cubicBezTo>
                    <a:pt x="240111" y="213669"/>
                    <a:pt x="240111" y="213669"/>
                    <a:pt x="240111" y="213645"/>
                  </a:cubicBezTo>
                  <a:cubicBezTo>
                    <a:pt x="240111" y="213620"/>
                    <a:pt x="240111" y="213620"/>
                    <a:pt x="240111" y="213595"/>
                  </a:cubicBezTo>
                  <a:lnTo>
                    <a:pt x="240111" y="28289"/>
                  </a:lnTo>
                  <a:cubicBezTo>
                    <a:pt x="240111" y="26268"/>
                    <a:pt x="241738" y="24642"/>
                    <a:pt x="243734" y="24642"/>
                  </a:cubicBezTo>
                  <a:close/>
                  <a:moveTo>
                    <a:pt x="170263" y="738786"/>
                  </a:moveTo>
                  <a:cubicBezTo>
                    <a:pt x="49273" y="671588"/>
                    <a:pt x="24306" y="429334"/>
                    <a:pt x="24651" y="237966"/>
                  </a:cubicBezTo>
                  <a:cubicBezTo>
                    <a:pt x="24651" y="231337"/>
                    <a:pt x="30048" y="225965"/>
                    <a:pt x="36629" y="225965"/>
                  </a:cubicBezTo>
                  <a:lnTo>
                    <a:pt x="215440" y="225965"/>
                  </a:lnTo>
                  <a:lnTo>
                    <a:pt x="215440" y="482438"/>
                  </a:lnTo>
                  <a:cubicBezTo>
                    <a:pt x="215440" y="581596"/>
                    <a:pt x="255516" y="671564"/>
                    <a:pt x="320311" y="737012"/>
                  </a:cubicBezTo>
                  <a:cubicBezTo>
                    <a:pt x="293471" y="749604"/>
                    <a:pt x="230056" y="772004"/>
                    <a:pt x="170263" y="738786"/>
                  </a:cubicBezTo>
                  <a:close/>
                  <a:moveTo>
                    <a:pt x="680103" y="1052551"/>
                  </a:moveTo>
                  <a:lnTo>
                    <a:pt x="475141" y="1052551"/>
                  </a:lnTo>
                  <a:lnTo>
                    <a:pt x="504668" y="837132"/>
                  </a:lnTo>
                  <a:cubicBezTo>
                    <a:pt x="528230" y="841962"/>
                    <a:pt x="552655" y="844524"/>
                    <a:pt x="577622" y="844524"/>
                  </a:cubicBezTo>
                  <a:cubicBezTo>
                    <a:pt x="602614" y="844524"/>
                    <a:pt x="627014" y="841986"/>
                    <a:pt x="650576" y="837132"/>
                  </a:cubicBezTo>
                  <a:lnTo>
                    <a:pt x="680103" y="1052551"/>
                  </a:lnTo>
                  <a:close/>
                  <a:moveTo>
                    <a:pt x="984981" y="738786"/>
                  </a:moveTo>
                  <a:cubicBezTo>
                    <a:pt x="961887" y="751625"/>
                    <a:pt x="938251" y="756134"/>
                    <a:pt x="916365" y="756134"/>
                  </a:cubicBezTo>
                  <a:cubicBezTo>
                    <a:pt x="881638" y="756134"/>
                    <a:pt x="851397" y="744700"/>
                    <a:pt x="834883" y="736988"/>
                  </a:cubicBezTo>
                  <a:cubicBezTo>
                    <a:pt x="899679" y="671539"/>
                    <a:pt x="939779" y="581572"/>
                    <a:pt x="939779" y="482413"/>
                  </a:cubicBezTo>
                  <a:lnTo>
                    <a:pt x="939779" y="225965"/>
                  </a:lnTo>
                  <a:lnTo>
                    <a:pt x="1118591" y="225965"/>
                  </a:lnTo>
                  <a:cubicBezTo>
                    <a:pt x="1125196" y="225965"/>
                    <a:pt x="1130569" y="231362"/>
                    <a:pt x="1130569" y="237966"/>
                  </a:cubicBezTo>
                  <a:cubicBezTo>
                    <a:pt x="1130938" y="429334"/>
                    <a:pt x="1105972" y="671588"/>
                    <a:pt x="984981" y="738786"/>
                  </a:cubicBezTo>
                  <a:close/>
                  <a:moveTo>
                    <a:pt x="506147" y="1141877"/>
                  </a:moveTo>
                  <a:cubicBezTo>
                    <a:pt x="506147" y="1135076"/>
                    <a:pt x="511668" y="1129556"/>
                    <a:pt x="518470" y="1129556"/>
                  </a:cubicBezTo>
                  <a:lnTo>
                    <a:pt x="636774" y="1129556"/>
                  </a:lnTo>
                  <a:cubicBezTo>
                    <a:pt x="643576" y="1129556"/>
                    <a:pt x="649097" y="1135076"/>
                    <a:pt x="649097" y="1141877"/>
                  </a:cubicBezTo>
                  <a:cubicBezTo>
                    <a:pt x="649097" y="1148678"/>
                    <a:pt x="643576" y="1154198"/>
                    <a:pt x="636774" y="1154198"/>
                  </a:cubicBezTo>
                  <a:lnTo>
                    <a:pt x="518470" y="1154198"/>
                  </a:lnTo>
                  <a:cubicBezTo>
                    <a:pt x="511668" y="1154198"/>
                    <a:pt x="506147" y="1148678"/>
                    <a:pt x="506147" y="1141877"/>
                  </a:cubicBezTo>
                  <a:close/>
                  <a:moveTo>
                    <a:pt x="477162" y="425564"/>
                  </a:moveTo>
                  <a:lnTo>
                    <a:pt x="459663" y="527631"/>
                  </a:lnTo>
                  <a:cubicBezTo>
                    <a:pt x="458480" y="534481"/>
                    <a:pt x="461241" y="541258"/>
                    <a:pt x="466860" y="545348"/>
                  </a:cubicBezTo>
                  <a:cubicBezTo>
                    <a:pt x="470040" y="547664"/>
                    <a:pt x="473761" y="548823"/>
                    <a:pt x="477483" y="548823"/>
                  </a:cubicBezTo>
                  <a:cubicBezTo>
                    <a:pt x="480367" y="548823"/>
                    <a:pt x="483250" y="548133"/>
                    <a:pt x="485937" y="546728"/>
                  </a:cubicBezTo>
                  <a:lnTo>
                    <a:pt x="577597" y="498553"/>
                  </a:lnTo>
                  <a:lnTo>
                    <a:pt x="669258" y="546728"/>
                  </a:lnTo>
                  <a:cubicBezTo>
                    <a:pt x="675395" y="549956"/>
                    <a:pt x="682715" y="549439"/>
                    <a:pt x="688335" y="545348"/>
                  </a:cubicBezTo>
                  <a:cubicBezTo>
                    <a:pt x="693954" y="541258"/>
                    <a:pt x="696714" y="534481"/>
                    <a:pt x="695531" y="527631"/>
                  </a:cubicBezTo>
                  <a:lnTo>
                    <a:pt x="678032" y="425564"/>
                  </a:lnTo>
                  <a:lnTo>
                    <a:pt x="752194" y="353290"/>
                  </a:lnTo>
                  <a:cubicBezTo>
                    <a:pt x="757173" y="348435"/>
                    <a:pt x="758923" y="341339"/>
                    <a:pt x="756778" y="334734"/>
                  </a:cubicBezTo>
                  <a:cubicBezTo>
                    <a:pt x="754634" y="328130"/>
                    <a:pt x="749039" y="323399"/>
                    <a:pt x="742163" y="322414"/>
                  </a:cubicBezTo>
                  <a:lnTo>
                    <a:pt x="639682" y="307530"/>
                  </a:lnTo>
                  <a:lnTo>
                    <a:pt x="593840" y="214680"/>
                  </a:lnTo>
                  <a:cubicBezTo>
                    <a:pt x="593840" y="214680"/>
                    <a:pt x="593840" y="214680"/>
                    <a:pt x="593840" y="214680"/>
                  </a:cubicBezTo>
                  <a:cubicBezTo>
                    <a:pt x="590759" y="208445"/>
                    <a:pt x="584548" y="204576"/>
                    <a:pt x="577597" y="204576"/>
                  </a:cubicBezTo>
                  <a:cubicBezTo>
                    <a:pt x="570647" y="204576"/>
                    <a:pt x="564436" y="208445"/>
                    <a:pt x="561355" y="214680"/>
                  </a:cubicBezTo>
                  <a:lnTo>
                    <a:pt x="515513" y="307530"/>
                  </a:lnTo>
                  <a:lnTo>
                    <a:pt x="413007" y="322414"/>
                  </a:lnTo>
                  <a:cubicBezTo>
                    <a:pt x="406131" y="323424"/>
                    <a:pt x="400536" y="328130"/>
                    <a:pt x="398392" y="334734"/>
                  </a:cubicBezTo>
                  <a:cubicBezTo>
                    <a:pt x="396248" y="341339"/>
                    <a:pt x="397998" y="348460"/>
                    <a:pt x="402976" y="353290"/>
                  </a:cubicBezTo>
                  <a:lnTo>
                    <a:pt x="477162" y="425564"/>
                  </a:lnTo>
                  <a:close/>
                  <a:moveTo>
                    <a:pt x="525495" y="330964"/>
                  </a:moveTo>
                  <a:cubicBezTo>
                    <a:pt x="529512" y="330373"/>
                    <a:pt x="532987" y="327859"/>
                    <a:pt x="534786" y="324212"/>
                  </a:cubicBezTo>
                  <a:lnTo>
                    <a:pt x="577622" y="237424"/>
                  </a:lnTo>
                  <a:lnTo>
                    <a:pt x="620458" y="324212"/>
                  </a:lnTo>
                  <a:cubicBezTo>
                    <a:pt x="622257" y="327859"/>
                    <a:pt x="625732" y="330373"/>
                    <a:pt x="629725" y="330964"/>
                  </a:cubicBezTo>
                  <a:lnTo>
                    <a:pt x="725526" y="344887"/>
                  </a:lnTo>
                  <a:lnTo>
                    <a:pt x="656195" y="412455"/>
                  </a:lnTo>
                  <a:cubicBezTo>
                    <a:pt x="653287" y="415289"/>
                    <a:pt x="651956" y="419354"/>
                    <a:pt x="652646" y="423371"/>
                  </a:cubicBezTo>
                  <a:lnTo>
                    <a:pt x="669012" y="518760"/>
                  </a:lnTo>
                  <a:lnTo>
                    <a:pt x="583315" y="473714"/>
                  </a:lnTo>
                  <a:cubicBezTo>
                    <a:pt x="579717" y="471817"/>
                    <a:pt x="575429" y="471817"/>
                    <a:pt x="571855" y="473714"/>
                  </a:cubicBezTo>
                  <a:lnTo>
                    <a:pt x="486158" y="518760"/>
                  </a:lnTo>
                  <a:lnTo>
                    <a:pt x="502524" y="423371"/>
                  </a:lnTo>
                  <a:cubicBezTo>
                    <a:pt x="503214" y="419379"/>
                    <a:pt x="501883" y="415289"/>
                    <a:pt x="498975" y="412455"/>
                  </a:cubicBezTo>
                  <a:lnTo>
                    <a:pt x="429644" y="344887"/>
                  </a:lnTo>
                  <a:lnTo>
                    <a:pt x="525495" y="330964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0" name="Google Shape;780;p21"/>
          <p:cNvSpPr txBox="1"/>
          <p:nvPr/>
        </p:nvSpPr>
        <p:spPr>
          <a:xfrm>
            <a:off x="1269754" y="509588"/>
            <a:ext cx="660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781" name="Google Shape;781;p21"/>
          <p:cNvGrpSpPr/>
          <p:nvPr/>
        </p:nvGrpSpPr>
        <p:grpSpPr>
          <a:xfrm>
            <a:off x="371475" y="3393541"/>
            <a:ext cx="2292075" cy="857455"/>
            <a:chOff x="0" y="-66675"/>
            <a:chExt cx="6112200" cy="2286547"/>
          </a:xfrm>
        </p:grpSpPr>
        <p:sp>
          <p:nvSpPr>
            <p:cNvPr id="782" name="Google Shape;782;p21"/>
            <p:cNvSpPr txBox="1"/>
            <p:nvPr/>
          </p:nvSpPr>
          <p:spPr>
            <a:xfrm>
              <a:off x="0" y="-66675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21"/>
            <p:cNvSpPr txBox="1"/>
            <p:nvPr/>
          </p:nvSpPr>
          <p:spPr>
            <a:xfrm>
              <a:off x="0" y="1045972"/>
              <a:ext cx="61122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84" name="Google Shape;784;p21"/>
          <p:cNvGrpSpPr/>
          <p:nvPr/>
        </p:nvGrpSpPr>
        <p:grpSpPr>
          <a:xfrm>
            <a:off x="3425969" y="3393541"/>
            <a:ext cx="2292075" cy="857455"/>
            <a:chOff x="0" y="-66675"/>
            <a:chExt cx="6112200" cy="2286547"/>
          </a:xfrm>
        </p:grpSpPr>
        <p:sp>
          <p:nvSpPr>
            <p:cNvPr id="785" name="Google Shape;785;p21"/>
            <p:cNvSpPr txBox="1"/>
            <p:nvPr/>
          </p:nvSpPr>
          <p:spPr>
            <a:xfrm>
              <a:off x="0" y="-66675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21"/>
            <p:cNvSpPr txBox="1"/>
            <p:nvPr/>
          </p:nvSpPr>
          <p:spPr>
            <a:xfrm>
              <a:off x="0" y="1045972"/>
              <a:ext cx="61122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87" name="Google Shape;787;p21"/>
          <p:cNvGrpSpPr/>
          <p:nvPr/>
        </p:nvGrpSpPr>
        <p:grpSpPr>
          <a:xfrm>
            <a:off x="6480463" y="3393541"/>
            <a:ext cx="2292075" cy="857455"/>
            <a:chOff x="0" y="-66675"/>
            <a:chExt cx="6112200" cy="2286547"/>
          </a:xfrm>
        </p:grpSpPr>
        <p:sp>
          <p:nvSpPr>
            <p:cNvPr id="788" name="Google Shape;788;p21"/>
            <p:cNvSpPr txBox="1"/>
            <p:nvPr/>
          </p:nvSpPr>
          <p:spPr>
            <a:xfrm>
              <a:off x="0" y="-66675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21"/>
            <p:cNvSpPr txBox="1"/>
            <p:nvPr/>
          </p:nvSpPr>
          <p:spPr>
            <a:xfrm>
              <a:off x="0" y="1045972"/>
              <a:ext cx="61122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90" name="Google Shape;790;p21"/>
          <p:cNvGrpSpPr/>
          <p:nvPr/>
        </p:nvGrpSpPr>
        <p:grpSpPr>
          <a:xfrm>
            <a:off x="5302553" y="4520760"/>
            <a:ext cx="1950449" cy="1500219"/>
            <a:chOff x="5302553" y="4520760"/>
            <a:chExt cx="1950449" cy="1500219"/>
          </a:xfrm>
        </p:grpSpPr>
        <p:sp>
          <p:nvSpPr>
            <p:cNvPr id="791" name="Google Shape;791;p21"/>
            <p:cNvSpPr/>
            <p:nvPr/>
          </p:nvSpPr>
          <p:spPr>
            <a:xfrm rot="-5778515">
              <a:off x="5623834" y="4361743"/>
              <a:ext cx="1307888" cy="1817741"/>
            </a:xfrm>
            <a:custGeom>
              <a:rect b="b" l="l" r="r" t="t"/>
              <a:pathLst>
                <a:path extrusionOk="0" h="3631626" w="2613001">
                  <a:moveTo>
                    <a:pt x="2596497" y="1192033"/>
                  </a:moveTo>
                  <a:cubicBezTo>
                    <a:pt x="2570131" y="1033328"/>
                    <a:pt x="2509990" y="878836"/>
                    <a:pt x="2410263" y="751654"/>
                  </a:cubicBezTo>
                  <a:cubicBezTo>
                    <a:pt x="2387674" y="723472"/>
                    <a:pt x="2360001" y="699939"/>
                    <a:pt x="2331310" y="678148"/>
                  </a:cubicBezTo>
                  <a:cubicBezTo>
                    <a:pt x="2307922" y="659118"/>
                    <a:pt x="2282791" y="642921"/>
                    <a:pt x="2256134" y="629266"/>
                  </a:cubicBezTo>
                  <a:cubicBezTo>
                    <a:pt x="2249452" y="562443"/>
                    <a:pt x="2234344" y="496564"/>
                    <a:pt x="2210593" y="433517"/>
                  </a:cubicBezTo>
                  <a:cubicBezTo>
                    <a:pt x="2199698" y="401268"/>
                    <a:pt x="2187786" y="368946"/>
                    <a:pt x="2168973" y="340328"/>
                  </a:cubicBezTo>
                  <a:cubicBezTo>
                    <a:pt x="2140283" y="298563"/>
                    <a:pt x="2108469" y="258106"/>
                    <a:pt x="2070554" y="224259"/>
                  </a:cubicBezTo>
                  <a:cubicBezTo>
                    <a:pt x="2030170" y="192954"/>
                    <a:pt x="1988769" y="162593"/>
                    <a:pt x="1945987" y="134629"/>
                  </a:cubicBezTo>
                  <a:cubicBezTo>
                    <a:pt x="1887953" y="102960"/>
                    <a:pt x="1828030" y="73180"/>
                    <a:pt x="1765347" y="51899"/>
                  </a:cubicBezTo>
                  <a:cubicBezTo>
                    <a:pt x="1701792" y="32433"/>
                    <a:pt x="1636494" y="19286"/>
                    <a:pt x="1571341" y="6648"/>
                  </a:cubicBezTo>
                  <a:cubicBezTo>
                    <a:pt x="1522096" y="-180"/>
                    <a:pt x="1472341" y="-979"/>
                    <a:pt x="1422732" y="837"/>
                  </a:cubicBezTo>
                  <a:cubicBezTo>
                    <a:pt x="1370944" y="1200"/>
                    <a:pt x="1319011" y="1127"/>
                    <a:pt x="1267804" y="9626"/>
                  </a:cubicBezTo>
                  <a:cubicBezTo>
                    <a:pt x="1219285" y="15000"/>
                    <a:pt x="1170257" y="16816"/>
                    <a:pt x="1121810" y="23426"/>
                  </a:cubicBezTo>
                  <a:cubicBezTo>
                    <a:pt x="1022301" y="40204"/>
                    <a:pt x="923156" y="63738"/>
                    <a:pt x="832509" y="109279"/>
                  </a:cubicBezTo>
                  <a:cubicBezTo>
                    <a:pt x="802729" y="123661"/>
                    <a:pt x="773893" y="139786"/>
                    <a:pt x="744912" y="155620"/>
                  </a:cubicBezTo>
                  <a:cubicBezTo>
                    <a:pt x="711646" y="173197"/>
                    <a:pt x="679542" y="193099"/>
                    <a:pt x="656299" y="223387"/>
                  </a:cubicBezTo>
                  <a:cubicBezTo>
                    <a:pt x="656517" y="223097"/>
                    <a:pt x="656735" y="222879"/>
                    <a:pt x="656953" y="222661"/>
                  </a:cubicBezTo>
                  <a:cubicBezTo>
                    <a:pt x="656953" y="222661"/>
                    <a:pt x="657025" y="222588"/>
                    <a:pt x="657171" y="222588"/>
                  </a:cubicBezTo>
                  <a:cubicBezTo>
                    <a:pt x="654556" y="224985"/>
                    <a:pt x="653757" y="228907"/>
                    <a:pt x="655645" y="232103"/>
                  </a:cubicBezTo>
                  <a:cubicBezTo>
                    <a:pt x="658986" y="237406"/>
                    <a:pt x="663998" y="236243"/>
                    <a:pt x="668356" y="233483"/>
                  </a:cubicBezTo>
                  <a:cubicBezTo>
                    <a:pt x="669373" y="240965"/>
                    <a:pt x="671625" y="249172"/>
                    <a:pt x="671407" y="253022"/>
                  </a:cubicBezTo>
                  <a:cubicBezTo>
                    <a:pt x="675692" y="284908"/>
                    <a:pt x="680777" y="316649"/>
                    <a:pt x="685861" y="348390"/>
                  </a:cubicBezTo>
                  <a:cubicBezTo>
                    <a:pt x="688330" y="364588"/>
                    <a:pt x="691744" y="380640"/>
                    <a:pt x="694504" y="396764"/>
                  </a:cubicBezTo>
                  <a:cubicBezTo>
                    <a:pt x="696901" y="412090"/>
                    <a:pt x="715641" y="411291"/>
                    <a:pt x="726173" y="404972"/>
                  </a:cubicBezTo>
                  <a:cubicBezTo>
                    <a:pt x="752466" y="391172"/>
                    <a:pt x="776218" y="373086"/>
                    <a:pt x="802293" y="358850"/>
                  </a:cubicBezTo>
                  <a:cubicBezTo>
                    <a:pt x="847835" y="338222"/>
                    <a:pt x="895337" y="322024"/>
                    <a:pt x="942041" y="304084"/>
                  </a:cubicBezTo>
                  <a:cubicBezTo>
                    <a:pt x="1030001" y="271834"/>
                    <a:pt x="1120720" y="242054"/>
                    <a:pt x="1214200" y="230433"/>
                  </a:cubicBezTo>
                  <a:cubicBezTo>
                    <a:pt x="1310368" y="222007"/>
                    <a:pt x="1407915" y="217068"/>
                    <a:pt x="1504082" y="230070"/>
                  </a:cubicBezTo>
                  <a:cubicBezTo>
                    <a:pt x="1627197" y="246848"/>
                    <a:pt x="1702881" y="283746"/>
                    <a:pt x="1798105" y="363789"/>
                  </a:cubicBezTo>
                  <a:cubicBezTo>
                    <a:pt x="1836310" y="401776"/>
                    <a:pt x="1868632" y="446083"/>
                    <a:pt x="1893400" y="494167"/>
                  </a:cubicBezTo>
                  <a:cubicBezTo>
                    <a:pt x="1890931" y="493803"/>
                    <a:pt x="1888534" y="493440"/>
                    <a:pt x="1886064" y="492932"/>
                  </a:cubicBezTo>
                  <a:cubicBezTo>
                    <a:pt x="1839578" y="481964"/>
                    <a:pt x="1789461" y="485814"/>
                    <a:pt x="1742031" y="489373"/>
                  </a:cubicBezTo>
                  <a:cubicBezTo>
                    <a:pt x="1676152" y="497362"/>
                    <a:pt x="1610491" y="508040"/>
                    <a:pt x="1548316" y="532082"/>
                  </a:cubicBezTo>
                  <a:cubicBezTo>
                    <a:pt x="1516866" y="544066"/>
                    <a:pt x="1489120" y="563241"/>
                    <a:pt x="1460429" y="580456"/>
                  </a:cubicBezTo>
                  <a:cubicBezTo>
                    <a:pt x="1445467" y="588591"/>
                    <a:pt x="1430795" y="597307"/>
                    <a:pt x="1416849" y="607185"/>
                  </a:cubicBezTo>
                  <a:cubicBezTo>
                    <a:pt x="1351115" y="657157"/>
                    <a:pt x="1293880" y="721002"/>
                    <a:pt x="1259814" y="796760"/>
                  </a:cubicBezTo>
                  <a:cubicBezTo>
                    <a:pt x="1237588" y="842446"/>
                    <a:pt x="1223134" y="891474"/>
                    <a:pt x="1210932" y="940720"/>
                  </a:cubicBezTo>
                  <a:cubicBezTo>
                    <a:pt x="1200400" y="990547"/>
                    <a:pt x="1201853" y="1042843"/>
                    <a:pt x="1208825" y="1093106"/>
                  </a:cubicBezTo>
                  <a:cubicBezTo>
                    <a:pt x="1226040" y="1157968"/>
                    <a:pt x="1251534" y="1223484"/>
                    <a:pt x="1295478" y="1275054"/>
                  </a:cubicBezTo>
                  <a:cubicBezTo>
                    <a:pt x="1360122" y="1340207"/>
                    <a:pt x="1477934" y="1374417"/>
                    <a:pt x="1566402" y="1393084"/>
                  </a:cubicBezTo>
                  <a:cubicBezTo>
                    <a:pt x="1608457" y="1399258"/>
                    <a:pt x="1651093" y="1392285"/>
                    <a:pt x="1693076" y="1388581"/>
                  </a:cubicBezTo>
                  <a:cubicBezTo>
                    <a:pt x="1736148" y="1383497"/>
                    <a:pt x="1776460" y="1365265"/>
                    <a:pt x="1816699" y="1350012"/>
                  </a:cubicBezTo>
                  <a:cubicBezTo>
                    <a:pt x="1890568" y="1316383"/>
                    <a:pt x="1962620" y="1275199"/>
                    <a:pt x="2018331" y="1215204"/>
                  </a:cubicBezTo>
                  <a:cubicBezTo>
                    <a:pt x="2060313" y="1173294"/>
                    <a:pt x="2093725" y="1124339"/>
                    <a:pt x="2128880" y="1076836"/>
                  </a:cubicBezTo>
                  <a:cubicBezTo>
                    <a:pt x="2160621" y="1037468"/>
                    <a:pt x="2193887" y="998101"/>
                    <a:pt x="2211682" y="950090"/>
                  </a:cubicBezTo>
                  <a:cubicBezTo>
                    <a:pt x="2218728" y="932512"/>
                    <a:pt x="2224466" y="914572"/>
                    <a:pt x="2229478" y="896341"/>
                  </a:cubicBezTo>
                  <a:cubicBezTo>
                    <a:pt x="2229623" y="896631"/>
                    <a:pt x="2229695" y="896849"/>
                    <a:pt x="2229841" y="897067"/>
                  </a:cubicBezTo>
                  <a:cubicBezTo>
                    <a:pt x="2242406" y="924377"/>
                    <a:pt x="2254609" y="954303"/>
                    <a:pt x="2260783" y="984083"/>
                  </a:cubicBezTo>
                  <a:cubicBezTo>
                    <a:pt x="2266593" y="1015460"/>
                    <a:pt x="2268555" y="1047419"/>
                    <a:pt x="2271024" y="1079160"/>
                  </a:cubicBezTo>
                  <a:cubicBezTo>
                    <a:pt x="2283880" y="1218109"/>
                    <a:pt x="2282936" y="1359164"/>
                    <a:pt x="2261727" y="1497241"/>
                  </a:cubicBezTo>
                  <a:cubicBezTo>
                    <a:pt x="2234707" y="1629508"/>
                    <a:pt x="2176963" y="1753203"/>
                    <a:pt x="2099100" y="1863752"/>
                  </a:cubicBezTo>
                  <a:cubicBezTo>
                    <a:pt x="2077455" y="1898980"/>
                    <a:pt x="2055519" y="1934352"/>
                    <a:pt x="2029661" y="1966529"/>
                  </a:cubicBezTo>
                  <a:cubicBezTo>
                    <a:pt x="2020873" y="1932028"/>
                    <a:pt x="2005329" y="1899198"/>
                    <a:pt x="1987243" y="1868619"/>
                  </a:cubicBezTo>
                  <a:cubicBezTo>
                    <a:pt x="1950636" y="1797583"/>
                    <a:pt x="1892311" y="1741727"/>
                    <a:pt x="1831153" y="1691537"/>
                  </a:cubicBezTo>
                  <a:cubicBezTo>
                    <a:pt x="1808709" y="1674831"/>
                    <a:pt x="1783868" y="1661830"/>
                    <a:pt x="1759536" y="1648247"/>
                  </a:cubicBezTo>
                  <a:cubicBezTo>
                    <a:pt x="1724962" y="1628564"/>
                    <a:pt x="1690171" y="1609025"/>
                    <a:pt x="1651820" y="1597767"/>
                  </a:cubicBezTo>
                  <a:cubicBezTo>
                    <a:pt x="1597853" y="1581134"/>
                    <a:pt x="1543740" y="1563483"/>
                    <a:pt x="1487594" y="1555712"/>
                  </a:cubicBezTo>
                  <a:cubicBezTo>
                    <a:pt x="1431666" y="1549538"/>
                    <a:pt x="1374068" y="1550046"/>
                    <a:pt x="1318648" y="1560578"/>
                  </a:cubicBezTo>
                  <a:cubicBezTo>
                    <a:pt x="1224006" y="1580770"/>
                    <a:pt x="1143963" y="1612148"/>
                    <a:pt x="1078738" y="1687106"/>
                  </a:cubicBezTo>
                  <a:cubicBezTo>
                    <a:pt x="984750" y="1790610"/>
                    <a:pt x="1042639" y="1944739"/>
                    <a:pt x="1108082" y="2048025"/>
                  </a:cubicBezTo>
                  <a:cubicBezTo>
                    <a:pt x="1136700" y="2097270"/>
                    <a:pt x="1176576" y="2138454"/>
                    <a:pt x="1214200" y="2180872"/>
                  </a:cubicBezTo>
                  <a:cubicBezTo>
                    <a:pt x="1250808" y="2225324"/>
                    <a:pt x="1297729" y="2258300"/>
                    <a:pt x="1346539" y="2287934"/>
                  </a:cubicBezTo>
                  <a:cubicBezTo>
                    <a:pt x="1392589" y="2321056"/>
                    <a:pt x="1445104" y="2342410"/>
                    <a:pt x="1499942" y="2355992"/>
                  </a:cubicBezTo>
                  <a:cubicBezTo>
                    <a:pt x="1542796" y="2367469"/>
                    <a:pt x="1586304" y="2378582"/>
                    <a:pt x="1630756" y="2380252"/>
                  </a:cubicBezTo>
                  <a:cubicBezTo>
                    <a:pt x="1692204" y="2379962"/>
                    <a:pt x="1754088" y="2375894"/>
                    <a:pt x="1814738" y="2365580"/>
                  </a:cubicBezTo>
                  <a:cubicBezTo>
                    <a:pt x="1802390" y="2378291"/>
                    <a:pt x="1792439" y="2393835"/>
                    <a:pt x="1780164" y="2406546"/>
                  </a:cubicBezTo>
                  <a:cubicBezTo>
                    <a:pt x="1751546" y="2440175"/>
                    <a:pt x="1715084" y="2466033"/>
                    <a:pt x="1676878" y="2488259"/>
                  </a:cubicBezTo>
                  <a:cubicBezTo>
                    <a:pt x="1629739" y="2517385"/>
                    <a:pt x="1578387" y="2538667"/>
                    <a:pt x="1525291" y="2554283"/>
                  </a:cubicBezTo>
                  <a:cubicBezTo>
                    <a:pt x="1482510" y="2567357"/>
                    <a:pt x="1440164" y="2582465"/>
                    <a:pt x="1396221" y="2591472"/>
                  </a:cubicBezTo>
                  <a:cubicBezTo>
                    <a:pt x="1371017" y="2595902"/>
                    <a:pt x="1345740" y="2599534"/>
                    <a:pt x="1320391" y="2602875"/>
                  </a:cubicBezTo>
                  <a:cubicBezTo>
                    <a:pt x="1321408" y="2595321"/>
                    <a:pt x="1322134" y="2587695"/>
                    <a:pt x="1322207" y="2580141"/>
                  </a:cubicBezTo>
                  <a:cubicBezTo>
                    <a:pt x="1322861" y="2537141"/>
                    <a:pt x="1319447" y="2494215"/>
                    <a:pt x="1311966" y="2451942"/>
                  </a:cubicBezTo>
                  <a:cubicBezTo>
                    <a:pt x="1305501" y="2405093"/>
                    <a:pt x="1295986" y="2358753"/>
                    <a:pt x="1274196" y="2316334"/>
                  </a:cubicBezTo>
                  <a:cubicBezTo>
                    <a:pt x="1250081" y="2266144"/>
                    <a:pt x="1216597" y="2220240"/>
                    <a:pt x="1178682" y="2179565"/>
                  </a:cubicBezTo>
                  <a:cubicBezTo>
                    <a:pt x="1151445" y="2151237"/>
                    <a:pt x="1118178" y="2129956"/>
                    <a:pt x="1085566" y="2108456"/>
                  </a:cubicBezTo>
                  <a:cubicBezTo>
                    <a:pt x="1032761" y="2075044"/>
                    <a:pt x="975743" y="2041052"/>
                    <a:pt x="912188" y="2035604"/>
                  </a:cubicBezTo>
                  <a:cubicBezTo>
                    <a:pt x="863887" y="2033207"/>
                    <a:pt x="814714" y="2031900"/>
                    <a:pt x="766848" y="2039672"/>
                  </a:cubicBezTo>
                  <a:cubicBezTo>
                    <a:pt x="704383" y="2053617"/>
                    <a:pt x="642862" y="2084051"/>
                    <a:pt x="604801" y="2137074"/>
                  </a:cubicBezTo>
                  <a:cubicBezTo>
                    <a:pt x="512338" y="2253579"/>
                    <a:pt x="530787" y="2421799"/>
                    <a:pt x="595286" y="2547310"/>
                  </a:cubicBezTo>
                  <a:cubicBezTo>
                    <a:pt x="630586" y="2618782"/>
                    <a:pt x="685425" y="2678124"/>
                    <a:pt x="737867" y="2737321"/>
                  </a:cubicBezTo>
                  <a:cubicBezTo>
                    <a:pt x="813551" y="2819687"/>
                    <a:pt x="917563" y="2873945"/>
                    <a:pt x="1023463" y="2906776"/>
                  </a:cubicBezTo>
                  <a:cubicBezTo>
                    <a:pt x="1060870" y="2918542"/>
                    <a:pt x="1098349" y="2930745"/>
                    <a:pt x="1137063" y="2936628"/>
                  </a:cubicBezTo>
                  <a:cubicBezTo>
                    <a:pt x="1136845" y="2936701"/>
                    <a:pt x="1136627" y="2936701"/>
                    <a:pt x="1136482" y="2936846"/>
                  </a:cubicBezTo>
                  <a:cubicBezTo>
                    <a:pt x="1131688" y="2939533"/>
                    <a:pt x="1128710" y="2944255"/>
                    <a:pt x="1125950" y="2948831"/>
                  </a:cubicBezTo>
                  <a:cubicBezTo>
                    <a:pt x="1109825" y="2982387"/>
                    <a:pt x="1094354" y="3016743"/>
                    <a:pt x="1068642" y="3044344"/>
                  </a:cubicBezTo>
                  <a:cubicBezTo>
                    <a:pt x="965719" y="3154675"/>
                    <a:pt x="836940" y="3240238"/>
                    <a:pt x="698790" y="3300088"/>
                  </a:cubicBezTo>
                  <a:cubicBezTo>
                    <a:pt x="600153" y="3342507"/>
                    <a:pt x="501298" y="3385796"/>
                    <a:pt x="395107" y="3405771"/>
                  </a:cubicBezTo>
                  <a:cubicBezTo>
                    <a:pt x="327630" y="3420443"/>
                    <a:pt x="258483" y="3420298"/>
                    <a:pt x="189844" y="3421678"/>
                  </a:cubicBezTo>
                  <a:cubicBezTo>
                    <a:pt x="133698" y="3424438"/>
                    <a:pt x="77552" y="3418482"/>
                    <a:pt x="21769" y="3413397"/>
                  </a:cubicBezTo>
                  <a:cubicBezTo>
                    <a:pt x="-16582" y="3421605"/>
                    <a:pt x="7169" y="3502664"/>
                    <a:pt x="8331" y="3530919"/>
                  </a:cubicBezTo>
                  <a:cubicBezTo>
                    <a:pt x="19444" y="3605006"/>
                    <a:pt x="9203" y="3627014"/>
                    <a:pt x="95492" y="3631299"/>
                  </a:cubicBezTo>
                  <a:cubicBezTo>
                    <a:pt x="208583" y="3634422"/>
                    <a:pt x="321456" y="3614739"/>
                    <a:pt x="432151" y="3593021"/>
                  </a:cubicBezTo>
                  <a:cubicBezTo>
                    <a:pt x="469412" y="3584087"/>
                    <a:pt x="506818" y="3578494"/>
                    <a:pt x="544661" y="3570795"/>
                  </a:cubicBezTo>
                  <a:cubicBezTo>
                    <a:pt x="597102" y="3559464"/>
                    <a:pt x="648164" y="3542613"/>
                    <a:pt x="700242" y="3530193"/>
                  </a:cubicBezTo>
                  <a:cubicBezTo>
                    <a:pt x="780503" y="3505715"/>
                    <a:pt x="860618" y="3476371"/>
                    <a:pt x="932381" y="3432355"/>
                  </a:cubicBezTo>
                  <a:cubicBezTo>
                    <a:pt x="981772" y="3406570"/>
                    <a:pt x="1021285" y="3367057"/>
                    <a:pt x="1067698" y="3336841"/>
                  </a:cubicBezTo>
                  <a:cubicBezTo>
                    <a:pt x="1159725" y="3276482"/>
                    <a:pt x="1228291" y="3187869"/>
                    <a:pt x="1278336" y="3090830"/>
                  </a:cubicBezTo>
                  <a:cubicBezTo>
                    <a:pt x="1302160" y="3044853"/>
                    <a:pt x="1321916" y="2995680"/>
                    <a:pt x="1329979" y="2944327"/>
                  </a:cubicBezTo>
                  <a:cubicBezTo>
                    <a:pt x="1330560" y="2939897"/>
                    <a:pt x="1329252" y="2935684"/>
                    <a:pt x="1326783" y="2932270"/>
                  </a:cubicBezTo>
                  <a:cubicBezTo>
                    <a:pt x="1365351" y="2925297"/>
                    <a:pt x="1403484" y="2915346"/>
                    <a:pt x="1441109" y="2903507"/>
                  </a:cubicBezTo>
                  <a:cubicBezTo>
                    <a:pt x="1501685" y="2886438"/>
                    <a:pt x="1560519" y="2865011"/>
                    <a:pt x="1616011" y="2835013"/>
                  </a:cubicBezTo>
                  <a:cubicBezTo>
                    <a:pt x="1644847" y="2821794"/>
                    <a:pt x="1672593" y="2806250"/>
                    <a:pt x="1697724" y="2786784"/>
                  </a:cubicBezTo>
                  <a:cubicBezTo>
                    <a:pt x="1722710" y="2767246"/>
                    <a:pt x="1748496" y="2748797"/>
                    <a:pt x="1773845" y="2729767"/>
                  </a:cubicBezTo>
                  <a:cubicBezTo>
                    <a:pt x="1811832" y="2700350"/>
                    <a:pt x="1841685" y="2662290"/>
                    <a:pt x="1874007" y="2627062"/>
                  </a:cubicBezTo>
                  <a:cubicBezTo>
                    <a:pt x="1905457" y="2592489"/>
                    <a:pt x="1927030" y="2550869"/>
                    <a:pt x="1950273" y="2510703"/>
                  </a:cubicBezTo>
                  <a:cubicBezTo>
                    <a:pt x="1984265" y="2458043"/>
                    <a:pt x="2012157" y="2402042"/>
                    <a:pt x="2030097" y="2341901"/>
                  </a:cubicBezTo>
                  <a:cubicBezTo>
                    <a:pt x="2034455" y="2329336"/>
                    <a:pt x="2040484" y="2313719"/>
                    <a:pt x="2044915" y="2300137"/>
                  </a:cubicBezTo>
                  <a:cubicBezTo>
                    <a:pt x="2045932" y="2296796"/>
                    <a:pt x="2047530" y="2293019"/>
                    <a:pt x="2047602" y="2289315"/>
                  </a:cubicBezTo>
                  <a:cubicBezTo>
                    <a:pt x="2136651" y="2252416"/>
                    <a:pt x="2217783" y="2196997"/>
                    <a:pt x="2290054" y="2133660"/>
                  </a:cubicBezTo>
                  <a:cubicBezTo>
                    <a:pt x="2336395" y="2087973"/>
                    <a:pt x="2374673" y="2034660"/>
                    <a:pt x="2413750" y="1982872"/>
                  </a:cubicBezTo>
                  <a:cubicBezTo>
                    <a:pt x="2454643" y="1919971"/>
                    <a:pt x="2486602" y="1851332"/>
                    <a:pt x="2516817" y="1782838"/>
                  </a:cubicBezTo>
                  <a:cubicBezTo>
                    <a:pt x="2546743" y="1712674"/>
                    <a:pt x="2565410" y="1638442"/>
                    <a:pt x="2584294" y="1564718"/>
                  </a:cubicBezTo>
                  <a:cubicBezTo>
                    <a:pt x="2596279" y="1518233"/>
                    <a:pt x="2607683" y="1471311"/>
                    <a:pt x="2611750" y="1423373"/>
                  </a:cubicBezTo>
                  <a:cubicBezTo>
                    <a:pt x="2616035" y="1346163"/>
                    <a:pt x="2608917" y="1268444"/>
                    <a:pt x="2596497" y="1192033"/>
                  </a:cubicBezTo>
                  <a:close/>
                  <a:moveTo>
                    <a:pt x="1839651" y="1067830"/>
                  </a:moveTo>
                  <a:cubicBezTo>
                    <a:pt x="1815972" y="1094268"/>
                    <a:pt x="1789606" y="1117729"/>
                    <a:pt x="1760190" y="1138357"/>
                  </a:cubicBezTo>
                  <a:cubicBezTo>
                    <a:pt x="1692204" y="1180557"/>
                    <a:pt x="1614631" y="1214332"/>
                    <a:pt x="1533209" y="1213097"/>
                  </a:cubicBezTo>
                  <a:cubicBezTo>
                    <a:pt x="1501758" y="1212081"/>
                    <a:pt x="1472123" y="1199152"/>
                    <a:pt x="1445903" y="1182664"/>
                  </a:cubicBezTo>
                  <a:cubicBezTo>
                    <a:pt x="1409731" y="1163271"/>
                    <a:pt x="1382638" y="1131457"/>
                    <a:pt x="1368983" y="1092743"/>
                  </a:cubicBezTo>
                  <a:cubicBezTo>
                    <a:pt x="1361938" y="1072405"/>
                    <a:pt x="1361139" y="1050615"/>
                    <a:pt x="1360703" y="1029333"/>
                  </a:cubicBezTo>
                  <a:cubicBezTo>
                    <a:pt x="1360485" y="1001733"/>
                    <a:pt x="1362446" y="974713"/>
                    <a:pt x="1372397" y="948492"/>
                  </a:cubicBezTo>
                  <a:cubicBezTo>
                    <a:pt x="1388594" y="905783"/>
                    <a:pt x="1409440" y="863365"/>
                    <a:pt x="1445612" y="833803"/>
                  </a:cubicBezTo>
                  <a:cubicBezTo>
                    <a:pt x="1540254" y="748167"/>
                    <a:pt x="1616229" y="720639"/>
                    <a:pt x="1743338" y="714320"/>
                  </a:cubicBezTo>
                  <a:cubicBezTo>
                    <a:pt x="1811978" y="709454"/>
                    <a:pt x="1886573" y="701900"/>
                    <a:pt x="1950418" y="733641"/>
                  </a:cubicBezTo>
                  <a:cubicBezTo>
                    <a:pt x="1954849" y="819712"/>
                    <a:pt x="1949328" y="910504"/>
                    <a:pt x="1905457" y="986843"/>
                  </a:cubicBezTo>
                  <a:cubicBezTo>
                    <a:pt x="1888243" y="1017349"/>
                    <a:pt x="1862168" y="1041318"/>
                    <a:pt x="1839651" y="1067830"/>
                  </a:cubicBezTo>
                  <a:close/>
                  <a:moveTo>
                    <a:pt x="1170983" y="2616676"/>
                  </a:moveTo>
                  <a:cubicBezTo>
                    <a:pt x="1148394" y="2617184"/>
                    <a:pt x="1125659" y="2617547"/>
                    <a:pt x="1103070" y="2616530"/>
                  </a:cubicBezTo>
                  <a:cubicBezTo>
                    <a:pt x="1029419" y="2614134"/>
                    <a:pt x="960563" y="2601059"/>
                    <a:pt x="900131" y="2556244"/>
                  </a:cubicBezTo>
                  <a:cubicBezTo>
                    <a:pt x="878777" y="2540628"/>
                    <a:pt x="861562" y="2520363"/>
                    <a:pt x="845873" y="2499227"/>
                  </a:cubicBezTo>
                  <a:cubicBezTo>
                    <a:pt x="823212" y="2470536"/>
                    <a:pt x="803455" y="2437778"/>
                    <a:pt x="802293" y="2400299"/>
                  </a:cubicBezTo>
                  <a:cubicBezTo>
                    <a:pt x="796918" y="2355048"/>
                    <a:pt x="814714" y="2308199"/>
                    <a:pt x="848924" y="2277620"/>
                  </a:cubicBezTo>
                  <a:cubicBezTo>
                    <a:pt x="902455" y="2231062"/>
                    <a:pt x="982135" y="2254378"/>
                    <a:pt x="1032325" y="2294907"/>
                  </a:cubicBezTo>
                  <a:cubicBezTo>
                    <a:pt x="1114982" y="2362312"/>
                    <a:pt x="1161831" y="2512954"/>
                    <a:pt x="1170983" y="2616676"/>
                  </a:cubicBezTo>
                  <a:close/>
                  <a:moveTo>
                    <a:pt x="1396584" y="1840291"/>
                  </a:moveTo>
                  <a:cubicBezTo>
                    <a:pt x="1442924" y="1818283"/>
                    <a:pt x="1496674" y="1829687"/>
                    <a:pt x="1544467" y="1841381"/>
                  </a:cubicBezTo>
                  <a:cubicBezTo>
                    <a:pt x="1599741" y="1856852"/>
                    <a:pt x="1654217" y="1878788"/>
                    <a:pt x="1700920" y="1912998"/>
                  </a:cubicBezTo>
                  <a:cubicBezTo>
                    <a:pt x="1718933" y="1929776"/>
                    <a:pt x="1734986" y="1948516"/>
                    <a:pt x="1751837" y="1966457"/>
                  </a:cubicBezTo>
                  <a:cubicBezTo>
                    <a:pt x="1783941" y="2006623"/>
                    <a:pt x="1816045" y="2053545"/>
                    <a:pt x="1818224" y="2106568"/>
                  </a:cubicBezTo>
                  <a:cubicBezTo>
                    <a:pt x="1801010" y="2111507"/>
                    <a:pt x="1783578" y="2115865"/>
                    <a:pt x="1766073" y="2119496"/>
                  </a:cubicBezTo>
                  <a:cubicBezTo>
                    <a:pt x="1751474" y="2122111"/>
                    <a:pt x="1736729" y="2123637"/>
                    <a:pt x="1721912" y="2124799"/>
                  </a:cubicBezTo>
                  <a:cubicBezTo>
                    <a:pt x="1643830" y="2131844"/>
                    <a:pt x="1562843" y="2115647"/>
                    <a:pt x="1497473" y="2071122"/>
                  </a:cubicBezTo>
                  <a:cubicBezTo>
                    <a:pt x="1451350" y="2045337"/>
                    <a:pt x="1405954" y="2011272"/>
                    <a:pt x="1388740" y="1958903"/>
                  </a:cubicBezTo>
                  <a:cubicBezTo>
                    <a:pt x="1375230" y="1920697"/>
                    <a:pt x="1368765" y="1874212"/>
                    <a:pt x="1396584" y="184029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2" name="Google Shape;792;p21"/>
            <p:cNvGrpSpPr/>
            <p:nvPr/>
          </p:nvGrpSpPr>
          <p:grpSpPr>
            <a:xfrm>
              <a:off x="5304201" y="4523668"/>
              <a:ext cx="1947849" cy="1497311"/>
              <a:chOff x="5304201" y="4523668"/>
              <a:chExt cx="1947849" cy="1497311"/>
            </a:xfrm>
          </p:grpSpPr>
          <p:sp>
            <p:nvSpPr>
              <p:cNvPr id="793" name="Google Shape;793;p21"/>
              <p:cNvSpPr/>
              <p:nvPr/>
            </p:nvSpPr>
            <p:spPr>
              <a:xfrm rot="-5776843">
                <a:off x="5653202" y="4849447"/>
                <a:ext cx="1671" cy="1671"/>
              </a:xfrm>
              <a:custGeom>
                <a:rect b="b" l="l" r="r" t="t"/>
                <a:pathLst>
                  <a:path extrusionOk="0" h="3341" w="3341">
                    <a:moveTo>
                      <a:pt x="1670" y="0"/>
                    </a:moveTo>
                    <a:cubicBezTo>
                      <a:pt x="726" y="0"/>
                      <a:pt x="0" y="726"/>
                      <a:pt x="0" y="1671"/>
                    </a:cubicBezTo>
                    <a:cubicBezTo>
                      <a:pt x="0" y="2615"/>
                      <a:pt x="726" y="3341"/>
                      <a:pt x="1670" y="3341"/>
                    </a:cubicBezTo>
                    <a:cubicBezTo>
                      <a:pt x="2615" y="3341"/>
                      <a:pt x="3341" y="2615"/>
                      <a:pt x="3341" y="1671"/>
                    </a:cubicBezTo>
                    <a:cubicBezTo>
                      <a:pt x="3341" y="726"/>
                      <a:pt x="2615" y="0"/>
                      <a:pt x="167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1"/>
              <p:cNvSpPr/>
              <p:nvPr/>
            </p:nvSpPr>
            <p:spPr>
              <a:xfrm rot="-5776843">
                <a:off x="5624874" y="4364415"/>
                <a:ext cx="1306503" cy="1815817"/>
              </a:xfrm>
              <a:custGeom>
                <a:rect b="b" l="l" r="r" t="t"/>
                <a:pathLst>
                  <a:path extrusionOk="0" h="3631626" w="2613001">
                    <a:moveTo>
                      <a:pt x="2596497" y="1192033"/>
                    </a:moveTo>
                    <a:cubicBezTo>
                      <a:pt x="2570131" y="1033328"/>
                      <a:pt x="2509990" y="878836"/>
                      <a:pt x="2410263" y="751654"/>
                    </a:cubicBezTo>
                    <a:cubicBezTo>
                      <a:pt x="2387674" y="723472"/>
                      <a:pt x="2360001" y="699939"/>
                      <a:pt x="2331310" y="678148"/>
                    </a:cubicBezTo>
                    <a:cubicBezTo>
                      <a:pt x="2307922" y="659118"/>
                      <a:pt x="2282791" y="642921"/>
                      <a:pt x="2256134" y="629266"/>
                    </a:cubicBezTo>
                    <a:cubicBezTo>
                      <a:pt x="2249452" y="562443"/>
                      <a:pt x="2234344" y="496564"/>
                      <a:pt x="2210593" y="433517"/>
                    </a:cubicBezTo>
                    <a:cubicBezTo>
                      <a:pt x="2199698" y="401268"/>
                      <a:pt x="2187786" y="368946"/>
                      <a:pt x="2168973" y="340328"/>
                    </a:cubicBezTo>
                    <a:cubicBezTo>
                      <a:pt x="2140283" y="298563"/>
                      <a:pt x="2108469" y="258106"/>
                      <a:pt x="2070554" y="224259"/>
                    </a:cubicBezTo>
                    <a:cubicBezTo>
                      <a:pt x="2030170" y="192954"/>
                      <a:pt x="1988769" y="162593"/>
                      <a:pt x="1945987" y="134629"/>
                    </a:cubicBezTo>
                    <a:cubicBezTo>
                      <a:pt x="1887953" y="102960"/>
                      <a:pt x="1828030" y="73180"/>
                      <a:pt x="1765347" y="51899"/>
                    </a:cubicBezTo>
                    <a:cubicBezTo>
                      <a:pt x="1701792" y="32433"/>
                      <a:pt x="1636494" y="19286"/>
                      <a:pt x="1571341" y="6648"/>
                    </a:cubicBezTo>
                    <a:cubicBezTo>
                      <a:pt x="1522096" y="-180"/>
                      <a:pt x="1472341" y="-979"/>
                      <a:pt x="1422732" y="837"/>
                    </a:cubicBezTo>
                    <a:cubicBezTo>
                      <a:pt x="1370944" y="1200"/>
                      <a:pt x="1319011" y="1127"/>
                      <a:pt x="1267804" y="9626"/>
                    </a:cubicBezTo>
                    <a:cubicBezTo>
                      <a:pt x="1219285" y="15000"/>
                      <a:pt x="1170257" y="16816"/>
                      <a:pt x="1121810" y="23426"/>
                    </a:cubicBezTo>
                    <a:cubicBezTo>
                      <a:pt x="1022301" y="40204"/>
                      <a:pt x="923156" y="63738"/>
                      <a:pt x="832509" y="109279"/>
                    </a:cubicBezTo>
                    <a:cubicBezTo>
                      <a:pt x="802729" y="123661"/>
                      <a:pt x="773893" y="139786"/>
                      <a:pt x="744912" y="155620"/>
                    </a:cubicBezTo>
                    <a:cubicBezTo>
                      <a:pt x="711646" y="173197"/>
                      <a:pt x="679542" y="193099"/>
                      <a:pt x="656299" y="223387"/>
                    </a:cubicBezTo>
                    <a:cubicBezTo>
                      <a:pt x="656517" y="223097"/>
                      <a:pt x="656735" y="222879"/>
                      <a:pt x="656953" y="222661"/>
                    </a:cubicBezTo>
                    <a:cubicBezTo>
                      <a:pt x="656953" y="222661"/>
                      <a:pt x="657025" y="222588"/>
                      <a:pt x="657171" y="222588"/>
                    </a:cubicBezTo>
                    <a:cubicBezTo>
                      <a:pt x="654556" y="224985"/>
                      <a:pt x="653757" y="228907"/>
                      <a:pt x="655645" y="232103"/>
                    </a:cubicBezTo>
                    <a:cubicBezTo>
                      <a:pt x="658986" y="237406"/>
                      <a:pt x="663998" y="236243"/>
                      <a:pt x="668356" y="233483"/>
                    </a:cubicBezTo>
                    <a:cubicBezTo>
                      <a:pt x="669373" y="240965"/>
                      <a:pt x="671625" y="249172"/>
                      <a:pt x="671407" y="253022"/>
                    </a:cubicBezTo>
                    <a:cubicBezTo>
                      <a:pt x="675692" y="284908"/>
                      <a:pt x="680777" y="316649"/>
                      <a:pt x="685861" y="348390"/>
                    </a:cubicBezTo>
                    <a:cubicBezTo>
                      <a:pt x="688330" y="364588"/>
                      <a:pt x="691744" y="380640"/>
                      <a:pt x="694504" y="396764"/>
                    </a:cubicBezTo>
                    <a:cubicBezTo>
                      <a:pt x="696901" y="412090"/>
                      <a:pt x="715641" y="411291"/>
                      <a:pt x="726173" y="404972"/>
                    </a:cubicBezTo>
                    <a:cubicBezTo>
                      <a:pt x="752466" y="391172"/>
                      <a:pt x="776218" y="373086"/>
                      <a:pt x="802293" y="358850"/>
                    </a:cubicBezTo>
                    <a:cubicBezTo>
                      <a:pt x="847835" y="338222"/>
                      <a:pt x="895337" y="322024"/>
                      <a:pt x="942041" y="304084"/>
                    </a:cubicBezTo>
                    <a:cubicBezTo>
                      <a:pt x="1030001" y="271834"/>
                      <a:pt x="1120720" y="242054"/>
                      <a:pt x="1214200" y="230433"/>
                    </a:cubicBezTo>
                    <a:cubicBezTo>
                      <a:pt x="1310368" y="222007"/>
                      <a:pt x="1407915" y="217068"/>
                      <a:pt x="1504082" y="230070"/>
                    </a:cubicBezTo>
                    <a:cubicBezTo>
                      <a:pt x="1627197" y="246848"/>
                      <a:pt x="1702881" y="283746"/>
                      <a:pt x="1798105" y="363789"/>
                    </a:cubicBezTo>
                    <a:cubicBezTo>
                      <a:pt x="1836310" y="401776"/>
                      <a:pt x="1868632" y="446083"/>
                      <a:pt x="1893400" y="494167"/>
                    </a:cubicBezTo>
                    <a:cubicBezTo>
                      <a:pt x="1890931" y="493803"/>
                      <a:pt x="1888534" y="493440"/>
                      <a:pt x="1886064" y="492932"/>
                    </a:cubicBezTo>
                    <a:cubicBezTo>
                      <a:pt x="1839578" y="481964"/>
                      <a:pt x="1789461" y="485814"/>
                      <a:pt x="1742031" y="489373"/>
                    </a:cubicBezTo>
                    <a:cubicBezTo>
                      <a:pt x="1676152" y="497362"/>
                      <a:pt x="1610491" y="508040"/>
                      <a:pt x="1548316" y="532082"/>
                    </a:cubicBezTo>
                    <a:cubicBezTo>
                      <a:pt x="1516866" y="544066"/>
                      <a:pt x="1489120" y="563241"/>
                      <a:pt x="1460429" y="580456"/>
                    </a:cubicBezTo>
                    <a:cubicBezTo>
                      <a:pt x="1445467" y="588591"/>
                      <a:pt x="1430795" y="597307"/>
                      <a:pt x="1416849" y="607185"/>
                    </a:cubicBezTo>
                    <a:cubicBezTo>
                      <a:pt x="1351115" y="657157"/>
                      <a:pt x="1293880" y="721002"/>
                      <a:pt x="1259814" y="796760"/>
                    </a:cubicBezTo>
                    <a:cubicBezTo>
                      <a:pt x="1237588" y="842446"/>
                      <a:pt x="1223134" y="891474"/>
                      <a:pt x="1210932" y="940720"/>
                    </a:cubicBezTo>
                    <a:cubicBezTo>
                      <a:pt x="1200400" y="990547"/>
                      <a:pt x="1201853" y="1042843"/>
                      <a:pt x="1208825" y="1093106"/>
                    </a:cubicBezTo>
                    <a:cubicBezTo>
                      <a:pt x="1226040" y="1157968"/>
                      <a:pt x="1251534" y="1223484"/>
                      <a:pt x="1295478" y="1275054"/>
                    </a:cubicBezTo>
                    <a:cubicBezTo>
                      <a:pt x="1360122" y="1340207"/>
                      <a:pt x="1477934" y="1374417"/>
                      <a:pt x="1566402" y="1393084"/>
                    </a:cubicBezTo>
                    <a:cubicBezTo>
                      <a:pt x="1608457" y="1399258"/>
                      <a:pt x="1651093" y="1392285"/>
                      <a:pt x="1693076" y="1388581"/>
                    </a:cubicBezTo>
                    <a:cubicBezTo>
                      <a:pt x="1736148" y="1383497"/>
                      <a:pt x="1776460" y="1365265"/>
                      <a:pt x="1816699" y="1350012"/>
                    </a:cubicBezTo>
                    <a:cubicBezTo>
                      <a:pt x="1890568" y="1316383"/>
                      <a:pt x="1962620" y="1275199"/>
                      <a:pt x="2018331" y="1215204"/>
                    </a:cubicBezTo>
                    <a:cubicBezTo>
                      <a:pt x="2060313" y="1173294"/>
                      <a:pt x="2093725" y="1124339"/>
                      <a:pt x="2128880" y="1076836"/>
                    </a:cubicBezTo>
                    <a:cubicBezTo>
                      <a:pt x="2160621" y="1037468"/>
                      <a:pt x="2193887" y="998101"/>
                      <a:pt x="2211682" y="950090"/>
                    </a:cubicBezTo>
                    <a:cubicBezTo>
                      <a:pt x="2218728" y="932512"/>
                      <a:pt x="2224466" y="914572"/>
                      <a:pt x="2229478" y="896341"/>
                    </a:cubicBezTo>
                    <a:cubicBezTo>
                      <a:pt x="2229623" y="896631"/>
                      <a:pt x="2229695" y="896849"/>
                      <a:pt x="2229841" y="897067"/>
                    </a:cubicBezTo>
                    <a:cubicBezTo>
                      <a:pt x="2242406" y="924377"/>
                      <a:pt x="2254609" y="954303"/>
                      <a:pt x="2260783" y="984083"/>
                    </a:cubicBezTo>
                    <a:cubicBezTo>
                      <a:pt x="2266593" y="1015460"/>
                      <a:pt x="2268555" y="1047419"/>
                      <a:pt x="2271024" y="1079160"/>
                    </a:cubicBezTo>
                    <a:cubicBezTo>
                      <a:pt x="2283880" y="1218109"/>
                      <a:pt x="2282936" y="1359164"/>
                      <a:pt x="2261727" y="1497241"/>
                    </a:cubicBezTo>
                    <a:cubicBezTo>
                      <a:pt x="2234707" y="1629508"/>
                      <a:pt x="2176963" y="1753203"/>
                      <a:pt x="2099100" y="1863752"/>
                    </a:cubicBezTo>
                    <a:cubicBezTo>
                      <a:pt x="2077455" y="1898980"/>
                      <a:pt x="2055519" y="1934352"/>
                      <a:pt x="2029661" y="1966529"/>
                    </a:cubicBezTo>
                    <a:cubicBezTo>
                      <a:pt x="2020873" y="1932028"/>
                      <a:pt x="2005329" y="1899198"/>
                      <a:pt x="1987243" y="1868619"/>
                    </a:cubicBezTo>
                    <a:cubicBezTo>
                      <a:pt x="1950636" y="1797583"/>
                      <a:pt x="1892311" y="1741727"/>
                      <a:pt x="1831153" y="1691537"/>
                    </a:cubicBezTo>
                    <a:cubicBezTo>
                      <a:pt x="1808709" y="1674831"/>
                      <a:pt x="1783868" y="1661830"/>
                      <a:pt x="1759536" y="1648247"/>
                    </a:cubicBezTo>
                    <a:cubicBezTo>
                      <a:pt x="1724962" y="1628564"/>
                      <a:pt x="1690171" y="1609025"/>
                      <a:pt x="1651820" y="1597767"/>
                    </a:cubicBezTo>
                    <a:cubicBezTo>
                      <a:pt x="1597853" y="1581134"/>
                      <a:pt x="1543740" y="1563483"/>
                      <a:pt x="1487594" y="1555712"/>
                    </a:cubicBezTo>
                    <a:cubicBezTo>
                      <a:pt x="1431666" y="1549538"/>
                      <a:pt x="1374068" y="1550046"/>
                      <a:pt x="1318648" y="1560578"/>
                    </a:cubicBezTo>
                    <a:cubicBezTo>
                      <a:pt x="1224006" y="1580770"/>
                      <a:pt x="1143963" y="1612148"/>
                      <a:pt x="1078738" y="1687106"/>
                    </a:cubicBezTo>
                    <a:cubicBezTo>
                      <a:pt x="984750" y="1790610"/>
                      <a:pt x="1042639" y="1944739"/>
                      <a:pt x="1108082" y="2048025"/>
                    </a:cubicBezTo>
                    <a:cubicBezTo>
                      <a:pt x="1136700" y="2097270"/>
                      <a:pt x="1176576" y="2138454"/>
                      <a:pt x="1214200" y="2180872"/>
                    </a:cubicBezTo>
                    <a:cubicBezTo>
                      <a:pt x="1250808" y="2225324"/>
                      <a:pt x="1297729" y="2258300"/>
                      <a:pt x="1346539" y="2287934"/>
                    </a:cubicBezTo>
                    <a:cubicBezTo>
                      <a:pt x="1392589" y="2321056"/>
                      <a:pt x="1445104" y="2342410"/>
                      <a:pt x="1499942" y="2355992"/>
                    </a:cubicBezTo>
                    <a:cubicBezTo>
                      <a:pt x="1542796" y="2367469"/>
                      <a:pt x="1586304" y="2378582"/>
                      <a:pt x="1630756" y="2380252"/>
                    </a:cubicBezTo>
                    <a:cubicBezTo>
                      <a:pt x="1692204" y="2379962"/>
                      <a:pt x="1754088" y="2375894"/>
                      <a:pt x="1814738" y="2365580"/>
                    </a:cubicBezTo>
                    <a:cubicBezTo>
                      <a:pt x="1802390" y="2378291"/>
                      <a:pt x="1792439" y="2393835"/>
                      <a:pt x="1780164" y="2406546"/>
                    </a:cubicBezTo>
                    <a:cubicBezTo>
                      <a:pt x="1751546" y="2440175"/>
                      <a:pt x="1715084" y="2466033"/>
                      <a:pt x="1676878" y="2488259"/>
                    </a:cubicBezTo>
                    <a:cubicBezTo>
                      <a:pt x="1629739" y="2517385"/>
                      <a:pt x="1578387" y="2538667"/>
                      <a:pt x="1525291" y="2554283"/>
                    </a:cubicBezTo>
                    <a:cubicBezTo>
                      <a:pt x="1482510" y="2567357"/>
                      <a:pt x="1440164" y="2582465"/>
                      <a:pt x="1396221" y="2591472"/>
                    </a:cubicBezTo>
                    <a:cubicBezTo>
                      <a:pt x="1371017" y="2595902"/>
                      <a:pt x="1345740" y="2599534"/>
                      <a:pt x="1320391" y="2602875"/>
                    </a:cubicBezTo>
                    <a:cubicBezTo>
                      <a:pt x="1321408" y="2595321"/>
                      <a:pt x="1322134" y="2587695"/>
                      <a:pt x="1322207" y="2580141"/>
                    </a:cubicBezTo>
                    <a:cubicBezTo>
                      <a:pt x="1322861" y="2537141"/>
                      <a:pt x="1319447" y="2494215"/>
                      <a:pt x="1311966" y="2451942"/>
                    </a:cubicBezTo>
                    <a:cubicBezTo>
                      <a:pt x="1305501" y="2405093"/>
                      <a:pt x="1295986" y="2358753"/>
                      <a:pt x="1274196" y="2316334"/>
                    </a:cubicBezTo>
                    <a:cubicBezTo>
                      <a:pt x="1250081" y="2266144"/>
                      <a:pt x="1216597" y="2220240"/>
                      <a:pt x="1178682" y="2179565"/>
                    </a:cubicBezTo>
                    <a:cubicBezTo>
                      <a:pt x="1151445" y="2151237"/>
                      <a:pt x="1118178" y="2129956"/>
                      <a:pt x="1085566" y="2108456"/>
                    </a:cubicBezTo>
                    <a:cubicBezTo>
                      <a:pt x="1032761" y="2075044"/>
                      <a:pt x="975743" y="2041052"/>
                      <a:pt x="912188" y="2035604"/>
                    </a:cubicBezTo>
                    <a:cubicBezTo>
                      <a:pt x="863887" y="2033207"/>
                      <a:pt x="814714" y="2031900"/>
                      <a:pt x="766848" y="2039672"/>
                    </a:cubicBezTo>
                    <a:cubicBezTo>
                      <a:pt x="704383" y="2053617"/>
                      <a:pt x="642862" y="2084051"/>
                      <a:pt x="604801" y="2137074"/>
                    </a:cubicBezTo>
                    <a:cubicBezTo>
                      <a:pt x="512338" y="2253579"/>
                      <a:pt x="530787" y="2421799"/>
                      <a:pt x="595286" y="2547310"/>
                    </a:cubicBezTo>
                    <a:cubicBezTo>
                      <a:pt x="630586" y="2618782"/>
                      <a:pt x="685425" y="2678124"/>
                      <a:pt x="737867" y="2737321"/>
                    </a:cubicBezTo>
                    <a:cubicBezTo>
                      <a:pt x="813551" y="2819687"/>
                      <a:pt x="917563" y="2873945"/>
                      <a:pt x="1023463" y="2906776"/>
                    </a:cubicBezTo>
                    <a:cubicBezTo>
                      <a:pt x="1060870" y="2918542"/>
                      <a:pt x="1098349" y="2930745"/>
                      <a:pt x="1137063" y="2936628"/>
                    </a:cubicBezTo>
                    <a:cubicBezTo>
                      <a:pt x="1136845" y="2936701"/>
                      <a:pt x="1136627" y="2936701"/>
                      <a:pt x="1136482" y="2936846"/>
                    </a:cubicBezTo>
                    <a:cubicBezTo>
                      <a:pt x="1131688" y="2939533"/>
                      <a:pt x="1128710" y="2944255"/>
                      <a:pt x="1125950" y="2948831"/>
                    </a:cubicBezTo>
                    <a:cubicBezTo>
                      <a:pt x="1109825" y="2982387"/>
                      <a:pt x="1094354" y="3016743"/>
                      <a:pt x="1068642" y="3044344"/>
                    </a:cubicBezTo>
                    <a:cubicBezTo>
                      <a:pt x="965719" y="3154675"/>
                      <a:pt x="836940" y="3240238"/>
                      <a:pt x="698790" y="3300088"/>
                    </a:cubicBezTo>
                    <a:cubicBezTo>
                      <a:pt x="600153" y="3342507"/>
                      <a:pt x="501298" y="3385796"/>
                      <a:pt x="395107" y="3405771"/>
                    </a:cubicBezTo>
                    <a:cubicBezTo>
                      <a:pt x="327630" y="3420443"/>
                      <a:pt x="258483" y="3420298"/>
                      <a:pt x="189844" y="3421678"/>
                    </a:cubicBezTo>
                    <a:cubicBezTo>
                      <a:pt x="133698" y="3424438"/>
                      <a:pt x="77552" y="3418482"/>
                      <a:pt x="21769" y="3413397"/>
                    </a:cubicBezTo>
                    <a:cubicBezTo>
                      <a:pt x="-16582" y="3421605"/>
                      <a:pt x="7169" y="3502664"/>
                      <a:pt x="8331" y="3530919"/>
                    </a:cubicBezTo>
                    <a:cubicBezTo>
                      <a:pt x="19444" y="3605006"/>
                      <a:pt x="9203" y="3627014"/>
                      <a:pt x="95492" y="3631299"/>
                    </a:cubicBezTo>
                    <a:cubicBezTo>
                      <a:pt x="208583" y="3634422"/>
                      <a:pt x="321456" y="3614739"/>
                      <a:pt x="432151" y="3593021"/>
                    </a:cubicBezTo>
                    <a:cubicBezTo>
                      <a:pt x="469412" y="3584087"/>
                      <a:pt x="506818" y="3578494"/>
                      <a:pt x="544661" y="3570795"/>
                    </a:cubicBezTo>
                    <a:cubicBezTo>
                      <a:pt x="597102" y="3559464"/>
                      <a:pt x="648164" y="3542613"/>
                      <a:pt x="700242" y="3530193"/>
                    </a:cubicBezTo>
                    <a:cubicBezTo>
                      <a:pt x="780503" y="3505715"/>
                      <a:pt x="860618" y="3476371"/>
                      <a:pt x="932381" y="3432355"/>
                    </a:cubicBezTo>
                    <a:cubicBezTo>
                      <a:pt x="981772" y="3406570"/>
                      <a:pt x="1021285" y="3367057"/>
                      <a:pt x="1067698" y="3336841"/>
                    </a:cubicBezTo>
                    <a:cubicBezTo>
                      <a:pt x="1159725" y="3276482"/>
                      <a:pt x="1228291" y="3187869"/>
                      <a:pt x="1278336" y="3090830"/>
                    </a:cubicBezTo>
                    <a:cubicBezTo>
                      <a:pt x="1302160" y="3044853"/>
                      <a:pt x="1321916" y="2995680"/>
                      <a:pt x="1329979" y="2944327"/>
                    </a:cubicBezTo>
                    <a:cubicBezTo>
                      <a:pt x="1330560" y="2939897"/>
                      <a:pt x="1329252" y="2935684"/>
                      <a:pt x="1326783" y="2932270"/>
                    </a:cubicBezTo>
                    <a:cubicBezTo>
                      <a:pt x="1365351" y="2925297"/>
                      <a:pt x="1403484" y="2915346"/>
                      <a:pt x="1441109" y="2903507"/>
                    </a:cubicBezTo>
                    <a:cubicBezTo>
                      <a:pt x="1501685" y="2886438"/>
                      <a:pt x="1560519" y="2865011"/>
                      <a:pt x="1616011" y="2835013"/>
                    </a:cubicBezTo>
                    <a:cubicBezTo>
                      <a:pt x="1644847" y="2821794"/>
                      <a:pt x="1672593" y="2806250"/>
                      <a:pt x="1697724" y="2786784"/>
                    </a:cubicBezTo>
                    <a:cubicBezTo>
                      <a:pt x="1722710" y="2767246"/>
                      <a:pt x="1748496" y="2748797"/>
                      <a:pt x="1773845" y="2729767"/>
                    </a:cubicBezTo>
                    <a:cubicBezTo>
                      <a:pt x="1811832" y="2700350"/>
                      <a:pt x="1841685" y="2662290"/>
                      <a:pt x="1874007" y="2627062"/>
                    </a:cubicBezTo>
                    <a:cubicBezTo>
                      <a:pt x="1905457" y="2592489"/>
                      <a:pt x="1927030" y="2550869"/>
                      <a:pt x="1950273" y="2510703"/>
                    </a:cubicBezTo>
                    <a:cubicBezTo>
                      <a:pt x="1984265" y="2458043"/>
                      <a:pt x="2012157" y="2402042"/>
                      <a:pt x="2030097" y="2341901"/>
                    </a:cubicBezTo>
                    <a:cubicBezTo>
                      <a:pt x="2034455" y="2329336"/>
                      <a:pt x="2040484" y="2313719"/>
                      <a:pt x="2044915" y="2300137"/>
                    </a:cubicBezTo>
                    <a:cubicBezTo>
                      <a:pt x="2045932" y="2296796"/>
                      <a:pt x="2047530" y="2293019"/>
                      <a:pt x="2047602" y="2289315"/>
                    </a:cubicBezTo>
                    <a:cubicBezTo>
                      <a:pt x="2136651" y="2252416"/>
                      <a:pt x="2217783" y="2196997"/>
                      <a:pt x="2290054" y="2133660"/>
                    </a:cubicBezTo>
                    <a:cubicBezTo>
                      <a:pt x="2336395" y="2087973"/>
                      <a:pt x="2374673" y="2034660"/>
                      <a:pt x="2413750" y="1982872"/>
                    </a:cubicBezTo>
                    <a:cubicBezTo>
                      <a:pt x="2454643" y="1919971"/>
                      <a:pt x="2486602" y="1851332"/>
                      <a:pt x="2516817" y="1782838"/>
                    </a:cubicBezTo>
                    <a:cubicBezTo>
                      <a:pt x="2546743" y="1712674"/>
                      <a:pt x="2565410" y="1638442"/>
                      <a:pt x="2584294" y="1564718"/>
                    </a:cubicBezTo>
                    <a:cubicBezTo>
                      <a:pt x="2596279" y="1518233"/>
                      <a:pt x="2607683" y="1471311"/>
                      <a:pt x="2611750" y="1423373"/>
                    </a:cubicBezTo>
                    <a:cubicBezTo>
                      <a:pt x="2616035" y="1346163"/>
                      <a:pt x="2608917" y="1268444"/>
                      <a:pt x="2596497" y="1192033"/>
                    </a:cubicBezTo>
                    <a:close/>
                    <a:moveTo>
                      <a:pt x="2232674" y="745916"/>
                    </a:moveTo>
                    <a:cubicBezTo>
                      <a:pt x="2229478" y="785864"/>
                      <a:pt x="2219236" y="824288"/>
                      <a:pt x="2210230" y="863438"/>
                    </a:cubicBezTo>
                    <a:cubicBezTo>
                      <a:pt x="2202022" y="898956"/>
                      <a:pt x="2190982" y="933965"/>
                      <a:pt x="2174929" y="966796"/>
                    </a:cubicBezTo>
                    <a:cubicBezTo>
                      <a:pt x="2159676" y="996866"/>
                      <a:pt x="2137741" y="1022796"/>
                      <a:pt x="2116822" y="1049017"/>
                    </a:cubicBezTo>
                    <a:cubicBezTo>
                      <a:pt x="2051524" y="1136396"/>
                      <a:pt x="1987679" y="1230893"/>
                      <a:pt x="1887880" y="1282681"/>
                    </a:cubicBezTo>
                    <a:cubicBezTo>
                      <a:pt x="1833405" y="1316310"/>
                      <a:pt x="1772973" y="1341514"/>
                      <a:pt x="1711089" y="1358510"/>
                    </a:cubicBezTo>
                    <a:cubicBezTo>
                      <a:pt x="1673101" y="1365048"/>
                      <a:pt x="1634242" y="1367808"/>
                      <a:pt x="1595746" y="1368825"/>
                    </a:cubicBezTo>
                    <a:cubicBezTo>
                      <a:pt x="1542288" y="1366064"/>
                      <a:pt x="1491371" y="1346018"/>
                      <a:pt x="1440818" y="1329675"/>
                    </a:cubicBezTo>
                    <a:cubicBezTo>
                      <a:pt x="1394913" y="1312170"/>
                      <a:pt x="1346539" y="1290452"/>
                      <a:pt x="1312038" y="1253482"/>
                    </a:cubicBezTo>
                    <a:cubicBezTo>
                      <a:pt x="1276012" y="1209175"/>
                      <a:pt x="1255456" y="1154990"/>
                      <a:pt x="1238242" y="1101168"/>
                    </a:cubicBezTo>
                    <a:cubicBezTo>
                      <a:pt x="1226258" y="1044223"/>
                      <a:pt x="1226766" y="982848"/>
                      <a:pt x="1241946" y="926484"/>
                    </a:cubicBezTo>
                    <a:cubicBezTo>
                      <a:pt x="1270201" y="815862"/>
                      <a:pt x="1317340" y="726159"/>
                      <a:pt x="1404864" y="651056"/>
                    </a:cubicBezTo>
                    <a:cubicBezTo>
                      <a:pt x="1429269" y="628539"/>
                      <a:pt x="1458178" y="612487"/>
                      <a:pt x="1486650" y="595927"/>
                    </a:cubicBezTo>
                    <a:cubicBezTo>
                      <a:pt x="1507641" y="582707"/>
                      <a:pt x="1528560" y="569270"/>
                      <a:pt x="1551512" y="559682"/>
                    </a:cubicBezTo>
                    <a:cubicBezTo>
                      <a:pt x="1618118" y="532953"/>
                      <a:pt x="1689372" y="521985"/>
                      <a:pt x="1760335" y="514577"/>
                    </a:cubicBezTo>
                    <a:cubicBezTo>
                      <a:pt x="1789461" y="513051"/>
                      <a:pt x="1818660" y="512761"/>
                      <a:pt x="1847786" y="513269"/>
                    </a:cubicBezTo>
                    <a:cubicBezTo>
                      <a:pt x="1866816" y="515158"/>
                      <a:pt x="1884321" y="521404"/>
                      <a:pt x="1904005" y="522203"/>
                    </a:cubicBezTo>
                    <a:cubicBezTo>
                      <a:pt x="1904949" y="522276"/>
                      <a:pt x="1905893" y="522349"/>
                      <a:pt x="1906692" y="522276"/>
                    </a:cubicBezTo>
                    <a:cubicBezTo>
                      <a:pt x="1931969" y="579439"/>
                      <a:pt x="1946859" y="641105"/>
                      <a:pt x="1948965" y="703570"/>
                    </a:cubicBezTo>
                    <a:cubicBezTo>
                      <a:pt x="1880181" y="675388"/>
                      <a:pt x="1804206" y="683087"/>
                      <a:pt x="1731935" y="688462"/>
                    </a:cubicBezTo>
                    <a:cubicBezTo>
                      <a:pt x="1609619" y="694927"/>
                      <a:pt x="1526744" y="725360"/>
                      <a:pt x="1435225" y="807437"/>
                    </a:cubicBezTo>
                    <a:cubicBezTo>
                      <a:pt x="1385616" y="846514"/>
                      <a:pt x="1355764" y="905202"/>
                      <a:pt x="1339421" y="965198"/>
                    </a:cubicBezTo>
                    <a:cubicBezTo>
                      <a:pt x="1331068" y="1012773"/>
                      <a:pt x="1329398" y="1064924"/>
                      <a:pt x="1347048" y="1110611"/>
                    </a:cubicBezTo>
                    <a:cubicBezTo>
                      <a:pt x="1361066" y="1142933"/>
                      <a:pt x="1381622" y="1173585"/>
                      <a:pt x="1411910" y="1192542"/>
                    </a:cubicBezTo>
                    <a:cubicBezTo>
                      <a:pt x="1446629" y="1217020"/>
                      <a:pt x="1486214" y="1237793"/>
                      <a:pt x="1529432" y="1239754"/>
                    </a:cubicBezTo>
                    <a:cubicBezTo>
                      <a:pt x="1640126" y="1243313"/>
                      <a:pt x="1770358" y="1180049"/>
                      <a:pt x="1845752" y="1100442"/>
                    </a:cubicBezTo>
                    <a:cubicBezTo>
                      <a:pt x="1882796" y="1059404"/>
                      <a:pt x="1923834" y="1019964"/>
                      <a:pt x="1944898" y="967740"/>
                    </a:cubicBezTo>
                    <a:cubicBezTo>
                      <a:pt x="1980851" y="885010"/>
                      <a:pt x="1980997" y="793128"/>
                      <a:pt x="1975767" y="704587"/>
                    </a:cubicBezTo>
                    <a:cubicBezTo>
                      <a:pt x="1972208" y="607040"/>
                      <a:pt x="1941484" y="509855"/>
                      <a:pt x="1885411" y="429595"/>
                    </a:cubicBezTo>
                    <a:cubicBezTo>
                      <a:pt x="1861514" y="395094"/>
                      <a:pt x="1837835" y="359721"/>
                      <a:pt x="1804060" y="334009"/>
                    </a:cubicBezTo>
                    <a:cubicBezTo>
                      <a:pt x="1760262" y="300597"/>
                      <a:pt x="1715810" y="265805"/>
                      <a:pt x="1664531" y="244742"/>
                    </a:cubicBezTo>
                    <a:cubicBezTo>
                      <a:pt x="1534879" y="190847"/>
                      <a:pt x="1391500" y="190775"/>
                      <a:pt x="1253568" y="200217"/>
                    </a:cubicBezTo>
                    <a:cubicBezTo>
                      <a:pt x="1142874" y="206464"/>
                      <a:pt x="1036247" y="241328"/>
                      <a:pt x="932744" y="279170"/>
                    </a:cubicBezTo>
                    <a:cubicBezTo>
                      <a:pt x="887711" y="296312"/>
                      <a:pt x="842242" y="312654"/>
                      <a:pt x="797935" y="331612"/>
                    </a:cubicBezTo>
                    <a:cubicBezTo>
                      <a:pt x="768736" y="345485"/>
                      <a:pt x="743387" y="366040"/>
                      <a:pt x="715132" y="381584"/>
                    </a:cubicBezTo>
                    <a:cubicBezTo>
                      <a:pt x="703947" y="338367"/>
                      <a:pt x="696030" y="294278"/>
                      <a:pt x="686878" y="249971"/>
                    </a:cubicBezTo>
                    <a:cubicBezTo>
                      <a:pt x="684989" y="241183"/>
                      <a:pt x="683900" y="231958"/>
                      <a:pt x="679760" y="223896"/>
                    </a:cubicBezTo>
                    <a:cubicBezTo>
                      <a:pt x="687677" y="217213"/>
                      <a:pt x="695666" y="210604"/>
                      <a:pt x="704310" y="204720"/>
                    </a:cubicBezTo>
                    <a:cubicBezTo>
                      <a:pt x="790599" y="153731"/>
                      <a:pt x="881464" y="108045"/>
                      <a:pt x="978067" y="80371"/>
                    </a:cubicBezTo>
                    <a:cubicBezTo>
                      <a:pt x="1030073" y="68750"/>
                      <a:pt x="1079610" y="55748"/>
                      <a:pt x="1132923" y="48557"/>
                    </a:cubicBezTo>
                    <a:cubicBezTo>
                      <a:pt x="1181878" y="42311"/>
                      <a:pt x="1231414" y="40931"/>
                      <a:pt x="1280370" y="34902"/>
                    </a:cubicBezTo>
                    <a:cubicBezTo>
                      <a:pt x="1327437" y="27203"/>
                      <a:pt x="1375157" y="28292"/>
                      <a:pt x="1422660" y="27566"/>
                    </a:cubicBezTo>
                    <a:cubicBezTo>
                      <a:pt x="1477789" y="25750"/>
                      <a:pt x="1532555" y="26259"/>
                      <a:pt x="1587321" y="36573"/>
                    </a:cubicBezTo>
                    <a:cubicBezTo>
                      <a:pt x="1649859" y="50736"/>
                      <a:pt x="1713341" y="61922"/>
                      <a:pt x="1774063" y="83058"/>
                    </a:cubicBezTo>
                    <a:cubicBezTo>
                      <a:pt x="1825488" y="103105"/>
                      <a:pt x="1875314" y="127147"/>
                      <a:pt x="1924124" y="153005"/>
                    </a:cubicBezTo>
                    <a:cubicBezTo>
                      <a:pt x="1969956" y="181477"/>
                      <a:pt x="2013827" y="214381"/>
                      <a:pt x="2056391" y="247502"/>
                    </a:cubicBezTo>
                    <a:cubicBezTo>
                      <a:pt x="2092926" y="282075"/>
                      <a:pt x="2125103" y="321734"/>
                      <a:pt x="2152122" y="364152"/>
                    </a:cubicBezTo>
                    <a:cubicBezTo>
                      <a:pt x="2165269" y="386814"/>
                      <a:pt x="2174566" y="411291"/>
                      <a:pt x="2183137" y="436059"/>
                    </a:cubicBezTo>
                    <a:cubicBezTo>
                      <a:pt x="2205145" y="495474"/>
                      <a:pt x="2221270" y="557068"/>
                      <a:pt x="2228461" y="620041"/>
                    </a:cubicBezTo>
                    <a:cubicBezTo>
                      <a:pt x="2227880" y="620913"/>
                      <a:pt x="2228025" y="622075"/>
                      <a:pt x="2228824" y="623382"/>
                    </a:cubicBezTo>
                    <a:cubicBezTo>
                      <a:pt x="2229913" y="633478"/>
                      <a:pt x="2230785" y="643575"/>
                      <a:pt x="2231439" y="653671"/>
                    </a:cubicBezTo>
                    <a:cubicBezTo>
                      <a:pt x="2233182" y="684322"/>
                      <a:pt x="2233618" y="715119"/>
                      <a:pt x="2232674" y="745916"/>
                    </a:cubicBezTo>
                    <a:close/>
                    <a:moveTo>
                      <a:pt x="1950418" y="733641"/>
                    </a:moveTo>
                    <a:cubicBezTo>
                      <a:pt x="1954849" y="819712"/>
                      <a:pt x="1949328" y="910504"/>
                      <a:pt x="1905457" y="986843"/>
                    </a:cubicBezTo>
                    <a:cubicBezTo>
                      <a:pt x="1888243" y="1017349"/>
                      <a:pt x="1862168" y="1041318"/>
                      <a:pt x="1839651" y="1067830"/>
                    </a:cubicBezTo>
                    <a:cubicBezTo>
                      <a:pt x="1815972" y="1094268"/>
                      <a:pt x="1789606" y="1117729"/>
                      <a:pt x="1760190" y="1138357"/>
                    </a:cubicBezTo>
                    <a:cubicBezTo>
                      <a:pt x="1692204" y="1180557"/>
                      <a:pt x="1614631" y="1214332"/>
                      <a:pt x="1533209" y="1213097"/>
                    </a:cubicBezTo>
                    <a:cubicBezTo>
                      <a:pt x="1501758" y="1212081"/>
                      <a:pt x="1472123" y="1199152"/>
                      <a:pt x="1445903" y="1182664"/>
                    </a:cubicBezTo>
                    <a:cubicBezTo>
                      <a:pt x="1409731" y="1163271"/>
                      <a:pt x="1382638" y="1131457"/>
                      <a:pt x="1368983" y="1092743"/>
                    </a:cubicBezTo>
                    <a:cubicBezTo>
                      <a:pt x="1361938" y="1072405"/>
                      <a:pt x="1361139" y="1050615"/>
                      <a:pt x="1360703" y="1029333"/>
                    </a:cubicBezTo>
                    <a:cubicBezTo>
                      <a:pt x="1360485" y="1001733"/>
                      <a:pt x="1362446" y="974713"/>
                      <a:pt x="1372397" y="948492"/>
                    </a:cubicBezTo>
                    <a:cubicBezTo>
                      <a:pt x="1388594" y="905783"/>
                      <a:pt x="1409440" y="863365"/>
                      <a:pt x="1445612" y="833803"/>
                    </a:cubicBezTo>
                    <a:cubicBezTo>
                      <a:pt x="1540254" y="748167"/>
                      <a:pt x="1616229" y="720639"/>
                      <a:pt x="1743338" y="714320"/>
                    </a:cubicBezTo>
                    <a:cubicBezTo>
                      <a:pt x="1811978" y="709454"/>
                      <a:pt x="1886573" y="701900"/>
                      <a:pt x="1950418" y="733641"/>
                    </a:cubicBezTo>
                    <a:close/>
                    <a:moveTo>
                      <a:pt x="1295478" y="2952608"/>
                    </a:moveTo>
                    <a:cubicBezTo>
                      <a:pt x="1282839" y="3008754"/>
                      <a:pt x="1258798" y="3061849"/>
                      <a:pt x="1229526" y="3111240"/>
                    </a:cubicBezTo>
                    <a:cubicBezTo>
                      <a:pt x="1197930" y="3163101"/>
                      <a:pt x="1163720" y="3215252"/>
                      <a:pt x="1116871" y="3256072"/>
                    </a:cubicBezTo>
                    <a:cubicBezTo>
                      <a:pt x="1076995" y="3293624"/>
                      <a:pt x="1029419" y="3321297"/>
                      <a:pt x="986638" y="3355290"/>
                    </a:cubicBezTo>
                    <a:cubicBezTo>
                      <a:pt x="930347" y="3401848"/>
                      <a:pt x="863741" y="3436204"/>
                      <a:pt x="795538" y="3461917"/>
                    </a:cubicBezTo>
                    <a:cubicBezTo>
                      <a:pt x="709975" y="3496999"/>
                      <a:pt x="619546" y="3518281"/>
                      <a:pt x="529916" y="3540289"/>
                    </a:cubicBezTo>
                    <a:cubicBezTo>
                      <a:pt x="434039" y="3557648"/>
                      <a:pt x="335983" y="3580964"/>
                      <a:pt x="238436" y="3591278"/>
                    </a:cubicBezTo>
                    <a:cubicBezTo>
                      <a:pt x="199649" y="3595127"/>
                      <a:pt x="163332" y="3598904"/>
                      <a:pt x="123819" y="3599268"/>
                    </a:cubicBezTo>
                    <a:cubicBezTo>
                      <a:pt x="99487" y="3597960"/>
                      <a:pt x="73121" y="3600139"/>
                      <a:pt x="50604" y="3589535"/>
                    </a:cubicBezTo>
                    <a:cubicBezTo>
                      <a:pt x="43486" y="3542395"/>
                      <a:pt x="34116" y="3494965"/>
                      <a:pt x="33681" y="3447172"/>
                    </a:cubicBezTo>
                    <a:cubicBezTo>
                      <a:pt x="91207" y="3454653"/>
                      <a:pt x="149459" y="3456397"/>
                      <a:pt x="207421" y="3454218"/>
                    </a:cubicBezTo>
                    <a:cubicBezTo>
                      <a:pt x="263349" y="3452765"/>
                      <a:pt x="319568" y="3453056"/>
                      <a:pt x="374770" y="3442887"/>
                    </a:cubicBezTo>
                    <a:cubicBezTo>
                      <a:pt x="487134" y="3424801"/>
                      <a:pt x="592599" y="3381947"/>
                      <a:pt x="696102" y="3336188"/>
                    </a:cubicBezTo>
                    <a:cubicBezTo>
                      <a:pt x="806796" y="3291082"/>
                      <a:pt x="908847" y="3226873"/>
                      <a:pt x="1000874" y="3150898"/>
                    </a:cubicBezTo>
                    <a:cubicBezTo>
                      <a:pt x="1064356" y="3096713"/>
                      <a:pt x="1127766" y="3035120"/>
                      <a:pt x="1147595" y="2951082"/>
                    </a:cubicBezTo>
                    <a:cubicBezTo>
                      <a:pt x="1150500" y="2952099"/>
                      <a:pt x="1151517" y="2947741"/>
                      <a:pt x="1148830" y="2947087"/>
                    </a:cubicBezTo>
                    <a:cubicBezTo>
                      <a:pt x="1148902" y="2947160"/>
                      <a:pt x="1148902" y="2947087"/>
                      <a:pt x="1148902" y="2947087"/>
                    </a:cubicBezTo>
                    <a:cubicBezTo>
                      <a:pt x="1148830" y="2947087"/>
                      <a:pt x="1148830" y="2947015"/>
                      <a:pt x="1148757" y="2946942"/>
                    </a:cubicBezTo>
                    <a:lnTo>
                      <a:pt x="1148757" y="2946942"/>
                    </a:lnTo>
                    <a:cubicBezTo>
                      <a:pt x="1149992" y="2943892"/>
                      <a:pt x="1149483" y="2940405"/>
                      <a:pt x="1147450" y="2938153"/>
                    </a:cubicBezTo>
                    <a:cubicBezTo>
                      <a:pt x="1152534" y="2938807"/>
                      <a:pt x="1157691" y="2939316"/>
                      <a:pt x="1162848" y="2939679"/>
                    </a:cubicBezTo>
                    <a:cubicBezTo>
                      <a:pt x="1208535" y="2944691"/>
                      <a:pt x="1253858" y="2943020"/>
                      <a:pt x="1298601" y="2936846"/>
                    </a:cubicBezTo>
                    <a:cubicBezTo>
                      <a:pt x="1296712" y="2941713"/>
                      <a:pt x="1295913" y="2947451"/>
                      <a:pt x="1295478" y="2952608"/>
                    </a:cubicBezTo>
                    <a:close/>
                    <a:moveTo>
                      <a:pt x="1884031" y="2572078"/>
                    </a:moveTo>
                    <a:cubicBezTo>
                      <a:pt x="1865073" y="2600406"/>
                      <a:pt x="1840959" y="2624665"/>
                      <a:pt x="1818297" y="2650015"/>
                    </a:cubicBezTo>
                    <a:cubicBezTo>
                      <a:pt x="1788590" y="2685750"/>
                      <a:pt x="1752490" y="2714659"/>
                      <a:pt x="1714285" y="2740952"/>
                    </a:cubicBezTo>
                    <a:cubicBezTo>
                      <a:pt x="1686176" y="2762162"/>
                      <a:pt x="1658720" y="2784751"/>
                      <a:pt x="1626834" y="2800294"/>
                    </a:cubicBezTo>
                    <a:cubicBezTo>
                      <a:pt x="1573811" y="2826951"/>
                      <a:pt x="1520715" y="2853608"/>
                      <a:pt x="1463044" y="2868933"/>
                    </a:cubicBezTo>
                    <a:cubicBezTo>
                      <a:pt x="1398908" y="2888399"/>
                      <a:pt x="1336516" y="2908083"/>
                      <a:pt x="1268966" y="2914039"/>
                    </a:cubicBezTo>
                    <a:cubicBezTo>
                      <a:pt x="1217759" y="2917308"/>
                      <a:pt x="1165971" y="2916218"/>
                      <a:pt x="1115563" y="2905977"/>
                    </a:cubicBezTo>
                    <a:cubicBezTo>
                      <a:pt x="1077503" y="2896970"/>
                      <a:pt x="1040460" y="2883896"/>
                      <a:pt x="1002981" y="2872492"/>
                    </a:cubicBezTo>
                    <a:cubicBezTo>
                      <a:pt x="897952" y="2835449"/>
                      <a:pt x="799460" y="2775453"/>
                      <a:pt x="729078" y="2688075"/>
                    </a:cubicBezTo>
                    <a:cubicBezTo>
                      <a:pt x="635162" y="2583918"/>
                      <a:pt x="567540" y="2473078"/>
                      <a:pt x="568049" y="2328101"/>
                    </a:cubicBezTo>
                    <a:cubicBezTo>
                      <a:pt x="566233" y="2241667"/>
                      <a:pt x="607489" y="2149930"/>
                      <a:pt x="680994" y="2102137"/>
                    </a:cubicBezTo>
                    <a:cubicBezTo>
                      <a:pt x="754936" y="2057467"/>
                      <a:pt x="820670" y="2059065"/>
                      <a:pt x="903690" y="2061970"/>
                    </a:cubicBezTo>
                    <a:cubicBezTo>
                      <a:pt x="959836" y="2065094"/>
                      <a:pt x="1010172" y="2094292"/>
                      <a:pt x="1057456" y="2122402"/>
                    </a:cubicBezTo>
                    <a:cubicBezTo>
                      <a:pt x="1096969" y="2148405"/>
                      <a:pt x="1138153" y="2173609"/>
                      <a:pt x="1169821" y="2209562"/>
                    </a:cubicBezTo>
                    <a:cubicBezTo>
                      <a:pt x="1211658" y="2258155"/>
                      <a:pt x="1247830" y="2312412"/>
                      <a:pt x="1268603" y="2373497"/>
                    </a:cubicBezTo>
                    <a:cubicBezTo>
                      <a:pt x="1284437" y="2433275"/>
                      <a:pt x="1293734" y="2495595"/>
                      <a:pt x="1295187" y="2557406"/>
                    </a:cubicBezTo>
                    <a:cubicBezTo>
                      <a:pt x="1295841" y="2573967"/>
                      <a:pt x="1295332" y="2590455"/>
                      <a:pt x="1292645" y="2606725"/>
                    </a:cubicBezTo>
                    <a:cubicBezTo>
                      <a:pt x="1261049" y="2610429"/>
                      <a:pt x="1229381" y="2613552"/>
                      <a:pt x="1197712" y="2616022"/>
                    </a:cubicBezTo>
                    <a:cubicBezTo>
                      <a:pt x="1187907" y="2501260"/>
                      <a:pt x="1134593" y="2332241"/>
                      <a:pt x="1036174" y="2264837"/>
                    </a:cubicBezTo>
                    <a:cubicBezTo>
                      <a:pt x="975017" y="2220094"/>
                      <a:pt x="880084" y="2205495"/>
                      <a:pt x="823575" y="2265127"/>
                    </a:cubicBezTo>
                    <a:cubicBezTo>
                      <a:pt x="786241" y="2302243"/>
                      <a:pt x="769317" y="2356065"/>
                      <a:pt x="776145" y="2407998"/>
                    </a:cubicBezTo>
                    <a:cubicBezTo>
                      <a:pt x="778687" y="2442935"/>
                      <a:pt x="794231" y="2475257"/>
                      <a:pt x="815222" y="2502858"/>
                    </a:cubicBezTo>
                    <a:cubicBezTo>
                      <a:pt x="838247" y="2535326"/>
                      <a:pt x="864177" y="2566704"/>
                      <a:pt x="898533" y="2587622"/>
                    </a:cubicBezTo>
                    <a:cubicBezTo>
                      <a:pt x="961289" y="2629677"/>
                      <a:pt x="1031381" y="2640863"/>
                      <a:pt x="1105467" y="2643405"/>
                    </a:cubicBezTo>
                    <a:cubicBezTo>
                      <a:pt x="1173453" y="2646020"/>
                      <a:pt x="1241220" y="2640064"/>
                      <a:pt x="1308552" y="2630985"/>
                    </a:cubicBezTo>
                    <a:cubicBezTo>
                      <a:pt x="1366441" y="2624665"/>
                      <a:pt x="1423967" y="2615078"/>
                      <a:pt x="1479169" y="2596120"/>
                    </a:cubicBezTo>
                    <a:cubicBezTo>
                      <a:pt x="1556088" y="2572805"/>
                      <a:pt x="1633371" y="2548109"/>
                      <a:pt x="1700702" y="2502931"/>
                    </a:cubicBezTo>
                    <a:cubicBezTo>
                      <a:pt x="1753144" y="2471117"/>
                      <a:pt x="1801010" y="2427755"/>
                      <a:pt x="1829119" y="2372480"/>
                    </a:cubicBezTo>
                    <a:cubicBezTo>
                      <a:pt x="1830063" y="2370447"/>
                      <a:pt x="1831516" y="2366307"/>
                      <a:pt x="1831952" y="2362602"/>
                    </a:cubicBezTo>
                    <a:cubicBezTo>
                      <a:pt x="1835729" y="2361876"/>
                      <a:pt x="1839578" y="2361222"/>
                      <a:pt x="1843355" y="2360423"/>
                    </a:cubicBezTo>
                    <a:cubicBezTo>
                      <a:pt x="1904949" y="2345388"/>
                      <a:pt x="1963855" y="2321273"/>
                      <a:pt x="2023197" y="2299338"/>
                    </a:cubicBezTo>
                    <a:cubicBezTo>
                      <a:pt x="2005910" y="2341393"/>
                      <a:pt x="1991601" y="2384683"/>
                      <a:pt x="1971336" y="2425430"/>
                    </a:cubicBezTo>
                    <a:cubicBezTo>
                      <a:pt x="1943082" y="2474604"/>
                      <a:pt x="1913738" y="2523559"/>
                      <a:pt x="1884031" y="2572078"/>
                    </a:cubicBezTo>
                    <a:close/>
                    <a:moveTo>
                      <a:pt x="1170983" y="2616676"/>
                    </a:moveTo>
                    <a:cubicBezTo>
                      <a:pt x="1148394" y="2617184"/>
                      <a:pt x="1125659" y="2617547"/>
                      <a:pt x="1103070" y="2616530"/>
                    </a:cubicBezTo>
                    <a:cubicBezTo>
                      <a:pt x="1029419" y="2614134"/>
                      <a:pt x="960563" y="2601059"/>
                      <a:pt x="900131" y="2556244"/>
                    </a:cubicBezTo>
                    <a:cubicBezTo>
                      <a:pt x="878777" y="2540628"/>
                      <a:pt x="861562" y="2520363"/>
                      <a:pt x="845873" y="2499227"/>
                    </a:cubicBezTo>
                    <a:cubicBezTo>
                      <a:pt x="823212" y="2470536"/>
                      <a:pt x="803455" y="2437778"/>
                      <a:pt x="802293" y="2400299"/>
                    </a:cubicBezTo>
                    <a:cubicBezTo>
                      <a:pt x="796918" y="2355048"/>
                      <a:pt x="814714" y="2308199"/>
                      <a:pt x="848924" y="2277620"/>
                    </a:cubicBezTo>
                    <a:cubicBezTo>
                      <a:pt x="902455" y="2231062"/>
                      <a:pt x="982135" y="2254378"/>
                      <a:pt x="1032325" y="2294907"/>
                    </a:cubicBezTo>
                    <a:cubicBezTo>
                      <a:pt x="1114982" y="2362312"/>
                      <a:pt x="1161831" y="2512954"/>
                      <a:pt x="1170983" y="2616676"/>
                    </a:cubicBezTo>
                    <a:close/>
                    <a:moveTo>
                      <a:pt x="2585675" y="1424244"/>
                    </a:moveTo>
                    <a:cubicBezTo>
                      <a:pt x="2576813" y="1504069"/>
                      <a:pt x="2552481" y="1581860"/>
                      <a:pt x="2531925" y="1659360"/>
                    </a:cubicBezTo>
                    <a:cubicBezTo>
                      <a:pt x="2513694" y="1725167"/>
                      <a:pt x="2487837" y="1788503"/>
                      <a:pt x="2457112" y="1849443"/>
                    </a:cubicBezTo>
                    <a:cubicBezTo>
                      <a:pt x="2435613" y="1890917"/>
                      <a:pt x="2414839" y="1937330"/>
                      <a:pt x="2386439" y="1975608"/>
                    </a:cubicBezTo>
                    <a:cubicBezTo>
                      <a:pt x="2353028" y="2018971"/>
                      <a:pt x="2320561" y="2063350"/>
                      <a:pt x="2283081" y="2103372"/>
                    </a:cubicBezTo>
                    <a:cubicBezTo>
                      <a:pt x="2221924" y="2162205"/>
                      <a:pt x="2149943" y="2209127"/>
                      <a:pt x="2074913" y="2248276"/>
                    </a:cubicBezTo>
                    <a:cubicBezTo>
                      <a:pt x="1998502" y="2282051"/>
                      <a:pt x="1919621" y="2311468"/>
                      <a:pt x="1838707" y="2333839"/>
                    </a:cubicBezTo>
                    <a:cubicBezTo>
                      <a:pt x="1767453" y="2347930"/>
                      <a:pt x="1694383" y="2354540"/>
                      <a:pt x="1621749" y="2352942"/>
                    </a:cubicBezTo>
                    <a:cubicBezTo>
                      <a:pt x="1584779" y="2350400"/>
                      <a:pt x="1548462" y="2341103"/>
                      <a:pt x="1512508" y="2331588"/>
                    </a:cubicBezTo>
                    <a:cubicBezTo>
                      <a:pt x="1473721" y="2320838"/>
                      <a:pt x="1434208" y="2310233"/>
                      <a:pt x="1399344" y="2289460"/>
                    </a:cubicBezTo>
                    <a:cubicBezTo>
                      <a:pt x="1359250" y="2264111"/>
                      <a:pt x="1317704" y="2240141"/>
                      <a:pt x="1280806" y="2210071"/>
                    </a:cubicBezTo>
                    <a:cubicBezTo>
                      <a:pt x="1249428" y="2182978"/>
                      <a:pt x="1222698" y="2149421"/>
                      <a:pt x="1194734" y="2118770"/>
                    </a:cubicBezTo>
                    <a:cubicBezTo>
                      <a:pt x="1134957" y="2051947"/>
                      <a:pt x="1086728" y="1970379"/>
                      <a:pt x="1063267" y="1883291"/>
                    </a:cubicBezTo>
                    <a:cubicBezTo>
                      <a:pt x="1045690" y="1797220"/>
                      <a:pt x="1060144" y="1730759"/>
                      <a:pt x="1129727" y="1673960"/>
                    </a:cubicBezTo>
                    <a:cubicBezTo>
                      <a:pt x="1171637" y="1636626"/>
                      <a:pt x="1223207" y="1611349"/>
                      <a:pt x="1277755" y="1598784"/>
                    </a:cubicBezTo>
                    <a:cubicBezTo>
                      <a:pt x="1330342" y="1581642"/>
                      <a:pt x="1385471" y="1577139"/>
                      <a:pt x="1440528" y="1578955"/>
                    </a:cubicBezTo>
                    <a:cubicBezTo>
                      <a:pt x="1512217" y="1580044"/>
                      <a:pt x="1580784" y="1604158"/>
                      <a:pt x="1648696" y="1624859"/>
                    </a:cubicBezTo>
                    <a:cubicBezTo>
                      <a:pt x="1685231" y="1636045"/>
                      <a:pt x="1717989" y="1655729"/>
                      <a:pt x="1751183" y="1674250"/>
                    </a:cubicBezTo>
                    <a:cubicBezTo>
                      <a:pt x="1773336" y="1686671"/>
                      <a:pt x="1795853" y="1698510"/>
                      <a:pt x="1816190" y="1713763"/>
                    </a:cubicBezTo>
                    <a:cubicBezTo>
                      <a:pt x="1855340" y="1746884"/>
                      <a:pt x="1893909" y="1781095"/>
                      <a:pt x="1925868" y="1821552"/>
                    </a:cubicBezTo>
                    <a:cubicBezTo>
                      <a:pt x="1956519" y="1865495"/>
                      <a:pt x="1985064" y="1912199"/>
                      <a:pt x="2001044" y="1963624"/>
                    </a:cubicBezTo>
                    <a:cubicBezTo>
                      <a:pt x="2003368" y="1969943"/>
                      <a:pt x="2004603" y="1976698"/>
                      <a:pt x="2007871" y="1982654"/>
                    </a:cubicBezTo>
                    <a:cubicBezTo>
                      <a:pt x="2008961" y="1984688"/>
                      <a:pt x="2010486" y="1986213"/>
                      <a:pt x="2012157" y="1987230"/>
                    </a:cubicBezTo>
                    <a:cubicBezTo>
                      <a:pt x="1999736" y="2001030"/>
                      <a:pt x="1986444" y="2013959"/>
                      <a:pt x="1971845" y="2025799"/>
                    </a:cubicBezTo>
                    <a:cubicBezTo>
                      <a:pt x="1933857" y="2055651"/>
                      <a:pt x="1889696" y="2080782"/>
                      <a:pt x="1844663" y="2098578"/>
                    </a:cubicBezTo>
                    <a:cubicBezTo>
                      <a:pt x="1839506" y="2038945"/>
                      <a:pt x="1803479" y="1985269"/>
                      <a:pt x="1764983" y="1941180"/>
                    </a:cubicBezTo>
                    <a:cubicBezTo>
                      <a:pt x="1746534" y="1922077"/>
                      <a:pt x="1730046" y="1900650"/>
                      <a:pt x="1708547" y="1884889"/>
                    </a:cubicBezTo>
                    <a:cubicBezTo>
                      <a:pt x="1674627" y="1863099"/>
                      <a:pt x="1638310" y="1844577"/>
                      <a:pt x="1600250" y="1831140"/>
                    </a:cubicBezTo>
                    <a:cubicBezTo>
                      <a:pt x="1542215" y="1809640"/>
                      <a:pt x="1423241" y="1778189"/>
                      <a:pt x="1373632" y="1826128"/>
                    </a:cubicBezTo>
                    <a:cubicBezTo>
                      <a:pt x="1331867" y="1882564"/>
                      <a:pt x="1351842" y="1963333"/>
                      <a:pt x="1389393" y="2016864"/>
                    </a:cubicBezTo>
                    <a:cubicBezTo>
                      <a:pt x="1413653" y="2051148"/>
                      <a:pt x="1449026" y="2073955"/>
                      <a:pt x="1484689" y="2094656"/>
                    </a:cubicBezTo>
                    <a:cubicBezTo>
                      <a:pt x="1541198" y="2132207"/>
                      <a:pt x="1609547" y="2152545"/>
                      <a:pt x="1677314" y="2152981"/>
                    </a:cubicBezTo>
                    <a:cubicBezTo>
                      <a:pt x="1805949" y="2155668"/>
                      <a:pt x="1935237" y="2104897"/>
                      <a:pt x="2025303" y="2012652"/>
                    </a:cubicBezTo>
                    <a:cubicBezTo>
                      <a:pt x="2057335" y="1979022"/>
                      <a:pt x="2083265" y="1940454"/>
                      <a:pt x="2107235" y="1900868"/>
                    </a:cubicBezTo>
                    <a:cubicBezTo>
                      <a:pt x="2136579" y="1854673"/>
                      <a:pt x="2168320" y="1809858"/>
                      <a:pt x="2194105" y="1761484"/>
                    </a:cubicBezTo>
                    <a:cubicBezTo>
                      <a:pt x="2239138" y="1676211"/>
                      <a:pt x="2272332" y="1584402"/>
                      <a:pt x="2290127" y="1489615"/>
                    </a:cubicBezTo>
                    <a:cubicBezTo>
                      <a:pt x="2307632" y="1358365"/>
                      <a:pt x="2310755" y="1224356"/>
                      <a:pt x="2297172" y="1092452"/>
                    </a:cubicBezTo>
                    <a:cubicBezTo>
                      <a:pt x="2291580" y="1038631"/>
                      <a:pt x="2290853" y="982702"/>
                      <a:pt x="2267974" y="932658"/>
                    </a:cubicBezTo>
                    <a:cubicBezTo>
                      <a:pt x="2258822" y="912320"/>
                      <a:pt x="2250106" y="890966"/>
                      <a:pt x="2235361" y="874042"/>
                    </a:cubicBezTo>
                    <a:cubicBezTo>
                      <a:pt x="2238993" y="859370"/>
                      <a:pt x="2242334" y="844553"/>
                      <a:pt x="2245675" y="829808"/>
                    </a:cubicBezTo>
                    <a:cubicBezTo>
                      <a:pt x="2253011" y="796905"/>
                      <a:pt x="2260129" y="763711"/>
                      <a:pt x="2260056" y="729864"/>
                    </a:cubicBezTo>
                    <a:cubicBezTo>
                      <a:pt x="2260783" y="701464"/>
                      <a:pt x="2260056" y="673064"/>
                      <a:pt x="2257732" y="644809"/>
                    </a:cubicBezTo>
                    <a:cubicBezTo>
                      <a:pt x="2260492" y="646553"/>
                      <a:pt x="2262671" y="648005"/>
                      <a:pt x="2263979" y="649022"/>
                    </a:cubicBezTo>
                    <a:cubicBezTo>
                      <a:pt x="2317074" y="688172"/>
                      <a:pt x="2370242" y="730300"/>
                      <a:pt x="2408012" y="785138"/>
                    </a:cubicBezTo>
                    <a:cubicBezTo>
                      <a:pt x="2537010" y="970137"/>
                      <a:pt x="2594318" y="1200096"/>
                      <a:pt x="2585675" y="1424244"/>
                    </a:cubicBezTo>
                    <a:close/>
                    <a:moveTo>
                      <a:pt x="1818224" y="2106568"/>
                    </a:moveTo>
                    <a:cubicBezTo>
                      <a:pt x="1801010" y="2111507"/>
                      <a:pt x="1783578" y="2115865"/>
                      <a:pt x="1766073" y="2119496"/>
                    </a:cubicBezTo>
                    <a:cubicBezTo>
                      <a:pt x="1751474" y="2122111"/>
                      <a:pt x="1736729" y="2123637"/>
                      <a:pt x="1721912" y="2124799"/>
                    </a:cubicBezTo>
                    <a:cubicBezTo>
                      <a:pt x="1643830" y="2131844"/>
                      <a:pt x="1562843" y="2115647"/>
                      <a:pt x="1497473" y="2071122"/>
                    </a:cubicBezTo>
                    <a:cubicBezTo>
                      <a:pt x="1451350" y="2045337"/>
                      <a:pt x="1405954" y="2011272"/>
                      <a:pt x="1388740" y="1958903"/>
                    </a:cubicBezTo>
                    <a:cubicBezTo>
                      <a:pt x="1375230" y="1920697"/>
                      <a:pt x="1368765" y="1874212"/>
                      <a:pt x="1396584" y="1840291"/>
                    </a:cubicBezTo>
                    <a:cubicBezTo>
                      <a:pt x="1442924" y="1818283"/>
                      <a:pt x="1496674" y="1829687"/>
                      <a:pt x="1544467" y="1841381"/>
                    </a:cubicBezTo>
                    <a:cubicBezTo>
                      <a:pt x="1599741" y="1856852"/>
                      <a:pt x="1654217" y="1878788"/>
                      <a:pt x="1700920" y="1912998"/>
                    </a:cubicBezTo>
                    <a:cubicBezTo>
                      <a:pt x="1718933" y="1929776"/>
                      <a:pt x="1734986" y="1948516"/>
                      <a:pt x="1751837" y="1966457"/>
                    </a:cubicBezTo>
                    <a:cubicBezTo>
                      <a:pt x="1783941" y="2006623"/>
                      <a:pt x="1816045" y="2053545"/>
                      <a:pt x="1818224" y="2106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5" name="Google Shape;795;p21"/>
            <p:cNvSpPr/>
            <p:nvPr/>
          </p:nvSpPr>
          <p:spPr>
            <a:xfrm rot="-5778515">
              <a:off x="5324687" y="4921910"/>
              <a:ext cx="777418" cy="671786"/>
            </a:xfrm>
            <a:custGeom>
              <a:rect b="b" l="l" r="r" t="t"/>
              <a:pathLst>
                <a:path extrusionOk="0" h="1342146" w="1553186">
                  <a:moveTo>
                    <a:pt x="1551534" y="626920"/>
                  </a:moveTo>
                  <a:cubicBezTo>
                    <a:pt x="1553204" y="657717"/>
                    <a:pt x="1553640" y="688441"/>
                    <a:pt x="1552696" y="719238"/>
                  </a:cubicBezTo>
                  <a:cubicBezTo>
                    <a:pt x="1549500" y="759186"/>
                    <a:pt x="1539259" y="797610"/>
                    <a:pt x="1530252" y="836759"/>
                  </a:cubicBezTo>
                  <a:cubicBezTo>
                    <a:pt x="1522044" y="872277"/>
                    <a:pt x="1511004" y="907287"/>
                    <a:pt x="1494952" y="940117"/>
                  </a:cubicBezTo>
                  <a:cubicBezTo>
                    <a:pt x="1479699" y="970188"/>
                    <a:pt x="1457763" y="996118"/>
                    <a:pt x="1436845" y="1022339"/>
                  </a:cubicBezTo>
                  <a:cubicBezTo>
                    <a:pt x="1371547" y="1109718"/>
                    <a:pt x="1307702" y="1204215"/>
                    <a:pt x="1207975" y="1256002"/>
                  </a:cubicBezTo>
                  <a:cubicBezTo>
                    <a:pt x="1153500" y="1289632"/>
                    <a:pt x="1093068" y="1314836"/>
                    <a:pt x="1031184" y="1331832"/>
                  </a:cubicBezTo>
                  <a:cubicBezTo>
                    <a:pt x="993197" y="1338369"/>
                    <a:pt x="954337" y="1341202"/>
                    <a:pt x="915769" y="1342146"/>
                  </a:cubicBezTo>
                  <a:cubicBezTo>
                    <a:pt x="862310" y="1339314"/>
                    <a:pt x="811394" y="1319339"/>
                    <a:pt x="760841" y="1302997"/>
                  </a:cubicBezTo>
                  <a:cubicBezTo>
                    <a:pt x="714936" y="1285492"/>
                    <a:pt x="666562" y="1263847"/>
                    <a:pt x="632133" y="1226804"/>
                  </a:cubicBezTo>
                  <a:cubicBezTo>
                    <a:pt x="596107" y="1182497"/>
                    <a:pt x="575551" y="1128239"/>
                    <a:pt x="558337" y="1074418"/>
                  </a:cubicBezTo>
                  <a:cubicBezTo>
                    <a:pt x="546353" y="1017473"/>
                    <a:pt x="546861" y="956097"/>
                    <a:pt x="562042" y="899733"/>
                  </a:cubicBezTo>
                  <a:cubicBezTo>
                    <a:pt x="590296" y="789111"/>
                    <a:pt x="637435" y="699409"/>
                    <a:pt x="724959" y="624305"/>
                  </a:cubicBezTo>
                  <a:cubicBezTo>
                    <a:pt x="749364" y="601789"/>
                    <a:pt x="778273" y="585736"/>
                    <a:pt x="806745" y="569176"/>
                  </a:cubicBezTo>
                  <a:cubicBezTo>
                    <a:pt x="827737" y="556029"/>
                    <a:pt x="848728" y="542592"/>
                    <a:pt x="871607" y="532932"/>
                  </a:cubicBezTo>
                  <a:cubicBezTo>
                    <a:pt x="938213" y="506202"/>
                    <a:pt x="1009467" y="495162"/>
                    <a:pt x="1080430" y="487826"/>
                  </a:cubicBezTo>
                  <a:cubicBezTo>
                    <a:pt x="1109556" y="486301"/>
                    <a:pt x="1138755" y="486010"/>
                    <a:pt x="1167881" y="486518"/>
                  </a:cubicBezTo>
                  <a:cubicBezTo>
                    <a:pt x="1186911" y="488407"/>
                    <a:pt x="1204489" y="494653"/>
                    <a:pt x="1224100" y="495452"/>
                  </a:cubicBezTo>
                  <a:cubicBezTo>
                    <a:pt x="1225044" y="495525"/>
                    <a:pt x="1225988" y="495598"/>
                    <a:pt x="1226787" y="495452"/>
                  </a:cubicBezTo>
                  <a:cubicBezTo>
                    <a:pt x="1252064" y="552615"/>
                    <a:pt x="1266954" y="614282"/>
                    <a:pt x="1269133" y="676747"/>
                  </a:cubicBezTo>
                  <a:cubicBezTo>
                    <a:pt x="1200421" y="648565"/>
                    <a:pt x="1124374" y="656264"/>
                    <a:pt x="1052103" y="661639"/>
                  </a:cubicBezTo>
                  <a:cubicBezTo>
                    <a:pt x="929787" y="668103"/>
                    <a:pt x="846912" y="698537"/>
                    <a:pt x="755320" y="780613"/>
                  </a:cubicBezTo>
                  <a:cubicBezTo>
                    <a:pt x="705711" y="819690"/>
                    <a:pt x="675859" y="878379"/>
                    <a:pt x="659516" y="938374"/>
                  </a:cubicBezTo>
                  <a:cubicBezTo>
                    <a:pt x="651163" y="985949"/>
                    <a:pt x="649493" y="1038101"/>
                    <a:pt x="667215" y="1083787"/>
                  </a:cubicBezTo>
                  <a:cubicBezTo>
                    <a:pt x="681234" y="1116110"/>
                    <a:pt x="701789" y="1146761"/>
                    <a:pt x="732078" y="1165719"/>
                  </a:cubicBezTo>
                  <a:cubicBezTo>
                    <a:pt x="766797" y="1190269"/>
                    <a:pt x="806382" y="1210969"/>
                    <a:pt x="849599" y="1212931"/>
                  </a:cubicBezTo>
                  <a:cubicBezTo>
                    <a:pt x="960293" y="1216490"/>
                    <a:pt x="1090526" y="1153225"/>
                    <a:pt x="1165920" y="1073691"/>
                  </a:cubicBezTo>
                  <a:cubicBezTo>
                    <a:pt x="1202964" y="1032653"/>
                    <a:pt x="1244002" y="993213"/>
                    <a:pt x="1265065" y="941062"/>
                  </a:cubicBezTo>
                  <a:cubicBezTo>
                    <a:pt x="1301019" y="858259"/>
                    <a:pt x="1301165" y="766377"/>
                    <a:pt x="1295935" y="677909"/>
                  </a:cubicBezTo>
                  <a:cubicBezTo>
                    <a:pt x="1292376" y="580362"/>
                    <a:pt x="1261652" y="483177"/>
                    <a:pt x="1205578" y="402917"/>
                  </a:cubicBezTo>
                  <a:cubicBezTo>
                    <a:pt x="1181682" y="368416"/>
                    <a:pt x="1158003" y="333043"/>
                    <a:pt x="1124301" y="307331"/>
                  </a:cubicBezTo>
                  <a:cubicBezTo>
                    <a:pt x="1080503" y="273919"/>
                    <a:pt x="1036051" y="239127"/>
                    <a:pt x="984771" y="218063"/>
                  </a:cubicBezTo>
                  <a:cubicBezTo>
                    <a:pt x="855119" y="164169"/>
                    <a:pt x="711740" y="164169"/>
                    <a:pt x="573808" y="173539"/>
                  </a:cubicBezTo>
                  <a:cubicBezTo>
                    <a:pt x="463114" y="179785"/>
                    <a:pt x="356487" y="214650"/>
                    <a:pt x="252984" y="252419"/>
                  </a:cubicBezTo>
                  <a:cubicBezTo>
                    <a:pt x="207951" y="269561"/>
                    <a:pt x="162555" y="285904"/>
                    <a:pt x="118248" y="304861"/>
                  </a:cubicBezTo>
                  <a:cubicBezTo>
                    <a:pt x="89122" y="318807"/>
                    <a:pt x="63700" y="339289"/>
                    <a:pt x="35445" y="354833"/>
                  </a:cubicBezTo>
                  <a:cubicBezTo>
                    <a:pt x="24260" y="311616"/>
                    <a:pt x="16270" y="267527"/>
                    <a:pt x="7118" y="223220"/>
                  </a:cubicBezTo>
                  <a:cubicBezTo>
                    <a:pt x="5230" y="214432"/>
                    <a:pt x="4140" y="205207"/>
                    <a:pt x="0" y="197145"/>
                  </a:cubicBezTo>
                  <a:cubicBezTo>
                    <a:pt x="7917" y="190463"/>
                    <a:pt x="15907" y="183780"/>
                    <a:pt x="24550" y="177969"/>
                  </a:cubicBezTo>
                  <a:cubicBezTo>
                    <a:pt x="110839" y="126980"/>
                    <a:pt x="201704" y="81294"/>
                    <a:pt x="298308" y="53620"/>
                  </a:cubicBezTo>
                  <a:cubicBezTo>
                    <a:pt x="350313" y="41926"/>
                    <a:pt x="399850" y="28997"/>
                    <a:pt x="453163" y="21807"/>
                  </a:cubicBezTo>
                  <a:cubicBezTo>
                    <a:pt x="502119" y="15560"/>
                    <a:pt x="551655" y="14180"/>
                    <a:pt x="600610" y="8151"/>
                  </a:cubicBezTo>
                  <a:cubicBezTo>
                    <a:pt x="647749" y="452"/>
                    <a:pt x="695397" y="1542"/>
                    <a:pt x="742900" y="815"/>
                  </a:cubicBezTo>
                  <a:cubicBezTo>
                    <a:pt x="798029" y="-1001"/>
                    <a:pt x="852795" y="-492"/>
                    <a:pt x="907561" y="9822"/>
                  </a:cubicBezTo>
                  <a:cubicBezTo>
                    <a:pt x="970099" y="23986"/>
                    <a:pt x="1033581" y="35171"/>
                    <a:pt x="1094303" y="56308"/>
                  </a:cubicBezTo>
                  <a:cubicBezTo>
                    <a:pt x="1145728" y="76355"/>
                    <a:pt x="1195555" y="100396"/>
                    <a:pt x="1244365" y="126254"/>
                  </a:cubicBezTo>
                  <a:cubicBezTo>
                    <a:pt x="1290197" y="154727"/>
                    <a:pt x="1334068" y="187630"/>
                    <a:pt x="1376631" y="220751"/>
                  </a:cubicBezTo>
                  <a:cubicBezTo>
                    <a:pt x="1413166" y="255325"/>
                    <a:pt x="1445343" y="294983"/>
                    <a:pt x="1472363" y="337401"/>
                  </a:cubicBezTo>
                  <a:cubicBezTo>
                    <a:pt x="1485510" y="360063"/>
                    <a:pt x="1494807" y="384540"/>
                    <a:pt x="1503305" y="409309"/>
                  </a:cubicBezTo>
                  <a:cubicBezTo>
                    <a:pt x="1525313" y="468723"/>
                    <a:pt x="1541438" y="530317"/>
                    <a:pt x="1548628" y="593290"/>
                  </a:cubicBezTo>
                  <a:cubicBezTo>
                    <a:pt x="1548047" y="594162"/>
                    <a:pt x="1548193" y="595324"/>
                    <a:pt x="1548992" y="596704"/>
                  </a:cubicBezTo>
                  <a:cubicBezTo>
                    <a:pt x="1550081" y="606728"/>
                    <a:pt x="1550880" y="616824"/>
                    <a:pt x="1551534" y="626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1"/>
            <p:cNvSpPr/>
            <p:nvPr/>
          </p:nvSpPr>
          <p:spPr>
            <a:xfrm rot="-5778515">
              <a:off x="5708845" y="4604954"/>
              <a:ext cx="765848" cy="855126"/>
            </a:xfrm>
            <a:custGeom>
              <a:rect b="b" l="l" r="r" t="t"/>
              <a:pathLst>
                <a:path extrusionOk="0" h="1708438" w="1530071">
                  <a:moveTo>
                    <a:pt x="1227285" y="22662"/>
                  </a:moveTo>
                  <a:cubicBezTo>
                    <a:pt x="1227285" y="21718"/>
                    <a:pt x="1226558" y="20991"/>
                    <a:pt x="1225614" y="20991"/>
                  </a:cubicBezTo>
                  <a:cubicBezTo>
                    <a:pt x="1224743" y="20991"/>
                    <a:pt x="1223944" y="21718"/>
                    <a:pt x="1223944" y="22662"/>
                  </a:cubicBezTo>
                  <a:cubicBezTo>
                    <a:pt x="1223944" y="23533"/>
                    <a:pt x="1224670" y="24332"/>
                    <a:pt x="1225614" y="24332"/>
                  </a:cubicBezTo>
                  <a:cubicBezTo>
                    <a:pt x="1226558" y="24332"/>
                    <a:pt x="1227285" y="23533"/>
                    <a:pt x="1227285" y="22662"/>
                  </a:cubicBezTo>
                  <a:close/>
                  <a:moveTo>
                    <a:pt x="1351343" y="140401"/>
                  </a:moveTo>
                  <a:cubicBezTo>
                    <a:pt x="1480559" y="325327"/>
                    <a:pt x="1537868" y="555286"/>
                    <a:pt x="1529224" y="779435"/>
                  </a:cubicBezTo>
                  <a:cubicBezTo>
                    <a:pt x="1520363" y="859260"/>
                    <a:pt x="1496030" y="936978"/>
                    <a:pt x="1475475" y="1014551"/>
                  </a:cubicBezTo>
                  <a:cubicBezTo>
                    <a:pt x="1457244" y="1080357"/>
                    <a:pt x="1431386" y="1143767"/>
                    <a:pt x="1400662" y="1204707"/>
                  </a:cubicBezTo>
                  <a:cubicBezTo>
                    <a:pt x="1379162" y="1246181"/>
                    <a:pt x="1358389" y="1292594"/>
                    <a:pt x="1329989" y="1330872"/>
                  </a:cubicBezTo>
                  <a:cubicBezTo>
                    <a:pt x="1296578" y="1374234"/>
                    <a:pt x="1264110" y="1418614"/>
                    <a:pt x="1226631" y="1458635"/>
                  </a:cubicBezTo>
                  <a:cubicBezTo>
                    <a:pt x="1165546" y="1517468"/>
                    <a:pt x="1093493" y="1564390"/>
                    <a:pt x="1018462" y="1603539"/>
                  </a:cubicBezTo>
                  <a:cubicBezTo>
                    <a:pt x="942051" y="1637314"/>
                    <a:pt x="863171" y="1666731"/>
                    <a:pt x="782257" y="1689102"/>
                  </a:cubicBezTo>
                  <a:cubicBezTo>
                    <a:pt x="711003" y="1703193"/>
                    <a:pt x="637933" y="1709803"/>
                    <a:pt x="565226" y="1708205"/>
                  </a:cubicBezTo>
                  <a:cubicBezTo>
                    <a:pt x="528328" y="1705663"/>
                    <a:pt x="491939" y="1696366"/>
                    <a:pt x="455985" y="1686923"/>
                  </a:cubicBezTo>
                  <a:cubicBezTo>
                    <a:pt x="417198" y="1676173"/>
                    <a:pt x="377613" y="1665496"/>
                    <a:pt x="342821" y="1644796"/>
                  </a:cubicBezTo>
                  <a:cubicBezTo>
                    <a:pt x="302727" y="1619374"/>
                    <a:pt x="261181" y="1595405"/>
                    <a:pt x="224355" y="1565407"/>
                  </a:cubicBezTo>
                  <a:cubicBezTo>
                    <a:pt x="192977" y="1538242"/>
                    <a:pt x="166248" y="1504757"/>
                    <a:pt x="138284" y="1474033"/>
                  </a:cubicBezTo>
                  <a:cubicBezTo>
                    <a:pt x="78506" y="1407210"/>
                    <a:pt x="30277" y="1325642"/>
                    <a:pt x="6817" y="1238554"/>
                  </a:cubicBezTo>
                  <a:cubicBezTo>
                    <a:pt x="-10761" y="1152483"/>
                    <a:pt x="3693" y="1086095"/>
                    <a:pt x="73277" y="1029223"/>
                  </a:cubicBezTo>
                  <a:cubicBezTo>
                    <a:pt x="115186" y="991889"/>
                    <a:pt x="166756" y="966613"/>
                    <a:pt x="221305" y="954047"/>
                  </a:cubicBezTo>
                  <a:cubicBezTo>
                    <a:pt x="273891" y="936905"/>
                    <a:pt x="329021" y="932402"/>
                    <a:pt x="384077" y="934218"/>
                  </a:cubicBezTo>
                  <a:cubicBezTo>
                    <a:pt x="455840" y="935380"/>
                    <a:pt x="524333" y="959422"/>
                    <a:pt x="592246" y="980195"/>
                  </a:cubicBezTo>
                  <a:cubicBezTo>
                    <a:pt x="628781" y="991381"/>
                    <a:pt x="661612" y="1011064"/>
                    <a:pt x="694733" y="1029586"/>
                  </a:cubicBezTo>
                  <a:cubicBezTo>
                    <a:pt x="716886" y="1041934"/>
                    <a:pt x="739403" y="1053846"/>
                    <a:pt x="759740" y="1069099"/>
                  </a:cubicBezTo>
                  <a:cubicBezTo>
                    <a:pt x="798890" y="1102220"/>
                    <a:pt x="837458" y="1136431"/>
                    <a:pt x="869417" y="1176888"/>
                  </a:cubicBezTo>
                  <a:cubicBezTo>
                    <a:pt x="900069" y="1220831"/>
                    <a:pt x="928614" y="1267535"/>
                    <a:pt x="944593" y="1318960"/>
                  </a:cubicBezTo>
                  <a:cubicBezTo>
                    <a:pt x="946918" y="1325279"/>
                    <a:pt x="948153" y="1332034"/>
                    <a:pt x="951421" y="1337990"/>
                  </a:cubicBezTo>
                  <a:cubicBezTo>
                    <a:pt x="952510" y="1340024"/>
                    <a:pt x="953963" y="1341549"/>
                    <a:pt x="955706" y="1342566"/>
                  </a:cubicBezTo>
                  <a:cubicBezTo>
                    <a:pt x="943286" y="1356294"/>
                    <a:pt x="929994" y="1369295"/>
                    <a:pt x="915395" y="1381134"/>
                  </a:cubicBezTo>
                  <a:cubicBezTo>
                    <a:pt x="877334" y="1410987"/>
                    <a:pt x="833246" y="1436118"/>
                    <a:pt x="788140" y="1453914"/>
                  </a:cubicBezTo>
                  <a:cubicBezTo>
                    <a:pt x="782983" y="1394281"/>
                    <a:pt x="746956" y="1340605"/>
                    <a:pt x="708533" y="1296516"/>
                  </a:cubicBezTo>
                  <a:cubicBezTo>
                    <a:pt x="690084" y="1277413"/>
                    <a:pt x="673596" y="1255986"/>
                    <a:pt x="652024" y="1240225"/>
                  </a:cubicBezTo>
                  <a:cubicBezTo>
                    <a:pt x="618104" y="1218434"/>
                    <a:pt x="581787" y="1199913"/>
                    <a:pt x="543727" y="1186476"/>
                  </a:cubicBezTo>
                  <a:cubicBezTo>
                    <a:pt x="485692" y="1164976"/>
                    <a:pt x="366718" y="1133525"/>
                    <a:pt x="317109" y="1181391"/>
                  </a:cubicBezTo>
                  <a:cubicBezTo>
                    <a:pt x="275344" y="1237828"/>
                    <a:pt x="295319" y="1318597"/>
                    <a:pt x="332798" y="1372128"/>
                  </a:cubicBezTo>
                  <a:cubicBezTo>
                    <a:pt x="357057" y="1406411"/>
                    <a:pt x="392430" y="1429218"/>
                    <a:pt x="428093" y="1449919"/>
                  </a:cubicBezTo>
                  <a:cubicBezTo>
                    <a:pt x="484603" y="1487471"/>
                    <a:pt x="552878" y="1507808"/>
                    <a:pt x="620719" y="1508244"/>
                  </a:cubicBezTo>
                  <a:cubicBezTo>
                    <a:pt x="749353" y="1510931"/>
                    <a:pt x="878569" y="1460160"/>
                    <a:pt x="968708" y="1367915"/>
                  </a:cubicBezTo>
                  <a:cubicBezTo>
                    <a:pt x="1000739" y="1334286"/>
                    <a:pt x="1026742" y="1295717"/>
                    <a:pt x="1050639" y="1256131"/>
                  </a:cubicBezTo>
                  <a:cubicBezTo>
                    <a:pt x="1079910" y="1209864"/>
                    <a:pt x="1111724" y="1165121"/>
                    <a:pt x="1137437" y="1116747"/>
                  </a:cubicBezTo>
                  <a:cubicBezTo>
                    <a:pt x="1182470" y="1031547"/>
                    <a:pt x="1215663" y="939665"/>
                    <a:pt x="1233531" y="844878"/>
                  </a:cubicBezTo>
                  <a:cubicBezTo>
                    <a:pt x="1251036" y="713628"/>
                    <a:pt x="1254087" y="579546"/>
                    <a:pt x="1240577" y="447716"/>
                  </a:cubicBezTo>
                  <a:cubicBezTo>
                    <a:pt x="1234911" y="393967"/>
                    <a:pt x="1234258" y="337966"/>
                    <a:pt x="1211378" y="287921"/>
                  </a:cubicBezTo>
                  <a:cubicBezTo>
                    <a:pt x="1202226" y="267583"/>
                    <a:pt x="1193510" y="246229"/>
                    <a:pt x="1178765" y="229305"/>
                  </a:cubicBezTo>
                  <a:cubicBezTo>
                    <a:pt x="1182397" y="214633"/>
                    <a:pt x="1185738" y="199816"/>
                    <a:pt x="1189079" y="185071"/>
                  </a:cubicBezTo>
                  <a:cubicBezTo>
                    <a:pt x="1196415" y="152168"/>
                    <a:pt x="1203534" y="118974"/>
                    <a:pt x="1203388" y="85054"/>
                  </a:cubicBezTo>
                  <a:cubicBezTo>
                    <a:pt x="1204114" y="56654"/>
                    <a:pt x="1203388" y="28255"/>
                    <a:pt x="1201064" y="0"/>
                  </a:cubicBezTo>
                  <a:cubicBezTo>
                    <a:pt x="1203824" y="1743"/>
                    <a:pt x="1206003" y="3196"/>
                    <a:pt x="1207310" y="4213"/>
                  </a:cubicBezTo>
                  <a:cubicBezTo>
                    <a:pt x="1260479" y="43435"/>
                    <a:pt x="1313574" y="85563"/>
                    <a:pt x="1351343" y="140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 rot="-5778515">
              <a:off x="6247798" y="5025808"/>
              <a:ext cx="728193" cy="427934"/>
            </a:xfrm>
            <a:custGeom>
              <a:rect b="b" l="l" r="r" t="t"/>
              <a:pathLst>
                <a:path extrusionOk="0" h="854961" w="1454842">
                  <a:moveTo>
                    <a:pt x="1454843" y="238546"/>
                  </a:moveTo>
                  <a:cubicBezTo>
                    <a:pt x="1437556" y="280601"/>
                    <a:pt x="1423247" y="323891"/>
                    <a:pt x="1403055" y="364638"/>
                  </a:cubicBezTo>
                  <a:cubicBezTo>
                    <a:pt x="1374873" y="414029"/>
                    <a:pt x="1345529" y="462912"/>
                    <a:pt x="1315822" y="511431"/>
                  </a:cubicBezTo>
                  <a:cubicBezTo>
                    <a:pt x="1296791" y="539759"/>
                    <a:pt x="1272750" y="564018"/>
                    <a:pt x="1250088" y="589368"/>
                  </a:cubicBezTo>
                  <a:cubicBezTo>
                    <a:pt x="1220380" y="625104"/>
                    <a:pt x="1184281" y="654012"/>
                    <a:pt x="1146149" y="680305"/>
                  </a:cubicBezTo>
                  <a:cubicBezTo>
                    <a:pt x="1118039" y="701514"/>
                    <a:pt x="1090584" y="724104"/>
                    <a:pt x="1058697" y="739647"/>
                  </a:cubicBezTo>
                  <a:cubicBezTo>
                    <a:pt x="1005675" y="766304"/>
                    <a:pt x="952579" y="792960"/>
                    <a:pt x="894908" y="808286"/>
                  </a:cubicBezTo>
                  <a:cubicBezTo>
                    <a:pt x="830772" y="827752"/>
                    <a:pt x="768379" y="847436"/>
                    <a:pt x="700830" y="853319"/>
                  </a:cubicBezTo>
                  <a:cubicBezTo>
                    <a:pt x="649623" y="856588"/>
                    <a:pt x="597835" y="855498"/>
                    <a:pt x="547427" y="845257"/>
                  </a:cubicBezTo>
                  <a:cubicBezTo>
                    <a:pt x="509367" y="836178"/>
                    <a:pt x="472323" y="823176"/>
                    <a:pt x="434917" y="811700"/>
                  </a:cubicBezTo>
                  <a:cubicBezTo>
                    <a:pt x="329888" y="774657"/>
                    <a:pt x="231397" y="714661"/>
                    <a:pt x="161014" y="627282"/>
                  </a:cubicBezTo>
                  <a:cubicBezTo>
                    <a:pt x="67171" y="523053"/>
                    <a:pt x="-524" y="412286"/>
                    <a:pt x="58" y="267309"/>
                  </a:cubicBezTo>
                  <a:cubicBezTo>
                    <a:pt x="-1758" y="180947"/>
                    <a:pt x="39498" y="89138"/>
                    <a:pt x="113003" y="41417"/>
                  </a:cubicBezTo>
                  <a:cubicBezTo>
                    <a:pt x="186945" y="-3253"/>
                    <a:pt x="252678" y="-1655"/>
                    <a:pt x="335699" y="1251"/>
                  </a:cubicBezTo>
                  <a:cubicBezTo>
                    <a:pt x="391772" y="4374"/>
                    <a:pt x="442180" y="33573"/>
                    <a:pt x="489465" y="61609"/>
                  </a:cubicBezTo>
                  <a:cubicBezTo>
                    <a:pt x="528978" y="87612"/>
                    <a:pt x="570161" y="112816"/>
                    <a:pt x="601830" y="148770"/>
                  </a:cubicBezTo>
                  <a:cubicBezTo>
                    <a:pt x="643667" y="197362"/>
                    <a:pt x="679839" y="251620"/>
                    <a:pt x="700539" y="312632"/>
                  </a:cubicBezTo>
                  <a:cubicBezTo>
                    <a:pt x="716374" y="372410"/>
                    <a:pt x="725671" y="434730"/>
                    <a:pt x="727123" y="496541"/>
                  </a:cubicBezTo>
                  <a:cubicBezTo>
                    <a:pt x="727777" y="513102"/>
                    <a:pt x="727414" y="529590"/>
                    <a:pt x="724654" y="545932"/>
                  </a:cubicBezTo>
                  <a:cubicBezTo>
                    <a:pt x="692985" y="549637"/>
                    <a:pt x="661244" y="552760"/>
                    <a:pt x="629576" y="555230"/>
                  </a:cubicBezTo>
                  <a:cubicBezTo>
                    <a:pt x="619770" y="440468"/>
                    <a:pt x="566457" y="271449"/>
                    <a:pt x="468038" y="204045"/>
                  </a:cubicBezTo>
                  <a:cubicBezTo>
                    <a:pt x="406880" y="159302"/>
                    <a:pt x="311948" y="144703"/>
                    <a:pt x="255366" y="204335"/>
                  </a:cubicBezTo>
                  <a:cubicBezTo>
                    <a:pt x="218032" y="241451"/>
                    <a:pt x="201108" y="295273"/>
                    <a:pt x="207936" y="347206"/>
                  </a:cubicBezTo>
                  <a:cubicBezTo>
                    <a:pt x="210478" y="382143"/>
                    <a:pt x="226022" y="414465"/>
                    <a:pt x="247013" y="442066"/>
                  </a:cubicBezTo>
                  <a:cubicBezTo>
                    <a:pt x="270038" y="474533"/>
                    <a:pt x="295896" y="505911"/>
                    <a:pt x="330324" y="526830"/>
                  </a:cubicBezTo>
                  <a:cubicBezTo>
                    <a:pt x="393080" y="568885"/>
                    <a:pt x="463172" y="580070"/>
                    <a:pt x="537331" y="582613"/>
                  </a:cubicBezTo>
                  <a:cubicBezTo>
                    <a:pt x="605316" y="585227"/>
                    <a:pt x="673084" y="579272"/>
                    <a:pt x="740415" y="570265"/>
                  </a:cubicBezTo>
                  <a:cubicBezTo>
                    <a:pt x="798232" y="563946"/>
                    <a:pt x="855831" y="554358"/>
                    <a:pt x="911033" y="535401"/>
                  </a:cubicBezTo>
                  <a:cubicBezTo>
                    <a:pt x="987952" y="512085"/>
                    <a:pt x="1065234" y="487389"/>
                    <a:pt x="1132566" y="442211"/>
                  </a:cubicBezTo>
                  <a:cubicBezTo>
                    <a:pt x="1185008" y="410398"/>
                    <a:pt x="1232874" y="367035"/>
                    <a:pt x="1260983" y="311761"/>
                  </a:cubicBezTo>
                  <a:cubicBezTo>
                    <a:pt x="1261927" y="309727"/>
                    <a:pt x="1263380" y="305659"/>
                    <a:pt x="1263816" y="301955"/>
                  </a:cubicBezTo>
                  <a:cubicBezTo>
                    <a:pt x="1267593" y="301229"/>
                    <a:pt x="1271370" y="300502"/>
                    <a:pt x="1275146" y="299703"/>
                  </a:cubicBezTo>
                  <a:cubicBezTo>
                    <a:pt x="1336522" y="284596"/>
                    <a:pt x="1395428" y="260481"/>
                    <a:pt x="1454843" y="2385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1"/>
            <p:cNvSpPr/>
            <p:nvPr/>
          </p:nvSpPr>
          <p:spPr>
            <a:xfrm rot="-5778515">
              <a:off x="6717456" y="5344285"/>
              <a:ext cx="633095" cy="331490"/>
            </a:xfrm>
            <a:custGeom>
              <a:rect b="b" l="l" r="r" t="t"/>
              <a:pathLst>
                <a:path extrusionOk="0" h="662276" w="1264847">
                  <a:moveTo>
                    <a:pt x="1264848" y="0"/>
                  </a:moveTo>
                  <a:cubicBezTo>
                    <a:pt x="1263032" y="4866"/>
                    <a:pt x="1262305" y="10604"/>
                    <a:pt x="1261797" y="15689"/>
                  </a:cubicBezTo>
                  <a:cubicBezTo>
                    <a:pt x="1249159" y="71835"/>
                    <a:pt x="1225117" y="124930"/>
                    <a:pt x="1195845" y="174321"/>
                  </a:cubicBezTo>
                  <a:cubicBezTo>
                    <a:pt x="1164250" y="226182"/>
                    <a:pt x="1130039" y="278333"/>
                    <a:pt x="1083190" y="319081"/>
                  </a:cubicBezTo>
                  <a:cubicBezTo>
                    <a:pt x="1043314" y="356633"/>
                    <a:pt x="995739" y="384379"/>
                    <a:pt x="952957" y="418299"/>
                  </a:cubicBezTo>
                  <a:cubicBezTo>
                    <a:pt x="896666" y="464857"/>
                    <a:pt x="830061" y="499213"/>
                    <a:pt x="761857" y="524925"/>
                  </a:cubicBezTo>
                  <a:cubicBezTo>
                    <a:pt x="676295" y="560008"/>
                    <a:pt x="585865" y="581289"/>
                    <a:pt x="496235" y="603298"/>
                  </a:cubicBezTo>
                  <a:cubicBezTo>
                    <a:pt x="400358" y="620657"/>
                    <a:pt x="302302" y="643973"/>
                    <a:pt x="204755" y="654286"/>
                  </a:cubicBezTo>
                  <a:cubicBezTo>
                    <a:pt x="165969" y="658136"/>
                    <a:pt x="129652" y="661840"/>
                    <a:pt x="90139" y="662276"/>
                  </a:cubicBezTo>
                  <a:cubicBezTo>
                    <a:pt x="65806" y="660969"/>
                    <a:pt x="39440" y="663148"/>
                    <a:pt x="16924" y="652543"/>
                  </a:cubicBezTo>
                  <a:cubicBezTo>
                    <a:pt x="9806" y="605404"/>
                    <a:pt x="436" y="557901"/>
                    <a:pt x="0" y="510181"/>
                  </a:cubicBezTo>
                  <a:cubicBezTo>
                    <a:pt x="57526" y="517662"/>
                    <a:pt x="115779" y="519405"/>
                    <a:pt x="173813" y="517226"/>
                  </a:cubicBezTo>
                  <a:cubicBezTo>
                    <a:pt x="229669" y="515773"/>
                    <a:pt x="285960" y="516064"/>
                    <a:pt x="341162" y="505895"/>
                  </a:cubicBezTo>
                  <a:cubicBezTo>
                    <a:pt x="453526" y="487810"/>
                    <a:pt x="558991" y="444955"/>
                    <a:pt x="662494" y="399196"/>
                  </a:cubicBezTo>
                  <a:cubicBezTo>
                    <a:pt x="773188" y="354090"/>
                    <a:pt x="875239" y="289882"/>
                    <a:pt x="967266" y="213907"/>
                  </a:cubicBezTo>
                  <a:cubicBezTo>
                    <a:pt x="1030748" y="159722"/>
                    <a:pt x="1094158" y="98128"/>
                    <a:pt x="1113987" y="14091"/>
                  </a:cubicBezTo>
                  <a:cubicBezTo>
                    <a:pt x="1116965" y="15180"/>
                    <a:pt x="1117909" y="10750"/>
                    <a:pt x="1115294" y="10096"/>
                  </a:cubicBezTo>
                  <a:lnTo>
                    <a:pt x="1115294" y="10096"/>
                  </a:lnTo>
                  <a:lnTo>
                    <a:pt x="1115222" y="10024"/>
                  </a:lnTo>
                  <a:lnTo>
                    <a:pt x="1115222" y="10024"/>
                  </a:lnTo>
                  <a:cubicBezTo>
                    <a:pt x="1116456" y="6973"/>
                    <a:pt x="1115948" y="3559"/>
                    <a:pt x="1113987" y="1307"/>
                  </a:cubicBezTo>
                  <a:cubicBezTo>
                    <a:pt x="1119071" y="1888"/>
                    <a:pt x="1124228" y="2470"/>
                    <a:pt x="1129385" y="2760"/>
                  </a:cubicBezTo>
                  <a:cubicBezTo>
                    <a:pt x="1174781" y="7772"/>
                    <a:pt x="1220105" y="6174"/>
                    <a:pt x="1264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21"/>
          <p:cNvGrpSpPr/>
          <p:nvPr/>
        </p:nvGrpSpPr>
        <p:grpSpPr>
          <a:xfrm>
            <a:off x="8506862" y="1223118"/>
            <a:ext cx="1018149" cy="967708"/>
            <a:chOff x="8506862" y="1223118"/>
            <a:chExt cx="1018149" cy="967708"/>
          </a:xfrm>
        </p:grpSpPr>
        <p:sp>
          <p:nvSpPr>
            <p:cNvPr id="800" name="Google Shape;800;p21"/>
            <p:cNvSpPr/>
            <p:nvPr/>
          </p:nvSpPr>
          <p:spPr>
            <a:xfrm>
              <a:off x="8506862" y="1223118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8506862" y="1223118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  <a:moveTo>
                    <a:pt x="832902" y="356460"/>
                  </a:moveTo>
                  <a:cubicBezTo>
                    <a:pt x="882260" y="230542"/>
                    <a:pt x="989569" y="37935"/>
                    <a:pt x="1140046" y="27541"/>
                  </a:cubicBezTo>
                  <a:cubicBezTo>
                    <a:pt x="1263970" y="20122"/>
                    <a:pt x="1328151" y="36183"/>
                    <a:pt x="1419659" y="122030"/>
                  </a:cubicBezTo>
                  <a:cubicBezTo>
                    <a:pt x="1479687" y="178936"/>
                    <a:pt x="1504488" y="261482"/>
                    <a:pt x="1507746" y="342397"/>
                  </a:cubicBezTo>
                  <a:cubicBezTo>
                    <a:pt x="1516583" y="450664"/>
                    <a:pt x="1481194" y="557220"/>
                    <a:pt x="1434809" y="653911"/>
                  </a:cubicBezTo>
                  <a:cubicBezTo>
                    <a:pt x="1422591" y="676779"/>
                    <a:pt x="1411759" y="700503"/>
                    <a:pt x="1397790" y="722352"/>
                  </a:cubicBezTo>
                  <a:cubicBezTo>
                    <a:pt x="1391397" y="732992"/>
                    <a:pt x="1364844" y="757776"/>
                    <a:pt x="1356170" y="776486"/>
                  </a:cubicBezTo>
                  <a:cubicBezTo>
                    <a:pt x="1342812" y="757939"/>
                    <a:pt x="1326115" y="740451"/>
                    <a:pt x="1304654" y="722841"/>
                  </a:cubicBezTo>
                  <a:cubicBezTo>
                    <a:pt x="1285106" y="704987"/>
                    <a:pt x="1266088" y="685339"/>
                    <a:pt x="1241531" y="674374"/>
                  </a:cubicBezTo>
                  <a:cubicBezTo>
                    <a:pt x="1229150" y="671276"/>
                    <a:pt x="1209562" y="653829"/>
                    <a:pt x="1196693" y="659169"/>
                  </a:cubicBezTo>
                  <a:cubicBezTo>
                    <a:pt x="1182928" y="655256"/>
                    <a:pt x="1166109" y="654400"/>
                    <a:pt x="1157557" y="653585"/>
                  </a:cubicBezTo>
                  <a:cubicBezTo>
                    <a:pt x="1132389" y="652484"/>
                    <a:pt x="1106692" y="651016"/>
                    <a:pt x="1081769" y="654930"/>
                  </a:cubicBezTo>
                  <a:cubicBezTo>
                    <a:pt x="1076475" y="656112"/>
                    <a:pt x="1066334" y="653870"/>
                    <a:pt x="1059900" y="655663"/>
                  </a:cubicBezTo>
                  <a:cubicBezTo>
                    <a:pt x="1017954" y="654114"/>
                    <a:pt x="976048" y="655378"/>
                    <a:pt x="934795" y="663368"/>
                  </a:cubicBezTo>
                  <a:cubicBezTo>
                    <a:pt x="900545" y="671398"/>
                    <a:pt x="866337" y="683179"/>
                    <a:pt x="833554" y="698424"/>
                  </a:cubicBezTo>
                  <a:cubicBezTo>
                    <a:pt x="832536" y="694470"/>
                    <a:pt x="831395" y="690598"/>
                    <a:pt x="831029" y="687133"/>
                  </a:cubicBezTo>
                  <a:cubicBezTo>
                    <a:pt x="823943" y="662308"/>
                    <a:pt x="812947" y="638502"/>
                    <a:pt x="810667" y="612536"/>
                  </a:cubicBezTo>
                  <a:cubicBezTo>
                    <a:pt x="799956" y="527137"/>
                    <a:pt x="802603" y="437824"/>
                    <a:pt x="832902" y="356460"/>
                  </a:cubicBezTo>
                  <a:close/>
                  <a:moveTo>
                    <a:pt x="1336052" y="1250809"/>
                  </a:moveTo>
                  <a:cubicBezTo>
                    <a:pt x="1268002" y="1348722"/>
                    <a:pt x="1152833" y="1397312"/>
                    <a:pt x="1035017" y="1387896"/>
                  </a:cubicBezTo>
                  <a:cubicBezTo>
                    <a:pt x="969329" y="1387121"/>
                    <a:pt x="905473" y="1370164"/>
                    <a:pt x="845771" y="1343015"/>
                  </a:cubicBezTo>
                  <a:cubicBezTo>
                    <a:pt x="778535" y="1317008"/>
                    <a:pt x="717489" y="1274451"/>
                    <a:pt x="675747" y="1215018"/>
                  </a:cubicBezTo>
                  <a:cubicBezTo>
                    <a:pt x="656728" y="1185995"/>
                    <a:pt x="646832" y="1152365"/>
                    <a:pt x="635959" y="1119754"/>
                  </a:cubicBezTo>
                  <a:cubicBezTo>
                    <a:pt x="628181" y="1093910"/>
                    <a:pt x="621298" y="1067129"/>
                    <a:pt x="622235" y="1039899"/>
                  </a:cubicBezTo>
                  <a:cubicBezTo>
                    <a:pt x="624190" y="975697"/>
                    <a:pt x="641905" y="910271"/>
                    <a:pt x="678231" y="856912"/>
                  </a:cubicBezTo>
                  <a:cubicBezTo>
                    <a:pt x="710281" y="811950"/>
                    <a:pt x="751453" y="772369"/>
                    <a:pt x="799956" y="745302"/>
                  </a:cubicBezTo>
                  <a:cubicBezTo>
                    <a:pt x="911052" y="677064"/>
                    <a:pt x="992868" y="673396"/>
                    <a:pt x="1119195" y="680651"/>
                  </a:cubicBezTo>
                  <a:cubicBezTo>
                    <a:pt x="1146847" y="682282"/>
                    <a:pt x="1174661" y="682241"/>
                    <a:pt x="1202191" y="685665"/>
                  </a:cubicBezTo>
                  <a:cubicBezTo>
                    <a:pt x="1216730" y="692880"/>
                    <a:pt x="1232123" y="698465"/>
                    <a:pt x="1245807" y="707229"/>
                  </a:cubicBezTo>
                  <a:cubicBezTo>
                    <a:pt x="1266617" y="722475"/>
                    <a:pt x="1284658" y="741144"/>
                    <a:pt x="1303758" y="758346"/>
                  </a:cubicBezTo>
                  <a:cubicBezTo>
                    <a:pt x="1353441" y="798335"/>
                    <a:pt x="1369853" y="861804"/>
                    <a:pt x="1380767" y="921889"/>
                  </a:cubicBezTo>
                  <a:cubicBezTo>
                    <a:pt x="1386347" y="947937"/>
                    <a:pt x="1388953" y="976430"/>
                    <a:pt x="1390663" y="1003375"/>
                  </a:cubicBezTo>
                  <a:cubicBezTo>
                    <a:pt x="1395388" y="1078543"/>
                    <a:pt x="1377306" y="1186362"/>
                    <a:pt x="1336052" y="1250809"/>
                  </a:cubicBezTo>
                  <a:close/>
                  <a:moveTo>
                    <a:pt x="216946" y="888585"/>
                  </a:moveTo>
                  <a:cubicBezTo>
                    <a:pt x="164248" y="851409"/>
                    <a:pt x="113994" y="806814"/>
                    <a:pt x="81700" y="750316"/>
                  </a:cubicBezTo>
                  <a:cubicBezTo>
                    <a:pt x="27496" y="655378"/>
                    <a:pt x="3550" y="532640"/>
                    <a:pt x="56328" y="432076"/>
                  </a:cubicBezTo>
                  <a:cubicBezTo>
                    <a:pt x="97338" y="335875"/>
                    <a:pt x="197194" y="280640"/>
                    <a:pt x="298964" y="275790"/>
                  </a:cubicBezTo>
                  <a:cubicBezTo>
                    <a:pt x="368929" y="270123"/>
                    <a:pt x="442640" y="276972"/>
                    <a:pt x="508125" y="304446"/>
                  </a:cubicBezTo>
                  <a:cubicBezTo>
                    <a:pt x="540094" y="318347"/>
                    <a:pt x="568397" y="338524"/>
                    <a:pt x="595642" y="360740"/>
                  </a:cubicBezTo>
                  <a:cubicBezTo>
                    <a:pt x="620524" y="382508"/>
                    <a:pt x="637384" y="411328"/>
                    <a:pt x="659335" y="435786"/>
                  </a:cubicBezTo>
                  <a:cubicBezTo>
                    <a:pt x="680919" y="460488"/>
                    <a:pt x="697616" y="486006"/>
                    <a:pt x="716227" y="513440"/>
                  </a:cubicBezTo>
                  <a:cubicBezTo>
                    <a:pt x="733453" y="537939"/>
                    <a:pt x="751983" y="561704"/>
                    <a:pt x="766440" y="588037"/>
                  </a:cubicBezTo>
                  <a:cubicBezTo>
                    <a:pt x="783341" y="623623"/>
                    <a:pt x="795436" y="661207"/>
                    <a:pt x="806309" y="699158"/>
                  </a:cubicBezTo>
                  <a:cubicBezTo>
                    <a:pt x="806920" y="702623"/>
                    <a:pt x="807531" y="706862"/>
                    <a:pt x="808671" y="710816"/>
                  </a:cubicBezTo>
                  <a:cubicBezTo>
                    <a:pt x="728566" y="753577"/>
                    <a:pt x="659701" y="818146"/>
                    <a:pt x="624800" y="901670"/>
                  </a:cubicBezTo>
                  <a:cubicBezTo>
                    <a:pt x="613886" y="929308"/>
                    <a:pt x="605416" y="958331"/>
                    <a:pt x="600610" y="987844"/>
                  </a:cubicBezTo>
                  <a:cubicBezTo>
                    <a:pt x="596497" y="986866"/>
                    <a:pt x="591936" y="987110"/>
                    <a:pt x="587741" y="987151"/>
                  </a:cubicBezTo>
                  <a:cubicBezTo>
                    <a:pt x="563836" y="986662"/>
                    <a:pt x="540012" y="990820"/>
                    <a:pt x="516107" y="988945"/>
                  </a:cubicBezTo>
                  <a:cubicBezTo>
                    <a:pt x="410427" y="981281"/>
                    <a:pt x="304136" y="950138"/>
                    <a:pt x="216946" y="888585"/>
                  </a:cubicBezTo>
                  <a:close/>
                  <a:moveTo>
                    <a:pt x="745508" y="1414840"/>
                  </a:moveTo>
                  <a:cubicBezTo>
                    <a:pt x="718385" y="1460740"/>
                    <a:pt x="682018" y="1499547"/>
                    <a:pt x="644878" y="1537334"/>
                  </a:cubicBezTo>
                  <a:cubicBezTo>
                    <a:pt x="599185" y="1587636"/>
                    <a:pt x="545591" y="1629949"/>
                    <a:pt x="488781" y="1666921"/>
                  </a:cubicBezTo>
                  <a:cubicBezTo>
                    <a:pt x="459134" y="1686773"/>
                    <a:pt x="427368" y="1703894"/>
                    <a:pt x="393160" y="1714329"/>
                  </a:cubicBezTo>
                  <a:cubicBezTo>
                    <a:pt x="353006" y="1724968"/>
                    <a:pt x="310204" y="1730512"/>
                    <a:pt x="268951" y="1723786"/>
                  </a:cubicBezTo>
                  <a:cubicBezTo>
                    <a:pt x="180294" y="1701366"/>
                    <a:pt x="119329" y="1619513"/>
                    <a:pt x="100881" y="1532606"/>
                  </a:cubicBezTo>
                  <a:cubicBezTo>
                    <a:pt x="89275" y="1476638"/>
                    <a:pt x="87483" y="1417612"/>
                    <a:pt x="101247" y="1361848"/>
                  </a:cubicBezTo>
                  <a:cubicBezTo>
                    <a:pt x="117985" y="1297320"/>
                    <a:pt x="148121" y="1235074"/>
                    <a:pt x="189538" y="1182734"/>
                  </a:cubicBezTo>
                  <a:cubicBezTo>
                    <a:pt x="246308" y="1115800"/>
                    <a:pt x="323806" y="1071898"/>
                    <a:pt x="405540" y="1042508"/>
                  </a:cubicBezTo>
                  <a:cubicBezTo>
                    <a:pt x="447079" y="1028648"/>
                    <a:pt x="490451" y="1020414"/>
                    <a:pt x="534026" y="1016542"/>
                  </a:cubicBezTo>
                  <a:cubicBezTo>
                    <a:pt x="549705" y="1016012"/>
                    <a:pt x="578741" y="1020985"/>
                    <a:pt x="597230" y="1015930"/>
                  </a:cubicBezTo>
                  <a:cubicBezTo>
                    <a:pt x="594339" y="1053025"/>
                    <a:pt x="597800" y="1090364"/>
                    <a:pt x="610343" y="1126073"/>
                  </a:cubicBezTo>
                  <a:cubicBezTo>
                    <a:pt x="625452" y="1175152"/>
                    <a:pt x="642923" y="1225413"/>
                    <a:pt x="680145" y="1262385"/>
                  </a:cubicBezTo>
                  <a:cubicBezTo>
                    <a:pt x="708815" y="1295567"/>
                    <a:pt x="743756" y="1321818"/>
                    <a:pt x="781915" y="1342567"/>
                  </a:cubicBezTo>
                  <a:cubicBezTo>
                    <a:pt x="770675" y="1367147"/>
                    <a:pt x="759639" y="1391850"/>
                    <a:pt x="745508" y="1414840"/>
                  </a:cubicBezTo>
                  <a:close/>
                  <a:moveTo>
                    <a:pt x="1429148" y="1473417"/>
                  </a:moveTo>
                  <a:cubicBezTo>
                    <a:pt x="1449307" y="1555800"/>
                    <a:pt x="1461687" y="1645887"/>
                    <a:pt x="1429026" y="1726762"/>
                  </a:cubicBezTo>
                  <a:cubicBezTo>
                    <a:pt x="1410293" y="1769441"/>
                    <a:pt x="1376329" y="1803356"/>
                    <a:pt x="1345500" y="1837679"/>
                  </a:cubicBezTo>
                  <a:cubicBezTo>
                    <a:pt x="1295246" y="1881336"/>
                    <a:pt x="1228825" y="1909789"/>
                    <a:pt x="1161752" y="1908526"/>
                  </a:cubicBezTo>
                  <a:cubicBezTo>
                    <a:pt x="1127543" y="1910523"/>
                    <a:pt x="1094190" y="1900699"/>
                    <a:pt x="1063076" y="1887288"/>
                  </a:cubicBezTo>
                  <a:cubicBezTo>
                    <a:pt x="1023166" y="1870779"/>
                    <a:pt x="988551" y="1845016"/>
                    <a:pt x="958822" y="1813873"/>
                  </a:cubicBezTo>
                  <a:cubicBezTo>
                    <a:pt x="935976" y="1793125"/>
                    <a:pt x="914636" y="1770623"/>
                    <a:pt x="897572" y="1744779"/>
                  </a:cubicBezTo>
                  <a:cubicBezTo>
                    <a:pt x="874930" y="1711557"/>
                    <a:pt x="850454" y="1678865"/>
                    <a:pt x="835997" y="1640996"/>
                  </a:cubicBezTo>
                  <a:cubicBezTo>
                    <a:pt x="811644" y="1565909"/>
                    <a:pt x="800730" y="1486095"/>
                    <a:pt x="802685" y="1406729"/>
                  </a:cubicBezTo>
                  <a:cubicBezTo>
                    <a:pt x="804110" y="1389893"/>
                    <a:pt x="807694" y="1373343"/>
                    <a:pt x="809852" y="1356549"/>
                  </a:cubicBezTo>
                  <a:cubicBezTo>
                    <a:pt x="818445" y="1360503"/>
                    <a:pt x="827119" y="1364253"/>
                    <a:pt x="835916" y="1367759"/>
                  </a:cubicBezTo>
                  <a:cubicBezTo>
                    <a:pt x="910075" y="1402530"/>
                    <a:pt x="991401" y="1417449"/>
                    <a:pt x="1073054" y="1415289"/>
                  </a:cubicBezTo>
                  <a:cubicBezTo>
                    <a:pt x="1170426" y="1415004"/>
                    <a:pt x="1266536" y="1371713"/>
                    <a:pt x="1331491" y="1299439"/>
                  </a:cubicBezTo>
                  <a:cubicBezTo>
                    <a:pt x="1332428" y="1302211"/>
                    <a:pt x="1334016" y="1304902"/>
                    <a:pt x="1336256" y="1307225"/>
                  </a:cubicBezTo>
                  <a:cubicBezTo>
                    <a:pt x="1376003" y="1357079"/>
                    <a:pt x="1414609" y="1409908"/>
                    <a:pt x="1429148" y="1473417"/>
                  </a:cubicBezTo>
                  <a:close/>
                  <a:moveTo>
                    <a:pt x="1773269" y="1313707"/>
                  </a:moveTo>
                  <a:cubicBezTo>
                    <a:pt x="1656268" y="1336452"/>
                    <a:pt x="1536946" y="1325732"/>
                    <a:pt x="1420596" y="1303434"/>
                  </a:cubicBezTo>
                  <a:cubicBezTo>
                    <a:pt x="1396813" y="1299195"/>
                    <a:pt x="1371849" y="1286477"/>
                    <a:pt x="1347618" y="1279995"/>
                  </a:cubicBezTo>
                  <a:cubicBezTo>
                    <a:pt x="1352993" y="1272984"/>
                    <a:pt x="1358125" y="1265810"/>
                    <a:pt x="1362930" y="1258350"/>
                  </a:cubicBezTo>
                  <a:cubicBezTo>
                    <a:pt x="1394655" y="1205724"/>
                    <a:pt x="1405894" y="1143642"/>
                    <a:pt x="1415098" y="1083679"/>
                  </a:cubicBezTo>
                  <a:cubicBezTo>
                    <a:pt x="1422388" y="1022412"/>
                    <a:pt x="1416442" y="959962"/>
                    <a:pt x="1403369" y="899877"/>
                  </a:cubicBezTo>
                  <a:cubicBezTo>
                    <a:pt x="1395998" y="859929"/>
                    <a:pt x="1386225" y="827481"/>
                    <a:pt x="1370098" y="798498"/>
                  </a:cubicBezTo>
                  <a:cubicBezTo>
                    <a:pt x="1371645" y="798050"/>
                    <a:pt x="1373152" y="797357"/>
                    <a:pt x="1374496" y="796297"/>
                  </a:cubicBezTo>
                  <a:cubicBezTo>
                    <a:pt x="1435990" y="744324"/>
                    <a:pt x="1595467" y="721456"/>
                    <a:pt x="1674961" y="729853"/>
                  </a:cubicBezTo>
                  <a:cubicBezTo>
                    <a:pt x="1833012" y="749378"/>
                    <a:pt x="1991145" y="869427"/>
                    <a:pt x="2006864" y="1035741"/>
                  </a:cubicBezTo>
                  <a:cubicBezTo>
                    <a:pt x="2030322" y="1193781"/>
                    <a:pt x="1915316" y="1283664"/>
                    <a:pt x="1773269" y="131370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8817937" y="1562088"/>
              <a:ext cx="384618" cy="355554"/>
            </a:xfrm>
            <a:custGeom>
              <a:rect b="b" l="l" r="r" t="t"/>
              <a:pathLst>
                <a:path extrusionOk="0" h="711109" w="769236">
                  <a:moveTo>
                    <a:pt x="768514" y="325437"/>
                  </a:moveTo>
                  <a:cubicBezTo>
                    <a:pt x="773198" y="400605"/>
                    <a:pt x="755116" y="508424"/>
                    <a:pt x="713862" y="572871"/>
                  </a:cubicBezTo>
                  <a:cubicBezTo>
                    <a:pt x="645853" y="670785"/>
                    <a:pt x="530643" y="719375"/>
                    <a:pt x="412868" y="709958"/>
                  </a:cubicBezTo>
                  <a:cubicBezTo>
                    <a:pt x="347180" y="709184"/>
                    <a:pt x="283324" y="692226"/>
                    <a:pt x="223622" y="665037"/>
                  </a:cubicBezTo>
                  <a:cubicBezTo>
                    <a:pt x="156345" y="639030"/>
                    <a:pt x="95340" y="596473"/>
                    <a:pt x="53598" y="537040"/>
                  </a:cubicBezTo>
                  <a:cubicBezTo>
                    <a:pt x="34579" y="508016"/>
                    <a:pt x="24683" y="474387"/>
                    <a:pt x="13810" y="441735"/>
                  </a:cubicBezTo>
                  <a:cubicBezTo>
                    <a:pt x="6031" y="415850"/>
                    <a:pt x="-851" y="389110"/>
                    <a:pt x="86" y="361880"/>
                  </a:cubicBezTo>
                  <a:cubicBezTo>
                    <a:pt x="2000" y="297677"/>
                    <a:pt x="19756" y="232252"/>
                    <a:pt x="56082" y="178893"/>
                  </a:cubicBezTo>
                  <a:cubicBezTo>
                    <a:pt x="88132" y="133931"/>
                    <a:pt x="129304" y="94350"/>
                    <a:pt x="177807" y="67283"/>
                  </a:cubicBezTo>
                  <a:cubicBezTo>
                    <a:pt x="288903" y="-955"/>
                    <a:pt x="370678" y="-4624"/>
                    <a:pt x="497046" y="2632"/>
                  </a:cubicBezTo>
                  <a:cubicBezTo>
                    <a:pt x="524697" y="4263"/>
                    <a:pt x="552512" y="4181"/>
                    <a:pt x="580042" y="7646"/>
                  </a:cubicBezTo>
                  <a:cubicBezTo>
                    <a:pt x="594581" y="14861"/>
                    <a:pt x="609974" y="20446"/>
                    <a:pt x="623658" y="29210"/>
                  </a:cubicBezTo>
                  <a:cubicBezTo>
                    <a:pt x="644468" y="44496"/>
                    <a:pt x="662509" y="63125"/>
                    <a:pt x="681649" y="80368"/>
                  </a:cubicBezTo>
                  <a:cubicBezTo>
                    <a:pt x="731292" y="120357"/>
                    <a:pt x="747704" y="183825"/>
                    <a:pt x="758659" y="243910"/>
                  </a:cubicBezTo>
                  <a:cubicBezTo>
                    <a:pt x="764198" y="269999"/>
                    <a:pt x="766804" y="298493"/>
                    <a:pt x="768514" y="325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8909339" y="1236120"/>
              <a:ext cx="352071" cy="375201"/>
            </a:xfrm>
            <a:custGeom>
              <a:rect b="b" l="l" r="r" t="t"/>
              <a:pathLst>
                <a:path extrusionOk="0" h="750401" w="704141">
                  <a:moveTo>
                    <a:pt x="702793" y="316394"/>
                  </a:moveTo>
                  <a:cubicBezTo>
                    <a:pt x="711589" y="424661"/>
                    <a:pt x="676200" y="531257"/>
                    <a:pt x="629855" y="627907"/>
                  </a:cubicBezTo>
                  <a:cubicBezTo>
                    <a:pt x="617638" y="650776"/>
                    <a:pt x="606806" y="674459"/>
                    <a:pt x="592837" y="696349"/>
                  </a:cubicBezTo>
                  <a:cubicBezTo>
                    <a:pt x="586443" y="706988"/>
                    <a:pt x="559973" y="731691"/>
                    <a:pt x="551257" y="750401"/>
                  </a:cubicBezTo>
                  <a:cubicBezTo>
                    <a:pt x="537941" y="731854"/>
                    <a:pt x="521162" y="714448"/>
                    <a:pt x="499700" y="696879"/>
                  </a:cubicBezTo>
                  <a:cubicBezTo>
                    <a:pt x="480153" y="678984"/>
                    <a:pt x="461094" y="659377"/>
                    <a:pt x="436577" y="648411"/>
                  </a:cubicBezTo>
                  <a:cubicBezTo>
                    <a:pt x="424157" y="645273"/>
                    <a:pt x="404568" y="627826"/>
                    <a:pt x="391699" y="633207"/>
                  </a:cubicBezTo>
                  <a:cubicBezTo>
                    <a:pt x="377975" y="629334"/>
                    <a:pt x="361115" y="628437"/>
                    <a:pt x="352563" y="627663"/>
                  </a:cubicBezTo>
                  <a:cubicBezTo>
                    <a:pt x="327395" y="626562"/>
                    <a:pt x="301698" y="625095"/>
                    <a:pt x="276775" y="629008"/>
                  </a:cubicBezTo>
                  <a:cubicBezTo>
                    <a:pt x="271481" y="630190"/>
                    <a:pt x="261259" y="627907"/>
                    <a:pt x="254824" y="629701"/>
                  </a:cubicBezTo>
                  <a:cubicBezTo>
                    <a:pt x="212878" y="628152"/>
                    <a:pt x="171014" y="629456"/>
                    <a:pt x="129841" y="637446"/>
                  </a:cubicBezTo>
                  <a:cubicBezTo>
                    <a:pt x="95592" y="645476"/>
                    <a:pt x="61384" y="657216"/>
                    <a:pt x="28560" y="672462"/>
                  </a:cubicBezTo>
                  <a:cubicBezTo>
                    <a:pt x="27542" y="668548"/>
                    <a:pt x="26401" y="664676"/>
                    <a:pt x="26035" y="661211"/>
                  </a:cubicBezTo>
                  <a:cubicBezTo>
                    <a:pt x="18949" y="636345"/>
                    <a:pt x="7953" y="612580"/>
                    <a:pt x="5673" y="586614"/>
                  </a:cubicBezTo>
                  <a:cubicBezTo>
                    <a:pt x="-4956" y="501174"/>
                    <a:pt x="-2309" y="411902"/>
                    <a:pt x="27990" y="330539"/>
                  </a:cubicBezTo>
                  <a:cubicBezTo>
                    <a:pt x="77348" y="204621"/>
                    <a:pt x="184656" y="12014"/>
                    <a:pt x="335133" y="1619"/>
                  </a:cubicBezTo>
                  <a:cubicBezTo>
                    <a:pt x="459057" y="-5841"/>
                    <a:pt x="523239" y="10302"/>
                    <a:pt x="614788" y="96108"/>
                  </a:cubicBezTo>
                  <a:cubicBezTo>
                    <a:pt x="674734" y="152973"/>
                    <a:pt x="699535" y="235519"/>
                    <a:pt x="702793" y="3163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9180732" y="1587204"/>
              <a:ext cx="331088" cy="299088"/>
            </a:xfrm>
            <a:custGeom>
              <a:rect b="b" l="l" r="r" t="t"/>
              <a:pathLst>
                <a:path extrusionOk="0" h="598176" w="662176">
                  <a:moveTo>
                    <a:pt x="659124" y="307530"/>
                  </a:moveTo>
                  <a:cubicBezTo>
                    <a:pt x="682582" y="465610"/>
                    <a:pt x="567576" y="555494"/>
                    <a:pt x="425529" y="585536"/>
                  </a:cubicBezTo>
                  <a:cubicBezTo>
                    <a:pt x="308487" y="608282"/>
                    <a:pt x="189206" y="597561"/>
                    <a:pt x="72856" y="575264"/>
                  </a:cubicBezTo>
                  <a:cubicBezTo>
                    <a:pt x="49114" y="571025"/>
                    <a:pt x="24150" y="558306"/>
                    <a:pt x="0" y="551784"/>
                  </a:cubicBezTo>
                  <a:cubicBezTo>
                    <a:pt x="5335" y="544814"/>
                    <a:pt x="10425" y="537598"/>
                    <a:pt x="15231" y="530180"/>
                  </a:cubicBezTo>
                  <a:cubicBezTo>
                    <a:pt x="46955" y="477554"/>
                    <a:pt x="58195" y="415471"/>
                    <a:pt x="67399" y="355509"/>
                  </a:cubicBezTo>
                  <a:cubicBezTo>
                    <a:pt x="74689" y="294241"/>
                    <a:pt x="68743" y="231792"/>
                    <a:pt x="55670" y="171706"/>
                  </a:cubicBezTo>
                  <a:cubicBezTo>
                    <a:pt x="48299" y="131758"/>
                    <a:pt x="38607" y="99311"/>
                    <a:pt x="22439" y="70328"/>
                  </a:cubicBezTo>
                  <a:cubicBezTo>
                    <a:pt x="23987" y="69920"/>
                    <a:pt x="25453" y="69187"/>
                    <a:pt x="26756" y="68127"/>
                  </a:cubicBezTo>
                  <a:cubicBezTo>
                    <a:pt x="88250" y="16194"/>
                    <a:pt x="247726" y="-6674"/>
                    <a:pt x="327220" y="1683"/>
                  </a:cubicBezTo>
                  <a:cubicBezTo>
                    <a:pt x="485272" y="21208"/>
                    <a:pt x="643405" y="141256"/>
                    <a:pt x="659124" y="307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8908094" y="1872859"/>
              <a:ext cx="323346" cy="304631"/>
            </a:xfrm>
            <a:custGeom>
              <a:rect b="b" l="l" r="r" t="t"/>
              <a:pathLst>
                <a:path extrusionOk="0" h="609263" w="646691">
                  <a:moveTo>
                    <a:pt x="626686" y="173937"/>
                  </a:moveTo>
                  <a:cubicBezTo>
                    <a:pt x="646844" y="256361"/>
                    <a:pt x="659225" y="346407"/>
                    <a:pt x="626564" y="427282"/>
                  </a:cubicBezTo>
                  <a:cubicBezTo>
                    <a:pt x="607831" y="470002"/>
                    <a:pt x="573826" y="503917"/>
                    <a:pt x="543038" y="538158"/>
                  </a:cubicBezTo>
                  <a:cubicBezTo>
                    <a:pt x="492825" y="581816"/>
                    <a:pt x="426363" y="610268"/>
                    <a:pt x="359289" y="609005"/>
                  </a:cubicBezTo>
                  <a:cubicBezTo>
                    <a:pt x="325081" y="611002"/>
                    <a:pt x="291728" y="601219"/>
                    <a:pt x="260614" y="587767"/>
                  </a:cubicBezTo>
                  <a:cubicBezTo>
                    <a:pt x="220704" y="571258"/>
                    <a:pt x="186089" y="545495"/>
                    <a:pt x="156360" y="514352"/>
                  </a:cubicBezTo>
                  <a:cubicBezTo>
                    <a:pt x="133473" y="493644"/>
                    <a:pt x="112174" y="471102"/>
                    <a:pt x="95110" y="445258"/>
                  </a:cubicBezTo>
                  <a:cubicBezTo>
                    <a:pt x="72427" y="412036"/>
                    <a:pt x="47992" y="379344"/>
                    <a:pt x="33535" y="341475"/>
                  </a:cubicBezTo>
                  <a:cubicBezTo>
                    <a:pt x="9182" y="266389"/>
                    <a:pt x="-1732" y="186574"/>
                    <a:pt x="222" y="107248"/>
                  </a:cubicBezTo>
                  <a:cubicBezTo>
                    <a:pt x="1648" y="90413"/>
                    <a:pt x="5232" y="73863"/>
                    <a:pt x="7390" y="57109"/>
                  </a:cubicBezTo>
                  <a:cubicBezTo>
                    <a:pt x="15983" y="61063"/>
                    <a:pt x="24657" y="64773"/>
                    <a:pt x="33454" y="68279"/>
                  </a:cubicBezTo>
                  <a:cubicBezTo>
                    <a:pt x="107613" y="103009"/>
                    <a:pt x="188899" y="117969"/>
                    <a:pt x="270592" y="115809"/>
                  </a:cubicBezTo>
                  <a:cubicBezTo>
                    <a:pt x="367964" y="115523"/>
                    <a:pt x="464073" y="72273"/>
                    <a:pt x="529029" y="0"/>
                  </a:cubicBezTo>
                  <a:cubicBezTo>
                    <a:pt x="529965" y="2772"/>
                    <a:pt x="531554" y="5421"/>
                    <a:pt x="533834" y="7745"/>
                  </a:cubicBezTo>
                  <a:cubicBezTo>
                    <a:pt x="573541" y="57599"/>
                    <a:pt x="612147" y="110428"/>
                    <a:pt x="626686" y="1739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8552647" y="1731145"/>
              <a:ext cx="345173" cy="355354"/>
            </a:xfrm>
            <a:custGeom>
              <a:rect b="b" l="l" r="r" t="t"/>
              <a:pathLst>
                <a:path extrusionOk="0" h="710708" w="690346">
                  <a:moveTo>
                    <a:pt x="690347" y="326555"/>
                  </a:moveTo>
                  <a:cubicBezTo>
                    <a:pt x="679148" y="351054"/>
                    <a:pt x="668070" y="375798"/>
                    <a:pt x="653939" y="398788"/>
                  </a:cubicBezTo>
                  <a:cubicBezTo>
                    <a:pt x="626817" y="444688"/>
                    <a:pt x="590450" y="483494"/>
                    <a:pt x="553309" y="521282"/>
                  </a:cubicBezTo>
                  <a:cubicBezTo>
                    <a:pt x="507616" y="571584"/>
                    <a:pt x="454023" y="613896"/>
                    <a:pt x="397213" y="650910"/>
                  </a:cubicBezTo>
                  <a:cubicBezTo>
                    <a:pt x="367524" y="670761"/>
                    <a:pt x="335800" y="687841"/>
                    <a:pt x="301592" y="698317"/>
                  </a:cubicBezTo>
                  <a:cubicBezTo>
                    <a:pt x="261437" y="708957"/>
                    <a:pt x="218636" y="714500"/>
                    <a:pt x="177382" y="707774"/>
                  </a:cubicBezTo>
                  <a:cubicBezTo>
                    <a:pt x="88725" y="685355"/>
                    <a:pt x="27801" y="603502"/>
                    <a:pt x="9353" y="516594"/>
                  </a:cubicBezTo>
                  <a:cubicBezTo>
                    <a:pt x="-2294" y="460626"/>
                    <a:pt x="-4045" y="401560"/>
                    <a:pt x="9720" y="345836"/>
                  </a:cubicBezTo>
                  <a:cubicBezTo>
                    <a:pt x="26458" y="281349"/>
                    <a:pt x="56594" y="219062"/>
                    <a:pt x="97970" y="166722"/>
                  </a:cubicBezTo>
                  <a:cubicBezTo>
                    <a:pt x="154739" y="99789"/>
                    <a:pt x="232238" y="55887"/>
                    <a:pt x="313972" y="26496"/>
                  </a:cubicBezTo>
                  <a:cubicBezTo>
                    <a:pt x="355511" y="12637"/>
                    <a:pt x="398923" y="4402"/>
                    <a:pt x="442457" y="530"/>
                  </a:cubicBezTo>
                  <a:cubicBezTo>
                    <a:pt x="458095" y="0"/>
                    <a:pt x="487173" y="5014"/>
                    <a:pt x="505662" y="0"/>
                  </a:cubicBezTo>
                  <a:cubicBezTo>
                    <a:pt x="502729" y="37054"/>
                    <a:pt x="506272" y="74393"/>
                    <a:pt x="518816" y="110102"/>
                  </a:cubicBezTo>
                  <a:cubicBezTo>
                    <a:pt x="533924" y="159181"/>
                    <a:pt x="551395" y="209442"/>
                    <a:pt x="588617" y="246415"/>
                  </a:cubicBezTo>
                  <a:cubicBezTo>
                    <a:pt x="617206" y="279596"/>
                    <a:pt x="652147" y="305807"/>
                    <a:pt x="690347" y="326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8520277" y="1360122"/>
              <a:ext cx="390920" cy="357753"/>
            </a:xfrm>
            <a:custGeom>
              <a:rect b="b" l="l" r="r" t="t"/>
              <a:pathLst>
                <a:path extrusionOk="0" h="715507" w="781840">
                  <a:moveTo>
                    <a:pt x="779479" y="425191"/>
                  </a:moveTo>
                  <a:cubicBezTo>
                    <a:pt x="780089" y="428656"/>
                    <a:pt x="780660" y="432936"/>
                    <a:pt x="781841" y="436850"/>
                  </a:cubicBezTo>
                  <a:cubicBezTo>
                    <a:pt x="701695" y="479570"/>
                    <a:pt x="632912" y="544180"/>
                    <a:pt x="597970" y="627744"/>
                  </a:cubicBezTo>
                  <a:cubicBezTo>
                    <a:pt x="587056" y="655382"/>
                    <a:pt x="578544" y="684406"/>
                    <a:pt x="573780" y="713878"/>
                  </a:cubicBezTo>
                  <a:cubicBezTo>
                    <a:pt x="569667" y="712899"/>
                    <a:pt x="565105" y="713184"/>
                    <a:pt x="560951" y="713225"/>
                  </a:cubicBezTo>
                  <a:cubicBezTo>
                    <a:pt x="537006" y="712736"/>
                    <a:pt x="513182" y="716894"/>
                    <a:pt x="489317" y="715019"/>
                  </a:cubicBezTo>
                  <a:cubicBezTo>
                    <a:pt x="383556" y="707274"/>
                    <a:pt x="277306" y="676131"/>
                    <a:pt x="190115" y="614619"/>
                  </a:cubicBezTo>
                  <a:cubicBezTo>
                    <a:pt x="137418" y="577402"/>
                    <a:pt x="87164" y="532847"/>
                    <a:pt x="54869" y="476349"/>
                  </a:cubicBezTo>
                  <a:cubicBezTo>
                    <a:pt x="665" y="381411"/>
                    <a:pt x="-23281" y="258673"/>
                    <a:pt x="29498" y="158110"/>
                  </a:cubicBezTo>
                  <a:cubicBezTo>
                    <a:pt x="70508" y="61908"/>
                    <a:pt x="170364" y="6715"/>
                    <a:pt x="272134" y="1823"/>
                  </a:cubicBezTo>
                  <a:cubicBezTo>
                    <a:pt x="342099" y="-3802"/>
                    <a:pt x="415810" y="3005"/>
                    <a:pt x="481295" y="30480"/>
                  </a:cubicBezTo>
                  <a:cubicBezTo>
                    <a:pt x="513263" y="44380"/>
                    <a:pt x="541526" y="64558"/>
                    <a:pt x="568811" y="86774"/>
                  </a:cubicBezTo>
                  <a:cubicBezTo>
                    <a:pt x="593735" y="108501"/>
                    <a:pt x="610554" y="137320"/>
                    <a:pt x="632504" y="161819"/>
                  </a:cubicBezTo>
                  <a:cubicBezTo>
                    <a:pt x="654088" y="186522"/>
                    <a:pt x="670785" y="212040"/>
                    <a:pt x="689396" y="239473"/>
                  </a:cubicBezTo>
                  <a:cubicBezTo>
                    <a:pt x="706623" y="263972"/>
                    <a:pt x="725112" y="287778"/>
                    <a:pt x="739609" y="314070"/>
                  </a:cubicBezTo>
                  <a:cubicBezTo>
                    <a:pt x="756510" y="349657"/>
                    <a:pt x="768605" y="387241"/>
                    <a:pt x="779479" y="4251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21"/>
          <p:cNvGrpSpPr/>
          <p:nvPr/>
        </p:nvGrpSpPr>
        <p:grpSpPr>
          <a:xfrm>
            <a:off x="222632" y="-225099"/>
            <a:ext cx="950946" cy="889135"/>
            <a:chOff x="222632" y="-225099"/>
            <a:chExt cx="950946" cy="889135"/>
          </a:xfrm>
        </p:grpSpPr>
        <p:sp>
          <p:nvSpPr>
            <p:cNvPr id="809" name="Google Shape;809;p21"/>
            <p:cNvSpPr/>
            <p:nvPr/>
          </p:nvSpPr>
          <p:spPr>
            <a:xfrm rot="-725685">
              <a:off x="292518" y="-148668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1566563" y="695260"/>
                  </a:moveTo>
                  <a:cubicBezTo>
                    <a:pt x="1511142" y="682839"/>
                    <a:pt x="1454103" y="680478"/>
                    <a:pt x="1397808" y="674365"/>
                  </a:cubicBezTo>
                  <a:cubicBezTo>
                    <a:pt x="1291531" y="663011"/>
                    <a:pt x="1184575" y="656963"/>
                    <a:pt x="1077715" y="661653"/>
                  </a:cubicBezTo>
                  <a:cubicBezTo>
                    <a:pt x="1116917" y="623355"/>
                    <a:pt x="1157706" y="586610"/>
                    <a:pt x="1198397" y="549833"/>
                  </a:cubicBezTo>
                  <a:cubicBezTo>
                    <a:pt x="1218921" y="529746"/>
                    <a:pt x="1240804" y="511115"/>
                    <a:pt x="1262202" y="491933"/>
                  </a:cubicBezTo>
                  <a:cubicBezTo>
                    <a:pt x="1282500" y="472882"/>
                    <a:pt x="1302570" y="453603"/>
                    <a:pt x="1323709" y="435457"/>
                  </a:cubicBezTo>
                  <a:cubicBezTo>
                    <a:pt x="1342808" y="417893"/>
                    <a:pt x="1361519" y="399909"/>
                    <a:pt x="1382205" y="384189"/>
                  </a:cubicBezTo>
                  <a:cubicBezTo>
                    <a:pt x="1409851" y="361547"/>
                    <a:pt x="1434227" y="334247"/>
                    <a:pt x="1453261" y="304003"/>
                  </a:cubicBezTo>
                  <a:cubicBezTo>
                    <a:pt x="1465951" y="281652"/>
                    <a:pt x="1481198" y="255226"/>
                    <a:pt x="1472231" y="228928"/>
                  </a:cubicBezTo>
                  <a:cubicBezTo>
                    <a:pt x="1465401" y="210556"/>
                    <a:pt x="1448308" y="195224"/>
                    <a:pt x="1428561" y="192571"/>
                  </a:cubicBezTo>
                  <a:cubicBezTo>
                    <a:pt x="1393470" y="188593"/>
                    <a:pt x="1360224" y="205057"/>
                    <a:pt x="1330863" y="222491"/>
                  </a:cubicBezTo>
                  <a:cubicBezTo>
                    <a:pt x="1288521" y="249436"/>
                    <a:pt x="1250840" y="282687"/>
                    <a:pt x="1212188" y="314483"/>
                  </a:cubicBezTo>
                  <a:cubicBezTo>
                    <a:pt x="1164925" y="354560"/>
                    <a:pt x="1119798" y="397127"/>
                    <a:pt x="1074575" y="439501"/>
                  </a:cubicBezTo>
                  <a:cubicBezTo>
                    <a:pt x="1050458" y="463243"/>
                    <a:pt x="1029286" y="489799"/>
                    <a:pt x="1004457" y="512894"/>
                  </a:cubicBezTo>
                  <a:cubicBezTo>
                    <a:pt x="992383" y="524765"/>
                    <a:pt x="981182" y="537509"/>
                    <a:pt x="969625" y="549865"/>
                  </a:cubicBezTo>
                  <a:cubicBezTo>
                    <a:pt x="955802" y="564874"/>
                    <a:pt x="939649" y="577230"/>
                    <a:pt x="924402" y="590653"/>
                  </a:cubicBezTo>
                  <a:cubicBezTo>
                    <a:pt x="933401" y="458585"/>
                    <a:pt x="964737" y="328813"/>
                    <a:pt x="977815" y="197197"/>
                  </a:cubicBezTo>
                  <a:cubicBezTo>
                    <a:pt x="983772" y="146770"/>
                    <a:pt x="989242" y="96019"/>
                    <a:pt x="984905" y="45236"/>
                  </a:cubicBezTo>
                  <a:cubicBezTo>
                    <a:pt x="984516" y="8523"/>
                    <a:pt x="945055" y="-7650"/>
                    <a:pt x="913719" y="3445"/>
                  </a:cubicBezTo>
                  <a:cubicBezTo>
                    <a:pt x="883386" y="12760"/>
                    <a:pt x="859043" y="36599"/>
                    <a:pt x="844605" y="64352"/>
                  </a:cubicBezTo>
                  <a:cubicBezTo>
                    <a:pt x="804334" y="145120"/>
                    <a:pt x="791418" y="235980"/>
                    <a:pt x="772901" y="323443"/>
                  </a:cubicBezTo>
                  <a:cubicBezTo>
                    <a:pt x="765585" y="356468"/>
                    <a:pt x="761571" y="390044"/>
                    <a:pt x="756456" y="423457"/>
                  </a:cubicBezTo>
                  <a:cubicBezTo>
                    <a:pt x="746291" y="484623"/>
                    <a:pt x="735673" y="546081"/>
                    <a:pt x="731983" y="608055"/>
                  </a:cubicBezTo>
                  <a:cubicBezTo>
                    <a:pt x="713952" y="579688"/>
                    <a:pt x="697054" y="550447"/>
                    <a:pt x="679799" y="521498"/>
                  </a:cubicBezTo>
                  <a:cubicBezTo>
                    <a:pt x="661477" y="488828"/>
                    <a:pt x="646165" y="454477"/>
                    <a:pt x="626612" y="422487"/>
                  </a:cubicBezTo>
                  <a:cubicBezTo>
                    <a:pt x="596248" y="373871"/>
                    <a:pt x="567469" y="324252"/>
                    <a:pt x="532669" y="278612"/>
                  </a:cubicBezTo>
                  <a:cubicBezTo>
                    <a:pt x="521533" y="261727"/>
                    <a:pt x="512275" y="243678"/>
                    <a:pt x="499973" y="227570"/>
                  </a:cubicBezTo>
                  <a:cubicBezTo>
                    <a:pt x="487607" y="211170"/>
                    <a:pt x="474303" y="195483"/>
                    <a:pt x="461160" y="179730"/>
                  </a:cubicBezTo>
                  <a:cubicBezTo>
                    <a:pt x="428820" y="142112"/>
                    <a:pt x="392110" y="105108"/>
                    <a:pt x="344783" y="87221"/>
                  </a:cubicBezTo>
                  <a:cubicBezTo>
                    <a:pt x="326687" y="79878"/>
                    <a:pt x="306551" y="75932"/>
                    <a:pt x="287258" y="80525"/>
                  </a:cubicBezTo>
                  <a:cubicBezTo>
                    <a:pt x="258447" y="87997"/>
                    <a:pt x="264597" y="126068"/>
                    <a:pt x="268709" y="148581"/>
                  </a:cubicBezTo>
                  <a:cubicBezTo>
                    <a:pt x="281496" y="216022"/>
                    <a:pt x="310242" y="279129"/>
                    <a:pt x="348020" y="336123"/>
                  </a:cubicBezTo>
                  <a:cubicBezTo>
                    <a:pt x="363202" y="360965"/>
                    <a:pt x="376119" y="387165"/>
                    <a:pt x="391690" y="411812"/>
                  </a:cubicBezTo>
                  <a:cubicBezTo>
                    <a:pt x="412731" y="444255"/>
                    <a:pt x="436330" y="475081"/>
                    <a:pt x="459768" y="505842"/>
                  </a:cubicBezTo>
                  <a:cubicBezTo>
                    <a:pt x="493046" y="546501"/>
                    <a:pt x="523443" y="589392"/>
                    <a:pt x="559991" y="627301"/>
                  </a:cubicBezTo>
                  <a:cubicBezTo>
                    <a:pt x="576792" y="646806"/>
                    <a:pt x="592363" y="667281"/>
                    <a:pt x="609358" y="686591"/>
                  </a:cubicBezTo>
                  <a:cubicBezTo>
                    <a:pt x="619037" y="698010"/>
                    <a:pt x="629267" y="709622"/>
                    <a:pt x="634123" y="724016"/>
                  </a:cubicBezTo>
                  <a:cubicBezTo>
                    <a:pt x="581227" y="715282"/>
                    <a:pt x="527781" y="719584"/>
                    <a:pt x="474464" y="720361"/>
                  </a:cubicBezTo>
                  <a:cubicBezTo>
                    <a:pt x="406160" y="722787"/>
                    <a:pt x="337758" y="722463"/>
                    <a:pt x="269550" y="727056"/>
                  </a:cubicBezTo>
                  <a:cubicBezTo>
                    <a:pt x="235786" y="728868"/>
                    <a:pt x="201925" y="729126"/>
                    <a:pt x="168097" y="730291"/>
                  </a:cubicBezTo>
                  <a:cubicBezTo>
                    <a:pt x="116399" y="731682"/>
                    <a:pt x="61172" y="732264"/>
                    <a:pt x="15075" y="758561"/>
                  </a:cubicBezTo>
                  <a:cubicBezTo>
                    <a:pt x="-29857" y="792848"/>
                    <a:pt x="36732" y="839879"/>
                    <a:pt x="70625" y="849130"/>
                  </a:cubicBezTo>
                  <a:cubicBezTo>
                    <a:pt x="103126" y="859028"/>
                    <a:pt x="137408" y="860969"/>
                    <a:pt x="171107" y="863297"/>
                  </a:cubicBezTo>
                  <a:cubicBezTo>
                    <a:pt x="222708" y="865529"/>
                    <a:pt x="274471" y="864462"/>
                    <a:pt x="326039" y="862327"/>
                  </a:cubicBezTo>
                  <a:cubicBezTo>
                    <a:pt x="378093" y="859836"/>
                    <a:pt x="430180" y="857863"/>
                    <a:pt x="482137" y="853982"/>
                  </a:cubicBezTo>
                  <a:cubicBezTo>
                    <a:pt x="527166" y="850165"/>
                    <a:pt x="572292" y="846057"/>
                    <a:pt x="617516" y="848224"/>
                  </a:cubicBezTo>
                  <a:cubicBezTo>
                    <a:pt x="598514" y="860936"/>
                    <a:pt x="582004" y="876689"/>
                    <a:pt x="565397" y="892215"/>
                  </a:cubicBezTo>
                  <a:cubicBezTo>
                    <a:pt x="491265" y="947720"/>
                    <a:pt x="417101" y="1003485"/>
                    <a:pt x="348894" y="1066333"/>
                  </a:cubicBezTo>
                  <a:cubicBezTo>
                    <a:pt x="294412" y="1111488"/>
                    <a:pt x="242908" y="1161851"/>
                    <a:pt x="206619" y="1223146"/>
                  </a:cubicBezTo>
                  <a:cubicBezTo>
                    <a:pt x="187747" y="1253325"/>
                    <a:pt x="169068" y="1287741"/>
                    <a:pt x="176902" y="1324486"/>
                  </a:cubicBezTo>
                  <a:cubicBezTo>
                    <a:pt x="181434" y="1353371"/>
                    <a:pt x="209047" y="1346482"/>
                    <a:pt x="229539" y="1340627"/>
                  </a:cubicBezTo>
                  <a:cubicBezTo>
                    <a:pt x="261134" y="1330018"/>
                    <a:pt x="291693" y="1315785"/>
                    <a:pt x="320115" y="1298351"/>
                  </a:cubicBezTo>
                  <a:cubicBezTo>
                    <a:pt x="400268" y="1247632"/>
                    <a:pt x="475274" y="1188730"/>
                    <a:pt x="541766" y="1121063"/>
                  </a:cubicBezTo>
                  <a:cubicBezTo>
                    <a:pt x="580385" y="1086808"/>
                    <a:pt x="613987" y="1047508"/>
                    <a:pt x="651960" y="1012574"/>
                  </a:cubicBezTo>
                  <a:cubicBezTo>
                    <a:pt x="694270" y="970330"/>
                    <a:pt x="741565" y="932680"/>
                    <a:pt x="786400" y="892926"/>
                  </a:cubicBezTo>
                  <a:cubicBezTo>
                    <a:pt x="786238" y="982654"/>
                    <a:pt x="786335" y="1072414"/>
                    <a:pt x="789314" y="1162110"/>
                  </a:cubicBezTo>
                  <a:cubicBezTo>
                    <a:pt x="789702" y="1231233"/>
                    <a:pt x="801615" y="1299580"/>
                    <a:pt x="818610" y="1366407"/>
                  </a:cubicBezTo>
                  <a:cubicBezTo>
                    <a:pt x="827253" y="1393319"/>
                    <a:pt x="842080" y="1457978"/>
                    <a:pt x="870243" y="1467229"/>
                  </a:cubicBezTo>
                  <a:cubicBezTo>
                    <a:pt x="909219" y="1478388"/>
                    <a:pt x="942335" y="1285639"/>
                    <a:pt x="950590" y="1253260"/>
                  </a:cubicBezTo>
                  <a:cubicBezTo>
                    <a:pt x="963960" y="1187857"/>
                    <a:pt x="974966" y="1121968"/>
                    <a:pt x="979757" y="1055335"/>
                  </a:cubicBezTo>
                  <a:cubicBezTo>
                    <a:pt x="984160" y="997598"/>
                    <a:pt x="986847" y="940054"/>
                    <a:pt x="992706" y="882317"/>
                  </a:cubicBezTo>
                  <a:cubicBezTo>
                    <a:pt x="1012259" y="902339"/>
                    <a:pt x="1033851" y="920162"/>
                    <a:pt x="1053857" y="939699"/>
                  </a:cubicBezTo>
                  <a:cubicBezTo>
                    <a:pt x="1071564" y="957618"/>
                    <a:pt x="1088915" y="975894"/>
                    <a:pt x="1107206" y="993264"/>
                  </a:cubicBezTo>
                  <a:cubicBezTo>
                    <a:pt x="1129251" y="1015712"/>
                    <a:pt x="1148933" y="1040359"/>
                    <a:pt x="1172111" y="1061740"/>
                  </a:cubicBezTo>
                  <a:cubicBezTo>
                    <a:pt x="1187164" y="1076619"/>
                    <a:pt x="1198915" y="1092566"/>
                    <a:pt x="1213612" y="1108642"/>
                  </a:cubicBezTo>
                  <a:cubicBezTo>
                    <a:pt x="1231125" y="1127176"/>
                    <a:pt x="1249836" y="1144513"/>
                    <a:pt x="1268677" y="1161657"/>
                  </a:cubicBezTo>
                  <a:cubicBezTo>
                    <a:pt x="1302214" y="1188180"/>
                    <a:pt x="1355919" y="1232559"/>
                    <a:pt x="1400916" y="1215772"/>
                  </a:cubicBezTo>
                  <a:cubicBezTo>
                    <a:pt x="1435586" y="1199275"/>
                    <a:pt x="1422637" y="1164859"/>
                    <a:pt x="1408815" y="1138238"/>
                  </a:cubicBezTo>
                  <a:cubicBezTo>
                    <a:pt x="1395769" y="1112653"/>
                    <a:pt x="1383079" y="1086258"/>
                    <a:pt x="1367217" y="1061902"/>
                  </a:cubicBezTo>
                  <a:cubicBezTo>
                    <a:pt x="1354397" y="1043076"/>
                    <a:pt x="1340089" y="1025318"/>
                    <a:pt x="1326946" y="1006687"/>
                  </a:cubicBezTo>
                  <a:cubicBezTo>
                    <a:pt x="1296387" y="965608"/>
                    <a:pt x="1258318" y="930836"/>
                    <a:pt x="1219374" y="897875"/>
                  </a:cubicBezTo>
                  <a:cubicBezTo>
                    <a:pt x="1206555" y="886263"/>
                    <a:pt x="1194772" y="873616"/>
                    <a:pt x="1181823" y="862165"/>
                  </a:cubicBezTo>
                  <a:cubicBezTo>
                    <a:pt x="1168389" y="849906"/>
                    <a:pt x="1152235" y="841076"/>
                    <a:pt x="1138833" y="828817"/>
                  </a:cubicBezTo>
                  <a:cubicBezTo>
                    <a:pt x="1192020" y="828461"/>
                    <a:pt x="1244948" y="836094"/>
                    <a:pt x="1298135" y="833313"/>
                  </a:cubicBezTo>
                  <a:cubicBezTo>
                    <a:pt x="1339603" y="831663"/>
                    <a:pt x="1381201" y="833474"/>
                    <a:pt x="1422378" y="827458"/>
                  </a:cubicBezTo>
                  <a:cubicBezTo>
                    <a:pt x="1447855" y="825000"/>
                    <a:pt x="1473656" y="824838"/>
                    <a:pt x="1498744" y="819145"/>
                  </a:cubicBezTo>
                  <a:cubicBezTo>
                    <a:pt x="1522796" y="813938"/>
                    <a:pt x="1545748" y="804751"/>
                    <a:pt x="1569185" y="797344"/>
                  </a:cubicBezTo>
                  <a:cubicBezTo>
                    <a:pt x="1581681" y="793204"/>
                    <a:pt x="1594726" y="788837"/>
                    <a:pt x="1604114" y="779166"/>
                  </a:cubicBezTo>
                  <a:cubicBezTo>
                    <a:pt x="1639303" y="747111"/>
                    <a:pt x="1604568" y="702409"/>
                    <a:pt x="1566563" y="69526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1"/>
            <p:cNvSpPr/>
            <p:nvPr/>
          </p:nvSpPr>
          <p:spPr>
            <a:xfrm rot="-725685">
              <a:off x="292518" y="-148668"/>
              <a:ext cx="811175" cy="736274"/>
            </a:xfrm>
            <a:custGeom>
              <a:rect b="b" l="l" r="r" t="t"/>
              <a:pathLst>
                <a:path extrusionOk="0" h="1467694" w="1618712">
                  <a:moveTo>
                    <a:pt x="870243" y="1467229"/>
                  </a:moveTo>
                  <a:cubicBezTo>
                    <a:pt x="842080" y="1457978"/>
                    <a:pt x="827253" y="1393319"/>
                    <a:pt x="818610" y="1366407"/>
                  </a:cubicBezTo>
                  <a:cubicBezTo>
                    <a:pt x="801615" y="1299580"/>
                    <a:pt x="789702" y="1231233"/>
                    <a:pt x="789314" y="1162110"/>
                  </a:cubicBezTo>
                  <a:cubicBezTo>
                    <a:pt x="786335" y="1072414"/>
                    <a:pt x="786238" y="982654"/>
                    <a:pt x="786400" y="892926"/>
                  </a:cubicBezTo>
                  <a:cubicBezTo>
                    <a:pt x="741565" y="932680"/>
                    <a:pt x="694270" y="970330"/>
                    <a:pt x="651960" y="1012574"/>
                  </a:cubicBezTo>
                  <a:cubicBezTo>
                    <a:pt x="613987" y="1047508"/>
                    <a:pt x="580385" y="1086808"/>
                    <a:pt x="541766" y="1121063"/>
                  </a:cubicBezTo>
                  <a:cubicBezTo>
                    <a:pt x="475274" y="1188730"/>
                    <a:pt x="400268" y="1247632"/>
                    <a:pt x="320115" y="1298351"/>
                  </a:cubicBezTo>
                  <a:cubicBezTo>
                    <a:pt x="291693" y="1315785"/>
                    <a:pt x="261134" y="1330018"/>
                    <a:pt x="229539" y="1340627"/>
                  </a:cubicBezTo>
                  <a:cubicBezTo>
                    <a:pt x="209047" y="1346482"/>
                    <a:pt x="181434" y="1353371"/>
                    <a:pt x="176902" y="1324486"/>
                  </a:cubicBezTo>
                  <a:cubicBezTo>
                    <a:pt x="169068" y="1287741"/>
                    <a:pt x="187747" y="1253325"/>
                    <a:pt x="206619" y="1223146"/>
                  </a:cubicBezTo>
                  <a:cubicBezTo>
                    <a:pt x="242908" y="1161851"/>
                    <a:pt x="294412" y="1111488"/>
                    <a:pt x="348894" y="1066333"/>
                  </a:cubicBezTo>
                  <a:cubicBezTo>
                    <a:pt x="417101" y="1003485"/>
                    <a:pt x="491265" y="947720"/>
                    <a:pt x="565397" y="892215"/>
                  </a:cubicBezTo>
                  <a:cubicBezTo>
                    <a:pt x="582004" y="876689"/>
                    <a:pt x="598514" y="860936"/>
                    <a:pt x="617516" y="848224"/>
                  </a:cubicBezTo>
                  <a:cubicBezTo>
                    <a:pt x="572292" y="846057"/>
                    <a:pt x="527166" y="850165"/>
                    <a:pt x="482137" y="853982"/>
                  </a:cubicBezTo>
                  <a:cubicBezTo>
                    <a:pt x="430180" y="857863"/>
                    <a:pt x="378093" y="859836"/>
                    <a:pt x="326039" y="862327"/>
                  </a:cubicBezTo>
                  <a:cubicBezTo>
                    <a:pt x="274471" y="864462"/>
                    <a:pt x="222708" y="865529"/>
                    <a:pt x="171107" y="863297"/>
                  </a:cubicBezTo>
                  <a:cubicBezTo>
                    <a:pt x="137408" y="860969"/>
                    <a:pt x="103126" y="859028"/>
                    <a:pt x="70625" y="849130"/>
                  </a:cubicBezTo>
                  <a:cubicBezTo>
                    <a:pt x="36732" y="839879"/>
                    <a:pt x="-29857" y="792848"/>
                    <a:pt x="15075" y="758561"/>
                  </a:cubicBezTo>
                  <a:cubicBezTo>
                    <a:pt x="61172" y="732264"/>
                    <a:pt x="116399" y="731682"/>
                    <a:pt x="168097" y="730291"/>
                  </a:cubicBezTo>
                  <a:cubicBezTo>
                    <a:pt x="201925" y="729126"/>
                    <a:pt x="235786" y="728868"/>
                    <a:pt x="269550" y="727056"/>
                  </a:cubicBezTo>
                  <a:cubicBezTo>
                    <a:pt x="337758" y="722463"/>
                    <a:pt x="406160" y="722787"/>
                    <a:pt x="474464" y="720361"/>
                  </a:cubicBezTo>
                  <a:cubicBezTo>
                    <a:pt x="527781" y="719584"/>
                    <a:pt x="581227" y="715282"/>
                    <a:pt x="634123" y="724016"/>
                  </a:cubicBezTo>
                  <a:cubicBezTo>
                    <a:pt x="629267" y="709622"/>
                    <a:pt x="619037" y="698010"/>
                    <a:pt x="609358" y="686591"/>
                  </a:cubicBezTo>
                  <a:cubicBezTo>
                    <a:pt x="592363" y="667281"/>
                    <a:pt x="576792" y="646806"/>
                    <a:pt x="559991" y="627301"/>
                  </a:cubicBezTo>
                  <a:cubicBezTo>
                    <a:pt x="523443" y="589392"/>
                    <a:pt x="493046" y="546501"/>
                    <a:pt x="459768" y="505842"/>
                  </a:cubicBezTo>
                  <a:cubicBezTo>
                    <a:pt x="436330" y="475081"/>
                    <a:pt x="412731" y="444255"/>
                    <a:pt x="391690" y="411812"/>
                  </a:cubicBezTo>
                  <a:cubicBezTo>
                    <a:pt x="376119" y="387165"/>
                    <a:pt x="363202" y="360965"/>
                    <a:pt x="348020" y="336123"/>
                  </a:cubicBezTo>
                  <a:cubicBezTo>
                    <a:pt x="310242" y="279129"/>
                    <a:pt x="281496" y="216022"/>
                    <a:pt x="268709" y="148581"/>
                  </a:cubicBezTo>
                  <a:cubicBezTo>
                    <a:pt x="264597" y="126068"/>
                    <a:pt x="258447" y="87997"/>
                    <a:pt x="287258" y="80525"/>
                  </a:cubicBezTo>
                  <a:cubicBezTo>
                    <a:pt x="306551" y="75932"/>
                    <a:pt x="326687" y="79878"/>
                    <a:pt x="344783" y="87221"/>
                  </a:cubicBezTo>
                  <a:cubicBezTo>
                    <a:pt x="392110" y="105108"/>
                    <a:pt x="428820" y="142112"/>
                    <a:pt x="461160" y="179730"/>
                  </a:cubicBezTo>
                  <a:cubicBezTo>
                    <a:pt x="474303" y="195483"/>
                    <a:pt x="487607" y="211170"/>
                    <a:pt x="499973" y="227570"/>
                  </a:cubicBezTo>
                  <a:cubicBezTo>
                    <a:pt x="512275" y="243678"/>
                    <a:pt x="521533" y="261727"/>
                    <a:pt x="532669" y="278612"/>
                  </a:cubicBezTo>
                  <a:cubicBezTo>
                    <a:pt x="567469" y="324252"/>
                    <a:pt x="596248" y="373871"/>
                    <a:pt x="626612" y="422487"/>
                  </a:cubicBezTo>
                  <a:cubicBezTo>
                    <a:pt x="646165" y="454477"/>
                    <a:pt x="661477" y="488828"/>
                    <a:pt x="679799" y="521498"/>
                  </a:cubicBezTo>
                  <a:cubicBezTo>
                    <a:pt x="697054" y="550447"/>
                    <a:pt x="713952" y="579688"/>
                    <a:pt x="731983" y="608055"/>
                  </a:cubicBezTo>
                  <a:cubicBezTo>
                    <a:pt x="735673" y="546081"/>
                    <a:pt x="746291" y="484623"/>
                    <a:pt x="756456" y="423457"/>
                  </a:cubicBezTo>
                  <a:cubicBezTo>
                    <a:pt x="761571" y="390044"/>
                    <a:pt x="765585" y="356468"/>
                    <a:pt x="772901" y="323443"/>
                  </a:cubicBezTo>
                  <a:cubicBezTo>
                    <a:pt x="791418" y="235980"/>
                    <a:pt x="804334" y="145120"/>
                    <a:pt x="844605" y="64352"/>
                  </a:cubicBezTo>
                  <a:cubicBezTo>
                    <a:pt x="859043" y="36599"/>
                    <a:pt x="883386" y="12760"/>
                    <a:pt x="913719" y="3445"/>
                  </a:cubicBezTo>
                  <a:cubicBezTo>
                    <a:pt x="945055" y="-7650"/>
                    <a:pt x="984516" y="8523"/>
                    <a:pt x="984905" y="45236"/>
                  </a:cubicBezTo>
                  <a:cubicBezTo>
                    <a:pt x="989242" y="96019"/>
                    <a:pt x="983772" y="146770"/>
                    <a:pt x="977815" y="197197"/>
                  </a:cubicBezTo>
                  <a:cubicBezTo>
                    <a:pt x="964737" y="328813"/>
                    <a:pt x="933401" y="458585"/>
                    <a:pt x="924402" y="590653"/>
                  </a:cubicBezTo>
                  <a:cubicBezTo>
                    <a:pt x="939649" y="577230"/>
                    <a:pt x="955802" y="564874"/>
                    <a:pt x="969625" y="549865"/>
                  </a:cubicBezTo>
                  <a:cubicBezTo>
                    <a:pt x="981182" y="537509"/>
                    <a:pt x="992383" y="524765"/>
                    <a:pt x="1004457" y="512894"/>
                  </a:cubicBezTo>
                  <a:cubicBezTo>
                    <a:pt x="1029286" y="489799"/>
                    <a:pt x="1050458" y="463243"/>
                    <a:pt x="1074575" y="439501"/>
                  </a:cubicBezTo>
                  <a:cubicBezTo>
                    <a:pt x="1119798" y="397127"/>
                    <a:pt x="1164925" y="354560"/>
                    <a:pt x="1212188" y="314483"/>
                  </a:cubicBezTo>
                  <a:cubicBezTo>
                    <a:pt x="1250840" y="282687"/>
                    <a:pt x="1288521" y="249436"/>
                    <a:pt x="1330863" y="222491"/>
                  </a:cubicBezTo>
                  <a:cubicBezTo>
                    <a:pt x="1360224" y="205057"/>
                    <a:pt x="1393470" y="188593"/>
                    <a:pt x="1428561" y="192571"/>
                  </a:cubicBezTo>
                  <a:cubicBezTo>
                    <a:pt x="1448308" y="195224"/>
                    <a:pt x="1465401" y="210556"/>
                    <a:pt x="1472231" y="228928"/>
                  </a:cubicBezTo>
                  <a:cubicBezTo>
                    <a:pt x="1481198" y="255226"/>
                    <a:pt x="1465951" y="281652"/>
                    <a:pt x="1453261" y="304003"/>
                  </a:cubicBezTo>
                  <a:cubicBezTo>
                    <a:pt x="1434227" y="334247"/>
                    <a:pt x="1409851" y="361547"/>
                    <a:pt x="1382205" y="384189"/>
                  </a:cubicBezTo>
                  <a:cubicBezTo>
                    <a:pt x="1361519" y="399909"/>
                    <a:pt x="1342808" y="417893"/>
                    <a:pt x="1323709" y="435457"/>
                  </a:cubicBezTo>
                  <a:cubicBezTo>
                    <a:pt x="1302570" y="453603"/>
                    <a:pt x="1282500" y="472882"/>
                    <a:pt x="1262202" y="491933"/>
                  </a:cubicBezTo>
                  <a:cubicBezTo>
                    <a:pt x="1240804" y="511115"/>
                    <a:pt x="1218921" y="529746"/>
                    <a:pt x="1198397" y="549833"/>
                  </a:cubicBezTo>
                  <a:cubicBezTo>
                    <a:pt x="1157706" y="586610"/>
                    <a:pt x="1116917" y="623355"/>
                    <a:pt x="1077715" y="661653"/>
                  </a:cubicBezTo>
                  <a:cubicBezTo>
                    <a:pt x="1184575" y="656963"/>
                    <a:pt x="1291531" y="663011"/>
                    <a:pt x="1397808" y="674365"/>
                  </a:cubicBezTo>
                  <a:cubicBezTo>
                    <a:pt x="1454103" y="680478"/>
                    <a:pt x="1511142" y="682839"/>
                    <a:pt x="1566563" y="695260"/>
                  </a:cubicBezTo>
                  <a:cubicBezTo>
                    <a:pt x="1604568" y="702409"/>
                    <a:pt x="1639303" y="747111"/>
                    <a:pt x="1604114" y="779166"/>
                  </a:cubicBezTo>
                  <a:cubicBezTo>
                    <a:pt x="1594726" y="788837"/>
                    <a:pt x="1581681" y="793204"/>
                    <a:pt x="1569185" y="797344"/>
                  </a:cubicBezTo>
                  <a:cubicBezTo>
                    <a:pt x="1545748" y="804751"/>
                    <a:pt x="1522796" y="813938"/>
                    <a:pt x="1498744" y="819145"/>
                  </a:cubicBezTo>
                  <a:cubicBezTo>
                    <a:pt x="1473656" y="824838"/>
                    <a:pt x="1447855" y="825000"/>
                    <a:pt x="1422378" y="827458"/>
                  </a:cubicBezTo>
                  <a:cubicBezTo>
                    <a:pt x="1381201" y="833474"/>
                    <a:pt x="1339603" y="831663"/>
                    <a:pt x="1298135" y="833313"/>
                  </a:cubicBezTo>
                  <a:cubicBezTo>
                    <a:pt x="1244948" y="836094"/>
                    <a:pt x="1192020" y="828461"/>
                    <a:pt x="1138833" y="828817"/>
                  </a:cubicBezTo>
                  <a:cubicBezTo>
                    <a:pt x="1152235" y="841076"/>
                    <a:pt x="1168389" y="849906"/>
                    <a:pt x="1181823" y="862165"/>
                  </a:cubicBezTo>
                  <a:cubicBezTo>
                    <a:pt x="1194772" y="873616"/>
                    <a:pt x="1206555" y="886263"/>
                    <a:pt x="1219374" y="897875"/>
                  </a:cubicBezTo>
                  <a:cubicBezTo>
                    <a:pt x="1258318" y="930836"/>
                    <a:pt x="1296387" y="965608"/>
                    <a:pt x="1326946" y="1006687"/>
                  </a:cubicBezTo>
                  <a:cubicBezTo>
                    <a:pt x="1340089" y="1025318"/>
                    <a:pt x="1354397" y="1043076"/>
                    <a:pt x="1367217" y="1061902"/>
                  </a:cubicBezTo>
                  <a:cubicBezTo>
                    <a:pt x="1383079" y="1086258"/>
                    <a:pt x="1395769" y="1112653"/>
                    <a:pt x="1408815" y="1138238"/>
                  </a:cubicBezTo>
                  <a:cubicBezTo>
                    <a:pt x="1422637" y="1164859"/>
                    <a:pt x="1435586" y="1199275"/>
                    <a:pt x="1400916" y="1215772"/>
                  </a:cubicBezTo>
                  <a:cubicBezTo>
                    <a:pt x="1355919" y="1232559"/>
                    <a:pt x="1302214" y="1188180"/>
                    <a:pt x="1268677" y="1161657"/>
                  </a:cubicBezTo>
                  <a:cubicBezTo>
                    <a:pt x="1249836" y="1144513"/>
                    <a:pt x="1231125" y="1127176"/>
                    <a:pt x="1213612" y="1108642"/>
                  </a:cubicBezTo>
                  <a:cubicBezTo>
                    <a:pt x="1198915" y="1092566"/>
                    <a:pt x="1187164" y="1076619"/>
                    <a:pt x="1172111" y="1061740"/>
                  </a:cubicBezTo>
                  <a:cubicBezTo>
                    <a:pt x="1148933" y="1040359"/>
                    <a:pt x="1129251" y="1015712"/>
                    <a:pt x="1107206" y="993264"/>
                  </a:cubicBezTo>
                  <a:cubicBezTo>
                    <a:pt x="1088915" y="975894"/>
                    <a:pt x="1071564" y="957618"/>
                    <a:pt x="1053857" y="939699"/>
                  </a:cubicBezTo>
                  <a:cubicBezTo>
                    <a:pt x="1033851" y="920162"/>
                    <a:pt x="1012259" y="902339"/>
                    <a:pt x="992706" y="882317"/>
                  </a:cubicBezTo>
                  <a:cubicBezTo>
                    <a:pt x="986847" y="940054"/>
                    <a:pt x="984160" y="997598"/>
                    <a:pt x="979757" y="1055335"/>
                  </a:cubicBezTo>
                  <a:cubicBezTo>
                    <a:pt x="974966" y="1121968"/>
                    <a:pt x="963960" y="1187857"/>
                    <a:pt x="950590" y="1253260"/>
                  </a:cubicBezTo>
                  <a:cubicBezTo>
                    <a:pt x="942335" y="1285639"/>
                    <a:pt x="909219" y="1478388"/>
                    <a:pt x="870243" y="1467229"/>
                  </a:cubicBezTo>
                  <a:close/>
                  <a:moveTo>
                    <a:pt x="873286" y="1450474"/>
                  </a:moveTo>
                  <a:cubicBezTo>
                    <a:pt x="881476" y="1440188"/>
                    <a:pt x="887562" y="1428543"/>
                    <a:pt x="891803" y="1416122"/>
                  </a:cubicBezTo>
                  <a:cubicBezTo>
                    <a:pt x="900802" y="1390278"/>
                    <a:pt x="908377" y="1363981"/>
                    <a:pt x="914528" y="1337328"/>
                  </a:cubicBezTo>
                  <a:cubicBezTo>
                    <a:pt x="936282" y="1246565"/>
                    <a:pt x="955025" y="1154638"/>
                    <a:pt x="962439" y="1061481"/>
                  </a:cubicBezTo>
                  <a:cubicBezTo>
                    <a:pt x="967942" y="997113"/>
                    <a:pt x="969690" y="932453"/>
                    <a:pt x="977686" y="868343"/>
                  </a:cubicBezTo>
                  <a:cubicBezTo>
                    <a:pt x="978916" y="860451"/>
                    <a:pt x="987430" y="854532"/>
                    <a:pt x="994422" y="860257"/>
                  </a:cubicBezTo>
                  <a:cubicBezTo>
                    <a:pt x="1002806" y="868570"/>
                    <a:pt x="1010899" y="877206"/>
                    <a:pt x="1019575" y="885228"/>
                  </a:cubicBezTo>
                  <a:cubicBezTo>
                    <a:pt x="1042624" y="906576"/>
                    <a:pt x="1066255" y="927278"/>
                    <a:pt x="1087588" y="950373"/>
                  </a:cubicBezTo>
                  <a:cubicBezTo>
                    <a:pt x="1103645" y="967031"/>
                    <a:pt x="1120996" y="982363"/>
                    <a:pt x="1136340" y="999700"/>
                  </a:cubicBezTo>
                  <a:cubicBezTo>
                    <a:pt x="1152559" y="1019140"/>
                    <a:pt x="1170590" y="1036801"/>
                    <a:pt x="1188524" y="1054656"/>
                  </a:cubicBezTo>
                  <a:cubicBezTo>
                    <a:pt x="1200696" y="1067142"/>
                    <a:pt x="1211443" y="1080986"/>
                    <a:pt x="1222903" y="1094118"/>
                  </a:cubicBezTo>
                  <a:cubicBezTo>
                    <a:pt x="1245563" y="1117731"/>
                    <a:pt x="1268968" y="1140923"/>
                    <a:pt x="1294639" y="1161301"/>
                  </a:cubicBezTo>
                  <a:cubicBezTo>
                    <a:pt x="1321152" y="1179285"/>
                    <a:pt x="1365048" y="1215286"/>
                    <a:pt x="1397841" y="1198337"/>
                  </a:cubicBezTo>
                  <a:cubicBezTo>
                    <a:pt x="1404412" y="1193615"/>
                    <a:pt x="1408620" y="1186175"/>
                    <a:pt x="1405966" y="1178088"/>
                  </a:cubicBezTo>
                  <a:cubicBezTo>
                    <a:pt x="1403894" y="1166929"/>
                    <a:pt x="1399265" y="1156546"/>
                    <a:pt x="1394247" y="1146422"/>
                  </a:cubicBezTo>
                  <a:cubicBezTo>
                    <a:pt x="1380975" y="1120319"/>
                    <a:pt x="1368220" y="1093827"/>
                    <a:pt x="1352099" y="1069309"/>
                  </a:cubicBezTo>
                  <a:cubicBezTo>
                    <a:pt x="1332449" y="1042882"/>
                    <a:pt x="1313965" y="1015485"/>
                    <a:pt x="1292470" y="990546"/>
                  </a:cubicBezTo>
                  <a:cubicBezTo>
                    <a:pt x="1269130" y="964961"/>
                    <a:pt x="1244106" y="940249"/>
                    <a:pt x="1217497" y="918383"/>
                  </a:cubicBezTo>
                  <a:cubicBezTo>
                    <a:pt x="1201019" y="904603"/>
                    <a:pt x="1186452" y="888754"/>
                    <a:pt x="1170493" y="874392"/>
                  </a:cubicBezTo>
                  <a:cubicBezTo>
                    <a:pt x="1158030" y="863524"/>
                    <a:pt x="1143915" y="854855"/>
                    <a:pt x="1131161" y="844375"/>
                  </a:cubicBezTo>
                  <a:cubicBezTo>
                    <a:pt x="1122259" y="837259"/>
                    <a:pt x="1104713" y="819825"/>
                    <a:pt x="1122744" y="812741"/>
                  </a:cubicBezTo>
                  <a:cubicBezTo>
                    <a:pt x="1142426" y="810962"/>
                    <a:pt x="1162400" y="812870"/>
                    <a:pt x="1182179" y="813161"/>
                  </a:cubicBezTo>
                  <a:cubicBezTo>
                    <a:pt x="1223906" y="815264"/>
                    <a:pt x="1265537" y="818983"/>
                    <a:pt x="1307329" y="816202"/>
                  </a:cubicBezTo>
                  <a:cubicBezTo>
                    <a:pt x="1341157" y="815037"/>
                    <a:pt x="1375148" y="816655"/>
                    <a:pt x="1408782" y="812126"/>
                  </a:cubicBezTo>
                  <a:cubicBezTo>
                    <a:pt x="1435748" y="808697"/>
                    <a:pt x="1463070" y="808989"/>
                    <a:pt x="1489841" y="803943"/>
                  </a:cubicBezTo>
                  <a:cubicBezTo>
                    <a:pt x="1517196" y="798379"/>
                    <a:pt x="1543158" y="787899"/>
                    <a:pt x="1569703" y="779554"/>
                  </a:cubicBezTo>
                  <a:cubicBezTo>
                    <a:pt x="1605150" y="768750"/>
                    <a:pt x="1614409" y="739865"/>
                    <a:pt x="1580548" y="718193"/>
                  </a:cubicBezTo>
                  <a:cubicBezTo>
                    <a:pt x="1557466" y="707163"/>
                    <a:pt x="1531116" y="705870"/>
                    <a:pt x="1506125" y="702085"/>
                  </a:cubicBezTo>
                  <a:cubicBezTo>
                    <a:pt x="1489841" y="700144"/>
                    <a:pt x="1473526" y="698171"/>
                    <a:pt x="1457178" y="696586"/>
                  </a:cubicBezTo>
                  <a:cubicBezTo>
                    <a:pt x="1399103" y="691476"/>
                    <a:pt x="1340866" y="685459"/>
                    <a:pt x="1282791" y="680769"/>
                  </a:cubicBezTo>
                  <a:cubicBezTo>
                    <a:pt x="1224813" y="677858"/>
                    <a:pt x="1166738" y="675497"/>
                    <a:pt x="1108695" y="677308"/>
                  </a:cubicBezTo>
                  <a:cubicBezTo>
                    <a:pt x="1095487" y="676661"/>
                    <a:pt x="1062241" y="683680"/>
                    <a:pt x="1055411" y="670645"/>
                  </a:cubicBezTo>
                  <a:cubicBezTo>
                    <a:pt x="1052012" y="662947"/>
                    <a:pt x="1059554" y="657092"/>
                    <a:pt x="1064054" y="651820"/>
                  </a:cubicBezTo>
                  <a:cubicBezTo>
                    <a:pt x="1074478" y="640660"/>
                    <a:pt x="1085776" y="630406"/>
                    <a:pt x="1097106" y="620218"/>
                  </a:cubicBezTo>
                  <a:cubicBezTo>
                    <a:pt x="1109601" y="609090"/>
                    <a:pt x="1121708" y="597511"/>
                    <a:pt x="1133621" y="585769"/>
                  </a:cubicBezTo>
                  <a:cubicBezTo>
                    <a:pt x="1157091" y="563644"/>
                    <a:pt x="1181758" y="543558"/>
                    <a:pt x="1204613" y="520883"/>
                  </a:cubicBezTo>
                  <a:cubicBezTo>
                    <a:pt x="1227629" y="499632"/>
                    <a:pt x="1251908" y="479836"/>
                    <a:pt x="1274083" y="457679"/>
                  </a:cubicBezTo>
                  <a:cubicBezTo>
                    <a:pt x="1296937" y="436654"/>
                    <a:pt x="1320245" y="416179"/>
                    <a:pt x="1342938" y="394993"/>
                  </a:cubicBezTo>
                  <a:cubicBezTo>
                    <a:pt x="1371166" y="371671"/>
                    <a:pt x="1399848" y="348867"/>
                    <a:pt x="1422087" y="319400"/>
                  </a:cubicBezTo>
                  <a:cubicBezTo>
                    <a:pt x="1439050" y="296434"/>
                    <a:pt x="1457081" y="271884"/>
                    <a:pt x="1458279" y="242708"/>
                  </a:cubicBezTo>
                  <a:cubicBezTo>
                    <a:pt x="1450348" y="197585"/>
                    <a:pt x="1401693" y="205477"/>
                    <a:pt x="1370260" y="220454"/>
                  </a:cubicBezTo>
                  <a:cubicBezTo>
                    <a:pt x="1332967" y="237209"/>
                    <a:pt x="1301081" y="263150"/>
                    <a:pt x="1269518" y="288574"/>
                  </a:cubicBezTo>
                  <a:cubicBezTo>
                    <a:pt x="1234395" y="317330"/>
                    <a:pt x="1199012" y="347638"/>
                    <a:pt x="1165248" y="377720"/>
                  </a:cubicBezTo>
                  <a:cubicBezTo>
                    <a:pt x="1151911" y="389364"/>
                    <a:pt x="1138995" y="401559"/>
                    <a:pt x="1126402" y="414012"/>
                  </a:cubicBezTo>
                  <a:cubicBezTo>
                    <a:pt x="1102026" y="437269"/>
                    <a:pt x="1076226" y="459038"/>
                    <a:pt x="1054666" y="485076"/>
                  </a:cubicBezTo>
                  <a:cubicBezTo>
                    <a:pt x="1037671" y="504710"/>
                    <a:pt x="1018151" y="521886"/>
                    <a:pt x="1000508" y="540905"/>
                  </a:cubicBezTo>
                  <a:cubicBezTo>
                    <a:pt x="982250" y="561833"/>
                    <a:pt x="962471" y="581241"/>
                    <a:pt x="940652" y="598449"/>
                  </a:cubicBezTo>
                  <a:cubicBezTo>
                    <a:pt x="933304" y="604336"/>
                    <a:pt x="927347" y="612034"/>
                    <a:pt x="919449" y="617080"/>
                  </a:cubicBezTo>
                  <a:cubicBezTo>
                    <a:pt x="914658" y="619829"/>
                    <a:pt x="908183" y="617048"/>
                    <a:pt x="906694" y="611775"/>
                  </a:cubicBezTo>
                  <a:cubicBezTo>
                    <a:pt x="905885" y="607376"/>
                    <a:pt x="907147" y="602460"/>
                    <a:pt x="907212" y="598125"/>
                  </a:cubicBezTo>
                  <a:cubicBezTo>
                    <a:pt x="908475" y="575160"/>
                    <a:pt x="910514" y="552291"/>
                    <a:pt x="913363" y="529487"/>
                  </a:cubicBezTo>
                  <a:cubicBezTo>
                    <a:pt x="922038" y="455480"/>
                    <a:pt x="934566" y="381925"/>
                    <a:pt x="946058" y="308305"/>
                  </a:cubicBezTo>
                  <a:cubicBezTo>
                    <a:pt x="952209" y="275280"/>
                    <a:pt x="956482" y="242028"/>
                    <a:pt x="959849" y="208615"/>
                  </a:cubicBezTo>
                  <a:cubicBezTo>
                    <a:pt x="963733" y="168506"/>
                    <a:pt x="970078" y="128494"/>
                    <a:pt x="969593" y="88062"/>
                  </a:cubicBezTo>
                  <a:cubicBezTo>
                    <a:pt x="968978" y="69883"/>
                    <a:pt x="970823" y="50346"/>
                    <a:pt x="965384" y="32879"/>
                  </a:cubicBezTo>
                  <a:cubicBezTo>
                    <a:pt x="947386" y="3412"/>
                    <a:pt x="905496" y="19682"/>
                    <a:pt x="885329" y="38669"/>
                  </a:cubicBezTo>
                  <a:cubicBezTo>
                    <a:pt x="845673" y="73700"/>
                    <a:pt x="828451" y="152559"/>
                    <a:pt x="814855" y="203116"/>
                  </a:cubicBezTo>
                  <a:cubicBezTo>
                    <a:pt x="801615" y="264379"/>
                    <a:pt x="787533" y="325578"/>
                    <a:pt x="777789" y="387488"/>
                  </a:cubicBezTo>
                  <a:cubicBezTo>
                    <a:pt x="773807" y="420546"/>
                    <a:pt x="766200" y="452989"/>
                    <a:pt x="761636" y="485949"/>
                  </a:cubicBezTo>
                  <a:cubicBezTo>
                    <a:pt x="756812" y="517260"/>
                    <a:pt x="751147" y="548474"/>
                    <a:pt x="747392" y="579979"/>
                  </a:cubicBezTo>
                  <a:cubicBezTo>
                    <a:pt x="746129" y="589942"/>
                    <a:pt x="744867" y="599904"/>
                    <a:pt x="744090" y="609899"/>
                  </a:cubicBezTo>
                  <a:cubicBezTo>
                    <a:pt x="743410" y="614039"/>
                    <a:pt x="745094" y="619668"/>
                    <a:pt x="740400" y="621802"/>
                  </a:cubicBezTo>
                  <a:cubicBezTo>
                    <a:pt x="740076" y="628369"/>
                    <a:pt x="732145" y="631830"/>
                    <a:pt x="727030" y="627851"/>
                  </a:cubicBezTo>
                  <a:cubicBezTo>
                    <a:pt x="712657" y="613942"/>
                    <a:pt x="705211" y="594438"/>
                    <a:pt x="694108" y="577974"/>
                  </a:cubicBezTo>
                  <a:cubicBezTo>
                    <a:pt x="676044" y="548442"/>
                    <a:pt x="658078" y="518813"/>
                    <a:pt x="643187" y="487502"/>
                  </a:cubicBezTo>
                  <a:cubicBezTo>
                    <a:pt x="615217" y="432579"/>
                    <a:pt x="581389" y="380728"/>
                    <a:pt x="548305" y="328845"/>
                  </a:cubicBezTo>
                  <a:cubicBezTo>
                    <a:pt x="528882" y="302709"/>
                    <a:pt x="510494" y="275992"/>
                    <a:pt x="494017" y="247883"/>
                  </a:cubicBezTo>
                  <a:cubicBezTo>
                    <a:pt x="462681" y="205736"/>
                    <a:pt x="429370" y="164010"/>
                    <a:pt x="388161" y="131049"/>
                  </a:cubicBezTo>
                  <a:cubicBezTo>
                    <a:pt x="362296" y="111545"/>
                    <a:pt x="318756" y="85959"/>
                    <a:pt x="286513" y="98833"/>
                  </a:cubicBezTo>
                  <a:cubicBezTo>
                    <a:pt x="277870" y="114456"/>
                    <a:pt x="283276" y="133023"/>
                    <a:pt x="285930" y="149584"/>
                  </a:cubicBezTo>
                  <a:cubicBezTo>
                    <a:pt x="294412" y="189790"/>
                    <a:pt x="307911" y="228799"/>
                    <a:pt x="326072" y="265641"/>
                  </a:cubicBezTo>
                  <a:cubicBezTo>
                    <a:pt x="339020" y="291712"/>
                    <a:pt x="355854" y="315551"/>
                    <a:pt x="370259" y="340813"/>
                  </a:cubicBezTo>
                  <a:cubicBezTo>
                    <a:pt x="392046" y="380663"/>
                    <a:pt x="414933" y="419834"/>
                    <a:pt x="443128" y="455577"/>
                  </a:cubicBezTo>
                  <a:cubicBezTo>
                    <a:pt x="463490" y="484558"/>
                    <a:pt x="486345" y="511567"/>
                    <a:pt x="508131" y="539450"/>
                  </a:cubicBezTo>
                  <a:cubicBezTo>
                    <a:pt x="520141" y="555234"/>
                    <a:pt x="531860" y="571343"/>
                    <a:pt x="545262" y="586060"/>
                  </a:cubicBezTo>
                  <a:cubicBezTo>
                    <a:pt x="568667" y="610805"/>
                    <a:pt x="590259" y="637102"/>
                    <a:pt x="611721" y="663529"/>
                  </a:cubicBezTo>
                  <a:cubicBezTo>
                    <a:pt x="624541" y="679605"/>
                    <a:pt x="660020" y="713924"/>
                    <a:pt x="649661" y="735499"/>
                  </a:cubicBezTo>
                  <a:cubicBezTo>
                    <a:pt x="639917" y="747434"/>
                    <a:pt x="601103" y="734496"/>
                    <a:pt x="585338" y="735304"/>
                  </a:cubicBezTo>
                  <a:cubicBezTo>
                    <a:pt x="500297" y="734981"/>
                    <a:pt x="415289" y="739704"/>
                    <a:pt x="330248" y="740512"/>
                  </a:cubicBezTo>
                  <a:cubicBezTo>
                    <a:pt x="278906" y="743100"/>
                    <a:pt x="227596" y="745882"/>
                    <a:pt x="176157" y="746723"/>
                  </a:cubicBezTo>
                  <a:cubicBezTo>
                    <a:pt x="130513" y="747984"/>
                    <a:pt x="86358" y="747952"/>
                    <a:pt x="43400" y="763510"/>
                  </a:cubicBezTo>
                  <a:cubicBezTo>
                    <a:pt x="33527" y="767715"/>
                    <a:pt x="19801" y="771144"/>
                    <a:pt x="16888" y="782788"/>
                  </a:cubicBezTo>
                  <a:cubicBezTo>
                    <a:pt x="17956" y="804493"/>
                    <a:pt x="51105" y="823868"/>
                    <a:pt x="69427" y="831113"/>
                  </a:cubicBezTo>
                  <a:cubicBezTo>
                    <a:pt x="130319" y="849939"/>
                    <a:pt x="195127" y="847351"/>
                    <a:pt x="258155" y="847577"/>
                  </a:cubicBezTo>
                  <a:cubicBezTo>
                    <a:pt x="326881" y="846542"/>
                    <a:pt x="395542" y="842402"/>
                    <a:pt x="464170" y="838585"/>
                  </a:cubicBezTo>
                  <a:cubicBezTo>
                    <a:pt x="513926" y="834833"/>
                    <a:pt x="563681" y="829205"/>
                    <a:pt x="613664" y="831340"/>
                  </a:cubicBezTo>
                  <a:cubicBezTo>
                    <a:pt x="624346" y="832731"/>
                    <a:pt x="645971" y="829205"/>
                    <a:pt x="646003" y="844666"/>
                  </a:cubicBezTo>
                  <a:cubicBezTo>
                    <a:pt x="645712" y="846704"/>
                    <a:pt x="644611" y="848871"/>
                    <a:pt x="643154" y="850327"/>
                  </a:cubicBezTo>
                  <a:cubicBezTo>
                    <a:pt x="635482" y="856537"/>
                    <a:pt x="626936" y="861713"/>
                    <a:pt x="619102" y="867729"/>
                  </a:cubicBezTo>
                  <a:cubicBezTo>
                    <a:pt x="599647" y="881282"/>
                    <a:pt x="584205" y="899493"/>
                    <a:pt x="565300" y="913725"/>
                  </a:cubicBezTo>
                  <a:cubicBezTo>
                    <a:pt x="524091" y="942901"/>
                    <a:pt x="484791" y="974665"/>
                    <a:pt x="444909" y="1005620"/>
                  </a:cubicBezTo>
                  <a:cubicBezTo>
                    <a:pt x="416357" y="1029071"/>
                    <a:pt x="388355" y="1053136"/>
                    <a:pt x="361033" y="1077945"/>
                  </a:cubicBezTo>
                  <a:cubicBezTo>
                    <a:pt x="321248" y="1111068"/>
                    <a:pt x="283211" y="1146584"/>
                    <a:pt x="251131" y="1187307"/>
                  </a:cubicBezTo>
                  <a:cubicBezTo>
                    <a:pt x="239703" y="1202348"/>
                    <a:pt x="229409" y="1218230"/>
                    <a:pt x="219503" y="1234273"/>
                  </a:cubicBezTo>
                  <a:cubicBezTo>
                    <a:pt x="202961" y="1261670"/>
                    <a:pt x="184088" y="1294016"/>
                    <a:pt x="195192" y="1326815"/>
                  </a:cubicBezTo>
                  <a:cubicBezTo>
                    <a:pt x="199109" y="1332088"/>
                    <a:pt x="208044" y="1327689"/>
                    <a:pt x="213612" y="1327559"/>
                  </a:cubicBezTo>
                  <a:cubicBezTo>
                    <a:pt x="228503" y="1324357"/>
                    <a:pt x="242520" y="1318341"/>
                    <a:pt x="256472" y="1312421"/>
                  </a:cubicBezTo>
                  <a:cubicBezTo>
                    <a:pt x="289783" y="1298771"/>
                    <a:pt x="320018" y="1279364"/>
                    <a:pt x="349671" y="1259212"/>
                  </a:cubicBezTo>
                  <a:cubicBezTo>
                    <a:pt x="391754" y="1229583"/>
                    <a:pt x="433158" y="1198984"/>
                    <a:pt x="471713" y="1164859"/>
                  </a:cubicBezTo>
                  <a:cubicBezTo>
                    <a:pt x="491330" y="1148201"/>
                    <a:pt x="508941" y="1129440"/>
                    <a:pt x="527522" y="1111650"/>
                  </a:cubicBezTo>
                  <a:cubicBezTo>
                    <a:pt x="540018" y="1100135"/>
                    <a:pt x="552804" y="1088911"/>
                    <a:pt x="564685" y="1076749"/>
                  </a:cubicBezTo>
                  <a:cubicBezTo>
                    <a:pt x="614958" y="1022828"/>
                    <a:pt x="669020" y="972692"/>
                    <a:pt x="724408" y="924108"/>
                  </a:cubicBezTo>
                  <a:cubicBezTo>
                    <a:pt x="740594" y="909843"/>
                    <a:pt x="757913" y="896905"/>
                    <a:pt x="773646" y="882123"/>
                  </a:cubicBezTo>
                  <a:cubicBezTo>
                    <a:pt x="780994" y="875298"/>
                    <a:pt x="795141" y="859028"/>
                    <a:pt x="802489" y="874295"/>
                  </a:cubicBezTo>
                  <a:cubicBezTo>
                    <a:pt x="804172" y="881961"/>
                    <a:pt x="802780" y="890080"/>
                    <a:pt x="803201" y="897908"/>
                  </a:cubicBezTo>
                  <a:cubicBezTo>
                    <a:pt x="803169" y="978837"/>
                    <a:pt x="803007" y="1059799"/>
                    <a:pt x="805532" y="1140697"/>
                  </a:cubicBezTo>
                  <a:cubicBezTo>
                    <a:pt x="805888" y="1199081"/>
                    <a:pt x="811003" y="1257239"/>
                    <a:pt x="823725" y="1314297"/>
                  </a:cubicBezTo>
                  <a:cubicBezTo>
                    <a:pt x="829519" y="1341436"/>
                    <a:pt x="835573" y="1368639"/>
                    <a:pt x="844896" y="1394839"/>
                  </a:cubicBezTo>
                  <a:cubicBezTo>
                    <a:pt x="852406" y="1414020"/>
                    <a:pt x="856841" y="1436662"/>
                    <a:pt x="873286" y="145047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1"/>
            <p:cNvSpPr/>
            <p:nvPr/>
          </p:nvSpPr>
          <p:spPr>
            <a:xfrm rot="-725685">
              <a:off x="300857" y="-140312"/>
              <a:ext cx="794208" cy="719221"/>
            </a:xfrm>
            <a:custGeom>
              <a:rect b="b" l="l" r="r" t="t"/>
              <a:pathLst>
                <a:path extrusionOk="0" h="1433700" w="1584855">
                  <a:moveTo>
                    <a:pt x="1563757" y="701452"/>
                  </a:moveTo>
                  <a:cubicBezTo>
                    <a:pt x="1597618" y="723124"/>
                    <a:pt x="1588327" y="752009"/>
                    <a:pt x="1552912" y="762813"/>
                  </a:cubicBezTo>
                  <a:cubicBezTo>
                    <a:pt x="1526367" y="771158"/>
                    <a:pt x="1500405" y="781638"/>
                    <a:pt x="1473051" y="787202"/>
                  </a:cubicBezTo>
                  <a:cubicBezTo>
                    <a:pt x="1446312" y="792248"/>
                    <a:pt x="1418958" y="791956"/>
                    <a:pt x="1391992" y="795385"/>
                  </a:cubicBezTo>
                  <a:cubicBezTo>
                    <a:pt x="1358325" y="799946"/>
                    <a:pt x="1324367" y="798296"/>
                    <a:pt x="1290538" y="799461"/>
                  </a:cubicBezTo>
                  <a:cubicBezTo>
                    <a:pt x="1248746" y="802243"/>
                    <a:pt x="1207083" y="798523"/>
                    <a:pt x="1165389" y="796420"/>
                  </a:cubicBezTo>
                  <a:cubicBezTo>
                    <a:pt x="1145609" y="796129"/>
                    <a:pt x="1125636" y="794188"/>
                    <a:pt x="1105954" y="796000"/>
                  </a:cubicBezTo>
                  <a:cubicBezTo>
                    <a:pt x="1087922" y="803083"/>
                    <a:pt x="1105436" y="820518"/>
                    <a:pt x="1114370" y="827634"/>
                  </a:cubicBezTo>
                  <a:cubicBezTo>
                    <a:pt x="1127125" y="838114"/>
                    <a:pt x="1141239" y="846783"/>
                    <a:pt x="1153670" y="857651"/>
                  </a:cubicBezTo>
                  <a:cubicBezTo>
                    <a:pt x="1169629" y="872013"/>
                    <a:pt x="1184197" y="887862"/>
                    <a:pt x="1200674" y="901642"/>
                  </a:cubicBezTo>
                  <a:cubicBezTo>
                    <a:pt x="1227284" y="923475"/>
                    <a:pt x="1252339" y="948220"/>
                    <a:pt x="1275679" y="973773"/>
                  </a:cubicBezTo>
                  <a:cubicBezTo>
                    <a:pt x="1297174" y="998744"/>
                    <a:pt x="1315691" y="1026109"/>
                    <a:pt x="1335309" y="1052536"/>
                  </a:cubicBezTo>
                  <a:cubicBezTo>
                    <a:pt x="1351430" y="1077054"/>
                    <a:pt x="1364152" y="1103545"/>
                    <a:pt x="1377457" y="1129648"/>
                  </a:cubicBezTo>
                  <a:cubicBezTo>
                    <a:pt x="1382474" y="1139773"/>
                    <a:pt x="1387104" y="1150123"/>
                    <a:pt x="1389175" y="1161315"/>
                  </a:cubicBezTo>
                  <a:cubicBezTo>
                    <a:pt x="1391830" y="1169402"/>
                    <a:pt x="1387622" y="1176841"/>
                    <a:pt x="1381050" y="1181564"/>
                  </a:cubicBezTo>
                  <a:cubicBezTo>
                    <a:pt x="1348225" y="1198513"/>
                    <a:pt x="1304329" y="1162512"/>
                    <a:pt x="1277848" y="1144528"/>
                  </a:cubicBezTo>
                  <a:cubicBezTo>
                    <a:pt x="1252210" y="1124150"/>
                    <a:pt x="1228805" y="1100925"/>
                    <a:pt x="1206112" y="1077345"/>
                  </a:cubicBezTo>
                  <a:cubicBezTo>
                    <a:pt x="1194653" y="1064213"/>
                    <a:pt x="1183938" y="1050368"/>
                    <a:pt x="1171733" y="1037883"/>
                  </a:cubicBezTo>
                  <a:cubicBezTo>
                    <a:pt x="1153799" y="1020028"/>
                    <a:pt x="1135768" y="1002367"/>
                    <a:pt x="1119550" y="982927"/>
                  </a:cubicBezTo>
                  <a:cubicBezTo>
                    <a:pt x="1104206" y="965590"/>
                    <a:pt x="1086854" y="950258"/>
                    <a:pt x="1070798" y="933599"/>
                  </a:cubicBezTo>
                  <a:cubicBezTo>
                    <a:pt x="1049465" y="910472"/>
                    <a:pt x="1025833" y="889803"/>
                    <a:pt x="1002784" y="868455"/>
                  </a:cubicBezTo>
                  <a:cubicBezTo>
                    <a:pt x="994109" y="860433"/>
                    <a:pt x="986016" y="851797"/>
                    <a:pt x="977631" y="843484"/>
                  </a:cubicBezTo>
                  <a:cubicBezTo>
                    <a:pt x="970639" y="837791"/>
                    <a:pt x="962125" y="843678"/>
                    <a:pt x="960895" y="851570"/>
                  </a:cubicBezTo>
                  <a:cubicBezTo>
                    <a:pt x="952899" y="915647"/>
                    <a:pt x="951151" y="980339"/>
                    <a:pt x="945648" y="1044708"/>
                  </a:cubicBezTo>
                  <a:cubicBezTo>
                    <a:pt x="938235" y="1137864"/>
                    <a:pt x="919491" y="1229792"/>
                    <a:pt x="897738" y="1320554"/>
                  </a:cubicBezTo>
                  <a:cubicBezTo>
                    <a:pt x="891619" y="1347207"/>
                    <a:pt x="884012" y="1373505"/>
                    <a:pt x="875012" y="1399349"/>
                  </a:cubicBezTo>
                  <a:cubicBezTo>
                    <a:pt x="870772" y="1411770"/>
                    <a:pt x="864686" y="1423415"/>
                    <a:pt x="856496" y="1433701"/>
                  </a:cubicBezTo>
                  <a:cubicBezTo>
                    <a:pt x="840051" y="1419856"/>
                    <a:pt x="835616" y="1397214"/>
                    <a:pt x="828041" y="1378001"/>
                  </a:cubicBezTo>
                  <a:cubicBezTo>
                    <a:pt x="818718" y="1351833"/>
                    <a:pt x="812697" y="1324598"/>
                    <a:pt x="806870" y="1297459"/>
                  </a:cubicBezTo>
                  <a:cubicBezTo>
                    <a:pt x="794115" y="1240401"/>
                    <a:pt x="789000" y="1182243"/>
                    <a:pt x="788677" y="1123858"/>
                  </a:cubicBezTo>
                  <a:cubicBezTo>
                    <a:pt x="786152" y="1042961"/>
                    <a:pt x="786281" y="961999"/>
                    <a:pt x="786346" y="881070"/>
                  </a:cubicBezTo>
                  <a:cubicBezTo>
                    <a:pt x="785925" y="873242"/>
                    <a:pt x="787317" y="865123"/>
                    <a:pt x="785634" y="857457"/>
                  </a:cubicBezTo>
                  <a:cubicBezTo>
                    <a:pt x="778318" y="842190"/>
                    <a:pt x="764139" y="858492"/>
                    <a:pt x="756790" y="865285"/>
                  </a:cubicBezTo>
                  <a:cubicBezTo>
                    <a:pt x="741058" y="880067"/>
                    <a:pt x="723739" y="893005"/>
                    <a:pt x="707553" y="907270"/>
                  </a:cubicBezTo>
                  <a:cubicBezTo>
                    <a:pt x="652132" y="955853"/>
                    <a:pt x="598103" y="1005990"/>
                    <a:pt x="547830" y="1059911"/>
                  </a:cubicBezTo>
                  <a:cubicBezTo>
                    <a:pt x="535949" y="1072073"/>
                    <a:pt x="523195" y="1083297"/>
                    <a:pt x="510667" y="1094812"/>
                  </a:cubicBezTo>
                  <a:cubicBezTo>
                    <a:pt x="492118" y="1112570"/>
                    <a:pt x="474507" y="1131363"/>
                    <a:pt x="454890" y="1148021"/>
                  </a:cubicBezTo>
                  <a:cubicBezTo>
                    <a:pt x="416335" y="1182146"/>
                    <a:pt x="374931" y="1212778"/>
                    <a:pt x="332848" y="1242374"/>
                  </a:cubicBezTo>
                  <a:cubicBezTo>
                    <a:pt x="303195" y="1262526"/>
                    <a:pt x="272960" y="1281966"/>
                    <a:pt x="239649" y="1295616"/>
                  </a:cubicBezTo>
                  <a:cubicBezTo>
                    <a:pt x="225697" y="1301535"/>
                    <a:pt x="211680" y="1307519"/>
                    <a:pt x="196789" y="1310754"/>
                  </a:cubicBezTo>
                  <a:cubicBezTo>
                    <a:pt x="191188" y="1310883"/>
                    <a:pt x="182286" y="1315314"/>
                    <a:pt x="178369" y="1310010"/>
                  </a:cubicBezTo>
                  <a:cubicBezTo>
                    <a:pt x="167233" y="1277211"/>
                    <a:pt x="186138" y="1244865"/>
                    <a:pt x="202680" y="1217468"/>
                  </a:cubicBezTo>
                  <a:cubicBezTo>
                    <a:pt x="212586" y="1201424"/>
                    <a:pt x="222881" y="1185542"/>
                    <a:pt x="234308" y="1170501"/>
                  </a:cubicBezTo>
                  <a:cubicBezTo>
                    <a:pt x="266421" y="1129778"/>
                    <a:pt x="304458" y="1094262"/>
                    <a:pt x="344210" y="1061140"/>
                  </a:cubicBezTo>
                  <a:cubicBezTo>
                    <a:pt x="371565" y="1036330"/>
                    <a:pt x="399534" y="1012265"/>
                    <a:pt x="428086" y="988814"/>
                  </a:cubicBezTo>
                  <a:cubicBezTo>
                    <a:pt x="468001" y="957859"/>
                    <a:pt x="507300" y="926095"/>
                    <a:pt x="548477" y="896919"/>
                  </a:cubicBezTo>
                  <a:cubicBezTo>
                    <a:pt x="567382" y="882687"/>
                    <a:pt x="582824" y="864476"/>
                    <a:pt x="602279" y="850923"/>
                  </a:cubicBezTo>
                  <a:cubicBezTo>
                    <a:pt x="610146" y="844907"/>
                    <a:pt x="618659" y="839731"/>
                    <a:pt x="626332" y="833521"/>
                  </a:cubicBezTo>
                  <a:cubicBezTo>
                    <a:pt x="627788" y="832066"/>
                    <a:pt x="628889" y="829898"/>
                    <a:pt x="629180" y="827860"/>
                  </a:cubicBezTo>
                  <a:cubicBezTo>
                    <a:pt x="629116" y="812399"/>
                    <a:pt x="607523" y="815925"/>
                    <a:pt x="596841" y="814534"/>
                  </a:cubicBezTo>
                  <a:cubicBezTo>
                    <a:pt x="546859" y="812399"/>
                    <a:pt x="497103" y="818027"/>
                    <a:pt x="447347" y="821780"/>
                  </a:cubicBezTo>
                  <a:cubicBezTo>
                    <a:pt x="378719" y="825596"/>
                    <a:pt x="310058" y="829737"/>
                    <a:pt x="241333" y="830772"/>
                  </a:cubicBezTo>
                  <a:cubicBezTo>
                    <a:pt x="178304" y="830545"/>
                    <a:pt x="113464" y="833133"/>
                    <a:pt x="52604" y="814308"/>
                  </a:cubicBezTo>
                  <a:cubicBezTo>
                    <a:pt x="34185" y="807127"/>
                    <a:pt x="1036" y="787752"/>
                    <a:pt x="0" y="766047"/>
                  </a:cubicBezTo>
                  <a:cubicBezTo>
                    <a:pt x="2946" y="754403"/>
                    <a:pt x="16672" y="750974"/>
                    <a:pt x="26513" y="746769"/>
                  </a:cubicBezTo>
                  <a:cubicBezTo>
                    <a:pt x="69470" y="731211"/>
                    <a:pt x="113625" y="731243"/>
                    <a:pt x="159270" y="729982"/>
                  </a:cubicBezTo>
                  <a:cubicBezTo>
                    <a:pt x="210676" y="729141"/>
                    <a:pt x="262018" y="726359"/>
                    <a:pt x="313360" y="723771"/>
                  </a:cubicBezTo>
                  <a:cubicBezTo>
                    <a:pt x="398401" y="722995"/>
                    <a:pt x="483377" y="718240"/>
                    <a:pt x="568418" y="718564"/>
                  </a:cubicBezTo>
                  <a:cubicBezTo>
                    <a:pt x="584183" y="717755"/>
                    <a:pt x="622997" y="730693"/>
                    <a:pt x="632741" y="718790"/>
                  </a:cubicBezTo>
                  <a:cubicBezTo>
                    <a:pt x="643100" y="697183"/>
                    <a:pt x="607621" y="662896"/>
                    <a:pt x="594801" y="646820"/>
                  </a:cubicBezTo>
                  <a:cubicBezTo>
                    <a:pt x="573339" y="620426"/>
                    <a:pt x="551747" y="594129"/>
                    <a:pt x="528374" y="569352"/>
                  </a:cubicBezTo>
                  <a:cubicBezTo>
                    <a:pt x="514972" y="554634"/>
                    <a:pt x="503254" y="538526"/>
                    <a:pt x="491244" y="522741"/>
                  </a:cubicBezTo>
                  <a:cubicBezTo>
                    <a:pt x="469457" y="494859"/>
                    <a:pt x="446603" y="467850"/>
                    <a:pt x="426241" y="438868"/>
                  </a:cubicBezTo>
                  <a:cubicBezTo>
                    <a:pt x="398045" y="403126"/>
                    <a:pt x="375158" y="363955"/>
                    <a:pt x="353372" y="324104"/>
                  </a:cubicBezTo>
                  <a:cubicBezTo>
                    <a:pt x="338999" y="298842"/>
                    <a:pt x="322133" y="275003"/>
                    <a:pt x="309184" y="248932"/>
                  </a:cubicBezTo>
                  <a:cubicBezTo>
                    <a:pt x="291023" y="212090"/>
                    <a:pt x="277524" y="173081"/>
                    <a:pt x="269043" y="132875"/>
                  </a:cubicBezTo>
                  <a:cubicBezTo>
                    <a:pt x="266388" y="116314"/>
                    <a:pt x="260982" y="97747"/>
                    <a:pt x="269626" y="82124"/>
                  </a:cubicBezTo>
                  <a:cubicBezTo>
                    <a:pt x="301836" y="69250"/>
                    <a:pt x="345376" y="94836"/>
                    <a:pt x="371241" y="114341"/>
                  </a:cubicBezTo>
                  <a:cubicBezTo>
                    <a:pt x="412450" y="147301"/>
                    <a:pt x="445761" y="189028"/>
                    <a:pt x="477097" y="231174"/>
                  </a:cubicBezTo>
                  <a:cubicBezTo>
                    <a:pt x="493574" y="259251"/>
                    <a:pt x="511962" y="286001"/>
                    <a:pt x="531385" y="312136"/>
                  </a:cubicBezTo>
                  <a:cubicBezTo>
                    <a:pt x="564469" y="363987"/>
                    <a:pt x="598330" y="415838"/>
                    <a:pt x="626267" y="470761"/>
                  </a:cubicBezTo>
                  <a:cubicBezTo>
                    <a:pt x="641158" y="502072"/>
                    <a:pt x="659124" y="531701"/>
                    <a:pt x="677188" y="561233"/>
                  </a:cubicBezTo>
                  <a:cubicBezTo>
                    <a:pt x="688291" y="577664"/>
                    <a:pt x="695737" y="597169"/>
                    <a:pt x="710110" y="611110"/>
                  </a:cubicBezTo>
                  <a:cubicBezTo>
                    <a:pt x="715225" y="615056"/>
                    <a:pt x="723156" y="611628"/>
                    <a:pt x="723480" y="605061"/>
                  </a:cubicBezTo>
                  <a:cubicBezTo>
                    <a:pt x="728174" y="602927"/>
                    <a:pt x="726490" y="597331"/>
                    <a:pt x="727170" y="593191"/>
                  </a:cubicBezTo>
                  <a:cubicBezTo>
                    <a:pt x="727947" y="583196"/>
                    <a:pt x="729209" y="573233"/>
                    <a:pt x="730472" y="563270"/>
                  </a:cubicBezTo>
                  <a:cubicBezTo>
                    <a:pt x="734227" y="531766"/>
                    <a:pt x="739925" y="500552"/>
                    <a:pt x="744716" y="469241"/>
                  </a:cubicBezTo>
                  <a:cubicBezTo>
                    <a:pt x="749280" y="436280"/>
                    <a:pt x="756887" y="403805"/>
                    <a:pt x="760869" y="370780"/>
                  </a:cubicBezTo>
                  <a:cubicBezTo>
                    <a:pt x="770613" y="308869"/>
                    <a:pt x="784663" y="247639"/>
                    <a:pt x="797935" y="186408"/>
                  </a:cubicBezTo>
                  <a:cubicBezTo>
                    <a:pt x="811531" y="135883"/>
                    <a:pt x="828753" y="56991"/>
                    <a:pt x="868344" y="21961"/>
                  </a:cubicBezTo>
                  <a:cubicBezTo>
                    <a:pt x="888512" y="2941"/>
                    <a:pt x="930433" y="-13296"/>
                    <a:pt x="948400" y="16171"/>
                  </a:cubicBezTo>
                  <a:cubicBezTo>
                    <a:pt x="953870" y="33605"/>
                    <a:pt x="951993" y="53175"/>
                    <a:pt x="952640" y="71353"/>
                  </a:cubicBezTo>
                  <a:cubicBezTo>
                    <a:pt x="953126" y="111753"/>
                    <a:pt x="946781" y="151765"/>
                    <a:pt x="942896" y="191906"/>
                  </a:cubicBezTo>
                  <a:cubicBezTo>
                    <a:pt x="939530" y="225320"/>
                    <a:pt x="935257" y="258604"/>
                    <a:pt x="929106" y="291597"/>
                  </a:cubicBezTo>
                  <a:cubicBezTo>
                    <a:pt x="917614" y="365216"/>
                    <a:pt x="905086" y="438771"/>
                    <a:pt x="896410" y="512778"/>
                  </a:cubicBezTo>
                  <a:cubicBezTo>
                    <a:pt x="893562" y="535582"/>
                    <a:pt x="891522" y="558451"/>
                    <a:pt x="890260" y="581417"/>
                  </a:cubicBezTo>
                  <a:cubicBezTo>
                    <a:pt x="890195" y="585751"/>
                    <a:pt x="888932" y="590668"/>
                    <a:pt x="889742" y="595067"/>
                  </a:cubicBezTo>
                  <a:cubicBezTo>
                    <a:pt x="891198" y="600339"/>
                    <a:pt x="897673" y="603121"/>
                    <a:pt x="902496" y="600371"/>
                  </a:cubicBezTo>
                  <a:cubicBezTo>
                    <a:pt x="910395" y="595325"/>
                    <a:pt x="916384" y="587627"/>
                    <a:pt x="923700" y="581740"/>
                  </a:cubicBezTo>
                  <a:cubicBezTo>
                    <a:pt x="945518" y="564532"/>
                    <a:pt x="965330" y="545124"/>
                    <a:pt x="983555" y="524197"/>
                  </a:cubicBezTo>
                  <a:cubicBezTo>
                    <a:pt x="1001198" y="505145"/>
                    <a:pt x="1020686" y="487969"/>
                    <a:pt x="1037714" y="468367"/>
                  </a:cubicBezTo>
                  <a:cubicBezTo>
                    <a:pt x="1059306" y="442329"/>
                    <a:pt x="1085074" y="420560"/>
                    <a:pt x="1109450" y="397303"/>
                  </a:cubicBezTo>
                  <a:cubicBezTo>
                    <a:pt x="1122042" y="384850"/>
                    <a:pt x="1134959" y="372656"/>
                    <a:pt x="1148296" y="361011"/>
                  </a:cubicBezTo>
                  <a:cubicBezTo>
                    <a:pt x="1182028" y="330929"/>
                    <a:pt x="1217442" y="300621"/>
                    <a:pt x="1252566" y="271866"/>
                  </a:cubicBezTo>
                  <a:cubicBezTo>
                    <a:pt x="1284129" y="246442"/>
                    <a:pt x="1316015" y="220468"/>
                    <a:pt x="1353307" y="203745"/>
                  </a:cubicBezTo>
                  <a:cubicBezTo>
                    <a:pt x="1384740" y="188769"/>
                    <a:pt x="1433395" y="180876"/>
                    <a:pt x="1441327" y="225999"/>
                  </a:cubicBezTo>
                  <a:cubicBezTo>
                    <a:pt x="1440129" y="255175"/>
                    <a:pt x="1422098" y="279726"/>
                    <a:pt x="1405135" y="302659"/>
                  </a:cubicBezTo>
                  <a:cubicBezTo>
                    <a:pt x="1382928" y="332126"/>
                    <a:pt x="1354214" y="354930"/>
                    <a:pt x="1325985" y="378252"/>
                  </a:cubicBezTo>
                  <a:cubicBezTo>
                    <a:pt x="1303293" y="399438"/>
                    <a:pt x="1279985" y="419945"/>
                    <a:pt x="1257130" y="440938"/>
                  </a:cubicBezTo>
                  <a:cubicBezTo>
                    <a:pt x="1234956" y="463063"/>
                    <a:pt x="1210644" y="482891"/>
                    <a:pt x="1187660" y="504142"/>
                  </a:cubicBezTo>
                  <a:cubicBezTo>
                    <a:pt x="1164838" y="526817"/>
                    <a:pt x="1140171" y="546903"/>
                    <a:pt x="1116669" y="569028"/>
                  </a:cubicBezTo>
                  <a:cubicBezTo>
                    <a:pt x="1104756" y="580737"/>
                    <a:pt x="1092649" y="592350"/>
                    <a:pt x="1080153" y="603477"/>
                  </a:cubicBezTo>
                  <a:cubicBezTo>
                    <a:pt x="1068823" y="613666"/>
                    <a:pt x="1057525" y="623919"/>
                    <a:pt x="1047102" y="635079"/>
                  </a:cubicBezTo>
                  <a:cubicBezTo>
                    <a:pt x="1042602" y="640319"/>
                    <a:pt x="1035092" y="646173"/>
                    <a:pt x="1038458" y="653904"/>
                  </a:cubicBezTo>
                  <a:cubicBezTo>
                    <a:pt x="1045289" y="666972"/>
                    <a:pt x="1078535" y="659920"/>
                    <a:pt x="1091742" y="660567"/>
                  </a:cubicBezTo>
                  <a:cubicBezTo>
                    <a:pt x="1149785" y="658756"/>
                    <a:pt x="1207860" y="661117"/>
                    <a:pt x="1265839" y="664028"/>
                  </a:cubicBezTo>
                  <a:cubicBezTo>
                    <a:pt x="1323914" y="668718"/>
                    <a:pt x="1382151" y="674735"/>
                    <a:pt x="1440226" y="679845"/>
                  </a:cubicBezTo>
                  <a:cubicBezTo>
                    <a:pt x="1456574" y="681430"/>
                    <a:pt x="1472889" y="683403"/>
                    <a:pt x="1489172" y="685344"/>
                  </a:cubicBezTo>
                  <a:cubicBezTo>
                    <a:pt x="1514293" y="689096"/>
                    <a:pt x="1540676" y="690422"/>
                    <a:pt x="1563757" y="7014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22"/>
          <p:cNvGrpSpPr/>
          <p:nvPr/>
        </p:nvGrpSpPr>
        <p:grpSpPr>
          <a:xfrm>
            <a:off x="1554259" y="1703794"/>
            <a:ext cx="6035513" cy="1702578"/>
            <a:chOff x="0" y="-9525"/>
            <a:chExt cx="16094700" cy="4540208"/>
          </a:xfrm>
        </p:grpSpPr>
        <p:sp>
          <p:nvSpPr>
            <p:cNvPr id="817" name="Google Shape;817;p22"/>
            <p:cNvSpPr txBox="1"/>
            <p:nvPr/>
          </p:nvSpPr>
          <p:spPr>
            <a:xfrm>
              <a:off x="0" y="-9525"/>
              <a:ext cx="160947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It's so lovely to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meet all of you!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22"/>
            <p:cNvSpPr txBox="1"/>
            <p:nvPr/>
          </p:nvSpPr>
          <p:spPr>
            <a:xfrm>
              <a:off x="833224" y="3791783"/>
              <a:ext cx="144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Thank you for listening.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3"/>
          <p:cNvSpPr/>
          <p:nvPr/>
        </p:nvSpPr>
        <p:spPr>
          <a:xfrm>
            <a:off x="514350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4" name="Google Shape;824;p23"/>
          <p:cNvGrpSpPr/>
          <p:nvPr/>
        </p:nvGrpSpPr>
        <p:grpSpPr>
          <a:xfrm>
            <a:off x="717285" y="3680920"/>
            <a:ext cx="1495463" cy="503682"/>
            <a:chOff x="0" y="0"/>
            <a:chExt cx="3987900" cy="1343153"/>
          </a:xfrm>
        </p:grpSpPr>
        <p:sp>
          <p:nvSpPr>
            <p:cNvPr id="825" name="Google Shape;825;p23"/>
            <p:cNvSpPr txBox="1"/>
            <p:nvPr/>
          </p:nvSpPr>
          <p:spPr>
            <a:xfrm>
              <a:off x="0" y="809453"/>
              <a:ext cx="3987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23"/>
            <p:cNvSpPr txBox="1"/>
            <p:nvPr/>
          </p:nvSpPr>
          <p:spPr>
            <a:xfrm>
              <a:off x="0" y="0"/>
              <a:ext cx="3987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827" name="Google Shape;827;p23"/>
          <p:cNvSpPr/>
          <p:nvPr/>
        </p:nvSpPr>
        <p:spPr>
          <a:xfrm>
            <a:off x="6728263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8" name="Google Shape;828;p23"/>
          <p:cNvGrpSpPr/>
          <p:nvPr/>
        </p:nvGrpSpPr>
        <p:grpSpPr>
          <a:xfrm>
            <a:off x="7679159" y="3960063"/>
            <a:ext cx="2115136" cy="2047835"/>
            <a:chOff x="7679159" y="3960063"/>
            <a:chExt cx="2115136" cy="2047835"/>
          </a:xfrm>
        </p:grpSpPr>
        <p:sp>
          <p:nvSpPr>
            <p:cNvPr id="829" name="Google Shape;829;p23"/>
            <p:cNvSpPr/>
            <p:nvPr/>
          </p:nvSpPr>
          <p:spPr>
            <a:xfrm rot="-9584805">
              <a:off x="7906684" y="4204784"/>
              <a:ext cx="1664992" cy="1563665"/>
            </a:xfrm>
            <a:custGeom>
              <a:rect b="b" l="l" r="r" t="t"/>
              <a:pathLst>
                <a:path extrusionOk="0" h="3132463" w="334128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1924117" y="1160715"/>
                  </a:move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lose/>
                  <a:moveTo>
                    <a:pt x="2998271" y="1500054"/>
                  </a:move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0" name="Google Shape;830;p23"/>
            <p:cNvGrpSpPr/>
            <p:nvPr/>
          </p:nvGrpSpPr>
          <p:grpSpPr>
            <a:xfrm rot="-9583860">
              <a:off x="7898709" y="4200929"/>
              <a:ext cx="1670504" cy="1566104"/>
              <a:chOff x="15797481" y="8397548"/>
              <a:chExt cx="3341280" cy="3132463"/>
            </a:xfrm>
          </p:grpSpPr>
          <p:sp>
            <p:nvSpPr>
              <p:cNvPr id="831" name="Google Shape;831;p23"/>
              <p:cNvSpPr/>
              <p:nvPr/>
            </p:nvSpPr>
            <p:spPr>
              <a:xfrm>
                <a:off x="15797481" y="8397548"/>
                <a:ext cx="3341280" cy="3132463"/>
              </a:xfrm>
              <a:custGeom>
                <a:rect b="b" l="l" r="r" t="t"/>
                <a:pathLst>
                  <a:path extrusionOk="0" h="3132463" w="3341280">
                    <a:moveTo>
                      <a:pt x="3303797" y="1464496"/>
                    </a:moveTo>
                    <a:cubicBezTo>
                      <a:pt x="3267644" y="1390372"/>
                      <a:pt x="3203759" y="1331888"/>
                      <a:pt x="3132724" y="1291518"/>
                    </a:cubicBezTo>
                    <a:cubicBezTo>
                      <a:pt x="3071912" y="1258366"/>
                      <a:pt x="3001812" y="1243995"/>
                      <a:pt x="2932982" y="1242324"/>
                    </a:cubicBezTo>
                    <a:cubicBezTo>
                      <a:pt x="2814768" y="1240453"/>
                      <a:pt x="2698291" y="1270731"/>
                      <a:pt x="2593174" y="1324135"/>
                    </a:cubicBezTo>
                    <a:cubicBezTo>
                      <a:pt x="2469280" y="1388367"/>
                      <a:pt x="2354406" y="1474989"/>
                      <a:pt x="2271476" y="1588214"/>
                    </a:cubicBezTo>
                    <a:cubicBezTo>
                      <a:pt x="2243142" y="1626846"/>
                      <a:pt x="2213805" y="1664944"/>
                      <a:pt x="2189548" y="1706317"/>
                    </a:cubicBezTo>
                    <a:cubicBezTo>
                      <a:pt x="2155066" y="1767207"/>
                      <a:pt x="2127534" y="1832174"/>
                      <a:pt x="2106684" y="1898946"/>
                    </a:cubicBezTo>
                    <a:cubicBezTo>
                      <a:pt x="2093252" y="1943728"/>
                      <a:pt x="2084765" y="1989779"/>
                      <a:pt x="2079085" y="2036165"/>
                    </a:cubicBezTo>
                    <a:cubicBezTo>
                      <a:pt x="2076145" y="2058356"/>
                      <a:pt x="2073204" y="2080546"/>
                      <a:pt x="2069462" y="2102603"/>
                    </a:cubicBezTo>
                    <a:cubicBezTo>
                      <a:pt x="2068994" y="2106613"/>
                      <a:pt x="2066188" y="2109487"/>
                      <a:pt x="2063715" y="2112495"/>
                    </a:cubicBezTo>
                    <a:cubicBezTo>
                      <a:pt x="2059171" y="2117909"/>
                      <a:pt x="2059773" y="2125996"/>
                      <a:pt x="2063916" y="2131410"/>
                    </a:cubicBezTo>
                    <a:cubicBezTo>
                      <a:pt x="2062178" y="2136624"/>
                      <a:pt x="2060374" y="2141837"/>
                      <a:pt x="2058703" y="2147050"/>
                    </a:cubicBezTo>
                    <a:cubicBezTo>
                      <a:pt x="2053558" y="2164295"/>
                      <a:pt x="2047811" y="2181472"/>
                      <a:pt x="2042665" y="2198783"/>
                    </a:cubicBezTo>
                    <a:cubicBezTo>
                      <a:pt x="2041195" y="2204197"/>
                      <a:pt x="2042932" y="2209812"/>
                      <a:pt x="2046675" y="2213555"/>
                    </a:cubicBezTo>
                    <a:cubicBezTo>
                      <a:pt x="2035849" y="2210213"/>
                      <a:pt x="2025090" y="2206670"/>
                      <a:pt x="2014465" y="2202860"/>
                    </a:cubicBezTo>
                    <a:cubicBezTo>
                      <a:pt x="1959868" y="2184079"/>
                      <a:pt x="1909281" y="2156274"/>
                      <a:pt x="1858026" y="2130207"/>
                    </a:cubicBezTo>
                    <a:cubicBezTo>
                      <a:pt x="1808108" y="2103605"/>
                      <a:pt x="1763468" y="2067780"/>
                      <a:pt x="1715287" y="2038504"/>
                    </a:cubicBezTo>
                    <a:cubicBezTo>
                      <a:pt x="1658619" y="2000407"/>
                      <a:pt x="1607765" y="1954288"/>
                      <a:pt x="1552032" y="1914987"/>
                    </a:cubicBezTo>
                    <a:cubicBezTo>
                      <a:pt x="1526438" y="1897542"/>
                      <a:pt x="1499708" y="1881835"/>
                      <a:pt x="1474047" y="1864524"/>
                    </a:cubicBezTo>
                    <a:cubicBezTo>
                      <a:pt x="1472109" y="1863187"/>
                      <a:pt x="1470171" y="1861917"/>
                      <a:pt x="1468166" y="1860714"/>
                    </a:cubicBezTo>
                    <a:cubicBezTo>
                      <a:pt x="1498839" y="1857506"/>
                      <a:pt x="1529378" y="1853429"/>
                      <a:pt x="1559583" y="1847881"/>
                    </a:cubicBezTo>
                    <a:cubicBezTo>
                      <a:pt x="1608032" y="1836051"/>
                      <a:pt x="1656414" y="1822483"/>
                      <a:pt x="1702055" y="1802097"/>
                    </a:cubicBezTo>
                    <a:cubicBezTo>
                      <a:pt x="1748900" y="1781577"/>
                      <a:pt x="1791802" y="1753505"/>
                      <a:pt x="1834771" y="1725901"/>
                    </a:cubicBezTo>
                    <a:cubicBezTo>
                      <a:pt x="1897587" y="1686333"/>
                      <a:pt x="1959601" y="1644826"/>
                      <a:pt x="2013663" y="1593694"/>
                    </a:cubicBezTo>
                    <a:cubicBezTo>
                      <a:pt x="2084698" y="1522578"/>
                      <a:pt x="2146445" y="1439899"/>
                      <a:pt x="2188545" y="1348264"/>
                    </a:cubicBezTo>
                    <a:cubicBezTo>
                      <a:pt x="2212603" y="1291986"/>
                      <a:pt x="2226168" y="1231965"/>
                      <a:pt x="2236927" y="1171877"/>
                    </a:cubicBezTo>
                    <a:cubicBezTo>
                      <a:pt x="2248688" y="1111722"/>
                      <a:pt x="2254101" y="1050097"/>
                      <a:pt x="2250827" y="988806"/>
                    </a:cubicBezTo>
                    <a:cubicBezTo>
                      <a:pt x="2244345" y="914682"/>
                      <a:pt x="2228507" y="841093"/>
                      <a:pt x="2205786" y="770244"/>
                    </a:cubicBezTo>
                    <a:cubicBezTo>
                      <a:pt x="2188879" y="723324"/>
                      <a:pt x="2163553" y="680012"/>
                      <a:pt x="2140832" y="635832"/>
                    </a:cubicBezTo>
                    <a:cubicBezTo>
                      <a:pt x="2117176" y="591919"/>
                      <a:pt x="2094121" y="547071"/>
                      <a:pt x="2062379" y="508371"/>
                    </a:cubicBezTo>
                    <a:cubicBezTo>
                      <a:pt x="1996622" y="434180"/>
                      <a:pt x="1908012" y="377702"/>
                      <a:pt x="1810045" y="358452"/>
                    </a:cubicBezTo>
                    <a:cubicBezTo>
                      <a:pt x="1677196" y="332653"/>
                      <a:pt x="1637368" y="338935"/>
                      <a:pt x="1511335" y="380242"/>
                    </a:cubicBezTo>
                    <a:cubicBezTo>
                      <a:pt x="1447784" y="390535"/>
                      <a:pt x="1391985" y="423152"/>
                      <a:pt x="1335317" y="451893"/>
                    </a:cubicBezTo>
                    <a:cubicBezTo>
                      <a:pt x="1279852" y="479497"/>
                      <a:pt x="1227327" y="514654"/>
                      <a:pt x="1183356" y="558500"/>
                    </a:cubicBezTo>
                    <a:cubicBezTo>
                      <a:pt x="1157026" y="586773"/>
                      <a:pt x="1134372" y="618187"/>
                      <a:pt x="1110917" y="648799"/>
                    </a:cubicBezTo>
                    <a:cubicBezTo>
                      <a:pt x="1066678" y="701200"/>
                      <a:pt x="1042354" y="764296"/>
                      <a:pt x="1016826" y="827191"/>
                    </a:cubicBezTo>
                    <a:cubicBezTo>
                      <a:pt x="1002592" y="861746"/>
                      <a:pt x="984884" y="894965"/>
                      <a:pt x="974726" y="931058"/>
                    </a:cubicBezTo>
                    <a:cubicBezTo>
                      <a:pt x="964836" y="967017"/>
                      <a:pt x="959824" y="1004112"/>
                      <a:pt x="955213" y="1041074"/>
                    </a:cubicBezTo>
                    <a:cubicBezTo>
                      <a:pt x="948330" y="1099624"/>
                      <a:pt x="939376" y="1158175"/>
                      <a:pt x="940111" y="1217327"/>
                    </a:cubicBezTo>
                    <a:cubicBezTo>
                      <a:pt x="941915" y="1272870"/>
                      <a:pt x="954411" y="1327744"/>
                      <a:pt x="967509" y="1381683"/>
                    </a:cubicBezTo>
                    <a:cubicBezTo>
                      <a:pt x="965772" y="1379678"/>
                      <a:pt x="963967" y="1377606"/>
                      <a:pt x="962297" y="1375600"/>
                    </a:cubicBezTo>
                    <a:cubicBezTo>
                      <a:pt x="875691" y="1256093"/>
                      <a:pt x="820493" y="1116869"/>
                      <a:pt x="782269" y="974770"/>
                    </a:cubicBezTo>
                    <a:cubicBezTo>
                      <a:pt x="750527" y="866558"/>
                      <a:pt x="739500" y="753869"/>
                      <a:pt x="714842" y="644120"/>
                    </a:cubicBezTo>
                    <a:cubicBezTo>
                      <a:pt x="701677" y="585169"/>
                      <a:pt x="682498" y="527821"/>
                      <a:pt x="660847" y="471476"/>
                    </a:cubicBezTo>
                    <a:cubicBezTo>
                      <a:pt x="623892" y="372422"/>
                      <a:pt x="565487" y="283259"/>
                      <a:pt x="501200" y="199978"/>
                    </a:cubicBezTo>
                    <a:cubicBezTo>
                      <a:pt x="428962" y="106137"/>
                      <a:pt x="353783" y="44311"/>
                      <a:pt x="234901" y="21854"/>
                    </a:cubicBezTo>
                    <a:cubicBezTo>
                      <a:pt x="179636" y="11694"/>
                      <a:pt x="119560" y="-12635"/>
                      <a:pt x="64362" y="8152"/>
                    </a:cubicBezTo>
                    <a:cubicBezTo>
                      <a:pt x="62157" y="9221"/>
                      <a:pt x="60486" y="10625"/>
                      <a:pt x="59216" y="12496"/>
                    </a:cubicBezTo>
                    <a:cubicBezTo>
                      <a:pt x="58414" y="12630"/>
                      <a:pt x="57612" y="12897"/>
                      <a:pt x="56877" y="13432"/>
                    </a:cubicBezTo>
                    <a:cubicBezTo>
                      <a:pt x="54338" y="14836"/>
                      <a:pt x="52534" y="17175"/>
                      <a:pt x="51264" y="19715"/>
                    </a:cubicBezTo>
                    <a:cubicBezTo>
                      <a:pt x="40305" y="50060"/>
                      <a:pt x="35827" y="82476"/>
                      <a:pt x="26873" y="113489"/>
                    </a:cubicBezTo>
                    <a:cubicBezTo>
                      <a:pt x="17584" y="149114"/>
                      <a:pt x="10300" y="185207"/>
                      <a:pt x="2548" y="221233"/>
                    </a:cubicBezTo>
                    <a:cubicBezTo>
                      <a:pt x="209" y="230791"/>
                      <a:pt x="-2464" y="242287"/>
                      <a:pt x="4286" y="250642"/>
                    </a:cubicBezTo>
                    <a:cubicBezTo>
                      <a:pt x="18386" y="264678"/>
                      <a:pt x="39837" y="256056"/>
                      <a:pt x="57345" y="256390"/>
                    </a:cubicBezTo>
                    <a:cubicBezTo>
                      <a:pt x="87884" y="255187"/>
                      <a:pt x="118624" y="255454"/>
                      <a:pt x="148896" y="259866"/>
                    </a:cubicBezTo>
                    <a:cubicBezTo>
                      <a:pt x="227349" y="267151"/>
                      <a:pt x="283416" y="330982"/>
                      <a:pt x="328523" y="389866"/>
                    </a:cubicBezTo>
                    <a:cubicBezTo>
                      <a:pt x="352580" y="424021"/>
                      <a:pt x="378241" y="457774"/>
                      <a:pt x="393611" y="496942"/>
                    </a:cubicBezTo>
                    <a:cubicBezTo>
                      <a:pt x="427225" y="585102"/>
                      <a:pt x="434575" y="679745"/>
                      <a:pt x="442260" y="773319"/>
                    </a:cubicBezTo>
                    <a:cubicBezTo>
                      <a:pt x="456895" y="961536"/>
                      <a:pt x="471263" y="1153296"/>
                      <a:pt x="535749" y="1332155"/>
                    </a:cubicBezTo>
                    <a:cubicBezTo>
                      <a:pt x="556332" y="1390572"/>
                      <a:pt x="583930" y="1446316"/>
                      <a:pt x="617410" y="1498450"/>
                    </a:cubicBezTo>
                    <a:cubicBezTo>
                      <a:pt x="649620" y="1550717"/>
                      <a:pt x="684770" y="1602250"/>
                      <a:pt x="730078" y="1644158"/>
                    </a:cubicBezTo>
                    <a:cubicBezTo>
                      <a:pt x="810001" y="1713001"/>
                      <a:pt x="905361" y="1762662"/>
                      <a:pt x="1002392" y="1802899"/>
                    </a:cubicBezTo>
                    <a:cubicBezTo>
                      <a:pt x="1048301" y="1822884"/>
                      <a:pt x="1095012" y="1842467"/>
                      <a:pt x="1144062" y="1852694"/>
                    </a:cubicBezTo>
                    <a:cubicBezTo>
                      <a:pt x="1143394" y="1855233"/>
                      <a:pt x="1143594" y="1858041"/>
                      <a:pt x="1144931" y="1860313"/>
                    </a:cubicBezTo>
                    <a:cubicBezTo>
                      <a:pt x="1166315" y="1902555"/>
                      <a:pt x="1191375" y="1942792"/>
                      <a:pt x="1217971" y="1981892"/>
                    </a:cubicBezTo>
                    <a:cubicBezTo>
                      <a:pt x="1298229" y="2097590"/>
                      <a:pt x="1398200" y="2201390"/>
                      <a:pt x="1513140" y="2283000"/>
                    </a:cubicBezTo>
                    <a:cubicBezTo>
                      <a:pt x="1607765" y="2353514"/>
                      <a:pt x="1709740" y="2413535"/>
                      <a:pt x="1820003" y="2456111"/>
                    </a:cubicBezTo>
                    <a:cubicBezTo>
                      <a:pt x="1874532" y="2477166"/>
                      <a:pt x="1929129" y="2498688"/>
                      <a:pt x="1985128" y="2515598"/>
                    </a:cubicBezTo>
                    <a:cubicBezTo>
                      <a:pt x="1982923" y="2524153"/>
                      <a:pt x="1980517" y="2532642"/>
                      <a:pt x="1978112" y="2541130"/>
                    </a:cubicBezTo>
                    <a:cubicBezTo>
                      <a:pt x="1953654" y="2642925"/>
                      <a:pt x="1883086" y="2735697"/>
                      <a:pt x="1784117" y="2775265"/>
                    </a:cubicBezTo>
                    <a:cubicBezTo>
                      <a:pt x="1745425" y="2785826"/>
                      <a:pt x="1703793" y="2786026"/>
                      <a:pt x="1664232" y="2779877"/>
                    </a:cubicBezTo>
                    <a:cubicBezTo>
                      <a:pt x="1590657" y="2764170"/>
                      <a:pt x="1514008" y="2736499"/>
                      <a:pt x="1455803" y="2686036"/>
                    </a:cubicBezTo>
                    <a:cubicBezTo>
                      <a:pt x="1366458" y="2611845"/>
                      <a:pt x="1286467" y="2526827"/>
                      <a:pt x="1201265" y="2447957"/>
                    </a:cubicBezTo>
                    <a:cubicBezTo>
                      <a:pt x="1123881" y="2375638"/>
                      <a:pt x="1032463" y="2317489"/>
                      <a:pt x="930488" y="2287144"/>
                    </a:cubicBezTo>
                    <a:cubicBezTo>
                      <a:pt x="853304" y="2262614"/>
                      <a:pt x="769104" y="2249246"/>
                      <a:pt x="688512" y="2262681"/>
                    </a:cubicBezTo>
                    <a:cubicBezTo>
                      <a:pt x="615873" y="2277051"/>
                      <a:pt x="551587" y="2316285"/>
                      <a:pt x="491110" y="2357257"/>
                    </a:cubicBezTo>
                    <a:cubicBezTo>
                      <a:pt x="438852" y="2390409"/>
                      <a:pt x="384189" y="2420888"/>
                      <a:pt x="338347" y="2462996"/>
                    </a:cubicBezTo>
                    <a:cubicBezTo>
                      <a:pt x="315158" y="2484317"/>
                      <a:pt x="292705" y="2506975"/>
                      <a:pt x="276132" y="2533978"/>
                    </a:cubicBezTo>
                    <a:cubicBezTo>
                      <a:pt x="264972" y="2547948"/>
                      <a:pt x="263569" y="2566662"/>
                      <a:pt x="272523" y="2582035"/>
                    </a:cubicBezTo>
                    <a:cubicBezTo>
                      <a:pt x="307607" y="2639182"/>
                      <a:pt x="357860" y="2685768"/>
                      <a:pt x="401430" y="2736365"/>
                    </a:cubicBezTo>
                    <a:cubicBezTo>
                      <a:pt x="422079" y="2759759"/>
                      <a:pt x="441659" y="2784021"/>
                      <a:pt x="459969" y="2809219"/>
                    </a:cubicBezTo>
                    <a:cubicBezTo>
                      <a:pt x="464580" y="2815368"/>
                      <a:pt x="468991" y="2821785"/>
                      <a:pt x="473735" y="2827867"/>
                    </a:cubicBezTo>
                    <a:cubicBezTo>
                      <a:pt x="482021" y="2840433"/>
                      <a:pt x="500933" y="2839296"/>
                      <a:pt x="508284" y="2826464"/>
                    </a:cubicBezTo>
                    <a:cubicBezTo>
                      <a:pt x="516570" y="2811759"/>
                      <a:pt x="517038" y="2793846"/>
                      <a:pt x="521181" y="2777605"/>
                    </a:cubicBezTo>
                    <a:cubicBezTo>
                      <a:pt x="530136" y="2738504"/>
                      <a:pt x="542632" y="2695059"/>
                      <a:pt x="560675" y="2657629"/>
                    </a:cubicBezTo>
                    <a:cubicBezTo>
                      <a:pt x="582594" y="2616123"/>
                      <a:pt x="615539" y="2579696"/>
                      <a:pt x="656035" y="2555634"/>
                    </a:cubicBezTo>
                    <a:cubicBezTo>
                      <a:pt x="690651" y="2540328"/>
                      <a:pt x="729944" y="2539727"/>
                      <a:pt x="767166" y="2541331"/>
                    </a:cubicBezTo>
                    <a:cubicBezTo>
                      <a:pt x="818622" y="2542400"/>
                      <a:pt x="859519" y="2577423"/>
                      <a:pt x="892598" y="2613516"/>
                    </a:cubicBezTo>
                    <a:cubicBezTo>
                      <a:pt x="921734" y="2645331"/>
                      <a:pt x="948397" y="2676545"/>
                      <a:pt x="976397" y="2711234"/>
                    </a:cubicBezTo>
                    <a:cubicBezTo>
                      <a:pt x="1031394" y="2782417"/>
                      <a:pt x="1078373" y="2860217"/>
                      <a:pt x="1145933" y="2920839"/>
                    </a:cubicBezTo>
                    <a:cubicBezTo>
                      <a:pt x="1206076" y="2980727"/>
                      <a:pt x="1274238" y="3032192"/>
                      <a:pt x="1350353" y="3070023"/>
                    </a:cubicBezTo>
                    <a:cubicBezTo>
                      <a:pt x="1422257" y="3111062"/>
                      <a:pt x="1503517" y="3131448"/>
                      <a:pt x="1586113" y="3132450"/>
                    </a:cubicBezTo>
                    <a:cubicBezTo>
                      <a:pt x="1708203" y="3133386"/>
                      <a:pt x="1835306" y="3084460"/>
                      <a:pt x="1938751" y="3021899"/>
                    </a:cubicBezTo>
                    <a:cubicBezTo>
                      <a:pt x="1989806" y="2987344"/>
                      <a:pt x="2030503" y="2940356"/>
                      <a:pt x="2072737" y="2896042"/>
                    </a:cubicBezTo>
                    <a:cubicBezTo>
                      <a:pt x="2128402" y="2839363"/>
                      <a:pt x="2178989" y="2776335"/>
                      <a:pt x="2206588" y="2700941"/>
                    </a:cubicBezTo>
                    <a:cubicBezTo>
                      <a:pt x="2222226" y="2661773"/>
                      <a:pt x="2235056" y="2621336"/>
                      <a:pt x="2243142" y="2579896"/>
                    </a:cubicBezTo>
                    <a:cubicBezTo>
                      <a:pt x="2244077" y="2573948"/>
                      <a:pt x="2246349" y="2566261"/>
                      <a:pt x="2247352" y="2559043"/>
                    </a:cubicBezTo>
                    <a:cubicBezTo>
                      <a:pt x="2266865" y="2560580"/>
                      <a:pt x="2286445" y="2561984"/>
                      <a:pt x="2305958" y="2563120"/>
                    </a:cubicBezTo>
                    <a:cubicBezTo>
                      <a:pt x="2473957" y="2573613"/>
                      <a:pt x="2630062" y="2527027"/>
                      <a:pt x="2776677" y="2447690"/>
                    </a:cubicBezTo>
                    <a:cubicBezTo>
                      <a:pt x="2840829" y="2419618"/>
                      <a:pt x="2901039" y="2384260"/>
                      <a:pt x="2954166" y="2338409"/>
                    </a:cubicBezTo>
                    <a:cubicBezTo>
                      <a:pt x="3026738" y="2278655"/>
                      <a:pt x="3102518" y="2221040"/>
                      <a:pt x="3159454" y="2145313"/>
                    </a:cubicBezTo>
                    <a:cubicBezTo>
                      <a:pt x="3243119" y="2036232"/>
                      <a:pt x="3300990" y="1906231"/>
                      <a:pt x="3326584" y="1771217"/>
                    </a:cubicBezTo>
                    <a:cubicBezTo>
                      <a:pt x="3348303" y="1669489"/>
                      <a:pt x="3349973" y="1560008"/>
                      <a:pt x="3303797" y="1464496"/>
                    </a:cubicBezTo>
                    <a:close/>
                    <a:moveTo>
                      <a:pt x="743042" y="1613412"/>
                    </a:moveTo>
                    <a:cubicBezTo>
                      <a:pt x="641334" y="1505267"/>
                      <a:pt x="571635" y="1367981"/>
                      <a:pt x="534947" y="1224546"/>
                    </a:cubicBezTo>
                    <a:cubicBezTo>
                      <a:pt x="505477" y="1103033"/>
                      <a:pt x="489773" y="982055"/>
                      <a:pt x="480351" y="856867"/>
                    </a:cubicBezTo>
                    <a:cubicBezTo>
                      <a:pt x="468389" y="731344"/>
                      <a:pt x="467988" y="601210"/>
                      <a:pt x="421411" y="482304"/>
                    </a:cubicBezTo>
                    <a:cubicBezTo>
                      <a:pt x="381315" y="396617"/>
                      <a:pt x="312418" y="304714"/>
                      <a:pt x="232094" y="253917"/>
                    </a:cubicBezTo>
                    <a:cubicBezTo>
                      <a:pt x="171550" y="220030"/>
                      <a:pt x="96839" y="222904"/>
                      <a:pt x="29679" y="227917"/>
                    </a:cubicBezTo>
                    <a:cubicBezTo>
                      <a:pt x="38968" y="157937"/>
                      <a:pt x="58348" y="89895"/>
                      <a:pt x="67970" y="20049"/>
                    </a:cubicBezTo>
                    <a:cubicBezTo>
                      <a:pt x="67970" y="20049"/>
                      <a:pt x="67970" y="20049"/>
                      <a:pt x="67904" y="20116"/>
                    </a:cubicBezTo>
                    <a:cubicBezTo>
                      <a:pt x="67970" y="19782"/>
                      <a:pt x="67904" y="19448"/>
                      <a:pt x="67904" y="19113"/>
                    </a:cubicBezTo>
                    <a:cubicBezTo>
                      <a:pt x="110739" y="10892"/>
                      <a:pt x="152572" y="23391"/>
                      <a:pt x="194805" y="33617"/>
                    </a:cubicBezTo>
                    <a:cubicBezTo>
                      <a:pt x="258557" y="49592"/>
                      <a:pt x="324581" y="66168"/>
                      <a:pt x="376838" y="108142"/>
                    </a:cubicBezTo>
                    <a:cubicBezTo>
                      <a:pt x="443998" y="162014"/>
                      <a:pt x="494518" y="233331"/>
                      <a:pt x="541830" y="304647"/>
                    </a:cubicBezTo>
                    <a:cubicBezTo>
                      <a:pt x="585200" y="368478"/>
                      <a:pt x="618880" y="438324"/>
                      <a:pt x="644207" y="511111"/>
                    </a:cubicBezTo>
                    <a:cubicBezTo>
                      <a:pt x="689047" y="627811"/>
                      <a:pt x="703415" y="752265"/>
                      <a:pt x="726536" y="874245"/>
                    </a:cubicBezTo>
                    <a:cubicBezTo>
                      <a:pt x="745916" y="965880"/>
                      <a:pt x="771042" y="1056647"/>
                      <a:pt x="804121" y="1144339"/>
                    </a:cubicBezTo>
                    <a:cubicBezTo>
                      <a:pt x="840206" y="1232165"/>
                      <a:pt x="881571" y="1319523"/>
                      <a:pt x="938574" y="1395786"/>
                    </a:cubicBezTo>
                    <a:cubicBezTo>
                      <a:pt x="952206" y="1411760"/>
                      <a:pt x="966507" y="1427400"/>
                      <a:pt x="981476" y="1442439"/>
                    </a:cubicBezTo>
                    <a:cubicBezTo>
                      <a:pt x="983815" y="1449992"/>
                      <a:pt x="987757" y="1456341"/>
                      <a:pt x="996044" y="1456609"/>
                    </a:cubicBezTo>
                    <a:cubicBezTo>
                      <a:pt x="1039280" y="1497514"/>
                      <a:pt x="1087996" y="1532671"/>
                      <a:pt x="1142926" y="1555195"/>
                    </a:cubicBezTo>
                    <a:cubicBezTo>
                      <a:pt x="1258935" y="1596969"/>
                      <a:pt x="1383765" y="1609736"/>
                      <a:pt x="1505321" y="1588013"/>
                    </a:cubicBezTo>
                    <a:cubicBezTo>
                      <a:pt x="1598810" y="1577319"/>
                      <a:pt x="1689225" y="1545704"/>
                      <a:pt x="1768346" y="1494506"/>
                    </a:cubicBezTo>
                    <a:cubicBezTo>
                      <a:pt x="1826952" y="1457946"/>
                      <a:pt x="1882685" y="1410691"/>
                      <a:pt x="1911152" y="1346325"/>
                    </a:cubicBezTo>
                    <a:cubicBezTo>
                      <a:pt x="1936145" y="1286705"/>
                      <a:pt x="1949176" y="1222139"/>
                      <a:pt x="1955458" y="1157908"/>
                    </a:cubicBezTo>
                    <a:cubicBezTo>
                      <a:pt x="1958265" y="1106041"/>
                      <a:pt x="1951716" y="1054107"/>
                      <a:pt x="1945501" y="1002642"/>
                    </a:cubicBezTo>
                    <a:cubicBezTo>
                      <a:pt x="1932938" y="912343"/>
                      <a:pt x="1900461" y="823047"/>
                      <a:pt x="1834036" y="758414"/>
                    </a:cubicBezTo>
                    <a:cubicBezTo>
                      <a:pt x="1792070" y="718511"/>
                      <a:pt x="1739077" y="691308"/>
                      <a:pt x="1686686" y="667514"/>
                    </a:cubicBezTo>
                    <a:cubicBezTo>
                      <a:pt x="1622867" y="641848"/>
                      <a:pt x="1549359" y="642449"/>
                      <a:pt x="1484471" y="664305"/>
                    </a:cubicBezTo>
                    <a:cubicBezTo>
                      <a:pt x="1388042" y="697123"/>
                      <a:pt x="1302572" y="759149"/>
                      <a:pt x="1242496" y="841427"/>
                    </a:cubicBezTo>
                    <a:cubicBezTo>
                      <a:pt x="1212892" y="876250"/>
                      <a:pt x="1187900" y="915284"/>
                      <a:pt x="1173800" y="958996"/>
                    </a:cubicBezTo>
                    <a:cubicBezTo>
                      <a:pt x="1142458" y="1066339"/>
                      <a:pt x="1130563" y="1182771"/>
                      <a:pt x="1154955" y="1292788"/>
                    </a:cubicBezTo>
                    <a:cubicBezTo>
                      <a:pt x="1165580" y="1336032"/>
                      <a:pt x="1176072" y="1379878"/>
                      <a:pt x="1193847" y="1420850"/>
                    </a:cubicBezTo>
                    <a:cubicBezTo>
                      <a:pt x="1215565" y="1468974"/>
                      <a:pt x="1244100" y="1513622"/>
                      <a:pt x="1273971" y="1557000"/>
                    </a:cubicBezTo>
                    <a:cubicBezTo>
                      <a:pt x="1226057" y="1548378"/>
                      <a:pt x="1177943" y="1537684"/>
                      <a:pt x="1133571" y="1517098"/>
                    </a:cubicBezTo>
                    <a:cubicBezTo>
                      <a:pt x="1087996" y="1493971"/>
                      <a:pt x="1046831" y="1462624"/>
                      <a:pt x="1010077" y="1426932"/>
                    </a:cubicBezTo>
                    <a:cubicBezTo>
                      <a:pt x="1007003" y="1412228"/>
                      <a:pt x="1003394" y="1398058"/>
                      <a:pt x="999853" y="1382886"/>
                    </a:cubicBezTo>
                    <a:cubicBezTo>
                      <a:pt x="989962" y="1344721"/>
                      <a:pt x="981676" y="1305353"/>
                      <a:pt x="975929" y="1266052"/>
                    </a:cubicBezTo>
                    <a:cubicBezTo>
                      <a:pt x="966908" y="1213450"/>
                      <a:pt x="972187" y="1159645"/>
                      <a:pt x="978602" y="1106977"/>
                    </a:cubicBezTo>
                    <a:cubicBezTo>
                      <a:pt x="985686" y="1051300"/>
                      <a:pt x="989962" y="995356"/>
                      <a:pt x="1004196" y="940682"/>
                    </a:cubicBezTo>
                    <a:cubicBezTo>
                      <a:pt x="1014153" y="904924"/>
                      <a:pt x="1031327" y="873643"/>
                      <a:pt x="1045628" y="838620"/>
                    </a:cubicBezTo>
                    <a:cubicBezTo>
                      <a:pt x="1069552" y="780671"/>
                      <a:pt x="1091470" y="720851"/>
                      <a:pt x="1132167" y="672059"/>
                    </a:cubicBezTo>
                    <a:cubicBezTo>
                      <a:pt x="1170792" y="620125"/>
                      <a:pt x="1209885" y="567389"/>
                      <a:pt x="1264281" y="530695"/>
                    </a:cubicBezTo>
                    <a:cubicBezTo>
                      <a:pt x="1325293" y="487985"/>
                      <a:pt x="1395126" y="454499"/>
                      <a:pt x="1463288" y="424756"/>
                    </a:cubicBezTo>
                    <a:cubicBezTo>
                      <a:pt x="1479927" y="418741"/>
                      <a:pt x="1500443" y="414463"/>
                      <a:pt x="1518085" y="410586"/>
                    </a:cubicBezTo>
                    <a:cubicBezTo>
                      <a:pt x="1551297" y="402432"/>
                      <a:pt x="1583039" y="389465"/>
                      <a:pt x="1616251" y="381445"/>
                    </a:cubicBezTo>
                    <a:cubicBezTo>
                      <a:pt x="1701187" y="362128"/>
                      <a:pt x="1831229" y="386057"/>
                      <a:pt x="1908346" y="425826"/>
                    </a:cubicBezTo>
                    <a:cubicBezTo>
                      <a:pt x="1955124" y="451692"/>
                      <a:pt x="1999095" y="484978"/>
                      <a:pt x="2035047" y="524613"/>
                    </a:cubicBezTo>
                    <a:cubicBezTo>
                      <a:pt x="2085901" y="587976"/>
                      <a:pt x="2118646" y="663370"/>
                      <a:pt x="2156603" y="734820"/>
                    </a:cubicBezTo>
                    <a:cubicBezTo>
                      <a:pt x="2192087" y="808810"/>
                      <a:pt x="2206121" y="891289"/>
                      <a:pt x="2217815" y="971896"/>
                    </a:cubicBezTo>
                    <a:cubicBezTo>
                      <a:pt x="2226703" y="1082581"/>
                      <a:pt x="2205920" y="1194268"/>
                      <a:pt x="2173242" y="1299739"/>
                    </a:cubicBezTo>
                    <a:cubicBezTo>
                      <a:pt x="2134149" y="1410223"/>
                      <a:pt x="2045405" y="1527725"/>
                      <a:pt x="1955525" y="1602584"/>
                    </a:cubicBezTo>
                    <a:cubicBezTo>
                      <a:pt x="1915496" y="1636471"/>
                      <a:pt x="1871391" y="1664944"/>
                      <a:pt x="1827220" y="1693150"/>
                    </a:cubicBezTo>
                    <a:cubicBezTo>
                      <a:pt x="1785253" y="1719752"/>
                      <a:pt x="1743955" y="1747958"/>
                      <a:pt x="1698781" y="1768811"/>
                    </a:cubicBezTo>
                    <a:cubicBezTo>
                      <a:pt x="1656146" y="1789130"/>
                      <a:pt x="1612242" y="1801629"/>
                      <a:pt x="1565264" y="1814128"/>
                    </a:cubicBezTo>
                    <a:cubicBezTo>
                      <a:pt x="1514276" y="1826827"/>
                      <a:pt x="1461550" y="1828632"/>
                      <a:pt x="1409426" y="1833845"/>
                    </a:cubicBezTo>
                    <a:cubicBezTo>
                      <a:pt x="1356701" y="1839927"/>
                      <a:pt x="1303708" y="1839326"/>
                      <a:pt x="1250983" y="1833511"/>
                    </a:cubicBezTo>
                    <a:cubicBezTo>
                      <a:pt x="1185494" y="1829367"/>
                      <a:pt x="1119738" y="1820277"/>
                      <a:pt x="1059528" y="1792873"/>
                    </a:cubicBezTo>
                    <a:cubicBezTo>
                      <a:pt x="947996" y="1747356"/>
                      <a:pt x="833524" y="1695623"/>
                      <a:pt x="743042" y="1613412"/>
                    </a:cubicBezTo>
                    <a:close/>
                    <a:moveTo>
                      <a:pt x="1319880" y="1564085"/>
                    </a:moveTo>
                    <a:cubicBezTo>
                      <a:pt x="1278114" y="1513020"/>
                      <a:pt x="1242764" y="1455606"/>
                      <a:pt x="1216969" y="1394850"/>
                    </a:cubicBezTo>
                    <a:cubicBezTo>
                      <a:pt x="1205542" y="1364037"/>
                      <a:pt x="1197055" y="1332155"/>
                      <a:pt x="1188969" y="1300273"/>
                    </a:cubicBezTo>
                    <a:cubicBezTo>
                      <a:pt x="1161303" y="1189589"/>
                      <a:pt x="1172597" y="1071218"/>
                      <a:pt x="1205742" y="962940"/>
                    </a:cubicBezTo>
                    <a:cubicBezTo>
                      <a:pt x="1221714" y="915284"/>
                      <a:pt x="1253990" y="876384"/>
                      <a:pt x="1285599" y="838286"/>
                    </a:cubicBezTo>
                    <a:cubicBezTo>
                      <a:pt x="1338391" y="771247"/>
                      <a:pt x="1413770" y="722522"/>
                      <a:pt x="1494094" y="694249"/>
                    </a:cubicBezTo>
                    <a:cubicBezTo>
                      <a:pt x="1567803" y="668516"/>
                      <a:pt x="1651402" y="676871"/>
                      <a:pt x="1718294" y="717442"/>
                    </a:cubicBezTo>
                    <a:cubicBezTo>
                      <a:pt x="1759392" y="739699"/>
                      <a:pt x="1801358" y="763360"/>
                      <a:pt x="1830427" y="800990"/>
                    </a:cubicBezTo>
                    <a:cubicBezTo>
                      <a:pt x="1887095" y="864821"/>
                      <a:pt x="1908613" y="950575"/>
                      <a:pt x="1918036" y="1033588"/>
                    </a:cubicBezTo>
                    <a:cubicBezTo>
                      <a:pt x="1921778" y="1074694"/>
                      <a:pt x="1927458" y="1118272"/>
                      <a:pt x="1924117" y="1160715"/>
                    </a:cubicBezTo>
                    <a:cubicBezTo>
                      <a:pt x="1917234" y="1220067"/>
                      <a:pt x="1905673" y="1279888"/>
                      <a:pt x="1882217" y="1335096"/>
                    </a:cubicBezTo>
                    <a:cubicBezTo>
                      <a:pt x="1853950" y="1396721"/>
                      <a:pt x="1798284" y="1440233"/>
                      <a:pt x="1741483" y="1474521"/>
                    </a:cubicBezTo>
                    <a:cubicBezTo>
                      <a:pt x="1671383" y="1518033"/>
                      <a:pt x="1592261" y="1545638"/>
                      <a:pt x="1510400" y="1555730"/>
                    </a:cubicBezTo>
                    <a:cubicBezTo>
                      <a:pt x="1447584" y="1565154"/>
                      <a:pt x="1383431" y="1572640"/>
                      <a:pt x="1319880" y="1564085"/>
                    </a:cubicBezTo>
                    <a:close/>
                    <a:moveTo>
                      <a:pt x="2135887" y="2771656"/>
                    </a:moveTo>
                    <a:cubicBezTo>
                      <a:pt x="2104279" y="2819245"/>
                      <a:pt x="2063849" y="2859816"/>
                      <a:pt x="2024823" y="2901189"/>
                    </a:cubicBezTo>
                    <a:cubicBezTo>
                      <a:pt x="1991945" y="2935811"/>
                      <a:pt x="1958799" y="2970701"/>
                      <a:pt x="1918971" y="2997436"/>
                    </a:cubicBezTo>
                    <a:cubicBezTo>
                      <a:pt x="1841921" y="3043889"/>
                      <a:pt x="1755583" y="3077709"/>
                      <a:pt x="1666972" y="3094486"/>
                    </a:cubicBezTo>
                    <a:cubicBezTo>
                      <a:pt x="1592261" y="3108121"/>
                      <a:pt x="1513607" y="3100635"/>
                      <a:pt x="1440634" y="3076774"/>
                    </a:cubicBezTo>
                    <a:cubicBezTo>
                      <a:pt x="1354763" y="3042419"/>
                      <a:pt x="1273771" y="2995431"/>
                      <a:pt x="1204873" y="2933071"/>
                    </a:cubicBezTo>
                    <a:cubicBezTo>
                      <a:pt x="1152081" y="2885281"/>
                      <a:pt x="1099490" y="2831610"/>
                      <a:pt x="1059528" y="2771790"/>
                    </a:cubicBezTo>
                    <a:cubicBezTo>
                      <a:pt x="1005466" y="2694324"/>
                      <a:pt x="946593" y="2618462"/>
                      <a:pt x="876626" y="2554698"/>
                    </a:cubicBezTo>
                    <a:cubicBezTo>
                      <a:pt x="820827" y="2503166"/>
                      <a:pt x="739099" y="2501762"/>
                      <a:pt x="668799" y="2517670"/>
                    </a:cubicBezTo>
                    <a:cubicBezTo>
                      <a:pt x="628303" y="2527963"/>
                      <a:pt x="596226" y="2558642"/>
                      <a:pt x="569296" y="2589187"/>
                    </a:cubicBezTo>
                    <a:cubicBezTo>
                      <a:pt x="520513" y="2645665"/>
                      <a:pt x="501134" y="2720525"/>
                      <a:pt x="486432" y="2792175"/>
                    </a:cubicBezTo>
                    <a:cubicBezTo>
                      <a:pt x="430967" y="2710499"/>
                      <a:pt x="350442" y="2647604"/>
                      <a:pt x="298786" y="2563655"/>
                    </a:cubicBezTo>
                    <a:lnTo>
                      <a:pt x="298118" y="2561516"/>
                    </a:lnTo>
                    <a:cubicBezTo>
                      <a:pt x="298051" y="2560513"/>
                      <a:pt x="297784" y="2559377"/>
                      <a:pt x="298118" y="2558374"/>
                    </a:cubicBezTo>
                    <a:cubicBezTo>
                      <a:pt x="305134" y="2546143"/>
                      <a:pt x="313287" y="2534580"/>
                      <a:pt x="322375" y="2523752"/>
                    </a:cubicBezTo>
                    <a:cubicBezTo>
                      <a:pt x="350242" y="2491269"/>
                      <a:pt x="386461" y="2461860"/>
                      <a:pt x="422480" y="2437597"/>
                    </a:cubicBezTo>
                    <a:cubicBezTo>
                      <a:pt x="604446" y="2323771"/>
                      <a:pt x="675348" y="2247375"/>
                      <a:pt x="903357" y="2311473"/>
                    </a:cubicBezTo>
                    <a:cubicBezTo>
                      <a:pt x="994172" y="2336537"/>
                      <a:pt x="1076769" y="2381720"/>
                      <a:pt x="1148673" y="2443078"/>
                    </a:cubicBezTo>
                    <a:cubicBezTo>
                      <a:pt x="1255861" y="2535850"/>
                      <a:pt x="1349150" y="2644596"/>
                      <a:pt x="1462352" y="2730283"/>
                    </a:cubicBezTo>
                    <a:cubicBezTo>
                      <a:pt x="1505455" y="2762700"/>
                      <a:pt x="1555975" y="2782885"/>
                      <a:pt x="1607564" y="2797389"/>
                    </a:cubicBezTo>
                    <a:cubicBezTo>
                      <a:pt x="1657349" y="2814165"/>
                      <a:pt x="1710342" y="2818844"/>
                      <a:pt x="1762332" y="2811692"/>
                    </a:cubicBezTo>
                    <a:cubicBezTo>
                      <a:pt x="1861368" y="2794247"/>
                      <a:pt x="1948241" y="2701609"/>
                      <a:pt x="1984861" y="2611043"/>
                    </a:cubicBezTo>
                    <a:cubicBezTo>
                      <a:pt x="1995152" y="2582236"/>
                      <a:pt x="2003505" y="2552559"/>
                      <a:pt x="2009319" y="2522482"/>
                    </a:cubicBezTo>
                    <a:cubicBezTo>
                      <a:pt x="2013730" y="2523685"/>
                      <a:pt x="2018140" y="2524955"/>
                      <a:pt x="2022618" y="2526091"/>
                    </a:cubicBezTo>
                    <a:cubicBezTo>
                      <a:pt x="2086102" y="2541264"/>
                      <a:pt x="2150856" y="2550287"/>
                      <a:pt x="2215810" y="2556302"/>
                    </a:cubicBezTo>
                    <a:cubicBezTo>
                      <a:pt x="2201911" y="2631763"/>
                      <a:pt x="2176985" y="2706555"/>
                      <a:pt x="2135887" y="2771656"/>
                    </a:cubicBezTo>
                    <a:close/>
                    <a:moveTo>
                      <a:pt x="3301391" y="1733520"/>
                    </a:moveTo>
                    <a:cubicBezTo>
                      <a:pt x="3291167" y="1803835"/>
                      <a:pt x="3271520" y="1873280"/>
                      <a:pt x="3242317" y="1938514"/>
                    </a:cubicBezTo>
                    <a:cubicBezTo>
                      <a:pt x="3185449" y="2084824"/>
                      <a:pt x="3086146" y="2197246"/>
                      <a:pt x="2962318" y="2291154"/>
                    </a:cubicBezTo>
                    <a:cubicBezTo>
                      <a:pt x="2924361" y="2322167"/>
                      <a:pt x="2886872" y="2354517"/>
                      <a:pt x="2844238" y="2379114"/>
                    </a:cubicBezTo>
                    <a:cubicBezTo>
                      <a:pt x="2801001" y="2403576"/>
                      <a:pt x="2755560" y="2422291"/>
                      <a:pt x="2710787" y="2445484"/>
                    </a:cubicBezTo>
                    <a:cubicBezTo>
                      <a:pt x="2532430" y="2537922"/>
                      <a:pt x="2358082" y="2546210"/>
                      <a:pt x="2162283" y="2519608"/>
                    </a:cubicBezTo>
                    <a:cubicBezTo>
                      <a:pt x="2111095" y="2514796"/>
                      <a:pt x="2061176" y="2504703"/>
                      <a:pt x="2012059" y="2491269"/>
                    </a:cubicBezTo>
                    <a:cubicBezTo>
                      <a:pt x="2009921" y="2487659"/>
                      <a:pt x="2005911" y="2485119"/>
                      <a:pt x="2001701" y="2485119"/>
                    </a:cubicBezTo>
                    <a:cubicBezTo>
                      <a:pt x="1999563" y="2485119"/>
                      <a:pt x="1997692" y="2485721"/>
                      <a:pt x="1996021" y="2486657"/>
                    </a:cubicBezTo>
                    <a:cubicBezTo>
                      <a:pt x="1939152" y="2470148"/>
                      <a:pt x="1883286" y="2449294"/>
                      <a:pt x="1827955" y="2426903"/>
                    </a:cubicBezTo>
                    <a:cubicBezTo>
                      <a:pt x="1733129" y="2389407"/>
                      <a:pt x="1642848" y="2341283"/>
                      <a:pt x="1560452" y="2280995"/>
                    </a:cubicBezTo>
                    <a:cubicBezTo>
                      <a:pt x="1467631" y="2220439"/>
                      <a:pt x="1386372" y="2144577"/>
                      <a:pt x="1312730" y="2061965"/>
                    </a:cubicBezTo>
                    <a:cubicBezTo>
                      <a:pt x="1255928" y="1999070"/>
                      <a:pt x="1211222" y="1927686"/>
                      <a:pt x="1165313" y="1856503"/>
                    </a:cubicBezTo>
                    <a:cubicBezTo>
                      <a:pt x="1170057" y="1857239"/>
                      <a:pt x="1174869" y="1857840"/>
                      <a:pt x="1179680" y="1858375"/>
                    </a:cubicBezTo>
                    <a:cubicBezTo>
                      <a:pt x="1230668" y="1863521"/>
                      <a:pt x="1281723" y="1869203"/>
                      <a:pt x="1332978" y="1870005"/>
                    </a:cubicBezTo>
                    <a:cubicBezTo>
                      <a:pt x="1372873" y="1868200"/>
                      <a:pt x="1412968" y="1865928"/>
                      <a:pt x="1452863" y="1862185"/>
                    </a:cubicBezTo>
                    <a:cubicBezTo>
                      <a:pt x="1452529" y="1863454"/>
                      <a:pt x="1452596" y="1864858"/>
                      <a:pt x="1453197" y="1866262"/>
                    </a:cubicBezTo>
                    <a:lnTo>
                      <a:pt x="1453130" y="1866262"/>
                    </a:lnTo>
                    <a:cubicBezTo>
                      <a:pt x="1459479" y="1879830"/>
                      <a:pt x="1472911" y="1888519"/>
                      <a:pt x="1484137" y="1897876"/>
                    </a:cubicBezTo>
                    <a:cubicBezTo>
                      <a:pt x="1507526" y="1915388"/>
                      <a:pt x="1531918" y="1931496"/>
                      <a:pt x="1554772" y="1949810"/>
                    </a:cubicBezTo>
                    <a:cubicBezTo>
                      <a:pt x="1606094" y="1991383"/>
                      <a:pt x="1655812" y="2035163"/>
                      <a:pt x="1711010" y="2071523"/>
                    </a:cubicBezTo>
                    <a:cubicBezTo>
                      <a:pt x="1766943" y="2107816"/>
                      <a:pt x="1819802" y="2148788"/>
                      <a:pt x="1880747" y="2176727"/>
                    </a:cubicBezTo>
                    <a:cubicBezTo>
                      <a:pt x="2006379" y="2245838"/>
                      <a:pt x="2148116" y="2280861"/>
                      <a:pt x="2291056" y="2285740"/>
                    </a:cubicBezTo>
                    <a:cubicBezTo>
                      <a:pt x="2292526" y="2287478"/>
                      <a:pt x="2294464" y="2288948"/>
                      <a:pt x="2296736" y="2289951"/>
                    </a:cubicBezTo>
                    <a:cubicBezTo>
                      <a:pt x="2302483" y="2292424"/>
                      <a:pt x="2309433" y="2290954"/>
                      <a:pt x="2313843" y="2286542"/>
                    </a:cubicBezTo>
                    <a:cubicBezTo>
                      <a:pt x="2440277" y="2290686"/>
                      <a:pt x="2630062" y="2232670"/>
                      <a:pt x="2729632" y="2154001"/>
                    </a:cubicBezTo>
                    <a:cubicBezTo>
                      <a:pt x="2784896" y="2109487"/>
                      <a:pt x="2842300" y="2067111"/>
                      <a:pt x="2892686" y="2016916"/>
                    </a:cubicBezTo>
                    <a:cubicBezTo>
                      <a:pt x="2929106" y="1979887"/>
                      <a:pt x="2959044" y="1937244"/>
                      <a:pt x="2989516" y="1895403"/>
                    </a:cubicBezTo>
                    <a:cubicBezTo>
                      <a:pt x="3020122" y="1852760"/>
                      <a:pt x="3051531" y="1809850"/>
                      <a:pt x="3072113" y="1761259"/>
                    </a:cubicBezTo>
                    <a:cubicBezTo>
                      <a:pt x="3111607" y="1669021"/>
                      <a:pt x="3133592" y="1519437"/>
                      <a:pt x="3018118" y="1474455"/>
                    </a:cubicBezTo>
                    <a:cubicBezTo>
                      <a:pt x="2915941" y="1435154"/>
                      <a:pt x="2808486" y="1432948"/>
                      <a:pt x="2723885" y="1510748"/>
                    </a:cubicBezTo>
                    <a:cubicBezTo>
                      <a:pt x="2669756" y="1556064"/>
                      <a:pt x="2621909" y="1608800"/>
                      <a:pt x="2581880" y="1667016"/>
                    </a:cubicBezTo>
                    <a:cubicBezTo>
                      <a:pt x="2544258" y="1725433"/>
                      <a:pt x="2510645" y="1786390"/>
                      <a:pt x="2473957" y="1845408"/>
                    </a:cubicBezTo>
                    <a:cubicBezTo>
                      <a:pt x="2446759" y="1890658"/>
                      <a:pt x="2417156" y="1934704"/>
                      <a:pt x="2395170" y="1982828"/>
                    </a:cubicBezTo>
                    <a:cubicBezTo>
                      <a:pt x="2355542" y="2071523"/>
                      <a:pt x="2331418" y="2164362"/>
                      <a:pt x="2294197" y="2254660"/>
                    </a:cubicBezTo>
                    <a:cubicBezTo>
                      <a:pt x="2215209" y="2251653"/>
                      <a:pt x="2136488" y="2239956"/>
                      <a:pt x="2060574" y="2217832"/>
                    </a:cubicBezTo>
                    <a:cubicBezTo>
                      <a:pt x="2074608" y="2214758"/>
                      <a:pt x="2075209" y="2191565"/>
                      <a:pt x="2079219" y="2179333"/>
                    </a:cubicBezTo>
                    <a:cubicBezTo>
                      <a:pt x="2080488" y="2175122"/>
                      <a:pt x="2086369" y="2152865"/>
                      <a:pt x="2091782" y="2127400"/>
                    </a:cubicBezTo>
                    <a:cubicBezTo>
                      <a:pt x="2094121" y="2124392"/>
                      <a:pt x="2095992" y="2121117"/>
                      <a:pt x="2097262" y="2118043"/>
                    </a:cubicBezTo>
                    <a:cubicBezTo>
                      <a:pt x="2111763" y="2053343"/>
                      <a:pt x="2113099" y="1985836"/>
                      <a:pt x="2132479" y="1921938"/>
                    </a:cubicBezTo>
                    <a:cubicBezTo>
                      <a:pt x="2163218" y="1813927"/>
                      <a:pt x="2214273" y="1712199"/>
                      <a:pt x="2283772" y="1623972"/>
                    </a:cubicBezTo>
                    <a:cubicBezTo>
                      <a:pt x="2437471" y="1407148"/>
                      <a:pt x="2745737" y="1230427"/>
                      <a:pt x="3016313" y="1283230"/>
                    </a:cubicBezTo>
                    <a:cubicBezTo>
                      <a:pt x="3129248" y="1305487"/>
                      <a:pt x="3232761" y="1384423"/>
                      <a:pt x="3280742" y="1489627"/>
                    </a:cubicBezTo>
                    <a:cubicBezTo>
                      <a:pt x="3313553" y="1566424"/>
                      <a:pt x="3316627" y="1652044"/>
                      <a:pt x="3301391" y="1733520"/>
                    </a:cubicBezTo>
                    <a:close/>
                    <a:moveTo>
                      <a:pt x="2327676" y="2255396"/>
                    </a:moveTo>
                    <a:cubicBezTo>
                      <a:pt x="2365500" y="2163159"/>
                      <a:pt x="2389423" y="2065641"/>
                      <a:pt x="2433327" y="1976011"/>
                    </a:cubicBezTo>
                    <a:cubicBezTo>
                      <a:pt x="2453175" y="1938046"/>
                      <a:pt x="2476564" y="1902087"/>
                      <a:pt x="2498683" y="1865326"/>
                    </a:cubicBezTo>
                    <a:cubicBezTo>
                      <a:pt x="2535437" y="1806107"/>
                      <a:pt x="2569518" y="1745284"/>
                      <a:pt x="2606740" y="1686399"/>
                    </a:cubicBezTo>
                    <a:cubicBezTo>
                      <a:pt x="2646768" y="1628049"/>
                      <a:pt x="2694816" y="1575247"/>
                      <a:pt x="2749479" y="1530332"/>
                    </a:cubicBezTo>
                    <a:cubicBezTo>
                      <a:pt x="2820581" y="1466033"/>
                      <a:pt x="2912801" y="1469575"/>
                      <a:pt x="2998271" y="1500054"/>
                    </a:cubicBezTo>
                    <a:cubicBezTo>
                      <a:pt x="3094366" y="1529195"/>
                      <a:pt x="3079330" y="1648636"/>
                      <a:pt x="3053335" y="1723896"/>
                    </a:cubicBezTo>
                    <a:cubicBezTo>
                      <a:pt x="3030213" y="1791202"/>
                      <a:pt x="2987111" y="1844940"/>
                      <a:pt x="2945545" y="1902756"/>
                    </a:cubicBezTo>
                    <a:cubicBezTo>
                      <a:pt x="2888276" y="1989579"/>
                      <a:pt x="2807684" y="2053410"/>
                      <a:pt x="2726625" y="2116639"/>
                    </a:cubicBezTo>
                    <a:cubicBezTo>
                      <a:pt x="2632200" y="2197580"/>
                      <a:pt x="2460392" y="2251051"/>
                      <a:pt x="2336965" y="2255529"/>
                    </a:cubicBezTo>
                    <a:cubicBezTo>
                      <a:pt x="2333824" y="2255462"/>
                      <a:pt x="2330750" y="2255462"/>
                      <a:pt x="2327676" y="225539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3"/>
              <p:cNvSpPr/>
              <p:nvPr/>
            </p:nvSpPr>
            <p:spPr>
              <a:xfrm>
                <a:off x="15827227" y="8413872"/>
                <a:ext cx="2190329" cy="1822022"/>
              </a:xfrm>
              <a:custGeom>
                <a:rect b="b" l="l" r="r" t="t"/>
                <a:pathLst>
                  <a:path extrusionOk="0" h="1822022" w="2190329">
                    <a:moveTo>
                      <a:pt x="2188269" y="955706"/>
                    </a:moveTo>
                    <a:cubicBezTo>
                      <a:pt x="2197157" y="1066390"/>
                      <a:pt x="2176374" y="1178077"/>
                      <a:pt x="2143630" y="1283549"/>
                    </a:cubicBezTo>
                    <a:cubicBezTo>
                      <a:pt x="2104537" y="1394033"/>
                      <a:pt x="2015793" y="1511535"/>
                      <a:pt x="1925845" y="1586394"/>
                    </a:cubicBezTo>
                    <a:cubicBezTo>
                      <a:pt x="1885817" y="1620281"/>
                      <a:pt x="1841712" y="1648754"/>
                      <a:pt x="1797540" y="1676960"/>
                    </a:cubicBezTo>
                    <a:cubicBezTo>
                      <a:pt x="1755574" y="1703562"/>
                      <a:pt x="1714276" y="1731768"/>
                      <a:pt x="1669102" y="1752688"/>
                    </a:cubicBezTo>
                    <a:cubicBezTo>
                      <a:pt x="1626467" y="1773007"/>
                      <a:pt x="1582563" y="1785506"/>
                      <a:pt x="1535584" y="1798004"/>
                    </a:cubicBezTo>
                    <a:cubicBezTo>
                      <a:pt x="1484596" y="1810637"/>
                      <a:pt x="1431804" y="1812441"/>
                      <a:pt x="1379814" y="1817722"/>
                    </a:cubicBezTo>
                    <a:cubicBezTo>
                      <a:pt x="1327088" y="1823804"/>
                      <a:pt x="1274096" y="1823203"/>
                      <a:pt x="1221304" y="1817388"/>
                    </a:cubicBezTo>
                    <a:cubicBezTo>
                      <a:pt x="1155815" y="1813244"/>
                      <a:pt x="1090058" y="1804154"/>
                      <a:pt x="1029848" y="1776750"/>
                    </a:cubicBezTo>
                    <a:cubicBezTo>
                      <a:pt x="918183" y="1731032"/>
                      <a:pt x="803711" y="1679366"/>
                      <a:pt x="713229" y="1597155"/>
                    </a:cubicBezTo>
                    <a:cubicBezTo>
                      <a:pt x="611521" y="1489010"/>
                      <a:pt x="541822" y="1351724"/>
                      <a:pt x="505201" y="1208288"/>
                    </a:cubicBezTo>
                    <a:cubicBezTo>
                      <a:pt x="475731" y="1086776"/>
                      <a:pt x="460027" y="965798"/>
                      <a:pt x="450605" y="840543"/>
                    </a:cubicBezTo>
                    <a:cubicBezTo>
                      <a:pt x="438643" y="715020"/>
                      <a:pt x="438242" y="584886"/>
                      <a:pt x="391665" y="465980"/>
                    </a:cubicBezTo>
                    <a:cubicBezTo>
                      <a:pt x="351569" y="380293"/>
                      <a:pt x="282672" y="288390"/>
                      <a:pt x="202415" y="237593"/>
                    </a:cubicBezTo>
                    <a:cubicBezTo>
                      <a:pt x="141871" y="203706"/>
                      <a:pt x="67160" y="206580"/>
                      <a:pt x="0" y="211593"/>
                    </a:cubicBezTo>
                    <a:cubicBezTo>
                      <a:pt x="9222" y="141613"/>
                      <a:pt x="28668" y="73571"/>
                      <a:pt x="38224" y="3725"/>
                    </a:cubicBezTo>
                    <a:cubicBezTo>
                      <a:pt x="38224" y="3725"/>
                      <a:pt x="38224" y="3725"/>
                      <a:pt x="38157" y="3725"/>
                    </a:cubicBezTo>
                    <a:cubicBezTo>
                      <a:pt x="38224" y="3391"/>
                      <a:pt x="38224" y="2990"/>
                      <a:pt x="38224" y="2656"/>
                    </a:cubicBezTo>
                    <a:cubicBezTo>
                      <a:pt x="81059" y="-5565"/>
                      <a:pt x="122892" y="7000"/>
                      <a:pt x="165126" y="17227"/>
                    </a:cubicBezTo>
                    <a:cubicBezTo>
                      <a:pt x="228877" y="33201"/>
                      <a:pt x="294901" y="49777"/>
                      <a:pt x="347159" y="91751"/>
                    </a:cubicBezTo>
                    <a:cubicBezTo>
                      <a:pt x="414318" y="145623"/>
                      <a:pt x="464838" y="216940"/>
                      <a:pt x="512151" y="288257"/>
                    </a:cubicBezTo>
                    <a:cubicBezTo>
                      <a:pt x="555521" y="352087"/>
                      <a:pt x="589201" y="422000"/>
                      <a:pt x="614528" y="494788"/>
                    </a:cubicBezTo>
                    <a:cubicBezTo>
                      <a:pt x="659368" y="611421"/>
                      <a:pt x="673668" y="735941"/>
                      <a:pt x="696857" y="857921"/>
                    </a:cubicBezTo>
                    <a:cubicBezTo>
                      <a:pt x="716236" y="949557"/>
                      <a:pt x="741363" y="1040390"/>
                      <a:pt x="774374" y="1128015"/>
                    </a:cubicBezTo>
                    <a:cubicBezTo>
                      <a:pt x="810393" y="1215841"/>
                      <a:pt x="851825" y="1303199"/>
                      <a:pt x="908827" y="1379462"/>
                    </a:cubicBezTo>
                    <a:cubicBezTo>
                      <a:pt x="922460" y="1395436"/>
                      <a:pt x="936760" y="1411076"/>
                      <a:pt x="951729" y="1426115"/>
                    </a:cubicBezTo>
                    <a:cubicBezTo>
                      <a:pt x="954001" y="1433668"/>
                      <a:pt x="958011" y="1440017"/>
                      <a:pt x="966297" y="1440285"/>
                    </a:cubicBezTo>
                    <a:cubicBezTo>
                      <a:pt x="1009533" y="1481190"/>
                      <a:pt x="1058249" y="1516347"/>
                      <a:pt x="1113247" y="1538872"/>
                    </a:cubicBezTo>
                    <a:cubicBezTo>
                      <a:pt x="1229256" y="1580646"/>
                      <a:pt x="1354086" y="1593412"/>
                      <a:pt x="1475642" y="1571689"/>
                    </a:cubicBezTo>
                    <a:cubicBezTo>
                      <a:pt x="1569131" y="1560995"/>
                      <a:pt x="1659479" y="1529380"/>
                      <a:pt x="1738600" y="1478182"/>
                    </a:cubicBezTo>
                    <a:cubicBezTo>
                      <a:pt x="1797206" y="1441688"/>
                      <a:pt x="1852939" y="1394367"/>
                      <a:pt x="1881406" y="1330001"/>
                    </a:cubicBezTo>
                    <a:cubicBezTo>
                      <a:pt x="1906399" y="1270381"/>
                      <a:pt x="1919430" y="1205815"/>
                      <a:pt x="1925712" y="1141584"/>
                    </a:cubicBezTo>
                    <a:cubicBezTo>
                      <a:pt x="1928518" y="1089650"/>
                      <a:pt x="1922036" y="1037717"/>
                      <a:pt x="1915755" y="986318"/>
                    </a:cubicBezTo>
                    <a:cubicBezTo>
                      <a:pt x="1903191" y="896019"/>
                      <a:pt x="1870714" y="806723"/>
                      <a:pt x="1804290" y="742090"/>
                    </a:cubicBezTo>
                    <a:cubicBezTo>
                      <a:pt x="1762323" y="702187"/>
                      <a:pt x="1709330" y="674984"/>
                      <a:pt x="1656939" y="651190"/>
                    </a:cubicBezTo>
                    <a:cubicBezTo>
                      <a:pt x="1593121" y="625524"/>
                      <a:pt x="1519613" y="626125"/>
                      <a:pt x="1454725" y="647981"/>
                    </a:cubicBezTo>
                    <a:cubicBezTo>
                      <a:pt x="1358296" y="680799"/>
                      <a:pt x="1272826" y="742825"/>
                      <a:pt x="1212750" y="825103"/>
                    </a:cubicBezTo>
                    <a:cubicBezTo>
                      <a:pt x="1183146" y="859859"/>
                      <a:pt x="1158153" y="898960"/>
                      <a:pt x="1144053" y="942672"/>
                    </a:cubicBezTo>
                    <a:cubicBezTo>
                      <a:pt x="1112712" y="1050015"/>
                      <a:pt x="1100817" y="1166448"/>
                      <a:pt x="1125209" y="1276464"/>
                    </a:cubicBezTo>
                    <a:cubicBezTo>
                      <a:pt x="1135834" y="1319708"/>
                      <a:pt x="1146325" y="1363621"/>
                      <a:pt x="1164101" y="1404526"/>
                    </a:cubicBezTo>
                    <a:cubicBezTo>
                      <a:pt x="1185752" y="1452650"/>
                      <a:pt x="1214354" y="1497231"/>
                      <a:pt x="1244225" y="1540676"/>
                    </a:cubicBezTo>
                    <a:cubicBezTo>
                      <a:pt x="1196244" y="1532054"/>
                      <a:pt x="1148197" y="1521360"/>
                      <a:pt x="1103824" y="1500774"/>
                    </a:cubicBezTo>
                    <a:cubicBezTo>
                      <a:pt x="1058249" y="1477714"/>
                      <a:pt x="1017152" y="1446367"/>
                      <a:pt x="980398" y="1410675"/>
                    </a:cubicBezTo>
                    <a:cubicBezTo>
                      <a:pt x="977324" y="1395971"/>
                      <a:pt x="973648" y="1381801"/>
                      <a:pt x="970173" y="1366629"/>
                    </a:cubicBezTo>
                    <a:cubicBezTo>
                      <a:pt x="960283" y="1328464"/>
                      <a:pt x="951997" y="1289096"/>
                      <a:pt x="946250" y="1249795"/>
                    </a:cubicBezTo>
                    <a:cubicBezTo>
                      <a:pt x="937228" y="1197126"/>
                      <a:pt x="942574" y="1143388"/>
                      <a:pt x="948923" y="1090786"/>
                    </a:cubicBezTo>
                    <a:cubicBezTo>
                      <a:pt x="956006" y="1035110"/>
                      <a:pt x="960283" y="979166"/>
                      <a:pt x="974517" y="924492"/>
                    </a:cubicBezTo>
                    <a:cubicBezTo>
                      <a:pt x="984474" y="888734"/>
                      <a:pt x="1001648" y="857453"/>
                      <a:pt x="1015949" y="822430"/>
                    </a:cubicBezTo>
                    <a:cubicBezTo>
                      <a:pt x="1039872" y="764481"/>
                      <a:pt x="1061724" y="704727"/>
                      <a:pt x="1102488" y="655868"/>
                    </a:cubicBezTo>
                    <a:cubicBezTo>
                      <a:pt x="1141113" y="603935"/>
                      <a:pt x="1180206" y="551199"/>
                      <a:pt x="1234602" y="514505"/>
                    </a:cubicBezTo>
                    <a:cubicBezTo>
                      <a:pt x="1295614" y="471795"/>
                      <a:pt x="1365446" y="438309"/>
                      <a:pt x="1433608" y="408566"/>
                    </a:cubicBezTo>
                    <a:cubicBezTo>
                      <a:pt x="1450248" y="402550"/>
                      <a:pt x="1470763" y="398273"/>
                      <a:pt x="1488405" y="394396"/>
                    </a:cubicBezTo>
                    <a:cubicBezTo>
                      <a:pt x="1521551" y="386242"/>
                      <a:pt x="1553360" y="373275"/>
                      <a:pt x="1586572" y="365255"/>
                    </a:cubicBezTo>
                    <a:cubicBezTo>
                      <a:pt x="1671574" y="345938"/>
                      <a:pt x="1801550" y="369866"/>
                      <a:pt x="1878666" y="409635"/>
                    </a:cubicBezTo>
                    <a:cubicBezTo>
                      <a:pt x="1925444" y="435502"/>
                      <a:pt x="1969416" y="468787"/>
                      <a:pt x="2005368" y="508423"/>
                    </a:cubicBezTo>
                    <a:cubicBezTo>
                      <a:pt x="2056222" y="571785"/>
                      <a:pt x="2088966" y="647246"/>
                      <a:pt x="2126923" y="718630"/>
                    </a:cubicBezTo>
                    <a:cubicBezTo>
                      <a:pt x="2162475" y="792553"/>
                      <a:pt x="2176508" y="875032"/>
                      <a:pt x="2188269" y="9557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>
                <a:off x="16962859" y="9671423"/>
                <a:ext cx="2144802" cy="1258960"/>
              </a:xfrm>
              <a:custGeom>
                <a:rect b="b" l="l" r="r" t="t"/>
                <a:pathLst>
                  <a:path extrusionOk="0" h="1258960" w="2144802">
                    <a:moveTo>
                      <a:pt x="2115496" y="215551"/>
                    </a:moveTo>
                    <a:cubicBezTo>
                      <a:pt x="2148174" y="292549"/>
                      <a:pt x="2151181" y="378169"/>
                      <a:pt x="2136012" y="459645"/>
                    </a:cubicBezTo>
                    <a:cubicBezTo>
                      <a:pt x="2125787" y="529960"/>
                      <a:pt x="2106074" y="599405"/>
                      <a:pt x="2076938" y="664639"/>
                    </a:cubicBezTo>
                    <a:cubicBezTo>
                      <a:pt x="2020069" y="810949"/>
                      <a:pt x="1920767" y="923371"/>
                      <a:pt x="1796939" y="1017279"/>
                    </a:cubicBezTo>
                    <a:cubicBezTo>
                      <a:pt x="1758982" y="1048292"/>
                      <a:pt x="1721493" y="1080642"/>
                      <a:pt x="1678858" y="1105239"/>
                    </a:cubicBezTo>
                    <a:cubicBezTo>
                      <a:pt x="1635622" y="1129701"/>
                      <a:pt x="1590181" y="1148416"/>
                      <a:pt x="1545407" y="1171609"/>
                    </a:cubicBezTo>
                    <a:cubicBezTo>
                      <a:pt x="1367050" y="1264114"/>
                      <a:pt x="1192702" y="1272335"/>
                      <a:pt x="996903" y="1245733"/>
                    </a:cubicBezTo>
                    <a:cubicBezTo>
                      <a:pt x="945715" y="1240921"/>
                      <a:pt x="895796" y="1230895"/>
                      <a:pt x="846746" y="1217394"/>
                    </a:cubicBezTo>
                    <a:cubicBezTo>
                      <a:pt x="844675" y="1213784"/>
                      <a:pt x="840598" y="1211244"/>
                      <a:pt x="836322" y="1211244"/>
                    </a:cubicBezTo>
                    <a:cubicBezTo>
                      <a:pt x="834183" y="1211244"/>
                      <a:pt x="832245" y="1211779"/>
                      <a:pt x="830508" y="1212782"/>
                    </a:cubicBezTo>
                    <a:lnTo>
                      <a:pt x="830508" y="1212782"/>
                    </a:lnTo>
                    <a:cubicBezTo>
                      <a:pt x="773639" y="1196273"/>
                      <a:pt x="717907" y="1175352"/>
                      <a:pt x="662575" y="1153028"/>
                    </a:cubicBezTo>
                    <a:cubicBezTo>
                      <a:pt x="567750" y="1115532"/>
                      <a:pt x="477468" y="1067408"/>
                      <a:pt x="395073" y="1007120"/>
                    </a:cubicBezTo>
                    <a:cubicBezTo>
                      <a:pt x="302252" y="946564"/>
                      <a:pt x="220992" y="870702"/>
                      <a:pt x="147417" y="788157"/>
                    </a:cubicBezTo>
                    <a:cubicBezTo>
                      <a:pt x="90615" y="725262"/>
                      <a:pt x="45976" y="653878"/>
                      <a:pt x="0" y="582695"/>
                    </a:cubicBezTo>
                    <a:cubicBezTo>
                      <a:pt x="4745" y="583430"/>
                      <a:pt x="9556" y="584032"/>
                      <a:pt x="14367" y="584500"/>
                    </a:cubicBezTo>
                    <a:cubicBezTo>
                      <a:pt x="65355" y="589579"/>
                      <a:pt x="116410" y="595328"/>
                      <a:pt x="167665" y="596130"/>
                    </a:cubicBezTo>
                    <a:cubicBezTo>
                      <a:pt x="207560" y="594325"/>
                      <a:pt x="247655" y="592119"/>
                      <a:pt x="287550" y="588310"/>
                    </a:cubicBezTo>
                    <a:cubicBezTo>
                      <a:pt x="287216" y="589579"/>
                      <a:pt x="287283" y="590983"/>
                      <a:pt x="287884" y="592387"/>
                    </a:cubicBezTo>
                    <a:cubicBezTo>
                      <a:pt x="287884" y="592387"/>
                      <a:pt x="287884" y="592387"/>
                      <a:pt x="287818" y="592387"/>
                    </a:cubicBezTo>
                    <a:cubicBezTo>
                      <a:pt x="294166" y="606022"/>
                      <a:pt x="307598" y="614644"/>
                      <a:pt x="318825" y="624001"/>
                    </a:cubicBezTo>
                    <a:cubicBezTo>
                      <a:pt x="342214" y="641513"/>
                      <a:pt x="366605" y="657621"/>
                      <a:pt x="389459" y="675935"/>
                    </a:cubicBezTo>
                    <a:cubicBezTo>
                      <a:pt x="440781" y="717508"/>
                      <a:pt x="490499" y="761288"/>
                      <a:pt x="545697" y="797648"/>
                    </a:cubicBezTo>
                    <a:cubicBezTo>
                      <a:pt x="601630" y="833941"/>
                      <a:pt x="654489" y="874913"/>
                      <a:pt x="715434" y="902852"/>
                    </a:cubicBezTo>
                    <a:cubicBezTo>
                      <a:pt x="841066" y="971963"/>
                      <a:pt x="982803" y="1007053"/>
                      <a:pt x="1125676" y="1011865"/>
                    </a:cubicBezTo>
                    <a:cubicBezTo>
                      <a:pt x="1127146" y="1013670"/>
                      <a:pt x="1129084" y="1015073"/>
                      <a:pt x="1131423" y="1016076"/>
                    </a:cubicBezTo>
                    <a:cubicBezTo>
                      <a:pt x="1137170" y="1018549"/>
                      <a:pt x="1144120" y="1017079"/>
                      <a:pt x="1148531" y="1012667"/>
                    </a:cubicBezTo>
                    <a:cubicBezTo>
                      <a:pt x="1275031" y="1016811"/>
                      <a:pt x="1464749" y="958795"/>
                      <a:pt x="1564319" y="880126"/>
                    </a:cubicBezTo>
                    <a:cubicBezTo>
                      <a:pt x="1619584" y="835612"/>
                      <a:pt x="1676987" y="793236"/>
                      <a:pt x="1727373" y="743041"/>
                    </a:cubicBezTo>
                    <a:cubicBezTo>
                      <a:pt x="1763793" y="706012"/>
                      <a:pt x="1793731" y="663369"/>
                      <a:pt x="1824204" y="621528"/>
                    </a:cubicBezTo>
                    <a:cubicBezTo>
                      <a:pt x="1854810" y="578885"/>
                      <a:pt x="1886218" y="535975"/>
                      <a:pt x="1906800" y="487384"/>
                    </a:cubicBezTo>
                    <a:cubicBezTo>
                      <a:pt x="1946294" y="395146"/>
                      <a:pt x="1968279" y="245562"/>
                      <a:pt x="1852805" y="200580"/>
                    </a:cubicBezTo>
                    <a:cubicBezTo>
                      <a:pt x="1750629" y="161279"/>
                      <a:pt x="1643173" y="159140"/>
                      <a:pt x="1558572" y="236873"/>
                    </a:cubicBezTo>
                    <a:cubicBezTo>
                      <a:pt x="1504443" y="282256"/>
                      <a:pt x="1456530" y="334925"/>
                      <a:pt x="1416568" y="393141"/>
                    </a:cubicBezTo>
                    <a:cubicBezTo>
                      <a:pt x="1378945" y="451558"/>
                      <a:pt x="1345332" y="512515"/>
                      <a:pt x="1308645" y="571533"/>
                    </a:cubicBezTo>
                    <a:cubicBezTo>
                      <a:pt x="1281447" y="616783"/>
                      <a:pt x="1251843" y="660829"/>
                      <a:pt x="1229857" y="708953"/>
                    </a:cubicBezTo>
                    <a:cubicBezTo>
                      <a:pt x="1190230" y="797648"/>
                      <a:pt x="1166106" y="890553"/>
                      <a:pt x="1128884" y="980852"/>
                    </a:cubicBezTo>
                    <a:cubicBezTo>
                      <a:pt x="1049763" y="977844"/>
                      <a:pt x="970975" y="966281"/>
                      <a:pt x="894928" y="944091"/>
                    </a:cubicBezTo>
                    <a:cubicBezTo>
                      <a:pt x="909362" y="941350"/>
                      <a:pt x="909830" y="917823"/>
                      <a:pt x="913839" y="905525"/>
                    </a:cubicBezTo>
                    <a:cubicBezTo>
                      <a:pt x="915109" y="901247"/>
                      <a:pt x="920990" y="879124"/>
                      <a:pt x="926402" y="853592"/>
                    </a:cubicBezTo>
                    <a:cubicBezTo>
                      <a:pt x="928741" y="850584"/>
                      <a:pt x="930612" y="847309"/>
                      <a:pt x="931882" y="844234"/>
                    </a:cubicBezTo>
                    <a:cubicBezTo>
                      <a:pt x="946383" y="779535"/>
                      <a:pt x="947720" y="712028"/>
                      <a:pt x="967099" y="648130"/>
                    </a:cubicBezTo>
                    <a:cubicBezTo>
                      <a:pt x="997839" y="540119"/>
                      <a:pt x="1048894" y="438391"/>
                      <a:pt x="1118392" y="350164"/>
                    </a:cubicBezTo>
                    <a:cubicBezTo>
                      <a:pt x="1272091" y="133340"/>
                      <a:pt x="1580357" y="-43381"/>
                      <a:pt x="1850934" y="9421"/>
                    </a:cubicBezTo>
                    <a:cubicBezTo>
                      <a:pt x="1964069" y="31478"/>
                      <a:pt x="2067582" y="110414"/>
                      <a:pt x="2115496" y="2155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3"/>
              <p:cNvSpPr/>
              <p:nvPr/>
            </p:nvSpPr>
            <p:spPr>
              <a:xfrm>
                <a:off x="16095348" y="10685679"/>
                <a:ext cx="1918009" cy="813125"/>
              </a:xfrm>
              <a:custGeom>
                <a:rect b="b" l="l" r="r" t="t"/>
                <a:pathLst>
                  <a:path extrusionOk="0" h="813125" w="1918009">
                    <a:moveTo>
                      <a:pt x="1918009" y="268238"/>
                    </a:moveTo>
                    <a:cubicBezTo>
                      <a:pt x="1904109" y="343632"/>
                      <a:pt x="1879117" y="418491"/>
                      <a:pt x="1838019" y="483525"/>
                    </a:cubicBezTo>
                    <a:cubicBezTo>
                      <a:pt x="1806411" y="531114"/>
                      <a:pt x="1765981" y="571685"/>
                      <a:pt x="1726955" y="613058"/>
                    </a:cubicBezTo>
                    <a:cubicBezTo>
                      <a:pt x="1694077" y="647680"/>
                      <a:pt x="1660998" y="682570"/>
                      <a:pt x="1621103" y="709305"/>
                    </a:cubicBezTo>
                    <a:cubicBezTo>
                      <a:pt x="1544053" y="755758"/>
                      <a:pt x="1457782" y="789578"/>
                      <a:pt x="1369104" y="806355"/>
                    </a:cubicBezTo>
                    <a:cubicBezTo>
                      <a:pt x="1294393" y="819990"/>
                      <a:pt x="1215739" y="812504"/>
                      <a:pt x="1142699" y="788642"/>
                    </a:cubicBezTo>
                    <a:cubicBezTo>
                      <a:pt x="1056828" y="754288"/>
                      <a:pt x="975836" y="707300"/>
                      <a:pt x="906939" y="644940"/>
                    </a:cubicBezTo>
                    <a:cubicBezTo>
                      <a:pt x="854146" y="597150"/>
                      <a:pt x="801622" y="543479"/>
                      <a:pt x="761593" y="483659"/>
                    </a:cubicBezTo>
                    <a:cubicBezTo>
                      <a:pt x="707531" y="406193"/>
                      <a:pt x="648658" y="330331"/>
                      <a:pt x="578692" y="266567"/>
                    </a:cubicBezTo>
                    <a:cubicBezTo>
                      <a:pt x="522892" y="215035"/>
                      <a:pt x="441165" y="213631"/>
                      <a:pt x="370864" y="229539"/>
                    </a:cubicBezTo>
                    <a:cubicBezTo>
                      <a:pt x="330368" y="239832"/>
                      <a:pt x="298292" y="270511"/>
                      <a:pt x="271361" y="301056"/>
                    </a:cubicBezTo>
                    <a:cubicBezTo>
                      <a:pt x="222578" y="357534"/>
                      <a:pt x="203199" y="432393"/>
                      <a:pt x="188497" y="504044"/>
                    </a:cubicBezTo>
                    <a:cubicBezTo>
                      <a:pt x="133032" y="422368"/>
                      <a:pt x="52507" y="359473"/>
                      <a:pt x="851" y="275523"/>
                    </a:cubicBezTo>
                    <a:lnTo>
                      <a:pt x="183" y="273385"/>
                    </a:lnTo>
                    <a:cubicBezTo>
                      <a:pt x="49" y="272382"/>
                      <a:pt x="-151" y="271246"/>
                      <a:pt x="183" y="270243"/>
                    </a:cubicBezTo>
                    <a:cubicBezTo>
                      <a:pt x="7200" y="258012"/>
                      <a:pt x="15352" y="246449"/>
                      <a:pt x="24441" y="235621"/>
                    </a:cubicBezTo>
                    <a:cubicBezTo>
                      <a:pt x="52307" y="203137"/>
                      <a:pt x="88526" y="173728"/>
                      <a:pt x="124545" y="149466"/>
                    </a:cubicBezTo>
                    <a:cubicBezTo>
                      <a:pt x="306511" y="35640"/>
                      <a:pt x="377413" y="-40756"/>
                      <a:pt x="605422" y="23342"/>
                    </a:cubicBezTo>
                    <a:cubicBezTo>
                      <a:pt x="696238" y="48406"/>
                      <a:pt x="778834" y="93589"/>
                      <a:pt x="850738" y="154947"/>
                    </a:cubicBezTo>
                    <a:cubicBezTo>
                      <a:pt x="957860" y="247652"/>
                      <a:pt x="1051215" y="356465"/>
                      <a:pt x="1164418" y="442152"/>
                    </a:cubicBezTo>
                    <a:cubicBezTo>
                      <a:pt x="1207520" y="474568"/>
                      <a:pt x="1258040" y="494754"/>
                      <a:pt x="1309629" y="509258"/>
                    </a:cubicBezTo>
                    <a:cubicBezTo>
                      <a:pt x="1359414" y="526034"/>
                      <a:pt x="1412407" y="530713"/>
                      <a:pt x="1464397" y="523561"/>
                    </a:cubicBezTo>
                    <a:cubicBezTo>
                      <a:pt x="1563433" y="506116"/>
                      <a:pt x="1650306" y="413411"/>
                      <a:pt x="1686926" y="322912"/>
                    </a:cubicBezTo>
                    <a:cubicBezTo>
                      <a:pt x="1697151" y="294105"/>
                      <a:pt x="1705571" y="264495"/>
                      <a:pt x="1711385" y="234418"/>
                    </a:cubicBezTo>
                    <a:cubicBezTo>
                      <a:pt x="1715795" y="235621"/>
                      <a:pt x="1720272" y="236824"/>
                      <a:pt x="1724683" y="237960"/>
                    </a:cubicBezTo>
                    <a:cubicBezTo>
                      <a:pt x="1788234" y="253133"/>
                      <a:pt x="1852988" y="262223"/>
                      <a:pt x="1918009" y="2682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5" name="Google Shape;835;p23"/>
          <p:cNvGrpSpPr/>
          <p:nvPr/>
        </p:nvGrpSpPr>
        <p:grpSpPr>
          <a:xfrm>
            <a:off x="8346172" y="257180"/>
            <a:ext cx="566960" cy="514066"/>
            <a:chOff x="8346172" y="257180"/>
            <a:chExt cx="566960" cy="514066"/>
          </a:xfrm>
        </p:grpSpPr>
        <p:sp>
          <p:nvSpPr>
            <p:cNvPr id="836" name="Google Shape;836;p23"/>
            <p:cNvSpPr/>
            <p:nvPr/>
          </p:nvSpPr>
          <p:spPr>
            <a:xfrm>
              <a:off x="8346172" y="257180"/>
              <a:ext cx="566960" cy="514066"/>
            </a:xfrm>
            <a:custGeom>
              <a:rect b="b" l="l" r="r" t="t"/>
              <a:pathLst>
                <a:path extrusionOk="0" h="1028131" w="1133920">
                  <a:moveTo>
                    <a:pt x="1097389" y="487035"/>
                  </a:moveTo>
                  <a:cubicBezTo>
                    <a:pt x="1058567" y="478334"/>
                    <a:pt x="1018610" y="476680"/>
                    <a:pt x="979175" y="472397"/>
                  </a:cubicBezTo>
                  <a:cubicBezTo>
                    <a:pt x="904727" y="464444"/>
                    <a:pt x="829803" y="460207"/>
                    <a:pt x="754947" y="463493"/>
                  </a:cubicBezTo>
                  <a:cubicBezTo>
                    <a:pt x="782409" y="436665"/>
                    <a:pt x="810982" y="410925"/>
                    <a:pt x="839486" y="385162"/>
                  </a:cubicBezTo>
                  <a:cubicBezTo>
                    <a:pt x="853863" y="371091"/>
                    <a:pt x="869193" y="358040"/>
                    <a:pt x="884182" y="344603"/>
                  </a:cubicBezTo>
                  <a:cubicBezTo>
                    <a:pt x="898401" y="331257"/>
                    <a:pt x="912460" y="317753"/>
                    <a:pt x="927268" y="305041"/>
                  </a:cubicBezTo>
                  <a:cubicBezTo>
                    <a:pt x="940647" y="292737"/>
                    <a:pt x="953755" y="280139"/>
                    <a:pt x="968245" y="269127"/>
                  </a:cubicBezTo>
                  <a:cubicBezTo>
                    <a:pt x="987611" y="253266"/>
                    <a:pt x="1004687" y="234142"/>
                    <a:pt x="1018020" y="212957"/>
                  </a:cubicBezTo>
                  <a:cubicBezTo>
                    <a:pt x="1026910" y="197299"/>
                    <a:pt x="1037591" y="178787"/>
                    <a:pt x="1031309" y="160366"/>
                  </a:cubicBezTo>
                  <a:cubicBezTo>
                    <a:pt x="1026524" y="147496"/>
                    <a:pt x="1014551" y="136756"/>
                    <a:pt x="1000718" y="134898"/>
                  </a:cubicBezTo>
                  <a:cubicBezTo>
                    <a:pt x="976136" y="132111"/>
                    <a:pt x="952847" y="143644"/>
                    <a:pt x="932280" y="155857"/>
                  </a:cubicBezTo>
                  <a:cubicBezTo>
                    <a:pt x="902618" y="174732"/>
                    <a:pt x="876223" y="198025"/>
                    <a:pt x="849147" y="220298"/>
                  </a:cubicBezTo>
                  <a:cubicBezTo>
                    <a:pt x="816039" y="248372"/>
                    <a:pt x="784427" y="278191"/>
                    <a:pt x="752748" y="307873"/>
                  </a:cubicBezTo>
                  <a:cubicBezTo>
                    <a:pt x="735854" y="324505"/>
                    <a:pt x="721023" y="343107"/>
                    <a:pt x="703630" y="359286"/>
                  </a:cubicBezTo>
                  <a:cubicBezTo>
                    <a:pt x="695171" y="367601"/>
                    <a:pt x="687325" y="376529"/>
                    <a:pt x="679230" y="385185"/>
                  </a:cubicBezTo>
                  <a:cubicBezTo>
                    <a:pt x="669547" y="395698"/>
                    <a:pt x="658231" y="404354"/>
                    <a:pt x="647550" y="413757"/>
                  </a:cubicBezTo>
                  <a:cubicBezTo>
                    <a:pt x="653854" y="321242"/>
                    <a:pt x="675805" y="230336"/>
                    <a:pt x="684967" y="138138"/>
                  </a:cubicBezTo>
                  <a:cubicBezTo>
                    <a:pt x="689139" y="102813"/>
                    <a:pt x="692972" y="67262"/>
                    <a:pt x="689933" y="31688"/>
                  </a:cubicBezTo>
                  <a:cubicBezTo>
                    <a:pt x="689661" y="5970"/>
                    <a:pt x="662018" y="-5359"/>
                    <a:pt x="640067" y="2413"/>
                  </a:cubicBezTo>
                  <a:cubicBezTo>
                    <a:pt x="618819" y="8939"/>
                    <a:pt x="601766" y="25638"/>
                    <a:pt x="591652" y="45079"/>
                  </a:cubicBezTo>
                  <a:cubicBezTo>
                    <a:pt x="563442" y="101658"/>
                    <a:pt x="554394" y="165306"/>
                    <a:pt x="541423" y="226574"/>
                  </a:cubicBezTo>
                  <a:cubicBezTo>
                    <a:pt x="536298" y="249709"/>
                    <a:pt x="533486" y="273228"/>
                    <a:pt x="529903" y="296635"/>
                  </a:cubicBezTo>
                  <a:cubicBezTo>
                    <a:pt x="522783" y="339482"/>
                    <a:pt x="515345" y="382533"/>
                    <a:pt x="512760" y="425947"/>
                  </a:cubicBezTo>
                  <a:cubicBezTo>
                    <a:pt x="500129" y="406076"/>
                    <a:pt x="488291" y="385592"/>
                    <a:pt x="476205" y="365313"/>
                  </a:cubicBezTo>
                  <a:cubicBezTo>
                    <a:pt x="463370" y="342428"/>
                    <a:pt x="452643" y="318364"/>
                    <a:pt x="438947" y="295955"/>
                  </a:cubicBezTo>
                  <a:cubicBezTo>
                    <a:pt x="417676" y="261899"/>
                    <a:pt x="397516" y="227141"/>
                    <a:pt x="373139" y="195170"/>
                  </a:cubicBezTo>
                  <a:cubicBezTo>
                    <a:pt x="365338" y="183342"/>
                    <a:pt x="358852" y="170698"/>
                    <a:pt x="350235" y="159414"/>
                  </a:cubicBezTo>
                  <a:cubicBezTo>
                    <a:pt x="341573" y="147926"/>
                    <a:pt x="332253" y="136937"/>
                    <a:pt x="323046" y="125902"/>
                  </a:cubicBezTo>
                  <a:cubicBezTo>
                    <a:pt x="300392" y="99550"/>
                    <a:pt x="274676" y="73629"/>
                    <a:pt x="241523" y="61099"/>
                  </a:cubicBezTo>
                  <a:cubicBezTo>
                    <a:pt x="228847" y="55955"/>
                    <a:pt x="214742" y="53191"/>
                    <a:pt x="201226" y="56408"/>
                  </a:cubicBezTo>
                  <a:cubicBezTo>
                    <a:pt x="181044" y="61642"/>
                    <a:pt x="185352" y="88312"/>
                    <a:pt x="188232" y="104082"/>
                  </a:cubicBezTo>
                  <a:cubicBezTo>
                    <a:pt x="197190" y="151325"/>
                    <a:pt x="217327" y="195532"/>
                    <a:pt x="243790" y="235457"/>
                  </a:cubicBezTo>
                  <a:cubicBezTo>
                    <a:pt x="254426" y="252858"/>
                    <a:pt x="263474" y="271212"/>
                    <a:pt x="274381" y="288478"/>
                  </a:cubicBezTo>
                  <a:cubicBezTo>
                    <a:pt x="289121" y="311204"/>
                    <a:pt x="305653" y="332798"/>
                    <a:pt x="322071" y="354346"/>
                  </a:cubicBezTo>
                  <a:cubicBezTo>
                    <a:pt x="345382" y="382828"/>
                    <a:pt x="366676" y="412873"/>
                    <a:pt x="392278" y="439429"/>
                  </a:cubicBezTo>
                  <a:cubicBezTo>
                    <a:pt x="404047" y="453092"/>
                    <a:pt x="414955" y="467435"/>
                    <a:pt x="426860" y="480962"/>
                  </a:cubicBezTo>
                  <a:cubicBezTo>
                    <a:pt x="433640" y="488961"/>
                    <a:pt x="440806" y="497095"/>
                    <a:pt x="444208" y="507178"/>
                  </a:cubicBezTo>
                  <a:cubicBezTo>
                    <a:pt x="407154" y="501061"/>
                    <a:pt x="369715" y="504074"/>
                    <a:pt x="332366" y="504618"/>
                  </a:cubicBezTo>
                  <a:cubicBezTo>
                    <a:pt x="284518" y="506317"/>
                    <a:pt x="236602" y="506091"/>
                    <a:pt x="188822" y="509308"/>
                  </a:cubicBezTo>
                  <a:cubicBezTo>
                    <a:pt x="165170" y="510577"/>
                    <a:pt x="141450" y="510758"/>
                    <a:pt x="117753" y="511574"/>
                  </a:cubicBezTo>
                  <a:cubicBezTo>
                    <a:pt x="81538" y="512548"/>
                    <a:pt x="42852" y="512956"/>
                    <a:pt x="10560" y="531378"/>
                  </a:cubicBezTo>
                  <a:cubicBezTo>
                    <a:pt x="-20915" y="555396"/>
                    <a:pt x="25731" y="588341"/>
                    <a:pt x="49473" y="594822"/>
                  </a:cubicBezTo>
                  <a:cubicBezTo>
                    <a:pt x="72241" y="601755"/>
                    <a:pt x="96255" y="603115"/>
                    <a:pt x="119862" y="604746"/>
                  </a:cubicBezTo>
                  <a:cubicBezTo>
                    <a:pt x="156009" y="606310"/>
                    <a:pt x="192269" y="605562"/>
                    <a:pt x="228393" y="604067"/>
                  </a:cubicBezTo>
                  <a:cubicBezTo>
                    <a:pt x="264857" y="602322"/>
                    <a:pt x="301344" y="600940"/>
                    <a:pt x="337740" y="598221"/>
                  </a:cubicBezTo>
                  <a:cubicBezTo>
                    <a:pt x="369284" y="595547"/>
                    <a:pt x="400895" y="592669"/>
                    <a:pt x="432575" y="594187"/>
                  </a:cubicBezTo>
                  <a:cubicBezTo>
                    <a:pt x="419263" y="603092"/>
                    <a:pt x="407698" y="614127"/>
                    <a:pt x="396065" y="625003"/>
                  </a:cubicBezTo>
                  <a:cubicBezTo>
                    <a:pt x="344135" y="663885"/>
                    <a:pt x="292183" y="702949"/>
                    <a:pt x="244403" y="746974"/>
                  </a:cubicBezTo>
                  <a:cubicBezTo>
                    <a:pt x="206238" y="778606"/>
                    <a:pt x="170159" y="813885"/>
                    <a:pt x="144738" y="856823"/>
                  </a:cubicBezTo>
                  <a:cubicBezTo>
                    <a:pt x="131518" y="877964"/>
                    <a:pt x="118433" y="902072"/>
                    <a:pt x="123921" y="927812"/>
                  </a:cubicBezTo>
                  <a:cubicBezTo>
                    <a:pt x="127096" y="948047"/>
                    <a:pt x="146439" y="943220"/>
                    <a:pt x="160794" y="939119"/>
                  </a:cubicBezTo>
                  <a:cubicBezTo>
                    <a:pt x="182926" y="931687"/>
                    <a:pt x="204333" y="921717"/>
                    <a:pt x="224243" y="909504"/>
                  </a:cubicBezTo>
                  <a:cubicBezTo>
                    <a:pt x="280391" y="873976"/>
                    <a:pt x="332933" y="832714"/>
                    <a:pt x="379511" y="785313"/>
                  </a:cubicBezTo>
                  <a:cubicBezTo>
                    <a:pt x="406564" y="761317"/>
                    <a:pt x="430103" y="733787"/>
                    <a:pt x="456703" y="709316"/>
                  </a:cubicBezTo>
                  <a:cubicBezTo>
                    <a:pt x="486341" y="679724"/>
                    <a:pt x="519472" y="653349"/>
                    <a:pt x="550879" y="625502"/>
                  </a:cubicBezTo>
                  <a:cubicBezTo>
                    <a:pt x="550766" y="688356"/>
                    <a:pt x="550834" y="751234"/>
                    <a:pt x="552920" y="814066"/>
                  </a:cubicBezTo>
                  <a:cubicBezTo>
                    <a:pt x="553192" y="862488"/>
                    <a:pt x="561537" y="910365"/>
                    <a:pt x="573443" y="957178"/>
                  </a:cubicBezTo>
                  <a:cubicBezTo>
                    <a:pt x="579497" y="976030"/>
                    <a:pt x="589883" y="1021324"/>
                    <a:pt x="609612" y="1027805"/>
                  </a:cubicBezTo>
                  <a:cubicBezTo>
                    <a:pt x="636915" y="1035622"/>
                    <a:pt x="660113" y="900599"/>
                    <a:pt x="665896" y="877918"/>
                  </a:cubicBezTo>
                  <a:cubicBezTo>
                    <a:pt x="675261" y="832103"/>
                    <a:pt x="682971" y="785947"/>
                    <a:pt x="686328" y="739270"/>
                  </a:cubicBezTo>
                  <a:cubicBezTo>
                    <a:pt x="689412" y="698825"/>
                    <a:pt x="691294" y="658515"/>
                    <a:pt x="695398" y="618070"/>
                  </a:cubicBezTo>
                  <a:cubicBezTo>
                    <a:pt x="709095" y="632095"/>
                    <a:pt x="724220" y="644580"/>
                    <a:pt x="738235" y="658266"/>
                  </a:cubicBezTo>
                  <a:cubicBezTo>
                    <a:pt x="750639" y="670819"/>
                    <a:pt x="762793" y="683621"/>
                    <a:pt x="775606" y="695788"/>
                  </a:cubicBezTo>
                  <a:cubicBezTo>
                    <a:pt x="791049" y="711514"/>
                    <a:pt x="804836" y="728779"/>
                    <a:pt x="821073" y="743757"/>
                  </a:cubicBezTo>
                  <a:cubicBezTo>
                    <a:pt x="831617" y="754180"/>
                    <a:pt x="839849" y="765350"/>
                    <a:pt x="850144" y="776612"/>
                  </a:cubicBezTo>
                  <a:cubicBezTo>
                    <a:pt x="862413" y="789595"/>
                    <a:pt x="875520" y="801740"/>
                    <a:pt x="888718" y="813749"/>
                  </a:cubicBezTo>
                  <a:cubicBezTo>
                    <a:pt x="912211" y="832329"/>
                    <a:pt x="949831" y="863417"/>
                    <a:pt x="981352" y="851657"/>
                  </a:cubicBezTo>
                  <a:cubicBezTo>
                    <a:pt x="1005639" y="840101"/>
                    <a:pt x="996568" y="815992"/>
                    <a:pt x="986885" y="797344"/>
                  </a:cubicBezTo>
                  <a:cubicBezTo>
                    <a:pt x="977747" y="779421"/>
                    <a:pt x="968857" y="760932"/>
                    <a:pt x="957746" y="743870"/>
                  </a:cubicBezTo>
                  <a:cubicBezTo>
                    <a:pt x="948766" y="730683"/>
                    <a:pt x="938743" y="718243"/>
                    <a:pt x="929536" y="705192"/>
                  </a:cubicBezTo>
                  <a:cubicBezTo>
                    <a:pt x="908129" y="676415"/>
                    <a:pt x="881461" y="652057"/>
                    <a:pt x="854181" y="628968"/>
                  </a:cubicBezTo>
                  <a:cubicBezTo>
                    <a:pt x="845201" y="620834"/>
                    <a:pt x="836947" y="611974"/>
                    <a:pt x="827876" y="603953"/>
                  </a:cubicBezTo>
                  <a:cubicBezTo>
                    <a:pt x="818465" y="595366"/>
                    <a:pt x="807149" y="589180"/>
                    <a:pt x="797761" y="580592"/>
                  </a:cubicBezTo>
                  <a:cubicBezTo>
                    <a:pt x="835019" y="580343"/>
                    <a:pt x="872096" y="585690"/>
                    <a:pt x="909353" y="583742"/>
                  </a:cubicBezTo>
                  <a:cubicBezTo>
                    <a:pt x="938402" y="582586"/>
                    <a:pt x="967542" y="583855"/>
                    <a:pt x="996387" y="579641"/>
                  </a:cubicBezTo>
                  <a:cubicBezTo>
                    <a:pt x="1014233" y="577918"/>
                    <a:pt x="1032307" y="577805"/>
                    <a:pt x="1049881" y="573817"/>
                  </a:cubicBezTo>
                  <a:cubicBezTo>
                    <a:pt x="1066730" y="570169"/>
                    <a:pt x="1082808" y="563734"/>
                    <a:pt x="1099226" y="558545"/>
                  </a:cubicBezTo>
                  <a:cubicBezTo>
                    <a:pt x="1107979" y="555645"/>
                    <a:pt x="1117118" y="552586"/>
                    <a:pt x="1123694" y="545811"/>
                  </a:cubicBezTo>
                  <a:cubicBezTo>
                    <a:pt x="1148344" y="523357"/>
                    <a:pt x="1124012" y="492042"/>
                    <a:pt x="1097389" y="4870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8346172" y="257180"/>
              <a:ext cx="566960" cy="514066"/>
            </a:xfrm>
            <a:custGeom>
              <a:rect b="b" l="l" r="r" t="t"/>
              <a:pathLst>
                <a:path extrusionOk="0" h="1028131" w="1133920">
                  <a:moveTo>
                    <a:pt x="609612" y="1027805"/>
                  </a:moveTo>
                  <a:cubicBezTo>
                    <a:pt x="589883" y="1021324"/>
                    <a:pt x="579497" y="976030"/>
                    <a:pt x="573443" y="957178"/>
                  </a:cubicBezTo>
                  <a:cubicBezTo>
                    <a:pt x="561537" y="910365"/>
                    <a:pt x="553192" y="862488"/>
                    <a:pt x="552920" y="814066"/>
                  </a:cubicBezTo>
                  <a:cubicBezTo>
                    <a:pt x="550834" y="751234"/>
                    <a:pt x="550766" y="688356"/>
                    <a:pt x="550879" y="625502"/>
                  </a:cubicBezTo>
                  <a:cubicBezTo>
                    <a:pt x="519472" y="653349"/>
                    <a:pt x="486341" y="679724"/>
                    <a:pt x="456703" y="709316"/>
                  </a:cubicBezTo>
                  <a:cubicBezTo>
                    <a:pt x="430103" y="733787"/>
                    <a:pt x="406564" y="761317"/>
                    <a:pt x="379511" y="785313"/>
                  </a:cubicBezTo>
                  <a:cubicBezTo>
                    <a:pt x="332933" y="832714"/>
                    <a:pt x="280391" y="873976"/>
                    <a:pt x="224243" y="909504"/>
                  </a:cubicBezTo>
                  <a:cubicBezTo>
                    <a:pt x="204333" y="921717"/>
                    <a:pt x="182926" y="931687"/>
                    <a:pt x="160794" y="939119"/>
                  </a:cubicBezTo>
                  <a:cubicBezTo>
                    <a:pt x="146439" y="943220"/>
                    <a:pt x="127096" y="948047"/>
                    <a:pt x="123921" y="927812"/>
                  </a:cubicBezTo>
                  <a:cubicBezTo>
                    <a:pt x="118433" y="902072"/>
                    <a:pt x="131518" y="877964"/>
                    <a:pt x="144738" y="856823"/>
                  </a:cubicBezTo>
                  <a:cubicBezTo>
                    <a:pt x="170159" y="813885"/>
                    <a:pt x="206238" y="778606"/>
                    <a:pt x="244403" y="746974"/>
                  </a:cubicBezTo>
                  <a:cubicBezTo>
                    <a:pt x="292183" y="702949"/>
                    <a:pt x="344135" y="663885"/>
                    <a:pt x="396065" y="625003"/>
                  </a:cubicBezTo>
                  <a:cubicBezTo>
                    <a:pt x="407698" y="614127"/>
                    <a:pt x="419263" y="603092"/>
                    <a:pt x="432575" y="594187"/>
                  </a:cubicBezTo>
                  <a:cubicBezTo>
                    <a:pt x="400895" y="592669"/>
                    <a:pt x="369284" y="595547"/>
                    <a:pt x="337740" y="598221"/>
                  </a:cubicBezTo>
                  <a:cubicBezTo>
                    <a:pt x="301344" y="600940"/>
                    <a:pt x="264857" y="602322"/>
                    <a:pt x="228393" y="604067"/>
                  </a:cubicBezTo>
                  <a:cubicBezTo>
                    <a:pt x="192269" y="605562"/>
                    <a:pt x="156009" y="606310"/>
                    <a:pt x="119862" y="604746"/>
                  </a:cubicBezTo>
                  <a:cubicBezTo>
                    <a:pt x="96255" y="603115"/>
                    <a:pt x="72241" y="601755"/>
                    <a:pt x="49473" y="594822"/>
                  </a:cubicBezTo>
                  <a:cubicBezTo>
                    <a:pt x="25731" y="588341"/>
                    <a:pt x="-20915" y="555396"/>
                    <a:pt x="10560" y="531378"/>
                  </a:cubicBezTo>
                  <a:cubicBezTo>
                    <a:pt x="42852" y="512956"/>
                    <a:pt x="81538" y="512548"/>
                    <a:pt x="117753" y="511574"/>
                  </a:cubicBezTo>
                  <a:cubicBezTo>
                    <a:pt x="141450" y="510758"/>
                    <a:pt x="165170" y="510577"/>
                    <a:pt x="188822" y="509308"/>
                  </a:cubicBezTo>
                  <a:cubicBezTo>
                    <a:pt x="236602" y="506091"/>
                    <a:pt x="284518" y="506317"/>
                    <a:pt x="332366" y="504618"/>
                  </a:cubicBezTo>
                  <a:cubicBezTo>
                    <a:pt x="369715" y="504074"/>
                    <a:pt x="407154" y="501061"/>
                    <a:pt x="444208" y="507178"/>
                  </a:cubicBezTo>
                  <a:cubicBezTo>
                    <a:pt x="440806" y="497095"/>
                    <a:pt x="433640" y="488961"/>
                    <a:pt x="426860" y="480962"/>
                  </a:cubicBezTo>
                  <a:cubicBezTo>
                    <a:pt x="414955" y="467435"/>
                    <a:pt x="404047" y="453092"/>
                    <a:pt x="392278" y="439429"/>
                  </a:cubicBezTo>
                  <a:cubicBezTo>
                    <a:pt x="366676" y="412873"/>
                    <a:pt x="345382" y="382828"/>
                    <a:pt x="322071" y="354346"/>
                  </a:cubicBezTo>
                  <a:cubicBezTo>
                    <a:pt x="305653" y="332798"/>
                    <a:pt x="289121" y="311204"/>
                    <a:pt x="274381" y="288478"/>
                  </a:cubicBezTo>
                  <a:cubicBezTo>
                    <a:pt x="263474" y="271212"/>
                    <a:pt x="254426" y="252858"/>
                    <a:pt x="243790" y="235457"/>
                  </a:cubicBezTo>
                  <a:cubicBezTo>
                    <a:pt x="217327" y="195532"/>
                    <a:pt x="197190" y="151325"/>
                    <a:pt x="188232" y="104082"/>
                  </a:cubicBezTo>
                  <a:cubicBezTo>
                    <a:pt x="185352" y="88312"/>
                    <a:pt x="181044" y="61642"/>
                    <a:pt x="201226" y="56408"/>
                  </a:cubicBezTo>
                  <a:cubicBezTo>
                    <a:pt x="214742" y="53191"/>
                    <a:pt x="228847" y="55955"/>
                    <a:pt x="241523" y="61099"/>
                  </a:cubicBezTo>
                  <a:cubicBezTo>
                    <a:pt x="274676" y="73629"/>
                    <a:pt x="300392" y="99550"/>
                    <a:pt x="323046" y="125902"/>
                  </a:cubicBezTo>
                  <a:cubicBezTo>
                    <a:pt x="332253" y="136937"/>
                    <a:pt x="341573" y="147926"/>
                    <a:pt x="350235" y="159414"/>
                  </a:cubicBezTo>
                  <a:cubicBezTo>
                    <a:pt x="358852" y="170698"/>
                    <a:pt x="365338" y="183342"/>
                    <a:pt x="373139" y="195170"/>
                  </a:cubicBezTo>
                  <a:cubicBezTo>
                    <a:pt x="397516" y="227141"/>
                    <a:pt x="417676" y="261899"/>
                    <a:pt x="438947" y="295955"/>
                  </a:cubicBezTo>
                  <a:cubicBezTo>
                    <a:pt x="452643" y="318364"/>
                    <a:pt x="463370" y="342428"/>
                    <a:pt x="476205" y="365313"/>
                  </a:cubicBezTo>
                  <a:cubicBezTo>
                    <a:pt x="488291" y="385592"/>
                    <a:pt x="500129" y="406076"/>
                    <a:pt x="512760" y="425947"/>
                  </a:cubicBezTo>
                  <a:cubicBezTo>
                    <a:pt x="515345" y="382533"/>
                    <a:pt x="522783" y="339482"/>
                    <a:pt x="529903" y="296635"/>
                  </a:cubicBezTo>
                  <a:cubicBezTo>
                    <a:pt x="533486" y="273228"/>
                    <a:pt x="536298" y="249709"/>
                    <a:pt x="541423" y="226574"/>
                  </a:cubicBezTo>
                  <a:cubicBezTo>
                    <a:pt x="554394" y="165306"/>
                    <a:pt x="563442" y="101658"/>
                    <a:pt x="591652" y="45079"/>
                  </a:cubicBezTo>
                  <a:cubicBezTo>
                    <a:pt x="601766" y="25638"/>
                    <a:pt x="618819" y="8939"/>
                    <a:pt x="640067" y="2413"/>
                  </a:cubicBezTo>
                  <a:cubicBezTo>
                    <a:pt x="662018" y="-5359"/>
                    <a:pt x="689661" y="5970"/>
                    <a:pt x="689933" y="31688"/>
                  </a:cubicBezTo>
                  <a:cubicBezTo>
                    <a:pt x="692972" y="67262"/>
                    <a:pt x="689139" y="102813"/>
                    <a:pt x="684967" y="138138"/>
                  </a:cubicBezTo>
                  <a:cubicBezTo>
                    <a:pt x="675805" y="230336"/>
                    <a:pt x="653854" y="321242"/>
                    <a:pt x="647550" y="413757"/>
                  </a:cubicBezTo>
                  <a:cubicBezTo>
                    <a:pt x="658231" y="404354"/>
                    <a:pt x="669547" y="395698"/>
                    <a:pt x="679230" y="385185"/>
                  </a:cubicBezTo>
                  <a:cubicBezTo>
                    <a:pt x="687325" y="376529"/>
                    <a:pt x="695171" y="367601"/>
                    <a:pt x="703630" y="359286"/>
                  </a:cubicBezTo>
                  <a:cubicBezTo>
                    <a:pt x="721023" y="343107"/>
                    <a:pt x="735854" y="324505"/>
                    <a:pt x="752748" y="307873"/>
                  </a:cubicBezTo>
                  <a:cubicBezTo>
                    <a:pt x="784427" y="278191"/>
                    <a:pt x="816039" y="248372"/>
                    <a:pt x="849147" y="220298"/>
                  </a:cubicBezTo>
                  <a:cubicBezTo>
                    <a:pt x="876223" y="198025"/>
                    <a:pt x="902618" y="174732"/>
                    <a:pt x="932280" y="155857"/>
                  </a:cubicBezTo>
                  <a:cubicBezTo>
                    <a:pt x="952847" y="143644"/>
                    <a:pt x="976136" y="132111"/>
                    <a:pt x="1000718" y="134898"/>
                  </a:cubicBezTo>
                  <a:cubicBezTo>
                    <a:pt x="1014551" y="136756"/>
                    <a:pt x="1026524" y="147496"/>
                    <a:pt x="1031309" y="160366"/>
                  </a:cubicBezTo>
                  <a:cubicBezTo>
                    <a:pt x="1037591" y="178787"/>
                    <a:pt x="1026910" y="197299"/>
                    <a:pt x="1018020" y="212957"/>
                  </a:cubicBezTo>
                  <a:cubicBezTo>
                    <a:pt x="1004687" y="234142"/>
                    <a:pt x="987611" y="253266"/>
                    <a:pt x="968245" y="269127"/>
                  </a:cubicBezTo>
                  <a:cubicBezTo>
                    <a:pt x="953755" y="280139"/>
                    <a:pt x="940647" y="292737"/>
                    <a:pt x="927268" y="305041"/>
                  </a:cubicBezTo>
                  <a:cubicBezTo>
                    <a:pt x="912460" y="317753"/>
                    <a:pt x="898401" y="331257"/>
                    <a:pt x="884182" y="344603"/>
                  </a:cubicBezTo>
                  <a:cubicBezTo>
                    <a:pt x="869193" y="358040"/>
                    <a:pt x="853863" y="371091"/>
                    <a:pt x="839486" y="385162"/>
                  </a:cubicBezTo>
                  <a:cubicBezTo>
                    <a:pt x="810982" y="410925"/>
                    <a:pt x="782409" y="436665"/>
                    <a:pt x="754947" y="463493"/>
                  </a:cubicBezTo>
                  <a:cubicBezTo>
                    <a:pt x="829803" y="460207"/>
                    <a:pt x="904727" y="464444"/>
                    <a:pt x="979175" y="472397"/>
                  </a:cubicBezTo>
                  <a:cubicBezTo>
                    <a:pt x="1018610" y="476680"/>
                    <a:pt x="1058567" y="478334"/>
                    <a:pt x="1097389" y="487035"/>
                  </a:cubicBezTo>
                  <a:cubicBezTo>
                    <a:pt x="1124012" y="492042"/>
                    <a:pt x="1148344" y="523357"/>
                    <a:pt x="1123694" y="545811"/>
                  </a:cubicBezTo>
                  <a:cubicBezTo>
                    <a:pt x="1117118" y="552586"/>
                    <a:pt x="1107979" y="555645"/>
                    <a:pt x="1099226" y="558545"/>
                  </a:cubicBezTo>
                  <a:cubicBezTo>
                    <a:pt x="1082808" y="563734"/>
                    <a:pt x="1066730" y="570169"/>
                    <a:pt x="1049881" y="573817"/>
                  </a:cubicBezTo>
                  <a:cubicBezTo>
                    <a:pt x="1032307" y="577805"/>
                    <a:pt x="1014233" y="577918"/>
                    <a:pt x="996387" y="579641"/>
                  </a:cubicBezTo>
                  <a:cubicBezTo>
                    <a:pt x="967542" y="583855"/>
                    <a:pt x="938402" y="582586"/>
                    <a:pt x="909353" y="583742"/>
                  </a:cubicBezTo>
                  <a:cubicBezTo>
                    <a:pt x="872096" y="585690"/>
                    <a:pt x="835019" y="580343"/>
                    <a:pt x="797761" y="580592"/>
                  </a:cubicBezTo>
                  <a:cubicBezTo>
                    <a:pt x="807149" y="589180"/>
                    <a:pt x="818465" y="595366"/>
                    <a:pt x="827876" y="603953"/>
                  </a:cubicBezTo>
                  <a:cubicBezTo>
                    <a:pt x="836947" y="611974"/>
                    <a:pt x="845201" y="620834"/>
                    <a:pt x="854181" y="628968"/>
                  </a:cubicBezTo>
                  <a:cubicBezTo>
                    <a:pt x="881461" y="652057"/>
                    <a:pt x="908129" y="676415"/>
                    <a:pt x="929536" y="705192"/>
                  </a:cubicBezTo>
                  <a:cubicBezTo>
                    <a:pt x="938743" y="718243"/>
                    <a:pt x="948766" y="730683"/>
                    <a:pt x="957746" y="743870"/>
                  </a:cubicBezTo>
                  <a:cubicBezTo>
                    <a:pt x="968857" y="760932"/>
                    <a:pt x="977747" y="779421"/>
                    <a:pt x="986885" y="797344"/>
                  </a:cubicBezTo>
                  <a:cubicBezTo>
                    <a:pt x="996568" y="815992"/>
                    <a:pt x="1005639" y="840101"/>
                    <a:pt x="981352" y="851657"/>
                  </a:cubicBezTo>
                  <a:cubicBezTo>
                    <a:pt x="949831" y="863417"/>
                    <a:pt x="912211" y="832329"/>
                    <a:pt x="888718" y="813749"/>
                  </a:cubicBezTo>
                  <a:cubicBezTo>
                    <a:pt x="875520" y="801740"/>
                    <a:pt x="862413" y="789595"/>
                    <a:pt x="850144" y="776612"/>
                  </a:cubicBezTo>
                  <a:cubicBezTo>
                    <a:pt x="839849" y="765350"/>
                    <a:pt x="831617" y="754180"/>
                    <a:pt x="821073" y="743757"/>
                  </a:cubicBezTo>
                  <a:cubicBezTo>
                    <a:pt x="804836" y="728779"/>
                    <a:pt x="791049" y="711514"/>
                    <a:pt x="775606" y="695788"/>
                  </a:cubicBezTo>
                  <a:cubicBezTo>
                    <a:pt x="762793" y="683621"/>
                    <a:pt x="750639" y="670819"/>
                    <a:pt x="738235" y="658266"/>
                  </a:cubicBezTo>
                  <a:cubicBezTo>
                    <a:pt x="724220" y="644580"/>
                    <a:pt x="709095" y="632095"/>
                    <a:pt x="695398" y="618070"/>
                  </a:cubicBezTo>
                  <a:cubicBezTo>
                    <a:pt x="691294" y="658515"/>
                    <a:pt x="689412" y="698825"/>
                    <a:pt x="686328" y="739270"/>
                  </a:cubicBezTo>
                  <a:cubicBezTo>
                    <a:pt x="682971" y="785947"/>
                    <a:pt x="675261" y="832103"/>
                    <a:pt x="665896" y="877918"/>
                  </a:cubicBezTo>
                  <a:cubicBezTo>
                    <a:pt x="660113" y="900599"/>
                    <a:pt x="636915" y="1035622"/>
                    <a:pt x="609612" y="1027805"/>
                  </a:cubicBezTo>
                  <a:close/>
                  <a:moveTo>
                    <a:pt x="611744" y="1016068"/>
                  </a:moveTo>
                  <a:cubicBezTo>
                    <a:pt x="617481" y="1008862"/>
                    <a:pt x="621744" y="1000705"/>
                    <a:pt x="624715" y="992004"/>
                  </a:cubicBezTo>
                  <a:cubicBezTo>
                    <a:pt x="631019" y="973900"/>
                    <a:pt x="636325" y="955479"/>
                    <a:pt x="640634" y="936808"/>
                  </a:cubicBezTo>
                  <a:cubicBezTo>
                    <a:pt x="655873" y="873228"/>
                    <a:pt x="669002" y="808832"/>
                    <a:pt x="674195" y="743575"/>
                  </a:cubicBezTo>
                  <a:cubicBezTo>
                    <a:pt x="678050" y="698485"/>
                    <a:pt x="679275" y="653190"/>
                    <a:pt x="684876" y="608281"/>
                  </a:cubicBezTo>
                  <a:cubicBezTo>
                    <a:pt x="685738" y="602752"/>
                    <a:pt x="691702" y="598606"/>
                    <a:pt x="696600" y="602616"/>
                  </a:cubicBezTo>
                  <a:cubicBezTo>
                    <a:pt x="702473" y="608440"/>
                    <a:pt x="708143" y="614489"/>
                    <a:pt x="714220" y="620109"/>
                  </a:cubicBezTo>
                  <a:cubicBezTo>
                    <a:pt x="730366" y="635063"/>
                    <a:pt x="746920" y="649565"/>
                    <a:pt x="761864" y="665743"/>
                  </a:cubicBezTo>
                  <a:cubicBezTo>
                    <a:pt x="773111" y="677412"/>
                    <a:pt x="785266" y="688153"/>
                    <a:pt x="796015" y="700298"/>
                  </a:cubicBezTo>
                  <a:cubicBezTo>
                    <a:pt x="807376" y="713915"/>
                    <a:pt x="820007" y="726287"/>
                    <a:pt x="832570" y="738794"/>
                  </a:cubicBezTo>
                  <a:cubicBezTo>
                    <a:pt x="841096" y="747541"/>
                    <a:pt x="848625" y="757239"/>
                    <a:pt x="856653" y="766438"/>
                  </a:cubicBezTo>
                  <a:cubicBezTo>
                    <a:pt x="872526" y="782979"/>
                    <a:pt x="888922" y="799225"/>
                    <a:pt x="906904" y="813500"/>
                  </a:cubicBezTo>
                  <a:cubicBezTo>
                    <a:pt x="925477" y="826098"/>
                    <a:pt x="956226" y="851317"/>
                    <a:pt x="979198" y="839444"/>
                  </a:cubicBezTo>
                  <a:cubicBezTo>
                    <a:pt x="983801" y="836136"/>
                    <a:pt x="986749" y="830924"/>
                    <a:pt x="984890" y="825260"/>
                  </a:cubicBezTo>
                  <a:cubicBezTo>
                    <a:pt x="983438" y="817442"/>
                    <a:pt x="980196" y="810169"/>
                    <a:pt x="976681" y="803077"/>
                  </a:cubicBezTo>
                  <a:cubicBezTo>
                    <a:pt x="967383" y="784791"/>
                    <a:pt x="958449" y="766234"/>
                    <a:pt x="947156" y="749059"/>
                  </a:cubicBezTo>
                  <a:cubicBezTo>
                    <a:pt x="933391" y="730547"/>
                    <a:pt x="920442" y="711355"/>
                    <a:pt x="905385" y="693885"/>
                  </a:cubicBezTo>
                  <a:cubicBezTo>
                    <a:pt x="889035" y="675962"/>
                    <a:pt x="871506" y="658651"/>
                    <a:pt x="852866" y="643334"/>
                  </a:cubicBezTo>
                  <a:cubicBezTo>
                    <a:pt x="841323" y="633681"/>
                    <a:pt x="831119" y="622579"/>
                    <a:pt x="819939" y="612518"/>
                  </a:cubicBezTo>
                  <a:cubicBezTo>
                    <a:pt x="811208" y="604905"/>
                    <a:pt x="801321" y="598832"/>
                    <a:pt x="792387" y="591491"/>
                  </a:cubicBezTo>
                  <a:cubicBezTo>
                    <a:pt x="786151" y="586506"/>
                    <a:pt x="773860" y="574293"/>
                    <a:pt x="786491" y="569331"/>
                  </a:cubicBezTo>
                  <a:cubicBezTo>
                    <a:pt x="800278" y="568085"/>
                    <a:pt x="814270" y="569422"/>
                    <a:pt x="828125" y="569625"/>
                  </a:cubicBezTo>
                  <a:cubicBezTo>
                    <a:pt x="857356" y="571098"/>
                    <a:pt x="886518" y="573704"/>
                    <a:pt x="915794" y="571755"/>
                  </a:cubicBezTo>
                  <a:cubicBezTo>
                    <a:pt x="939491" y="570940"/>
                    <a:pt x="963301" y="572073"/>
                    <a:pt x="986863" y="568900"/>
                  </a:cubicBezTo>
                  <a:cubicBezTo>
                    <a:pt x="1005752" y="566499"/>
                    <a:pt x="1024892" y="566702"/>
                    <a:pt x="1043645" y="563168"/>
                  </a:cubicBezTo>
                  <a:cubicBezTo>
                    <a:pt x="1062807" y="559270"/>
                    <a:pt x="1080994" y="551929"/>
                    <a:pt x="1099589" y="546083"/>
                  </a:cubicBezTo>
                  <a:cubicBezTo>
                    <a:pt x="1124420" y="538515"/>
                    <a:pt x="1130905" y="518281"/>
                    <a:pt x="1107186" y="503100"/>
                  </a:cubicBezTo>
                  <a:cubicBezTo>
                    <a:pt x="1091017" y="495373"/>
                    <a:pt x="1072558" y="494467"/>
                    <a:pt x="1055052" y="491816"/>
                  </a:cubicBezTo>
                  <a:cubicBezTo>
                    <a:pt x="1043645" y="490456"/>
                    <a:pt x="1032216" y="489074"/>
                    <a:pt x="1020764" y="487964"/>
                  </a:cubicBezTo>
                  <a:cubicBezTo>
                    <a:pt x="980082" y="484384"/>
                    <a:pt x="939287" y="480169"/>
                    <a:pt x="898605" y="476884"/>
                  </a:cubicBezTo>
                  <a:cubicBezTo>
                    <a:pt x="857991" y="474845"/>
                    <a:pt x="817308" y="473190"/>
                    <a:pt x="776649" y="474459"/>
                  </a:cubicBezTo>
                  <a:cubicBezTo>
                    <a:pt x="767397" y="474006"/>
                    <a:pt x="744108" y="478923"/>
                    <a:pt x="739323" y="469792"/>
                  </a:cubicBezTo>
                  <a:cubicBezTo>
                    <a:pt x="736942" y="464399"/>
                    <a:pt x="742226" y="460298"/>
                    <a:pt x="745378" y="456604"/>
                  </a:cubicBezTo>
                  <a:cubicBezTo>
                    <a:pt x="752680" y="448787"/>
                    <a:pt x="760594" y="441604"/>
                    <a:pt x="768531" y="434467"/>
                  </a:cubicBezTo>
                  <a:cubicBezTo>
                    <a:pt x="777284" y="426672"/>
                    <a:pt x="785765" y="418561"/>
                    <a:pt x="794110" y="410336"/>
                  </a:cubicBezTo>
                  <a:cubicBezTo>
                    <a:pt x="810551" y="394837"/>
                    <a:pt x="827830" y="380766"/>
                    <a:pt x="843840" y="364882"/>
                  </a:cubicBezTo>
                  <a:cubicBezTo>
                    <a:pt x="859963" y="349996"/>
                    <a:pt x="876971" y="336129"/>
                    <a:pt x="892505" y="320608"/>
                  </a:cubicBezTo>
                  <a:cubicBezTo>
                    <a:pt x="908514" y="305879"/>
                    <a:pt x="924842" y="291537"/>
                    <a:pt x="940738" y="276695"/>
                  </a:cubicBezTo>
                  <a:cubicBezTo>
                    <a:pt x="960512" y="260358"/>
                    <a:pt x="980604" y="244384"/>
                    <a:pt x="996183" y="223742"/>
                  </a:cubicBezTo>
                  <a:cubicBezTo>
                    <a:pt x="1008065" y="207654"/>
                    <a:pt x="1020696" y="190457"/>
                    <a:pt x="1021535" y="170019"/>
                  </a:cubicBezTo>
                  <a:cubicBezTo>
                    <a:pt x="1015980" y="138410"/>
                    <a:pt x="981896" y="143938"/>
                    <a:pt x="959877" y="154429"/>
                  </a:cubicBezTo>
                  <a:cubicBezTo>
                    <a:pt x="933754" y="166167"/>
                    <a:pt x="911417" y="184339"/>
                    <a:pt x="889307" y="202148"/>
                  </a:cubicBezTo>
                  <a:cubicBezTo>
                    <a:pt x="864703" y="222292"/>
                    <a:pt x="839917" y="243523"/>
                    <a:pt x="816265" y="264595"/>
                  </a:cubicBezTo>
                  <a:cubicBezTo>
                    <a:pt x="806923" y="272753"/>
                    <a:pt x="797874" y="281295"/>
                    <a:pt x="789053" y="290018"/>
                  </a:cubicBezTo>
                  <a:cubicBezTo>
                    <a:pt x="771978" y="306310"/>
                    <a:pt x="753904" y="321559"/>
                    <a:pt x="738802" y="339799"/>
                  </a:cubicBezTo>
                  <a:cubicBezTo>
                    <a:pt x="726896" y="353553"/>
                    <a:pt x="713222" y="365585"/>
                    <a:pt x="700863" y="378908"/>
                  </a:cubicBezTo>
                  <a:cubicBezTo>
                    <a:pt x="688074" y="393568"/>
                    <a:pt x="674218" y="407163"/>
                    <a:pt x="658934" y="419218"/>
                  </a:cubicBezTo>
                  <a:cubicBezTo>
                    <a:pt x="653786" y="423342"/>
                    <a:pt x="649614" y="428734"/>
                    <a:pt x="644081" y="432269"/>
                  </a:cubicBezTo>
                  <a:cubicBezTo>
                    <a:pt x="640725" y="434195"/>
                    <a:pt x="636189" y="432246"/>
                    <a:pt x="635146" y="428553"/>
                  </a:cubicBezTo>
                  <a:cubicBezTo>
                    <a:pt x="634579" y="425471"/>
                    <a:pt x="635463" y="422027"/>
                    <a:pt x="635509" y="418991"/>
                  </a:cubicBezTo>
                  <a:cubicBezTo>
                    <a:pt x="636393" y="402904"/>
                    <a:pt x="637822" y="386884"/>
                    <a:pt x="639817" y="370910"/>
                  </a:cubicBezTo>
                  <a:cubicBezTo>
                    <a:pt x="645895" y="319067"/>
                    <a:pt x="654671" y="267541"/>
                    <a:pt x="662721" y="215970"/>
                  </a:cubicBezTo>
                  <a:cubicBezTo>
                    <a:pt x="667030" y="192836"/>
                    <a:pt x="670023" y="169543"/>
                    <a:pt x="672381" y="146136"/>
                  </a:cubicBezTo>
                  <a:cubicBezTo>
                    <a:pt x="675102" y="118040"/>
                    <a:pt x="679547" y="90011"/>
                    <a:pt x="679207" y="61688"/>
                  </a:cubicBezTo>
                  <a:cubicBezTo>
                    <a:pt x="678776" y="48954"/>
                    <a:pt x="680069" y="35268"/>
                    <a:pt x="676259" y="23032"/>
                  </a:cubicBezTo>
                  <a:cubicBezTo>
                    <a:pt x="663651" y="2390"/>
                    <a:pt x="634307" y="13788"/>
                    <a:pt x="620179" y="27088"/>
                  </a:cubicBezTo>
                  <a:cubicBezTo>
                    <a:pt x="592400" y="51627"/>
                    <a:pt x="580336" y="106869"/>
                    <a:pt x="570812" y="142284"/>
                  </a:cubicBezTo>
                  <a:cubicBezTo>
                    <a:pt x="561537" y="185200"/>
                    <a:pt x="551673" y="228070"/>
                    <a:pt x="544847" y="271438"/>
                  </a:cubicBezTo>
                  <a:cubicBezTo>
                    <a:pt x="542058" y="294595"/>
                    <a:pt x="536729" y="317322"/>
                    <a:pt x="533531" y="340411"/>
                  </a:cubicBezTo>
                  <a:cubicBezTo>
                    <a:pt x="530153" y="362345"/>
                    <a:pt x="526184" y="384210"/>
                    <a:pt x="523554" y="406280"/>
                  </a:cubicBezTo>
                  <a:cubicBezTo>
                    <a:pt x="522669" y="413259"/>
                    <a:pt x="521785" y="420237"/>
                    <a:pt x="521241" y="427239"/>
                  </a:cubicBezTo>
                  <a:cubicBezTo>
                    <a:pt x="520764" y="430139"/>
                    <a:pt x="521944" y="434082"/>
                    <a:pt x="518656" y="435577"/>
                  </a:cubicBezTo>
                  <a:cubicBezTo>
                    <a:pt x="518429" y="440177"/>
                    <a:pt x="512873" y="442601"/>
                    <a:pt x="509290" y="439814"/>
                  </a:cubicBezTo>
                  <a:cubicBezTo>
                    <a:pt x="499222" y="430071"/>
                    <a:pt x="494006" y="416408"/>
                    <a:pt x="486228" y="404875"/>
                  </a:cubicBezTo>
                  <a:cubicBezTo>
                    <a:pt x="473574" y="384188"/>
                    <a:pt x="460989" y="363432"/>
                    <a:pt x="450557" y="341499"/>
                  </a:cubicBezTo>
                  <a:cubicBezTo>
                    <a:pt x="430964" y="303024"/>
                    <a:pt x="407267" y="266703"/>
                    <a:pt x="384092" y="230358"/>
                  </a:cubicBezTo>
                  <a:cubicBezTo>
                    <a:pt x="370486" y="212050"/>
                    <a:pt x="357605" y="193334"/>
                    <a:pt x="346063" y="173644"/>
                  </a:cubicBezTo>
                  <a:cubicBezTo>
                    <a:pt x="324112" y="144120"/>
                    <a:pt x="300777" y="114890"/>
                    <a:pt x="271910" y="91801"/>
                  </a:cubicBezTo>
                  <a:cubicBezTo>
                    <a:pt x="253791" y="78138"/>
                    <a:pt x="223291" y="60215"/>
                    <a:pt x="200705" y="69233"/>
                  </a:cubicBezTo>
                  <a:cubicBezTo>
                    <a:pt x="194650" y="80177"/>
                    <a:pt x="198437" y="93183"/>
                    <a:pt x="200296" y="104784"/>
                  </a:cubicBezTo>
                  <a:cubicBezTo>
                    <a:pt x="206238" y="132949"/>
                    <a:pt x="215694" y="160275"/>
                    <a:pt x="228416" y="186083"/>
                  </a:cubicBezTo>
                  <a:cubicBezTo>
                    <a:pt x="237486" y="204346"/>
                    <a:pt x="249278" y="221046"/>
                    <a:pt x="259369" y="238742"/>
                  </a:cubicBezTo>
                  <a:cubicBezTo>
                    <a:pt x="274631" y="266657"/>
                    <a:pt x="290663" y="294097"/>
                    <a:pt x="310415" y="319135"/>
                  </a:cubicBezTo>
                  <a:cubicBezTo>
                    <a:pt x="324679" y="339437"/>
                    <a:pt x="340688" y="358357"/>
                    <a:pt x="355950" y="377888"/>
                  </a:cubicBezTo>
                  <a:cubicBezTo>
                    <a:pt x="364363" y="388946"/>
                    <a:pt x="372572" y="400230"/>
                    <a:pt x="381960" y="410539"/>
                  </a:cubicBezTo>
                  <a:cubicBezTo>
                    <a:pt x="398355" y="427873"/>
                    <a:pt x="413481" y="446295"/>
                    <a:pt x="428515" y="464807"/>
                  </a:cubicBezTo>
                  <a:cubicBezTo>
                    <a:pt x="437495" y="476068"/>
                    <a:pt x="462349" y="500109"/>
                    <a:pt x="455093" y="515222"/>
                  </a:cubicBezTo>
                  <a:cubicBezTo>
                    <a:pt x="448267" y="523583"/>
                    <a:pt x="421077" y="514520"/>
                    <a:pt x="410034" y="515086"/>
                  </a:cubicBezTo>
                  <a:cubicBezTo>
                    <a:pt x="350462" y="514860"/>
                    <a:pt x="290913" y="518168"/>
                    <a:pt x="231341" y="518734"/>
                  </a:cubicBezTo>
                  <a:cubicBezTo>
                    <a:pt x="195376" y="520547"/>
                    <a:pt x="159433" y="522496"/>
                    <a:pt x="123400" y="523085"/>
                  </a:cubicBezTo>
                  <a:cubicBezTo>
                    <a:pt x="91425" y="523968"/>
                    <a:pt x="60494" y="523946"/>
                    <a:pt x="30402" y="534845"/>
                  </a:cubicBezTo>
                  <a:cubicBezTo>
                    <a:pt x="23486" y="537790"/>
                    <a:pt x="13871" y="540192"/>
                    <a:pt x="11830" y="548349"/>
                  </a:cubicBezTo>
                  <a:cubicBezTo>
                    <a:pt x="12578" y="563553"/>
                    <a:pt x="35799" y="577125"/>
                    <a:pt x="48634" y="582201"/>
                  </a:cubicBezTo>
                  <a:cubicBezTo>
                    <a:pt x="91289" y="595388"/>
                    <a:pt x="136688" y="593576"/>
                    <a:pt x="180840" y="593734"/>
                  </a:cubicBezTo>
                  <a:cubicBezTo>
                    <a:pt x="228983" y="593009"/>
                    <a:pt x="277080" y="590109"/>
                    <a:pt x="325155" y="587435"/>
                  </a:cubicBezTo>
                  <a:cubicBezTo>
                    <a:pt x="360009" y="584807"/>
                    <a:pt x="394863" y="580864"/>
                    <a:pt x="429876" y="582360"/>
                  </a:cubicBezTo>
                  <a:cubicBezTo>
                    <a:pt x="437359" y="583334"/>
                    <a:pt x="452507" y="580864"/>
                    <a:pt x="452530" y="591695"/>
                  </a:cubicBezTo>
                  <a:cubicBezTo>
                    <a:pt x="452326" y="593122"/>
                    <a:pt x="451555" y="594641"/>
                    <a:pt x="450535" y="595660"/>
                  </a:cubicBezTo>
                  <a:cubicBezTo>
                    <a:pt x="445160" y="600011"/>
                    <a:pt x="439173" y="603636"/>
                    <a:pt x="433686" y="607850"/>
                  </a:cubicBezTo>
                  <a:cubicBezTo>
                    <a:pt x="420057" y="617344"/>
                    <a:pt x="409240" y="630101"/>
                    <a:pt x="395997" y="640071"/>
                  </a:cubicBezTo>
                  <a:cubicBezTo>
                    <a:pt x="367129" y="660509"/>
                    <a:pt x="339600" y="682760"/>
                    <a:pt x="311662" y="704444"/>
                  </a:cubicBezTo>
                  <a:cubicBezTo>
                    <a:pt x="291661" y="720872"/>
                    <a:pt x="272046" y="737730"/>
                    <a:pt x="252907" y="755109"/>
                  </a:cubicBezTo>
                  <a:cubicBezTo>
                    <a:pt x="225037" y="778311"/>
                    <a:pt x="198392" y="803190"/>
                    <a:pt x="175919" y="831717"/>
                  </a:cubicBezTo>
                  <a:cubicBezTo>
                    <a:pt x="167914" y="842254"/>
                    <a:pt x="160703" y="853379"/>
                    <a:pt x="153764" y="864618"/>
                  </a:cubicBezTo>
                  <a:cubicBezTo>
                    <a:pt x="142176" y="883809"/>
                    <a:pt x="128955" y="906468"/>
                    <a:pt x="136734" y="929444"/>
                  </a:cubicBezTo>
                  <a:cubicBezTo>
                    <a:pt x="139477" y="933137"/>
                    <a:pt x="145736" y="930056"/>
                    <a:pt x="149637" y="929965"/>
                  </a:cubicBezTo>
                  <a:cubicBezTo>
                    <a:pt x="160068" y="927722"/>
                    <a:pt x="169887" y="923507"/>
                    <a:pt x="179661" y="919361"/>
                  </a:cubicBezTo>
                  <a:cubicBezTo>
                    <a:pt x="202995" y="909799"/>
                    <a:pt x="224175" y="896204"/>
                    <a:pt x="244947" y="882087"/>
                  </a:cubicBezTo>
                  <a:cubicBezTo>
                    <a:pt x="274427" y="861332"/>
                    <a:pt x="303430" y="839897"/>
                    <a:pt x="330438" y="815992"/>
                  </a:cubicBezTo>
                  <a:cubicBezTo>
                    <a:pt x="344181" y="804323"/>
                    <a:pt x="356517" y="791181"/>
                    <a:pt x="369533" y="778719"/>
                  </a:cubicBezTo>
                  <a:cubicBezTo>
                    <a:pt x="378286" y="770652"/>
                    <a:pt x="387244" y="762790"/>
                    <a:pt x="395566" y="754270"/>
                  </a:cubicBezTo>
                  <a:cubicBezTo>
                    <a:pt x="430783" y="716498"/>
                    <a:pt x="468653" y="681378"/>
                    <a:pt x="507453" y="647344"/>
                  </a:cubicBezTo>
                  <a:cubicBezTo>
                    <a:pt x="518792" y="637352"/>
                    <a:pt x="530924" y="628289"/>
                    <a:pt x="541945" y="617934"/>
                  </a:cubicBezTo>
                  <a:cubicBezTo>
                    <a:pt x="547092" y="613153"/>
                    <a:pt x="557002" y="601755"/>
                    <a:pt x="562150" y="612450"/>
                  </a:cubicBezTo>
                  <a:cubicBezTo>
                    <a:pt x="563329" y="617820"/>
                    <a:pt x="562354" y="623508"/>
                    <a:pt x="562648" y="628991"/>
                  </a:cubicBezTo>
                  <a:cubicBezTo>
                    <a:pt x="562626" y="685683"/>
                    <a:pt x="562512" y="742397"/>
                    <a:pt x="564281" y="799066"/>
                  </a:cubicBezTo>
                  <a:cubicBezTo>
                    <a:pt x="564531" y="839965"/>
                    <a:pt x="568114" y="880705"/>
                    <a:pt x="577026" y="920675"/>
                  </a:cubicBezTo>
                  <a:cubicBezTo>
                    <a:pt x="581085" y="939686"/>
                    <a:pt x="585325" y="958741"/>
                    <a:pt x="591856" y="977095"/>
                  </a:cubicBezTo>
                  <a:cubicBezTo>
                    <a:pt x="597117" y="990531"/>
                    <a:pt x="600224" y="1006392"/>
                    <a:pt x="611744" y="101606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8352052" y="263033"/>
              <a:ext cx="555101" cy="502159"/>
            </a:xfrm>
            <a:custGeom>
              <a:rect b="b" l="l" r="r" t="t"/>
              <a:pathLst>
                <a:path extrusionOk="0" h="1004317" w="1110203">
                  <a:moveTo>
                    <a:pt x="1095424" y="491373"/>
                  </a:moveTo>
                  <a:cubicBezTo>
                    <a:pt x="1119144" y="506554"/>
                    <a:pt x="1112635" y="526788"/>
                    <a:pt x="1087827" y="534356"/>
                  </a:cubicBezTo>
                  <a:cubicBezTo>
                    <a:pt x="1069232" y="540202"/>
                    <a:pt x="1051045" y="547543"/>
                    <a:pt x="1031883" y="551441"/>
                  </a:cubicBezTo>
                  <a:cubicBezTo>
                    <a:pt x="1013152" y="554975"/>
                    <a:pt x="993990" y="554771"/>
                    <a:pt x="975101" y="557173"/>
                  </a:cubicBezTo>
                  <a:cubicBezTo>
                    <a:pt x="951517" y="560368"/>
                    <a:pt x="927729" y="559212"/>
                    <a:pt x="904032" y="560028"/>
                  </a:cubicBezTo>
                  <a:cubicBezTo>
                    <a:pt x="874756" y="561977"/>
                    <a:pt x="845571" y="559371"/>
                    <a:pt x="816363" y="557898"/>
                  </a:cubicBezTo>
                  <a:cubicBezTo>
                    <a:pt x="802508" y="557694"/>
                    <a:pt x="788516" y="556335"/>
                    <a:pt x="774729" y="557604"/>
                  </a:cubicBezTo>
                  <a:cubicBezTo>
                    <a:pt x="762098" y="562566"/>
                    <a:pt x="774366" y="574779"/>
                    <a:pt x="780625" y="579764"/>
                  </a:cubicBezTo>
                  <a:cubicBezTo>
                    <a:pt x="789559" y="587105"/>
                    <a:pt x="799447" y="593178"/>
                    <a:pt x="808154" y="600791"/>
                  </a:cubicBezTo>
                  <a:cubicBezTo>
                    <a:pt x="819334" y="610851"/>
                    <a:pt x="829539" y="621954"/>
                    <a:pt x="841081" y="631607"/>
                  </a:cubicBezTo>
                  <a:cubicBezTo>
                    <a:pt x="859721" y="646901"/>
                    <a:pt x="877273" y="664235"/>
                    <a:pt x="893623" y="682135"/>
                  </a:cubicBezTo>
                  <a:cubicBezTo>
                    <a:pt x="908680" y="699628"/>
                    <a:pt x="921652" y="718797"/>
                    <a:pt x="935394" y="737309"/>
                  </a:cubicBezTo>
                  <a:cubicBezTo>
                    <a:pt x="946687" y="754484"/>
                    <a:pt x="955599" y="773042"/>
                    <a:pt x="964919" y="791327"/>
                  </a:cubicBezTo>
                  <a:cubicBezTo>
                    <a:pt x="968434" y="798419"/>
                    <a:pt x="971677" y="805670"/>
                    <a:pt x="973128" y="813510"/>
                  </a:cubicBezTo>
                  <a:cubicBezTo>
                    <a:pt x="974987" y="819175"/>
                    <a:pt x="972039" y="824386"/>
                    <a:pt x="967436" y="827694"/>
                  </a:cubicBezTo>
                  <a:cubicBezTo>
                    <a:pt x="944442" y="839567"/>
                    <a:pt x="913692" y="814348"/>
                    <a:pt x="895142" y="801750"/>
                  </a:cubicBezTo>
                  <a:cubicBezTo>
                    <a:pt x="877182" y="787475"/>
                    <a:pt x="860787" y="771206"/>
                    <a:pt x="844891" y="754688"/>
                  </a:cubicBezTo>
                  <a:cubicBezTo>
                    <a:pt x="836863" y="745489"/>
                    <a:pt x="829357" y="735791"/>
                    <a:pt x="820808" y="727045"/>
                  </a:cubicBezTo>
                  <a:cubicBezTo>
                    <a:pt x="808245" y="714537"/>
                    <a:pt x="795614" y="702166"/>
                    <a:pt x="784253" y="688548"/>
                  </a:cubicBezTo>
                  <a:cubicBezTo>
                    <a:pt x="773504" y="676403"/>
                    <a:pt x="761350" y="665663"/>
                    <a:pt x="750102" y="653993"/>
                  </a:cubicBezTo>
                  <a:cubicBezTo>
                    <a:pt x="735158" y="637792"/>
                    <a:pt x="718604" y="623314"/>
                    <a:pt x="702458" y="608359"/>
                  </a:cubicBezTo>
                  <a:cubicBezTo>
                    <a:pt x="696381" y="602740"/>
                    <a:pt x="690711" y="596690"/>
                    <a:pt x="684838" y="590867"/>
                  </a:cubicBezTo>
                  <a:cubicBezTo>
                    <a:pt x="679940" y="586879"/>
                    <a:pt x="673976" y="591002"/>
                    <a:pt x="673114" y="596531"/>
                  </a:cubicBezTo>
                  <a:cubicBezTo>
                    <a:pt x="667513" y="641418"/>
                    <a:pt x="666289" y="686735"/>
                    <a:pt x="662434" y="731826"/>
                  </a:cubicBezTo>
                  <a:cubicBezTo>
                    <a:pt x="657241" y="797082"/>
                    <a:pt x="644111" y="861478"/>
                    <a:pt x="628872" y="925058"/>
                  </a:cubicBezTo>
                  <a:cubicBezTo>
                    <a:pt x="624586" y="943729"/>
                    <a:pt x="619257" y="962150"/>
                    <a:pt x="612953" y="980254"/>
                  </a:cubicBezTo>
                  <a:cubicBezTo>
                    <a:pt x="609982" y="988955"/>
                    <a:pt x="605719" y="997112"/>
                    <a:pt x="599982" y="1004318"/>
                  </a:cubicBezTo>
                  <a:cubicBezTo>
                    <a:pt x="588462" y="994620"/>
                    <a:pt x="585355" y="978759"/>
                    <a:pt x="580049" y="965300"/>
                  </a:cubicBezTo>
                  <a:cubicBezTo>
                    <a:pt x="573518" y="946969"/>
                    <a:pt x="569300" y="927890"/>
                    <a:pt x="565218" y="908880"/>
                  </a:cubicBezTo>
                  <a:cubicBezTo>
                    <a:pt x="556284" y="868910"/>
                    <a:pt x="552701" y="828170"/>
                    <a:pt x="552474" y="787271"/>
                  </a:cubicBezTo>
                  <a:cubicBezTo>
                    <a:pt x="550705" y="730602"/>
                    <a:pt x="550796" y="673888"/>
                    <a:pt x="550841" y="617196"/>
                  </a:cubicBezTo>
                  <a:cubicBezTo>
                    <a:pt x="550546" y="611712"/>
                    <a:pt x="551522" y="606025"/>
                    <a:pt x="550342" y="600655"/>
                  </a:cubicBezTo>
                  <a:cubicBezTo>
                    <a:pt x="545217" y="589960"/>
                    <a:pt x="535285" y="601380"/>
                    <a:pt x="530137" y="606138"/>
                  </a:cubicBezTo>
                  <a:cubicBezTo>
                    <a:pt x="519116" y="616493"/>
                    <a:pt x="506984" y="625557"/>
                    <a:pt x="495646" y="635549"/>
                  </a:cubicBezTo>
                  <a:cubicBezTo>
                    <a:pt x="456823" y="669582"/>
                    <a:pt x="418976" y="704703"/>
                    <a:pt x="383759" y="742475"/>
                  </a:cubicBezTo>
                  <a:cubicBezTo>
                    <a:pt x="375436" y="750995"/>
                    <a:pt x="366502" y="758857"/>
                    <a:pt x="357726" y="766924"/>
                  </a:cubicBezTo>
                  <a:cubicBezTo>
                    <a:pt x="344732" y="779363"/>
                    <a:pt x="332396" y="792528"/>
                    <a:pt x="318654" y="804197"/>
                  </a:cubicBezTo>
                  <a:cubicBezTo>
                    <a:pt x="291646" y="828102"/>
                    <a:pt x="262642" y="849560"/>
                    <a:pt x="233162" y="870292"/>
                  </a:cubicBezTo>
                  <a:cubicBezTo>
                    <a:pt x="212391" y="884409"/>
                    <a:pt x="191210" y="898026"/>
                    <a:pt x="167876" y="907588"/>
                  </a:cubicBezTo>
                  <a:cubicBezTo>
                    <a:pt x="158102" y="911735"/>
                    <a:pt x="148283" y="915927"/>
                    <a:pt x="137852" y="918192"/>
                  </a:cubicBezTo>
                  <a:cubicBezTo>
                    <a:pt x="133929" y="918283"/>
                    <a:pt x="127693" y="921387"/>
                    <a:pt x="124949" y="917671"/>
                  </a:cubicBezTo>
                  <a:cubicBezTo>
                    <a:pt x="117148" y="894696"/>
                    <a:pt x="130391" y="872037"/>
                    <a:pt x="141979" y="852845"/>
                  </a:cubicBezTo>
                  <a:cubicBezTo>
                    <a:pt x="148918" y="841606"/>
                    <a:pt x="156129" y="830481"/>
                    <a:pt x="164134" y="819945"/>
                  </a:cubicBezTo>
                  <a:cubicBezTo>
                    <a:pt x="186630" y="791418"/>
                    <a:pt x="213275" y="766539"/>
                    <a:pt x="241122" y="743336"/>
                  </a:cubicBezTo>
                  <a:cubicBezTo>
                    <a:pt x="260284" y="725957"/>
                    <a:pt x="279877" y="709099"/>
                    <a:pt x="299877" y="692672"/>
                  </a:cubicBezTo>
                  <a:cubicBezTo>
                    <a:pt x="327838" y="670987"/>
                    <a:pt x="355368" y="648737"/>
                    <a:pt x="384212" y="628298"/>
                  </a:cubicBezTo>
                  <a:cubicBezTo>
                    <a:pt x="397456" y="618329"/>
                    <a:pt x="408272" y="605572"/>
                    <a:pt x="421901" y="596078"/>
                  </a:cubicBezTo>
                  <a:cubicBezTo>
                    <a:pt x="427412" y="591864"/>
                    <a:pt x="433376" y="588238"/>
                    <a:pt x="438750" y="583888"/>
                  </a:cubicBezTo>
                  <a:cubicBezTo>
                    <a:pt x="439770" y="582868"/>
                    <a:pt x="440541" y="581350"/>
                    <a:pt x="440746" y="579922"/>
                  </a:cubicBezTo>
                  <a:cubicBezTo>
                    <a:pt x="440700" y="569092"/>
                    <a:pt x="425575" y="571561"/>
                    <a:pt x="418091" y="570587"/>
                  </a:cubicBezTo>
                  <a:cubicBezTo>
                    <a:pt x="383079" y="569092"/>
                    <a:pt x="348224" y="573034"/>
                    <a:pt x="313370" y="575663"/>
                  </a:cubicBezTo>
                  <a:cubicBezTo>
                    <a:pt x="265295" y="578336"/>
                    <a:pt x="217198" y="581237"/>
                    <a:pt x="169055" y="581962"/>
                  </a:cubicBezTo>
                  <a:cubicBezTo>
                    <a:pt x="124904" y="581803"/>
                    <a:pt x="79482" y="583616"/>
                    <a:pt x="36850" y="570428"/>
                  </a:cubicBezTo>
                  <a:cubicBezTo>
                    <a:pt x="23947" y="565398"/>
                    <a:pt x="726" y="551826"/>
                    <a:pt x="0" y="536622"/>
                  </a:cubicBezTo>
                  <a:cubicBezTo>
                    <a:pt x="2064" y="528465"/>
                    <a:pt x="11679" y="526063"/>
                    <a:pt x="18572" y="523117"/>
                  </a:cubicBezTo>
                  <a:cubicBezTo>
                    <a:pt x="48664" y="512219"/>
                    <a:pt x="79595" y="512241"/>
                    <a:pt x="111570" y="511358"/>
                  </a:cubicBezTo>
                  <a:cubicBezTo>
                    <a:pt x="147580" y="510768"/>
                    <a:pt x="183546" y="508820"/>
                    <a:pt x="219511" y="507007"/>
                  </a:cubicBezTo>
                  <a:cubicBezTo>
                    <a:pt x="279083" y="506463"/>
                    <a:pt x="338609" y="503132"/>
                    <a:pt x="398181" y="503359"/>
                  </a:cubicBezTo>
                  <a:cubicBezTo>
                    <a:pt x="409225" y="502793"/>
                    <a:pt x="436414" y="511856"/>
                    <a:pt x="443240" y="503518"/>
                  </a:cubicBezTo>
                  <a:cubicBezTo>
                    <a:pt x="450497" y="488382"/>
                    <a:pt x="425643" y="464364"/>
                    <a:pt x="416663" y="453102"/>
                  </a:cubicBezTo>
                  <a:cubicBezTo>
                    <a:pt x="401628" y="434613"/>
                    <a:pt x="386503" y="416191"/>
                    <a:pt x="370130" y="398835"/>
                  </a:cubicBezTo>
                  <a:cubicBezTo>
                    <a:pt x="360742" y="388525"/>
                    <a:pt x="352533" y="377241"/>
                    <a:pt x="344120" y="366184"/>
                  </a:cubicBezTo>
                  <a:cubicBezTo>
                    <a:pt x="328858" y="346652"/>
                    <a:pt x="312849" y="327732"/>
                    <a:pt x="298585" y="307430"/>
                  </a:cubicBezTo>
                  <a:cubicBezTo>
                    <a:pt x="278833" y="282392"/>
                    <a:pt x="262801" y="254953"/>
                    <a:pt x="247540" y="227038"/>
                  </a:cubicBezTo>
                  <a:cubicBezTo>
                    <a:pt x="237471" y="209341"/>
                    <a:pt x="225656" y="192642"/>
                    <a:pt x="216586" y="174379"/>
                  </a:cubicBezTo>
                  <a:cubicBezTo>
                    <a:pt x="203864" y="148571"/>
                    <a:pt x="194408" y="121245"/>
                    <a:pt x="188467" y="93080"/>
                  </a:cubicBezTo>
                  <a:cubicBezTo>
                    <a:pt x="186607" y="81479"/>
                    <a:pt x="182820" y="68473"/>
                    <a:pt x="188875" y="57529"/>
                  </a:cubicBezTo>
                  <a:cubicBezTo>
                    <a:pt x="211438" y="48510"/>
                    <a:pt x="241938" y="66433"/>
                    <a:pt x="260057" y="80097"/>
                  </a:cubicBezTo>
                  <a:cubicBezTo>
                    <a:pt x="288925" y="103186"/>
                    <a:pt x="312259" y="132415"/>
                    <a:pt x="334210" y="161939"/>
                  </a:cubicBezTo>
                  <a:cubicBezTo>
                    <a:pt x="345753" y="181607"/>
                    <a:pt x="358633" y="200346"/>
                    <a:pt x="372239" y="218654"/>
                  </a:cubicBezTo>
                  <a:cubicBezTo>
                    <a:pt x="395415" y="254976"/>
                    <a:pt x="419135" y="291297"/>
                    <a:pt x="438705" y="329772"/>
                  </a:cubicBezTo>
                  <a:cubicBezTo>
                    <a:pt x="449136" y="351705"/>
                    <a:pt x="461722" y="372460"/>
                    <a:pt x="474375" y="393148"/>
                  </a:cubicBezTo>
                  <a:cubicBezTo>
                    <a:pt x="482153" y="404658"/>
                    <a:pt x="487369" y="418321"/>
                    <a:pt x="497437" y="428087"/>
                  </a:cubicBezTo>
                  <a:cubicBezTo>
                    <a:pt x="501020" y="430852"/>
                    <a:pt x="506576" y="428450"/>
                    <a:pt x="506803" y="423850"/>
                  </a:cubicBezTo>
                  <a:cubicBezTo>
                    <a:pt x="510091" y="422355"/>
                    <a:pt x="508912" y="418435"/>
                    <a:pt x="509388" y="415534"/>
                  </a:cubicBezTo>
                  <a:cubicBezTo>
                    <a:pt x="509932" y="408533"/>
                    <a:pt x="510817" y="401554"/>
                    <a:pt x="511701" y="394575"/>
                  </a:cubicBezTo>
                  <a:cubicBezTo>
                    <a:pt x="514332" y="372506"/>
                    <a:pt x="518323" y="350640"/>
                    <a:pt x="521679" y="328707"/>
                  </a:cubicBezTo>
                  <a:cubicBezTo>
                    <a:pt x="524876" y="305618"/>
                    <a:pt x="530205" y="282868"/>
                    <a:pt x="532995" y="259734"/>
                  </a:cubicBezTo>
                  <a:cubicBezTo>
                    <a:pt x="539820" y="216365"/>
                    <a:pt x="549662" y="173473"/>
                    <a:pt x="558959" y="130580"/>
                  </a:cubicBezTo>
                  <a:cubicBezTo>
                    <a:pt x="568484" y="95187"/>
                    <a:pt x="580548" y="39923"/>
                    <a:pt x="608281" y="15384"/>
                  </a:cubicBezTo>
                  <a:cubicBezTo>
                    <a:pt x="622409" y="2060"/>
                    <a:pt x="651775" y="-9314"/>
                    <a:pt x="664361" y="11328"/>
                  </a:cubicBezTo>
                  <a:cubicBezTo>
                    <a:pt x="668193" y="23541"/>
                    <a:pt x="666878" y="37249"/>
                    <a:pt x="667332" y="49983"/>
                  </a:cubicBezTo>
                  <a:cubicBezTo>
                    <a:pt x="667672" y="78284"/>
                    <a:pt x="663227" y="106313"/>
                    <a:pt x="660506" y="134432"/>
                  </a:cubicBezTo>
                  <a:cubicBezTo>
                    <a:pt x="658148" y="157838"/>
                    <a:pt x="655154" y="181154"/>
                    <a:pt x="650846" y="204266"/>
                  </a:cubicBezTo>
                  <a:cubicBezTo>
                    <a:pt x="642795" y="255837"/>
                    <a:pt x="634020" y="307362"/>
                    <a:pt x="627942" y="359205"/>
                  </a:cubicBezTo>
                  <a:cubicBezTo>
                    <a:pt x="625947" y="375179"/>
                    <a:pt x="624518" y="391199"/>
                    <a:pt x="623634" y="407287"/>
                  </a:cubicBezTo>
                  <a:cubicBezTo>
                    <a:pt x="623588" y="410323"/>
                    <a:pt x="622704" y="413767"/>
                    <a:pt x="623271" y="416849"/>
                  </a:cubicBezTo>
                  <a:cubicBezTo>
                    <a:pt x="624291" y="420542"/>
                    <a:pt x="628827" y="422491"/>
                    <a:pt x="632205" y="420565"/>
                  </a:cubicBezTo>
                  <a:cubicBezTo>
                    <a:pt x="637739" y="417030"/>
                    <a:pt x="641934" y="411637"/>
                    <a:pt x="647059" y="407513"/>
                  </a:cubicBezTo>
                  <a:cubicBezTo>
                    <a:pt x="662343" y="395459"/>
                    <a:pt x="676221" y="381864"/>
                    <a:pt x="688988" y="367204"/>
                  </a:cubicBezTo>
                  <a:cubicBezTo>
                    <a:pt x="701347" y="353858"/>
                    <a:pt x="714998" y="341826"/>
                    <a:pt x="726926" y="328095"/>
                  </a:cubicBezTo>
                  <a:cubicBezTo>
                    <a:pt x="742052" y="309855"/>
                    <a:pt x="760102" y="294605"/>
                    <a:pt x="777178" y="278314"/>
                  </a:cubicBezTo>
                  <a:cubicBezTo>
                    <a:pt x="785999" y="269590"/>
                    <a:pt x="795047" y="261048"/>
                    <a:pt x="804390" y="252891"/>
                  </a:cubicBezTo>
                  <a:cubicBezTo>
                    <a:pt x="828019" y="231818"/>
                    <a:pt x="852828" y="210587"/>
                    <a:pt x="877432" y="190444"/>
                  </a:cubicBezTo>
                  <a:cubicBezTo>
                    <a:pt x="899542" y="172634"/>
                    <a:pt x="921878" y="154439"/>
                    <a:pt x="948002" y="142725"/>
                  </a:cubicBezTo>
                  <a:cubicBezTo>
                    <a:pt x="970021" y="132234"/>
                    <a:pt x="1004104" y="126705"/>
                    <a:pt x="1009660" y="158314"/>
                  </a:cubicBezTo>
                  <a:cubicBezTo>
                    <a:pt x="1008821" y="178752"/>
                    <a:pt x="996190" y="195950"/>
                    <a:pt x="984308" y="212015"/>
                  </a:cubicBezTo>
                  <a:cubicBezTo>
                    <a:pt x="968751" y="232657"/>
                    <a:pt x="948637" y="248631"/>
                    <a:pt x="928863" y="264968"/>
                  </a:cubicBezTo>
                  <a:cubicBezTo>
                    <a:pt x="912966" y="279809"/>
                    <a:pt x="896639" y="294175"/>
                    <a:pt x="880629" y="308880"/>
                  </a:cubicBezTo>
                  <a:cubicBezTo>
                    <a:pt x="865096" y="324379"/>
                    <a:pt x="848065" y="338269"/>
                    <a:pt x="831965" y="353155"/>
                  </a:cubicBezTo>
                  <a:cubicBezTo>
                    <a:pt x="815978" y="369039"/>
                    <a:pt x="798698" y="383110"/>
                    <a:pt x="782235" y="398608"/>
                  </a:cubicBezTo>
                  <a:cubicBezTo>
                    <a:pt x="773890" y="406811"/>
                    <a:pt x="765409" y="414945"/>
                    <a:pt x="756655" y="422740"/>
                  </a:cubicBezTo>
                  <a:cubicBezTo>
                    <a:pt x="748719" y="429877"/>
                    <a:pt x="740804" y="437060"/>
                    <a:pt x="733503" y="444877"/>
                  </a:cubicBezTo>
                  <a:cubicBezTo>
                    <a:pt x="730350" y="448548"/>
                    <a:pt x="725089" y="452649"/>
                    <a:pt x="727448" y="458065"/>
                  </a:cubicBezTo>
                  <a:cubicBezTo>
                    <a:pt x="732233" y="467219"/>
                    <a:pt x="755522" y="462279"/>
                    <a:pt x="764774" y="462732"/>
                  </a:cubicBezTo>
                  <a:cubicBezTo>
                    <a:pt x="805433" y="461463"/>
                    <a:pt x="846115" y="463117"/>
                    <a:pt x="886729" y="465157"/>
                  </a:cubicBezTo>
                  <a:cubicBezTo>
                    <a:pt x="927412" y="468442"/>
                    <a:pt x="968207" y="472657"/>
                    <a:pt x="1008889" y="476237"/>
                  </a:cubicBezTo>
                  <a:cubicBezTo>
                    <a:pt x="1020341" y="477347"/>
                    <a:pt x="1031770" y="478729"/>
                    <a:pt x="1043176" y="480089"/>
                  </a:cubicBezTo>
                  <a:cubicBezTo>
                    <a:pt x="1060774" y="482717"/>
                    <a:pt x="1079255" y="483646"/>
                    <a:pt x="1095424" y="491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9" name="Google Shape;839;p23"/>
          <p:cNvPicPr preferRelativeResize="0"/>
          <p:nvPr/>
        </p:nvPicPr>
        <p:blipFill rotWithShape="1">
          <a:blip r:embed="rId3">
            <a:alphaModFix/>
          </a:blip>
          <a:srcRect b="34270" l="0" r="0" t="13480"/>
          <a:stretch/>
        </p:blipFill>
        <p:spPr>
          <a:xfrm>
            <a:off x="670533" y="2157440"/>
            <a:ext cx="1589023" cy="1244972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23"/>
          <p:cNvSpPr/>
          <p:nvPr/>
        </p:nvSpPr>
        <p:spPr>
          <a:xfrm>
            <a:off x="2585654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1" name="Google Shape;841;p23"/>
          <p:cNvPicPr preferRelativeResize="0"/>
          <p:nvPr/>
        </p:nvPicPr>
        <p:blipFill rotWithShape="1">
          <a:blip r:embed="rId4">
            <a:alphaModFix/>
          </a:blip>
          <a:srcRect b="40278" l="23886" r="26287" t="6174"/>
          <a:stretch/>
        </p:blipFill>
        <p:spPr>
          <a:xfrm>
            <a:off x="2741837" y="2157440"/>
            <a:ext cx="1589025" cy="120821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23"/>
          <p:cNvSpPr/>
          <p:nvPr/>
        </p:nvSpPr>
        <p:spPr>
          <a:xfrm>
            <a:off x="4656958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3" name="Google Shape;843;p23"/>
          <p:cNvPicPr preferRelativeResize="0"/>
          <p:nvPr/>
        </p:nvPicPr>
        <p:blipFill rotWithShape="1">
          <a:blip r:embed="rId5">
            <a:alphaModFix/>
          </a:blip>
          <a:srcRect b="47011" l="0" r="0" t="2296"/>
          <a:stretch/>
        </p:blipFill>
        <p:spPr>
          <a:xfrm>
            <a:off x="4813141" y="2194204"/>
            <a:ext cx="1589024" cy="120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23"/>
          <p:cNvPicPr preferRelativeResize="0"/>
          <p:nvPr/>
        </p:nvPicPr>
        <p:blipFill rotWithShape="1">
          <a:blip r:embed="rId6">
            <a:alphaModFix/>
          </a:blip>
          <a:srcRect b="44644" l="0" r="0" t="4663"/>
          <a:stretch/>
        </p:blipFill>
        <p:spPr>
          <a:xfrm>
            <a:off x="6884445" y="2194204"/>
            <a:ext cx="1589023" cy="1208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5" name="Google Shape;845;p23"/>
          <p:cNvGrpSpPr/>
          <p:nvPr/>
        </p:nvGrpSpPr>
        <p:grpSpPr>
          <a:xfrm>
            <a:off x="1085842" y="510778"/>
            <a:ext cx="6972300" cy="1034750"/>
            <a:chOff x="0" y="-9525"/>
            <a:chExt cx="18592800" cy="2759334"/>
          </a:xfrm>
        </p:grpSpPr>
        <p:sp>
          <p:nvSpPr>
            <p:cNvPr id="846" name="Google Shape;846;p23"/>
            <p:cNvSpPr txBox="1"/>
            <p:nvPr/>
          </p:nvSpPr>
          <p:spPr>
            <a:xfrm>
              <a:off x="0" y="-9525"/>
              <a:ext cx="18592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Team Members Page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47" name="Google Shape;847;p23"/>
            <p:cNvSpPr txBox="1"/>
            <p:nvPr/>
          </p:nvSpPr>
          <p:spPr>
            <a:xfrm>
              <a:off x="1081493" y="2010909"/>
              <a:ext cx="16429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48" name="Google Shape;848;p23"/>
          <p:cNvGrpSpPr/>
          <p:nvPr/>
        </p:nvGrpSpPr>
        <p:grpSpPr>
          <a:xfrm>
            <a:off x="2788588" y="3680920"/>
            <a:ext cx="1495463" cy="503682"/>
            <a:chOff x="0" y="0"/>
            <a:chExt cx="3987900" cy="1343153"/>
          </a:xfrm>
        </p:grpSpPr>
        <p:sp>
          <p:nvSpPr>
            <p:cNvPr id="849" name="Google Shape;849;p23"/>
            <p:cNvSpPr txBox="1"/>
            <p:nvPr/>
          </p:nvSpPr>
          <p:spPr>
            <a:xfrm>
              <a:off x="0" y="809453"/>
              <a:ext cx="3987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23"/>
            <p:cNvSpPr txBox="1"/>
            <p:nvPr/>
          </p:nvSpPr>
          <p:spPr>
            <a:xfrm>
              <a:off x="0" y="0"/>
              <a:ext cx="3987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851" name="Google Shape;851;p23"/>
          <p:cNvGrpSpPr/>
          <p:nvPr/>
        </p:nvGrpSpPr>
        <p:grpSpPr>
          <a:xfrm>
            <a:off x="4859893" y="3680920"/>
            <a:ext cx="1495463" cy="503682"/>
            <a:chOff x="0" y="0"/>
            <a:chExt cx="3987900" cy="1343153"/>
          </a:xfrm>
        </p:grpSpPr>
        <p:sp>
          <p:nvSpPr>
            <p:cNvPr id="852" name="Google Shape;852;p23"/>
            <p:cNvSpPr txBox="1"/>
            <p:nvPr/>
          </p:nvSpPr>
          <p:spPr>
            <a:xfrm>
              <a:off x="0" y="809453"/>
              <a:ext cx="3987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23"/>
            <p:cNvSpPr txBox="1"/>
            <p:nvPr/>
          </p:nvSpPr>
          <p:spPr>
            <a:xfrm>
              <a:off x="0" y="0"/>
              <a:ext cx="3987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854" name="Google Shape;854;p23"/>
          <p:cNvGrpSpPr/>
          <p:nvPr/>
        </p:nvGrpSpPr>
        <p:grpSpPr>
          <a:xfrm>
            <a:off x="6931197" y="3680920"/>
            <a:ext cx="1495463" cy="503682"/>
            <a:chOff x="0" y="0"/>
            <a:chExt cx="3987900" cy="1343153"/>
          </a:xfrm>
        </p:grpSpPr>
        <p:sp>
          <p:nvSpPr>
            <p:cNvPr id="855" name="Google Shape;855;p23"/>
            <p:cNvSpPr txBox="1"/>
            <p:nvPr/>
          </p:nvSpPr>
          <p:spPr>
            <a:xfrm>
              <a:off x="0" y="809453"/>
              <a:ext cx="3987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23"/>
            <p:cNvSpPr txBox="1"/>
            <p:nvPr/>
          </p:nvSpPr>
          <p:spPr>
            <a:xfrm>
              <a:off x="0" y="0"/>
              <a:ext cx="3987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857" name="Google Shape;857;p23"/>
          <p:cNvGrpSpPr/>
          <p:nvPr/>
        </p:nvGrpSpPr>
        <p:grpSpPr>
          <a:xfrm>
            <a:off x="-795171" y="771503"/>
            <a:ext cx="1818037" cy="2327913"/>
            <a:chOff x="-795171" y="771503"/>
            <a:chExt cx="1818037" cy="2327913"/>
          </a:xfrm>
        </p:grpSpPr>
        <p:sp>
          <p:nvSpPr>
            <p:cNvPr id="858" name="Google Shape;858;p23"/>
            <p:cNvSpPr/>
            <p:nvPr/>
          </p:nvSpPr>
          <p:spPr>
            <a:xfrm rot="800355">
              <a:off x="-575490" y="902681"/>
              <a:ext cx="1378675" cy="2065556"/>
            </a:xfrm>
            <a:custGeom>
              <a:rect b="b" l="l" r="r" t="t"/>
              <a:pathLst>
                <a:path extrusionOk="0" h="4143979" w="2765937">
                  <a:moveTo>
                    <a:pt x="2653525" y="2517144"/>
                  </a:moveTo>
                  <a:cubicBezTo>
                    <a:pt x="2518994" y="2508359"/>
                    <a:pt x="2378834" y="2513912"/>
                    <a:pt x="2251257" y="2462196"/>
                  </a:cubicBezTo>
                  <a:cubicBezTo>
                    <a:pt x="2208042" y="2436338"/>
                    <a:pt x="2163916" y="2417939"/>
                    <a:pt x="2121114" y="2390092"/>
                  </a:cubicBezTo>
                  <a:cubicBezTo>
                    <a:pt x="2145040" y="2377246"/>
                    <a:pt x="2177493" y="2374014"/>
                    <a:pt x="2205062" y="2371859"/>
                  </a:cubicBezTo>
                  <a:cubicBezTo>
                    <a:pt x="2295632" y="2365394"/>
                    <a:pt x="2388768" y="2377163"/>
                    <a:pt x="2478759" y="2389346"/>
                  </a:cubicBezTo>
                  <a:cubicBezTo>
                    <a:pt x="2529260" y="2395479"/>
                    <a:pt x="2579347" y="2405010"/>
                    <a:pt x="2629185" y="2414873"/>
                  </a:cubicBezTo>
                  <a:cubicBezTo>
                    <a:pt x="2653194" y="2416945"/>
                    <a:pt x="2686061" y="2435675"/>
                    <a:pt x="2710400" y="2424984"/>
                  </a:cubicBezTo>
                  <a:cubicBezTo>
                    <a:pt x="2821088" y="2361913"/>
                    <a:pt x="2739624" y="1811104"/>
                    <a:pt x="2694836" y="1699384"/>
                  </a:cubicBezTo>
                  <a:cubicBezTo>
                    <a:pt x="2684984" y="1653635"/>
                    <a:pt x="2629516" y="1655458"/>
                    <a:pt x="2583651" y="1657199"/>
                  </a:cubicBezTo>
                  <a:cubicBezTo>
                    <a:pt x="2569495" y="1657779"/>
                    <a:pt x="2556166" y="1658276"/>
                    <a:pt x="2545486" y="1657447"/>
                  </a:cubicBezTo>
                  <a:cubicBezTo>
                    <a:pt x="2533316" y="1657447"/>
                    <a:pt x="2521147" y="1657613"/>
                    <a:pt x="2509060" y="1657696"/>
                  </a:cubicBezTo>
                  <a:cubicBezTo>
                    <a:pt x="2441670" y="1658442"/>
                    <a:pt x="2375108" y="1659188"/>
                    <a:pt x="2309623" y="1636479"/>
                  </a:cubicBezTo>
                  <a:cubicBezTo>
                    <a:pt x="2287436" y="1625788"/>
                    <a:pt x="2268477" y="1607637"/>
                    <a:pt x="2255148" y="1587001"/>
                  </a:cubicBezTo>
                  <a:cubicBezTo>
                    <a:pt x="2244800" y="1561888"/>
                    <a:pt x="2276922" y="1543158"/>
                    <a:pt x="2293562" y="1529234"/>
                  </a:cubicBezTo>
                  <a:cubicBezTo>
                    <a:pt x="2369727" y="1480999"/>
                    <a:pt x="2461374" y="1468982"/>
                    <a:pt x="2547556" y="1448842"/>
                  </a:cubicBezTo>
                  <a:cubicBezTo>
                    <a:pt x="2574545" y="1443372"/>
                    <a:pt x="2606998" y="1437322"/>
                    <a:pt x="2636553" y="1438317"/>
                  </a:cubicBezTo>
                  <a:cubicBezTo>
                    <a:pt x="2662797" y="1441715"/>
                    <a:pt x="2670993" y="1422736"/>
                    <a:pt x="2672566" y="1400276"/>
                  </a:cubicBezTo>
                  <a:cubicBezTo>
                    <a:pt x="2679024" y="1356019"/>
                    <a:pt x="2670993" y="1312342"/>
                    <a:pt x="2657085" y="1270322"/>
                  </a:cubicBezTo>
                  <a:cubicBezTo>
                    <a:pt x="2646157" y="1227474"/>
                    <a:pt x="2640279" y="1183715"/>
                    <a:pt x="2630096" y="1140784"/>
                  </a:cubicBezTo>
                  <a:cubicBezTo>
                    <a:pt x="2612959" y="1035942"/>
                    <a:pt x="2585059" y="929195"/>
                    <a:pt x="2544658" y="830487"/>
                  </a:cubicBezTo>
                  <a:cubicBezTo>
                    <a:pt x="2527769" y="789379"/>
                    <a:pt x="2506410" y="750344"/>
                    <a:pt x="2491839" y="708407"/>
                  </a:cubicBezTo>
                  <a:cubicBezTo>
                    <a:pt x="2481077" y="670532"/>
                    <a:pt x="2436868" y="689511"/>
                    <a:pt x="2413522" y="703849"/>
                  </a:cubicBezTo>
                  <a:cubicBezTo>
                    <a:pt x="2362276" y="732608"/>
                    <a:pt x="2311858" y="762858"/>
                    <a:pt x="2258956" y="788716"/>
                  </a:cubicBezTo>
                  <a:cubicBezTo>
                    <a:pt x="2148020" y="850212"/>
                    <a:pt x="2037747" y="915686"/>
                    <a:pt x="1914972" y="950992"/>
                  </a:cubicBezTo>
                  <a:cubicBezTo>
                    <a:pt x="1908349" y="914857"/>
                    <a:pt x="1939808" y="883612"/>
                    <a:pt x="1961002" y="857588"/>
                  </a:cubicBezTo>
                  <a:cubicBezTo>
                    <a:pt x="2017960" y="798247"/>
                    <a:pt x="2075415" y="737663"/>
                    <a:pt x="2144047" y="691583"/>
                  </a:cubicBezTo>
                  <a:cubicBezTo>
                    <a:pt x="2203406" y="651553"/>
                    <a:pt x="2269471" y="622960"/>
                    <a:pt x="2330154" y="585167"/>
                  </a:cubicBezTo>
                  <a:cubicBezTo>
                    <a:pt x="2342821" y="578785"/>
                    <a:pt x="2350520" y="563453"/>
                    <a:pt x="2342904" y="550441"/>
                  </a:cubicBezTo>
                  <a:cubicBezTo>
                    <a:pt x="2323200" y="522097"/>
                    <a:pt x="2283710" y="519776"/>
                    <a:pt x="2255480" y="503035"/>
                  </a:cubicBezTo>
                  <a:cubicBezTo>
                    <a:pt x="2208373" y="481735"/>
                    <a:pt x="2175755" y="441705"/>
                    <a:pt x="2142722" y="403663"/>
                  </a:cubicBezTo>
                  <a:cubicBezTo>
                    <a:pt x="2105716" y="364047"/>
                    <a:pt x="2069123" y="326669"/>
                    <a:pt x="2034021" y="284733"/>
                  </a:cubicBezTo>
                  <a:cubicBezTo>
                    <a:pt x="1997760" y="235337"/>
                    <a:pt x="1957111" y="189589"/>
                    <a:pt x="1916048" y="144171"/>
                  </a:cubicBezTo>
                  <a:cubicBezTo>
                    <a:pt x="1873743" y="92124"/>
                    <a:pt x="1815875" y="57315"/>
                    <a:pt x="1770258" y="8831"/>
                  </a:cubicBezTo>
                  <a:cubicBezTo>
                    <a:pt x="1763139" y="129"/>
                    <a:pt x="1750224" y="-3187"/>
                    <a:pt x="1740786" y="3692"/>
                  </a:cubicBezTo>
                  <a:cubicBezTo>
                    <a:pt x="1734494" y="8168"/>
                    <a:pt x="1733004" y="16041"/>
                    <a:pt x="1731596" y="23169"/>
                  </a:cubicBezTo>
                  <a:cubicBezTo>
                    <a:pt x="1729113" y="35186"/>
                    <a:pt x="1724145" y="47867"/>
                    <a:pt x="1718598" y="59055"/>
                  </a:cubicBezTo>
                  <a:cubicBezTo>
                    <a:pt x="1713300" y="57895"/>
                    <a:pt x="1707671" y="58972"/>
                    <a:pt x="1703200" y="62536"/>
                  </a:cubicBezTo>
                  <a:cubicBezTo>
                    <a:pt x="1687139" y="76128"/>
                    <a:pt x="1673396" y="92124"/>
                    <a:pt x="1659736" y="108119"/>
                  </a:cubicBezTo>
                  <a:cubicBezTo>
                    <a:pt x="1636390" y="136961"/>
                    <a:pt x="1613375" y="166383"/>
                    <a:pt x="1585061" y="190500"/>
                  </a:cubicBezTo>
                  <a:cubicBezTo>
                    <a:pt x="1521977" y="240973"/>
                    <a:pt x="1450117" y="280257"/>
                    <a:pt x="1379333" y="318879"/>
                  </a:cubicBezTo>
                  <a:cubicBezTo>
                    <a:pt x="1329908" y="341836"/>
                    <a:pt x="1276758" y="369020"/>
                    <a:pt x="1228327" y="396536"/>
                  </a:cubicBezTo>
                  <a:cubicBezTo>
                    <a:pt x="1151914" y="428278"/>
                    <a:pt x="1210114" y="470795"/>
                    <a:pt x="1251674" y="500382"/>
                  </a:cubicBezTo>
                  <a:cubicBezTo>
                    <a:pt x="1301429" y="537512"/>
                    <a:pt x="1344893" y="585167"/>
                    <a:pt x="1387529" y="631330"/>
                  </a:cubicBezTo>
                  <a:cubicBezTo>
                    <a:pt x="1418492" y="665808"/>
                    <a:pt x="1444487" y="704097"/>
                    <a:pt x="1466840" y="744542"/>
                  </a:cubicBezTo>
                  <a:cubicBezTo>
                    <a:pt x="1493912" y="790042"/>
                    <a:pt x="1518334" y="834216"/>
                    <a:pt x="1529262" y="887176"/>
                  </a:cubicBezTo>
                  <a:cubicBezTo>
                    <a:pt x="1538948" y="931681"/>
                    <a:pt x="1546068" y="1026826"/>
                    <a:pt x="1476361" y="1015140"/>
                  </a:cubicBezTo>
                  <a:cubicBezTo>
                    <a:pt x="1429999" y="1009007"/>
                    <a:pt x="1399782" y="972789"/>
                    <a:pt x="1367660" y="942704"/>
                  </a:cubicBezTo>
                  <a:cubicBezTo>
                    <a:pt x="1320884" y="901762"/>
                    <a:pt x="1284872" y="850709"/>
                    <a:pt x="1244554" y="803717"/>
                  </a:cubicBezTo>
                  <a:cubicBezTo>
                    <a:pt x="1203574" y="754487"/>
                    <a:pt x="1164249" y="707827"/>
                    <a:pt x="1131714" y="651718"/>
                  </a:cubicBezTo>
                  <a:cubicBezTo>
                    <a:pt x="1112921" y="623705"/>
                    <a:pt x="1097771" y="593621"/>
                    <a:pt x="1081047" y="564447"/>
                  </a:cubicBezTo>
                  <a:cubicBezTo>
                    <a:pt x="1072851" y="551684"/>
                    <a:pt x="1067718" y="533119"/>
                    <a:pt x="1050581" y="530467"/>
                  </a:cubicBezTo>
                  <a:cubicBezTo>
                    <a:pt x="1016804" y="528893"/>
                    <a:pt x="984847" y="553590"/>
                    <a:pt x="953388" y="564696"/>
                  </a:cubicBezTo>
                  <a:cubicBezTo>
                    <a:pt x="904129" y="588814"/>
                    <a:pt x="857850" y="614837"/>
                    <a:pt x="808592" y="640032"/>
                  </a:cubicBezTo>
                  <a:cubicBezTo>
                    <a:pt x="757677" y="668211"/>
                    <a:pt x="711895" y="704263"/>
                    <a:pt x="663630" y="736503"/>
                  </a:cubicBezTo>
                  <a:cubicBezTo>
                    <a:pt x="597399" y="779765"/>
                    <a:pt x="539199" y="833305"/>
                    <a:pt x="480916" y="886513"/>
                  </a:cubicBezTo>
                  <a:cubicBezTo>
                    <a:pt x="445731" y="917343"/>
                    <a:pt x="409222" y="946848"/>
                    <a:pt x="377431" y="981243"/>
                  </a:cubicBezTo>
                  <a:cubicBezTo>
                    <a:pt x="365344" y="991685"/>
                    <a:pt x="355989" y="1008675"/>
                    <a:pt x="364599" y="1024091"/>
                  </a:cubicBezTo>
                  <a:cubicBezTo>
                    <a:pt x="371387" y="1037186"/>
                    <a:pt x="384882" y="1044562"/>
                    <a:pt x="397880" y="1050280"/>
                  </a:cubicBezTo>
                  <a:cubicBezTo>
                    <a:pt x="432651" y="1064453"/>
                    <a:pt x="467091" y="1072492"/>
                    <a:pt x="501944" y="1087824"/>
                  </a:cubicBezTo>
                  <a:cubicBezTo>
                    <a:pt x="613708" y="1139043"/>
                    <a:pt x="718435" y="1203605"/>
                    <a:pt x="827053" y="1260874"/>
                  </a:cubicBezTo>
                  <a:cubicBezTo>
                    <a:pt x="909179" y="1310850"/>
                    <a:pt x="993954" y="1363561"/>
                    <a:pt x="1057535" y="1437654"/>
                  </a:cubicBezTo>
                  <a:cubicBezTo>
                    <a:pt x="1086263" y="1470474"/>
                    <a:pt x="1112424" y="1507603"/>
                    <a:pt x="1121117" y="1551197"/>
                  </a:cubicBezTo>
                  <a:cubicBezTo>
                    <a:pt x="1124677" y="1561971"/>
                    <a:pt x="1122690" y="1572663"/>
                    <a:pt x="1111844" y="1577884"/>
                  </a:cubicBezTo>
                  <a:cubicBezTo>
                    <a:pt x="1106629" y="1581033"/>
                    <a:pt x="1097771" y="1584514"/>
                    <a:pt x="1090733" y="1583934"/>
                  </a:cubicBezTo>
                  <a:cubicBezTo>
                    <a:pt x="1070864" y="1581614"/>
                    <a:pt x="1053148" y="1570591"/>
                    <a:pt x="1033941" y="1561723"/>
                  </a:cubicBezTo>
                  <a:cubicBezTo>
                    <a:pt x="985758" y="1537688"/>
                    <a:pt x="938403" y="1512161"/>
                    <a:pt x="893698" y="1481994"/>
                  </a:cubicBezTo>
                  <a:cubicBezTo>
                    <a:pt x="834007" y="1442709"/>
                    <a:pt x="771668" y="1407900"/>
                    <a:pt x="713882" y="1365798"/>
                  </a:cubicBezTo>
                  <a:cubicBezTo>
                    <a:pt x="670253" y="1335465"/>
                    <a:pt x="620828" y="1315243"/>
                    <a:pt x="576868" y="1285572"/>
                  </a:cubicBezTo>
                  <a:cubicBezTo>
                    <a:pt x="516846" y="1239492"/>
                    <a:pt x="452106" y="1199461"/>
                    <a:pt x="384882" y="1164818"/>
                  </a:cubicBezTo>
                  <a:cubicBezTo>
                    <a:pt x="339680" y="1155287"/>
                    <a:pt x="284294" y="1200124"/>
                    <a:pt x="254160" y="1230624"/>
                  </a:cubicBezTo>
                  <a:cubicBezTo>
                    <a:pt x="79725" y="1423316"/>
                    <a:pt x="22684" y="1605897"/>
                    <a:pt x="8941" y="1861245"/>
                  </a:cubicBezTo>
                  <a:cubicBezTo>
                    <a:pt x="4636" y="1929620"/>
                    <a:pt x="-497" y="1957218"/>
                    <a:pt x="74013" y="1977192"/>
                  </a:cubicBezTo>
                  <a:cubicBezTo>
                    <a:pt x="176256" y="2001890"/>
                    <a:pt x="281397" y="2009183"/>
                    <a:pt x="384468" y="2028991"/>
                  </a:cubicBezTo>
                  <a:cubicBezTo>
                    <a:pt x="441178" y="2035870"/>
                    <a:pt x="495321" y="2052943"/>
                    <a:pt x="549382" y="2070679"/>
                  </a:cubicBezTo>
                  <a:cubicBezTo>
                    <a:pt x="599138" y="2084685"/>
                    <a:pt x="650632" y="2090487"/>
                    <a:pt x="700387" y="2104410"/>
                  </a:cubicBezTo>
                  <a:cubicBezTo>
                    <a:pt x="762644" y="2124550"/>
                    <a:pt x="823990" y="2141540"/>
                    <a:pt x="883763" y="2169801"/>
                  </a:cubicBezTo>
                  <a:cubicBezTo>
                    <a:pt x="889889" y="2173199"/>
                    <a:pt x="896264" y="2176349"/>
                    <a:pt x="901728" y="2180741"/>
                  </a:cubicBezTo>
                  <a:cubicBezTo>
                    <a:pt x="906116" y="2187372"/>
                    <a:pt x="907192" y="2195577"/>
                    <a:pt x="909096" y="2203118"/>
                  </a:cubicBezTo>
                  <a:cubicBezTo>
                    <a:pt x="911414" y="2214721"/>
                    <a:pt x="911663" y="2224584"/>
                    <a:pt x="905371" y="2235938"/>
                  </a:cubicBezTo>
                  <a:cubicBezTo>
                    <a:pt x="891876" y="2267018"/>
                    <a:pt x="853877" y="2271659"/>
                    <a:pt x="823659" y="2273979"/>
                  </a:cubicBezTo>
                  <a:cubicBezTo>
                    <a:pt x="745424" y="2279615"/>
                    <a:pt x="666693" y="2276051"/>
                    <a:pt x="589948" y="2259144"/>
                  </a:cubicBezTo>
                  <a:cubicBezTo>
                    <a:pt x="540938" y="2249945"/>
                    <a:pt x="487208" y="2235524"/>
                    <a:pt x="437038" y="2224335"/>
                  </a:cubicBezTo>
                  <a:cubicBezTo>
                    <a:pt x="352843" y="2209251"/>
                    <a:pt x="268399" y="2196074"/>
                    <a:pt x="184038" y="2182233"/>
                  </a:cubicBezTo>
                  <a:cubicBezTo>
                    <a:pt x="157711" y="2176597"/>
                    <a:pt x="130308" y="2170547"/>
                    <a:pt x="103320" y="2166652"/>
                  </a:cubicBezTo>
                  <a:cubicBezTo>
                    <a:pt x="83036" y="2161679"/>
                    <a:pt x="62753" y="2165740"/>
                    <a:pt x="45782" y="2178089"/>
                  </a:cubicBezTo>
                  <a:cubicBezTo>
                    <a:pt x="-10183" y="2218451"/>
                    <a:pt x="2401" y="2365809"/>
                    <a:pt x="0" y="2429874"/>
                  </a:cubicBezTo>
                  <a:cubicBezTo>
                    <a:pt x="1904" y="2569607"/>
                    <a:pt x="47024" y="2705278"/>
                    <a:pt x="115407" y="2826281"/>
                  </a:cubicBezTo>
                  <a:cubicBezTo>
                    <a:pt x="124513" y="2843437"/>
                    <a:pt x="134448" y="2860095"/>
                    <a:pt x="144217" y="2876919"/>
                  </a:cubicBezTo>
                  <a:cubicBezTo>
                    <a:pt x="152910" y="2894241"/>
                    <a:pt x="164748" y="2910983"/>
                    <a:pt x="184700" y="2915706"/>
                  </a:cubicBezTo>
                  <a:cubicBezTo>
                    <a:pt x="231310" y="2926978"/>
                    <a:pt x="279741" y="2918939"/>
                    <a:pt x="326765" y="2913883"/>
                  </a:cubicBezTo>
                  <a:cubicBezTo>
                    <a:pt x="384634" y="2906590"/>
                    <a:pt x="442337" y="2897225"/>
                    <a:pt x="499047" y="2883550"/>
                  </a:cubicBezTo>
                  <a:cubicBezTo>
                    <a:pt x="557412" y="2867886"/>
                    <a:pt x="617434" y="2858603"/>
                    <a:pt x="674061" y="2836972"/>
                  </a:cubicBezTo>
                  <a:cubicBezTo>
                    <a:pt x="730440" y="2821474"/>
                    <a:pt x="790709" y="2816667"/>
                    <a:pt x="848992" y="2811446"/>
                  </a:cubicBezTo>
                  <a:cubicBezTo>
                    <a:pt x="844770" y="2829099"/>
                    <a:pt x="820016" y="2835978"/>
                    <a:pt x="805942" y="2845923"/>
                  </a:cubicBezTo>
                  <a:cubicBezTo>
                    <a:pt x="746832" y="2873439"/>
                    <a:pt x="686065" y="2899877"/>
                    <a:pt x="620580" y="2908247"/>
                  </a:cubicBezTo>
                  <a:cubicBezTo>
                    <a:pt x="582414" y="2913883"/>
                    <a:pt x="544829" y="2923414"/>
                    <a:pt x="506994" y="2930873"/>
                  </a:cubicBezTo>
                  <a:cubicBezTo>
                    <a:pt x="440847" y="2942393"/>
                    <a:pt x="375113" y="2942559"/>
                    <a:pt x="308220" y="2950350"/>
                  </a:cubicBezTo>
                  <a:cubicBezTo>
                    <a:pt x="282639" y="2953914"/>
                    <a:pt x="257802" y="2960958"/>
                    <a:pt x="232800" y="2967257"/>
                  </a:cubicBezTo>
                  <a:cubicBezTo>
                    <a:pt x="202831" y="2973887"/>
                    <a:pt x="212269" y="3008613"/>
                    <a:pt x="222452" y="3028587"/>
                  </a:cubicBezTo>
                  <a:cubicBezTo>
                    <a:pt x="261197" y="3107570"/>
                    <a:pt x="308137" y="3182575"/>
                    <a:pt x="358141" y="3254928"/>
                  </a:cubicBezTo>
                  <a:cubicBezTo>
                    <a:pt x="374202" y="3278714"/>
                    <a:pt x="392664" y="3301008"/>
                    <a:pt x="414603" y="3319656"/>
                  </a:cubicBezTo>
                  <a:cubicBezTo>
                    <a:pt x="484476" y="3377919"/>
                    <a:pt x="584153" y="3407341"/>
                    <a:pt x="672074" y="3376345"/>
                  </a:cubicBezTo>
                  <a:cubicBezTo>
                    <a:pt x="709991" y="3363996"/>
                    <a:pt x="744182" y="3343442"/>
                    <a:pt x="779036" y="3324629"/>
                  </a:cubicBezTo>
                  <a:cubicBezTo>
                    <a:pt x="863563" y="3288410"/>
                    <a:pt x="943702" y="3243242"/>
                    <a:pt x="1021688" y="3194675"/>
                  </a:cubicBezTo>
                  <a:cubicBezTo>
                    <a:pt x="1023178" y="3192106"/>
                    <a:pt x="1024586" y="3189620"/>
                    <a:pt x="1026076" y="3187133"/>
                  </a:cubicBezTo>
                  <a:cubicBezTo>
                    <a:pt x="1046111" y="3181580"/>
                    <a:pt x="1065483" y="3173210"/>
                    <a:pt x="1085021" y="3166496"/>
                  </a:cubicBezTo>
                  <a:cubicBezTo>
                    <a:pt x="1087587" y="3165336"/>
                    <a:pt x="1090485" y="3164507"/>
                    <a:pt x="1093465" y="3163596"/>
                  </a:cubicBezTo>
                  <a:cubicBezTo>
                    <a:pt x="1065731" y="3232633"/>
                    <a:pt x="1038329" y="3301754"/>
                    <a:pt x="1004882" y="3368388"/>
                  </a:cubicBezTo>
                  <a:cubicBezTo>
                    <a:pt x="955458" y="3463864"/>
                    <a:pt x="904791" y="3558760"/>
                    <a:pt x="851062" y="3651832"/>
                  </a:cubicBezTo>
                  <a:cubicBezTo>
                    <a:pt x="804038" y="3729158"/>
                    <a:pt x="752710" y="3800847"/>
                    <a:pt x="702871" y="3877427"/>
                  </a:cubicBezTo>
                  <a:cubicBezTo>
                    <a:pt x="665368" y="3932624"/>
                    <a:pt x="625878" y="3986329"/>
                    <a:pt x="585643" y="4039454"/>
                  </a:cubicBezTo>
                  <a:cubicBezTo>
                    <a:pt x="517012" y="4110978"/>
                    <a:pt x="622732" y="4133438"/>
                    <a:pt x="677786" y="4143135"/>
                  </a:cubicBezTo>
                  <a:cubicBezTo>
                    <a:pt x="705520" y="4148522"/>
                    <a:pt x="726962" y="4126974"/>
                    <a:pt x="747494" y="4111310"/>
                  </a:cubicBezTo>
                  <a:cubicBezTo>
                    <a:pt x="791868" y="4077496"/>
                    <a:pt x="824570" y="4031746"/>
                    <a:pt x="857271" y="3987075"/>
                  </a:cubicBezTo>
                  <a:cubicBezTo>
                    <a:pt x="1024255" y="3745319"/>
                    <a:pt x="1126332" y="3466350"/>
                    <a:pt x="1235944" y="3195587"/>
                  </a:cubicBezTo>
                  <a:cubicBezTo>
                    <a:pt x="1237434" y="3191857"/>
                    <a:pt x="1238759" y="3188045"/>
                    <a:pt x="1240249" y="3184315"/>
                  </a:cubicBezTo>
                  <a:cubicBezTo>
                    <a:pt x="1254323" y="3204869"/>
                    <a:pt x="1274192" y="3221942"/>
                    <a:pt x="1291412" y="3239264"/>
                  </a:cubicBezTo>
                  <a:cubicBezTo>
                    <a:pt x="1312688" y="3261061"/>
                    <a:pt x="1331812" y="3287582"/>
                    <a:pt x="1358387" y="3302831"/>
                  </a:cubicBezTo>
                  <a:cubicBezTo>
                    <a:pt x="1359464" y="3303163"/>
                    <a:pt x="1360540" y="3303246"/>
                    <a:pt x="1361616" y="3303411"/>
                  </a:cubicBezTo>
                  <a:cubicBezTo>
                    <a:pt x="1379084" y="3325126"/>
                    <a:pt x="1394731" y="3348249"/>
                    <a:pt x="1408805" y="3371620"/>
                  </a:cubicBezTo>
                  <a:cubicBezTo>
                    <a:pt x="1443659" y="3439829"/>
                    <a:pt x="1469406" y="3512348"/>
                    <a:pt x="1503267" y="3581137"/>
                  </a:cubicBezTo>
                  <a:cubicBezTo>
                    <a:pt x="1531083" y="3632770"/>
                    <a:pt x="1534975" y="3696089"/>
                    <a:pt x="1571650" y="3742501"/>
                  </a:cubicBezTo>
                  <a:cubicBezTo>
                    <a:pt x="1590774" y="3762309"/>
                    <a:pt x="1617928" y="3766204"/>
                    <a:pt x="1645414" y="3766038"/>
                  </a:cubicBezTo>
                  <a:cubicBezTo>
                    <a:pt x="1660233" y="3766038"/>
                    <a:pt x="1674969" y="3764878"/>
                    <a:pt x="1688546" y="3764547"/>
                  </a:cubicBezTo>
                  <a:cubicBezTo>
                    <a:pt x="1760655" y="3764132"/>
                    <a:pt x="1825644" y="3732307"/>
                    <a:pt x="1891212" y="3706200"/>
                  </a:cubicBezTo>
                  <a:cubicBezTo>
                    <a:pt x="1928549" y="3690868"/>
                    <a:pt x="1966797" y="3674790"/>
                    <a:pt x="1997015" y="3647357"/>
                  </a:cubicBezTo>
                  <a:cubicBezTo>
                    <a:pt x="2023838" y="3621996"/>
                    <a:pt x="2043542" y="3590337"/>
                    <a:pt x="2067385" y="3562324"/>
                  </a:cubicBezTo>
                  <a:cubicBezTo>
                    <a:pt x="2081956" y="3544173"/>
                    <a:pt x="2101328" y="3529006"/>
                    <a:pt x="2112339" y="3508453"/>
                  </a:cubicBezTo>
                  <a:cubicBezTo>
                    <a:pt x="2122273" y="3475964"/>
                    <a:pt x="2076574" y="3458560"/>
                    <a:pt x="2058113" y="3438752"/>
                  </a:cubicBezTo>
                  <a:cubicBezTo>
                    <a:pt x="2041969" y="3425077"/>
                    <a:pt x="2025163" y="3412397"/>
                    <a:pt x="2008688" y="3399136"/>
                  </a:cubicBezTo>
                  <a:cubicBezTo>
                    <a:pt x="1990392" y="3382312"/>
                    <a:pt x="1975407" y="3362172"/>
                    <a:pt x="1956366" y="3346094"/>
                  </a:cubicBezTo>
                  <a:cubicBezTo>
                    <a:pt x="1895517" y="3291394"/>
                    <a:pt x="1841704" y="3229070"/>
                    <a:pt x="1779448" y="3175945"/>
                  </a:cubicBezTo>
                  <a:cubicBezTo>
                    <a:pt x="1740289" y="3143622"/>
                    <a:pt x="1698647" y="3113952"/>
                    <a:pt x="1664372" y="3076159"/>
                  </a:cubicBezTo>
                  <a:cubicBezTo>
                    <a:pt x="1645828" y="3054942"/>
                    <a:pt x="1632582" y="3031488"/>
                    <a:pt x="1616190" y="3007784"/>
                  </a:cubicBezTo>
                  <a:cubicBezTo>
                    <a:pt x="1654769" y="3018061"/>
                    <a:pt x="1689540" y="3038284"/>
                    <a:pt x="1725801" y="3056185"/>
                  </a:cubicBezTo>
                  <a:cubicBezTo>
                    <a:pt x="1761814" y="3077237"/>
                    <a:pt x="1793439" y="3105001"/>
                    <a:pt x="1828707" y="3127046"/>
                  </a:cubicBezTo>
                  <a:cubicBezTo>
                    <a:pt x="1885582" y="3161524"/>
                    <a:pt x="1945935" y="3193183"/>
                    <a:pt x="1989233" y="3245148"/>
                  </a:cubicBezTo>
                  <a:cubicBezTo>
                    <a:pt x="2024915" y="3286421"/>
                    <a:pt x="2057036" y="3330347"/>
                    <a:pt x="2090814" y="3373112"/>
                  </a:cubicBezTo>
                  <a:cubicBezTo>
                    <a:pt x="2112836" y="3404357"/>
                    <a:pt x="2139245" y="3437509"/>
                    <a:pt x="2181467" y="3420602"/>
                  </a:cubicBezTo>
                  <a:cubicBezTo>
                    <a:pt x="2218970" y="3408087"/>
                    <a:pt x="2251257" y="3383721"/>
                    <a:pt x="2285283" y="3364078"/>
                  </a:cubicBezTo>
                  <a:cubicBezTo>
                    <a:pt x="2320551" y="3342364"/>
                    <a:pt x="2355653" y="3320236"/>
                    <a:pt x="2387609" y="3293798"/>
                  </a:cubicBezTo>
                  <a:cubicBezTo>
                    <a:pt x="2449121" y="3241087"/>
                    <a:pt x="2500036" y="3176773"/>
                    <a:pt x="2549377" y="3112874"/>
                  </a:cubicBezTo>
                  <a:cubicBezTo>
                    <a:pt x="2595490" y="3046654"/>
                    <a:pt x="2641024" y="2979606"/>
                    <a:pt x="2673063" y="2905264"/>
                  </a:cubicBezTo>
                  <a:cubicBezTo>
                    <a:pt x="2708331" y="2817993"/>
                    <a:pt x="2732422" y="2720777"/>
                    <a:pt x="2740535" y="2626958"/>
                  </a:cubicBezTo>
                  <a:cubicBezTo>
                    <a:pt x="2744674" y="2531980"/>
                    <a:pt x="2756265" y="2522283"/>
                    <a:pt x="2653525" y="251714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3"/>
            <p:cNvSpPr/>
            <p:nvPr/>
          </p:nvSpPr>
          <p:spPr>
            <a:xfrm rot="800355">
              <a:off x="-553759" y="905222"/>
              <a:ext cx="1378675" cy="1877175"/>
            </a:xfrm>
            <a:custGeom>
              <a:rect b="b" l="l" r="r" t="t"/>
              <a:pathLst>
                <a:path extrusionOk="0" h="3766043" w="2765937">
                  <a:moveTo>
                    <a:pt x="1571650" y="3742501"/>
                  </a:moveTo>
                  <a:cubicBezTo>
                    <a:pt x="1534975" y="3696089"/>
                    <a:pt x="1531083" y="3632770"/>
                    <a:pt x="1503267" y="3581137"/>
                  </a:cubicBezTo>
                  <a:cubicBezTo>
                    <a:pt x="1469406" y="3512348"/>
                    <a:pt x="1443659" y="3439829"/>
                    <a:pt x="1408805" y="3371620"/>
                  </a:cubicBezTo>
                  <a:cubicBezTo>
                    <a:pt x="1380989" y="3325457"/>
                    <a:pt x="1346797" y="3280123"/>
                    <a:pt x="1305403" y="3244651"/>
                  </a:cubicBezTo>
                  <a:cubicBezTo>
                    <a:pt x="1307721" y="3234042"/>
                    <a:pt x="1310039" y="3223517"/>
                    <a:pt x="1312357" y="3212908"/>
                  </a:cubicBezTo>
                  <a:cubicBezTo>
                    <a:pt x="1313102" y="3209427"/>
                    <a:pt x="1313847" y="3205947"/>
                    <a:pt x="1314675" y="3202466"/>
                  </a:cubicBezTo>
                  <a:cubicBezTo>
                    <a:pt x="1327508" y="3212660"/>
                    <a:pt x="1338767" y="3222854"/>
                    <a:pt x="1346052" y="3228987"/>
                  </a:cubicBezTo>
                  <a:cubicBezTo>
                    <a:pt x="1394400" y="3278051"/>
                    <a:pt x="1436788" y="3333994"/>
                    <a:pt x="1464605" y="3397313"/>
                  </a:cubicBezTo>
                  <a:cubicBezTo>
                    <a:pt x="1489772" y="3462952"/>
                    <a:pt x="1521149" y="3525774"/>
                    <a:pt x="1549214" y="3590254"/>
                  </a:cubicBezTo>
                  <a:cubicBezTo>
                    <a:pt x="1566765" y="3628875"/>
                    <a:pt x="1573223" y="3672220"/>
                    <a:pt x="1594334" y="3709018"/>
                  </a:cubicBezTo>
                  <a:cubicBezTo>
                    <a:pt x="1606835" y="3730567"/>
                    <a:pt x="1642185" y="3728743"/>
                    <a:pt x="1670499" y="3726920"/>
                  </a:cubicBezTo>
                  <a:cubicBezTo>
                    <a:pt x="1678695" y="3726423"/>
                    <a:pt x="1686394" y="3725842"/>
                    <a:pt x="1692686" y="3725925"/>
                  </a:cubicBezTo>
                  <a:cubicBezTo>
                    <a:pt x="1748071" y="3724599"/>
                    <a:pt x="1798572" y="3702802"/>
                    <a:pt x="1848824" y="3681668"/>
                  </a:cubicBezTo>
                  <a:cubicBezTo>
                    <a:pt x="1883926" y="3667579"/>
                    <a:pt x="1919774" y="3654401"/>
                    <a:pt x="1951895" y="3634096"/>
                  </a:cubicBezTo>
                  <a:cubicBezTo>
                    <a:pt x="2000492" y="3598127"/>
                    <a:pt x="2028723" y="3541438"/>
                    <a:pt x="2071938" y="3499750"/>
                  </a:cubicBezTo>
                  <a:cubicBezTo>
                    <a:pt x="2034352" y="3467013"/>
                    <a:pt x="1989647" y="3438503"/>
                    <a:pt x="1957111" y="3400959"/>
                  </a:cubicBezTo>
                  <a:cubicBezTo>
                    <a:pt x="1903050" y="3347586"/>
                    <a:pt x="1847582" y="3295704"/>
                    <a:pt x="1794432" y="3241253"/>
                  </a:cubicBezTo>
                  <a:cubicBezTo>
                    <a:pt x="1742607" y="3189371"/>
                    <a:pt x="1677618" y="3151661"/>
                    <a:pt x="1630098" y="3095304"/>
                  </a:cubicBezTo>
                  <a:cubicBezTo>
                    <a:pt x="1610891" y="3071518"/>
                    <a:pt x="1595575" y="3044997"/>
                    <a:pt x="1578273" y="3019802"/>
                  </a:cubicBezTo>
                  <a:cubicBezTo>
                    <a:pt x="1565192" y="3003641"/>
                    <a:pt x="1559480" y="2981098"/>
                    <a:pt x="1584316" y="2972644"/>
                  </a:cubicBezTo>
                  <a:cubicBezTo>
                    <a:pt x="1629932" y="2958140"/>
                    <a:pt x="1672900" y="2989966"/>
                    <a:pt x="1713300" y="3006873"/>
                  </a:cubicBezTo>
                  <a:cubicBezTo>
                    <a:pt x="1758668" y="3026598"/>
                    <a:pt x="1796502" y="3058920"/>
                    <a:pt x="1836903" y="3086768"/>
                  </a:cubicBezTo>
                  <a:cubicBezTo>
                    <a:pt x="1867120" y="3106907"/>
                    <a:pt x="1899408" y="3123648"/>
                    <a:pt x="1929625" y="3143871"/>
                  </a:cubicBezTo>
                  <a:cubicBezTo>
                    <a:pt x="1975656" y="3172712"/>
                    <a:pt x="2013324" y="3211914"/>
                    <a:pt x="2046439" y="3254513"/>
                  </a:cubicBezTo>
                  <a:cubicBezTo>
                    <a:pt x="2078727" y="3293632"/>
                    <a:pt x="2108282" y="3334905"/>
                    <a:pt x="2140073" y="3374356"/>
                  </a:cubicBezTo>
                  <a:cubicBezTo>
                    <a:pt x="2151829" y="3392340"/>
                    <a:pt x="2169463" y="3385627"/>
                    <a:pt x="2185606" y="3378002"/>
                  </a:cubicBezTo>
                  <a:cubicBezTo>
                    <a:pt x="2209532" y="3365570"/>
                    <a:pt x="2232382" y="3351315"/>
                    <a:pt x="2255397" y="3337309"/>
                  </a:cubicBezTo>
                  <a:cubicBezTo>
                    <a:pt x="2297122" y="3311782"/>
                    <a:pt x="2338930" y="3285924"/>
                    <a:pt x="2375688" y="3253436"/>
                  </a:cubicBezTo>
                  <a:cubicBezTo>
                    <a:pt x="2425940" y="3207273"/>
                    <a:pt x="2468493" y="3153402"/>
                    <a:pt x="2510881" y="3100111"/>
                  </a:cubicBezTo>
                  <a:cubicBezTo>
                    <a:pt x="2565107" y="3024774"/>
                    <a:pt x="2616022" y="2948609"/>
                    <a:pt x="2649634" y="2861918"/>
                  </a:cubicBezTo>
                  <a:cubicBezTo>
                    <a:pt x="2680182" y="2764536"/>
                    <a:pt x="2707171" y="2664419"/>
                    <a:pt x="2703943" y="2561319"/>
                  </a:cubicBezTo>
                  <a:cubicBezTo>
                    <a:pt x="2633738" y="2550047"/>
                    <a:pt x="2562623" y="2553280"/>
                    <a:pt x="2491922" y="2547478"/>
                  </a:cubicBezTo>
                  <a:cubicBezTo>
                    <a:pt x="2411204" y="2543500"/>
                    <a:pt x="2330237" y="2530985"/>
                    <a:pt x="2253493" y="2504961"/>
                  </a:cubicBezTo>
                  <a:cubicBezTo>
                    <a:pt x="2221950" y="2493441"/>
                    <a:pt x="2194879" y="2472970"/>
                    <a:pt x="2164661" y="2458550"/>
                  </a:cubicBezTo>
                  <a:cubicBezTo>
                    <a:pt x="2135271" y="2442388"/>
                    <a:pt x="2099507" y="2429542"/>
                    <a:pt x="2078727" y="2402441"/>
                  </a:cubicBezTo>
                  <a:cubicBezTo>
                    <a:pt x="2063080" y="2347244"/>
                    <a:pt x="2162840" y="2336718"/>
                    <a:pt x="2199846" y="2333983"/>
                  </a:cubicBezTo>
                  <a:cubicBezTo>
                    <a:pt x="2282799" y="2327685"/>
                    <a:pt x="2365422" y="2335475"/>
                    <a:pt x="2447631" y="2346830"/>
                  </a:cubicBezTo>
                  <a:cubicBezTo>
                    <a:pt x="2530585" y="2356360"/>
                    <a:pt x="2612876" y="2371196"/>
                    <a:pt x="2694091" y="2390341"/>
                  </a:cubicBezTo>
                  <a:cubicBezTo>
                    <a:pt x="2697733" y="2388186"/>
                    <a:pt x="2702701" y="2381224"/>
                    <a:pt x="2703777" y="2378075"/>
                  </a:cubicBezTo>
                  <a:cubicBezTo>
                    <a:pt x="2741032" y="2267515"/>
                    <a:pt x="2726958" y="2147839"/>
                    <a:pt x="2717851" y="2034378"/>
                  </a:cubicBezTo>
                  <a:cubicBezTo>
                    <a:pt x="2704522" y="1923155"/>
                    <a:pt x="2693925" y="1807954"/>
                    <a:pt x="2655263" y="1702284"/>
                  </a:cubicBezTo>
                  <a:cubicBezTo>
                    <a:pt x="2637464" y="1694660"/>
                    <a:pt x="2617595" y="1695240"/>
                    <a:pt x="2598057" y="1695737"/>
                  </a:cubicBezTo>
                  <a:cubicBezTo>
                    <a:pt x="2590192" y="1695903"/>
                    <a:pt x="2582327" y="1696151"/>
                    <a:pt x="2574628" y="1695820"/>
                  </a:cubicBezTo>
                  <a:cubicBezTo>
                    <a:pt x="2552109" y="1695240"/>
                    <a:pt x="2529508" y="1695654"/>
                    <a:pt x="2506824" y="1696151"/>
                  </a:cubicBezTo>
                  <a:cubicBezTo>
                    <a:pt x="2459387" y="1697063"/>
                    <a:pt x="2411949" y="1698058"/>
                    <a:pt x="2365339" y="1689521"/>
                  </a:cubicBezTo>
                  <a:cubicBezTo>
                    <a:pt x="2336860" y="1683140"/>
                    <a:pt x="2306560" y="1679742"/>
                    <a:pt x="2280978" y="1664823"/>
                  </a:cubicBezTo>
                  <a:cubicBezTo>
                    <a:pt x="2213672" y="1620649"/>
                    <a:pt x="2183454" y="1563546"/>
                    <a:pt x="2259205" y="1507603"/>
                  </a:cubicBezTo>
                  <a:cubicBezTo>
                    <a:pt x="2328747" y="1456550"/>
                    <a:pt x="2416668" y="1440306"/>
                    <a:pt x="2499125" y="1421327"/>
                  </a:cubicBezTo>
                  <a:cubicBezTo>
                    <a:pt x="2543417" y="1411299"/>
                    <a:pt x="2588122" y="1399778"/>
                    <a:pt x="2633821" y="1400359"/>
                  </a:cubicBezTo>
                  <a:cubicBezTo>
                    <a:pt x="2642845" y="1352123"/>
                    <a:pt x="2627364" y="1306043"/>
                    <a:pt x="2614945" y="1260045"/>
                  </a:cubicBezTo>
                  <a:cubicBezTo>
                    <a:pt x="2609813" y="1238083"/>
                    <a:pt x="2606667" y="1215706"/>
                    <a:pt x="2602693" y="1196063"/>
                  </a:cubicBezTo>
                  <a:cubicBezTo>
                    <a:pt x="2583072" y="1095863"/>
                    <a:pt x="2564031" y="995663"/>
                    <a:pt x="2530170" y="899110"/>
                  </a:cubicBezTo>
                  <a:cubicBezTo>
                    <a:pt x="2510218" y="838858"/>
                    <a:pt x="2478179" y="783744"/>
                    <a:pt x="2456737" y="724154"/>
                  </a:cubicBezTo>
                  <a:cubicBezTo>
                    <a:pt x="2412611" y="741973"/>
                    <a:pt x="2373287" y="769737"/>
                    <a:pt x="2331065" y="791534"/>
                  </a:cubicBezTo>
                  <a:cubicBezTo>
                    <a:pt x="2298281" y="808690"/>
                    <a:pt x="2268643" y="822531"/>
                    <a:pt x="2237018" y="839852"/>
                  </a:cubicBezTo>
                  <a:cubicBezTo>
                    <a:pt x="2164578" y="880131"/>
                    <a:pt x="2091807" y="919996"/>
                    <a:pt x="2013821" y="948589"/>
                  </a:cubicBezTo>
                  <a:cubicBezTo>
                    <a:pt x="1979712" y="960440"/>
                    <a:pt x="1945603" y="978010"/>
                    <a:pt x="1909508" y="981326"/>
                  </a:cubicBezTo>
                  <a:cubicBezTo>
                    <a:pt x="1860166" y="967982"/>
                    <a:pt x="1887817" y="899607"/>
                    <a:pt x="1909094" y="871595"/>
                  </a:cubicBezTo>
                  <a:cubicBezTo>
                    <a:pt x="1961002" y="805209"/>
                    <a:pt x="2023507" y="746780"/>
                    <a:pt x="2087502" y="692163"/>
                  </a:cubicBezTo>
                  <a:cubicBezTo>
                    <a:pt x="2152326" y="640530"/>
                    <a:pt x="2227994" y="605969"/>
                    <a:pt x="2297950" y="562458"/>
                  </a:cubicBezTo>
                  <a:cubicBezTo>
                    <a:pt x="2179563" y="522760"/>
                    <a:pt x="2153319" y="469054"/>
                    <a:pt x="2072849" y="385099"/>
                  </a:cubicBezTo>
                  <a:cubicBezTo>
                    <a:pt x="2004631" y="314569"/>
                    <a:pt x="1948584" y="232851"/>
                    <a:pt x="1881112" y="162404"/>
                  </a:cubicBezTo>
                  <a:cubicBezTo>
                    <a:pt x="1843443" y="117401"/>
                    <a:pt x="1794018" y="87897"/>
                    <a:pt x="1753701" y="46540"/>
                  </a:cubicBezTo>
                  <a:cubicBezTo>
                    <a:pt x="1742607" y="75962"/>
                    <a:pt x="1722076" y="100163"/>
                    <a:pt x="1698812" y="120800"/>
                  </a:cubicBezTo>
                  <a:cubicBezTo>
                    <a:pt x="1675052" y="148812"/>
                    <a:pt x="1653610" y="178814"/>
                    <a:pt x="1626704" y="204009"/>
                  </a:cubicBezTo>
                  <a:cubicBezTo>
                    <a:pt x="1586138" y="244123"/>
                    <a:pt x="1535802" y="271970"/>
                    <a:pt x="1487537" y="301640"/>
                  </a:cubicBezTo>
                  <a:cubicBezTo>
                    <a:pt x="1406322" y="352776"/>
                    <a:pt x="1316911" y="388580"/>
                    <a:pt x="1233957" y="436898"/>
                  </a:cubicBezTo>
                  <a:cubicBezTo>
                    <a:pt x="1249935" y="452727"/>
                    <a:pt x="1269142" y="464745"/>
                    <a:pt x="1286693" y="478751"/>
                  </a:cubicBezTo>
                  <a:cubicBezTo>
                    <a:pt x="1334544" y="516792"/>
                    <a:pt x="1376352" y="561961"/>
                    <a:pt x="1417415" y="607130"/>
                  </a:cubicBezTo>
                  <a:cubicBezTo>
                    <a:pt x="1468578" y="664399"/>
                    <a:pt x="1506744" y="732110"/>
                    <a:pt x="1540935" y="800568"/>
                  </a:cubicBezTo>
                  <a:cubicBezTo>
                    <a:pt x="1566848" y="861815"/>
                    <a:pt x="1586386" y="933588"/>
                    <a:pt x="1564695" y="998896"/>
                  </a:cubicBezTo>
                  <a:cubicBezTo>
                    <a:pt x="1538038" y="1073818"/>
                    <a:pt x="1450862" y="1062546"/>
                    <a:pt x="1398126" y="1022599"/>
                  </a:cubicBezTo>
                  <a:cubicBezTo>
                    <a:pt x="1337690" y="971297"/>
                    <a:pt x="1282967" y="913945"/>
                    <a:pt x="1234536" y="851124"/>
                  </a:cubicBezTo>
                  <a:cubicBezTo>
                    <a:pt x="1157957" y="765262"/>
                    <a:pt x="1093134" y="670780"/>
                    <a:pt x="1039653" y="569006"/>
                  </a:cubicBezTo>
                  <a:cubicBezTo>
                    <a:pt x="963488" y="598510"/>
                    <a:pt x="893035" y="639369"/>
                    <a:pt x="821424" y="676499"/>
                  </a:cubicBezTo>
                  <a:cubicBezTo>
                    <a:pt x="752792" y="718187"/>
                    <a:pt x="690453" y="764350"/>
                    <a:pt x="625381" y="810679"/>
                  </a:cubicBezTo>
                  <a:cubicBezTo>
                    <a:pt x="587713" y="839852"/>
                    <a:pt x="553273" y="872755"/>
                    <a:pt x="517840" y="904497"/>
                  </a:cubicBezTo>
                  <a:cubicBezTo>
                    <a:pt x="479260" y="939140"/>
                    <a:pt x="438280" y="971380"/>
                    <a:pt x="403095" y="1009670"/>
                  </a:cubicBezTo>
                  <a:cubicBezTo>
                    <a:pt x="442089" y="1029146"/>
                    <a:pt x="485552" y="1036274"/>
                    <a:pt x="524628" y="1055585"/>
                  </a:cubicBezTo>
                  <a:cubicBezTo>
                    <a:pt x="612467" y="1097024"/>
                    <a:pt x="694592" y="1143933"/>
                    <a:pt x="778788" y="1191256"/>
                  </a:cubicBezTo>
                  <a:cubicBezTo>
                    <a:pt x="903384" y="1257393"/>
                    <a:pt x="1030381" y="1332896"/>
                    <a:pt x="1115404" y="1448345"/>
                  </a:cubicBezTo>
                  <a:cubicBezTo>
                    <a:pt x="1139744" y="1483486"/>
                    <a:pt x="1183125" y="1559817"/>
                    <a:pt x="1147526" y="1597775"/>
                  </a:cubicBezTo>
                  <a:cubicBezTo>
                    <a:pt x="1112258" y="1635816"/>
                    <a:pt x="1064490" y="1622141"/>
                    <a:pt x="1024834" y="1599847"/>
                  </a:cubicBezTo>
                  <a:cubicBezTo>
                    <a:pt x="946434" y="1563546"/>
                    <a:pt x="875236" y="1515062"/>
                    <a:pt x="802300" y="1469396"/>
                  </a:cubicBezTo>
                  <a:cubicBezTo>
                    <a:pt x="748073" y="1439394"/>
                    <a:pt x="700470" y="1399281"/>
                    <a:pt x="646327" y="1369279"/>
                  </a:cubicBezTo>
                  <a:cubicBezTo>
                    <a:pt x="612218" y="1350880"/>
                    <a:pt x="577447" y="1333393"/>
                    <a:pt x="545905" y="1310518"/>
                  </a:cubicBezTo>
                  <a:cubicBezTo>
                    <a:pt x="492507" y="1268085"/>
                    <a:pt x="432733" y="1234851"/>
                    <a:pt x="373540" y="1201368"/>
                  </a:cubicBezTo>
                  <a:cubicBezTo>
                    <a:pt x="372629" y="1201202"/>
                    <a:pt x="371719" y="1201202"/>
                    <a:pt x="370808" y="1201036"/>
                  </a:cubicBezTo>
                  <a:lnTo>
                    <a:pt x="367083" y="1201616"/>
                  </a:lnTo>
                  <a:cubicBezTo>
                    <a:pt x="363771" y="1202445"/>
                    <a:pt x="360459" y="1203440"/>
                    <a:pt x="359632" y="1203854"/>
                  </a:cubicBezTo>
                  <a:cubicBezTo>
                    <a:pt x="299031" y="1227143"/>
                    <a:pt x="257802" y="1280682"/>
                    <a:pt x="221044" y="1331818"/>
                  </a:cubicBezTo>
                  <a:cubicBezTo>
                    <a:pt x="159119" y="1413702"/>
                    <a:pt x="111184" y="1506111"/>
                    <a:pt x="84196" y="1605151"/>
                  </a:cubicBezTo>
                  <a:cubicBezTo>
                    <a:pt x="57952" y="1706926"/>
                    <a:pt x="47934" y="1814502"/>
                    <a:pt x="45533" y="1918597"/>
                  </a:cubicBezTo>
                  <a:cubicBezTo>
                    <a:pt x="49425" y="1943543"/>
                    <a:pt x="197119" y="1960285"/>
                    <a:pt x="226839" y="1966832"/>
                  </a:cubicBezTo>
                  <a:cubicBezTo>
                    <a:pt x="268813" y="1971142"/>
                    <a:pt x="310704" y="1975452"/>
                    <a:pt x="351932" y="1984402"/>
                  </a:cubicBezTo>
                  <a:cubicBezTo>
                    <a:pt x="414023" y="1994348"/>
                    <a:pt x="476280" y="2003962"/>
                    <a:pt x="535474" y="2026173"/>
                  </a:cubicBezTo>
                  <a:cubicBezTo>
                    <a:pt x="597565" y="2047224"/>
                    <a:pt x="663795" y="2051948"/>
                    <a:pt x="726135" y="2071922"/>
                  </a:cubicBezTo>
                  <a:cubicBezTo>
                    <a:pt x="765128" y="2084519"/>
                    <a:pt x="804121" y="2097366"/>
                    <a:pt x="842783" y="2110792"/>
                  </a:cubicBezTo>
                  <a:cubicBezTo>
                    <a:pt x="874408" y="2124550"/>
                    <a:pt x="913153" y="2133335"/>
                    <a:pt x="935092" y="2161431"/>
                  </a:cubicBezTo>
                  <a:cubicBezTo>
                    <a:pt x="952974" y="2194913"/>
                    <a:pt x="954795" y="2238259"/>
                    <a:pt x="929793" y="2268675"/>
                  </a:cubicBezTo>
                  <a:cubicBezTo>
                    <a:pt x="886164" y="2325115"/>
                    <a:pt x="802382" y="2310777"/>
                    <a:pt x="739049" y="2314507"/>
                  </a:cubicBezTo>
                  <a:cubicBezTo>
                    <a:pt x="635564" y="2314756"/>
                    <a:pt x="534397" y="2286080"/>
                    <a:pt x="434472" y="2262791"/>
                  </a:cubicBezTo>
                  <a:cubicBezTo>
                    <a:pt x="338603" y="2244392"/>
                    <a:pt x="238347" y="2232457"/>
                    <a:pt x="143306" y="2212649"/>
                  </a:cubicBezTo>
                  <a:cubicBezTo>
                    <a:pt x="87673" y="2202455"/>
                    <a:pt x="57952" y="2186460"/>
                    <a:pt x="47272" y="2257818"/>
                  </a:cubicBezTo>
                  <a:cubicBezTo>
                    <a:pt x="27072" y="2392496"/>
                    <a:pt x="37089" y="2533389"/>
                    <a:pt x="80967" y="2662182"/>
                  </a:cubicBezTo>
                  <a:cubicBezTo>
                    <a:pt x="108535" y="2736606"/>
                    <a:pt x="146535" y="2806141"/>
                    <a:pt x="186936" y="2874102"/>
                  </a:cubicBezTo>
                  <a:cubicBezTo>
                    <a:pt x="202500" y="2883881"/>
                    <a:pt x="222452" y="2883218"/>
                    <a:pt x="241410" y="2882555"/>
                  </a:cubicBezTo>
                  <a:cubicBezTo>
                    <a:pt x="246957" y="2882389"/>
                    <a:pt x="252504" y="2882141"/>
                    <a:pt x="257802" y="2882224"/>
                  </a:cubicBezTo>
                  <a:cubicBezTo>
                    <a:pt x="288848" y="2879903"/>
                    <a:pt x="319811" y="2876257"/>
                    <a:pt x="350608" y="2871947"/>
                  </a:cubicBezTo>
                  <a:cubicBezTo>
                    <a:pt x="417418" y="2863079"/>
                    <a:pt x="478433" y="2849984"/>
                    <a:pt x="542345" y="2833077"/>
                  </a:cubicBezTo>
                  <a:cubicBezTo>
                    <a:pt x="586471" y="2823960"/>
                    <a:pt x="630266" y="2812855"/>
                    <a:pt x="672157" y="2797191"/>
                  </a:cubicBezTo>
                  <a:cubicBezTo>
                    <a:pt x="699146" y="2789234"/>
                    <a:pt x="727459" y="2787245"/>
                    <a:pt x="755110" y="2783101"/>
                  </a:cubicBezTo>
                  <a:cubicBezTo>
                    <a:pt x="787067" y="2777797"/>
                    <a:pt x="819437" y="2774731"/>
                    <a:pt x="851724" y="2772907"/>
                  </a:cubicBezTo>
                  <a:cubicBezTo>
                    <a:pt x="857768" y="2772576"/>
                    <a:pt x="864474" y="2773570"/>
                    <a:pt x="869772" y="2776637"/>
                  </a:cubicBezTo>
                  <a:cubicBezTo>
                    <a:pt x="928386" y="2831917"/>
                    <a:pt x="833759" y="2877748"/>
                    <a:pt x="788971" y="2895982"/>
                  </a:cubicBezTo>
                  <a:cubicBezTo>
                    <a:pt x="726466" y="2924492"/>
                    <a:pt x="660152" y="2943471"/>
                    <a:pt x="592266" y="2952007"/>
                  </a:cubicBezTo>
                  <a:cubicBezTo>
                    <a:pt x="550707" y="2959964"/>
                    <a:pt x="509726" y="2971567"/>
                    <a:pt x="467422" y="2974882"/>
                  </a:cubicBezTo>
                  <a:cubicBezTo>
                    <a:pt x="395893" y="2984661"/>
                    <a:pt x="322460" y="2980020"/>
                    <a:pt x="252918" y="3001734"/>
                  </a:cubicBezTo>
                  <a:cubicBezTo>
                    <a:pt x="282970" y="3069529"/>
                    <a:pt x="324281" y="3133677"/>
                    <a:pt x="364019" y="3195670"/>
                  </a:cubicBezTo>
                  <a:cubicBezTo>
                    <a:pt x="386703" y="3228738"/>
                    <a:pt x="408145" y="3263464"/>
                    <a:pt x="438860" y="3289902"/>
                  </a:cubicBezTo>
                  <a:cubicBezTo>
                    <a:pt x="490685" y="3332585"/>
                    <a:pt x="561303" y="3359603"/>
                    <a:pt x="628776" y="3348000"/>
                  </a:cubicBezTo>
                  <a:cubicBezTo>
                    <a:pt x="680436" y="3338801"/>
                    <a:pt x="724727" y="3309545"/>
                    <a:pt x="770592" y="3286007"/>
                  </a:cubicBezTo>
                  <a:cubicBezTo>
                    <a:pt x="808095" y="3269349"/>
                    <a:pt x="848578" y="3250204"/>
                    <a:pt x="883598" y="3231639"/>
                  </a:cubicBezTo>
                  <a:cubicBezTo>
                    <a:pt x="927558" y="3208101"/>
                    <a:pt x="970277" y="3182078"/>
                    <a:pt x="1011919" y="3154728"/>
                  </a:cubicBezTo>
                  <a:cubicBezTo>
                    <a:pt x="1026159" y="3145860"/>
                    <a:pt x="1041640" y="3133179"/>
                    <a:pt x="1059026" y="3134174"/>
                  </a:cubicBezTo>
                  <a:cubicBezTo>
                    <a:pt x="1056376" y="3138152"/>
                    <a:pt x="1053810" y="3142130"/>
                    <a:pt x="1051244" y="3146108"/>
                  </a:cubicBezTo>
                  <a:cubicBezTo>
                    <a:pt x="1042716" y="3159452"/>
                    <a:pt x="1034520" y="3172878"/>
                    <a:pt x="1026407" y="3186553"/>
                  </a:cubicBezTo>
                  <a:cubicBezTo>
                    <a:pt x="1024834" y="3189205"/>
                    <a:pt x="1023261" y="3191940"/>
                    <a:pt x="1021688" y="3194675"/>
                  </a:cubicBezTo>
                  <a:cubicBezTo>
                    <a:pt x="943702" y="3243242"/>
                    <a:pt x="863563" y="3288410"/>
                    <a:pt x="779036" y="3324629"/>
                  </a:cubicBezTo>
                  <a:cubicBezTo>
                    <a:pt x="744182" y="3343442"/>
                    <a:pt x="709991" y="3363996"/>
                    <a:pt x="672074" y="3376345"/>
                  </a:cubicBezTo>
                  <a:cubicBezTo>
                    <a:pt x="584153" y="3407341"/>
                    <a:pt x="484476" y="3377919"/>
                    <a:pt x="414603" y="3319656"/>
                  </a:cubicBezTo>
                  <a:cubicBezTo>
                    <a:pt x="392664" y="3301008"/>
                    <a:pt x="374202" y="3278714"/>
                    <a:pt x="358141" y="3254928"/>
                  </a:cubicBezTo>
                  <a:cubicBezTo>
                    <a:pt x="308137" y="3182575"/>
                    <a:pt x="261197" y="3107570"/>
                    <a:pt x="222452" y="3028587"/>
                  </a:cubicBezTo>
                  <a:cubicBezTo>
                    <a:pt x="212269" y="3008613"/>
                    <a:pt x="202831" y="2973887"/>
                    <a:pt x="232800" y="2967257"/>
                  </a:cubicBezTo>
                  <a:cubicBezTo>
                    <a:pt x="257802" y="2960958"/>
                    <a:pt x="282639" y="2953914"/>
                    <a:pt x="308220" y="2950350"/>
                  </a:cubicBezTo>
                  <a:cubicBezTo>
                    <a:pt x="375113" y="2942559"/>
                    <a:pt x="440847" y="2942393"/>
                    <a:pt x="506994" y="2930873"/>
                  </a:cubicBezTo>
                  <a:cubicBezTo>
                    <a:pt x="544829" y="2923414"/>
                    <a:pt x="582414" y="2913883"/>
                    <a:pt x="620580" y="2908247"/>
                  </a:cubicBezTo>
                  <a:cubicBezTo>
                    <a:pt x="686065" y="2899877"/>
                    <a:pt x="746832" y="2873439"/>
                    <a:pt x="805942" y="2845923"/>
                  </a:cubicBezTo>
                  <a:cubicBezTo>
                    <a:pt x="820016" y="2835978"/>
                    <a:pt x="844770" y="2829099"/>
                    <a:pt x="848992" y="2811446"/>
                  </a:cubicBezTo>
                  <a:cubicBezTo>
                    <a:pt x="790709" y="2816667"/>
                    <a:pt x="730440" y="2821474"/>
                    <a:pt x="674061" y="2836972"/>
                  </a:cubicBezTo>
                  <a:cubicBezTo>
                    <a:pt x="617434" y="2858603"/>
                    <a:pt x="557412" y="2867886"/>
                    <a:pt x="499047" y="2883550"/>
                  </a:cubicBezTo>
                  <a:cubicBezTo>
                    <a:pt x="442337" y="2897225"/>
                    <a:pt x="384634" y="2906590"/>
                    <a:pt x="326765" y="2913883"/>
                  </a:cubicBezTo>
                  <a:cubicBezTo>
                    <a:pt x="279741" y="2918939"/>
                    <a:pt x="231310" y="2926978"/>
                    <a:pt x="184700" y="2915706"/>
                  </a:cubicBezTo>
                  <a:cubicBezTo>
                    <a:pt x="164748" y="2910983"/>
                    <a:pt x="152910" y="2894241"/>
                    <a:pt x="144217" y="2876919"/>
                  </a:cubicBezTo>
                  <a:cubicBezTo>
                    <a:pt x="134448" y="2860095"/>
                    <a:pt x="124513" y="2843437"/>
                    <a:pt x="115407" y="2826281"/>
                  </a:cubicBezTo>
                  <a:cubicBezTo>
                    <a:pt x="47024" y="2705278"/>
                    <a:pt x="1904" y="2569607"/>
                    <a:pt x="0" y="2429874"/>
                  </a:cubicBezTo>
                  <a:cubicBezTo>
                    <a:pt x="2401" y="2365809"/>
                    <a:pt x="-10183" y="2218451"/>
                    <a:pt x="45782" y="2178089"/>
                  </a:cubicBezTo>
                  <a:cubicBezTo>
                    <a:pt x="62753" y="2165740"/>
                    <a:pt x="83036" y="2161679"/>
                    <a:pt x="103320" y="2166652"/>
                  </a:cubicBezTo>
                  <a:cubicBezTo>
                    <a:pt x="130308" y="2170547"/>
                    <a:pt x="157711" y="2176597"/>
                    <a:pt x="184038" y="2182233"/>
                  </a:cubicBezTo>
                  <a:cubicBezTo>
                    <a:pt x="268399" y="2196074"/>
                    <a:pt x="352843" y="2209251"/>
                    <a:pt x="437038" y="2224335"/>
                  </a:cubicBezTo>
                  <a:cubicBezTo>
                    <a:pt x="487208" y="2235524"/>
                    <a:pt x="540938" y="2249945"/>
                    <a:pt x="589948" y="2259144"/>
                  </a:cubicBezTo>
                  <a:cubicBezTo>
                    <a:pt x="666693" y="2276051"/>
                    <a:pt x="745424" y="2279615"/>
                    <a:pt x="823659" y="2273979"/>
                  </a:cubicBezTo>
                  <a:cubicBezTo>
                    <a:pt x="853877" y="2271659"/>
                    <a:pt x="891876" y="2267018"/>
                    <a:pt x="905371" y="2235938"/>
                  </a:cubicBezTo>
                  <a:cubicBezTo>
                    <a:pt x="911663" y="2224584"/>
                    <a:pt x="911414" y="2214721"/>
                    <a:pt x="909096" y="2203118"/>
                  </a:cubicBezTo>
                  <a:cubicBezTo>
                    <a:pt x="907192" y="2195577"/>
                    <a:pt x="906116" y="2187372"/>
                    <a:pt x="901728" y="2180741"/>
                  </a:cubicBezTo>
                  <a:cubicBezTo>
                    <a:pt x="896264" y="2176349"/>
                    <a:pt x="889889" y="2173199"/>
                    <a:pt x="883763" y="2169801"/>
                  </a:cubicBezTo>
                  <a:cubicBezTo>
                    <a:pt x="823990" y="2141540"/>
                    <a:pt x="762644" y="2124550"/>
                    <a:pt x="700387" y="2104410"/>
                  </a:cubicBezTo>
                  <a:cubicBezTo>
                    <a:pt x="650632" y="2090487"/>
                    <a:pt x="599138" y="2084685"/>
                    <a:pt x="549382" y="2070679"/>
                  </a:cubicBezTo>
                  <a:cubicBezTo>
                    <a:pt x="495321" y="2052943"/>
                    <a:pt x="441178" y="2035870"/>
                    <a:pt x="384468" y="2028991"/>
                  </a:cubicBezTo>
                  <a:cubicBezTo>
                    <a:pt x="281397" y="2009183"/>
                    <a:pt x="176256" y="2001890"/>
                    <a:pt x="74013" y="1977192"/>
                  </a:cubicBezTo>
                  <a:cubicBezTo>
                    <a:pt x="-497" y="1957218"/>
                    <a:pt x="4636" y="1929620"/>
                    <a:pt x="8941" y="1861245"/>
                  </a:cubicBezTo>
                  <a:cubicBezTo>
                    <a:pt x="22684" y="1605897"/>
                    <a:pt x="79725" y="1423316"/>
                    <a:pt x="254160" y="1230624"/>
                  </a:cubicBezTo>
                  <a:cubicBezTo>
                    <a:pt x="284294" y="1200124"/>
                    <a:pt x="339680" y="1155287"/>
                    <a:pt x="384882" y="1164818"/>
                  </a:cubicBezTo>
                  <a:cubicBezTo>
                    <a:pt x="452106" y="1199461"/>
                    <a:pt x="516846" y="1239492"/>
                    <a:pt x="576868" y="1285572"/>
                  </a:cubicBezTo>
                  <a:cubicBezTo>
                    <a:pt x="620828" y="1315243"/>
                    <a:pt x="670253" y="1335465"/>
                    <a:pt x="713882" y="1365798"/>
                  </a:cubicBezTo>
                  <a:cubicBezTo>
                    <a:pt x="771668" y="1407900"/>
                    <a:pt x="834007" y="1442709"/>
                    <a:pt x="893698" y="1481994"/>
                  </a:cubicBezTo>
                  <a:cubicBezTo>
                    <a:pt x="938403" y="1512161"/>
                    <a:pt x="985758" y="1537688"/>
                    <a:pt x="1033941" y="1561723"/>
                  </a:cubicBezTo>
                  <a:cubicBezTo>
                    <a:pt x="1053148" y="1570591"/>
                    <a:pt x="1070864" y="1581614"/>
                    <a:pt x="1090733" y="1583934"/>
                  </a:cubicBezTo>
                  <a:cubicBezTo>
                    <a:pt x="1097771" y="1584514"/>
                    <a:pt x="1106629" y="1581033"/>
                    <a:pt x="1111844" y="1577884"/>
                  </a:cubicBezTo>
                  <a:cubicBezTo>
                    <a:pt x="1122690" y="1572663"/>
                    <a:pt x="1124677" y="1561971"/>
                    <a:pt x="1121117" y="1551197"/>
                  </a:cubicBezTo>
                  <a:cubicBezTo>
                    <a:pt x="1112424" y="1507603"/>
                    <a:pt x="1086263" y="1470474"/>
                    <a:pt x="1057535" y="1437654"/>
                  </a:cubicBezTo>
                  <a:cubicBezTo>
                    <a:pt x="993954" y="1363561"/>
                    <a:pt x="909179" y="1310850"/>
                    <a:pt x="827053" y="1260874"/>
                  </a:cubicBezTo>
                  <a:cubicBezTo>
                    <a:pt x="718435" y="1203605"/>
                    <a:pt x="613708" y="1139043"/>
                    <a:pt x="501944" y="1087824"/>
                  </a:cubicBezTo>
                  <a:cubicBezTo>
                    <a:pt x="467091" y="1072492"/>
                    <a:pt x="432651" y="1064453"/>
                    <a:pt x="397880" y="1050280"/>
                  </a:cubicBezTo>
                  <a:cubicBezTo>
                    <a:pt x="384882" y="1044562"/>
                    <a:pt x="371387" y="1037186"/>
                    <a:pt x="364599" y="1024091"/>
                  </a:cubicBezTo>
                  <a:cubicBezTo>
                    <a:pt x="355989" y="1008675"/>
                    <a:pt x="365344" y="991685"/>
                    <a:pt x="377431" y="981243"/>
                  </a:cubicBezTo>
                  <a:cubicBezTo>
                    <a:pt x="409222" y="946848"/>
                    <a:pt x="445731" y="917343"/>
                    <a:pt x="480916" y="886513"/>
                  </a:cubicBezTo>
                  <a:cubicBezTo>
                    <a:pt x="539199" y="833305"/>
                    <a:pt x="597399" y="779765"/>
                    <a:pt x="663630" y="736503"/>
                  </a:cubicBezTo>
                  <a:cubicBezTo>
                    <a:pt x="711895" y="704263"/>
                    <a:pt x="757677" y="668211"/>
                    <a:pt x="808592" y="640032"/>
                  </a:cubicBezTo>
                  <a:cubicBezTo>
                    <a:pt x="857850" y="614837"/>
                    <a:pt x="904129" y="588814"/>
                    <a:pt x="953388" y="564696"/>
                  </a:cubicBezTo>
                  <a:cubicBezTo>
                    <a:pt x="984847" y="553590"/>
                    <a:pt x="1016804" y="528893"/>
                    <a:pt x="1050581" y="530467"/>
                  </a:cubicBezTo>
                  <a:cubicBezTo>
                    <a:pt x="1067718" y="533119"/>
                    <a:pt x="1072851" y="551684"/>
                    <a:pt x="1081047" y="564447"/>
                  </a:cubicBezTo>
                  <a:cubicBezTo>
                    <a:pt x="1097771" y="593621"/>
                    <a:pt x="1112921" y="623705"/>
                    <a:pt x="1131714" y="651718"/>
                  </a:cubicBezTo>
                  <a:cubicBezTo>
                    <a:pt x="1164249" y="707827"/>
                    <a:pt x="1203574" y="754487"/>
                    <a:pt x="1244554" y="803717"/>
                  </a:cubicBezTo>
                  <a:cubicBezTo>
                    <a:pt x="1284872" y="850709"/>
                    <a:pt x="1320884" y="901762"/>
                    <a:pt x="1367660" y="942704"/>
                  </a:cubicBezTo>
                  <a:cubicBezTo>
                    <a:pt x="1399782" y="972789"/>
                    <a:pt x="1429999" y="1009007"/>
                    <a:pt x="1476361" y="1015140"/>
                  </a:cubicBezTo>
                  <a:cubicBezTo>
                    <a:pt x="1546068" y="1026826"/>
                    <a:pt x="1538948" y="931681"/>
                    <a:pt x="1529262" y="887176"/>
                  </a:cubicBezTo>
                  <a:cubicBezTo>
                    <a:pt x="1518334" y="834216"/>
                    <a:pt x="1493912" y="790042"/>
                    <a:pt x="1466840" y="744542"/>
                  </a:cubicBezTo>
                  <a:cubicBezTo>
                    <a:pt x="1444487" y="704097"/>
                    <a:pt x="1418492" y="665808"/>
                    <a:pt x="1387529" y="631330"/>
                  </a:cubicBezTo>
                  <a:cubicBezTo>
                    <a:pt x="1344893" y="585167"/>
                    <a:pt x="1301429" y="537512"/>
                    <a:pt x="1251674" y="500382"/>
                  </a:cubicBezTo>
                  <a:cubicBezTo>
                    <a:pt x="1210114" y="470795"/>
                    <a:pt x="1151914" y="428278"/>
                    <a:pt x="1228327" y="396536"/>
                  </a:cubicBezTo>
                  <a:cubicBezTo>
                    <a:pt x="1276758" y="369020"/>
                    <a:pt x="1329908" y="341836"/>
                    <a:pt x="1379333" y="318879"/>
                  </a:cubicBezTo>
                  <a:cubicBezTo>
                    <a:pt x="1450117" y="280257"/>
                    <a:pt x="1521977" y="240973"/>
                    <a:pt x="1585061" y="190500"/>
                  </a:cubicBezTo>
                  <a:cubicBezTo>
                    <a:pt x="1613375" y="166383"/>
                    <a:pt x="1636390" y="136961"/>
                    <a:pt x="1659736" y="108119"/>
                  </a:cubicBezTo>
                  <a:cubicBezTo>
                    <a:pt x="1673396" y="92124"/>
                    <a:pt x="1687139" y="76128"/>
                    <a:pt x="1703200" y="62536"/>
                  </a:cubicBezTo>
                  <a:cubicBezTo>
                    <a:pt x="1707671" y="58972"/>
                    <a:pt x="1713300" y="57895"/>
                    <a:pt x="1718598" y="59055"/>
                  </a:cubicBezTo>
                  <a:cubicBezTo>
                    <a:pt x="1724145" y="47867"/>
                    <a:pt x="1729113" y="35186"/>
                    <a:pt x="1731596" y="23169"/>
                  </a:cubicBezTo>
                  <a:cubicBezTo>
                    <a:pt x="1733004" y="16041"/>
                    <a:pt x="1734494" y="8168"/>
                    <a:pt x="1740786" y="3692"/>
                  </a:cubicBezTo>
                  <a:cubicBezTo>
                    <a:pt x="1750224" y="-3187"/>
                    <a:pt x="1763139" y="129"/>
                    <a:pt x="1770258" y="8831"/>
                  </a:cubicBezTo>
                  <a:cubicBezTo>
                    <a:pt x="1815875" y="57315"/>
                    <a:pt x="1873743" y="92124"/>
                    <a:pt x="1916048" y="144171"/>
                  </a:cubicBezTo>
                  <a:cubicBezTo>
                    <a:pt x="1957111" y="189589"/>
                    <a:pt x="1997760" y="235337"/>
                    <a:pt x="2034021" y="284733"/>
                  </a:cubicBezTo>
                  <a:cubicBezTo>
                    <a:pt x="2069123" y="326669"/>
                    <a:pt x="2105716" y="364047"/>
                    <a:pt x="2142722" y="403663"/>
                  </a:cubicBezTo>
                  <a:cubicBezTo>
                    <a:pt x="2175755" y="441705"/>
                    <a:pt x="2208373" y="481735"/>
                    <a:pt x="2255480" y="503035"/>
                  </a:cubicBezTo>
                  <a:cubicBezTo>
                    <a:pt x="2283710" y="519776"/>
                    <a:pt x="2323200" y="522097"/>
                    <a:pt x="2342904" y="550441"/>
                  </a:cubicBezTo>
                  <a:cubicBezTo>
                    <a:pt x="2350520" y="563453"/>
                    <a:pt x="2342821" y="578785"/>
                    <a:pt x="2330154" y="585167"/>
                  </a:cubicBezTo>
                  <a:cubicBezTo>
                    <a:pt x="2269471" y="622960"/>
                    <a:pt x="2203406" y="651553"/>
                    <a:pt x="2144047" y="691583"/>
                  </a:cubicBezTo>
                  <a:cubicBezTo>
                    <a:pt x="2075415" y="737663"/>
                    <a:pt x="2017960" y="798247"/>
                    <a:pt x="1961002" y="857588"/>
                  </a:cubicBezTo>
                  <a:cubicBezTo>
                    <a:pt x="1939808" y="883612"/>
                    <a:pt x="1908349" y="914857"/>
                    <a:pt x="1914972" y="950992"/>
                  </a:cubicBezTo>
                  <a:cubicBezTo>
                    <a:pt x="2037747" y="915686"/>
                    <a:pt x="2148020" y="850212"/>
                    <a:pt x="2258956" y="788716"/>
                  </a:cubicBezTo>
                  <a:cubicBezTo>
                    <a:pt x="2311858" y="762858"/>
                    <a:pt x="2362276" y="732608"/>
                    <a:pt x="2413522" y="703849"/>
                  </a:cubicBezTo>
                  <a:cubicBezTo>
                    <a:pt x="2436868" y="689511"/>
                    <a:pt x="2481077" y="670532"/>
                    <a:pt x="2491839" y="708407"/>
                  </a:cubicBezTo>
                  <a:cubicBezTo>
                    <a:pt x="2506410" y="750344"/>
                    <a:pt x="2527769" y="789379"/>
                    <a:pt x="2544658" y="830487"/>
                  </a:cubicBezTo>
                  <a:cubicBezTo>
                    <a:pt x="2585059" y="929195"/>
                    <a:pt x="2612959" y="1035942"/>
                    <a:pt x="2630096" y="1140784"/>
                  </a:cubicBezTo>
                  <a:cubicBezTo>
                    <a:pt x="2640279" y="1183715"/>
                    <a:pt x="2646157" y="1227474"/>
                    <a:pt x="2657085" y="1270322"/>
                  </a:cubicBezTo>
                  <a:cubicBezTo>
                    <a:pt x="2670993" y="1312342"/>
                    <a:pt x="2679024" y="1356019"/>
                    <a:pt x="2672566" y="1400276"/>
                  </a:cubicBezTo>
                  <a:cubicBezTo>
                    <a:pt x="2670993" y="1422736"/>
                    <a:pt x="2662797" y="1441715"/>
                    <a:pt x="2636553" y="1438317"/>
                  </a:cubicBezTo>
                  <a:cubicBezTo>
                    <a:pt x="2606998" y="1437322"/>
                    <a:pt x="2574545" y="1443372"/>
                    <a:pt x="2547556" y="1448842"/>
                  </a:cubicBezTo>
                  <a:cubicBezTo>
                    <a:pt x="2461374" y="1468982"/>
                    <a:pt x="2369727" y="1480999"/>
                    <a:pt x="2293562" y="1529234"/>
                  </a:cubicBezTo>
                  <a:cubicBezTo>
                    <a:pt x="2276922" y="1543158"/>
                    <a:pt x="2244800" y="1561888"/>
                    <a:pt x="2255148" y="1587001"/>
                  </a:cubicBezTo>
                  <a:cubicBezTo>
                    <a:pt x="2268477" y="1607637"/>
                    <a:pt x="2287436" y="1625788"/>
                    <a:pt x="2309623" y="1636479"/>
                  </a:cubicBezTo>
                  <a:cubicBezTo>
                    <a:pt x="2375108" y="1659188"/>
                    <a:pt x="2441670" y="1658442"/>
                    <a:pt x="2509060" y="1657696"/>
                  </a:cubicBezTo>
                  <a:cubicBezTo>
                    <a:pt x="2521147" y="1657613"/>
                    <a:pt x="2533316" y="1657447"/>
                    <a:pt x="2545486" y="1657447"/>
                  </a:cubicBezTo>
                  <a:cubicBezTo>
                    <a:pt x="2556166" y="1658276"/>
                    <a:pt x="2569495" y="1657779"/>
                    <a:pt x="2583651" y="1657199"/>
                  </a:cubicBezTo>
                  <a:cubicBezTo>
                    <a:pt x="2629516" y="1655458"/>
                    <a:pt x="2684984" y="1653635"/>
                    <a:pt x="2694836" y="1699384"/>
                  </a:cubicBezTo>
                  <a:cubicBezTo>
                    <a:pt x="2739624" y="1811104"/>
                    <a:pt x="2821088" y="2361913"/>
                    <a:pt x="2710400" y="2424984"/>
                  </a:cubicBezTo>
                  <a:cubicBezTo>
                    <a:pt x="2686061" y="2435675"/>
                    <a:pt x="2653194" y="2416945"/>
                    <a:pt x="2629185" y="2414873"/>
                  </a:cubicBezTo>
                  <a:cubicBezTo>
                    <a:pt x="2579347" y="2405010"/>
                    <a:pt x="2529260" y="2395479"/>
                    <a:pt x="2478759" y="2389346"/>
                  </a:cubicBezTo>
                  <a:cubicBezTo>
                    <a:pt x="2388768" y="2377163"/>
                    <a:pt x="2295632" y="2365394"/>
                    <a:pt x="2205062" y="2371859"/>
                  </a:cubicBezTo>
                  <a:cubicBezTo>
                    <a:pt x="2177493" y="2374014"/>
                    <a:pt x="2145040" y="2377246"/>
                    <a:pt x="2121114" y="2390092"/>
                  </a:cubicBezTo>
                  <a:cubicBezTo>
                    <a:pt x="2163916" y="2417939"/>
                    <a:pt x="2208042" y="2436338"/>
                    <a:pt x="2251257" y="2462196"/>
                  </a:cubicBezTo>
                  <a:cubicBezTo>
                    <a:pt x="2378834" y="2513912"/>
                    <a:pt x="2518994" y="2508359"/>
                    <a:pt x="2653525" y="2517144"/>
                  </a:cubicBezTo>
                  <a:cubicBezTo>
                    <a:pt x="2756265" y="2522283"/>
                    <a:pt x="2744674" y="2531980"/>
                    <a:pt x="2740535" y="2626958"/>
                  </a:cubicBezTo>
                  <a:cubicBezTo>
                    <a:pt x="2732422" y="2720777"/>
                    <a:pt x="2708331" y="2817993"/>
                    <a:pt x="2673063" y="2905264"/>
                  </a:cubicBezTo>
                  <a:cubicBezTo>
                    <a:pt x="2641024" y="2979606"/>
                    <a:pt x="2595490" y="3046654"/>
                    <a:pt x="2549377" y="3112874"/>
                  </a:cubicBezTo>
                  <a:cubicBezTo>
                    <a:pt x="2500036" y="3176773"/>
                    <a:pt x="2449121" y="3241087"/>
                    <a:pt x="2387609" y="3293798"/>
                  </a:cubicBezTo>
                  <a:cubicBezTo>
                    <a:pt x="2355653" y="3320236"/>
                    <a:pt x="2320551" y="3342364"/>
                    <a:pt x="2285283" y="3364078"/>
                  </a:cubicBezTo>
                  <a:cubicBezTo>
                    <a:pt x="2251257" y="3383721"/>
                    <a:pt x="2218970" y="3408087"/>
                    <a:pt x="2181467" y="3420602"/>
                  </a:cubicBezTo>
                  <a:cubicBezTo>
                    <a:pt x="2139245" y="3437509"/>
                    <a:pt x="2112836" y="3404357"/>
                    <a:pt x="2090814" y="3373112"/>
                  </a:cubicBezTo>
                  <a:cubicBezTo>
                    <a:pt x="2057036" y="3330347"/>
                    <a:pt x="2024915" y="3286421"/>
                    <a:pt x="1989233" y="3245148"/>
                  </a:cubicBezTo>
                  <a:cubicBezTo>
                    <a:pt x="1945935" y="3193183"/>
                    <a:pt x="1885582" y="3161524"/>
                    <a:pt x="1828707" y="3127046"/>
                  </a:cubicBezTo>
                  <a:cubicBezTo>
                    <a:pt x="1793439" y="3105001"/>
                    <a:pt x="1761814" y="3077237"/>
                    <a:pt x="1725801" y="3056185"/>
                  </a:cubicBezTo>
                  <a:cubicBezTo>
                    <a:pt x="1689540" y="3038284"/>
                    <a:pt x="1654769" y="3018061"/>
                    <a:pt x="1616190" y="3007784"/>
                  </a:cubicBezTo>
                  <a:cubicBezTo>
                    <a:pt x="1632582" y="3031488"/>
                    <a:pt x="1645828" y="3054942"/>
                    <a:pt x="1664372" y="3076159"/>
                  </a:cubicBezTo>
                  <a:cubicBezTo>
                    <a:pt x="1698647" y="3113952"/>
                    <a:pt x="1740289" y="3143622"/>
                    <a:pt x="1779448" y="3175945"/>
                  </a:cubicBezTo>
                  <a:cubicBezTo>
                    <a:pt x="1841704" y="3229070"/>
                    <a:pt x="1895517" y="3291394"/>
                    <a:pt x="1956366" y="3346094"/>
                  </a:cubicBezTo>
                  <a:cubicBezTo>
                    <a:pt x="1975407" y="3362172"/>
                    <a:pt x="1990392" y="3382312"/>
                    <a:pt x="2008688" y="3399136"/>
                  </a:cubicBezTo>
                  <a:cubicBezTo>
                    <a:pt x="2025163" y="3412397"/>
                    <a:pt x="2041969" y="3425077"/>
                    <a:pt x="2058113" y="3438752"/>
                  </a:cubicBezTo>
                  <a:cubicBezTo>
                    <a:pt x="2076574" y="3458560"/>
                    <a:pt x="2122273" y="3475964"/>
                    <a:pt x="2112339" y="3508453"/>
                  </a:cubicBezTo>
                  <a:cubicBezTo>
                    <a:pt x="2101328" y="3529006"/>
                    <a:pt x="2081956" y="3544173"/>
                    <a:pt x="2067385" y="3562324"/>
                  </a:cubicBezTo>
                  <a:cubicBezTo>
                    <a:pt x="2043542" y="3590337"/>
                    <a:pt x="2023838" y="3621996"/>
                    <a:pt x="1997015" y="3647357"/>
                  </a:cubicBezTo>
                  <a:cubicBezTo>
                    <a:pt x="1966797" y="3674790"/>
                    <a:pt x="1928549" y="3690868"/>
                    <a:pt x="1891212" y="3706200"/>
                  </a:cubicBezTo>
                  <a:cubicBezTo>
                    <a:pt x="1825644" y="3732307"/>
                    <a:pt x="1760655" y="3764132"/>
                    <a:pt x="1688546" y="3764547"/>
                  </a:cubicBezTo>
                  <a:cubicBezTo>
                    <a:pt x="1674969" y="3764878"/>
                    <a:pt x="1660233" y="3766038"/>
                    <a:pt x="1645414" y="3766038"/>
                  </a:cubicBezTo>
                  <a:cubicBezTo>
                    <a:pt x="1617928" y="3766204"/>
                    <a:pt x="1590774" y="3762309"/>
                    <a:pt x="1571650" y="37425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3"/>
            <p:cNvSpPr/>
            <p:nvPr/>
          </p:nvSpPr>
          <p:spPr>
            <a:xfrm rot="800355">
              <a:off x="-62816" y="2479404"/>
              <a:ext cx="31" cy="165"/>
            </a:xfrm>
            <a:custGeom>
              <a:rect b="b" l="l" r="r" t="t"/>
              <a:pathLst>
                <a:path extrusionOk="0" h="331" w="62">
                  <a:moveTo>
                    <a:pt x="62" y="0"/>
                  </a:moveTo>
                  <a:cubicBezTo>
                    <a:pt x="62" y="83"/>
                    <a:pt x="62" y="249"/>
                    <a:pt x="62" y="332"/>
                  </a:cubicBezTo>
                  <a:cubicBezTo>
                    <a:pt x="-21" y="249"/>
                    <a:pt x="-21" y="166"/>
                    <a:pt x="6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3"/>
            <p:cNvSpPr/>
            <p:nvPr/>
          </p:nvSpPr>
          <p:spPr>
            <a:xfrm rot="800355">
              <a:off x="-316065" y="1092563"/>
              <a:ext cx="630719" cy="1852041"/>
            </a:xfrm>
            <a:custGeom>
              <a:rect b="b" l="l" r="r" t="t"/>
              <a:pathLst>
                <a:path extrusionOk="0" h="3715619" w="1265367">
                  <a:moveTo>
                    <a:pt x="114568" y="3714775"/>
                  </a:moveTo>
                  <a:cubicBezTo>
                    <a:pt x="59514" y="3705079"/>
                    <a:pt x="-46207" y="3682618"/>
                    <a:pt x="22424" y="3611095"/>
                  </a:cubicBezTo>
                  <a:cubicBezTo>
                    <a:pt x="62659" y="3557969"/>
                    <a:pt x="102149" y="3504264"/>
                    <a:pt x="139652" y="3449067"/>
                  </a:cubicBezTo>
                  <a:cubicBezTo>
                    <a:pt x="189491" y="3372488"/>
                    <a:pt x="240820" y="3300798"/>
                    <a:pt x="287843" y="3223472"/>
                  </a:cubicBezTo>
                  <a:cubicBezTo>
                    <a:pt x="341573" y="3130400"/>
                    <a:pt x="392239" y="3035504"/>
                    <a:pt x="441663" y="2940028"/>
                  </a:cubicBezTo>
                  <a:cubicBezTo>
                    <a:pt x="476683" y="2870328"/>
                    <a:pt x="505079" y="2797809"/>
                    <a:pt x="534138" y="2725539"/>
                  </a:cubicBezTo>
                  <a:cubicBezTo>
                    <a:pt x="614691" y="2543124"/>
                    <a:pt x="682080" y="2355487"/>
                    <a:pt x="754354" y="2169757"/>
                  </a:cubicBezTo>
                  <a:cubicBezTo>
                    <a:pt x="807504" y="2040550"/>
                    <a:pt x="848236" y="1907364"/>
                    <a:pt x="888388" y="1773847"/>
                  </a:cubicBezTo>
                  <a:cubicBezTo>
                    <a:pt x="921669" y="1666519"/>
                    <a:pt x="959752" y="1560601"/>
                    <a:pt x="990218" y="1452445"/>
                  </a:cubicBezTo>
                  <a:cubicBezTo>
                    <a:pt x="1058104" y="1205053"/>
                    <a:pt x="1097345" y="951859"/>
                    <a:pt x="1147349" y="700738"/>
                  </a:cubicBezTo>
                  <a:cubicBezTo>
                    <a:pt x="1175332" y="553795"/>
                    <a:pt x="1203231" y="404199"/>
                    <a:pt x="1214242" y="255267"/>
                  </a:cubicBezTo>
                  <a:cubicBezTo>
                    <a:pt x="1216643" y="197418"/>
                    <a:pt x="1224591" y="138408"/>
                    <a:pt x="1224342" y="80808"/>
                  </a:cubicBezTo>
                  <a:cubicBezTo>
                    <a:pt x="1224011" y="62243"/>
                    <a:pt x="1219127" y="43927"/>
                    <a:pt x="1220700" y="25362"/>
                  </a:cubicBezTo>
                  <a:cubicBezTo>
                    <a:pt x="1221362" y="17903"/>
                    <a:pt x="1228399" y="11853"/>
                    <a:pt x="1235767" y="11521"/>
                  </a:cubicBezTo>
                  <a:cubicBezTo>
                    <a:pt x="1235684" y="5803"/>
                    <a:pt x="1239824" y="-3894"/>
                    <a:pt x="1246447" y="1659"/>
                  </a:cubicBezTo>
                  <a:cubicBezTo>
                    <a:pt x="1250007" y="6134"/>
                    <a:pt x="1249593" y="12847"/>
                    <a:pt x="1249924" y="18400"/>
                  </a:cubicBezTo>
                  <a:cubicBezTo>
                    <a:pt x="1278651" y="114456"/>
                    <a:pt x="1259527" y="219380"/>
                    <a:pt x="1254063" y="317591"/>
                  </a:cubicBezTo>
                  <a:cubicBezTo>
                    <a:pt x="1247771" y="449699"/>
                    <a:pt x="1254891" y="582388"/>
                    <a:pt x="1240486" y="713998"/>
                  </a:cubicBezTo>
                  <a:cubicBezTo>
                    <a:pt x="1228813" y="814779"/>
                    <a:pt x="1215650" y="915558"/>
                    <a:pt x="1200499" y="1015924"/>
                  </a:cubicBezTo>
                  <a:cubicBezTo>
                    <a:pt x="1176905" y="1139164"/>
                    <a:pt x="1149750" y="1262156"/>
                    <a:pt x="1122430" y="1384319"/>
                  </a:cubicBezTo>
                  <a:cubicBezTo>
                    <a:pt x="1097594" y="1495458"/>
                    <a:pt x="1072840" y="1606598"/>
                    <a:pt x="1042540" y="1716329"/>
                  </a:cubicBezTo>
                  <a:cubicBezTo>
                    <a:pt x="1015054" y="1813131"/>
                    <a:pt x="977551" y="1907281"/>
                    <a:pt x="943939" y="2001845"/>
                  </a:cubicBezTo>
                  <a:cubicBezTo>
                    <a:pt x="896915" y="2145473"/>
                    <a:pt x="854031" y="2290759"/>
                    <a:pt x="793927" y="2429580"/>
                  </a:cubicBezTo>
                  <a:cubicBezTo>
                    <a:pt x="747980" y="2540886"/>
                    <a:pt x="716603" y="2655673"/>
                    <a:pt x="672725" y="2767227"/>
                  </a:cubicBezTo>
                  <a:cubicBezTo>
                    <a:pt x="563114" y="3037990"/>
                    <a:pt x="461036" y="3316959"/>
                    <a:pt x="294052" y="3558715"/>
                  </a:cubicBezTo>
                  <a:cubicBezTo>
                    <a:pt x="261351" y="3603387"/>
                    <a:pt x="228650" y="3649136"/>
                    <a:pt x="184275" y="3682950"/>
                  </a:cubicBezTo>
                  <a:cubicBezTo>
                    <a:pt x="163744" y="3698614"/>
                    <a:pt x="142302" y="3720162"/>
                    <a:pt x="114568" y="3714775"/>
                  </a:cubicBezTo>
                  <a:close/>
                  <a:moveTo>
                    <a:pt x="124254" y="3677314"/>
                  </a:moveTo>
                  <a:cubicBezTo>
                    <a:pt x="124419" y="3677314"/>
                    <a:pt x="124585" y="3677314"/>
                    <a:pt x="124668" y="3677314"/>
                  </a:cubicBezTo>
                  <a:cubicBezTo>
                    <a:pt x="126241" y="3676900"/>
                    <a:pt x="127814" y="3676402"/>
                    <a:pt x="129304" y="3675823"/>
                  </a:cubicBezTo>
                  <a:cubicBezTo>
                    <a:pt x="128476" y="3676154"/>
                    <a:pt x="127731" y="3676402"/>
                    <a:pt x="126903" y="3676651"/>
                  </a:cubicBezTo>
                  <a:cubicBezTo>
                    <a:pt x="282214" y="3582501"/>
                    <a:pt x="434875" y="3238142"/>
                    <a:pt x="508722" y="3067578"/>
                  </a:cubicBezTo>
                  <a:cubicBezTo>
                    <a:pt x="554255" y="2967378"/>
                    <a:pt x="591013" y="2863283"/>
                    <a:pt x="633401" y="2761757"/>
                  </a:cubicBezTo>
                  <a:cubicBezTo>
                    <a:pt x="674298" y="2659568"/>
                    <a:pt x="704267" y="2553401"/>
                    <a:pt x="743923" y="2450798"/>
                  </a:cubicBezTo>
                  <a:cubicBezTo>
                    <a:pt x="799474" y="2318358"/>
                    <a:pt x="847656" y="2183266"/>
                    <a:pt x="888719" y="2045688"/>
                  </a:cubicBezTo>
                  <a:cubicBezTo>
                    <a:pt x="916371" y="1957008"/>
                    <a:pt x="952632" y="1871395"/>
                    <a:pt x="981194" y="1783046"/>
                  </a:cubicBezTo>
                  <a:cubicBezTo>
                    <a:pt x="1011660" y="1692875"/>
                    <a:pt x="1032771" y="1599885"/>
                    <a:pt x="1055372" y="1507476"/>
                  </a:cubicBezTo>
                  <a:cubicBezTo>
                    <a:pt x="1101236" y="1289174"/>
                    <a:pt x="1160430" y="1072862"/>
                    <a:pt x="1183942" y="850665"/>
                  </a:cubicBezTo>
                  <a:cubicBezTo>
                    <a:pt x="1199589" y="743172"/>
                    <a:pt x="1212421" y="635015"/>
                    <a:pt x="1211179" y="526610"/>
                  </a:cubicBezTo>
                  <a:cubicBezTo>
                    <a:pt x="1159933" y="818839"/>
                    <a:pt x="1110757" y="1111897"/>
                    <a:pt x="1042126" y="1400646"/>
                  </a:cubicBezTo>
                  <a:cubicBezTo>
                    <a:pt x="1012570" y="1516675"/>
                    <a:pt x="973494" y="1629970"/>
                    <a:pt x="936654" y="1743845"/>
                  </a:cubicBezTo>
                  <a:cubicBezTo>
                    <a:pt x="907015" y="1837580"/>
                    <a:pt x="880772" y="1932476"/>
                    <a:pt x="848484" y="2025383"/>
                  </a:cubicBezTo>
                  <a:cubicBezTo>
                    <a:pt x="815369" y="2122848"/>
                    <a:pt x="774886" y="2217495"/>
                    <a:pt x="738956" y="2313882"/>
                  </a:cubicBezTo>
                  <a:cubicBezTo>
                    <a:pt x="685640" y="2463229"/>
                    <a:pt x="624791" y="2609510"/>
                    <a:pt x="562948" y="2755541"/>
                  </a:cubicBezTo>
                  <a:cubicBezTo>
                    <a:pt x="533807" y="2829137"/>
                    <a:pt x="504168" y="2902567"/>
                    <a:pt x="467659" y="2972848"/>
                  </a:cubicBezTo>
                  <a:cubicBezTo>
                    <a:pt x="431646" y="3043460"/>
                    <a:pt x="392570" y="3112415"/>
                    <a:pt x="355315" y="3182448"/>
                  </a:cubicBezTo>
                  <a:cubicBezTo>
                    <a:pt x="311272" y="3264746"/>
                    <a:pt x="256963" y="3340496"/>
                    <a:pt x="205883" y="3418319"/>
                  </a:cubicBezTo>
                  <a:cubicBezTo>
                    <a:pt x="153809" y="3498546"/>
                    <a:pt x="97265" y="3575622"/>
                    <a:pt x="39562" y="3651871"/>
                  </a:cubicBezTo>
                  <a:cubicBezTo>
                    <a:pt x="66054" y="3667617"/>
                    <a:pt x="94699" y="3672673"/>
                    <a:pt x="124254" y="367731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 rot="800355">
              <a:off x="-209286" y="2409509"/>
              <a:ext cx="74788" cy="36858"/>
            </a:xfrm>
            <a:custGeom>
              <a:rect b="b" l="l" r="r" t="t"/>
              <a:pathLst>
                <a:path extrusionOk="0" h="73946" w="150041">
                  <a:moveTo>
                    <a:pt x="15315" y="73865"/>
                  </a:moveTo>
                  <a:cubicBezTo>
                    <a:pt x="8775" y="74611"/>
                    <a:pt x="-5382" y="70218"/>
                    <a:pt x="2152" y="62013"/>
                  </a:cubicBezTo>
                  <a:cubicBezTo>
                    <a:pt x="10431" y="55714"/>
                    <a:pt x="20365" y="52151"/>
                    <a:pt x="29720" y="47675"/>
                  </a:cubicBezTo>
                  <a:cubicBezTo>
                    <a:pt x="25333" y="22231"/>
                    <a:pt x="86430" y="9551"/>
                    <a:pt x="105223" y="3501"/>
                  </a:cubicBezTo>
                  <a:cubicBezTo>
                    <a:pt x="123188" y="-3627"/>
                    <a:pt x="155144" y="-1472"/>
                    <a:pt x="149349" y="25132"/>
                  </a:cubicBezTo>
                  <a:cubicBezTo>
                    <a:pt x="144216" y="41211"/>
                    <a:pt x="124430" y="41459"/>
                    <a:pt x="111184" y="47178"/>
                  </a:cubicBezTo>
                  <a:cubicBezTo>
                    <a:pt x="79890" y="57869"/>
                    <a:pt x="48927" y="72870"/>
                    <a:pt x="15315" y="7386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 rot="800355">
              <a:off x="-93937" y="2453822"/>
              <a:ext cx="76977" cy="76123"/>
            </a:xfrm>
            <a:custGeom>
              <a:rect b="b" l="l" r="r" t="t"/>
              <a:pathLst>
                <a:path extrusionOk="0" h="152720" w="154433">
                  <a:moveTo>
                    <a:pt x="130640" y="151968"/>
                  </a:moveTo>
                  <a:cubicBezTo>
                    <a:pt x="104065" y="136718"/>
                    <a:pt x="84941" y="110197"/>
                    <a:pt x="63664" y="88400"/>
                  </a:cubicBezTo>
                  <a:cubicBezTo>
                    <a:pt x="40235" y="64863"/>
                    <a:pt x="11922" y="41822"/>
                    <a:pt x="0" y="9997"/>
                  </a:cubicBezTo>
                  <a:cubicBezTo>
                    <a:pt x="4553" y="-21497"/>
                    <a:pt x="50252" y="30800"/>
                    <a:pt x="60601" y="38424"/>
                  </a:cubicBezTo>
                  <a:cubicBezTo>
                    <a:pt x="91646" y="62210"/>
                    <a:pt x="115986" y="92958"/>
                    <a:pt x="146369" y="117573"/>
                  </a:cubicBezTo>
                  <a:cubicBezTo>
                    <a:pt x="163175" y="130171"/>
                    <a:pt x="151668" y="157604"/>
                    <a:pt x="130640" y="15196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 rot="800355">
              <a:off x="-332155" y="2087186"/>
              <a:ext cx="338346" cy="139324"/>
            </a:xfrm>
            <a:custGeom>
              <a:rect b="b" l="l" r="r" t="t"/>
              <a:pathLst>
                <a:path extrusionOk="0" h="279516" w="678800">
                  <a:moveTo>
                    <a:pt x="663629" y="278168"/>
                  </a:moveTo>
                  <a:cubicBezTo>
                    <a:pt x="647734" y="266151"/>
                    <a:pt x="635315" y="249409"/>
                    <a:pt x="617516" y="239547"/>
                  </a:cubicBezTo>
                  <a:cubicBezTo>
                    <a:pt x="570410" y="210705"/>
                    <a:pt x="515769" y="197776"/>
                    <a:pt x="466593" y="173161"/>
                  </a:cubicBezTo>
                  <a:cubicBezTo>
                    <a:pt x="403260" y="142082"/>
                    <a:pt x="333967" y="126418"/>
                    <a:pt x="268812" y="99731"/>
                  </a:cubicBezTo>
                  <a:cubicBezTo>
                    <a:pt x="196207" y="76608"/>
                    <a:pt x="120787" y="63430"/>
                    <a:pt x="46940" y="44700"/>
                  </a:cubicBezTo>
                  <a:cubicBezTo>
                    <a:pt x="29803" y="39561"/>
                    <a:pt x="-1822" y="41385"/>
                    <a:pt x="82" y="16356"/>
                  </a:cubicBezTo>
                  <a:cubicBezTo>
                    <a:pt x="1407" y="6576"/>
                    <a:pt x="11176" y="-1629"/>
                    <a:pt x="21276" y="277"/>
                  </a:cubicBezTo>
                  <a:cubicBezTo>
                    <a:pt x="101746" y="18593"/>
                    <a:pt x="182547" y="36826"/>
                    <a:pt x="262189" y="58541"/>
                  </a:cubicBezTo>
                  <a:cubicBezTo>
                    <a:pt x="304246" y="72630"/>
                    <a:pt x="348703" y="91609"/>
                    <a:pt x="390345" y="104290"/>
                  </a:cubicBezTo>
                  <a:cubicBezTo>
                    <a:pt x="435631" y="118710"/>
                    <a:pt x="477521" y="140756"/>
                    <a:pt x="520571" y="160398"/>
                  </a:cubicBezTo>
                  <a:cubicBezTo>
                    <a:pt x="556750" y="176228"/>
                    <a:pt x="595246" y="189489"/>
                    <a:pt x="627947" y="211037"/>
                  </a:cubicBezTo>
                  <a:cubicBezTo>
                    <a:pt x="642766" y="220568"/>
                    <a:pt x="692274" y="259604"/>
                    <a:pt x="675302" y="277422"/>
                  </a:cubicBezTo>
                  <a:cubicBezTo>
                    <a:pt x="671742" y="280075"/>
                    <a:pt x="667354" y="280075"/>
                    <a:pt x="663629" y="27816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 rot="800355">
              <a:off x="20912" y="2292997"/>
              <a:ext cx="392769" cy="46016"/>
            </a:xfrm>
            <a:custGeom>
              <a:rect b="b" l="l" r="r" t="t"/>
              <a:pathLst>
                <a:path extrusionOk="0" h="92318" w="787984">
                  <a:moveTo>
                    <a:pt x="4176" y="91746"/>
                  </a:moveTo>
                  <a:cubicBezTo>
                    <a:pt x="-957" y="90586"/>
                    <a:pt x="-1536" y="82713"/>
                    <a:pt x="3431" y="80806"/>
                  </a:cubicBezTo>
                  <a:cubicBezTo>
                    <a:pt x="5667" y="79978"/>
                    <a:pt x="7653" y="78403"/>
                    <a:pt x="9889" y="77491"/>
                  </a:cubicBezTo>
                  <a:cubicBezTo>
                    <a:pt x="32821" y="68043"/>
                    <a:pt x="56002" y="59258"/>
                    <a:pt x="79265" y="50804"/>
                  </a:cubicBezTo>
                  <a:cubicBezTo>
                    <a:pt x="175548" y="11603"/>
                    <a:pt x="280358" y="9117"/>
                    <a:pt x="382684" y="3895"/>
                  </a:cubicBezTo>
                  <a:cubicBezTo>
                    <a:pt x="511585" y="2652"/>
                    <a:pt x="640486" y="83"/>
                    <a:pt x="769387" y="0"/>
                  </a:cubicBezTo>
                  <a:cubicBezTo>
                    <a:pt x="793809" y="829"/>
                    <a:pt x="794554" y="36881"/>
                    <a:pt x="769387" y="37875"/>
                  </a:cubicBezTo>
                  <a:cubicBezTo>
                    <a:pt x="580878" y="40279"/>
                    <a:pt x="391708" y="34063"/>
                    <a:pt x="203779" y="51385"/>
                  </a:cubicBezTo>
                  <a:cubicBezTo>
                    <a:pt x="169256" y="55860"/>
                    <a:pt x="139204" y="64314"/>
                    <a:pt x="106089" y="72602"/>
                  </a:cubicBezTo>
                  <a:cubicBezTo>
                    <a:pt x="72559" y="79315"/>
                    <a:pt x="38699" y="95559"/>
                    <a:pt x="4176" y="9174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 rot="800355">
              <a:off x="212333" y="1950159"/>
              <a:ext cx="390643" cy="98907"/>
            </a:xfrm>
            <a:custGeom>
              <a:rect b="b" l="l" r="r" t="t"/>
              <a:pathLst>
                <a:path extrusionOk="0" h="198430" w="783719">
                  <a:moveTo>
                    <a:pt x="4802" y="198166"/>
                  </a:moveTo>
                  <a:cubicBezTo>
                    <a:pt x="3394" y="197669"/>
                    <a:pt x="2401" y="196591"/>
                    <a:pt x="2318" y="195099"/>
                  </a:cubicBezTo>
                  <a:cubicBezTo>
                    <a:pt x="1573" y="193028"/>
                    <a:pt x="83" y="191702"/>
                    <a:pt x="0" y="189547"/>
                  </a:cubicBezTo>
                  <a:cubicBezTo>
                    <a:pt x="83" y="186314"/>
                    <a:pt x="4884" y="186480"/>
                    <a:pt x="4802" y="189630"/>
                  </a:cubicBezTo>
                  <a:cubicBezTo>
                    <a:pt x="4802" y="189464"/>
                    <a:pt x="4802" y="189464"/>
                    <a:pt x="4802" y="189298"/>
                  </a:cubicBezTo>
                  <a:cubicBezTo>
                    <a:pt x="4884" y="189712"/>
                    <a:pt x="5216" y="190044"/>
                    <a:pt x="5298" y="190458"/>
                  </a:cubicBezTo>
                  <a:cubicBezTo>
                    <a:pt x="80967" y="132526"/>
                    <a:pt x="178657" y="114542"/>
                    <a:pt x="268233" y="87606"/>
                  </a:cubicBezTo>
                  <a:cubicBezTo>
                    <a:pt x="430333" y="41443"/>
                    <a:pt x="597730" y="15088"/>
                    <a:pt x="765376" y="4"/>
                  </a:cubicBezTo>
                  <a:cubicBezTo>
                    <a:pt x="786322" y="-410"/>
                    <a:pt x="791123" y="31415"/>
                    <a:pt x="770343" y="36636"/>
                  </a:cubicBezTo>
                  <a:cubicBezTo>
                    <a:pt x="577447" y="53543"/>
                    <a:pt x="385958" y="85617"/>
                    <a:pt x="199188" y="137582"/>
                  </a:cubicBezTo>
                  <a:cubicBezTo>
                    <a:pt x="150923" y="149517"/>
                    <a:pt x="102906" y="163191"/>
                    <a:pt x="56710" y="181756"/>
                  </a:cubicBezTo>
                  <a:cubicBezTo>
                    <a:pt x="39821" y="186895"/>
                    <a:pt x="22849" y="200487"/>
                    <a:pt x="4802" y="19816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 rot="800355">
              <a:off x="-180381" y="1765897"/>
              <a:ext cx="367347" cy="173151"/>
            </a:xfrm>
            <a:custGeom>
              <a:rect b="b" l="l" r="r" t="t"/>
              <a:pathLst>
                <a:path extrusionOk="0" h="347381" w="736982">
                  <a:moveTo>
                    <a:pt x="728198" y="347382"/>
                  </a:moveTo>
                  <a:cubicBezTo>
                    <a:pt x="714207" y="344978"/>
                    <a:pt x="704769" y="331966"/>
                    <a:pt x="693344" y="324424"/>
                  </a:cubicBezTo>
                  <a:cubicBezTo>
                    <a:pt x="664037" y="303042"/>
                    <a:pt x="636386" y="283980"/>
                    <a:pt x="604678" y="268150"/>
                  </a:cubicBezTo>
                  <a:cubicBezTo>
                    <a:pt x="537785" y="239557"/>
                    <a:pt x="480248" y="191985"/>
                    <a:pt x="410292" y="170105"/>
                  </a:cubicBezTo>
                  <a:cubicBezTo>
                    <a:pt x="372457" y="158253"/>
                    <a:pt x="333133" y="142921"/>
                    <a:pt x="296541" y="129743"/>
                  </a:cubicBezTo>
                  <a:cubicBezTo>
                    <a:pt x="205971" y="98166"/>
                    <a:pt x="109191" y="86646"/>
                    <a:pt x="23423" y="41892"/>
                  </a:cubicBezTo>
                  <a:cubicBezTo>
                    <a:pt x="15309" y="38162"/>
                    <a:pt x="5209" y="35759"/>
                    <a:pt x="1567" y="26559"/>
                  </a:cubicBezTo>
                  <a:cubicBezTo>
                    <a:pt x="-5222" y="11476"/>
                    <a:pt x="11336" y="-5183"/>
                    <a:pt x="26569" y="1530"/>
                  </a:cubicBezTo>
                  <a:cubicBezTo>
                    <a:pt x="55131" y="12636"/>
                    <a:pt x="81871" y="27968"/>
                    <a:pt x="111013" y="37748"/>
                  </a:cubicBezTo>
                  <a:cubicBezTo>
                    <a:pt x="157043" y="52666"/>
                    <a:pt x="204563" y="61948"/>
                    <a:pt x="250924" y="75706"/>
                  </a:cubicBezTo>
                  <a:cubicBezTo>
                    <a:pt x="321460" y="96674"/>
                    <a:pt x="390340" y="123693"/>
                    <a:pt x="459468" y="148888"/>
                  </a:cubicBezTo>
                  <a:cubicBezTo>
                    <a:pt x="504836" y="168364"/>
                    <a:pt x="544326" y="198698"/>
                    <a:pt x="588038" y="221489"/>
                  </a:cubicBezTo>
                  <a:cubicBezTo>
                    <a:pt x="627610" y="240551"/>
                    <a:pt x="665693" y="263094"/>
                    <a:pt x="699222" y="291687"/>
                  </a:cubicBezTo>
                  <a:cubicBezTo>
                    <a:pt x="709819" y="300224"/>
                    <a:pt x="756015" y="341912"/>
                    <a:pt x="728198" y="3473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 rot="800355">
              <a:off x="369692" y="1571593"/>
              <a:ext cx="336010" cy="175378"/>
            </a:xfrm>
            <a:custGeom>
              <a:rect b="b" l="l" r="r" t="t"/>
              <a:pathLst>
                <a:path extrusionOk="0" h="351849" w="674112">
                  <a:moveTo>
                    <a:pt x="9961" y="351838"/>
                  </a:moveTo>
                  <a:cubicBezTo>
                    <a:pt x="1517" y="352252"/>
                    <a:pt x="-2457" y="342058"/>
                    <a:pt x="1600" y="335345"/>
                  </a:cubicBezTo>
                  <a:cubicBezTo>
                    <a:pt x="3173" y="332610"/>
                    <a:pt x="7229" y="335096"/>
                    <a:pt x="5739" y="337748"/>
                  </a:cubicBezTo>
                  <a:cubicBezTo>
                    <a:pt x="4746" y="339240"/>
                    <a:pt x="4415" y="341146"/>
                    <a:pt x="4911" y="342887"/>
                  </a:cubicBezTo>
                  <a:cubicBezTo>
                    <a:pt x="30244" y="329129"/>
                    <a:pt x="49782" y="307001"/>
                    <a:pt x="73543" y="290508"/>
                  </a:cubicBezTo>
                  <a:cubicBezTo>
                    <a:pt x="129673" y="249234"/>
                    <a:pt x="189777" y="213265"/>
                    <a:pt x="248971" y="176467"/>
                  </a:cubicBezTo>
                  <a:cubicBezTo>
                    <a:pt x="376547" y="106518"/>
                    <a:pt x="514886" y="58946"/>
                    <a:pt x="648340" y="1511"/>
                  </a:cubicBezTo>
                  <a:cubicBezTo>
                    <a:pt x="670693" y="-7440"/>
                    <a:pt x="685430" y="25877"/>
                    <a:pt x="662828" y="35905"/>
                  </a:cubicBezTo>
                  <a:cubicBezTo>
                    <a:pt x="538812" y="88450"/>
                    <a:pt x="411070" y="132376"/>
                    <a:pt x="289702" y="190971"/>
                  </a:cubicBezTo>
                  <a:cubicBezTo>
                    <a:pt x="218256" y="229261"/>
                    <a:pt x="148466" y="271114"/>
                    <a:pt x="80000" y="314542"/>
                  </a:cubicBezTo>
                  <a:cubicBezTo>
                    <a:pt x="57647" y="327969"/>
                    <a:pt x="36536" y="348688"/>
                    <a:pt x="9961" y="35183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 rot="800355">
              <a:off x="66082" y="1490853"/>
              <a:ext cx="275280" cy="172645"/>
            </a:xfrm>
            <a:custGeom>
              <a:rect b="b" l="l" r="r" t="t"/>
              <a:pathLst>
                <a:path extrusionOk="0" h="346365" w="552275">
                  <a:moveTo>
                    <a:pt x="540185" y="346327"/>
                  </a:moveTo>
                  <a:cubicBezTo>
                    <a:pt x="519239" y="339779"/>
                    <a:pt x="504669" y="315082"/>
                    <a:pt x="485379" y="303479"/>
                  </a:cubicBezTo>
                  <a:cubicBezTo>
                    <a:pt x="402343" y="246375"/>
                    <a:pt x="316657" y="192256"/>
                    <a:pt x="227246" y="145595"/>
                  </a:cubicBezTo>
                  <a:cubicBezTo>
                    <a:pt x="157952" y="103162"/>
                    <a:pt x="85678" y="68601"/>
                    <a:pt x="11500" y="36859"/>
                  </a:cubicBezTo>
                  <a:cubicBezTo>
                    <a:pt x="-11267" y="26913"/>
                    <a:pt x="2973" y="-7895"/>
                    <a:pt x="26402" y="1636"/>
                  </a:cubicBezTo>
                  <a:cubicBezTo>
                    <a:pt x="91142" y="30146"/>
                    <a:pt x="155717" y="59153"/>
                    <a:pt x="216400" y="95785"/>
                  </a:cubicBezTo>
                  <a:cubicBezTo>
                    <a:pt x="276836" y="130760"/>
                    <a:pt x="339092" y="162337"/>
                    <a:pt x="396299" y="202699"/>
                  </a:cubicBezTo>
                  <a:cubicBezTo>
                    <a:pt x="448538" y="238833"/>
                    <a:pt x="509967" y="267758"/>
                    <a:pt x="547967" y="320303"/>
                  </a:cubicBezTo>
                  <a:cubicBezTo>
                    <a:pt x="554507" y="329005"/>
                    <a:pt x="554838" y="347321"/>
                    <a:pt x="540185" y="34632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 rot="800355">
              <a:off x="-535615" y="928456"/>
              <a:ext cx="1341284" cy="1834942"/>
            </a:xfrm>
            <a:custGeom>
              <a:rect b="b" l="l" r="r" t="t"/>
              <a:pathLst>
                <a:path extrusionOk="0" h="3681314" w="2690923">
                  <a:moveTo>
                    <a:pt x="2454646" y="2500938"/>
                  </a:moveTo>
                  <a:cubicBezTo>
                    <a:pt x="2373928" y="2496959"/>
                    <a:pt x="2292961" y="2484445"/>
                    <a:pt x="2216216" y="2458421"/>
                  </a:cubicBezTo>
                  <a:cubicBezTo>
                    <a:pt x="2184674" y="2446901"/>
                    <a:pt x="2157602" y="2426430"/>
                    <a:pt x="2127385" y="2412009"/>
                  </a:cubicBezTo>
                  <a:cubicBezTo>
                    <a:pt x="2097995" y="2395848"/>
                    <a:pt x="2062230" y="2383002"/>
                    <a:pt x="2041451" y="2355900"/>
                  </a:cubicBezTo>
                  <a:cubicBezTo>
                    <a:pt x="2025804" y="2300703"/>
                    <a:pt x="2125563" y="2290178"/>
                    <a:pt x="2162570" y="2287443"/>
                  </a:cubicBezTo>
                  <a:cubicBezTo>
                    <a:pt x="2245523" y="2281144"/>
                    <a:pt x="2328146" y="2288935"/>
                    <a:pt x="2410354" y="2300289"/>
                  </a:cubicBezTo>
                  <a:cubicBezTo>
                    <a:pt x="2493308" y="2309820"/>
                    <a:pt x="2575599" y="2324655"/>
                    <a:pt x="2656815" y="2343800"/>
                  </a:cubicBezTo>
                  <a:cubicBezTo>
                    <a:pt x="2660457" y="2341645"/>
                    <a:pt x="2665425" y="2334684"/>
                    <a:pt x="2666501" y="2331534"/>
                  </a:cubicBezTo>
                  <a:cubicBezTo>
                    <a:pt x="2703755" y="2220974"/>
                    <a:pt x="2689682" y="2101298"/>
                    <a:pt x="2680575" y="1987838"/>
                  </a:cubicBezTo>
                  <a:cubicBezTo>
                    <a:pt x="2667246" y="1876615"/>
                    <a:pt x="2656649" y="1761414"/>
                    <a:pt x="2617987" y="1655744"/>
                  </a:cubicBezTo>
                  <a:cubicBezTo>
                    <a:pt x="2600187" y="1648119"/>
                    <a:pt x="2580318" y="1648699"/>
                    <a:pt x="2560781" y="1649197"/>
                  </a:cubicBezTo>
                  <a:cubicBezTo>
                    <a:pt x="2552916" y="1649362"/>
                    <a:pt x="2545051" y="1649611"/>
                    <a:pt x="2537351" y="1649279"/>
                  </a:cubicBezTo>
                  <a:cubicBezTo>
                    <a:pt x="2514833" y="1648699"/>
                    <a:pt x="2492232" y="1649114"/>
                    <a:pt x="2469548" y="1649611"/>
                  </a:cubicBezTo>
                  <a:cubicBezTo>
                    <a:pt x="2422110" y="1650523"/>
                    <a:pt x="2374673" y="1651517"/>
                    <a:pt x="2328063" y="1642981"/>
                  </a:cubicBezTo>
                  <a:cubicBezTo>
                    <a:pt x="2299584" y="1636599"/>
                    <a:pt x="2269283" y="1633201"/>
                    <a:pt x="2243702" y="1618283"/>
                  </a:cubicBezTo>
                  <a:cubicBezTo>
                    <a:pt x="2176395" y="1574109"/>
                    <a:pt x="2146177" y="1517006"/>
                    <a:pt x="2221929" y="1461063"/>
                  </a:cubicBezTo>
                  <a:cubicBezTo>
                    <a:pt x="2291471" y="1410010"/>
                    <a:pt x="2379392" y="1393765"/>
                    <a:pt x="2461849" y="1374786"/>
                  </a:cubicBezTo>
                  <a:cubicBezTo>
                    <a:pt x="2506140" y="1364758"/>
                    <a:pt x="2550846" y="1353238"/>
                    <a:pt x="2596545" y="1353818"/>
                  </a:cubicBezTo>
                  <a:cubicBezTo>
                    <a:pt x="2605569" y="1305583"/>
                    <a:pt x="2590087" y="1259502"/>
                    <a:pt x="2577669" y="1213505"/>
                  </a:cubicBezTo>
                  <a:cubicBezTo>
                    <a:pt x="2572536" y="1191542"/>
                    <a:pt x="2569390" y="1169165"/>
                    <a:pt x="2565417" y="1149523"/>
                  </a:cubicBezTo>
                  <a:cubicBezTo>
                    <a:pt x="2545796" y="1049323"/>
                    <a:pt x="2526754" y="949123"/>
                    <a:pt x="2492894" y="852570"/>
                  </a:cubicBezTo>
                  <a:cubicBezTo>
                    <a:pt x="2472942" y="792317"/>
                    <a:pt x="2440903" y="737203"/>
                    <a:pt x="2419461" y="677613"/>
                  </a:cubicBezTo>
                  <a:cubicBezTo>
                    <a:pt x="2375335" y="695432"/>
                    <a:pt x="2336011" y="723197"/>
                    <a:pt x="2293789" y="744994"/>
                  </a:cubicBezTo>
                  <a:cubicBezTo>
                    <a:pt x="2261005" y="762149"/>
                    <a:pt x="2231367" y="775990"/>
                    <a:pt x="2199741" y="793312"/>
                  </a:cubicBezTo>
                  <a:cubicBezTo>
                    <a:pt x="2127302" y="833591"/>
                    <a:pt x="2054531" y="873455"/>
                    <a:pt x="1976545" y="902048"/>
                  </a:cubicBezTo>
                  <a:cubicBezTo>
                    <a:pt x="1942436" y="913900"/>
                    <a:pt x="1908327" y="931470"/>
                    <a:pt x="1872232" y="934785"/>
                  </a:cubicBezTo>
                  <a:cubicBezTo>
                    <a:pt x="1822890" y="921442"/>
                    <a:pt x="1850541" y="853067"/>
                    <a:pt x="1871818" y="825054"/>
                  </a:cubicBezTo>
                  <a:cubicBezTo>
                    <a:pt x="1923726" y="758669"/>
                    <a:pt x="1986231" y="700239"/>
                    <a:pt x="2050226" y="645622"/>
                  </a:cubicBezTo>
                  <a:cubicBezTo>
                    <a:pt x="2115049" y="593989"/>
                    <a:pt x="2190718" y="559429"/>
                    <a:pt x="2260674" y="515918"/>
                  </a:cubicBezTo>
                  <a:cubicBezTo>
                    <a:pt x="2142286" y="476219"/>
                    <a:pt x="2116043" y="422514"/>
                    <a:pt x="2035573" y="338558"/>
                  </a:cubicBezTo>
                  <a:cubicBezTo>
                    <a:pt x="1967355" y="268029"/>
                    <a:pt x="1911308" y="186311"/>
                    <a:pt x="1843835" y="115864"/>
                  </a:cubicBezTo>
                  <a:cubicBezTo>
                    <a:pt x="1806167" y="70861"/>
                    <a:pt x="1756742" y="41356"/>
                    <a:pt x="1716424" y="0"/>
                  </a:cubicBezTo>
                  <a:cubicBezTo>
                    <a:pt x="1705331" y="29422"/>
                    <a:pt x="1684799" y="53622"/>
                    <a:pt x="1661536" y="74259"/>
                  </a:cubicBezTo>
                  <a:cubicBezTo>
                    <a:pt x="1637776" y="102272"/>
                    <a:pt x="1616334" y="132274"/>
                    <a:pt x="1589427" y="157469"/>
                  </a:cubicBezTo>
                  <a:cubicBezTo>
                    <a:pt x="1548861" y="197582"/>
                    <a:pt x="1498526" y="225429"/>
                    <a:pt x="1450261" y="255100"/>
                  </a:cubicBezTo>
                  <a:cubicBezTo>
                    <a:pt x="1369045" y="306236"/>
                    <a:pt x="1279634" y="342039"/>
                    <a:pt x="1196681" y="390357"/>
                  </a:cubicBezTo>
                  <a:cubicBezTo>
                    <a:pt x="1212659" y="406187"/>
                    <a:pt x="1231866" y="418204"/>
                    <a:pt x="1249417" y="432211"/>
                  </a:cubicBezTo>
                  <a:cubicBezTo>
                    <a:pt x="1297268" y="470252"/>
                    <a:pt x="1339076" y="515421"/>
                    <a:pt x="1380139" y="560589"/>
                  </a:cubicBezTo>
                  <a:cubicBezTo>
                    <a:pt x="1431302" y="617858"/>
                    <a:pt x="1469467" y="685570"/>
                    <a:pt x="1503659" y="754027"/>
                  </a:cubicBezTo>
                  <a:cubicBezTo>
                    <a:pt x="1529572" y="815274"/>
                    <a:pt x="1549110" y="887047"/>
                    <a:pt x="1527419" y="952355"/>
                  </a:cubicBezTo>
                  <a:cubicBezTo>
                    <a:pt x="1500761" y="1027277"/>
                    <a:pt x="1413585" y="1016006"/>
                    <a:pt x="1360850" y="976058"/>
                  </a:cubicBezTo>
                  <a:cubicBezTo>
                    <a:pt x="1300414" y="924757"/>
                    <a:pt x="1245691" y="867405"/>
                    <a:pt x="1197260" y="804583"/>
                  </a:cubicBezTo>
                  <a:cubicBezTo>
                    <a:pt x="1120681" y="718721"/>
                    <a:pt x="1055858" y="624240"/>
                    <a:pt x="1002377" y="522465"/>
                  </a:cubicBezTo>
                  <a:cubicBezTo>
                    <a:pt x="926212" y="551970"/>
                    <a:pt x="855759" y="592829"/>
                    <a:pt x="784147" y="629958"/>
                  </a:cubicBezTo>
                  <a:cubicBezTo>
                    <a:pt x="715516" y="671646"/>
                    <a:pt x="653177" y="717810"/>
                    <a:pt x="588105" y="764139"/>
                  </a:cubicBezTo>
                  <a:cubicBezTo>
                    <a:pt x="550437" y="793312"/>
                    <a:pt x="515997" y="826214"/>
                    <a:pt x="480563" y="857957"/>
                  </a:cubicBezTo>
                  <a:cubicBezTo>
                    <a:pt x="441984" y="892600"/>
                    <a:pt x="401004" y="924840"/>
                    <a:pt x="365819" y="963129"/>
                  </a:cubicBezTo>
                  <a:cubicBezTo>
                    <a:pt x="404812" y="982606"/>
                    <a:pt x="448276" y="989733"/>
                    <a:pt x="487352" y="1009044"/>
                  </a:cubicBezTo>
                  <a:cubicBezTo>
                    <a:pt x="575190" y="1050483"/>
                    <a:pt x="657316" y="1097392"/>
                    <a:pt x="741512" y="1144716"/>
                  </a:cubicBezTo>
                  <a:cubicBezTo>
                    <a:pt x="866108" y="1210853"/>
                    <a:pt x="993105" y="1286355"/>
                    <a:pt x="1078128" y="1401805"/>
                  </a:cubicBezTo>
                  <a:cubicBezTo>
                    <a:pt x="1102468" y="1436945"/>
                    <a:pt x="1145849" y="1513276"/>
                    <a:pt x="1110250" y="1551234"/>
                  </a:cubicBezTo>
                  <a:cubicBezTo>
                    <a:pt x="1074982" y="1589276"/>
                    <a:pt x="1027213" y="1575601"/>
                    <a:pt x="987558" y="1553306"/>
                  </a:cubicBezTo>
                  <a:cubicBezTo>
                    <a:pt x="909157" y="1517006"/>
                    <a:pt x="837960" y="1468522"/>
                    <a:pt x="765023" y="1422856"/>
                  </a:cubicBezTo>
                  <a:cubicBezTo>
                    <a:pt x="710797" y="1392854"/>
                    <a:pt x="663194" y="1352741"/>
                    <a:pt x="609051" y="1322739"/>
                  </a:cubicBezTo>
                  <a:cubicBezTo>
                    <a:pt x="574942" y="1304340"/>
                    <a:pt x="540171" y="1286852"/>
                    <a:pt x="508629" y="1263978"/>
                  </a:cubicBezTo>
                  <a:cubicBezTo>
                    <a:pt x="455230" y="1221461"/>
                    <a:pt x="395457" y="1188310"/>
                    <a:pt x="336264" y="1154744"/>
                  </a:cubicBezTo>
                  <a:cubicBezTo>
                    <a:pt x="335353" y="1154578"/>
                    <a:pt x="334442" y="1154578"/>
                    <a:pt x="333532" y="1154413"/>
                  </a:cubicBezTo>
                  <a:lnTo>
                    <a:pt x="329806" y="1154993"/>
                  </a:lnTo>
                  <a:cubicBezTo>
                    <a:pt x="326495" y="1155822"/>
                    <a:pt x="323183" y="1156816"/>
                    <a:pt x="322355" y="1157231"/>
                  </a:cubicBezTo>
                  <a:cubicBezTo>
                    <a:pt x="261754" y="1180519"/>
                    <a:pt x="220526" y="1234059"/>
                    <a:pt x="183768" y="1285195"/>
                  </a:cubicBezTo>
                  <a:cubicBezTo>
                    <a:pt x="121842" y="1367079"/>
                    <a:pt x="73908" y="1459488"/>
                    <a:pt x="46919" y="1558528"/>
                  </a:cubicBezTo>
                  <a:cubicBezTo>
                    <a:pt x="20675" y="1660302"/>
                    <a:pt x="10658" y="1767878"/>
                    <a:pt x="8340" y="1871974"/>
                  </a:cubicBezTo>
                  <a:cubicBezTo>
                    <a:pt x="12231" y="1896920"/>
                    <a:pt x="159925" y="1913661"/>
                    <a:pt x="189646" y="1920209"/>
                  </a:cubicBezTo>
                  <a:cubicBezTo>
                    <a:pt x="231620" y="1924518"/>
                    <a:pt x="273510" y="1928828"/>
                    <a:pt x="314656" y="1937779"/>
                  </a:cubicBezTo>
                  <a:cubicBezTo>
                    <a:pt x="376747" y="1947724"/>
                    <a:pt x="439004" y="1957338"/>
                    <a:pt x="498197" y="1979550"/>
                  </a:cubicBezTo>
                  <a:cubicBezTo>
                    <a:pt x="560288" y="2000601"/>
                    <a:pt x="626519" y="2005325"/>
                    <a:pt x="688858" y="2025299"/>
                  </a:cubicBezTo>
                  <a:cubicBezTo>
                    <a:pt x="727851" y="2037896"/>
                    <a:pt x="766845" y="2050742"/>
                    <a:pt x="805507" y="2064168"/>
                  </a:cubicBezTo>
                  <a:cubicBezTo>
                    <a:pt x="837132" y="2077926"/>
                    <a:pt x="875877" y="2086711"/>
                    <a:pt x="897815" y="2114807"/>
                  </a:cubicBezTo>
                  <a:cubicBezTo>
                    <a:pt x="915698" y="2148290"/>
                    <a:pt x="917519" y="2191635"/>
                    <a:pt x="892517" y="2222052"/>
                  </a:cubicBezTo>
                  <a:cubicBezTo>
                    <a:pt x="848888" y="2278492"/>
                    <a:pt x="765106" y="2264154"/>
                    <a:pt x="701773" y="2267884"/>
                  </a:cubicBezTo>
                  <a:cubicBezTo>
                    <a:pt x="598288" y="2268132"/>
                    <a:pt x="497121" y="2239456"/>
                    <a:pt x="397196" y="2216167"/>
                  </a:cubicBezTo>
                  <a:cubicBezTo>
                    <a:pt x="301327" y="2197768"/>
                    <a:pt x="201071" y="2185834"/>
                    <a:pt x="106030" y="2166026"/>
                  </a:cubicBezTo>
                  <a:cubicBezTo>
                    <a:pt x="50396" y="2155832"/>
                    <a:pt x="20675" y="2139836"/>
                    <a:pt x="9996" y="2211195"/>
                  </a:cubicBezTo>
                  <a:cubicBezTo>
                    <a:pt x="-10205" y="2345872"/>
                    <a:pt x="-187" y="2486765"/>
                    <a:pt x="43691" y="2615558"/>
                  </a:cubicBezTo>
                  <a:cubicBezTo>
                    <a:pt x="71259" y="2689983"/>
                    <a:pt x="109259" y="2759518"/>
                    <a:pt x="149659" y="2827478"/>
                  </a:cubicBezTo>
                  <a:cubicBezTo>
                    <a:pt x="165223" y="2837258"/>
                    <a:pt x="185175" y="2836595"/>
                    <a:pt x="204134" y="2835932"/>
                  </a:cubicBezTo>
                  <a:cubicBezTo>
                    <a:pt x="209681" y="2835766"/>
                    <a:pt x="215227" y="2835517"/>
                    <a:pt x="220526" y="2835600"/>
                  </a:cubicBezTo>
                  <a:cubicBezTo>
                    <a:pt x="251571" y="2833280"/>
                    <a:pt x="282534" y="2829633"/>
                    <a:pt x="313331" y="2825323"/>
                  </a:cubicBezTo>
                  <a:cubicBezTo>
                    <a:pt x="380141" y="2816456"/>
                    <a:pt x="441156" y="2803361"/>
                    <a:pt x="505069" y="2786453"/>
                  </a:cubicBezTo>
                  <a:cubicBezTo>
                    <a:pt x="549195" y="2777337"/>
                    <a:pt x="592990" y="2766231"/>
                    <a:pt x="634880" y="2750567"/>
                  </a:cubicBezTo>
                  <a:cubicBezTo>
                    <a:pt x="661869" y="2742611"/>
                    <a:pt x="690183" y="2740622"/>
                    <a:pt x="717834" y="2736478"/>
                  </a:cubicBezTo>
                  <a:cubicBezTo>
                    <a:pt x="749790" y="2731174"/>
                    <a:pt x="782161" y="2728107"/>
                    <a:pt x="814448" y="2726284"/>
                  </a:cubicBezTo>
                  <a:cubicBezTo>
                    <a:pt x="820491" y="2725952"/>
                    <a:pt x="827197" y="2726947"/>
                    <a:pt x="832496" y="2730013"/>
                  </a:cubicBezTo>
                  <a:cubicBezTo>
                    <a:pt x="891110" y="2785293"/>
                    <a:pt x="796483" y="2831125"/>
                    <a:pt x="751695" y="2849358"/>
                  </a:cubicBezTo>
                  <a:cubicBezTo>
                    <a:pt x="689189" y="2877868"/>
                    <a:pt x="622876" y="2896847"/>
                    <a:pt x="554990" y="2905384"/>
                  </a:cubicBezTo>
                  <a:cubicBezTo>
                    <a:pt x="513430" y="2913340"/>
                    <a:pt x="472450" y="2924943"/>
                    <a:pt x="430145" y="2928258"/>
                  </a:cubicBezTo>
                  <a:cubicBezTo>
                    <a:pt x="358617" y="2938038"/>
                    <a:pt x="285183" y="2933397"/>
                    <a:pt x="215641" y="2955111"/>
                  </a:cubicBezTo>
                  <a:cubicBezTo>
                    <a:pt x="245694" y="3022905"/>
                    <a:pt x="287005" y="3087053"/>
                    <a:pt x="326743" y="3149046"/>
                  </a:cubicBezTo>
                  <a:cubicBezTo>
                    <a:pt x="349427" y="3182115"/>
                    <a:pt x="370869" y="3216841"/>
                    <a:pt x="401584" y="3243279"/>
                  </a:cubicBezTo>
                  <a:cubicBezTo>
                    <a:pt x="453409" y="3285961"/>
                    <a:pt x="524027" y="3312980"/>
                    <a:pt x="591499" y="3301377"/>
                  </a:cubicBezTo>
                  <a:cubicBezTo>
                    <a:pt x="643159" y="3292177"/>
                    <a:pt x="687451" y="3262921"/>
                    <a:pt x="733316" y="3239384"/>
                  </a:cubicBezTo>
                  <a:cubicBezTo>
                    <a:pt x="770819" y="3222725"/>
                    <a:pt x="811302" y="3203580"/>
                    <a:pt x="846321" y="3185016"/>
                  </a:cubicBezTo>
                  <a:cubicBezTo>
                    <a:pt x="887467" y="3162970"/>
                    <a:pt x="927454" y="3138769"/>
                    <a:pt x="966612" y="3113326"/>
                  </a:cubicBezTo>
                  <a:cubicBezTo>
                    <a:pt x="972904" y="3092440"/>
                    <a:pt x="1024730" y="3081418"/>
                    <a:pt x="1041701" y="3075948"/>
                  </a:cubicBezTo>
                  <a:cubicBezTo>
                    <a:pt x="1051139" y="3072135"/>
                    <a:pt x="1064468" y="3070975"/>
                    <a:pt x="1074154" y="3074622"/>
                  </a:cubicBezTo>
                  <a:cubicBezTo>
                    <a:pt x="1126228" y="2954033"/>
                    <a:pt x="1173086" y="2831374"/>
                    <a:pt x="1219778" y="2708714"/>
                  </a:cubicBezTo>
                  <a:cubicBezTo>
                    <a:pt x="1207940" y="2698022"/>
                    <a:pt x="1197177" y="2685673"/>
                    <a:pt x="1182938" y="2677800"/>
                  </a:cubicBezTo>
                  <a:cubicBezTo>
                    <a:pt x="1135831" y="2648875"/>
                    <a:pt x="1081191" y="2636029"/>
                    <a:pt x="1032015" y="2611414"/>
                  </a:cubicBezTo>
                  <a:cubicBezTo>
                    <a:pt x="968682" y="2580335"/>
                    <a:pt x="899388" y="2564671"/>
                    <a:pt x="834234" y="2537984"/>
                  </a:cubicBezTo>
                  <a:cubicBezTo>
                    <a:pt x="761629" y="2514861"/>
                    <a:pt x="686126" y="2501683"/>
                    <a:pt x="612362" y="2482953"/>
                  </a:cubicBezTo>
                  <a:cubicBezTo>
                    <a:pt x="595225" y="2477731"/>
                    <a:pt x="563600" y="2479638"/>
                    <a:pt x="565504" y="2454609"/>
                  </a:cubicBezTo>
                  <a:cubicBezTo>
                    <a:pt x="566829" y="2444829"/>
                    <a:pt x="576598" y="2436624"/>
                    <a:pt x="586698" y="2438530"/>
                  </a:cubicBezTo>
                  <a:cubicBezTo>
                    <a:pt x="667168" y="2456846"/>
                    <a:pt x="747969" y="2475080"/>
                    <a:pt x="827611" y="2496794"/>
                  </a:cubicBezTo>
                  <a:cubicBezTo>
                    <a:pt x="869585" y="2510883"/>
                    <a:pt x="914125" y="2529862"/>
                    <a:pt x="955767" y="2542542"/>
                  </a:cubicBezTo>
                  <a:cubicBezTo>
                    <a:pt x="1001052" y="2556880"/>
                    <a:pt x="1042943" y="2579009"/>
                    <a:pt x="1085993" y="2598651"/>
                  </a:cubicBezTo>
                  <a:cubicBezTo>
                    <a:pt x="1122171" y="2614481"/>
                    <a:pt x="1160668" y="2627659"/>
                    <a:pt x="1193369" y="2649290"/>
                  </a:cubicBezTo>
                  <a:cubicBezTo>
                    <a:pt x="1201068" y="2654263"/>
                    <a:pt x="1218205" y="2667274"/>
                    <a:pt x="1230458" y="2681032"/>
                  </a:cubicBezTo>
                  <a:cubicBezTo>
                    <a:pt x="1246933" y="2637770"/>
                    <a:pt x="1263491" y="2594424"/>
                    <a:pt x="1280297" y="2551245"/>
                  </a:cubicBezTo>
                  <a:cubicBezTo>
                    <a:pt x="1333447" y="2422037"/>
                    <a:pt x="1374178" y="2288852"/>
                    <a:pt x="1414331" y="2155335"/>
                  </a:cubicBezTo>
                  <a:cubicBezTo>
                    <a:pt x="1422195" y="2129891"/>
                    <a:pt x="1430309" y="2104613"/>
                    <a:pt x="1438588" y="2079335"/>
                  </a:cubicBezTo>
                  <a:cubicBezTo>
                    <a:pt x="1429398" y="2074363"/>
                    <a:pt x="1421864" y="2065577"/>
                    <a:pt x="1413254" y="2059776"/>
                  </a:cubicBezTo>
                  <a:cubicBezTo>
                    <a:pt x="1383947" y="2038393"/>
                    <a:pt x="1356296" y="2019331"/>
                    <a:pt x="1324588" y="2003584"/>
                  </a:cubicBezTo>
                  <a:cubicBezTo>
                    <a:pt x="1257613" y="1974991"/>
                    <a:pt x="1200075" y="1927419"/>
                    <a:pt x="1130202" y="1905539"/>
                  </a:cubicBezTo>
                  <a:cubicBezTo>
                    <a:pt x="1092368" y="1893771"/>
                    <a:pt x="1053043" y="1878355"/>
                    <a:pt x="1016451" y="1865178"/>
                  </a:cubicBezTo>
                  <a:cubicBezTo>
                    <a:pt x="925881" y="1833601"/>
                    <a:pt x="829101" y="1822081"/>
                    <a:pt x="743333" y="1777244"/>
                  </a:cubicBezTo>
                  <a:cubicBezTo>
                    <a:pt x="735220" y="1773514"/>
                    <a:pt x="725119" y="1771111"/>
                    <a:pt x="721477" y="1761911"/>
                  </a:cubicBezTo>
                  <a:cubicBezTo>
                    <a:pt x="714688" y="1746827"/>
                    <a:pt x="731246" y="1730169"/>
                    <a:pt x="746479" y="1736882"/>
                  </a:cubicBezTo>
                  <a:cubicBezTo>
                    <a:pt x="775041" y="1747988"/>
                    <a:pt x="801781" y="1763320"/>
                    <a:pt x="830923" y="1773100"/>
                  </a:cubicBezTo>
                  <a:cubicBezTo>
                    <a:pt x="876870" y="1788018"/>
                    <a:pt x="924473" y="1797300"/>
                    <a:pt x="970835" y="1811058"/>
                  </a:cubicBezTo>
                  <a:cubicBezTo>
                    <a:pt x="1041370" y="1832026"/>
                    <a:pt x="1110250" y="1858962"/>
                    <a:pt x="1179378" y="1884240"/>
                  </a:cubicBezTo>
                  <a:cubicBezTo>
                    <a:pt x="1224746" y="1903716"/>
                    <a:pt x="1264236" y="1934049"/>
                    <a:pt x="1307948" y="1956841"/>
                  </a:cubicBezTo>
                  <a:cubicBezTo>
                    <a:pt x="1347521" y="1975986"/>
                    <a:pt x="1385603" y="1998446"/>
                    <a:pt x="1419132" y="2027039"/>
                  </a:cubicBezTo>
                  <a:cubicBezTo>
                    <a:pt x="1424265" y="2031100"/>
                    <a:pt x="1437346" y="2042703"/>
                    <a:pt x="1446701" y="2054306"/>
                  </a:cubicBezTo>
                  <a:cubicBezTo>
                    <a:pt x="1470709" y="1981124"/>
                    <a:pt x="1495215" y="1908026"/>
                    <a:pt x="1516077" y="1833850"/>
                  </a:cubicBezTo>
                  <a:cubicBezTo>
                    <a:pt x="1551014" y="1706466"/>
                    <a:pt x="1578417" y="1577590"/>
                    <a:pt x="1603501" y="1448217"/>
                  </a:cubicBezTo>
                  <a:cubicBezTo>
                    <a:pt x="1588434" y="1438188"/>
                    <a:pt x="1576016" y="1420452"/>
                    <a:pt x="1560617" y="1411170"/>
                  </a:cubicBezTo>
                  <a:cubicBezTo>
                    <a:pt x="1477581" y="1354067"/>
                    <a:pt x="1391895" y="1299947"/>
                    <a:pt x="1302484" y="1253287"/>
                  </a:cubicBezTo>
                  <a:cubicBezTo>
                    <a:pt x="1233190" y="1210936"/>
                    <a:pt x="1160916" y="1176293"/>
                    <a:pt x="1086738" y="1144550"/>
                  </a:cubicBezTo>
                  <a:cubicBezTo>
                    <a:pt x="1063971" y="1134605"/>
                    <a:pt x="1078294" y="1099796"/>
                    <a:pt x="1101640" y="1109327"/>
                  </a:cubicBezTo>
                  <a:cubicBezTo>
                    <a:pt x="1166380" y="1137837"/>
                    <a:pt x="1231038" y="1166762"/>
                    <a:pt x="1291639" y="1203477"/>
                  </a:cubicBezTo>
                  <a:cubicBezTo>
                    <a:pt x="1352074" y="1238451"/>
                    <a:pt x="1414331" y="1270111"/>
                    <a:pt x="1471537" y="1310390"/>
                  </a:cubicBezTo>
                  <a:cubicBezTo>
                    <a:pt x="1518312" y="1342712"/>
                    <a:pt x="1572539" y="1369316"/>
                    <a:pt x="1610538" y="1412247"/>
                  </a:cubicBezTo>
                  <a:cubicBezTo>
                    <a:pt x="1631567" y="1302268"/>
                    <a:pt x="1651353" y="1192039"/>
                    <a:pt x="1673292" y="1082143"/>
                  </a:cubicBezTo>
                  <a:cubicBezTo>
                    <a:pt x="1701274" y="935199"/>
                    <a:pt x="1729174" y="785604"/>
                    <a:pt x="1740185" y="636672"/>
                  </a:cubicBezTo>
                  <a:cubicBezTo>
                    <a:pt x="1742586" y="578822"/>
                    <a:pt x="1750533" y="519813"/>
                    <a:pt x="1750285" y="462213"/>
                  </a:cubicBezTo>
                  <a:cubicBezTo>
                    <a:pt x="1749871" y="443648"/>
                    <a:pt x="1745069" y="425332"/>
                    <a:pt x="1746642" y="406767"/>
                  </a:cubicBezTo>
                  <a:cubicBezTo>
                    <a:pt x="1747304" y="399308"/>
                    <a:pt x="1754424" y="393258"/>
                    <a:pt x="1761710" y="392926"/>
                  </a:cubicBezTo>
                  <a:cubicBezTo>
                    <a:pt x="1761627" y="387208"/>
                    <a:pt x="1765766" y="377511"/>
                    <a:pt x="1772389" y="383064"/>
                  </a:cubicBezTo>
                  <a:cubicBezTo>
                    <a:pt x="1775949" y="387539"/>
                    <a:pt x="1775535" y="394252"/>
                    <a:pt x="1775866" y="399805"/>
                  </a:cubicBezTo>
                  <a:cubicBezTo>
                    <a:pt x="1804594" y="495944"/>
                    <a:pt x="1785470" y="600785"/>
                    <a:pt x="1780089" y="698996"/>
                  </a:cubicBezTo>
                  <a:cubicBezTo>
                    <a:pt x="1773797" y="831104"/>
                    <a:pt x="1780834" y="963793"/>
                    <a:pt x="1766428" y="1095403"/>
                  </a:cubicBezTo>
                  <a:cubicBezTo>
                    <a:pt x="1754755" y="1196266"/>
                    <a:pt x="1741592" y="1296964"/>
                    <a:pt x="1726442" y="1397329"/>
                  </a:cubicBezTo>
                  <a:cubicBezTo>
                    <a:pt x="1723213" y="1414402"/>
                    <a:pt x="1719819" y="1431558"/>
                    <a:pt x="1716424" y="1448631"/>
                  </a:cubicBezTo>
                  <a:cubicBezTo>
                    <a:pt x="1737618" y="1434956"/>
                    <a:pt x="1755252" y="1416060"/>
                    <a:pt x="1776032" y="1401639"/>
                  </a:cubicBezTo>
                  <a:cubicBezTo>
                    <a:pt x="1832162" y="1360365"/>
                    <a:pt x="1892349" y="1324396"/>
                    <a:pt x="1951460" y="1287598"/>
                  </a:cubicBezTo>
                  <a:cubicBezTo>
                    <a:pt x="2079119" y="1217649"/>
                    <a:pt x="2217458" y="1170077"/>
                    <a:pt x="2350830" y="1112642"/>
                  </a:cubicBezTo>
                  <a:cubicBezTo>
                    <a:pt x="2373183" y="1103691"/>
                    <a:pt x="2388002" y="1137008"/>
                    <a:pt x="2365401" y="1147037"/>
                  </a:cubicBezTo>
                  <a:cubicBezTo>
                    <a:pt x="2241384" y="1199581"/>
                    <a:pt x="2113642" y="1243507"/>
                    <a:pt x="1992192" y="1302102"/>
                  </a:cubicBezTo>
                  <a:cubicBezTo>
                    <a:pt x="1920745" y="1340392"/>
                    <a:pt x="1850872" y="1382245"/>
                    <a:pt x="1782489" y="1425756"/>
                  </a:cubicBezTo>
                  <a:cubicBezTo>
                    <a:pt x="1760468" y="1438851"/>
                    <a:pt x="1739605" y="1459156"/>
                    <a:pt x="1713527" y="1462720"/>
                  </a:cubicBezTo>
                  <a:cubicBezTo>
                    <a:pt x="1693161" y="1564080"/>
                    <a:pt x="1670808" y="1665192"/>
                    <a:pt x="1648290" y="1765724"/>
                  </a:cubicBezTo>
                  <a:cubicBezTo>
                    <a:pt x="1624033" y="1874377"/>
                    <a:pt x="1599859" y="1983113"/>
                    <a:pt x="1570469" y="2090441"/>
                  </a:cubicBezTo>
                  <a:cubicBezTo>
                    <a:pt x="1644068" y="2040134"/>
                    <a:pt x="1735466" y="2022812"/>
                    <a:pt x="1819744" y="1997451"/>
                  </a:cubicBezTo>
                  <a:cubicBezTo>
                    <a:pt x="1981760" y="1951288"/>
                    <a:pt x="2149241" y="1924933"/>
                    <a:pt x="2316887" y="1909849"/>
                  </a:cubicBezTo>
                  <a:cubicBezTo>
                    <a:pt x="2337832" y="1909435"/>
                    <a:pt x="2342634" y="1941260"/>
                    <a:pt x="2321854" y="1946481"/>
                  </a:cubicBezTo>
                  <a:cubicBezTo>
                    <a:pt x="2128958" y="1963388"/>
                    <a:pt x="1937469" y="1995462"/>
                    <a:pt x="1750699" y="2047427"/>
                  </a:cubicBezTo>
                  <a:cubicBezTo>
                    <a:pt x="1702433" y="2059362"/>
                    <a:pt x="1654416" y="2073036"/>
                    <a:pt x="1608220" y="2091601"/>
                  </a:cubicBezTo>
                  <a:cubicBezTo>
                    <a:pt x="1594146" y="2095828"/>
                    <a:pt x="1580072" y="2105856"/>
                    <a:pt x="1565502" y="2107846"/>
                  </a:cubicBezTo>
                  <a:cubicBezTo>
                    <a:pt x="1538347" y="2201166"/>
                    <a:pt x="1502252" y="2292001"/>
                    <a:pt x="1469881" y="2383333"/>
                  </a:cubicBezTo>
                  <a:cubicBezTo>
                    <a:pt x="1431137" y="2501683"/>
                    <a:pt x="1395207" y="2621194"/>
                    <a:pt x="1350087" y="2737307"/>
                  </a:cubicBezTo>
                  <a:cubicBezTo>
                    <a:pt x="1367886" y="2730179"/>
                    <a:pt x="1385851" y="2723383"/>
                    <a:pt x="1403899" y="2716919"/>
                  </a:cubicBezTo>
                  <a:cubicBezTo>
                    <a:pt x="1500182" y="2677717"/>
                    <a:pt x="1604992" y="2675231"/>
                    <a:pt x="1707318" y="2670009"/>
                  </a:cubicBezTo>
                  <a:cubicBezTo>
                    <a:pt x="1836219" y="2668766"/>
                    <a:pt x="1965120" y="2666197"/>
                    <a:pt x="2094021" y="2666114"/>
                  </a:cubicBezTo>
                  <a:cubicBezTo>
                    <a:pt x="2118526" y="2666943"/>
                    <a:pt x="2119189" y="2702995"/>
                    <a:pt x="2094021" y="2703990"/>
                  </a:cubicBezTo>
                  <a:cubicBezTo>
                    <a:pt x="1905512" y="2706393"/>
                    <a:pt x="1716342" y="2700177"/>
                    <a:pt x="1528413" y="2717499"/>
                  </a:cubicBezTo>
                  <a:cubicBezTo>
                    <a:pt x="1493890" y="2721974"/>
                    <a:pt x="1463838" y="2730428"/>
                    <a:pt x="1430723" y="2738716"/>
                  </a:cubicBezTo>
                  <a:cubicBezTo>
                    <a:pt x="1401416" y="2744683"/>
                    <a:pt x="1371943" y="2757778"/>
                    <a:pt x="1341891" y="2758441"/>
                  </a:cubicBezTo>
                  <a:cubicBezTo>
                    <a:pt x="1334854" y="2776094"/>
                    <a:pt x="1327486" y="2793747"/>
                    <a:pt x="1319952" y="2811151"/>
                  </a:cubicBezTo>
                  <a:cubicBezTo>
                    <a:pt x="1279303" y="2909611"/>
                    <a:pt x="1250079" y="3010722"/>
                    <a:pt x="1213569" y="3109928"/>
                  </a:cubicBezTo>
                  <a:cubicBezTo>
                    <a:pt x="1228223" y="3119542"/>
                    <a:pt x="1245443" y="3138272"/>
                    <a:pt x="1251238" y="3142582"/>
                  </a:cubicBezTo>
                  <a:cubicBezTo>
                    <a:pt x="1259848" y="3149212"/>
                    <a:pt x="1267961" y="3156340"/>
                    <a:pt x="1275826" y="3163716"/>
                  </a:cubicBezTo>
                  <a:cubicBezTo>
                    <a:pt x="1276406" y="3160981"/>
                    <a:pt x="1276985" y="3158411"/>
                    <a:pt x="1277565" y="3155760"/>
                  </a:cubicBezTo>
                  <a:cubicBezTo>
                    <a:pt x="1290397" y="3165953"/>
                    <a:pt x="1301656" y="3176148"/>
                    <a:pt x="1308941" y="3182363"/>
                  </a:cubicBezTo>
                  <a:cubicBezTo>
                    <a:pt x="1357290" y="3231427"/>
                    <a:pt x="1399677" y="3287370"/>
                    <a:pt x="1427494" y="3350689"/>
                  </a:cubicBezTo>
                  <a:cubicBezTo>
                    <a:pt x="1452661" y="3416329"/>
                    <a:pt x="1484038" y="3479151"/>
                    <a:pt x="1512103" y="3543630"/>
                  </a:cubicBezTo>
                  <a:cubicBezTo>
                    <a:pt x="1529654" y="3582252"/>
                    <a:pt x="1536112" y="3625597"/>
                    <a:pt x="1557223" y="3662395"/>
                  </a:cubicBezTo>
                  <a:cubicBezTo>
                    <a:pt x="1569724" y="3683943"/>
                    <a:pt x="1605074" y="3682120"/>
                    <a:pt x="1633388" y="3680297"/>
                  </a:cubicBezTo>
                  <a:cubicBezTo>
                    <a:pt x="1641584" y="3679799"/>
                    <a:pt x="1649283" y="3679219"/>
                    <a:pt x="1655575" y="3679302"/>
                  </a:cubicBezTo>
                  <a:cubicBezTo>
                    <a:pt x="1710960" y="3677976"/>
                    <a:pt x="1761461" y="3656179"/>
                    <a:pt x="1811714" y="3635045"/>
                  </a:cubicBezTo>
                  <a:cubicBezTo>
                    <a:pt x="1846816" y="3620956"/>
                    <a:pt x="1882663" y="3607778"/>
                    <a:pt x="1914785" y="3587473"/>
                  </a:cubicBezTo>
                  <a:cubicBezTo>
                    <a:pt x="1963381" y="3551504"/>
                    <a:pt x="1991612" y="3494815"/>
                    <a:pt x="2034827" y="3453127"/>
                  </a:cubicBezTo>
                  <a:cubicBezTo>
                    <a:pt x="1997242" y="3420390"/>
                    <a:pt x="1952536" y="3391880"/>
                    <a:pt x="1920000" y="3354336"/>
                  </a:cubicBezTo>
                  <a:cubicBezTo>
                    <a:pt x="1865940" y="3300962"/>
                    <a:pt x="1810472" y="3249080"/>
                    <a:pt x="1757322" y="3194629"/>
                  </a:cubicBezTo>
                  <a:cubicBezTo>
                    <a:pt x="1705496" y="3142748"/>
                    <a:pt x="1640508" y="3105038"/>
                    <a:pt x="1592987" y="3048681"/>
                  </a:cubicBezTo>
                  <a:cubicBezTo>
                    <a:pt x="1573781" y="3024895"/>
                    <a:pt x="1558465" y="2998373"/>
                    <a:pt x="1541162" y="2973178"/>
                  </a:cubicBezTo>
                  <a:cubicBezTo>
                    <a:pt x="1528081" y="2957017"/>
                    <a:pt x="1522369" y="2934474"/>
                    <a:pt x="1547206" y="2926021"/>
                  </a:cubicBezTo>
                  <a:cubicBezTo>
                    <a:pt x="1592822" y="2911517"/>
                    <a:pt x="1635789" y="2943342"/>
                    <a:pt x="1676189" y="2960249"/>
                  </a:cubicBezTo>
                  <a:cubicBezTo>
                    <a:pt x="1721557" y="2979974"/>
                    <a:pt x="1759391" y="3012297"/>
                    <a:pt x="1799792" y="3040144"/>
                  </a:cubicBezTo>
                  <a:cubicBezTo>
                    <a:pt x="1830010" y="3060284"/>
                    <a:pt x="1862297" y="3077025"/>
                    <a:pt x="1892515" y="3097247"/>
                  </a:cubicBezTo>
                  <a:cubicBezTo>
                    <a:pt x="1938545" y="3126089"/>
                    <a:pt x="1976214" y="3165291"/>
                    <a:pt x="2009329" y="3207890"/>
                  </a:cubicBezTo>
                  <a:cubicBezTo>
                    <a:pt x="2041616" y="3247008"/>
                    <a:pt x="2071171" y="3288282"/>
                    <a:pt x="2102962" y="3327732"/>
                  </a:cubicBezTo>
                  <a:cubicBezTo>
                    <a:pt x="2114718" y="3345717"/>
                    <a:pt x="2132352" y="3339003"/>
                    <a:pt x="2148496" y="3331379"/>
                  </a:cubicBezTo>
                  <a:cubicBezTo>
                    <a:pt x="2172421" y="3318947"/>
                    <a:pt x="2195271" y="3304692"/>
                    <a:pt x="2218286" y="3290686"/>
                  </a:cubicBezTo>
                  <a:cubicBezTo>
                    <a:pt x="2260011" y="3265159"/>
                    <a:pt x="2301819" y="3239301"/>
                    <a:pt x="2338577" y="3206812"/>
                  </a:cubicBezTo>
                  <a:cubicBezTo>
                    <a:pt x="2388829" y="3160649"/>
                    <a:pt x="2431383" y="3106778"/>
                    <a:pt x="2473770" y="3053487"/>
                  </a:cubicBezTo>
                  <a:cubicBezTo>
                    <a:pt x="2527996" y="2978151"/>
                    <a:pt x="2578911" y="2901986"/>
                    <a:pt x="2612523" y="2815295"/>
                  </a:cubicBezTo>
                  <a:cubicBezTo>
                    <a:pt x="2643072" y="2717913"/>
                    <a:pt x="2670061" y="2617796"/>
                    <a:pt x="2666832" y="2514695"/>
                  </a:cubicBezTo>
                  <a:cubicBezTo>
                    <a:pt x="2596462" y="2503507"/>
                    <a:pt x="2525430" y="2506739"/>
                    <a:pt x="2454646" y="25009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 rot="800355">
              <a:off x="-324138" y="1351754"/>
              <a:ext cx="583943" cy="1570460"/>
            </a:xfrm>
            <a:custGeom>
              <a:rect b="b" l="l" r="r" t="t"/>
              <a:pathLst>
                <a:path extrusionOk="0" h="3150703" w="1171524">
                  <a:moveTo>
                    <a:pt x="1171452" y="0"/>
                  </a:moveTo>
                  <a:cubicBezTo>
                    <a:pt x="1172611" y="108405"/>
                    <a:pt x="1159779" y="216644"/>
                    <a:pt x="1144215" y="324054"/>
                  </a:cubicBezTo>
                  <a:cubicBezTo>
                    <a:pt x="1120703" y="546251"/>
                    <a:pt x="1061509" y="762564"/>
                    <a:pt x="1015645" y="980865"/>
                  </a:cubicBezTo>
                  <a:cubicBezTo>
                    <a:pt x="992961" y="1073275"/>
                    <a:pt x="971932" y="1166264"/>
                    <a:pt x="941466" y="1256436"/>
                  </a:cubicBezTo>
                  <a:cubicBezTo>
                    <a:pt x="912822" y="1344784"/>
                    <a:pt x="876643" y="1430398"/>
                    <a:pt x="848992" y="1519078"/>
                  </a:cubicBezTo>
                  <a:cubicBezTo>
                    <a:pt x="807846" y="1656573"/>
                    <a:pt x="759747" y="1791830"/>
                    <a:pt x="704196" y="1924187"/>
                  </a:cubicBezTo>
                  <a:cubicBezTo>
                    <a:pt x="664540" y="2026873"/>
                    <a:pt x="634571" y="2132958"/>
                    <a:pt x="593674" y="2235147"/>
                  </a:cubicBezTo>
                  <a:cubicBezTo>
                    <a:pt x="551286" y="2336673"/>
                    <a:pt x="514445" y="2440768"/>
                    <a:pt x="468995" y="2540968"/>
                  </a:cubicBezTo>
                  <a:cubicBezTo>
                    <a:pt x="395230" y="2711449"/>
                    <a:pt x="242404" y="3055808"/>
                    <a:pt x="87176" y="3150041"/>
                  </a:cubicBezTo>
                  <a:cubicBezTo>
                    <a:pt x="86431" y="3150290"/>
                    <a:pt x="85686" y="3150538"/>
                    <a:pt x="84858" y="3150704"/>
                  </a:cubicBezTo>
                  <a:cubicBezTo>
                    <a:pt x="84692" y="3150704"/>
                    <a:pt x="84527" y="3150704"/>
                    <a:pt x="84444" y="3150704"/>
                  </a:cubicBezTo>
                  <a:cubicBezTo>
                    <a:pt x="54888" y="3146146"/>
                    <a:pt x="26244" y="3141007"/>
                    <a:pt x="0" y="3125177"/>
                  </a:cubicBezTo>
                  <a:cubicBezTo>
                    <a:pt x="57703" y="3049012"/>
                    <a:pt x="114248" y="2971935"/>
                    <a:pt x="166239" y="2891709"/>
                  </a:cubicBezTo>
                  <a:cubicBezTo>
                    <a:pt x="217319" y="2813886"/>
                    <a:pt x="271628" y="2738135"/>
                    <a:pt x="315671" y="2655837"/>
                  </a:cubicBezTo>
                  <a:cubicBezTo>
                    <a:pt x="352926" y="2585805"/>
                    <a:pt x="392002" y="2516850"/>
                    <a:pt x="428015" y="2446238"/>
                  </a:cubicBezTo>
                  <a:cubicBezTo>
                    <a:pt x="464524" y="2375957"/>
                    <a:pt x="494162" y="2302527"/>
                    <a:pt x="523304" y="2228931"/>
                  </a:cubicBezTo>
                  <a:cubicBezTo>
                    <a:pt x="585146" y="2082982"/>
                    <a:pt x="645996" y="1936619"/>
                    <a:pt x="699311" y="1787272"/>
                  </a:cubicBezTo>
                  <a:cubicBezTo>
                    <a:pt x="735324" y="1690884"/>
                    <a:pt x="775725" y="1596237"/>
                    <a:pt x="808840" y="1498772"/>
                  </a:cubicBezTo>
                  <a:cubicBezTo>
                    <a:pt x="841210" y="1405866"/>
                    <a:pt x="867454" y="1310970"/>
                    <a:pt x="897009" y="1217234"/>
                  </a:cubicBezTo>
                  <a:cubicBezTo>
                    <a:pt x="933850" y="1103360"/>
                    <a:pt x="972926" y="990148"/>
                    <a:pt x="1002481" y="874035"/>
                  </a:cubicBezTo>
                  <a:cubicBezTo>
                    <a:pt x="1070947" y="585370"/>
                    <a:pt x="1120206" y="292229"/>
                    <a:pt x="117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4"/>
          <p:cNvSpPr txBox="1"/>
          <p:nvPr/>
        </p:nvSpPr>
        <p:spPr>
          <a:xfrm>
            <a:off x="2392785" y="1958446"/>
            <a:ext cx="4358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 Section Header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25"/>
          <p:cNvGrpSpPr/>
          <p:nvPr/>
        </p:nvGrpSpPr>
        <p:grpSpPr>
          <a:xfrm>
            <a:off x="584088" y="1518852"/>
            <a:ext cx="4057650" cy="2077569"/>
            <a:chOff x="0" y="-9525"/>
            <a:chExt cx="10820400" cy="5540184"/>
          </a:xfrm>
        </p:grpSpPr>
        <p:sp>
          <p:nvSpPr>
            <p:cNvPr id="882" name="Google Shape;882;p25"/>
            <p:cNvSpPr txBox="1"/>
            <p:nvPr/>
          </p:nvSpPr>
          <p:spPr>
            <a:xfrm>
              <a:off x="0" y="3905259"/>
              <a:ext cx="108204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25"/>
            <p:cNvSpPr txBox="1"/>
            <p:nvPr/>
          </p:nvSpPr>
          <p:spPr>
            <a:xfrm>
              <a:off x="0" y="-9525"/>
              <a:ext cx="108204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Your Big Topic or Idea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884" name="Google Shape;8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75" y="0"/>
            <a:ext cx="38576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5" name="Google Shape;885;p25"/>
          <p:cNvGrpSpPr/>
          <p:nvPr/>
        </p:nvGrpSpPr>
        <p:grpSpPr>
          <a:xfrm>
            <a:off x="4253990" y="-274362"/>
            <a:ext cx="2539197" cy="1043154"/>
            <a:chOff x="4253990" y="-274362"/>
            <a:chExt cx="2539197" cy="1043154"/>
          </a:xfrm>
        </p:grpSpPr>
        <p:sp>
          <p:nvSpPr>
            <p:cNvPr id="886" name="Google Shape;886;p25"/>
            <p:cNvSpPr/>
            <p:nvPr/>
          </p:nvSpPr>
          <p:spPr>
            <a:xfrm flipH="1" rot="10800000">
              <a:off x="4253990" y="-274362"/>
              <a:ext cx="2539197" cy="1043154"/>
            </a:xfrm>
            <a:custGeom>
              <a:rect b="b" l="l" r="r" t="t"/>
              <a:pathLst>
                <a:path extrusionOk="0" h="2086307" w="5078394">
                  <a:moveTo>
                    <a:pt x="5047046" y="1266993"/>
                  </a:moveTo>
                  <a:cubicBezTo>
                    <a:pt x="5012409" y="1162343"/>
                    <a:pt x="4967919" y="1053520"/>
                    <a:pt x="4887473" y="975745"/>
                  </a:cubicBezTo>
                  <a:cubicBezTo>
                    <a:pt x="4826427" y="924438"/>
                    <a:pt x="4752481" y="879138"/>
                    <a:pt x="4671831" y="870994"/>
                  </a:cubicBezTo>
                  <a:cubicBezTo>
                    <a:pt x="4600730" y="869365"/>
                    <a:pt x="4527190" y="881785"/>
                    <a:pt x="4465636" y="918941"/>
                  </a:cubicBezTo>
                  <a:cubicBezTo>
                    <a:pt x="4462792" y="725421"/>
                    <a:pt x="4365992" y="543404"/>
                    <a:pt x="4233235" y="406993"/>
                  </a:cubicBezTo>
                  <a:cubicBezTo>
                    <a:pt x="4192199" y="362507"/>
                    <a:pt x="4151163" y="317512"/>
                    <a:pt x="4103830" y="279541"/>
                  </a:cubicBezTo>
                  <a:cubicBezTo>
                    <a:pt x="4056801" y="243606"/>
                    <a:pt x="4005201" y="213677"/>
                    <a:pt x="3951672" y="188430"/>
                  </a:cubicBezTo>
                  <a:cubicBezTo>
                    <a:pt x="3690119" y="56193"/>
                    <a:pt x="3394133" y="136208"/>
                    <a:pt x="3197790" y="344387"/>
                  </a:cubicBezTo>
                  <a:cubicBezTo>
                    <a:pt x="3091544" y="455042"/>
                    <a:pt x="2988446" y="571399"/>
                    <a:pt x="2922321" y="711373"/>
                  </a:cubicBezTo>
                  <a:cubicBezTo>
                    <a:pt x="2887989" y="659150"/>
                    <a:pt x="2856806" y="604891"/>
                    <a:pt x="2820036" y="554297"/>
                  </a:cubicBezTo>
                  <a:cubicBezTo>
                    <a:pt x="2786009" y="507774"/>
                    <a:pt x="2747106" y="465019"/>
                    <a:pt x="2709016" y="421754"/>
                  </a:cubicBezTo>
                  <a:cubicBezTo>
                    <a:pt x="2617803" y="312218"/>
                    <a:pt x="2510744" y="210928"/>
                    <a:pt x="2387839" y="137124"/>
                  </a:cubicBezTo>
                  <a:cubicBezTo>
                    <a:pt x="2219125" y="37768"/>
                    <a:pt x="1997897" y="-15270"/>
                    <a:pt x="1802773" y="3869"/>
                  </a:cubicBezTo>
                  <a:cubicBezTo>
                    <a:pt x="1511459" y="33899"/>
                    <a:pt x="1306686" y="293996"/>
                    <a:pt x="1217301" y="556027"/>
                  </a:cubicBezTo>
                  <a:cubicBezTo>
                    <a:pt x="1114000" y="458402"/>
                    <a:pt x="998307" y="410047"/>
                    <a:pt x="859354" y="386939"/>
                  </a:cubicBezTo>
                  <a:cubicBezTo>
                    <a:pt x="646557" y="345710"/>
                    <a:pt x="431525" y="436311"/>
                    <a:pt x="301510" y="607639"/>
                  </a:cubicBezTo>
                  <a:cubicBezTo>
                    <a:pt x="230002" y="687959"/>
                    <a:pt x="173222" y="779069"/>
                    <a:pt x="126092" y="875575"/>
                  </a:cubicBezTo>
                  <a:cubicBezTo>
                    <a:pt x="78758" y="968314"/>
                    <a:pt x="33964" y="1063496"/>
                    <a:pt x="12938" y="1166110"/>
                  </a:cubicBezTo>
                  <a:cubicBezTo>
                    <a:pt x="-6564" y="1282466"/>
                    <a:pt x="38" y="1402487"/>
                    <a:pt x="6641" y="1519862"/>
                  </a:cubicBezTo>
                  <a:cubicBezTo>
                    <a:pt x="14360" y="1590918"/>
                    <a:pt x="38" y="1774767"/>
                    <a:pt x="43614" y="1823427"/>
                  </a:cubicBezTo>
                  <a:cubicBezTo>
                    <a:pt x="67484" y="1842362"/>
                    <a:pt x="102730" y="1824547"/>
                    <a:pt x="130663" y="1825463"/>
                  </a:cubicBezTo>
                  <a:cubicBezTo>
                    <a:pt x="177387" y="1823020"/>
                    <a:pt x="225025" y="1828313"/>
                    <a:pt x="271342" y="1818846"/>
                  </a:cubicBezTo>
                  <a:cubicBezTo>
                    <a:pt x="300088" y="1812331"/>
                    <a:pt x="333506" y="1807546"/>
                    <a:pt x="355039" y="1785965"/>
                  </a:cubicBezTo>
                  <a:cubicBezTo>
                    <a:pt x="364384" y="1776090"/>
                    <a:pt x="364486" y="1761533"/>
                    <a:pt x="366416" y="1748808"/>
                  </a:cubicBezTo>
                  <a:cubicBezTo>
                    <a:pt x="376776" y="1686100"/>
                    <a:pt x="385308" y="1622984"/>
                    <a:pt x="393028" y="1559971"/>
                  </a:cubicBezTo>
                  <a:cubicBezTo>
                    <a:pt x="399732" y="1506221"/>
                    <a:pt x="407756" y="1452674"/>
                    <a:pt x="416289" y="1399230"/>
                  </a:cubicBezTo>
                  <a:cubicBezTo>
                    <a:pt x="437213" y="1271777"/>
                    <a:pt x="459356" y="1143001"/>
                    <a:pt x="503134" y="1021148"/>
                  </a:cubicBezTo>
                  <a:cubicBezTo>
                    <a:pt x="519792" y="982362"/>
                    <a:pt x="542443" y="946631"/>
                    <a:pt x="563063" y="909779"/>
                  </a:cubicBezTo>
                  <a:cubicBezTo>
                    <a:pt x="586425" y="871096"/>
                    <a:pt x="605521" y="828544"/>
                    <a:pt x="637517" y="796070"/>
                  </a:cubicBezTo>
                  <a:cubicBezTo>
                    <a:pt x="654276" y="782123"/>
                    <a:pt x="678045" y="787620"/>
                    <a:pt x="698359" y="790776"/>
                  </a:cubicBezTo>
                  <a:cubicBezTo>
                    <a:pt x="797394" y="813681"/>
                    <a:pt x="871441" y="907845"/>
                    <a:pt x="917150" y="994476"/>
                  </a:cubicBezTo>
                  <a:cubicBezTo>
                    <a:pt x="941121" y="1041813"/>
                    <a:pt x="959506" y="1091593"/>
                    <a:pt x="979313" y="1140762"/>
                  </a:cubicBezTo>
                  <a:cubicBezTo>
                    <a:pt x="1013239" y="1222201"/>
                    <a:pt x="1049602" y="1302928"/>
                    <a:pt x="1068901" y="1389457"/>
                  </a:cubicBezTo>
                  <a:cubicBezTo>
                    <a:pt x="1085661" y="1461327"/>
                    <a:pt x="1104452" y="1533401"/>
                    <a:pt x="1109226" y="1607409"/>
                  </a:cubicBezTo>
                  <a:cubicBezTo>
                    <a:pt x="1111156" y="1649249"/>
                    <a:pt x="1109836" y="1691190"/>
                    <a:pt x="1112781" y="1732928"/>
                  </a:cubicBezTo>
                  <a:cubicBezTo>
                    <a:pt x="1114610" y="1752269"/>
                    <a:pt x="1115117" y="1772935"/>
                    <a:pt x="1125986" y="1789630"/>
                  </a:cubicBezTo>
                  <a:cubicBezTo>
                    <a:pt x="1145996" y="1817624"/>
                    <a:pt x="1180531" y="1797570"/>
                    <a:pt x="1207550" y="1792378"/>
                  </a:cubicBezTo>
                  <a:cubicBezTo>
                    <a:pt x="1259149" y="1778228"/>
                    <a:pt x="1310038" y="1761126"/>
                    <a:pt x="1361130" y="1745347"/>
                  </a:cubicBezTo>
                  <a:cubicBezTo>
                    <a:pt x="1393227" y="1735574"/>
                    <a:pt x="1425527" y="1726616"/>
                    <a:pt x="1457828" y="1717658"/>
                  </a:cubicBezTo>
                  <a:cubicBezTo>
                    <a:pt x="1479565" y="1711244"/>
                    <a:pt x="1510139" y="1705442"/>
                    <a:pt x="1515319" y="1679178"/>
                  </a:cubicBezTo>
                  <a:cubicBezTo>
                    <a:pt x="1518975" y="1553965"/>
                    <a:pt x="1522937" y="1428345"/>
                    <a:pt x="1531774" y="1303233"/>
                  </a:cubicBezTo>
                  <a:cubicBezTo>
                    <a:pt x="1540103" y="1196853"/>
                    <a:pt x="1553104" y="1089251"/>
                    <a:pt x="1589366" y="987554"/>
                  </a:cubicBezTo>
                  <a:cubicBezTo>
                    <a:pt x="1614353" y="918636"/>
                    <a:pt x="1647263" y="853179"/>
                    <a:pt x="1685658" y="790878"/>
                  </a:cubicBezTo>
                  <a:cubicBezTo>
                    <a:pt x="1725679" y="721858"/>
                    <a:pt x="1770168" y="655281"/>
                    <a:pt x="1828065" y="600005"/>
                  </a:cubicBezTo>
                  <a:cubicBezTo>
                    <a:pt x="1880376" y="548392"/>
                    <a:pt x="1936749" y="493726"/>
                    <a:pt x="2011914" y="480899"/>
                  </a:cubicBezTo>
                  <a:cubicBezTo>
                    <a:pt x="2178191" y="455144"/>
                    <a:pt x="2330348" y="539434"/>
                    <a:pt x="2428469" y="670959"/>
                  </a:cubicBezTo>
                  <a:cubicBezTo>
                    <a:pt x="2575345" y="865904"/>
                    <a:pt x="2656401" y="1102282"/>
                    <a:pt x="2687787" y="1343342"/>
                  </a:cubicBezTo>
                  <a:cubicBezTo>
                    <a:pt x="2696116" y="1402691"/>
                    <a:pt x="2706375" y="1462345"/>
                    <a:pt x="2704140" y="1522407"/>
                  </a:cubicBezTo>
                  <a:cubicBezTo>
                    <a:pt x="2702820" y="1565264"/>
                    <a:pt x="2696522" y="1607816"/>
                    <a:pt x="2696827" y="1650674"/>
                  </a:cubicBezTo>
                  <a:cubicBezTo>
                    <a:pt x="2696522" y="1698723"/>
                    <a:pt x="2717548" y="1715316"/>
                    <a:pt x="2763764" y="1705849"/>
                  </a:cubicBezTo>
                  <a:cubicBezTo>
                    <a:pt x="2825826" y="1699843"/>
                    <a:pt x="2887380" y="1689765"/>
                    <a:pt x="2948934" y="1680399"/>
                  </a:cubicBezTo>
                  <a:cubicBezTo>
                    <a:pt x="2987633" y="1674597"/>
                    <a:pt x="3026130" y="1668896"/>
                    <a:pt x="3064627" y="1662381"/>
                  </a:cubicBezTo>
                  <a:cubicBezTo>
                    <a:pt x="3093169" y="1659225"/>
                    <a:pt x="3118664" y="1645686"/>
                    <a:pt x="3119984" y="1614026"/>
                  </a:cubicBezTo>
                  <a:cubicBezTo>
                    <a:pt x="3132681" y="1549689"/>
                    <a:pt x="3146089" y="1485556"/>
                    <a:pt x="3162950" y="1422236"/>
                  </a:cubicBezTo>
                  <a:cubicBezTo>
                    <a:pt x="3183265" y="1346600"/>
                    <a:pt x="3208252" y="1272388"/>
                    <a:pt x="3230903" y="1197464"/>
                  </a:cubicBezTo>
                  <a:cubicBezTo>
                    <a:pt x="3252234" y="1128546"/>
                    <a:pt x="3270619" y="1058406"/>
                    <a:pt x="3299161" y="991830"/>
                  </a:cubicBezTo>
                  <a:cubicBezTo>
                    <a:pt x="3375138" y="802178"/>
                    <a:pt x="3514294" y="634718"/>
                    <a:pt x="3717645" y="579848"/>
                  </a:cubicBezTo>
                  <a:cubicBezTo>
                    <a:pt x="3788950" y="565902"/>
                    <a:pt x="3871530" y="586771"/>
                    <a:pt x="3919371" y="643880"/>
                  </a:cubicBezTo>
                  <a:cubicBezTo>
                    <a:pt x="3969854" y="705977"/>
                    <a:pt x="3982753" y="789046"/>
                    <a:pt x="3997278" y="865599"/>
                  </a:cubicBezTo>
                  <a:cubicBezTo>
                    <a:pt x="4003475" y="911001"/>
                    <a:pt x="3997990" y="956811"/>
                    <a:pt x="3996568" y="1002417"/>
                  </a:cubicBezTo>
                  <a:cubicBezTo>
                    <a:pt x="3993724" y="1067466"/>
                    <a:pt x="3991997" y="1132720"/>
                    <a:pt x="3982144" y="1197159"/>
                  </a:cubicBezTo>
                  <a:cubicBezTo>
                    <a:pt x="3968940" y="1310970"/>
                    <a:pt x="3926583" y="1417554"/>
                    <a:pt x="3893470" y="1526479"/>
                  </a:cubicBezTo>
                  <a:cubicBezTo>
                    <a:pt x="3876710" y="1577887"/>
                    <a:pt x="3861373" y="1630009"/>
                    <a:pt x="3838519" y="1679178"/>
                  </a:cubicBezTo>
                  <a:cubicBezTo>
                    <a:pt x="3823079" y="1712262"/>
                    <a:pt x="3803374" y="1744125"/>
                    <a:pt x="3794639" y="1779959"/>
                  </a:cubicBezTo>
                  <a:cubicBezTo>
                    <a:pt x="3788036" y="1802660"/>
                    <a:pt x="3798092" y="1832894"/>
                    <a:pt x="3825619" y="1832182"/>
                  </a:cubicBezTo>
                  <a:cubicBezTo>
                    <a:pt x="3886665" y="1833607"/>
                    <a:pt x="3947609" y="1838290"/>
                    <a:pt x="4008147" y="1847146"/>
                  </a:cubicBezTo>
                  <a:cubicBezTo>
                    <a:pt x="4038822" y="1851320"/>
                    <a:pt x="4069599" y="1855799"/>
                    <a:pt x="4100579" y="1856308"/>
                  </a:cubicBezTo>
                  <a:cubicBezTo>
                    <a:pt x="4119675" y="1856206"/>
                    <a:pt x="4143139" y="1858548"/>
                    <a:pt x="4157359" y="1843176"/>
                  </a:cubicBezTo>
                  <a:cubicBezTo>
                    <a:pt x="4164469" y="1836254"/>
                    <a:pt x="4165485" y="1825768"/>
                    <a:pt x="4167821" y="1816607"/>
                  </a:cubicBezTo>
                  <a:cubicBezTo>
                    <a:pt x="4172087" y="1799911"/>
                    <a:pt x="4176861" y="1783318"/>
                    <a:pt x="4181432" y="1766725"/>
                  </a:cubicBezTo>
                  <a:cubicBezTo>
                    <a:pt x="4198903" y="1701777"/>
                    <a:pt x="4218608" y="1637236"/>
                    <a:pt x="4244916" y="1575241"/>
                  </a:cubicBezTo>
                  <a:cubicBezTo>
                    <a:pt x="4270513" y="1520575"/>
                    <a:pt x="4300579" y="1468046"/>
                    <a:pt x="4329121" y="1414805"/>
                  </a:cubicBezTo>
                  <a:cubicBezTo>
                    <a:pt x="4374118" y="1345582"/>
                    <a:pt x="4409060" y="1265466"/>
                    <a:pt x="4475083" y="1213446"/>
                  </a:cubicBezTo>
                  <a:cubicBezTo>
                    <a:pt x="4505859" y="1190949"/>
                    <a:pt x="4539277" y="1166008"/>
                    <a:pt x="4579298" y="1166721"/>
                  </a:cubicBezTo>
                  <a:cubicBezTo>
                    <a:pt x="4767616" y="1200620"/>
                    <a:pt x="4720181" y="1531772"/>
                    <a:pt x="4698545" y="1670219"/>
                  </a:cubicBezTo>
                  <a:cubicBezTo>
                    <a:pt x="4679449" y="1771713"/>
                    <a:pt x="4642680" y="1868422"/>
                    <a:pt x="4610278" y="1966149"/>
                  </a:cubicBezTo>
                  <a:cubicBezTo>
                    <a:pt x="4600019" y="1995671"/>
                    <a:pt x="4579399" y="2049727"/>
                    <a:pt x="4625412" y="2058074"/>
                  </a:cubicBezTo>
                  <a:cubicBezTo>
                    <a:pt x="4645016" y="2058888"/>
                    <a:pt x="4664823" y="2057056"/>
                    <a:pt x="4684528" y="2057769"/>
                  </a:cubicBezTo>
                  <a:cubicBezTo>
                    <a:pt x="4776554" y="2061128"/>
                    <a:pt x="4867666" y="2077111"/>
                    <a:pt x="4959286" y="2085865"/>
                  </a:cubicBezTo>
                  <a:cubicBezTo>
                    <a:pt x="4972186" y="2086680"/>
                    <a:pt x="4986508" y="2087290"/>
                    <a:pt x="4997173" y="2078841"/>
                  </a:cubicBezTo>
                  <a:cubicBezTo>
                    <a:pt x="5005603" y="2072224"/>
                    <a:pt x="5008854" y="2061128"/>
                    <a:pt x="5009971" y="2050948"/>
                  </a:cubicBezTo>
                  <a:cubicBezTo>
                    <a:pt x="5012510" y="2027840"/>
                    <a:pt x="5014847" y="2004629"/>
                    <a:pt x="5017894" y="1981521"/>
                  </a:cubicBezTo>
                  <a:cubicBezTo>
                    <a:pt x="5028254" y="1903136"/>
                    <a:pt x="5043592" y="1825463"/>
                    <a:pt x="5055882" y="1747383"/>
                  </a:cubicBezTo>
                  <a:cubicBezTo>
                    <a:pt x="5082596" y="1589085"/>
                    <a:pt x="5092144" y="1422949"/>
                    <a:pt x="5047046" y="126699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5"/>
            <p:cNvSpPr/>
            <p:nvPr/>
          </p:nvSpPr>
          <p:spPr>
            <a:xfrm flipH="1" rot="10800000">
              <a:off x="4253990" y="-274362"/>
              <a:ext cx="2539197" cy="1043154"/>
            </a:xfrm>
            <a:custGeom>
              <a:rect b="b" l="l" r="r" t="t"/>
              <a:pathLst>
                <a:path extrusionOk="0" h="2086307" w="5078394">
                  <a:moveTo>
                    <a:pt x="4959286" y="2085865"/>
                  </a:moveTo>
                  <a:cubicBezTo>
                    <a:pt x="4867666" y="2077111"/>
                    <a:pt x="4776554" y="2061128"/>
                    <a:pt x="4684528" y="2057769"/>
                  </a:cubicBezTo>
                  <a:cubicBezTo>
                    <a:pt x="4664823" y="2057056"/>
                    <a:pt x="4645016" y="2058888"/>
                    <a:pt x="4625412" y="2058074"/>
                  </a:cubicBezTo>
                  <a:cubicBezTo>
                    <a:pt x="4579399" y="2049727"/>
                    <a:pt x="4600019" y="1995671"/>
                    <a:pt x="4610278" y="1966149"/>
                  </a:cubicBezTo>
                  <a:cubicBezTo>
                    <a:pt x="4642680" y="1868422"/>
                    <a:pt x="4679449" y="1771713"/>
                    <a:pt x="4698545" y="1670219"/>
                  </a:cubicBezTo>
                  <a:cubicBezTo>
                    <a:pt x="4720181" y="1531772"/>
                    <a:pt x="4767616" y="1200620"/>
                    <a:pt x="4579298" y="1166721"/>
                  </a:cubicBezTo>
                  <a:cubicBezTo>
                    <a:pt x="4539277" y="1166008"/>
                    <a:pt x="4505859" y="1190949"/>
                    <a:pt x="4475083" y="1213446"/>
                  </a:cubicBezTo>
                  <a:cubicBezTo>
                    <a:pt x="4409060" y="1265466"/>
                    <a:pt x="4374118" y="1345582"/>
                    <a:pt x="4329121" y="1414805"/>
                  </a:cubicBezTo>
                  <a:cubicBezTo>
                    <a:pt x="4300579" y="1468046"/>
                    <a:pt x="4270513" y="1520575"/>
                    <a:pt x="4244916" y="1575241"/>
                  </a:cubicBezTo>
                  <a:cubicBezTo>
                    <a:pt x="4218608" y="1637236"/>
                    <a:pt x="4198903" y="1701777"/>
                    <a:pt x="4181432" y="1766725"/>
                  </a:cubicBezTo>
                  <a:cubicBezTo>
                    <a:pt x="4176861" y="1783318"/>
                    <a:pt x="4172087" y="1799911"/>
                    <a:pt x="4167821" y="1816607"/>
                  </a:cubicBezTo>
                  <a:cubicBezTo>
                    <a:pt x="4165485" y="1825768"/>
                    <a:pt x="4164469" y="1836254"/>
                    <a:pt x="4157359" y="1843176"/>
                  </a:cubicBezTo>
                  <a:cubicBezTo>
                    <a:pt x="4143139" y="1858548"/>
                    <a:pt x="4119675" y="1856206"/>
                    <a:pt x="4100579" y="1856308"/>
                  </a:cubicBezTo>
                  <a:cubicBezTo>
                    <a:pt x="4069599" y="1855799"/>
                    <a:pt x="4038822" y="1851320"/>
                    <a:pt x="4008147" y="1847146"/>
                  </a:cubicBezTo>
                  <a:cubicBezTo>
                    <a:pt x="3947609" y="1838290"/>
                    <a:pt x="3886665" y="1833607"/>
                    <a:pt x="3825619" y="1832182"/>
                  </a:cubicBezTo>
                  <a:cubicBezTo>
                    <a:pt x="3798092" y="1832894"/>
                    <a:pt x="3788036" y="1802660"/>
                    <a:pt x="3794639" y="1779959"/>
                  </a:cubicBezTo>
                  <a:cubicBezTo>
                    <a:pt x="3803374" y="1744125"/>
                    <a:pt x="3823079" y="1712262"/>
                    <a:pt x="3838519" y="1679178"/>
                  </a:cubicBezTo>
                  <a:cubicBezTo>
                    <a:pt x="3861373" y="1630009"/>
                    <a:pt x="3876710" y="1577887"/>
                    <a:pt x="3893470" y="1526479"/>
                  </a:cubicBezTo>
                  <a:cubicBezTo>
                    <a:pt x="3926583" y="1417554"/>
                    <a:pt x="3968940" y="1310970"/>
                    <a:pt x="3982144" y="1197159"/>
                  </a:cubicBezTo>
                  <a:cubicBezTo>
                    <a:pt x="3991997" y="1132720"/>
                    <a:pt x="3993724" y="1067466"/>
                    <a:pt x="3996568" y="1002417"/>
                  </a:cubicBezTo>
                  <a:cubicBezTo>
                    <a:pt x="3997990" y="956811"/>
                    <a:pt x="4003475" y="911001"/>
                    <a:pt x="3997278" y="865599"/>
                  </a:cubicBezTo>
                  <a:cubicBezTo>
                    <a:pt x="3982753" y="789046"/>
                    <a:pt x="3969854" y="705977"/>
                    <a:pt x="3919371" y="643880"/>
                  </a:cubicBezTo>
                  <a:cubicBezTo>
                    <a:pt x="3871530" y="586771"/>
                    <a:pt x="3788950" y="565902"/>
                    <a:pt x="3717645" y="579848"/>
                  </a:cubicBezTo>
                  <a:cubicBezTo>
                    <a:pt x="3514294" y="634718"/>
                    <a:pt x="3375138" y="802178"/>
                    <a:pt x="3299161" y="991830"/>
                  </a:cubicBezTo>
                  <a:cubicBezTo>
                    <a:pt x="3270619" y="1058406"/>
                    <a:pt x="3252234" y="1128546"/>
                    <a:pt x="3230903" y="1197464"/>
                  </a:cubicBezTo>
                  <a:cubicBezTo>
                    <a:pt x="3208252" y="1272388"/>
                    <a:pt x="3183265" y="1346600"/>
                    <a:pt x="3162950" y="1422236"/>
                  </a:cubicBezTo>
                  <a:cubicBezTo>
                    <a:pt x="3146089" y="1485556"/>
                    <a:pt x="3132681" y="1549689"/>
                    <a:pt x="3119984" y="1614026"/>
                  </a:cubicBezTo>
                  <a:cubicBezTo>
                    <a:pt x="3118664" y="1645686"/>
                    <a:pt x="3093169" y="1659225"/>
                    <a:pt x="3064627" y="1662381"/>
                  </a:cubicBezTo>
                  <a:cubicBezTo>
                    <a:pt x="3026130" y="1668896"/>
                    <a:pt x="2987633" y="1674597"/>
                    <a:pt x="2948934" y="1680399"/>
                  </a:cubicBezTo>
                  <a:cubicBezTo>
                    <a:pt x="2887380" y="1689765"/>
                    <a:pt x="2825826" y="1699843"/>
                    <a:pt x="2763764" y="1705849"/>
                  </a:cubicBezTo>
                  <a:cubicBezTo>
                    <a:pt x="2717548" y="1715316"/>
                    <a:pt x="2696522" y="1698723"/>
                    <a:pt x="2696827" y="1650674"/>
                  </a:cubicBezTo>
                  <a:cubicBezTo>
                    <a:pt x="2696522" y="1607816"/>
                    <a:pt x="2702820" y="1565264"/>
                    <a:pt x="2704140" y="1522407"/>
                  </a:cubicBezTo>
                  <a:cubicBezTo>
                    <a:pt x="2706375" y="1462345"/>
                    <a:pt x="2696116" y="1402691"/>
                    <a:pt x="2687787" y="1343342"/>
                  </a:cubicBezTo>
                  <a:cubicBezTo>
                    <a:pt x="2656401" y="1102282"/>
                    <a:pt x="2575345" y="865904"/>
                    <a:pt x="2428469" y="670959"/>
                  </a:cubicBezTo>
                  <a:cubicBezTo>
                    <a:pt x="2330348" y="539434"/>
                    <a:pt x="2178191" y="455144"/>
                    <a:pt x="2011914" y="480899"/>
                  </a:cubicBezTo>
                  <a:cubicBezTo>
                    <a:pt x="1936749" y="493726"/>
                    <a:pt x="1880376" y="548392"/>
                    <a:pt x="1828065" y="600005"/>
                  </a:cubicBezTo>
                  <a:cubicBezTo>
                    <a:pt x="1770168" y="655281"/>
                    <a:pt x="1725679" y="721858"/>
                    <a:pt x="1685658" y="790878"/>
                  </a:cubicBezTo>
                  <a:cubicBezTo>
                    <a:pt x="1647263" y="853179"/>
                    <a:pt x="1614353" y="918636"/>
                    <a:pt x="1589366" y="987554"/>
                  </a:cubicBezTo>
                  <a:cubicBezTo>
                    <a:pt x="1553104" y="1089251"/>
                    <a:pt x="1540103" y="1196853"/>
                    <a:pt x="1531774" y="1303233"/>
                  </a:cubicBezTo>
                  <a:cubicBezTo>
                    <a:pt x="1522937" y="1428345"/>
                    <a:pt x="1518975" y="1553965"/>
                    <a:pt x="1515319" y="1679178"/>
                  </a:cubicBezTo>
                  <a:cubicBezTo>
                    <a:pt x="1510139" y="1705442"/>
                    <a:pt x="1479565" y="1711244"/>
                    <a:pt x="1457828" y="1717658"/>
                  </a:cubicBezTo>
                  <a:cubicBezTo>
                    <a:pt x="1425527" y="1726616"/>
                    <a:pt x="1393227" y="1735574"/>
                    <a:pt x="1361130" y="1745347"/>
                  </a:cubicBezTo>
                  <a:cubicBezTo>
                    <a:pt x="1310038" y="1761126"/>
                    <a:pt x="1259149" y="1778228"/>
                    <a:pt x="1207550" y="1792378"/>
                  </a:cubicBezTo>
                  <a:cubicBezTo>
                    <a:pt x="1180531" y="1797570"/>
                    <a:pt x="1145996" y="1817624"/>
                    <a:pt x="1125986" y="1789630"/>
                  </a:cubicBezTo>
                  <a:cubicBezTo>
                    <a:pt x="1115117" y="1772935"/>
                    <a:pt x="1114610" y="1752269"/>
                    <a:pt x="1112781" y="1732928"/>
                  </a:cubicBezTo>
                  <a:cubicBezTo>
                    <a:pt x="1109836" y="1691190"/>
                    <a:pt x="1111156" y="1649249"/>
                    <a:pt x="1109226" y="1607409"/>
                  </a:cubicBezTo>
                  <a:cubicBezTo>
                    <a:pt x="1104452" y="1533401"/>
                    <a:pt x="1085661" y="1461327"/>
                    <a:pt x="1068901" y="1389457"/>
                  </a:cubicBezTo>
                  <a:cubicBezTo>
                    <a:pt x="1049602" y="1302928"/>
                    <a:pt x="1013239" y="1222201"/>
                    <a:pt x="979313" y="1140762"/>
                  </a:cubicBezTo>
                  <a:cubicBezTo>
                    <a:pt x="959506" y="1091593"/>
                    <a:pt x="941121" y="1041813"/>
                    <a:pt x="917150" y="994476"/>
                  </a:cubicBezTo>
                  <a:cubicBezTo>
                    <a:pt x="871441" y="907845"/>
                    <a:pt x="797394" y="813681"/>
                    <a:pt x="698359" y="790776"/>
                  </a:cubicBezTo>
                  <a:cubicBezTo>
                    <a:pt x="678045" y="787620"/>
                    <a:pt x="654276" y="782123"/>
                    <a:pt x="637517" y="796070"/>
                  </a:cubicBezTo>
                  <a:cubicBezTo>
                    <a:pt x="605521" y="828544"/>
                    <a:pt x="586425" y="871096"/>
                    <a:pt x="563063" y="909779"/>
                  </a:cubicBezTo>
                  <a:cubicBezTo>
                    <a:pt x="542443" y="946631"/>
                    <a:pt x="519792" y="982362"/>
                    <a:pt x="503134" y="1021148"/>
                  </a:cubicBezTo>
                  <a:cubicBezTo>
                    <a:pt x="459356" y="1143001"/>
                    <a:pt x="437213" y="1271777"/>
                    <a:pt x="416289" y="1399230"/>
                  </a:cubicBezTo>
                  <a:cubicBezTo>
                    <a:pt x="407756" y="1452674"/>
                    <a:pt x="399732" y="1506221"/>
                    <a:pt x="393028" y="1559971"/>
                  </a:cubicBezTo>
                  <a:cubicBezTo>
                    <a:pt x="385308" y="1622984"/>
                    <a:pt x="376776" y="1686100"/>
                    <a:pt x="366416" y="1748808"/>
                  </a:cubicBezTo>
                  <a:cubicBezTo>
                    <a:pt x="364486" y="1761533"/>
                    <a:pt x="364384" y="1776090"/>
                    <a:pt x="355039" y="1785965"/>
                  </a:cubicBezTo>
                  <a:cubicBezTo>
                    <a:pt x="333506" y="1807546"/>
                    <a:pt x="300088" y="1812331"/>
                    <a:pt x="271342" y="1818846"/>
                  </a:cubicBezTo>
                  <a:cubicBezTo>
                    <a:pt x="225025" y="1828313"/>
                    <a:pt x="177387" y="1823020"/>
                    <a:pt x="130663" y="1825463"/>
                  </a:cubicBezTo>
                  <a:cubicBezTo>
                    <a:pt x="102730" y="1824547"/>
                    <a:pt x="67484" y="1842362"/>
                    <a:pt x="43614" y="1823427"/>
                  </a:cubicBezTo>
                  <a:cubicBezTo>
                    <a:pt x="38" y="1774767"/>
                    <a:pt x="14360" y="1590918"/>
                    <a:pt x="6641" y="1519862"/>
                  </a:cubicBezTo>
                  <a:cubicBezTo>
                    <a:pt x="38" y="1402487"/>
                    <a:pt x="-6564" y="1282466"/>
                    <a:pt x="12938" y="1166110"/>
                  </a:cubicBezTo>
                  <a:cubicBezTo>
                    <a:pt x="33964" y="1063496"/>
                    <a:pt x="78758" y="968314"/>
                    <a:pt x="126092" y="875575"/>
                  </a:cubicBezTo>
                  <a:cubicBezTo>
                    <a:pt x="173222" y="779069"/>
                    <a:pt x="230002" y="687959"/>
                    <a:pt x="301510" y="607639"/>
                  </a:cubicBezTo>
                  <a:cubicBezTo>
                    <a:pt x="431525" y="436311"/>
                    <a:pt x="646557" y="345710"/>
                    <a:pt x="859354" y="386939"/>
                  </a:cubicBezTo>
                  <a:cubicBezTo>
                    <a:pt x="998307" y="410047"/>
                    <a:pt x="1114000" y="458402"/>
                    <a:pt x="1217301" y="556027"/>
                  </a:cubicBezTo>
                  <a:cubicBezTo>
                    <a:pt x="1306686" y="293996"/>
                    <a:pt x="1511459" y="33899"/>
                    <a:pt x="1802773" y="3869"/>
                  </a:cubicBezTo>
                  <a:cubicBezTo>
                    <a:pt x="1997897" y="-15270"/>
                    <a:pt x="2219125" y="37768"/>
                    <a:pt x="2387839" y="137124"/>
                  </a:cubicBezTo>
                  <a:cubicBezTo>
                    <a:pt x="2510744" y="210928"/>
                    <a:pt x="2617803" y="312218"/>
                    <a:pt x="2709016" y="421754"/>
                  </a:cubicBezTo>
                  <a:cubicBezTo>
                    <a:pt x="2747106" y="465019"/>
                    <a:pt x="2786009" y="507774"/>
                    <a:pt x="2820036" y="554297"/>
                  </a:cubicBezTo>
                  <a:cubicBezTo>
                    <a:pt x="2856806" y="604891"/>
                    <a:pt x="2887989" y="659150"/>
                    <a:pt x="2922321" y="711373"/>
                  </a:cubicBezTo>
                  <a:cubicBezTo>
                    <a:pt x="2988446" y="571399"/>
                    <a:pt x="3091544" y="455042"/>
                    <a:pt x="3197790" y="344387"/>
                  </a:cubicBezTo>
                  <a:cubicBezTo>
                    <a:pt x="3394133" y="136208"/>
                    <a:pt x="3690119" y="56193"/>
                    <a:pt x="3951672" y="188430"/>
                  </a:cubicBezTo>
                  <a:cubicBezTo>
                    <a:pt x="4005201" y="213677"/>
                    <a:pt x="4056801" y="243606"/>
                    <a:pt x="4103830" y="279541"/>
                  </a:cubicBezTo>
                  <a:cubicBezTo>
                    <a:pt x="4151163" y="317512"/>
                    <a:pt x="4192199" y="362507"/>
                    <a:pt x="4233235" y="406993"/>
                  </a:cubicBezTo>
                  <a:cubicBezTo>
                    <a:pt x="4365992" y="543404"/>
                    <a:pt x="4462792" y="725421"/>
                    <a:pt x="4465636" y="918941"/>
                  </a:cubicBezTo>
                  <a:cubicBezTo>
                    <a:pt x="4527190" y="881785"/>
                    <a:pt x="4600730" y="869365"/>
                    <a:pt x="4671831" y="870994"/>
                  </a:cubicBezTo>
                  <a:cubicBezTo>
                    <a:pt x="4752481" y="879138"/>
                    <a:pt x="4826427" y="924438"/>
                    <a:pt x="4887473" y="975745"/>
                  </a:cubicBezTo>
                  <a:cubicBezTo>
                    <a:pt x="4967919" y="1053520"/>
                    <a:pt x="5012409" y="1162343"/>
                    <a:pt x="5047046" y="1266993"/>
                  </a:cubicBezTo>
                  <a:cubicBezTo>
                    <a:pt x="5092144" y="1422949"/>
                    <a:pt x="5082596" y="1589085"/>
                    <a:pt x="5055882" y="1747383"/>
                  </a:cubicBezTo>
                  <a:cubicBezTo>
                    <a:pt x="5043592" y="1825463"/>
                    <a:pt x="5028254" y="1903136"/>
                    <a:pt x="5017894" y="1981521"/>
                  </a:cubicBezTo>
                  <a:cubicBezTo>
                    <a:pt x="5014847" y="2004629"/>
                    <a:pt x="5012510" y="2027840"/>
                    <a:pt x="5009971" y="2050948"/>
                  </a:cubicBezTo>
                  <a:cubicBezTo>
                    <a:pt x="5008854" y="2061128"/>
                    <a:pt x="5005603" y="2072224"/>
                    <a:pt x="4997173" y="2078841"/>
                  </a:cubicBezTo>
                  <a:cubicBezTo>
                    <a:pt x="4986508" y="2087290"/>
                    <a:pt x="4972186" y="2086680"/>
                    <a:pt x="4959286" y="2085865"/>
                  </a:cubicBezTo>
                  <a:close/>
                  <a:moveTo>
                    <a:pt x="4966700" y="2041786"/>
                  </a:moveTo>
                  <a:cubicBezTo>
                    <a:pt x="4989961" y="1811211"/>
                    <a:pt x="5064212" y="1580229"/>
                    <a:pt x="5021347" y="1347618"/>
                  </a:cubicBezTo>
                  <a:cubicBezTo>
                    <a:pt x="4998188" y="1234010"/>
                    <a:pt x="4940698" y="1088233"/>
                    <a:pt x="4856290" y="1006998"/>
                  </a:cubicBezTo>
                  <a:cubicBezTo>
                    <a:pt x="4808855" y="966889"/>
                    <a:pt x="4751262" y="932990"/>
                    <a:pt x="4691029" y="918025"/>
                  </a:cubicBezTo>
                  <a:cubicBezTo>
                    <a:pt x="4634859" y="910187"/>
                    <a:pt x="4575235" y="919247"/>
                    <a:pt x="4522416" y="939607"/>
                  </a:cubicBezTo>
                  <a:cubicBezTo>
                    <a:pt x="4499968" y="949074"/>
                    <a:pt x="4479958" y="963326"/>
                    <a:pt x="4457714" y="973098"/>
                  </a:cubicBezTo>
                  <a:cubicBezTo>
                    <a:pt x="4448166" y="977170"/>
                    <a:pt x="4435266" y="974116"/>
                    <a:pt x="4428765" y="965769"/>
                  </a:cubicBezTo>
                  <a:cubicBezTo>
                    <a:pt x="4420233" y="954775"/>
                    <a:pt x="4422975" y="940217"/>
                    <a:pt x="4421959" y="927289"/>
                  </a:cubicBezTo>
                  <a:cubicBezTo>
                    <a:pt x="4421350" y="898378"/>
                    <a:pt x="4419522" y="873844"/>
                    <a:pt x="4416170" y="846155"/>
                  </a:cubicBezTo>
                  <a:cubicBezTo>
                    <a:pt x="4390878" y="676965"/>
                    <a:pt x="4295500" y="529152"/>
                    <a:pt x="4176353" y="410454"/>
                  </a:cubicBezTo>
                  <a:cubicBezTo>
                    <a:pt x="4113174" y="338075"/>
                    <a:pt x="4037502" y="278421"/>
                    <a:pt x="3950859" y="236785"/>
                  </a:cubicBezTo>
                  <a:cubicBezTo>
                    <a:pt x="3862592" y="194233"/>
                    <a:pt x="3764776" y="161454"/>
                    <a:pt x="3665944" y="167358"/>
                  </a:cubicBezTo>
                  <a:cubicBezTo>
                    <a:pt x="3515310" y="174280"/>
                    <a:pt x="3369958" y="240144"/>
                    <a:pt x="3261172" y="343878"/>
                  </a:cubicBezTo>
                  <a:cubicBezTo>
                    <a:pt x="3179608" y="426335"/>
                    <a:pt x="3097841" y="510930"/>
                    <a:pt x="3033139" y="607639"/>
                  </a:cubicBezTo>
                  <a:cubicBezTo>
                    <a:pt x="3008152" y="645814"/>
                    <a:pt x="2984688" y="685109"/>
                    <a:pt x="2964271" y="726032"/>
                  </a:cubicBezTo>
                  <a:cubicBezTo>
                    <a:pt x="2953606" y="751075"/>
                    <a:pt x="2932885" y="792405"/>
                    <a:pt x="2903124" y="761763"/>
                  </a:cubicBezTo>
                  <a:cubicBezTo>
                    <a:pt x="2852438" y="688061"/>
                    <a:pt x="2810285" y="608250"/>
                    <a:pt x="2752794" y="539332"/>
                  </a:cubicBezTo>
                  <a:cubicBezTo>
                    <a:pt x="2661784" y="433257"/>
                    <a:pt x="2575446" y="326674"/>
                    <a:pt x="2463512" y="242893"/>
                  </a:cubicBezTo>
                  <a:cubicBezTo>
                    <a:pt x="2300892" y="111979"/>
                    <a:pt x="2090634" y="47744"/>
                    <a:pt x="1883626" y="43367"/>
                  </a:cubicBezTo>
                  <a:cubicBezTo>
                    <a:pt x="1652850" y="39091"/>
                    <a:pt x="1476111" y="173466"/>
                    <a:pt x="1356965" y="362812"/>
                  </a:cubicBezTo>
                  <a:cubicBezTo>
                    <a:pt x="1325680" y="416155"/>
                    <a:pt x="1296833" y="471229"/>
                    <a:pt x="1273776" y="528643"/>
                  </a:cubicBezTo>
                  <a:cubicBezTo>
                    <a:pt x="1258641" y="555518"/>
                    <a:pt x="1255493" y="634107"/>
                    <a:pt x="1209581" y="606927"/>
                  </a:cubicBezTo>
                  <a:cubicBezTo>
                    <a:pt x="1152497" y="558572"/>
                    <a:pt x="1096733" y="506044"/>
                    <a:pt x="1025834" y="478965"/>
                  </a:cubicBezTo>
                  <a:cubicBezTo>
                    <a:pt x="895108" y="425521"/>
                    <a:pt x="747318" y="400173"/>
                    <a:pt x="609482" y="440180"/>
                  </a:cubicBezTo>
                  <a:cubicBezTo>
                    <a:pt x="507096" y="469193"/>
                    <a:pt x="416695" y="532817"/>
                    <a:pt x="349047" y="613849"/>
                  </a:cubicBezTo>
                  <a:cubicBezTo>
                    <a:pt x="241175" y="728577"/>
                    <a:pt x="167331" y="868449"/>
                    <a:pt x="101409" y="1010255"/>
                  </a:cubicBezTo>
                  <a:cubicBezTo>
                    <a:pt x="106183" y="1013716"/>
                    <a:pt x="107504" y="1020232"/>
                    <a:pt x="104660" y="1025423"/>
                  </a:cubicBezTo>
                  <a:cubicBezTo>
                    <a:pt x="91252" y="1050466"/>
                    <a:pt x="78657" y="1074083"/>
                    <a:pt x="66874" y="1098312"/>
                  </a:cubicBezTo>
                  <a:cubicBezTo>
                    <a:pt x="43004" y="1170894"/>
                    <a:pt x="38129" y="1248771"/>
                    <a:pt x="42293" y="1324713"/>
                  </a:cubicBezTo>
                  <a:cubicBezTo>
                    <a:pt x="44528" y="1401164"/>
                    <a:pt x="47778" y="1477717"/>
                    <a:pt x="52451" y="1554066"/>
                  </a:cubicBezTo>
                  <a:cubicBezTo>
                    <a:pt x="56412" y="1632146"/>
                    <a:pt x="50521" y="1712262"/>
                    <a:pt x="71750" y="1787187"/>
                  </a:cubicBezTo>
                  <a:cubicBezTo>
                    <a:pt x="154025" y="1771815"/>
                    <a:pt x="242394" y="1794414"/>
                    <a:pt x="320301" y="1757766"/>
                  </a:cubicBezTo>
                  <a:cubicBezTo>
                    <a:pt x="352703" y="1551929"/>
                    <a:pt x="370783" y="1343444"/>
                    <a:pt x="421570" y="1140864"/>
                  </a:cubicBezTo>
                  <a:cubicBezTo>
                    <a:pt x="434267" y="1090473"/>
                    <a:pt x="446050" y="1039472"/>
                    <a:pt x="467380" y="991931"/>
                  </a:cubicBezTo>
                  <a:cubicBezTo>
                    <a:pt x="488406" y="946834"/>
                    <a:pt x="515526" y="904791"/>
                    <a:pt x="539599" y="861221"/>
                  </a:cubicBezTo>
                  <a:cubicBezTo>
                    <a:pt x="566415" y="819687"/>
                    <a:pt x="587745" y="762578"/>
                    <a:pt x="638431" y="746188"/>
                  </a:cubicBezTo>
                  <a:cubicBezTo>
                    <a:pt x="709634" y="731733"/>
                    <a:pt x="781447" y="767668"/>
                    <a:pt x="833250" y="814699"/>
                  </a:cubicBezTo>
                  <a:cubicBezTo>
                    <a:pt x="937871" y="900210"/>
                    <a:pt x="982868" y="1030310"/>
                    <a:pt x="1031624" y="1151756"/>
                  </a:cubicBezTo>
                  <a:cubicBezTo>
                    <a:pt x="1091146" y="1281957"/>
                    <a:pt x="1128322" y="1421218"/>
                    <a:pt x="1149348" y="1562617"/>
                  </a:cubicBezTo>
                  <a:cubicBezTo>
                    <a:pt x="1158591" y="1627464"/>
                    <a:pt x="1150160" y="1693735"/>
                    <a:pt x="1160216" y="1758479"/>
                  </a:cubicBezTo>
                  <a:cubicBezTo>
                    <a:pt x="1265244" y="1731604"/>
                    <a:pt x="1367833" y="1695669"/>
                    <a:pt x="1472150" y="1666249"/>
                  </a:cubicBezTo>
                  <a:cubicBezTo>
                    <a:pt x="1477127" y="1477004"/>
                    <a:pt x="1479362" y="1286131"/>
                    <a:pt x="1513186" y="1099431"/>
                  </a:cubicBezTo>
                  <a:cubicBezTo>
                    <a:pt x="1535430" y="981446"/>
                    <a:pt x="1584592" y="870078"/>
                    <a:pt x="1647467" y="768380"/>
                  </a:cubicBezTo>
                  <a:cubicBezTo>
                    <a:pt x="1697035" y="680324"/>
                    <a:pt x="1758182" y="599496"/>
                    <a:pt x="1834159" y="532614"/>
                  </a:cubicBezTo>
                  <a:cubicBezTo>
                    <a:pt x="1886165" y="482935"/>
                    <a:pt x="1949141" y="441707"/>
                    <a:pt x="2022071" y="434275"/>
                  </a:cubicBezTo>
                  <a:cubicBezTo>
                    <a:pt x="2313792" y="406891"/>
                    <a:pt x="2481592" y="629119"/>
                    <a:pt x="2597386" y="865497"/>
                  </a:cubicBezTo>
                  <a:cubicBezTo>
                    <a:pt x="2685553" y="1046496"/>
                    <a:pt x="2723236" y="1246938"/>
                    <a:pt x="2745684" y="1445650"/>
                  </a:cubicBezTo>
                  <a:cubicBezTo>
                    <a:pt x="2755334" y="1517521"/>
                    <a:pt x="2738676" y="1592037"/>
                    <a:pt x="2741926" y="1663399"/>
                  </a:cubicBezTo>
                  <a:cubicBezTo>
                    <a:pt x="2853251" y="1650776"/>
                    <a:pt x="2965287" y="1635607"/>
                    <a:pt x="3074987" y="1614026"/>
                  </a:cubicBezTo>
                  <a:cubicBezTo>
                    <a:pt x="3101599" y="1464381"/>
                    <a:pt x="3145479" y="1319012"/>
                    <a:pt x="3191797" y="1174457"/>
                  </a:cubicBezTo>
                  <a:cubicBezTo>
                    <a:pt x="3233849" y="1025729"/>
                    <a:pt x="3286870" y="875677"/>
                    <a:pt x="3385194" y="754027"/>
                  </a:cubicBezTo>
                  <a:cubicBezTo>
                    <a:pt x="3434559" y="691115"/>
                    <a:pt x="3494183" y="636143"/>
                    <a:pt x="3564675" y="597867"/>
                  </a:cubicBezTo>
                  <a:cubicBezTo>
                    <a:pt x="3634152" y="557961"/>
                    <a:pt x="3712262" y="520703"/>
                    <a:pt x="3794334" y="533428"/>
                  </a:cubicBezTo>
                  <a:cubicBezTo>
                    <a:pt x="3965587" y="551752"/>
                    <a:pt x="4014343" y="698953"/>
                    <a:pt x="4039330" y="847071"/>
                  </a:cubicBezTo>
                  <a:cubicBezTo>
                    <a:pt x="4048472" y="899498"/>
                    <a:pt x="4042479" y="952637"/>
                    <a:pt x="4040549" y="1005369"/>
                  </a:cubicBezTo>
                  <a:cubicBezTo>
                    <a:pt x="4038010" y="1110120"/>
                    <a:pt x="4028868" y="1214973"/>
                    <a:pt x="4004490" y="1317180"/>
                  </a:cubicBezTo>
                  <a:cubicBezTo>
                    <a:pt x="3976558" y="1420710"/>
                    <a:pt x="3939788" y="1521796"/>
                    <a:pt x="3907690" y="1624104"/>
                  </a:cubicBezTo>
                  <a:cubicBezTo>
                    <a:pt x="3890931" y="1681621"/>
                    <a:pt x="3856599" y="1731808"/>
                    <a:pt x="3838011" y="1788204"/>
                  </a:cubicBezTo>
                  <a:cubicBezTo>
                    <a:pt x="3933896" y="1786779"/>
                    <a:pt x="4028055" y="1812127"/>
                    <a:pt x="4123738" y="1811415"/>
                  </a:cubicBezTo>
                  <a:cubicBezTo>
                    <a:pt x="4154109" y="1695567"/>
                    <a:pt x="4185800" y="1578396"/>
                    <a:pt x="4246846" y="1474460"/>
                  </a:cubicBezTo>
                  <a:cubicBezTo>
                    <a:pt x="4295094" y="1385385"/>
                    <a:pt x="4344763" y="1291425"/>
                    <a:pt x="4409568" y="1213446"/>
                  </a:cubicBezTo>
                  <a:cubicBezTo>
                    <a:pt x="4591588" y="1022777"/>
                    <a:pt x="4749129" y="1160307"/>
                    <a:pt x="4762740" y="1384673"/>
                  </a:cubicBezTo>
                  <a:cubicBezTo>
                    <a:pt x="4766498" y="1496143"/>
                    <a:pt x="4758474" y="1608834"/>
                    <a:pt x="4733385" y="1717759"/>
                  </a:cubicBezTo>
                  <a:cubicBezTo>
                    <a:pt x="4711953" y="1819050"/>
                    <a:pt x="4670917" y="1914639"/>
                    <a:pt x="4641867" y="2013690"/>
                  </a:cubicBezTo>
                  <a:cubicBezTo>
                    <a:pt x="4750856" y="2010228"/>
                    <a:pt x="4858524" y="2032726"/>
                    <a:pt x="4966700" y="204178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5"/>
            <p:cNvSpPr/>
            <p:nvPr/>
          </p:nvSpPr>
          <p:spPr>
            <a:xfrm flipH="1" rot="10800000">
              <a:off x="4274489" y="-252101"/>
              <a:ext cx="2496739" cy="999257"/>
            </a:xfrm>
            <a:custGeom>
              <a:rect b="b" l="l" r="r" t="t"/>
              <a:pathLst>
                <a:path extrusionOk="0" h="1998514" w="4993479">
                  <a:moveTo>
                    <a:pt x="4980350" y="1304346"/>
                  </a:moveTo>
                  <a:cubicBezTo>
                    <a:pt x="5023316" y="1536957"/>
                    <a:pt x="4949066" y="1767939"/>
                    <a:pt x="4925704" y="1998514"/>
                  </a:cubicBezTo>
                  <a:cubicBezTo>
                    <a:pt x="4817527" y="1989454"/>
                    <a:pt x="4709859" y="1966956"/>
                    <a:pt x="4600769" y="1970621"/>
                  </a:cubicBezTo>
                  <a:cubicBezTo>
                    <a:pt x="4629819" y="1871571"/>
                    <a:pt x="4670855" y="1775981"/>
                    <a:pt x="4692287" y="1674793"/>
                  </a:cubicBezTo>
                  <a:cubicBezTo>
                    <a:pt x="4717376" y="1565969"/>
                    <a:pt x="4725400" y="1453278"/>
                    <a:pt x="4721641" y="1341706"/>
                  </a:cubicBezTo>
                  <a:cubicBezTo>
                    <a:pt x="4707929" y="1117341"/>
                    <a:pt x="4550489" y="979810"/>
                    <a:pt x="4368469" y="1170480"/>
                  </a:cubicBezTo>
                  <a:cubicBezTo>
                    <a:pt x="4303665" y="1248458"/>
                    <a:pt x="4253995" y="1342419"/>
                    <a:pt x="4205747" y="1431493"/>
                  </a:cubicBezTo>
                  <a:cubicBezTo>
                    <a:pt x="4144701" y="1535430"/>
                    <a:pt x="4113010" y="1652601"/>
                    <a:pt x="4082640" y="1768448"/>
                  </a:cubicBezTo>
                  <a:cubicBezTo>
                    <a:pt x="3986957" y="1769059"/>
                    <a:pt x="3892899" y="1743711"/>
                    <a:pt x="3797014" y="1745238"/>
                  </a:cubicBezTo>
                  <a:cubicBezTo>
                    <a:pt x="3815602" y="1688739"/>
                    <a:pt x="3849934" y="1638654"/>
                    <a:pt x="3866694" y="1581138"/>
                  </a:cubicBezTo>
                  <a:cubicBezTo>
                    <a:pt x="3898791" y="1478829"/>
                    <a:pt x="3935561" y="1377743"/>
                    <a:pt x="3963493" y="1274213"/>
                  </a:cubicBezTo>
                  <a:cubicBezTo>
                    <a:pt x="3987871" y="1172007"/>
                    <a:pt x="3996911" y="1067154"/>
                    <a:pt x="3999552" y="962402"/>
                  </a:cubicBezTo>
                  <a:cubicBezTo>
                    <a:pt x="4001482" y="909568"/>
                    <a:pt x="4007373" y="856429"/>
                    <a:pt x="3998333" y="804104"/>
                  </a:cubicBezTo>
                  <a:cubicBezTo>
                    <a:pt x="3973244" y="655987"/>
                    <a:pt x="3924489" y="508785"/>
                    <a:pt x="3753337" y="490461"/>
                  </a:cubicBezTo>
                  <a:cubicBezTo>
                    <a:pt x="3671265" y="477635"/>
                    <a:pt x="3593053" y="514995"/>
                    <a:pt x="3523678" y="554900"/>
                  </a:cubicBezTo>
                  <a:cubicBezTo>
                    <a:pt x="3453186" y="593177"/>
                    <a:pt x="3393562" y="648148"/>
                    <a:pt x="3344197" y="711060"/>
                  </a:cubicBezTo>
                  <a:cubicBezTo>
                    <a:pt x="3245873" y="832608"/>
                    <a:pt x="3192953" y="982660"/>
                    <a:pt x="3150800" y="1131491"/>
                  </a:cubicBezTo>
                  <a:cubicBezTo>
                    <a:pt x="3104584" y="1276045"/>
                    <a:pt x="3060602" y="1421313"/>
                    <a:pt x="3033990" y="1571059"/>
                  </a:cubicBezTo>
                  <a:cubicBezTo>
                    <a:pt x="2924290" y="1592641"/>
                    <a:pt x="2812254" y="1607809"/>
                    <a:pt x="2700929" y="1620432"/>
                  </a:cubicBezTo>
                  <a:cubicBezTo>
                    <a:pt x="2697780" y="1549071"/>
                    <a:pt x="2714438" y="1474554"/>
                    <a:pt x="2704789" y="1402684"/>
                  </a:cubicBezTo>
                  <a:cubicBezTo>
                    <a:pt x="2682341" y="1203972"/>
                    <a:pt x="2644657" y="1003529"/>
                    <a:pt x="2556491" y="822530"/>
                  </a:cubicBezTo>
                  <a:cubicBezTo>
                    <a:pt x="2440697" y="586152"/>
                    <a:pt x="2272896" y="363823"/>
                    <a:pt x="1981176" y="391309"/>
                  </a:cubicBezTo>
                  <a:cubicBezTo>
                    <a:pt x="1908144" y="398740"/>
                    <a:pt x="1845270" y="440071"/>
                    <a:pt x="1793264" y="489647"/>
                  </a:cubicBezTo>
                  <a:cubicBezTo>
                    <a:pt x="1717287" y="556529"/>
                    <a:pt x="1656038" y="637256"/>
                    <a:pt x="1606571" y="725414"/>
                  </a:cubicBezTo>
                  <a:cubicBezTo>
                    <a:pt x="1543697" y="827111"/>
                    <a:pt x="1494535" y="938479"/>
                    <a:pt x="1472290" y="1056465"/>
                  </a:cubicBezTo>
                  <a:cubicBezTo>
                    <a:pt x="1438466" y="1243164"/>
                    <a:pt x="1436232" y="1434038"/>
                    <a:pt x="1431255" y="1623282"/>
                  </a:cubicBezTo>
                  <a:cubicBezTo>
                    <a:pt x="1326938" y="1652601"/>
                    <a:pt x="1224348" y="1688536"/>
                    <a:pt x="1119321" y="1715411"/>
                  </a:cubicBezTo>
                  <a:cubicBezTo>
                    <a:pt x="1109265" y="1650666"/>
                    <a:pt x="1117594" y="1584497"/>
                    <a:pt x="1108452" y="1519549"/>
                  </a:cubicBezTo>
                  <a:cubicBezTo>
                    <a:pt x="1087427" y="1378048"/>
                    <a:pt x="1050251" y="1238889"/>
                    <a:pt x="990728" y="1108688"/>
                  </a:cubicBezTo>
                  <a:cubicBezTo>
                    <a:pt x="941973" y="987241"/>
                    <a:pt x="896975" y="857040"/>
                    <a:pt x="792354" y="771529"/>
                  </a:cubicBezTo>
                  <a:cubicBezTo>
                    <a:pt x="740552" y="724498"/>
                    <a:pt x="668637" y="688562"/>
                    <a:pt x="597535" y="703018"/>
                  </a:cubicBezTo>
                  <a:cubicBezTo>
                    <a:pt x="546850" y="719408"/>
                    <a:pt x="525519" y="776517"/>
                    <a:pt x="498704" y="818051"/>
                  </a:cubicBezTo>
                  <a:cubicBezTo>
                    <a:pt x="474631" y="861519"/>
                    <a:pt x="447612" y="903664"/>
                    <a:pt x="426485" y="948761"/>
                  </a:cubicBezTo>
                  <a:cubicBezTo>
                    <a:pt x="405053" y="996301"/>
                    <a:pt x="393270" y="1047303"/>
                    <a:pt x="380675" y="1097693"/>
                  </a:cubicBezTo>
                  <a:cubicBezTo>
                    <a:pt x="329786" y="1300172"/>
                    <a:pt x="311706" y="1508758"/>
                    <a:pt x="279304" y="1714494"/>
                  </a:cubicBezTo>
                  <a:cubicBezTo>
                    <a:pt x="201397" y="1751040"/>
                    <a:pt x="113028" y="1728543"/>
                    <a:pt x="30753" y="1743813"/>
                  </a:cubicBezTo>
                  <a:cubicBezTo>
                    <a:pt x="9524" y="1668888"/>
                    <a:pt x="15415" y="1588773"/>
                    <a:pt x="11454" y="1510693"/>
                  </a:cubicBezTo>
                  <a:cubicBezTo>
                    <a:pt x="6781" y="1434343"/>
                    <a:pt x="3531" y="1357892"/>
                    <a:pt x="1296" y="1281339"/>
                  </a:cubicBezTo>
                  <a:cubicBezTo>
                    <a:pt x="-2767" y="1205397"/>
                    <a:pt x="2007" y="1127419"/>
                    <a:pt x="25877" y="1054938"/>
                  </a:cubicBezTo>
                  <a:cubicBezTo>
                    <a:pt x="37660" y="1030709"/>
                    <a:pt x="50255" y="1007092"/>
                    <a:pt x="63663" y="982049"/>
                  </a:cubicBezTo>
                  <a:cubicBezTo>
                    <a:pt x="66507" y="976858"/>
                    <a:pt x="65186" y="970241"/>
                    <a:pt x="60412" y="966881"/>
                  </a:cubicBezTo>
                  <a:cubicBezTo>
                    <a:pt x="126334" y="825075"/>
                    <a:pt x="200280" y="685203"/>
                    <a:pt x="308050" y="570577"/>
                  </a:cubicBezTo>
                  <a:cubicBezTo>
                    <a:pt x="375698" y="489545"/>
                    <a:pt x="466099" y="425819"/>
                    <a:pt x="568485" y="396908"/>
                  </a:cubicBezTo>
                  <a:cubicBezTo>
                    <a:pt x="706321" y="356901"/>
                    <a:pt x="854111" y="382249"/>
                    <a:pt x="984837" y="435693"/>
                  </a:cubicBezTo>
                  <a:cubicBezTo>
                    <a:pt x="1055736" y="462670"/>
                    <a:pt x="1111500" y="515300"/>
                    <a:pt x="1168584" y="563655"/>
                  </a:cubicBezTo>
                  <a:cubicBezTo>
                    <a:pt x="1214496" y="590835"/>
                    <a:pt x="1217644" y="512246"/>
                    <a:pt x="1232779" y="485371"/>
                  </a:cubicBezTo>
                  <a:cubicBezTo>
                    <a:pt x="1255836" y="427957"/>
                    <a:pt x="1284683" y="372781"/>
                    <a:pt x="1315968" y="319540"/>
                  </a:cubicBezTo>
                  <a:cubicBezTo>
                    <a:pt x="1435013" y="130296"/>
                    <a:pt x="1611853" y="-4079"/>
                    <a:pt x="1842629" y="95"/>
                  </a:cubicBezTo>
                  <a:cubicBezTo>
                    <a:pt x="2049637" y="4370"/>
                    <a:pt x="2259895" y="68605"/>
                    <a:pt x="2422515" y="199621"/>
                  </a:cubicBezTo>
                  <a:cubicBezTo>
                    <a:pt x="2534449" y="283402"/>
                    <a:pt x="2620787" y="389985"/>
                    <a:pt x="2711797" y="496060"/>
                  </a:cubicBezTo>
                  <a:cubicBezTo>
                    <a:pt x="2769288" y="564978"/>
                    <a:pt x="2811441" y="644789"/>
                    <a:pt x="2862127" y="718491"/>
                  </a:cubicBezTo>
                  <a:cubicBezTo>
                    <a:pt x="2891888" y="749031"/>
                    <a:pt x="2912609" y="707802"/>
                    <a:pt x="2923275" y="682658"/>
                  </a:cubicBezTo>
                  <a:cubicBezTo>
                    <a:pt x="2943589" y="641735"/>
                    <a:pt x="2967053" y="602440"/>
                    <a:pt x="2992040" y="564266"/>
                  </a:cubicBezTo>
                  <a:cubicBezTo>
                    <a:pt x="3056743" y="467455"/>
                    <a:pt x="3138510" y="382961"/>
                    <a:pt x="3220074" y="300504"/>
                  </a:cubicBezTo>
                  <a:cubicBezTo>
                    <a:pt x="3328859" y="196771"/>
                    <a:pt x="3474212" y="130907"/>
                    <a:pt x="3624846" y="123984"/>
                  </a:cubicBezTo>
                  <a:cubicBezTo>
                    <a:pt x="3723576" y="118080"/>
                    <a:pt x="3821391" y="150859"/>
                    <a:pt x="3909659" y="193411"/>
                  </a:cubicBezTo>
                  <a:cubicBezTo>
                    <a:pt x="3996302" y="235047"/>
                    <a:pt x="4071974" y="294701"/>
                    <a:pt x="4135153" y="367081"/>
                  </a:cubicBezTo>
                  <a:cubicBezTo>
                    <a:pt x="4254300" y="485778"/>
                    <a:pt x="4349576" y="633591"/>
                    <a:pt x="4374970" y="802781"/>
                  </a:cubicBezTo>
                  <a:cubicBezTo>
                    <a:pt x="4378423" y="830470"/>
                    <a:pt x="4380150" y="854902"/>
                    <a:pt x="4380759" y="883915"/>
                  </a:cubicBezTo>
                  <a:cubicBezTo>
                    <a:pt x="4381673" y="896844"/>
                    <a:pt x="4378931" y="911401"/>
                    <a:pt x="4387565" y="922395"/>
                  </a:cubicBezTo>
                  <a:cubicBezTo>
                    <a:pt x="4393964" y="930743"/>
                    <a:pt x="4406864" y="933797"/>
                    <a:pt x="4416513" y="929725"/>
                  </a:cubicBezTo>
                  <a:cubicBezTo>
                    <a:pt x="4438758" y="919952"/>
                    <a:pt x="4458768" y="905700"/>
                    <a:pt x="4481317" y="896233"/>
                  </a:cubicBezTo>
                  <a:cubicBezTo>
                    <a:pt x="4534136" y="875771"/>
                    <a:pt x="4593658" y="866813"/>
                    <a:pt x="4649930" y="874651"/>
                  </a:cubicBezTo>
                  <a:cubicBezTo>
                    <a:pt x="4710164" y="889514"/>
                    <a:pt x="4767756" y="923515"/>
                    <a:pt x="4815191" y="963522"/>
                  </a:cubicBezTo>
                  <a:cubicBezTo>
                    <a:pt x="4899599" y="1044961"/>
                    <a:pt x="4957090" y="1190738"/>
                    <a:pt x="4980350" y="13043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25"/>
          <p:cNvGrpSpPr/>
          <p:nvPr/>
        </p:nvGrpSpPr>
        <p:grpSpPr>
          <a:xfrm>
            <a:off x="-150958" y="4165561"/>
            <a:ext cx="1330552" cy="1264634"/>
            <a:chOff x="-150958" y="4165561"/>
            <a:chExt cx="1330552" cy="1264634"/>
          </a:xfrm>
        </p:grpSpPr>
        <p:sp>
          <p:nvSpPr>
            <p:cNvPr id="890" name="Google Shape;890;p25"/>
            <p:cNvSpPr/>
            <p:nvPr/>
          </p:nvSpPr>
          <p:spPr>
            <a:xfrm>
              <a:off x="-150958" y="4165561"/>
              <a:ext cx="1330552" cy="1264634"/>
            </a:xfrm>
            <a:custGeom>
              <a:rect b="b" l="l" r="r" t="t"/>
              <a:pathLst>
                <a:path extrusionOk="0" h="2529268" w="2661104">
                  <a:moveTo>
                    <a:pt x="2622160" y="1217062"/>
                  </a:moveTo>
                  <a:cubicBezTo>
                    <a:pt x="2556646" y="1075734"/>
                    <a:pt x="2419019" y="975904"/>
                    <a:pt x="2271227" y="934459"/>
                  </a:cubicBezTo>
                  <a:cubicBezTo>
                    <a:pt x="2133015" y="896584"/>
                    <a:pt x="1984265" y="922846"/>
                    <a:pt x="1851268" y="969299"/>
                  </a:cubicBezTo>
                  <a:cubicBezTo>
                    <a:pt x="1887085" y="914642"/>
                    <a:pt x="1914706" y="854500"/>
                    <a:pt x="1939400" y="794090"/>
                  </a:cubicBezTo>
                  <a:cubicBezTo>
                    <a:pt x="1984424" y="690798"/>
                    <a:pt x="2011141" y="578662"/>
                    <a:pt x="2005766" y="465515"/>
                  </a:cubicBezTo>
                  <a:cubicBezTo>
                    <a:pt x="2004063" y="346934"/>
                    <a:pt x="1970640" y="224997"/>
                    <a:pt x="1884477" y="139656"/>
                  </a:cubicBezTo>
                  <a:cubicBezTo>
                    <a:pt x="1748234" y="9835"/>
                    <a:pt x="1648127" y="-11953"/>
                    <a:pt x="1463453" y="4987"/>
                  </a:cubicBezTo>
                  <a:cubicBezTo>
                    <a:pt x="1348764" y="22673"/>
                    <a:pt x="1261270" y="111423"/>
                    <a:pt x="1194639" y="200652"/>
                  </a:cubicBezTo>
                  <a:cubicBezTo>
                    <a:pt x="1131307" y="285619"/>
                    <a:pt x="1085378" y="383478"/>
                    <a:pt x="1050626" y="483307"/>
                  </a:cubicBezTo>
                  <a:cubicBezTo>
                    <a:pt x="1024548" y="566730"/>
                    <a:pt x="1020450" y="655586"/>
                    <a:pt x="1026943" y="742311"/>
                  </a:cubicBezTo>
                  <a:cubicBezTo>
                    <a:pt x="1005601" y="706619"/>
                    <a:pt x="980002" y="673645"/>
                    <a:pt x="956373" y="639391"/>
                  </a:cubicBezTo>
                  <a:cubicBezTo>
                    <a:pt x="928219" y="594324"/>
                    <a:pt x="893786" y="554051"/>
                    <a:pt x="860364" y="512979"/>
                  </a:cubicBezTo>
                  <a:cubicBezTo>
                    <a:pt x="822524" y="456352"/>
                    <a:pt x="767921" y="414801"/>
                    <a:pt x="709485" y="381187"/>
                  </a:cubicBezTo>
                  <a:cubicBezTo>
                    <a:pt x="610070" y="328928"/>
                    <a:pt x="494370" y="316836"/>
                    <a:pt x="383778" y="325998"/>
                  </a:cubicBezTo>
                  <a:cubicBezTo>
                    <a:pt x="279733" y="332710"/>
                    <a:pt x="176965" y="374422"/>
                    <a:pt x="105544" y="451878"/>
                  </a:cubicBezTo>
                  <a:cubicBezTo>
                    <a:pt x="58657" y="504349"/>
                    <a:pt x="27417" y="570885"/>
                    <a:pt x="9269" y="638539"/>
                  </a:cubicBezTo>
                  <a:cubicBezTo>
                    <a:pt x="-19044" y="770598"/>
                    <a:pt x="20073" y="910860"/>
                    <a:pt x="91707" y="1022942"/>
                  </a:cubicBezTo>
                  <a:cubicBezTo>
                    <a:pt x="150834" y="1110147"/>
                    <a:pt x="236359" y="1176949"/>
                    <a:pt x="326514" y="1229794"/>
                  </a:cubicBezTo>
                  <a:cubicBezTo>
                    <a:pt x="401660" y="1272251"/>
                    <a:pt x="485535" y="1296915"/>
                    <a:pt x="569623" y="1314548"/>
                  </a:cubicBezTo>
                  <a:cubicBezTo>
                    <a:pt x="430878" y="1351784"/>
                    <a:pt x="297668" y="1425458"/>
                    <a:pt x="207780" y="1539564"/>
                  </a:cubicBezTo>
                  <a:cubicBezTo>
                    <a:pt x="144501" y="1629432"/>
                    <a:pt x="96124" y="1734110"/>
                    <a:pt x="86332" y="1844594"/>
                  </a:cubicBezTo>
                  <a:cubicBezTo>
                    <a:pt x="77231" y="1972551"/>
                    <a:pt x="106928" y="2111854"/>
                    <a:pt x="200648" y="2204546"/>
                  </a:cubicBezTo>
                  <a:cubicBezTo>
                    <a:pt x="273027" y="2273905"/>
                    <a:pt x="350888" y="2303097"/>
                    <a:pt x="450782" y="2288075"/>
                  </a:cubicBezTo>
                  <a:cubicBezTo>
                    <a:pt x="535615" y="2280510"/>
                    <a:pt x="612837" y="2240610"/>
                    <a:pt x="681172" y="2191654"/>
                  </a:cubicBezTo>
                  <a:cubicBezTo>
                    <a:pt x="728857" y="2159905"/>
                    <a:pt x="774041" y="2124586"/>
                    <a:pt x="815925" y="2085485"/>
                  </a:cubicBezTo>
                  <a:cubicBezTo>
                    <a:pt x="888464" y="2013143"/>
                    <a:pt x="963345" y="1940588"/>
                    <a:pt x="1013478" y="1850134"/>
                  </a:cubicBezTo>
                  <a:cubicBezTo>
                    <a:pt x="1011935" y="1916723"/>
                    <a:pt x="1020450" y="1983152"/>
                    <a:pt x="1032158" y="2048622"/>
                  </a:cubicBezTo>
                  <a:cubicBezTo>
                    <a:pt x="1041738" y="2104130"/>
                    <a:pt x="1055841" y="2159638"/>
                    <a:pt x="1084420" y="2208648"/>
                  </a:cubicBezTo>
                  <a:cubicBezTo>
                    <a:pt x="1127475" y="2281096"/>
                    <a:pt x="1176172" y="2350988"/>
                    <a:pt x="1240195" y="2406496"/>
                  </a:cubicBezTo>
                  <a:cubicBezTo>
                    <a:pt x="1307253" y="2474150"/>
                    <a:pt x="1399430" y="2521987"/>
                    <a:pt x="1495013" y="2529019"/>
                  </a:cubicBezTo>
                  <a:cubicBezTo>
                    <a:pt x="1550841" y="2530564"/>
                    <a:pt x="1607467" y="2525344"/>
                    <a:pt x="1658877" y="2501958"/>
                  </a:cubicBezTo>
                  <a:cubicBezTo>
                    <a:pt x="1709064" y="2480436"/>
                    <a:pt x="1759197" y="2453961"/>
                    <a:pt x="1796025" y="2412676"/>
                  </a:cubicBezTo>
                  <a:cubicBezTo>
                    <a:pt x="1836792" y="2364465"/>
                    <a:pt x="1883679" y="2318120"/>
                    <a:pt x="1904647" y="2257178"/>
                  </a:cubicBezTo>
                  <a:cubicBezTo>
                    <a:pt x="1936633" y="2169707"/>
                    <a:pt x="1932269" y="2074618"/>
                    <a:pt x="1915983" y="1984270"/>
                  </a:cubicBezTo>
                  <a:cubicBezTo>
                    <a:pt x="1901561" y="1889022"/>
                    <a:pt x="1863987" y="1798408"/>
                    <a:pt x="1802199" y="1724095"/>
                  </a:cubicBezTo>
                  <a:cubicBezTo>
                    <a:pt x="1849299" y="1741355"/>
                    <a:pt x="1899751" y="1745563"/>
                    <a:pt x="1948873" y="1753714"/>
                  </a:cubicBezTo>
                  <a:cubicBezTo>
                    <a:pt x="2050949" y="1768576"/>
                    <a:pt x="2155633" y="1775874"/>
                    <a:pt x="2258029" y="1760319"/>
                  </a:cubicBezTo>
                  <a:cubicBezTo>
                    <a:pt x="2419764" y="1745936"/>
                    <a:pt x="2602948" y="1662993"/>
                    <a:pt x="2649728" y="1494550"/>
                  </a:cubicBezTo>
                  <a:cubicBezTo>
                    <a:pt x="2673571" y="1402871"/>
                    <a:pt x="2657818" y="1303574"/>
                    <a:pt x="2622160" y="121706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150958" y="4165561"/>
              <a:ext cx="1330552" cy="1264634"/>
            </a:xfrm>
            <a:custGeom>
              <a:rect b="b" l="l" r="r" t="t"/>
              <a:pathLst>
                <a:path extrusionOk="0" h="2529268" w="2661104">
                  <a:moveTo>
                    <a:pt x="2622160" y="1217062"/>
                  </a:moveTo>
                  <a:cubicBezTo>
                    <a:pt x="2556646" y="1075734"/>
                    <a:pt x="2419019" y="975904"/>
                    <a:pt x="2271227" y="934459"/>
                  </a:cubicBezTo>
                  <a:cubicBezTo>
                    <a:pt x="2133015" y="896584"/>
                    <a:pt x="1984265" y="922846"/>
                    <a:pt x="1851268" y="969299"/>
                  </a:cubicBezTo>
                  <a:cubicBezTo>
                    <a:pt x="1887085" y="914642"/>
                    <a:pt x="1914706" y="854500"/>
                    <a:pt x="1939400" y="794090"/>
                  </a:cubicBezTo>
                  <a:cubicBezTo>
                    <a:pt x="1984424" y="690798"/>
                    <a:pt x="2011141" y="578662"/>
                    <a:pt x="2005766" y="465515"/>
                  </a:cubicBezTo>
                  <a:cubicBezTo>
                    <a:pt x="2004063" y="346934"/>
                    <a:pt x="1970640" y="224997"/>
                    <a:pt x="1884477" y="139656"/>
                  </a:cubicBezTo>
                  <a:cubicBezTo>
                    <a:pt x="1748234" y="9835"/>
                    <a:pt x="1648127" y="-11953"/>
                    <a:pt x="1463453" y="4987"/>
                  </a:cubicBezTo>
                  <a:cubicBezTo>
                    <a:pt x="1348764" y="22673"/>
                    <a:pt x="1261270" y="111423"/>
                    <a:pt x="1194639" y="200652"/>
                  </a:cubicBezTo>
                  <a:cubicBezTo>
                    <a:pt x="1131307" y="285619"/>
                    <a:pt x="1085378" y="383478"/>
                    <a:pt x="1050626" y="483307"/>
                  </a:cubicBezTo>
                  <a:cubicBezTo>
                    <a:pt x="1024548" y="566730"/>
                    <a:pt x="1020450" y="655586"/>
                    <a:pt x="1026943" y="742311"/>
                  </a:cubicBezTo>
                  <a:cubicBezTo>
                    <a:pt x="1005601" y="706619"/>
                    <a:pt x="980002" y="673645"/>
                    <a:pt x="956373" y="639391"/>
                  </a:cubicBezTo>
                  <a:cubicBezTo>
                    <a:pt x="928219" y="594324"/>
                    <a:pt x="893786" y="554051"/>
                    <a:pt x="860364" y="512979"/>
                  </a:cubicBezTo>
                  <a:cubicBezTo>
                    <a:pt x="822524" y="456352"/>
                    <a:pt x="767921" y="414801"/>
                    <a:pt x="709485" y="381187"/>
                  </a:cubicBezTo>
                  <a:cubicBezTo>
                    <a:pt x="610070" y="328928"/>
                    <a:pt x="494370" y="316836"/>
                    <a:pt x="383778" y="325998"/>
                  </a:cubicBezTo>
                  <a:cubicBezTo>
                    <a:pt x="279733" y="332710"/>
                    <a:pt x="176965" y="374422"/>
                    <a:pt x="105544" y="451878"/>
                  </a:cubicBezTo>
                  <a:cubicBezTo>
                    <a:pt x="58657" y="504349"/>
                    <a:pt x="27417" y="570885"/>
                    <a:pt x="9269" y="638539"/>
                  </a:cubicBezTo>
                  <a:cubicBezTo>
                    <a:pt x="-19044" y="770598"/>
                    <a:pt x="20073" y="910860"/>
                    <a:pt x="91707" y="1022942"/>
                  </a:cubicBezTo>
                  <a:cubicBezTo>
                    <a:pt x="150834" y="1110147"/>
                    <a:pt x="236359" y="1176949"/>
                    <a:pt x="326514" y="1229794"/>
                  </a:cubicBezTo>
                  <a:cubicBezTo>
                    <a:pt x="401660" y="1272251"/>
                    <a:pt x="485535" y="1296915"/>
                    <a:pt x="569623" y="1314548"/>
                  </a:cubicBezTo>
                  <a:cubicBezTo>
                    <a:pt x="430878" y="1351784"/>
                    <a:pt x="297668" y="1425458"/>
                    <a:pt x="207780" y="1539564"/>
                  </a:cubicBezTo>
                  <a:cubicBezTo>
                    <a:pt x="144501" y="1629432"/>
                    <a:pt x="96124" y="1734110"/>
                    <a:pt x="86332" y="1844594"/>
                  </a:cubicBezTo>
                  <a:cubicBezTo>
                    <a:pt x="77231" y="1972551"/>
                    <a:pt x="106928" y="2111854"/>
                    <a:pt x="200648" y="2204546"/>
                  </a:cubicBezTo>
                  <a:cubicBezTo>
                    <a:pt x="273027" y="2273905"/>
                    <a:pt x="350888" y="2303097"/>
                    <a:pt x="450782" y="2288075"/>
                  </a:cubicBezTo>
                  <a:cubicBezTo>
                    <a:pt x="535615" y="2280510"/>
                    <a:pt x="612837" y="2240610"/>
                    <a:pt x="681172" y="2191654"/>
                  </a:cubicBezTo>
                  <a:cubicBezTo>
                    <a:pt x="728857" y="2159905"/>
                    <a:pt x="774041" y="2124586"/>
                    <a:pt x="815925" y="2085485"/>
                  </a:cubicBezTo>
                  <a:cubicBezTo>
                    <a:pt x="888464" y="2013143"/>
                    <a:pt x="963345" y="1940588"/>
                    <a:pt x="1013478" y="1850134"/>
                  </a:cubicBezTo>
                  <a:cubicBezTo>
                    <a:pt x="1011935" y="1916723"/>
                    <a:pt x="1020450" y="1983152"/>
                    <a:pt x="1032158" y="2048622"/>
                  </a:cubicBezTo>
                  <a:cubicBezTo>
                    <a:pt x="1041738" y="2104130"/>
                    <a:pt x="1055841" y="2159638"/>
                    <a:pt x="1084420" y="2208648"/>
                  </a:cubicBezTo>
                  <a:cubicBezTo>
                    <a:pt x="1127475" y="2281096"/>
                    <a:pt x="1176172" y="2350988"/>
                    <a:pt x="1240195" y="2406496"/>
                  </a:cubicBezTo>
                  <a:cubicBezTo>
                    <a:pt x="1307253" y="2474150"/>
                    <a:pt x="1399430" y="2521987"/>
                    <a:pt x="1495013" y="2529019"/>
                  </a:cubicBezTo>
                  <a:cubicBezTo>
                    <a:pt x="1550841" y="2530564"/>
                    <a:pt x="1607467" y="2525344"/>
                    <a:pt x="1658877" y="2501958"/>
                  </a:cubicBezTo>
                  <a:cubicBezTo>
                    <a:pt x="1709064" y="2480436"/>
                    <a:pt x="1759197" y="2453961"/>
                    <a:pt x="1796025" y="2412676"/>
                  </a:cubicBezTo>
                  <a:cubicBezTo>
                    <a:pt x="1836792" y="2364465"/>
                    <a:pt x="1883679" y="2318120"/>
                    <a:pt x="1904647" y="2257178"/>
                  </a:cubicBezTo>
                  <a:cubicBezTo>
                    <a:pt x="1936633" y="2169707"/>
                    <a:pt x="1932269" y="2074618"/>
                    <a:pt x="1915983" y="1984270"/>
                  </a:cubicBezTo>
                  <a:cubicBezTo>
                    <a:pt x="1901561" y="1889022"/>
                    <a:pt x="1863987" y="1798408"/>
                    <a:pt x="1802199" y="1724095"/>
                  </a:cubicBezTo>
                  <a:cubicBezTo>
                    <a:pt x="1849299" y="1741355"/>
                    <a:pt x="1899751" y="1745563"/>
                    <a:pt x="1948873" y="1753714"/>
                  </a:cubicBezTo>
                  <a:cubicBezTo>
                    <a:pt x="2050949" y="1768576"/>
                    <a:pt x="2155633" y="1775874"/>
                    <a:pt x="2258029" y="1760319"/>
                  </a:cubicBezTo>
                  <a:cubicBezTo>
                    <a:pt x="2419764" y="1745936"/>
                    <a:pt x="2602948" y="1662993"/>
                    <a:pt x="2649728" y="1494550"/>
                  </a:cubicBezTo>
                  <a:cubicBezTo>
                    <a:pt x="2673571" y="1402871"/>
                    <a:pt x="2657818" y="1303574"/>
                    <a:pt x="2622160" y="1217062"/>
                  </a:cubicBezTo>
                  <a:close/>
                  <a:moveTo>
                    <a:pt x="1088465" y="465835"/>
                  </a:moveTo>
                  <a:cubicBezTo>
                    <a:pt x="1152968" y="301281"/>
                    <a:pt x="1293202" y="49575"/>
                    <a:pt x="1489851" y="35991"/>
                  </a:cubicBezTo>
                  <a:cubicBezTo>
                    <a:pt x="1651799" y="26296"/>
                    <a:pt x="1735674" y="47285"/>
                    <a:pt x="1855259" y="159473"/>
                  </a:cubicBezTo>
                  <a:cubicBezTo>
                    <a:pt x="1933706" y="233840"/>
                    <a:pt x="1966117" y="341713"/>
                    <a:pt x="1970374" y="447456"/>
                  </a:cubicBezTo>
                  <a:cubicBezTo>
                    <a:pt x="1981923" y="588944"/>
                    <a:pt x="1935675" y="728194"/>
                    <a:pt x="1875057" y="854553"/>
                  </a:cubicBezTo>
                  <a:cubicBezTo>
                    <a:pt x="1859091" y="884438"/>
                    <a:pt x="1844935" y="915442"/>
                    <a:pt x="1826680" y="943995"/>
                  </a:cubicBezTo>
                  <a:cubicBezTo>
                    <a:pt x="1818325" y="957899"/>
                    <a:pt x="1783625" y="990287"/>
                    <a:pt x="1772289" y="1014739"/>
                  </a:cubicBezTo>
                  <a:cubicBezTo>
                    <a:pt x="1754833" y="990500"/>
                    <a:pt x="1733013" y="967647"/>
                    <a:pt x="1704966" y="944634"/>
                  </a:cubicBezTo>
                  <a:cubicBezTo>
                    <a:pt x="1679420" y="921301"/>
                    <a:pt x="1654567" y="895625"/>
                    <a:pt x="1622475" y="881295"/>
                  </a:cubicBezTo>
                  <a:cubicBezTo>
                    <a:pt x="1606296" y="877246"/>
                    <a:pt x="1580697" y="854446"/>
                    <a:pt x="1563880" y="861425"/>
                  </a:cubicBezTo>
                  <a:cubicBezTo>
                    <a:pt x="1545891" y="856311"/>
                    <a:pt x="1523911" y="855192"/>
                    <a:pt x="1512735" y="854127"/>
                  </a:cubicBezTo>
                  <a:cubicBezTo>
                    <a:pt x="1479845" y="852688"/>
                    <a:pt x="1446263" y="850771"/>
                    <a:pt x="1413693" y="855885"/>
                  </a:cubicBezTo>
                  <a:cubicBezTo>
                    <a:pt x="1406774" y="857430"/>
                    <a:pt x="1393522" y="854500"/>
                    <a:pt x="1385113" y="856844"/>
                  </a:cubicBezTo>
                  <a:cubicBezTo>
                    <a:pt x="1330297" y="854819"/>
                    <a:pt x="1275533" y="856471"/>
                    <a:pt x="1221622" y="866912"/>
                  </a:cubicBezTo>
                  <a:cubicBezTo>
                    <a:pt x="1176863" y="877406"/>
                    <a:pt x="1132159" y="892801"/>
                    <a:pt x="1089317" y="912725"/>
                  </a:cubicBezTo>
                  <a:cubicBezTo>
                    <a:pt x="1087986" y="907557"/>
                    <a:pt x="1086496" y="902497"/>
                    <a:pt x="1086017" y="897969"/>
                  </a:cubicBezTo>
                  <a:cubicBezTo>
                    <a:pt x="1076757" y="865527"/>
                    <a:pt x="1062387" y="834416"/>
                    <a:pt x="1059407" y="800483"/>
                  </a:cubicBezTo>
                  <a:cubicBezTo>
                    <a:pt x="1045410" y="688880"/>
                    <a:pt x="1048869" y="572163"/>
                    <a:pt x="1088465" y="465835"/>
                  </a:cubicBezTo>
                  <a:close/>
                  <a:moveTo>
                    <a:pt x="1745999" y="1634600"/>
                  </a:moveTo>
                  <a:cubicBezTo>
                    <a:pt x="1657068" y="1762557"/>
                    <a:pt x="1506562" y="1826056"/>
                    <a:pt x="1352596" y="1813750"/>
                  </a:cubicBezTo>
                  <a:cubicBezTo>
                    <a:pt x="1266752" y="1812738"/>
                    <a:pt x="1183303" y="1790577"/>
                    <a:pt x="1105283" y="1755099"/>
                  </a:cubicBezTo>
                  <a:cubicBezTo>
                    <a:pt x="1017416" y="1721112"/>
                    <a:pt x="937639" y="1665497"/>
                    <a:pt x="883089" y="1587828"/>
                  </a:cubicBezTo>
                  <a:cubicBezTo>
                    <a:pt x="858235" y="1549899"/>
                    <a:pt x="845303" y="1505950"/>
                    <a:pt x="831093" y="1463334"/>
                  </a:cubicBezTo>
                  <a:cubicBezTo>
                    <a:pt x="820928" y="1429560"/>
                    <a:pt x="811934" y="1394561"/>
                    <a:pt x="813158" y="1358976"/>
                  </a:cubicBezTo>
                  <a:cubicBezTo>
                    <a:pt x="815712" y="1275074"/>
                    <a:pt x="838863" y="1189574"/>
                    <a:pt x="886335" y="1119842"/>
                  </a:cubicBezTo>
                  <a:cubicBezTo>
                    <a:pt x="928219" y="1061084"/>
                    <a:pt x="982025" y="1009358"/>
                    <a:pt x="1045410" y="973986"/>
                  </a:cubicBezTo>
                  <a:cubicBezTo>
                    <a:pt x="1190594" y="884811"/>
                    <a:pt x="1297513" y="880016"/>
                    <a:pt x="1462602" y="889499"/>
                  </a:cubicBezTo>
                  <a:cubicBezTo>
                    <a:pt x="1498738" y="891629"/>
                    <a:pt x="1535088" y="891576"/>
                    <a:pt x="1571064" y="896051"/>
                  </a:cubicBezTo>
                  <a:cubicBezTo>
                    <a:pt x="1590064" y="905480"/>
                    <a:pt x="1610181" y="912778"/>
                    <a:pt x="1628063" y="924231"/>
                  </a:cubicBezTo>
                  <a:cubicBezTo>
                    <a:pt x="1655258" y="944155"/>
                    <a:pt x="1678835" y="968553"/>
                    <a:pt x="1703795" y="991033"/>
                  </a:cubicBezTo>
                  <a:cubicBezTo>
                    <a:pt x="1768724" y="1043292"/>
                    <a:pt x="1790171" y="1126235"/>
                    <a:pt x="1804434" y="1204756"/>
                  </a:cubicBezTo>
                  <a:cubicBezTo>
                    <a:pt x="1811725" y="1238796"/>
                    <a:pt x="1815131" y="1276033"/>
                    <a:pt x="1817367" y="1311245"/>
                  </a:cubicBezTo>
                  <a:cubicBezTo>
                    <a:pt x="1823540" y="1409477"/>
                    <a:pt x="1799910" y="1550378"/>
                    <a:pt x="1745999" y="1634600"/>
                  </a:cubicBezTo>
                  <a:close/>
                  <a:moveTo>
                    <a:pt x="283512" y="1161234"/>
                  </a:moveTo>
                  <a:cubicBezTo>
                    <a:pt x="214645" y="1112651"/>
                    <a:pt x="148972" y="1054372"/>
                    <a:pt x="106768" y="980539"/>
                  </a:cubicBezTo>
                  <a:cubicBezTo>
                    <a:pt x="35932" y="856471"/>
                    <a:pt x="4639" y="696072"/>
                    <a:pt x="73612" y="564652"/>
                  </a:cubicBezTo>
                  <a:cubicBezTo>
                    <a:pt x="127205" y="438933"/>
                    <a:pt x="257700" y="366751"/>
                    <a:pt x="390697" y="360411"/>
                  </a:cubicBezTo>
                  <a:cubicBezTo>
                    <a:pt x="482129" y="353007"/>
                    <a:pt x="578457" y="361956"/>
                    <a:pt x="664035" y="397861"/>
                  </a:cubicBezTo>
                  <a:cubicBezTo>
                    <a:pt x="705813" y="416026"/>
                    <a:pt x="742801" y="442395"/>
                    <a:pt x="778405" y="471428"/>
                  </a:cubicBezTo>
                  <a:cubicBezTo>
                    <a:pt x="810922" y="499875"/>
                    <a:pt x="832956" y="537537"/>
                    <a:pt x="861641" y="569500"/>
                  </a:cubicBezTo>
                  <a:cubicBezTo>
                    <a:pt x="889848" y="601782"/>
                    <a:pt x="911668" y="635130"/>
                    <a:pt x="935990" y="670981"/>
                  </a:cubicBezTo>
                  <a:cubicBezTo>
                    <a:pt x="958502" y="702997"/>
                    <a:pt x="982717" y="734054"/>
                    <a:pt x="1001610" y="768467"/>
                  </a:cubicBezTo>
                  <a:cubicBezTo>
                    <a:pt x="1023696" y="814973"/>
                    <a:pt x="1039503" y="864088"/>
                    <a:pt x="1053712" y="913684"/>
                  </a:cubicBezTo>
                  <a:cubicBezTo>
                    <a:pt x="1054511" y="918212"/>
                    <a:pt x="1055309" y="923752"/>
                    <a:pt x="1056799" y="928919"/>
                  </a:cubicBezTo>
                  <a:cubicBezTo>
                    <a:pt x="952115" y="984800"/>
                    <a:pt x="862120" y="1069182"/>
                    <a:pt x="816511" y="1178334"/>
                  </a:cubicBezTo>
                  <a:cubicBezTo>
                    <a:pt x="802248" y="1214452"/>
                    <a:pt x="791178" y="1252381"/>
                    <a:pt x="784898" y="1290949"/>
                  </a:cubicBezTo>
                  <a:cubicBezTo>
                    <a:pt x="779523" y="1289670"/>
                    <a:pt x="773562" y="1289990"/>
                    <a:pt x="768080" y="1290043"/>
                  </a:cubicBezTo>
                  <a:cubicBezTo>
                    <a:pt x="736840" y="1289404"/>
                    <a:pt x="705706" y="1294837"/>
                    <a:pt x="674466" y="1292387"/>
                  </a:cubicBezTo>
                  <a:cubicBezTo>
                    <a:pt x="536360" y="1282372"/>
                    <a:pt x="397456" y="1241673"/>
                    <a:pt x="283512" y="1161234"/>
                  </a:cubicBezTo>
                  <a:close/>
                  <a:moveTo>
                    <a:pt x="974255" y="1848962"/>
                  </a:moveTo>
                  <a:cubicBezTo>
                    <a:pt x="938810" y="1908945"/>
                    <a:pt x="891285" y="1959659"/>
                    <a:pt x="842748" y="2009041"/>
                  </a:cubicBezTo>
                  <a:cubicBezTo>
                    <a:pt x="783035" y="2074778"/>
                    <a:pt x="712998" y="2130073"/>
                    <a:pt x="638756" y="2178390"/>
                  </a:cubicBezTo>
                  <a:cubicBezTo>
                    <a:pt x="600011" y="2204333"/>
                    <a:pt x="558500" y="2226707"/>
                    <a:pt x="513795" y="2240344"/>
                  </a:cubicBezTo>
                  <a:cubicBezTo>
                    <a:pt x="461320" y="2254248"/>
                    <a:pt x="405386" y="2261492"/>
                    <a:pt x="351474" y="2252703"/>
                  </a:cubicBezTo>
                  <a:cubicBezTo>
                    <a:pt x="235614" y="2223404"/>
                    <a:pt x="155943" y="2116436"/>
                    <a:pt x="131835" y="2002862"/>
                  </a:cubicBezTo>
                  <a:cubicBezTo>
                    <a:pt x="116667" y="1929721"/>
                    <a:pt x="114325" y="1852584"/>
                    <a:pt x="132314" y="1779710"/>
                  </a:cubicBezTo>
                  <a:cubicBezTo>
                    <a:pt x="154187" y="1695382"/>
                    <a:pt x="193570" y="1614037"/>
                    <a:pt x="247695" y="1545637"/>
                  </a:cubicBezTo>
                  <a:cubicBezTo>
                    <a:pt x="321883" y="1458166"/>
                    <a:pt x="423161" y="1400793"/>
                    <a:pt x="529974" y="1362385"/>
                  </a:cubicBezTo>
                  <a:cubicBezTo>
                    <a:pt x="584258" y="1344273"/>
                    <a:pt x="640938" y="1333512"/>
                    <a:pt x="697883" y="1328451"/>
                  </a:cubicBezTo>
                  <a:cubicBezTo>
                    <a:pt x="718373" y="1327759"/>
                    <a:pt x="756319" y="1334258"/>
                    <a:pt x="780481" y="1327652"/>
                  </a:cubicBezTo>
                  <a:cubicBezTo>
                    <a:pt x="776702" y="1376129"/>
                    <a:pt x="781226" y="1424925"/>
                    <a:pt x="797617" y="1471591"/>
                  </a:cubicBezTo>
                  <a:cubicBezTo>
                    <a:pt x="817362" y="1535729"/>
                    <a:pt x="840194" y="1601412"/>
                    <a:pt x="888837" y="1649729"/>
                  </a:cubicBezTo>
                  <a:cubicBezTo>
                    <a:pt x="926303" y="1693091"/>
                    <a:pt x="971966" y="1727398"/>
                    <a:pt x="1021833" y="1754513"/>
                  </a:cubicBezTo>
                  <a:cubicBezTo>
                    <a:pt x="1007145" y="1786635"/>
                    <a:pt x="992722" y="1818917"/>
                    <a:pt x="974255" y="1848962"/>
                  </a:cubicBezTo>
                  <a:close/>
                  <a:moveTo>
                    <a:pt x="1867660" y="1925512"/>
                  </a:moveTo>
                  <a:cubicBezTo>
                    <a:pt x="1894003" y="2033173"/>
                    <a:pt x="1910182" y="2150902"/>
                    <a:pt x="1867500" y="2256591"/>
                  </a:cubicBezTo>
                  <a:cubicBezTo>
                    <a:pt x="1843019" y="2312366"/>
                    <a:pt x="1798633" y="2356688"/>
                    <a:pt x="1758346" y="2401542"/>
                  </a:cubicBezTo>
                  <a:cubicBezTo>
                    <a:pt x="1692672" y="2458595"/>
                    <a:pt x="1605870" y="2495778"/>
                    <a:pt x="1518217" y="2494127"/>
                  </a:cubicBezTo>
                  <a:cubicBezTo>
                    <a:pt x="1473512" y="2496737"/>
                    <a:pt x="1429925" y="2483899"/>
                    <a:pt x="1389265" y="2466373"/>
                  </a:cubicBezTo>
                  <a:cubicBezTo>
                    <a:pt x="1337109" y="2444798"/>
                    <a:pt x="1291872" y="2411131"/>
                    <a:pt x="1253021" y="2370432"/>
                  </a:cubicBezTo>
                  <a:cubicBezTo>
                    <a:pt x="1223165" y="2343317"/>
                    <a:pt x="1195278" y="2313911"/>
                    <a:pt x="1172978" y="2280137"/>
                  </a:cubicBezTo>
                  <a:cubicBezTo>
                    <a:pt x="1143388" y="2236722"/>
                    <a:pt x="1111403" y="2193998"/>
                    <a:pt x="1092510" y="2144509"/>
                  </a:cubicBezTo>
                  <a:cubicBezTo>
                    <a:pt x="1060684" y="2046384"/>
                    <a:pt x="1046421" y="1942080"/>
                    <a:pt x="1048976" y="1838361"/>
                  </a:cubicBezTo>
                  <a:cubicBezTo>
                    <a:pt x="1050838" y="1816360"/>
                    <a:pt x="1055522" y="1794732"/>
                    <a:pt x="1058342" y="1772785"/>
                  </a:cubicBezTo>
                  <a:cubicBezTo>
                    <a:pt x="1069572" y="1777952"/>
                    <a:pt x="1080908" y="1782853"/>
                    <a:pt x="1092403" y="1787434"/>
                  </a:cubicBezTo>
                  <a:cubicBezTo>
                    <a:pt x="1189317" y="1832874"/>
                    <a:pt x="1295597" y="1852371"/>
                    <a:pt x="1402304" y="1849548"/>
                  </a:cubicBezTo>
                  <a:cubicBezTo>
                    <a:pt x="1529553" y="1849175"/>
                    <a:pt x="1655152" y="1792601"/>
                    <a:pt x="1740038" y="1698152"/>
                  </a:cubicBezTo>
                  <a:cubicBezTo>
                    <a:pt x="1741262" y="1701774"/>
                    <a:pt x="1743338" y="1705290"/>
                    <a:pt x="1746265" y="1708327"/>
                  </a:cubicBezTo>
                  <a:cubicBezTo>
                    <a:pt x="1798207" y="1773477"/>
                    <a:pt x="1848660" y="1842516"/>
                    <a:pt x="1867660" y="1925512"/>
                  </a:cubicBezTo>
                  <a:close/>
                  <a:moveTo>
                    <a:pt x="2317369" y="1716797"/>
                  </a:moveTo>
                  <a:cubicBezTo>
                    <a:pt x="2164468" y="1746522"/>
                    <a:pt x="2008533" y="1732512"/>
                    <a:pt x="1856483" y="1703373"/>
                  </a:cubicBezTo>
                  <a:cubicBezTo>
                    <a:pt x="1825403" y="1697832"/>
                    <a:pt x="1792779" y="1681212"/>
                    <a:pt x="1761113" y="1672742"/>
                  </a:cubicBezTo>
                  <a:cubicBezTo>
                    <a:pt x="1768138" y="1663579"/>
                    <a:pt x="1774844" y="1654203"/>
                    <a:pt x="1781124" y="1644455"/>
                  </a:cubicBezTo>
                  <a:cubicBezTo>
                    <a:pt x="1822582" y="1575682"/>
                    <a:pt x="1837271" y="1494550"/>
                    <a:pt x="1849299" y="1416189"/>
                  </a:cubicBezTo>
                  <a:cubicBezTo>
                    <a:pt x="1858825" y="1336122"/>
                    <a:pt x="1851055" y="1254511"/>
                    <a:pt x="1833971" y="1175990"/>
                  </a:cubicBezTo>
                  <a:cubicBezTo>
                    <a:pt x="1824338" y="1123784"/>
                    <a:pt x="1811566" y="1081381"/>
                    <a:pt x="1790491" y="1043505"/>
                  </a:cubicBezTo>
                  <a:cubicBezTo>
                    <a:pt x="1792513" y="1042919"/>
                    <a:pt x="1794482" y="1042013"/>
                    <a:pt x="1796238" y="1040628"/>
                  </a:cubicBezTo>
                  <a:cubicBezTo>
                    <a:pt x="1876601" y="972708"/>
                    <a:pt x="2085010" y="942823"/>
                    <a:pt x="2188896" y="953797"/>
                  </a:cubicBezTo>
                  <a:cubicBezTo>
                    <a:pt x="2395443" y="979313"/>
                    <a:pt x="2602096" y="1136196"/>
                    <a:pt x="2622639" y="1353542"/>
                  </a:cubicBezTo>
                  <a:cubicBezTo>
                    <a:pt x="2653294" y="1560074"/>
                    <a:pt x="2503001" y="1677536"/>
                    <a:pt x="2317369" y="171679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55565" y="4608538"/>
              <a:ext cx="502632" cy="464650"/>
            </a:xfrm>
            <a:custGeom>
              <a:rect b="b" l="l" r="r" t="t"/>
              <a:pathLst>
                <a:path extrusionOk="0" h="929301" w="1005264">
                  <a:moveTo>
                    <a:pt x="1004321" y="425293"/>
                  </a:moveTo>
                  <a:cubicBezTo>
                    <a:pt x="1010441" y="523524"/>
                    <a:pt x="986812" y="664426"/>
                    <a:pt x="932900" y="748647"/>
                  </a:cubicBezTo>
                  <a:cubicBezTo>
                    <a:pt x="844022" y="876604"/>
                    <a:pt x="693463" y="940103"/>
                    <a:pt x="539550" y="927798"/>
                  </a:cubicBezTo>
                  <a:cubicBezTo>
                    <a:pt x="453706" y="926786"/>
                    <a:pt x="370257" y="904625"/>
                    <a:pt x="292237" y="869093"/>
                  </a:cubicBezTo>
                  <a:cubicBezTo>
                    <a:pt x="204317" y="835106"/>
                    <a:pt x="124594" y="779491"/>
                    <a:pt x="70043" y="701822"/>
                  </a:cubicBezTo>
                  <a:cubicBezTo>
                    <a:pt x="45189" y="663893"/>
                    <a:pt x="32257" y="619945"/>
                    <a:pt x="18047" y="577275"/>
                  </a:cubicBezTo>
                  <a:cubicBezTo>
                    <a:pt x="7882" y="543448"/>
                    <a:pt x="-1112" y="508502"/>
                    <a:pt x="112" y="472917"/>
                  </a:cubicBezTo>
                  <a:cubicBezTo>
                    <a:pt x="2613" y="389015"/>
                    <a:pt x="25817" y="303515"/>
                    <a:pt x="73290" y="233783"/>
                  </a:cubicBezTo>
                  <a:cubicBezTo>
                    <a:pt x="115174" y="175026"/>
                    <a:pt x="168979" y="123299"/>
                    <a:pt x="232364" y="87928"/>
                  </a:cubicBezTo>
                  <a:cubicBezTo>
                    <a:pt x="377549" y="-1248"/>
                    <a:pt x="484414" y="-6043"/>
                    <a:pt x="649556" y="3440"/>
                  </a:cubicBezTo>
                  <a:cubicBezTo>
                    <a:pt x="685693" y="5571"/>
                    <a:pt x="722042" y="5464"/>
                    <a:pt x="758019" y="9992"/>
                  </a:cubicBezTo>
                  <a:cubicBezTo>
                    <a:pt x="777018" y="19421"/>
                    <a:pt x="797135" y="26719"/>
                    <a:pt x="815017" y="38172"/>
                  </a:cubicBezTo>
                  <a:cubicBezTo>
                    <a:pt x="842213" y="58149"/>
                    <a:pt x="865789" y="82494"/>
                    <a:pt x="890803" y="105028"/>
                  </a:cubicBezTo>
                  <a:cubicBezTo>
                    <a:pt x="955678" y="157286"/>
                    <a:pt x="977126" y="240229"/>
                    <a:pt x="991442" y="318751"/>
                  </a:cubicBezTo>
                  <a:cubicBezTo>
                    <a:pt x="998680" y="352844"/>
                    <a:pt x="1002086" y="390080"/>
                    <a:pt x="1004321" y="425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375012" y="4182552"/>
              <a:ext cx="460098" cy="490325"/>
            </a:xfrm>
            <a:custGeom>
              <a:rect b="b" l="l" r="r" t="t"/>
              <a:pathLst>
                <a:path extrusionOk="0" h="980650" w="920195">
                  <a:moveTo>
                    <a:pt x="918434" y="413474"/>
                  </a:moveTo>
                  <a:cubicBezTo>
                    <a:pt x="929929" y="554962"/>
                    <a:pt x="883681" y="694265"/>
                    <a:pt x="823117" y="820571"/>
                  </a:cubicBezTo>
                  <a:cubicBezTo>
                    <a:pt x="807151" y="850456"/>
                    <a:pt x="792994" y="881406"/>
                    <a:pt x="774740" y="910013"/>
                  </a:cubicBezTo>
                  <a:cubicBezTo>
                    <a:pt x="766384" y="923917"/>
                    <a:pt x="731791" y="956199"/>
                    <a:pt x="720402" y="980650"/>
                  </a:cubicBezTo>
                  <a:cubicBezTo>
                    <a:pt x="702999" y="956412"/>
                    <a:pt x="681072" y="933665"/>
                    <a:pt x="653025" y="910705"/>
                  </a:cubicBezTo>
                  <a:cubicBezTo>
                    <a:pt x="627480" y="887319"/>
                    <a:pt x="602573" y="861696"/>
                    <a:pt x="570534" y="847366"/>
                  </a:cubicBezTo>
                  <a:cubicBezTo>
                    <a:pt x="554302" y="843264"/>
                    <a:pt x="528704" y="820464"/>
                    <a:pt x="511886" y="827496"/>
                  </a:cubicBezTo>
                  <a:cubicBezTo>
                    <a:pt x="493951" y="822435"/>
                    <a:pt x="471918" y="821263"/>
                    <a:pt x="460741" y="820251"/>
                  </a:cubicBezTo>
                  <a:cubicBezTo>
                    <a:pt x="427851" y="818813"/>
                    <a:pt x="394270" y="816895"/>
                    <a:pt x="361699" y="822009"/>
                  </a:cubicBezTo>
                  <a:cubicBezTo>
                    <a:pt x="354780" y="823554"/>
                    <a:pt x="341422" y="820571"/>
                    <a:pt x="333013" y="822915"/>
                  </a:cubicBezTo>
                  <a:cubicBezTo>
                    <a:pt x="278197" y="820890"/>
                    <a:pt x="223487" y="822595"/>
                    <a:pt x="169681" y="833036"/>
                  </a:cubicBezTo>
                  <a:cubicBezTo>
                    <a:pt x="124923" y="843531"/>
                    <a:pt x="80218" y="858873"/>
                    <a:pt x="37323" y="878796"/>
                  </a:cubicBezTo>
                  <a:cubicBezTo>
                    <a:pt x="35992" y="873682"/>
                    <a:pt x="34502" y="868621"/>
                    <a:pt x="34023" y="864093"/>
                  </a:cubicBezTo>
                  <a:cubicBezTo>
                    <a:pt x="24763" y="831598"/>
                    <a:pt x="10393" y="800541"/>
                    <a:pt x="7413" y="766607"/>
                  </a:cubicBezTo>
                  <a:cubicBezTo>
                    <a:pt x="-6477" y="654951"/>
                    <a:pt x="-3018" y="538288"/>
                    <a:pt x="36578" y="431959"/>
                  </a:cubicBezTo>
                  <a:cubicBezTo>
                    <a:pt x="101080" y="267405"/>
                    <a:pt x="241315" y="15700"/>
                    <a:pt x="437963" y="2116"/>
                  </a:cubicBezTo>
                  <a:cubicBezTo>
                    <a:pt x="599912" y="-7633"/>
                    <a:pt x="683787" y="13462"/>
                    <a:pt x="803425" y="125598"/>
                  </a:cubicBezTo>
                  <a:cubicBezTo>
                    <a:pt x="881765" y="199911"/>
                    <a:pt x="914176" y="307785"/>
                    <a:pt x="918434" y="4134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729678" y="4641360"/>
              <a:ext cx="432677" cy="390858"/>
            </a:xfrm>
            <a:custGeom>
              <a:rect b="b" l="l" r="r" t="t"/>
              <a:pathLst>
                <a:path extrusionOk="0" h="781717" w="865354">
                  <a:moveTo>
                    <a:pt x="861366" y="401891"/>
                  </a:moveTo>
                  <a:cubicBezTo>
                    <a:pt x="892021" y="608476"/>
                    <a:pt x="741728" y="725938"/>
                    <a:pt x="556096" y="765199"/>
                  </a:cubicBezTo>
                  <a:cubicBezTo>
                    <a:pt x="403142" y="794924"/>
                    <a:pt x="247260" y="780914"/>
                    <a:pt x="95211" y="751775"/>
                  </a:cubicBezTo>
                  <a:cubicBezTo>
                    <a:pt x="64183" y="746234"/>
                    <a:pt x="31559" y="729614"/>
                    <a:pt x="0" y="721091"/>
                  </a:cubicBezTo>
                  <a:cubicBezTo>
                    <a:pt x="6972" y="711981"/>
                    <a:pt x="13624" y="702552"/>
                    <a:pt x="19904" y="692857"/>
                  </a:cubicBezTo>
                  <a:cubicBezTo>
                    <a:pt x="61363" y="624084"/>
                    <a:pt x="76051" y="542952"/>
                    <a:pt x="88079" y="464591"/>
                  </a:cubicBezTo>
                  <a:cubicBezTo>
                    <a:pt x="97606" y="384525"/>
                    <a:pt x="89835" y="302913"/>
                    <a:pt x="72752" y="224392"/>
                  </a:cubicBezTo>
                  <a:cubicBezTo>
                    <a:pt x="63119" y="172186"/>
                    <a:pt x="50452" y="129783"/>
                    <a:pt x="29324" y="91907"/>
                  </a:cubicBezTo>
                  <a:cubicBezTo>
                    <a:pt x="31347" y="91374"/>
                    <a:pt x="33263" y="90415"/>
                    <a:pt x="34965" y="89030"/>
                  </a:cubicBezTo>
                  <a:cubicBezTo>
                    <a:pt x="115328" y="21163"/>
                    <a:pt x="323737" y="-8722"/>
                    <a:pt x="427623" y="2199"/>
                  </a:cubicBezTo>
                  <a:cubicBezTo>
                    <a:pt x="634170" y="27716"/>
                    <a:pt x="840823" y="184599"/>
                    <a:pt x="861366" y="401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373384" y="5014664"/>
              <a:ext cx="422560" cy="398103"/>
            </a:xfrm>
            <a:custGeom>
              <a:rect b="b" l="l" r="r" t="t"/>
              <a:pathLst>
                <a:path extrusionOk="0" h="796206" w="845119">
                  <a:moveTo>
                    <a:pt x="818975" y="227307"/>
                  </a:moveTo>
                  <a:cubicBezTo>
                    <a:pt x="845318" y="335021"/>
                    <a:pt x="861497" y="452697"/>
                    <a:pt x="818815" y="558386"/>
                  </a:cubicBezTo>
                  <a:cubicBezTo>
                    <a:pt x="794334" y="614214"/>
                    <a:pt x="749895" y="658536"/>
                    <a:pt x="709661" y="703283"/>
                  </a:cubicBezTo>
                  <a:cubicBezTo>
                    <a:pt x="644040" y="760336"/>
                    <a:pt x="557185" y="797520"/>
                    <a:pt x="469532" y="795868"/>
                  </a:cubicBezTo>
                  <a:cubicBezTo>
                    <a:pt x="424827" y="798478"/>
                    <a:pt x="381240" y="785693"/>
                    <a:pt x="340580" y="768114"/>
                  </a:cubicBezTo>
                  <a:cubicBezTo>
                    <a:pt x="288424" y="746539"/>
                    <a:pt x="243187" y="712872"/>
                    <a:pt x="204336" y="672173"/>
                  </a:cubicBezTo>
                  <a:cubicBezTo>
                    <a:pt x="174427" y="645111"/>
                    <a:pt x="146593" y="615652"/>
                    <a:pt x="124293" y="581879"/>
                  </a:cubicBezTo>
                  <a:cubicBezTo>
                    <a:pt x="94650" y="538463"/>
                    <a:pt x="62718" y="495740"/>
                    <a:pt x="43825" y="446251"/>
                  </a:cubicBezTo>
                  <a:cubicBezTo>
                    <a:pt x="11999" y="348126"/>
                    <a:pt x="-2264" y="243821"/>
                    <a:pt x="291" y="140156"/>
                  </a:cubicBezTo>
                  <a:cubicBezTo>
                    <a:pt x="2153" y="118155"/>
                    <a:pt x="6837" y="96527"/>
                    <a:pt x="9657" y="74633"/>
                  </a:cubicBezTo>
                  <a:cubicBezTo>
                    <a:pt x="20887" y="79800"/>
                    <a:pt x="32223" y="84647"/>
                    <a:pt x="43718" y="89229"/>
                  </a:cubicBezTo>
                  <a:cubicBezTo>
                    <a:pt x="140632" y="134616"/>
                    <a:pt x="246859" y="154166"/>
                    <a:pt x="353619" y="151343"/>
                  </a:cubicBezTo>
                  <a:cubicBezTo>
                    <a:pt x="480868" y="150970"/>
                    <a:pt x="606467" y="94449"/>
                    <a:pt x="691353" y="0"/>
                  </a:cubicBezTo>
                  <a:cubicBezTo>
                    <a:pt x="692577" y="3622"/>
                    <a:pt x="694653" y="7085"/>
                    <a:pt x="697633" y="10121"/>
                  </a:cubicBezTo>
                  <a:cubicBezTo>
                    <a:pt x="749522" y="75272"/>
                    <a:pt x="799975" y="144311"/>
                    <a:pt x="818975" y="227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-91126" y="4829468"/>
              <a:ext cx="451084" cy="464389"/>
            </a:xfrm>
            <a:custGeom>
              <a:rect b="b" l="l" r="r" t="t"/>
              <a:pathLst>
                <a:path extrusionOk="0" h="928778" w="902168">
                  <a:moveTo>
                    <a:pt x="902169" y="426754"/>
                  </a:moveTo>
                  <a:cubicBezTo>
                    <a:pt x="887533" y="458770"/>
                    <a:pt x="873057" y="491105"/>
                    <a:pt x="854590" y="521150"/>
                  </a:cubicBezTo>
                  <a:cubicBezTo>
                    <a:pt x="819146" y="581133"/>
                    <a:pt x="771620" y="631847"/>
                    <a:pt x="723083" y="681229"/>
                  </a:cubicBezTo>
                  <a:cubicBezTo>
                    <a:pt x="663370" y="746966"/>
                    <a:pt x="593333" y="802261"/>
                    <a:pt x="519091" y="850631"/>
                  </a:cubicBezTo>
                  <a:cubicBezTo>
                    <a:pt x="480293" y="876574"/>
                    <a:pt x="438835" y="898894"/>
                    <a:pt x="394130" y="912585"/>
                  </a:cubicBezTo>
                  <a:cubicBezTo>
                    <a:pt x="341655" y="926489"/>
                    <a:pt x="285721" y="933734"/>
                    <a:pt x="231809" y="924944"/>
                  </a:cubicBezTo>
                  <a:cubicBezTo>
                    <a:pt x="115949" y="895645"/>
                    <a:pt x="36332" y="788677"/>
                    <a:pt x="12223" y="675103"/>
                  </a:cubicBezTo>
                  <a:cubicBezTo>
                    <a:pt x="-2998" y="601962"/>
                    <a:pt x="-5286" y="524772"/>
                    <a:pt x="12702" y="451951"/>
                  </a:cubicBezTo>
                  <a:cubicBezTo>
                    <a:pt x="34576" y="367676"/>
                    <a:pt x="73958" y="286278"/>
                    <a:pt x="128030" y="217878"/>
                  </a:cubicBezTo>
                  <a:cubicBezTo>
                    <a:pt x="202219" y="130407"/>
                    <a:pt x="303497" y="73035"/>
                    <a:pt x="410309" y="34626"/>
                  </a:cubicBezTo>
                  <a:cubicBezTo>
                    <a:pt x="464594" y="16514"/>
                    <a:pt x="521326" y="5753"/>
                    <a:pt x="578218" y="693"/>
                  </a:cubicBezTo>
                  <a:cubicBezTo>
                    <a:pt x="598655" y="0"/>
                    <a:pt x="636654" y="6552"/>
                    <a:pt x="660816" y="0"/>
                  </a:cubicBezTo>
                  <a:cubicBezTo>
                    <a:pt x="656984" y="48423"/>
                    <a:pt x="661614" y="97220"/>
                    <a:pt x="678006" y="143885"/>
                  </a:cubicBezTo>
                  <a:cubicBezTo>
                    <a:pt x="697751" y="208023"/>
                    <a:pt x="720582" y="273706"/>
                    <a:pt x="769225" y="322023"/>
                  </a:cubicBezTo>
                  <a:cubicBezTo>
                    <a:pt x="806586" y="365386"/>
                    <a:pt x="852248" y="399639"/>
                    <a:pt x="902169" y="4267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-133426" y="4344602"/>
              <a:ext cx="510868" cy="467525"/>
            </a:xfrm>
            <a:custGeom>
              <a:rect b="b" l="l" r="r" t="t"/>
              <a:pathLst>
                <a:path extrusionOk="0" h="935050" w="1021736">
                  <a:moveTo>
                    <a:pt x="1018649" y="555655"/>
                  </a:moveTo>
                  <a:cubicBezTo>
                    <a:pt x="1019448" y="560183"/>
                    <a:pt x="1020193" y="565776"/>
                    <a:pt x="1021736" y="570890"/>
                  </a:cubicBezTo>
                  <a:cubicBezTo>
                    <a:pt x="916999" y="626718"/>
                    <a:pt x="827110" y="711153"/>
                    <a:pt x="781448" y="820358"/>
                  </a:cubicBezTo>
                  <a:cubicBezTo>
                    <a:pt x="767185" y="856476"/>
                    <a:pt x="756062" y="894405"/>
                    <a:pt x="749835" y="932920"/>
                  </a:cubicBezTo>
                  <a:cubicBezTo>
                    <a:pt x="744460" y="931641"/>
                    <a:pt x="738499" y="932014"/>
                    <a:pt x="733071" y="932067"/>
                  </a:cubicBezTo>
                  <a:cubicBezTo>
                    <a:pt x="701777" y="931428"/>
                    <a:pt x="670644" y="936862"/>
                    <a:pt x="639457" y="934411"/>
                  </a:cubicBezTo>
                  <a:cubicBezTo>
                    <a:pt x="501244" y="924290"/>
                    <a:pt x="362393" y="883591"/>
                    <a:pt x="248449" y="803205"/>
                  </a:cubicBezTo>
                  <a:cubicBezTo>
                    <a:pt x="179582" y="754568"/>
                    <a:pt x="113909" y="696343"/>
                    <a:pt x="71705" y="622510"/>
                  </a:cubicBezTo>
                  <a:cubicBezTo>
                    <a:pt x="869" y="498442"/>
                    <a:pt x="-30424" y="338043"/>
                    <a:pt x="38549" y="206623"/>
                  </a:cubicBezTo>
                  <a:cubicBezTo>
                    <a:pt x="92142" y="80904"/>
                    <a:pt x="222637" y="8775"/>
                    <a:pt x="355634" y="2382"/>
                  </a:cubicBezTo>
                  <a:cubicBezTo>
                    <a:pt x="447066" y="-4969"/>
                    <a:pt x="543394" y="3927"/>
                    <a:pt x="628972" y="39832"/>
                  </a:cubicBezTo>
                  <a:cubicBezTo>
                    <a:pt x="670750" y="57997"/>
                    <a:pt x="707685" y="84366"/>
                    <a:pt x="743342" y="113399"/>
                  </a:cubicBezTo>
                  <a:cubicBezTo>
                    <a:pt x="775913" y="141792"/>
                    <a:pt x="797893" y="179455"/>
                    <a:pt x="826578" y="211471"/>
                  </a:cubicBezTo>
                  <a:cubicBezTo>
                    <a:pt x="854785" y="243753"/>
                    <a:pt x="876605" y="277101"/>
                    <a:pt x="900927" y="312952"/>
                  </a:cubicBezTo>
                  <a:cubicBezTo>
                    <a:pt x="923439" y="344968"/>
                    <a:pt x="947601" y="376078"/>
                    <a:pt x="966547" y="410438"/>
                  </a:cubicBezTo>
                  <a:cubicBezTo>
                    <a:pt x="988633" y="456943"/>
                    <a:pt x="1004440" y="506059"/>
                    <a:pt x="1018649" y="5556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6"/>
          <p:cNvSpPr txBox="1"/>
          <p:nvPr/>
        </p:nvSpPr>
        <p:spPr>
          <a:xfrm>
            <a:off x="950979" y="509588"/>
            <a:ext cx="724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903" name="Google Shape;903;p26"/>
          <p:cNvPicPr preferRelativeResize="0"/>
          <p:nvPr/>
        </p:nvPicPr>
        <p:blipFill rotWithShape="1">
          <a:blip r:embed="rId3">
            <a:alphaModFix/>
          </a:blip>
          <a:srcRect b="34923" l="0" r="0" t="6470"/>
          <a:stretch/>
        </p:blipFill>
        <p:spPr>
          <a:xfrm>
            <a:off x="514350" y="1464336"/>
            <a:ext cx="8115301" cy="3164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4" name="Google Shape;904;p26"/>
          <p:cNvGrpSpPr/>
          <p:nvPr/>
        </p:nvGrpSpPr>
        <p:grpSpPr>
          <a:xfrm>
            <a:off x="6402382" y="3845377"/>
            <a:ext cx="1968218" cy="1177319"/>
            <a:chOff x="6402382" y="3845377"/>
            <a:chExt cx="1968218" cy="1177319"/>
          </a:xfrm>
        </p:grpSpPr>
        <p:sp>
          <p:nvSpPr>
            <p:cNvPr id="905" name="Google Shape;905;p26"/>
            <p:cNvSpPr/>
            <p:nvPr/>
          </p:nvSpPr>
          <p:spPr>
            <a:xfrm rot="361440">
              <a:off x="6448942" y="3941046"/>
              <a:ext cx="1875099" cy="985981"/>
            </a:xfrm>
            <a:custGeom>
              <a:rect b="b" l="l" r="r" t="t"/>
              <a:pathLst>
                <a:path extrusionOk="0" h="1970928" w="3748230">
                  <a:moveTo>
                    <a:pt x="3747906" y="996974"/>
                  </a:moveTo>
                  <a:cubicBezTo>
                    <a:pt x="3739810" y="969490"/>
                    <a:pt x="3704501" y="954662"/>
                    <a:pt x="3685010" y="933245"/>
                  </a:cubicBezTo>
                  <a:cubicBezTo>
                    <a:pt x="3526460" y="788712"/>
                    <a:pt x="3362886" y="649497"/>
                    <a:pt x="3188592" y="524136"/>
                  </a:cubicBezTo>
                  <a:cubicBezTo>
                    <a:pt x="2994883" y="387916"/>
                    <a:pt x="2791878" y="259035"/>
                    <a:pt x="2571406" y="170593"/>
                  </a:cubicBezTo>
                  <a:cubicBezTo>
                    <a:pt x="2308354" y="64628"/>
                    <a:pt x="2031133" y="3744"/>
                    <a:pt x="1747016" y="0"/>
                  </a:cubicBezTo>
                  <a:cubicBezTo>
                    <a:pt x="1262892" y="3894"/>
                    <a:pt x="885519" y="73989"/>
                    <a:pt x="500049" y="385744"/>
                  </a:cubicBezTo>
                  <a:cubicBezTo>
                    <a:pt x="341648" y="505564"/>
                    <a:pt x="194567" y="640810"/>
                    <a:pt x="66751" y="792981"/>
                  </a:cubicBezTo>
                  <a:cubicBezTo>
                    <a:pt x="43212" y="824134"/>
                    <a:pt x="11877" y="856710"/>
                    <a:pt x="6779" y="896625"/>
                  </a:cubicBezTo>
                  <a:cubicBezTo>
                    <a:pt x="6779" y="897374"/>
                    <a:pt x="7004" y="898048"/>
                    <a:pt x="7154" y="898722"/>
                  </a:cubicBezTo>
                  <a:cubicBezTo>
                    <a:pt x="-5290" y="919540"/>
                    <a:pt x="1532" y="947174"/>
                    <a:pt x="5130" y="970089"/>
                  </a:cubicBezTo>
                  <a:cubicBezTo>
                    <a:pt x="65102" y="1184267"/>
                    <a:pt x="246143" y="1339583"/>
                    <a:pt x="422535" y="1462772"/>
                  </a:cubicBezTo>
                  <a:cubicBezTo>
                    <a:pt x="566318" y="1561249"/>
                    <a:pt x="716848" y="1645123"/>
                    <a:pt x="876823" y="1716116"/>
                  </a:cubicBezTo>
                  <a:cubicBezTo>
                    <a:pt x="945566" y="1743450"/>
                    <a:pt x="1016857" y="1764268"/>
                    <a:pt x="1085825" y="1791153"/>
                  </a:cubicBezTo>
                  <a:cubicBezTo>
                    <a:pt x="1141599" y="1811971"/>
                    <a:pt x="1196249" y="1836534"/>
                    <a:pt x="1253897" y="1851736"/>
                  </a:cubicBezTo>
                  <a:cubicBezTo>
                    <a:pt x="1375265" y="1881841"/>
                    <a:pt x="1498357" y="1905580"/>
                    <a:pt x="1622649" y="1921307"/>
                  </a:cubicBezTo>
                  <a:cubicBezTo>
                    <a:pt x="1761035" y="1947368"/>
                    <a:pt x="1901219" y="1968186"/>
                    <a:pt x="2042303" y="1970283"/>
                  </a:cubicBezTo>
                  <a:cubicBezTo>
                    <a:pt x="2194332" y="1975151"/>
                    <a:pt x="2344937" y="1952609"/>
                    <a:pt x="2487370" y="1898691"/>
                  </a:cubicBezTo>
                  <a:cubicBezTo>
                    <a:pt x="2666162" y="1842301"/>
                    <a:pt x="2837681" y="1763744"/>
                    <a:pt x="3001180" y="1672382"/>
                  </a:cubicBezTo>
                  <a:cubicBezTo>
                    <a:pt x="3096760" y="1614793"/>
                    <a:pt x="3187618" y="1549641"/>
                    <a:pt x="3276676" y="1482318"/>
                  </a:cubicBezTo>
                  <a:cubicBezTo>
                    <a:pt x="3353215" y="1432518"/>
                    <a:pt x="3420009" y="1371784"/>
                    <a:pt x="3475633" y="1299443"/>
                  </a:cubicBezTo>
                  <a:cubicBezTo>
                    <a:pt x="3526984" y="1244027"/>
                    <a:pt x="3587931" y="1198345"/>
                    <a:pt x="3635683" y="1139484"/>
                  </a:cubicBezTo>
                  <a:cubicBezTo>
                    <a:pt x="3669043" y="1102415"/>
                    <a:pt x="3709224" y="1069989"/>
                    <a:pt x="3735687" y="1027003"/>
                  </a:cubicBezTo>
                  <a:cubicBezTo>
                    <a:pt x="3736361" y="1025955"/>
                    <a:pt x="3736736" y="1024832"/>
                    <a:pt x="3737261" y="1023708"/>
                  </a:cubicBezTo>
                  <a:cubicBezTo>
                    <a:pt x="3744757" y="1017268"/>
                    <a:pt x="3749555" y="1007683"/>
                    <a:pt x="3747906" y="99697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6" name="Google Shape;906;p26"/>
            <p:cNvGrpSpPr/>
            <p:nvPr/>
          </p:nvGrpSpPr>
          <p:grpSpPr>
            <a:xfrm rot="359533">
              <a:off x="6449738" y="3940733"/>
              <a:ext cx="1874235" cy="985527"/>
              <a:chOff x="12898654" y="7881037"/>
              <a:chExt cx="3748230" cy="1970928"/>
            </a:xfrm>
          </p:grpSpPr>
          <p:sp>
            <p:nvSpPr>
              <p:cNvPr id="907" name="Google Shape;907;p26"/>
              <p:cNvSpPr/>
              <p:nvPr/>
            </p:nvSpPr>
            <p:spPr>
              <a:xfrm>
                <a:off x="12898654" y="7881037"/>
                <a:ext cx="3748230" cy="1970928"/>
              </a:xfrm>
              <a:custGeom>
                <a:rect b="b" l="l" r="r" t="t"/>
                <a:pathLst>
                  <a:path extrusionOk="0" h="1970928" w="3748230">
                    <a:moveTo>
                      <a:pt x="3747906" y="996974"/>
                    </a:moveTo>
                    <a:cubicBezTo>
                      <a:pt x="3739810" y="969490"/>
                      <a:pt x="3704501" y="954662"/>
                      <a:pt x="3685010" y="933245"/>
                    </a:cubicBezTo>
                    <a:cubicBezTo>
                      <a:pt x="3526460" y="788712"/>
                      <a:pt x="3362886" y="649497"/>
                      <a:pt x="3188592" y="524136"/>
                    </a:cubicBezTo>
                    <a:cubicBezTo>
                      <a:pt x="2994883" y="387916"/>
                      <a:pt x="2791878" y="259035"/>
                      <a:pt x="2571406" y="170593"/>
                    </a:cubicBezTo>
                    <a:cubicBezTo>
                      <a:pt x="2308354" y="64628"/>
                      <a:pt x="2031133" y="3744"/>
                      <a:pt x="1747016" y="0"/>
                    </a:cubicBezTo>
                    <a:cubicBezTo>
                      <a:pt x="1262892" y="3894"/>
                      <a:pt x="885519" y="73989"/>
                      <a:pt x="500049" y="385744"/>
                    </a:cubicBezTo>
                    <a:cubicBezTo>
                      <a:pt x="341648" y="505564"/>
                      <a:pt x="194567" y="640810"/>
                      <a:pt x="66751" y="792981"/>
                    </a:cubicBezTo>
                    <a:cubicBezTo>
                      <a:pt x="43212" y="824134"/>
                      <a:pt x="11877" y="856710"/>
                      <a:pt x="6779" y="896625"/>
                    </a:cubicBezTo>
                    <a:cubicBezTo>
                      <a:pt x="6779" y="897374"/>
                      <a:pt x="7004" y="898048"/>
                      <a:pt x="7154" y="898722"/>
                    </a:cubicBezTo>
                    <a:cubicBezTo>
                      <a:pt x="-5290" y="919540"/>
                      <a:pt x="1532" y="947174"/>
                      <a:pt x="5130" y="970089"/>
                    </a:cubicBezTo>
                    <a:cubicBezTo>
                      <a:pt x="65102" y="1184267"/>
                      <a:pt x="246143" y="1339583"/>
                      <a:pt x="422535" y="1462772"/>
                    </a:cubicBezTo>
                    <a:cubicBezTo>
                      <a:pt x="566318" y="1561249"/>
                      <a:pt x="716848" y="1645123"/>
                      <a:pt x="876823" y="1716116"/>
                    </a:cubicBezTo>
                    <a:cubicBezTo>
                      <a:pt x="945566" y="1743450"/>
                      <a:pt x="1016857" y="1764268"/>
                      <a:pt x="1085825" y="1791153"/>
                    </a:cubicBezTo>
                    <a:cubicBezTo>
                      <a:pt x="1141599" y="1811971"/>
                      <a:pt x="1196249" y="1836534"/>
                      <a:pt x="1253897" y="1851736"/>
                    </a:cubicBezTo>
                    <a:cubicBezTo>
                      <a:pt x="1375265" y="1881841"/>
                      <a:pt x="1498357" y="1905580"/>
                      <a:pt x="1622649" y="1921307"/>
                    </a:cubicBezTo>
                    <a:cubicBezTo>
                      <a:pt x="1761035" y="1947368"/>
                      <a:pt x="1901219" y="1968186"/>
                      <a:pt x="2042303" y="1970283"/>
                    </a:cubicBezTo>
                    <a:cubicBezTo>
                      <a:pt x="2194332" y="1975151"/>
                      <a:pt x="2344937" y="1952609"/>
                      <a:pt x="2487370" y="1898691"/>
                    </a:cubicBezTo>
                    <a:cubicBezTo>
                      <a:pt x="2666162" y="1842301"/>
                      <a:pt x="2837681" y="1763744"/>
                      <a:pt x="3001180" y="1672382"/>
                    </a:cubicBezTo>
                    <a:cubicBezTo>
                      <a:pt x="3096760" y="1614793"/>
                      <a:pt x="3187618" y="1549641"/>
                      <a:pt x="3276676" y="1482318"/>
                    </a:cubicBezTo>
                    <a:cubicBezTo>
                      <a:pt x="3353215" y="1432518"/>
                      <a:pt x="3420009" y="1371784"/>
                      <a:pt x="3475633" y="1299443"/>
                    </a:cubicBezTo>
                    <a:cubicBezTo>
                      <a:pt x="3526984" y="1244027"/>
                      <a:pt x="3587931" y="1198345"/>
                      <a:pt x="3635683" y="1139484"/>
                    </a:cubicBezTo>
                    <a:cubicBezTo>
                      <a:pt x="3669043" y="1102415"/>
                      <a:pt x="3709224" y="1069989"/>
                      <a:pt x="3735687" y="1027003"/>
                    </a:cubicBezTo>
                    <a:cubicBezTo>
                      <a:pt x="3736361" y="1025955"/>
                      <a:pt x="3736736" y="1024832"/>
                      <a:pt x="3737261" y="1023708"/>
                    </a:cubicBezTo>
                    <a:cubicBezTo>
                      <a:pt x="3744757" y="1017268"/>
                      <a:pt x="3749555" y="1007683"/>
                      <a:pt x="3747906" y="996974"/>
                    </a:cubicBezTo>
                    <a:close/>
                    <a:moveTo>
                      <a:pt x="3651801" y="1036739"/>
                    </a:moveTo>
                    <a:cubicBezTo>
                      <a:pt x="3594003" y="1093354"/>
                      <a:pt x="3539728" y="1159704"/>
                      <a:pt x="3477132" y="1212424"/>
                    </a:cubicBezTo>
                    <a:cubicBezTo>
                      <a:pt x="3426006" y="1257132"/>
                      <a:pt x="3391597" y="1313148"/>
                      <a:pt x="3340546" y="1358754"/>
                    </a:cubicBezTo>
                    <a:cubicBezTo>
                      <a:pt x="3175474" y="1486586"/>
                      <a:pt x="3008152" y="1610974"/>
                      <a:pt x="2817816" y="1700764"/>
                    </a:cubicBezTo>
                    <a:cubicBezTo>
                      <a:pt x="2642922" y="1783589"/>
                      <a:pt x="2461657" y="1854732"/>
                      <a:pt x="2271921" y="1896220"/>
                    </a:cubicBezTo>
                    <a:cubicBezTo>
                      <a:pt x="2115769" y="1920932"/>
                      <a:pt x="1956243" y="1909624"/>
                      <a:pt x="1800091" y="1890154"/>
                    </a:cubicBezTo>
                    <a:cubicBezTo>
                      <a:pt x="1629546" y="1861771"/>
                      <a:pt x="1460425" y="1839754"/>
                      <a:pt x="1291679" y="1799615"/>
                    </a:cubicBezTo>
                    <a:cubicBezTo>
                      <a:pt x="1224360" y="1783814"/>
                      <a:pt x="1161090" y="1755132"/>
                      <a:pt x="1096470" y="1731243"/>
                    </a:cubicBezTo>
                    <a:cubicBezTo>
                      <a:pt x="1010860" y="1698293"/>
                      <a:pt x="921502" y="1675302"/>
                      <a:pt x="839340" y="1633889"/>
                    </a:cubicBezTo>
                    <a:cubicBezTo>
                      <a:pt x="547202" y="1489058"/>
                      <a:pt x="104459" y="1244551"/>
                      <a:pt x="34217" y="900519"/>
                    </a:cubicBezTo>
                    <a:cubicBezTo>
                      <a:pt x="33692" y="898347"/>
                      <a:pt x="32642" y="896625"/>
                      <a:pt x="31293" y="895127"/>
                    </a:cubicBezTo>
                    <a:cubicBezTo>
                      <a:pt x="206486" y="691883"/>
                      <a:pt x="409266" y="512753"/>
                      <a:pt x="629513" y="358785"/>
                    </a:cubicBezTo>
                    <a:cubicBezTo>
                      <a:pt x="883570" y="171716"/>
                      <a:pt x="1196249" y="84997"/>
                      <a:pt x="1508702" y="68672"/>
                    </a:cubicBezTo>
                    <a:cubicBezTo>
                      <a:pt x="1613429" y="63579"/>
                      <a:pt x="1727675" y="55491"/>
                      <a:pt x="1834425" y="62231"/>
                    </a:cubicBezTo>
                    <a:cubicBezTo>
                      <a:pt x="1993426" y="76085"/>
                      <a:pt x="2153251" y="96605"/>
                      <a:pt x="2306630" y="142136"/>
                    </a:cubicBezTo>
                    <a:cubicBezTo>
                      <a:pt x="2433995" y="182500"/>
                      <a:pt x="2561360" y="225860"/>
                      <a:pt x="2681529" y="284796"/>
                    </a:cubicBezTo>
                    <a:cubicBezTo>
                      <a:pt x="2775685" y="331526"/>
                      <a:pt x="2865119" y="386867"/>
                      <a:pt x="2955526" y="440337"/>
                    </a:cubicBezTo>
                    <a:cubicBezTo>
                      <a:pt x="3217004" y="599996"/>
                      <a:pt x="3448046" y="802866"/>
                      <a:pt x="3676989" y="1005136"/>
                    </a:cubicBezTo>
                    <a:cubicBezTo>
                      <a:pt x="3668743" y="1016295"/>
                      <a:pt x="3661172" y="1029100"/>
                      <a:pt x="3651801" y="10367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6"/>
              <p:cNvSpPr/>
              <p:nvPr/>
            </p:nvSpPr>
            <p:spPr>
              <a:xfrm>
                <a:off x="13977288" y="8076978"/>
                <a:ext cx="1548884" cy="1445212"/>
              </a:xfrm>
              <a:custGeom>
                <a:rect b="b" l="l" r="r" t="t"/>
                <a:pathLst>
                  <a:path extrusionOk="0" h="1445212" w="1548884">
                    <a:moveTo>
                      <a:pt x="1277548" y="144047"/>
                    </a:moveTo>
                    <a:cubicBezTo>
                      <a:pt x="1238041" y="104581"/>
                      <a:pt x="1187440" y="76423"/>
                      <a:pt x="1135564" y="56803"/>
                    </a:cubicBezTo>
                    <a:cubicBezTo>
                      <a:pt x="1116223" y="52534"/>
                      <a:pt x="1088036" y="36883"/>
                      <a:pt x="1066071" y="37482"/>
                    </a:cubicBezTo>
                    <a:cubicBezTo>
                      <a:pt x="992306" y="15241"/>
                      <a:pt x="912768" y="4607"/>
                      <a:pt x="851821" y="1761"/>
                    </a:cubicBezTo>
                    <a:cubicBezTo>
                      <a:pt x="734951" y="-3856"/>
                      <a:pt x="616507" y="2435"/>
                      <a:pt x="505783" y="43173"/>
                    </a:cubicBezTo>
                    <a:cubicBezTo>
                      <a:pt x="434941" y="64067"/>
                      <a:pt x="364924" y="89004"/>
                      <a:pt x="303153" y="130567"/>
                    </a:cubicBezTo>
                    <a:cubicBezTo>
                      <a:pt x="242581" y="169134"/>
                      <a:pt x="180960" y="209947"/>
                      <a:pt x="138530" y="269033"/>
                    </a:cubicBezTo>
                    <a:cubicBezTo>
                      <a:pt x="41300" y="407799"/>
                      <a:pt x="-5928" y="582362"/>
                      <a:pt x="594" y="751157"/>
                    </a:cubicBezTo>
                    <a:cubicBezTo>
                      <a:pt x="3593" y="851057"/>
                      <a:pt x="49022" y="941745"/>
                      <a:pt x="93851" y="1028914"/>
                    </a:cubicBezTo>
                    <a:cubicBezTo>
                      <a:pt x="160195" y="1170601"/>
                      <a:pt x="280813" y="1282932"/>
                      <a:pt x="416050" y="1358942"/>
                    </a:cubicBezTo>
                    <a:cubicBezTo>
                      <a:pt x="542366" y="1410090"/>
                      <a:pt x="677528" y="1442816"/>
                      <a:pt x="814189" y="1445212"/>
                    </a:cubicBezTo>
                    <a:cubicBezTo>
                      <a:pt x="828133" y="1445137"/>
                      <a:pt x="842226" y="1445512"/>
                      <a:pt x="856170" y="1443939"/>
                    </a:cubicBezTo>
                    <a:cubicBezTo>
                      <a:pt x="910069" y="1440944"/>
                      <a:pt x="962470" y="1424244"/>
                      <a:pt x="1012321" y="1404324"/>
                    </a:cubicBezTo>
                    <a:cubicBezTo>
                      <a:pt x="1122670" y="1364484"/>
                      <a:pt x="1225822" y="1304050"/>
                      <a:pt x="1310307" y="1222348"/>
                    </a:cubicBezTo>
                    <a:cubicBezTo>
                      <a:pt x="1343367" y="1189397"/>
                      <a:pt x="1371779" y="1152178"/>
                      <a:pt x="1395018" y="1111739"/>
                    </a:cubicBezTo>
                    <a:cubicBezTo>
                      <a:pt x="1472606" y="991695"/>
                      <a:pt x="1535952" y="860118"/>
                      <a:pt x="1540975" y="714762"/>
                    </a:cubicBezTo>
                    <a:cubicBezTo>
                      <a:pt x="1571035" y="544693"/>
                      <a:pt x="1513012" y="398813"/>
                      <a:pt x="1407687" y="266937"/>
                    </a:cubicBezTo>
                    <a:cubicBezTo>
                      <a:pt x="1386097" y="246268"/>
                      <a:pt x="1323201" y="170632"/>
                      <a:pt x="1277548" y="144047"/>
                    </a:cubicBezTo>
                    <a:close/>
                    <a:moveTo>
                      <a:pt x="1478904" y="728541"/>
                    </a:moveTo>
                    <a:cubicBezTo>
                      <a:pt x="1475380" y="780064"/>
                      <a:pt x="1464435" y="830463"/>
                      <a:pt x="1447943" y="879364"/>
                    </a:cubicBezTo>
                    <a:cubicBezTo>
                      <a:pt x="1410835" y="976268"/>
                      <a:pt x="1353637" y="1073921"/>
                      <a:pt x="1289542" y="1156372"/>
                    </a:cubicBezTo>
                    <a:cubicBezTo>
                      <a:pt x="1175970" y="1276267"/>
                      <a:pt x="1017644" y="1359092"/>
                      <a:pt x="854370" y="1383880"/>
                    </a:cubicBezTo>
                    <a:cubicBezTo>
                      <a:pt x="854820" y="1383880"/>
                      <a:pt x="855195" y="1383805"/>
                      <a:pt x="855645" y="1383805"/>
                    </a:cubicBezTo>
                    <a:cubicBezTo>
                      <a:pt x="856919" y="1383730"/>
                      <a:pt x="858118" y="1383655"/>
                      <a:pt x="859393" y="1383580"/>
                    </a:cubicBezTo>
                    <a:cubicBezTo>
                      <a:pt x="839452" y="1385227"/>
                      <a:pt x="820261" y="1385677"/>
                      <a:pt x="799496" y="1384778"/>
                    </a:cubicBezTo>
                    <a:cubicBezTo>
                      <a:pt x="678128" y="1380360"/>
                      <a:pt x="560808" y="1350555"/>
                      <a:pt x="447386" y="1307195"/>
                    </a:cubicBezTo>
                    <a:cubicBezTo>
                      <a:pt x="333289" y="1243691"/>
                      <a:pt x="229163" y="1151954"/>
                      <a:pt x="165592" y="1036852"/>
                    </a:cubicBezTo>
                    <a:cubicBezTo>
                      <a:pt x="126161" y="958220"/>
                      <a:pt x="78033" y="877267"/>
                      <a:pt x="64390" y="788002"/>
                    </a:cubicBezTo>
                    <a:cubicBezTo>
                      <a:pt x="45723" y="635606"/>
                      <a:pt x="85905" y="478718"/>
                      <a:pt x="159370" y="344894"/>
                    </a:cubicBezTo>
                    <a:cubicBezTo>
                      <a:pt x="192355" y="284685"/>
                      <a:pt x="244230" y="239303"/>
                      <a:pt x="301129" y="202159"/>
                    </a:cubicBezTo>
                    <a:cubicBezTo>
                      <a:pt x="351805" y="167112"/>
                      <a:pt x="405705" y="136109"/>
                      <a:pt x="464627" y="117312"/>
                    </a:cubicBezTo>
                    <a:cubicBezTo>
                      <a:pt x="572352" y="77397"/>
                      <a:pt x="690122" y="50063"/>
                      <a:pt x="806543" y="55230"/>
                    </a:cubicBezTo>
                    <a:cubicBezTo>
                      <a:pt x="875136" y="54631"/>
                      <a:pt x="960071" y="60622"/>
                      <a:pt x="1039534" y="79793"/>
                    </a:cubicBezTo>
                    <a:cubicBezTo>
                      <a:pt x="1043207" y="87282"/>
                      <a:pt x="1049804" y="93273"/>
                      <a:pt x="1058350" y="95669"/>
                    </a:cubicBezTo>
                    <a:cubicBezTo>
                      <a:pt x="1117497" y="110123"/>
                      <a:pt x="1174546" y="134311"/>
                      <a:pt x="1224023" y="169658"/>
                    </a:cubicBezTo>
                    <a:cubicBezTo>
                      <a:pt x="1228221" y="191001"/>
                      <a:pt x="1254158" y="198340"/>
                      <a:pt x="1268402" y="212643"/>
                    </a:cubicBezTo>
                    <a:cubicBezTo>
                      <a:pt x="1282945" y="225374"/>
                      <a:pt x="1297188" y="239378"/>
                      <a:pt x="1311582" y="253457"/>
                    </a:cubicBezTo>
                    <a:cubicBezTo>
                      <a:pt x="1390445" y="330666"/>
                      <a:pt x="1455814" y="429367"/>
                      <a:pt x="1479953" y="538478"/>
                    </a:cubicBezTo>
                    <a:cubicBezTo>
                      <a:pt x="1494271" y="601308"/>
                      <a:pt x="1486025" y="665411"/>
                      <a:pt x="1478904" y="7285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6"/>
              <p:cNvSpPr/>
              <p:nvPr/>
            </p:nvSpPr>
            <p:spPr>
              <a:xfrm>
                <a:off x="14448888" y="8412919"/>
                <a:ext cx="668022" cy="702530"/>
              </a:xfrm>
              <a:custGeom>
                <a:rect b="b" l="l" r="r" t="t"/>
                <a:pathLst>
                  <a:path extrusionOk="0" h="702530" w="668022">
                    <a:moveTo>
                      <a:pt x="297834" y="4834"/>
                    </a:moveTo>
                    <a:cubicBezTo>
                      <a:pt x="258628" y="12847"/>
                      <a:pt x="141008" y="48194"/>
                      <a:pt x="132612" y="89606"/>
                    </a:cubicBezTo>
                    <a:cubicBezTo>
                      <a:pt x="48351" y="152886"/>
                      <a:pt x="6371" y="255407"/>
                      <a:pt x="673" y="358452"/>
                    </a:cubicBezTo>
                    <a:cubicBezTo>
                      <a:pt x="-11321" y="544322"/>
                      <a:pt x="138609" y="688180"/>
                      <a:pt x="318675" y="702034"/>
                    </a:cubicBezTo>
                    <a:cubicBezTo>
                      <a:pt x="452937" y="709598"/>
                      <a:pt x="584350" y="629993"/>
                      <a:pt x="639975" y="507777"/>
                    </a:cubicBezTo>
                    <a:cubicBezTo>
                      <a:pt x="685553" y="401362"/>
                      <a:pt x="674159" y="270759"/>
                      <a:pt x="616135" y="170709"/>
                    </a:cubicBezTo>
                    <a:cubicBezTo>
                      <a:pt x="551516" y="52387"/>
                      <a:pt x="434570" y="-19879"/>
                      <a:pt x="297834" y="48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0" name="Google Shape;910;p26"/>
            <p:cNvSpPr/>
            <p:nvPr/>
          </p:nvSpPr>
          <p:spPr>
            <a:xfrm rot="361440">
              <a:off x="7022006" y="4065041"/>
              <a:ext cx="714337" cy="665636"/>
            </a:xfrm>
            <a:custGeom>
              <a:rect b="b" l="l" r="r" t="t"/>
              <a:pathLst>
                <a:path extrusionOk="0" h="1330573" w="1427925">
                  <a:moveTo>
                    <a:pt x="1051729" y="789116"/>
                  </a:moveTo>
                  <a:cubicBezTo>
                    <a:pt x="1097308" y="682701"/>
                    <a:pt x="1085913" y="552097"/>
                    <a:pt x="1027890" y="452048"/>
                  </a:cubicBezTo>
                  <a:cubicBezTo>
                    <a:pt x="963270" y="333726"/>
                    <a:pt x="846325" y="261385"/>
                    <a:pt x="709589" y="286098"/>
                  </a:cubicBezTo>
                  <a:cubicBezTo>
                    <a:pt x="670382" y="294111"/>
                    <a:pt x="552762" y="329458"/>
                    <a:pt x="544366" y="370870"/>
                  </a:cubicBezTo>
                  <a:cubicBezTo>
                    <a:pt x="460105" y="434150"/>
                    <a:pt x="418125" y="536671"/>
                    <a:pt x="412428" y="639716"/>
                  </a:cubicBezTo>
                  <a:cubicBezTo>
                    <a:pt x="400433" y="825586"/>
                    <a:pt x="550363" y="969444"/>
                    <a:pt x="730429" y="983298"/>
                  </a:cubicBezTo>
                  <a:cubicBezTo>
                    <a:pt x="864766" y="990862"/>
                    <a:pt x="996105" y="911331"/>
                    <a:pt x="1051729" y="789116"/>
                  </a:cubicBezTo>
                  <a:close/>
                  <a:moveTo>
                    <a:pt x="1420032" y="483950"/>
                  </a:moveTo>
                  <a:cubicBezTo>
                    <a:pt x="1434350" y="546706"/>
                    <a:pt x="1426179" y="610884"/>
                    <a:pt x="1419057" y="673939"/>
                  </a:cubicBezTo>
                  <a:cubicBezTo>
                    <a:pt x="1415534" y="725461"/>
                    <a:pt x="1404589" y="775935"/>
                    <a:pt x="1388097" y="824762"/>
                  </a:cubicBezTo>
                  <a:cubicBezTo>
                    <a:pt x="1350989" y="921666"/>
                    <a:pt x="1293791" y="1019319"/>
                    <a:pt x="1229771" y="1101770"/>
                  </a:cubicBezTo>
                  <a:cubicBezTo>
                    <a:pt x="1116124" y="1221664"/>
                    <a:pt x="957873" y="1304489"/>
                    <a:pt x="794524" y="1329277"/>
                  </a:cubicBezTo>
                  <a:cubicBezTo>
                    <a:pt x="794899" y="1329202"/>
                    <a:pt x="795424" y="1329202"/>
                    <a:pt x="795798" y="1329127"/>
                  </a:cubicBezTo>
                  <a:cubicBezTo>
                    <a:pt x="797073" y="1329052"/>
                    <a:pt x="798272" y="1328978"/>
                    <a:pt x="799547" y="1328903"/>
                  </a:cubicBezTo>
                  <a:cubicBezTo>
                    <a:pt x="779606" y="1330625"/>
                    <a:pt x="760340" y="1331000"/>
                    <a:pt x="739650" y="1330101"/>
                  </a:cubicBezTo>
                  <a:cubicBezTo>
                    <a:pt x="618281" y="1325757"/>
                    <a:pt x="500961" y="1295877"/>
                    <a:pt x="387539" y="1252518"/>
                  </a:cubicBezTo>
                  <a:cubicBezTo>
                    <a:pt x="273443" y="1189013"/>
                    <a:pt x="169316" y="1097276"/>
                    <a:pt x="105746" y="982175"/>
                  </a:cubicBezTo>
                  <a:cubicBezTo>
                    <a:pt x="66314" y="903468"/>
                    <a:pt x="18187" y="822590"/>
                    <a:pt x="4543" y="733250"/>
                  </a:cubicBezTo>
                  <a:cubicBezTo>
                    <a:pt x="-14123" y="580929"/>
                    <a:pt x="26133" y="423965"/>
                    <a:pt x="99524" y="290142"/>
                  </a:cubicBezTo>
                  <a:cubicBezTo>
                    <a:pt x="132508" y="229933"/>
                    <a:pt x="184309" y="184551"/>
                    <a:pt x="241208" y="147482"/>
                  </a:cubicBezTo>
                  <a:cubicBezTo>
                    <a:pt x="291884" y="112435"/>
                    <a:pt x="345784" y="81431"/>
                    <a:pt x="404706" y="62635"/>
                  </a:cubicBezTo>
                  <a:cubicBezTo>
                    <a:pt x="512431" y="22720"/>
                    <a:pt x="630201" y="-4539"/>
                    <a:pt x="746621" y="628"/>
                  </a:cubicBezTo>
                  <a:cubicBezTo>
                    <a:pt x="815214" y="-46"/>
                    <a:pt x="900075" y="6020"/>
                    <a:pt x="979538" y="25041"/>
                  </a:cubicBezTo>
                  <a:cubicBezTo>
                    <a:pt x="983136" y="32605"/>
                    <a:pt x="989883" y="38596"/>
                    <a:pt x="998429" y="41067"/>
                  </a:cubicBezTo>
                  <a:cubicBezTo>
                    <a:pt x="1057576" y="55520"/>
                    <a:pt x="1114549" y="79634"/>
                    <a:pt x="1164026" y="114981"/>
                  </a:cubicBezTo>
                  <a:cubicBezTo>
                    <a:pt x="1168150" y="136398"/>
                    <a:pt x="1194162" y="143663"/>
                    <a:pt x="1208480" y="157966"/>
                  </a:cubicBezTo>
                  <a:cubicBezTo>
                    <a:pt x="1222949" y="170697"/>
                    <a:pt x="1237192" y="184776"/>
                    <a:pt x="1251660" y="198780"/>
                  </a:cubicBezTo>
                  <a:cubicBezTo>
                    <a:pt x="1330598" y="276063"/>
                    <a:pt x="1395893" y="374765"/>
                    <a:pt x="1420032" y="483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 rot="361440">
              <a:off x="6464723" y="3969825"/>
              <a:ext cx="1823767" cy="925839"/>
            </a:xfrm>
            <a:custGeom>
              <a:rect b="b" l="l" r="r" t="t"/>
              <a:pathLst>
                <a:path extrusionOk="0" h="1850707" w="3645620">
                  <a:moveTo>
                    <a:pt x="2588165" y="851040"/>
                  </a:moveTo>
                  <a:cubicBezTo>
                    <a:pt x="2618226" y="680971"/>
                    <a:pt x="2560203" y="535090"/>
                    <a:pt x="2454878" y="403214"/>
                  </a:cubicBezTo>
                  <a:cubicBezTo>
                    <a:pt x="2433363" y="382470"/>
                    <a:pt x="2370317" y="306684"/>
                    <a:pt x="2324738" y="280249"/>
                  </a:cubicBezTo>
                  <a:cubicBezTo>
                    <a:pt x="2285307" y="240859"/>
                    <a:pt x="2234706" y="212776"/>
                    <a:pt x="2182830" y="193155"/>
                  </a:cubicBezTo>
                  <a:cubicBezTo>
                    <a:pt x="2163414" y="188887"/>
                    <a:pt x="2135377" y="173235"/>
                    <a:pt x="2113337" y="173760"/>
                  </a:cubicBezTo>
                  <a:cubicBezTo>
                    <a:pt x="2039572" y="151518"/>
                    <a:pt x="1960109" y="140959"/>
                    <a:pt x="1899087" y="138113"/>
                  </a:cubicBezTo>
                  <a:cubicBezTo>
                    <a:pt x="1782142" y="132497"/>
                    <a:pt x="1663772" y="138787"/>
                    <a:pt x="1553049" y="179601"/>
                  </a:cubicBezTo>
                  <a:cubicBezTo>
                    <a:pt x="1482207" y="200494"/>
                    <a:pt x="1412190" y="225432"/>
                    <a:pt x="1350419" y="266919"/>
                  </a:cubicBezTo>
                  <a:cubicBezTo>
                    <a:pt x="1289847" y="305486"/>
                    <a:pt x="1228226" y="346300"/>
                    <a:pt x="1185796" y="405386"/>
                  </a:cubicBezTo>
                  <a:cubicBezTo>
                    <a:pt x="1088566" y="544227"/>
                    <a:pt x="1041338" y="718714"/>
                    <a:pt x="1047860" y="887510"/>
                  </a:cubicBezTo>
                  <a:cubicBezTo>
                    <a:pt x="1050859" y="987409"/>
                    <a:pt x="1096288" y="1078098"/>
                    <a:pt x="1141117" y="1165267"/>
                  </a:cubicBezTo>
                  <a:cubicBezTo>
                    <a:pt x="1207461" y="1306953"/>
                    <a:pt x="1328079" y="1419284"/>
                    <a:pt x="1463316" y="1495294"/>
                  </a:cubicBezTo>
                  <a:cubicBezTo>
                    <a:pt x="1589632" y="1546442"/>
                    <a:pt x="1724794" y="1579168"/>
                    <a:pt x="1861455" y="1581565"/>
                  </a:cubicBezTo>
                  <a:cubicBezTo>
                    <a:pt x="1875398" y="1581490"/>
                    <a:pt x="1889492" y="1581939"/>
                    <a:pt x="1903360" y="1580366"/>
                  </a:cubicBezTo>
                  <a:cubicBezTo>
                    <a:pt x="1957260" y="1577371"/>
                    <a:pt x="2009661" y="1560671"/>
                    <a:pt x="2059587" y="1540676"/>
                  </a:cubicBezTo>
                  <a:cubicBezTo>
                    <a:pt x="2169936" y="1500911"/>
                    <a:pt x="2273088" y="1440477"/>
                    <a:pt x="2357573" y="1358700"/>
                  </a:cubicBezTo>
                  <a:cubicBezTo>
                    <a:pt x="2390633" y="1325750"/>
                    <a:pt x="2419044" y="1288531"/>
                    <a:pt x="2442284" y="1248092"/>
                  </a:cubicBezTo>
                  <a:cubicBezTo>
                    <a:pt x="2519722" y="1127898"/>
                    <a:pt x="2583068" y="996396"/>
                    <a:pt x="2588165" y="851040"/>
                  </a:cubicBezTo>
                  <a:close/>
                  <a:moveTo>
                    <a:pt x="3645621" y="945323"/>
                  </a:moveTo>
                  <a:cubicBezTo>
                    <a:pt x="3637375" y="956631"/>
                    <a:pt x="3629804" y="969436"/>
                    <a:pt x="3620433" y="977150"/>
                  </a:cubicBezTo>
                  <a:cubicBezTo>
                    <a:pt x="3562635" y="1033764"/>
                    <a:pt x="3508360" y="1100040"/>
                    <a:pt x="3445764" y="1152835"/>
                  </a:cubicBezTo>
                  <a:cubicBezTo>
                    <a:pt x="3394638" y="1197543"/>
                    <a:pt x="3360229" y="1253559"/>
                    <a:pt x="3309178" y="1299165"/>
                  </a:cubicBezTo>
                  <a:cubicBezTo>
                    <a:pt x="3144106" y="1426997"/>
                    <a:pt x="2976709" y="1551385"/>
                    <a:pt x="2786448" y="1641175"/>
                  </a:cubicBezTo>
                  <a:cubicBezTo>
                    <a:pt x="2611554" y="1724000"/>
                    <a:pt x="2430289" y="1795068"/>
                    <a:pt x="2240553" y="1836556"/>
                  </a:cubicBezTo>
                  <a:cubicBezTo>
                    <a:pt x="2084401" y="1861268"/>
                    <a:pt x="1924875" y="1849960"/>
                    <a:pt x="1768723" y="1830490"/>
                  </a:cubicBezTo>
                  <a:cubicBezTo>
                    <a:pt x="1598178" y="1802033"/>
                    <a:pt x="1429057" y="1780091"/>
                    <a:pt x="1260311" y="1739951"/>
                  </a:cubicBezTo>
                  <a:cubicBezTo>
                    <a:pt x="1192992" y="1724150"/>
                    <a:pt x="1129797" y="1695468"/>
                    <a:pt x="1065102" y="1671579"/>
                  </a:cubicBezTo>
                  <a:cubicBezTo>
                    <a:pt x="979492" y="1638629"/>
                    <a:pt x="890134" y="1615638"/>
                    <a:pt x="807972" y="1574226"/>
                  </a:cubicBezTo>
                  <a:cubicBezTo>
                    <a:pt x="515834" y="1429394"/>
                    <a:pt x="73091" y="1184887"/>
                    <a:pt x="2924" y="840855"/>
                  </a:cubicBezTo>
                  <a:cubicBezTo>
                    <a:pt x="2474" y="838758"/>
                    <a:pt x="1424" y="836886"/>
                    <a:pt x="0" y="835388"/>
                  </a:cubicBezTo>
                  <a:cubicBezTo>
                    <a:pt x="175118" y="632069"/>
                    <a:pt x="377973" y="453089"/>
                    <a:pt x="598220" y="299121"/>
                  </a:cubicBezTo>
                  <a:cubicBezTo>
                    <a:pt x="852277" y="112052"/>
                    <a:pt x="1164956" y="25333"/>
                    <a:pt x="1477410" y="9008"/>
                  </a:cubicBezTo>
                  <a:cubicBezTo>
                    <a:pt x="1582061" y="3915"/>
                    <a:pt x="1696382" y="-4172"/>
                    <a:pt x="1803132" y="2567"/>
                  </a:cubicBezTo>
                  <a:cubicBezTo>
                    <a:pt x="1962133" y="16421"/>
                    <a:pt x="2121958" y="37015"/>
                    <a:pt x="2275337" y="82472"/>
                  </a:cubicBezTo>
                  <a:cubicBezTo>
                    <a:pt x="2402702" y="122836"/>
                    <a:pt x="2530068" y="166196"/>
                    <a:pt x="2650236" y="225132"/>
                  </a:cubicBezTo>
                  <a:cubicBezTo>
                    <a:pt x="2744392" y="271862"/>
                    <a:pt x="2833825" y="327129"/>
                    <a:pt x="2924233" y="380673"/>
                  </a:cubicBezTo>
                  <a:cubicBezTo>
                    <a:pt x="3185636" y="540258"/>
                    <a:pt x="3416678" y="742977"/>
                    <a:pt x="3645621" y="945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26"/>
          <p:cNvGrpSpPr/>
          <p:nvPr/>
        </p:nvGrpSpPr>
        <p:grpSpPr>
          <a:xfrm>
            <a:off x="284" y="1514279"/>
            <a:ext cx="1917775" cy="1056145"/>
            <a:chOff x="284" y="1514279"/>
            <a:chExt cx="1917775" cy="1056145"/>
          </a:xfrm>
        </p:grpSpPr>
        <p:grpSp>
          <p:nvGrpSpPr>
            <p:cNvPr id="913" name="Google Shape;913;p26"/>
            <p:cNvGrpSpPr/>
            <p:nvPr/>
          </p:nvGrpSpPr>
          <p:grpSpPr>
            <a:xfrm rot="-1137838">
              <a:off x="27120" y="1804232"/>
              <a:ext cx="1864102" cy="476239"/>
              <a:chOff x="54139" y="3607896"/>
              <a:chExt cx="3727901" cy="952339"/>
            </a:xfrm>
          </p:grpSpPr>
          <p:sp>
            <p:nvSpPr>
              <p:cNvPr id="914" name="Google Shape;914;p26"/>
              <p:cNvSpPr/>
              <p:nvPr/>
            </p:nvSpPr>
            <p:spPr>
              <a:xfrm>
                <a:off x="54139" y="3673916"/>
                <a:ext cx="540413" cy="886319"/>
              </a:xfrm>
              <a:custGeom>
                <a:rect b="b" l="l" r="r" t="t"/>
                <a:pathLst>
                  <a:path extrusionOk="0" h="886319" w="540413">
                    <a:moveTo>
                      <a:pt x="528146" y="304923"/>
                    </a:moveTo>
                    <a:cubicBezTo>
                      <a:pt x="525089" y="260422"/>
                      <a:pt x="519124" y="217117"/>
                      <a:pt x="516365" y="172467"/>
                    </a:cubicBezTo>
                    <a:cubicBezTo>
                      <a:pt x="513085" y="109598"/>
                      <a:pt x="528295" y="37322"/>
                      <a:pt x="452319" y="14101"/>
                    </a:cubicBezTo>
                    <a:cubicBezTo>
                      <a:pt x="428162" y="3947"/>
                      <a:pt x="403631" y="3275"/>
                      <a:pt x="377536" y="1931"/>
                    </a:cubicBezTo>
                    <a:cubicBezTo>
                      <a:pt x="358970" y="811"/>
                      <a:pt x="320050" y="-7328"/>
                      <a:pt x="320498" y="21045"/>
                    </a:cubicBezTo>
                    <a:cubicBezTo>
                      <a:pt x="261894" y="90036"/>
                      <a:pt x="228566" y="174781"/>
                      <a:pt x="192404" y="256689"/>
                    </a:cubicBezTo>
                    <a:cubicBezTo>
                      <a:pt x="148265" y="351440"/>
                      <a:pt x="111209" y="449177"/>
                      <a:pt x="75122" y="547287"/>
                    </a:cubicBezTo>
                    <a:cubicBezTo>
                      <a:pt x="44553" y="624566"/>
                      <a:pt x="22632" y="705055"/>
                      <a:pt x="4142" y="785917"/>
                    </a:cubicBezTo>
                    <a:cubicBezTo>
                      <a:pt x="2203" y="808018"/>
                      <a:pt x="-2792" y="831613"/>
                      <a:pt x="2054" y="853490"/>
                    </a:cubicBezTo>
                    <a:cubicBezTo>
                      <a:pt x="13909" y="878503"/>
                      <a:pt x="46193" y="884625"/>
                      <a:pt x="71394" y="886193"/>
                    </a:cubicBezTo>
                    <a:cubicBezTo>
                      <a:pt x="92569" y="888209"/>
                      <a:pt x="101516" y="865735"/>
                      <a:pt x="107407" y="849159"/>
                    </a:cubicBezTo>
                    <a:cubicBezTo>
                      <a:pt x="114713" y="828551"/>
                      <a:pt x="119783" y="807048"/>
                      <a:pt x="127090" y="786440"/>
                    </a:cubicBezTo>
                    <a:cubicBezTo>
                      <a:pt x="143941" y="740521"/>
                      <a:pt x="164146" y="696095"/>
                      <a:pt x="182115" y="650698"/>
                    </a:cubicBezTo>
                    <a:cubicBezTo>
                      <a:pt x="189869" y="632480"/>
                      <a:pt x="197251" y="614038"/>
                      <a:pt x="205080" y="595819"/>
                    </a:cubicBezTo>
                    <a:cubicBezTo>
                      <a:pt x="207093" y="593953"/>
                      <a:pt x="210150" y="593505"/>
                      <a:pt x="212685" y="592833"/>
                    </a:cubicBezTo>
                    <a:cubicBezTo>
                      <a:pt x="275762" y="584918"/>
                      <a:pt x="338541" y="596566"/>
                      <a:pt x="401693" y="600075"/>
                    </a:cubicBezTo>
                    <a:cubicBezTo>
                      <a:pt x="409596" y="620683"/>
                      <a:pt x="408403" y="643456"/>
                      <a:pt x="410640" y="665109"/>
                    </a:cubicBezTo>
                    <a:cubicBezTo>
                      <a:pt x="412355" y="690644"/>
                      <a:pt x="414815" y="718047"/>
                      <a:pt x="415934" y="745673"/>
                    </a:cubicBezTo>
                    <a:cubicBezTo>
                      <a:pt x="416754" y="765832"/>
                      <a:pt x="416978" y="785992"/>
                      <a:pt x="419065" y="806077"/>
                    </a:cubicBezTo>
                    <a:cubicBezTo>
                      <a:pt x="420631" y="818546"/>
                      <a:pt x="420407" y="832359"/>
                      <a:pt x="428907" y="842439"/>
                    </a:cubicBezTo>
                    <a:cubicBezTo>
                      <a:pt x="438078" y="853340"/>
                      <a:pt x="451946" y="858716"/>
                      <a:pt x="465590" y="861404"/>
                    </a:cubicBezTo>
                    <a:cubicBezTo>
                      <a:pt x="516440" y="874172"/>
                      <a:pt x="529861" y="841021"/>
                      <a:pt x="535378" y="797715"/>
                    </a:cubicBezTo>
                    <a:cubicBezTo>
                      <a:pt x="543803" y="715881"/>
                      <a:pt x="539330" y="633227"/>
                      <a:pt x="538361" y="551095"/>
                    </a:cubicBezTo>
                    <a:cubicBezTo>
                      <a:pt x="535453" y="469038"/>
                      <a:pt x="536198" y="386756"/>
                      <a:pt x="528146" y="304923"/>
                    </a:cubicBezTo>
                    <a:close/>
                    <a:moveTo>
                      <a:pt x="359940" y="151187"/>
                    </a:moveTo>
                    <a:cubicBezTo>
                      <a:pt x="415039" y="152606"/>
                      <a:pt x="415337" y="222194"/>
                      <a:pt x="415412" y="263334"/>
                    </a:cubicBezTo>
                    <a:cubicBezTo>
                      <a:pt x="415412" y="292753"/>
                      <a:pt x="415486" y="322245"/>
                      <a:pt x="413846" y="351589"/>
                    </a:cubicBezTo>
                    <a:cubicBezTo>
                      <a:pt x="409969" y="387055"/>
                      <a:pt x="412504" y="426702"/>
                      <a:pt x="393790" y="458286"/>
                    </a:cubicBezTo>
                    <a:cubicBezTo>
                      <a:pt x="378878" y="463438"/>
                      <a:pt x="360462" y="458883"/>
                      <a:pt x="344431" y="460302"/>
                    </a:cubicBezTo>
                    <a:cubicBezTo>
                      <a:pt x="316695" y="459032"/>
                      <a:pt x="286648" y="463139"/>
                      <a:pt x="260850" y="451790"/>
                    </a:cubicBezTo>
                    <a:cubicBezTo>
                      <a:pt x="264429" y="417070"/>
                      <a:pt x="272780" y="382724"/>
                      <a:pt x="283591" y="349498"/>
                    </a:cubicBezTo>
                    <a:cubicBezTo>
                      <a:pt x="291121" y="342704"/>
                      <a:pt x="291941" y="330981"/>
                      <a:pt x="295968" y="322021"/>
                    </a:cubicBezTo>
                    <a:cubicBezTo>
                      <a:pt x="305511" y="293649"/>
                      <a:pt x="315353" y="265126"/>
                      <a:pt x="325493" y="236978"/>
                    </a:cubicBezTo>
                    <a:cubicBezTo>
                      <a:pt x="339510" y="209650"/>
                      <a:pt x="341225" y="175677"/>
                      <a:pt x="359940" y="1511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649639" y="3607896"/>
                <a:ext cx="749383" cy="759541"/>
              </a:xfrm>
              <a:custGeom>
                <a:rect b="b" l="l" r="r" t="t"/>
                <a:pathLst>
                  <a:path extrusionOk="0" h="759541" w="749383">
                    <a:moveTo>
                      <a:pt x="731849" y="20539"/>
                    </a:moveTo>
                    <a:cubicBezTo>
                      <a:pt x="709183" y="-2085"/>
                      <a:pt x="669070" y="-7685"/>
                      <a:pt x="643049" y="12176"/>
                    </a:cubicBezTo>
                    <a:cubicBezTo>
                      <a:pt x="610317" y="41818"/>
                      <a:pt x="595032" y="85871"/>
                      <a:pt x="577213" y="125219"/>
                    </a:cubicBezTo>
                    <a:cubicBezTo>
                      <a:pt x="528973" y="225644"/>
                      <a:pt x="490947" y="330400"/>
                      <a:pt x="457470" y="436649"/>
                    </a:cubicBezTo>
                    <a:cubicBezTo>
                      <a:pt x="452027" y="404692"/>
                      <a:pt x="450611" y="372063"/>
                      <a:pt x="442558" y="340554"/>
                    </a:cubicBezTo>
                    <a:cubicBezTo>
                      <a:pt x="437265" y="312032"/>
                      <a:pt x="430107" y="281867"/>
                      <a:pt x="407515" y="261708"/>
                    </a:cubicBezTo>
                    <a:cubicBezTo>
                      <a:pt x="391858" y="247372"/>
                      <a:pt x="370608" y="241847"/>
                      <a:pt x="350105" y="239084"/>
                    </a:cubicBezTo>
                    <a:cubicBezTo>
                      <a:pt x="322070" y="234156"/>
                      <a:pt x="292172" y="239084"/>
                      <a:pt x="272115" y="260663"/>
                    </a:cubicBezTo>
                    <a:cubicBezTo>
                      <a:pt x="245274" y="287094"/>
                      <a:pt x="235357" y="324875"/>
                      <a:pt x="221340" y="358773"/>
                    </a:cubicBezTo>
                    <a:cubicBezTo>
                      <a:pt x="203819" y="404020"/>
                      <a:pt x="182047" y="447326"/>
                      <a:pt x="160276" y="490632"/>
                    </a:cubicBezTo>
                    <a:cubicBezTo>
                      <a:pt x="160500" y="435156"/>
                      <a:pt x="150882" y="383263"/>
                      <a:pt x="150732" y="328533"/>
                    </a:cubicBezTo>
                    <a:cubicBezTo>
                      <a:pt x="150583" y="266188"/>
                      <a:pt x="142755" y="203170"/>
                      <a:pt x="135448" y="140899"/>
                    </a:cubicBezTo>
                    <a:cubicBezTo>
                      <a:pt x="133136" y="118724"/>
                      <a:pt x="132018" y="96175"/>
                      <a:pt x="125755" y="74596"/>
                    </a:cubicBezTo>
                    <a:cubicBezTo>
                      <a:pt x="119417" y="48911"/>
                      <a:pt x="94067" y="33829"/>
                      <a:pt x="69090" y="30842"/>
                    </a:cubicBezTo>
                    <a:cubicBezTo>
                      <a:pt x="51345" y="26512"/>
                      <a:pt x="34643" y="35546"/>
                      <a:pt x="25323" y="50629"/>
                    </a:cubicBezTo>
                    <a:cubicBezTo>
                      <a:pt x="7429" y="76612"/>
                      <a:pt x="12275" y="109017"/>
                      <a:pt x="12499" y="138809"/>
                    </a:cubicBezTo>
                    <a:cubicBezTo>
                      <a:pt x="11903" y="155907"/>
                      <a:pt x="9740" y="173080"/>
                      <a:pt x="8473" y="190178"/>
                    </a:cubicBezTo>
                    <a:cubicBezTo>
                      <a:pt x="-2189" y="290155"/>
                      <a:pt x="-3829" y="391252"/>
                      <a:pt x="9591" y="491155"/>
                    </a:cubicBezTo>
                    <a:cubicBezTo>
                      <a:pt x="16078" y="561937"/>
                      <a:pt x="25845" y="744494"/>
                      <a:pt x="113005" y="758382"/>
                    </a:cubicBezTo>
                    <a:cubicBezTo>
                      <a:pt x="155281" y="766297"/>
                      <a:pt x="188236" y="732174"/>
                      <a:pt x="212468" y="702234"/>
                    </a:cubicBezTo>
                    <a:cubicBezTo>
                      <a:pt x="237371" y="671770"/>
                      <a:pt x="253774" y="635856"/>
                      <a:pt x="267567" y="599270"/>
                    </a:cubicBezTo>
                    <a:cubicBezTo>
                      <a:pt x="286505" y="556412"/>
                      <a:pt x="300373" y="511688"/>
                      <a:pt x="315733" y="467486"/>
                    </a:cubicBezTo>
                    <a:cubicBezTo>
                      <a:pt x="321474" y="513405"/>
                      <a:pt x="325053" y="560071"/>
                      <a:pt x="339443" y="604273"/>
                    </a:cubicBezTo>
                    <a:cubicBezTo>
                      <a:pt x="348688" y="639589"/>
                      <a:pt x="370385" y="667962"/>
                      <a:pt x="407590" y="675354"/>
                    </a:cubicBezTo>
                    <a:cubicBezTo>
                      <a:pt x="506679" y="706714"/>
                      <a:pt x="552608" y="592625"/>
                      <a:pt x="592125" y="523559"/>
                    </a:cubicBezTo>
                    <a:cubicBezTo>
                      <a:pt x="626198" y="454569"/>
                      <a:pt x="655873" y="383412"/>
                      <a:pt x="681969" y="311062"/>
                    </a:cubicBezTo>
                    <a:cubicBezTo>
                      <a:pt x="709929" y="235351"/>
                      <a:pt x="740423" y="159267"/>
                      <a:pt x="749147" y="78404"/>
                    </a:cubicBezTo>
                    <a:cubicBezTo>
                      <a:pt x="750489" y="58319"/>
                      <a:pt x="746314" y="35472"/>
                      <a:pt x="731849" y="205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1367970" y="3615908"/>
                <a:ext cx="466784" cy="764397"/>
              </a:xfrm>
              <a:custGeom>
                <a:rect b="b" l="l" r="r" t="t"/>
                <a:pathLst>
                  <a:path extrusionOk="0" h="764397" w="466784">
                    <a:moveTo>
                      <a:pt x="466541" y="80547"/>
                    </a:moveTo>
                    <a:cubicBezTo>
                      <a:pt x="470418" y="41945"/>
                      <a:pt x="427174" y="28804"/>
                      <a:pt x="396605" y="23876"/>
                    </a:cubicBezTo>
                    <a:cubicBezTo>
                      <a:pt x="360741" y="18425"/>
                      <a:pt x="324878" y="12900"/>
                      <a:pt x="288642" y="10884"/>
                    </a:cubicBezTo>
                    <a:cubicBezTo>
                      <a:pt x="257924" y="9167"/>
                      <a:pt x="226833" y="5657"/>
                      <a:pt x="196189" y="1700"/>
                    </a:cubicBezTo>
                    <a:cubicBezTo>
                      <a:pt x="178593" y="1028"/>
                      <a:pt x="159356" y="-3004"/>
                      <a:pt x="142729" y="4388"/>
                    </a:cubicBezTo>
                    <a:cubicBezTo>
                      <a:pt x="131620" y="12078"/>
                      <a:pt x="122449" y="23726"/>
                      <a:pt x="121480" y="37539"/>
                    </a:cubicBezTo>
                    <a:cubicBezTo>
                      <a:pt x="101722" y="75843"/>
                      <a:pt x="88674" y="117207"/>
                      <a:pt x="77863" y="158796"/>
                    </a:cubicBezTo>
                    <a:cubicBezTo>
                      <a:pt x="63473" y="213227"/>
                      <a:pt x="53183" y="268554"/>
                      <a:pt x="39986" y="323284"/>
                    </a:cubicBezTo>
                    <a:cubicBezTo>
                      <a:pt x="26342" y="377043"/>
                      <a:pt x="15680" y="431997"/>
                      <a:pt x="12548" y="487622"/>
                    </a:cubicBezTo>
                    <a:cubicBezTo>
                      <a:pt x="3080" y="554448"/>
                      <a:pt x="-5719" y="620153"/>
                      <a:pt x="4720" y="687800"/>
                    </a:cubicBezTo>
                    <a:cubicBezTo>
                      <a:pt x="8746" y="778444"/>
                      <a:pt x="172031" y="757015"/>
                      <a:pt x="236078" y="762914"/>
                    </a:cubicBezTo>
                    <a:cubicBezTo>
                      <a:pt x="264560" y="764034"/>
                      <a:pt x="292967" y="764706"/>
                      <a:pt x="321299" y="764258"/>
                    </a:cubicBezTo>
                    <a:cubicBezTo>
                      <a:pt x="341281" y="763212"/>
                      <a:pt x="364991" y="767244"/>
                      <a:pt x="381767" y="754029"/>
                    </a:cubicBezTo>
                    <a:cubicBezTo>
                      <a:pt x="397350" y="739245"/>
                      <a:pt x="413157" y="683022"/>
                      <a:pt x="402644" y="663758"/>
                    </a:cubicBezTo>
                    <a:cubicBezTo>
                      <a:pt x="380127" y="635236"/>
                      <a:pt x="337553" y="640537"/>
                      <a:pt x="305269" y="633444"/>
                    </a:cubicBezTo>
                    <a:cubicBezTo>
                      <a:pt x="252108" y="626575"/>
                      <a:pt x="199171" y="618063"/>
                      <a:pt x="146085" y="610372"/>
                    </a:cubicBezTo>
                    <a:cubicBezTo>
                      <a:pt x="135870" y="599620"/>
                      <a:pt x="136243" y="583493"/>
                      <a:pt x="134751" y="569530"/>
                    </a:cubicBezTo>
                    <a:cubicBezTo>
                      <a:pt x="134080" y="546981"/>
                      <a:pt x="133708" y="524134"/>
                      <a:pt x="138107" y="501883"/>
                    </a:cubicBezTo>
                    <a:cubicBezTo>
                      <a:pt x="145935" y="466791"/>
                      <a:pt x="150931" y="463804"/>
                      <a:pt x="186421" y="466268"/>
                    </a:cubicBezTo>
                    <a:cubicBezTo>
                      <a:pt x="220793" y="470449"/>
                      <a:pt x="255240" y="473660"/>
                      <a:pt x="289910" y="471943"/>
                    </a:cubicBezTo>
                    <a:cubicBezTo>
                      <a:pt x="323834" y="476572"/>
                      <a:pt x="335689" y="442823"/>
                      <a:pt x="341952" y="415869"/>
                    </a:cubicBezTo>
                    <a:cubicBezTo>
                      <a:pt x="345904" y="397800"/>
                      <a:pt x="352242" y="379134"/>
                      <a:pt x="350154" y="360542"/>
                    </a:cubicBezTo>
                    <a:cubicBezTo>
                      <a:pt x="339641" y="330526"/>
                      <a:pt x="297291" y="334932"/>
                      <a:pt x="271345" y="332617"/>
                    </a:cubicBezTo>
                    <a:cubicBezTo>
                      <a:pt x="238687" y="331721"/>
                      <a:pt x="205509" y="330452"/>
                      <a:pt x="173448" y="324105"/>
                    </a:cubicBezTo>
                    <a:cubicBezTo>
                      <a:pt x="168005" y="294687"/>
                      <a:pt x="172180" y="264522"/>
                      <a:pt x="175908" y="235104"/>
                    </a:cubicBezTo>
                    <a:cubicBezTo>
                      <a:pt x="180382" y="210166"/>
                      <a:pt x="179413" y="180001"/>
                      <a:pt x="195443" y="159543"/>
                    </a:cubicBezTo>
                    <a:cubicBezTo>
                      <a:pt x="216394" y="147522"/>
                      <a:pt x="241670" y="152375"/>
                      <a:pt x="264410" y="155287"/>
                    </a:cubicBezTo>
                    <a:cubicBezTo>
                      <a:pt x="291699" y="158721"/>
                      <a:pt x="318839" y="163649"/>
                      <a:pt x="346053" y="167681"/>
                    </a:cubicBezTo>
                    <a:cubicBezTo>
                      <a:pt x="364097" y="169996"/>
                      <a:pt x="382289" y="170892"/>
                      <a:pt x="400333" y="173057"/>
                    </a:cubicBezTo>
                    <a:cubicBezTo>
                      <a:pt x="410696" y="174252"/>
                      <a:pt x="422029" y="176342"/>
                      <a:pt x="431349" y="170444"/>
                    </a:cubicBezTo>
                    <a:cubicBezTo>
                      <a:pt x="458787" y="150956"/>
                      <a:pt x="463932" y="111906"/>
                      <a:pt x="466541" y="805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1803897" y="3766054"/>
                <a:ext cx="386655" cy="736855"/>
              </a:xfrm>
              <a:custGeom>
                <a:rect b="b" l="l" r="r" t="t"/>
                <a:pathLst>
                  <a:path extrusionOk="0" h="736855" w="386655">
                    <a:moveTo>
                      <a:pt x="235653" y="147004"/>
                    </a:moveTo>
                    <a:cubicBezTo>
                      <a:pt x="262942" y="146706"/>
                      <a:pt x="289933" y="151111"/>
                      <a:pt x="316998" y="154247"/>
                    </a:cubicBezTo>
                    <a:cubicBezTo>
                      <a:pt x="332059" y="157010"/>
                      <a:pt x="347418" y="151484"/>
                      <a:pt x="357707" y="140061"/>
                    </a:cubicBezTo>
                    <a:cubicBezTo>
                      <a:pt x="433385" y="52030"/>
                      <a:pt x="346598" y="-833"/>
                      <a:pt x="258916" y="63"/>
                    </a:cubicBezTo>
                    <a:cubicBezTo>
                      <a:pt x="240425" y="-161"/>
                      <a:pt x="221636" y="63"/>
                      <a:pt x="203369" y="3274"/>
                    </a:cubicBezTo>
                    <a:cubicBezTo>
                      <a:pt x="199194" y="4020"/>
                      <a:pt x="195764" y="6409"/>
                      <a:pt x="193751" y="9769"/>
                    </a:cubicBezTo>
                    <a:cubicBezTo>
                      <a:pt x="113525" y="27390"/>
                      <a:pt x="51789" y="102952"/>
                      <a:pt x="25694" y="178065"/>
                    </a:cubicBezTo>
                    <a:cubicBezTo>
                      <a:pt x="-1222" y="289317"/>
                      <a:pt x="36206" y="365998"/>
                      <a:pt x="132165" y="424909"/>
                    </a:cubicBezTo>
                    <a:cubicBezTo>
                      <a:pt x="165642" y="447234"/>
                      <a:pt x="191663" y="483969"/>
                      <a:pt x="196808" y="524438"/>
                    </a:cubicBezTo>
                    <a:cubicBezTo>
                      <a:pt x="196360" y="540118"/>
                      <a:pt x="190992" y="557440"/>
                      <a:pt x="180927" y="569536"/>
                    </a:cubicBezTo>
                    <a:cubicBezTo>
                      <a:pt x="159379" y="585066"/>
                      <a:pt x="130748" y="591488"/>
                      <a:pt x="104801" y="585589"/>
                    </a:cubicBezTo>
                    <a:cubicBezTo>
                      <a:pt x="73263" y="578421"/>
                      <a:pt x="59022" y="563115"/>
                      <a:pt x="32777" y="593056"/>
                    </a:cubicBezTo>
                    <a:cubicBezTo>
                      <a:pt x="-33581" y="667348"/>
                      <a:pt x="7650" y="720136"/>
                      <a:pt x="95332" y="733949"/>
                    </a:cubicBezTo>
                    <a:cubicBezTo>
                      <a:pt x="129331" y="738877"/>
                      <a:pt x="164747" y="737981"/>
                      <a:pt x="197702" y="727827"/>
                    </a:cubicBezTo>
                    <a:cubicBezTo>
                      <a:pt x="246688" y="709907"/>
                      <a:pt x="290007" y="673321"/>
                      <a:pt x="315357" y="627626"/>
                    </a:cubicBezTo>
                    <a:cubicBezTo>
                      <a:pt x="344436" y="569760"/>
                      <a:pt x="358602" y="498902"/>
                      <a:pt x="340409" y="435736"/>
                    </a:cubicBezTo>
                    <a:cubicBezTo>
                      <a:pt x="328853" y="396536"/>
                      <a:pt x="298432" y="367566"/>
                      <a:pt x="269205" y="340686"/>
                    </a:cubicBezTo>
                    <a:cubicBezTo>
                      <a:pt x="247135" y="317316"/>
                      <a:pt x="226631" y="291482"/>
                      <a:pt x="211198" y="263184"/>
                    </a:cubicBezTo>
                    <a:cubicBezTo>
                      <a:pt x="189874" y="225552"/>
                      <a:pt x="171457" y="149095"/>
                      <a:pt x="235653" y="1470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2189928" y="3688092"/>
                <a:ext cx="489711" cy="599717"/>
              </a:xfrm>
              <a:custGeom>
                <a:rect b="b" l="l" r="r" t="t"/>
                <a:pathLst>
                  <a:path extrusionOk="0" h="599717" w="489711">
                    <a:moveTo>
                      <a:pt x="473685" y="163218"/>
                    </a:moveTo>
                    <a:cubicBezTo>
                      <a:pt x="461979" y="122077"/>
                      <a:pt x="446471" y="81161"/>
                      <a:pt x="414559" y="51295"/>
                    </a:cubicBezTo>
                    <a:cubicBezTo>
                      <a:pt x="399573" y="38676"/>
                      <a:pt x="350364" y="-5675"/>
                      <a:pt x="331798" y="7839"/>
                    </a:cubicBezTo>
                    <a:cubicBezTo>
                      <a:pt x="281471" y="-8662"/>
                      <a:pt x="228235" y="2538"/>
                      <a:pt x="182158" y="26058"/>
                    </a:cubicBezTo>
                    <a:cubicBezTo>
                      <a:pt x="154049" y="38004"/>
                      <a:pt x="126685" y="52340"/>
                      <a:pt x="104989" y="74217"/>
                    </a:cubicBezTo>
                    <a:cubicBezTo>
                      <a:pt x="51007" y="121032"/>
                      <a:pt x="26477" y="191591"/>
                      <a:pt x="12758" y="259910"/>
                    </a:cubicBezTo>
                    <a:cubicBezTo>
                      <a:pt x="903" y="317925"/>
                      <a:pt x="-8640" y="379673"/>
                      <a:pt x="12535" y="436717"/>
                    </a:cubicBezTo>
                    <a:cubicBezTo>
                      <a:pt x="27819" y="479351"/>
                      <a:pt x="54885" y="518849"/>
                      <a:pt x="91568" y="545729"/>
                    </a:cubicBezTo>
                    <a:cubicBezTo>
                      <a:pt x="138615" y="576715"/>
                      <a:pt x="193938" y="598368"/>
                      <a:pt x="250678" y="599563"/>
                    </a:cubicBezTo>
                    <a:cubicBezTo>
                      <a:pt x="292058" y="601429"/>
                      <a:pt x="332395" y="586347"/>
                      <a:pt x="364977" y="561259"/>
                    </a:cubicBezTo>
                    <a:cubicBezTo>
                      <a:pt x="408744" y="528406"/>
                      <a:pt x="450423" y="487490"/>
                      <a:pt x="465931" y="433432"/>
                    </a:cubicBezTo>
                    <a:cubicBezTo>
                      <a:pt x="490908" y="346596"/>
                      <a:pt x="500378" y="250651"/>
                      <a:pt x="473685" y="163218"/>
                    </a:cubicBezTo>
                    <a:close/>
                    <a:moveTo>
                      <a:pt x="328816" y="151570"/>
                    </a:moveTo>
                    <a:cubicBezTo>
                      <a:pt x="347978" y="177778"/>
                      <a:pt x="362815" y="207420"/>
                      <a:pt x="363784" y="240497"/>
                    </a:cubicBezTo>
                    <a:cubicBezTo>
                      <a:pt x="364605" y="320165"/>
                      <a:pt x="344175" y="457250"/>
                      <a:pt x="242029" y="458072"/>
                    </a:cubicBezTo>
                    <a:cubicBezTo>
                      <a:pt x="138167" y="458370"/>
                      <a:pt x="126611" y="376985"/>
                      <a:pt x="132054" y="291941"/>
                    </a:cubicBezTo>
                    <a:cubicBezTo>
                      <a:pt x="136751" y="245425"/>
                      <a:pt x="157329" y="199879"/>
                      <a:pt x="189912" y="166055"/>
                    </a:cubicBezTo>
                    <a:cubicBezTo>
                      <a:pt x="201841" y="153138"/>
                      <a:pt x="214069" y="139848"/>
                      <a:pt x="229950" y="131784"/>
                    </a:cubicBezTo>
                    <a:cubicBezTo>
                      <a:pt x="246875" y="123795"/>
                      <a:pt x="265813" y="120883"/>
                      <a:pt x="284379" y="119613"/>
                    </a:cubicBezTo>
                    <a:cubicBezTo>
                      <a:pt x="288405" y="127677"/>
                      <a:pt x="297874" y="127080"/>
                      <a:pt x="305405" y="129544"/>
                    </a:cubicBezTo>
                    <a:cubicBezTo>
                      <a:pt x="315172" y="134546"/>
                      <a:pt x="323075" y="142237"/>
                      <a:pt x="328816" y="1515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2660516" y="3682380"/>
                <a:ext cx="649675" cy="769060"/>
              </a:xfrm>
              <a:custGeom>
                <a:rect b="b" l="l" r="r" t="t"/>
                <a:pathLst>
                  <a:path extrusionOk="0" h="769060" w="649675">
                    <a:moveTo>
                      <a:pt x="622165" y="94190"/>
                    </a:moveTo>
                    <a:cubicBezTo>
                      <a:pt x="619257" y="78735"/>
                      <a:pt x="619779" y="58799"/>
                      <a:pt x="604047" y="50212"/>
                    </a:cubicBezTo>
                    <a:cubicBezTo>
                      <a:pt x="585109" y="41327"/>
                      <a:pt x="561324" y="35727"/>
                      <a:pt x="541492" y="44538"/>
                    </a:cubicBezTo>
                    <a:cubicBezTo>
                      <a:pt x="524418" y="52676"/>
                      <a:pt x="513085" y="68281"/>
                      <a:pt x="502795" y="83513"/>
                    </a:cubicBezTo>
                    <a:cubicBezTo>
                      <a:pt x="485423" y="108825"/>
                      <a:pt x="469989" y="135406"/>
                      <a:pt x="455301" y="162285"/>
                    </a:cubicBezTo>
                    <a:cubicBezTo>
                      <a:pt x="429801" y="206263"/>
                      <a:pt x="399008" y="246956"/>
                      <a:pt x="375149" y="291904"/>
                    </a:cubicBezTo>
                    <a:cubicBezTo>
                      <a:pt x="364637" y="312363"/>
                      <a:pt x="355764" y="333418"/>
                      <a:pt x="344878" y="353653"/>
                    </a:cubicBezTo>
                    <a:cubicBezTo>
                      <a:pt x="330265" y="314752"/>
                      <a:pt x="333694" y="273014"/>
                      <a:pt x="326313" y="232695"/>
                    </a:cubicBezTo>
                    <a:cubicBezTo>
                      <a:pt x="318186" y="174082"/>
                      <a:pt x="304094" y="116515"/>
                      <a:pt x="287766" y="59695"/>
                    </a:cubicBezTo>
                    <a:cubicBezTo>
                      <a:pt x="279639" y="28261"/>
                      <a:pt x="253319" y="2203"/>
                      <a:pt x="220140" y="261"/>
                    </a:cubicBezTo>
                    <a:cubicBezTo>
                      <a:pt x="201277" y="-336"/>
                      <a:pt x="177641" y="-1307"/>
                      <a:pt x="164892" y="15120"/>
                    </a:cubicBezTo>
                    <a:cubicBezTo>
                      <a:pt x="162655" y="14970"/>
                      <a:pt x="160791" y="17136"/>
                      <a:pt x="159374" y="18778"/>
                    </a:cubicBezTo>
                    <a:cubicBezTo>
                      <a:pt x="151993" y="30575"/>
                      <a:pt x="147072" y="43791"/>
                      <a:pt x="142598" y="56858"/>
                    </a:cubicBezTo>
                    <a:cubicBezTo>
                      <a:pt x="128134" y="100686"/>
                      <a:pt x="121125" y="146456"/>
                      <a:pt x="108525" y="190807"/>
                    </a:cubicBezTo>
                    <a:cubicBezTo>
                      <a:pt x="97415" y="230380"/>
                      <a:pt x="86753" y="270027"/>
                      <a:pt x="77657" y="310123"/>
                    </a:cubicBezTo>
                    <a:cubicBezTo>
                      <a:pt x="59017" y="390687"/>
                      <a:pt x="34412" y="469907"/>
                      <a:pt x="17786" y="550919"/>
                    </a:cubicBezTo>
                    <a:cubicBezTo>
                      <a:pt x="11374" y="591387"/>
                      <a:pt x="1830" y="631632"/>
                      <a:pt x="637" y="672698"/>
                    </a:cubicBezTo>
                    <a:cubicBezTo>
                      <a:pt x="-1078" y="696964"/>
                      <a:pt x="-929" y="723097"/>
                      <a:pt x="22334" y="737283"/>
                    </a:cubicBezTo>
                    <a:cubicBezTo>
                      <a:pt x="88319" y="780067"/>
                      <a:pt x="118665" y="740867"/>
                      <a:pt x="132980" y="676207"/>
                    </a:cubicBezTo>
                    <a:cubicBezTo>
                      <a:pt x="141554" y="635365"/>
                      <a:pt x="152142" y="595121"/>
                      <a:pt x="161313" y="554428"/>
                    </a:cubicBezTo>
                    <a:cubicBezTo>
                      <a:pt x="174733" y="468563"/>
                      <a:pt x="198369" y="383668"/>
                      <a:pt x="223197" y="299894"/>
                    </a:cubicBezTo>
                    <a:cubicBezTo>
                      <a:pt x="237214" y="376052"/>
                      <a:pt x="246683" y="455272"/>
                      <a:pt x="283068" y="524935"/>
                    </a:cubicBezTo>
                    <a:cubicBezTo>
                      <a:pt x="290673" y="542780"/>
                      <a:pt x="307524" y="553831"/>
                      <a:pt x="326015" y="557937"/>
                    </a:cubicBezTo>
                    <a:cubicBezTo>
                      <a:pt x="347190" y="562716"/>
                      <a:pt x="371571" y="568166"/>
                      <a:pt x="391776" y="557564"/>
                    </a:cubicBezTo>
                    <a:cubicBezTo>
                      <a:pt x="417350" y="541884"/>
                      <a:pt x="427937" y="511570"/>
                      <a:pt x="442551" y="486781"/>
                    </a:cubicBezTo>
                    <a:cubicBezTo>
                      <a:pt x="472599" y="435187"/>
                      <a:pt x="493252" y="379263"/>
                      <a:pt x="516291" y="324384"/>
                    </a:cubicBezTo>
                    <a:cubicBezTo>
                      <a:pt x="504659" y="442579"/>
                      <a:pt x="484826" y="560401"/>
                      <a:pt x="487063" y="679492"/>
                    </a:cubicBezTo>
                    <a:cubicBezTo>
                      <a:pt x="486094" y="733998"/>
                      <a:pt x="475730" y="760579"/>
                      <a:pt x="542535" y="768718"/>
                    </a:cubicBezTo>
                    <a:cubicBezTo>
                      <a:pt x="578175" y="771630"/>
                      <a:pt x="600841" y="756024"/>
                      <a:pt x="609863" y="721230"/>
                    </a:cubicBezTo>
                    <a:cubicBezTo>
                      <a:pt x="621792" y="681434"/>
                      <a:pt x="623805" y="639248"/>
                      <a:pt x="626489" y="598107"/>
                    </a:cubicBezTo>
                    <a:cubicBezTo>
                      <a:pt x="630441" y="532924"/>
                      <a:pt x="642892" y="468637"/>
                      <a:pt x="648708" y="403678"/>
                    </a:cubicBezTo>
                    <a:cubicBezTo>
                      <a:pt x="651691" y="353503"/>
                      <a:pt x="646844" y="303179"/>
                      <a:pt x="646620" y="252929"/>
                    </a:cubicBezTo>
                    <a:cubicBezTo>
                      <a:pt x="641476" y="199693"/>
                      <a:pt x="629695" y="147203"/>
                      <a:pt x="622165" y="9419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3358918" y="3674471"/>
                <a:ext cx="423122" cy="770778"/>
              </a:xfrm>
              <a:custGeom>
                <a:rect b="b" l="l" r="r" t="t"/>
                <a:pathLst>
                  <a:path extrusionOk="0" h="770778" w="423122">
                    <a:moveTo>
                      <a:pt x="365229" y="168402"/>
                    </a:moveTo>
                    <a:cubicBezTo>
                      <a:pt x="400049" y="174151"/>
                      <a:pt x="414140" y="133757"/>
                      <a:pt x="419658" y="106355"/>
                    </a:cubicBezTo>
                    <a:cubicBezTo>
                      <a:pt x="431065" y="39007"/>
                      <a:pt x="415781" y="26463"/>
                      <a:pt x="351659" y="13397"/>
                    </a:cubicBezTo>
                    <a:cubicBezTo>
                      <a:pt x="291490" y="3167"/>
                      <a:pt x="230053" y="1077"/>
                      <a:pt x="169063" y="480"/>
                    </a:cubicBezTo>
                    <a:cubicBezTo>
                      <a:pt x="137226" y="2047"/>
                      <a:pt x="68110" y="-8630"/>
                      <a:pt x="50886" y="23924"/>
                    </a:cubicBezTo>
                    <a:cubicBezTo>
                      <a:pt x="42238" y="42815"/>
                      <a:pt x="41865" y="64318"/>
                      <a:pt x="42536" y="84777"/>
                    </a:cubicBezTo>
                    <a:cubicBezTo>
                      <a:pt x="40075" y="101203"/>
                      <a:pt x="37913" y="117630"/>
                      <a:pt x="35975" y="134056"/>
                    </a:cubicBezTo>
                    <a:cubicBezTo>
                      <a:pt x="34558" y="137491"/>
                      <a:pt x="30606" y="142194"/>
                      <a:pt x="33663" y="144808"/>
                    </a:cubicBezTo>
                    <a:cubicBezTo>
                      <a:pt x="33961" y="144957"/>
                      <a:pt x="34334" y="144808"/>
                      <a:pt x="34633" y="144808"/>
                    </a:cubicBezTo>
                    <a:cubicBezTo>
                      <a:pt x="31948" y="167506"/>
                      <a:pt x="29637" y="190279"/>
                      <a:pt x="27624" y="213127"/>
                    </a:cubicBezTo>
                    <a:cubicBezTo>
                      <a:pt x="19571" y="281371"/>
                      <a:pt x="7418" y="349167"/>
                      <a:pt x="5330" y="417934"/>
                    </a:cubicBezTo>
                    <a:cubicBezTo>
                      <a:pt x="-3020" y="501410"/>
                      <a:pt x="-2722" y="586379"/>
                      <a:pt x="14650" y="668735"/>
                    </a:cubicBezTo>
                    <a:cubicBezTo>
                      <a:pt x="34185" y="721225"/>
                      <a:pt x="91969" y="740040"/>
                      <a:pt x="142968" y="746013"/>
                    </a:cubicBezTo>
                    <a:cubicBezTo>
                      <a:pt x="209251" y="758408"/>
                      <a:pt x="275534" y="771773"/>
                      <a:pt x="343458" y="770429"/>
                    </a:cubicBezTo>
                    <a:cubicBezTo>
                      <a:pt x="390356" y="775805"/>
                      <a:pt x="407355" y="717939"/>
                      <a:pt x="409219" y="680532"/>
                    </a:cubicBezTo>
                    <a:cubicBezTo>
                      <a:pt x="411232" y="652831"/>
                      <a:pt x="380589" y="642378"/>
                      <a:pt x="359861" y="633194"/>
                    </a:cubicBezTo>
                    <a:cubicBezTo>
                      <a:pt x="310801" y="613632"/>
                      <a:pt x="258982" y="601984"/>
                      <a:pt x="207685" y="590037"/>
                    </a:cubicBezTo>
                    <a:cubicBezTo>
                      <a:pt x="188971" y="586304"/>
                      <a:pt x="170032" y="583243"/>
                      <a:pt x="151989" y="576896"/>
                    </a:cubicBezTo>
                    <a:cubicBezTo>
                      <a:pt x="143340" y="575104"/>
                      <a:pt x="143713" y="564203"/>
                      <a:pt x="141327" y="557334"/>
                    </a:cubicBezTo>
                    <a:cubicBezTo>
                      <a:pt x="133573" y="504546"/>
                      <a:pt x="132231" y="450637"/>
                      <a:pt x="135213" y="397401"/>
                    </a:cubicBezTo>
                    <a:cubicBezTo>
                      <a:pt x="179502" y="387097"/>
                      <a:pt x="226623" y="392174"/>
                      <a:pt x="271881" y="391801"/>
                    </a:cubicBezTo>
                    <a:cubicBezTo>
                      <a:pt x="294994" y="391801"/>
                      <a:pt x="318555" y="396579"/>
                      <a:pt x="341445" y="393891"/>
                    </a:cubicBezTo>
                    <a:cubicBezTo>
                      <a:pt x="365602" y="384708"/>
                      <a:pt x="372536" y="354543"/>
                      <a:pt x="376339" y="331471"/>
                    </a:cubicBezTo>
                    <a:cubicBezTo>
                      <a:pt x="389163" y="284059"/>
                      <a:pt x="340177" y="272486"/>
                      <a:pt x="304314" y="266064"/>
                    </a:cubicBezTo>
                    <a:cubicBezTo>
                      <a:pt x="255701" y="255163"/>
                      <a:pt x="205150" y="258747"/>
                      <a:pt x="156388" y="249787"/>
                    </a:cubicBezTo>
                    <a:cubicBezTo>
                      <a:pt x="142296" y="225222"/>
                      <a:pt x="145577" y="194759"/>
                      <a:pt x="144831" y="167431"/>
                    </a:cubicBezTo>
                    <a:cubicBezTo>
                      <a:pt x="188300" y="139282"/>
                      <a:pt x="310130" y="169149"/>
                      <a:pt x="365229" y="1684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1" name="Google Shape;921;p26"/>
            <p:cNvGrpSpPr/>
            <p:nvPr/>
          </p:nvGrpSpPr>
          <p:grpSpPr>
            <a:xfrm rot="-1137838">
              <a:off x="27120" y="1804232"/>
              <a:ext cx="1864102" cy="476239"/>
              <a:chOff x="54139" y="3607896"/>
              <a:chExt cx="3727901" cy="952339"/>
            </a:xfrm>
          </p:grpSpPr>
          <p:sp>
            <p:nvSpPr>
              <p:cNvPr id="922" name="Google Shape;922;p26"/>
              <p:cNvSpPr/>
              <p:nvPr/>
            </p:nvSpPr>
            <p:spPr>
              <a:xfrm>
                <a:off x="54139" y="3673916"/>
                <a:ext cx="540413" cy="886319"/>
              </a:xfrm>
              <a:custGeom>
                <a:rect b="b" l="l" r="r" t="t"/>
                <a:pathLst>
                  <a:path extrusionOk="0" h="886319" w="540413">
                    <a:moveTo>
                      <a:pt x="71394" y="886193"/>
                    </a:moveTo>
                    <a:cubicBezTo>
                      <a:pt x="46193" y="884625"/>
                      <a:pt x="13909" y="878503"/>
                      <a:pt x="2054" y="853490"/>
                    </a:cubicBezTo>
                    <a:cubicBezTo>
                      <a:pt x="-2792" y="831613"/>
                      <a:pt x="2203" y="808018"/>
                      <a:pt x="4142" y="785917"/>
                    </a:cubicBezTo>
                    <a:cubicBezTo>
                      <a:pt x="22632" y="705055"/>
                      <a:pt x="44553" y="624566"/>
                      <a:pt x="75122" y="547287"/>
                    </a:cubicBezTo>
                    <a:cubicBezTo>
                      <a:pt x="111209" y="449177"/>
                      <a:pt x="148265" y="351440"/>
                      <a:pt x="192404" y="256689"/>
                    </a:cubicBezTo>
                    <a:cubicBezTo>
                      <a:pt x="228566" y="174781"/>
                      <a:pt x="261894" y="90036"/>
                      <a:pt x="320498" y="21045"/>
                    </a:cubicBezTo>
                    <a:cubicBezTo>
                      <a:pt x="320050" y="-7328"/>
                      <a:pt x="358970" y="811"/>
                      <a:pt x="377536" y="1931"/>
                    </a:cubicBezTo>
                    <a:cubicBezTo>
                      <a:pt x="403631" y="3275"/>
                      <a:pt x="428162" y="3947"/>
                      <a:pt x="452319" y="14101"/>
                    </a:cubicBezTo>
                    <a:cubicBezTo>
                      <a:pt x="528295" y="37322"/>
                      <a:pt x="513085" y="109598"/>
                      <a:pt x="516365" y="172467"/>
                    </a:cubicBezTo>
                    <a:cubicBezTo>
                      <a:pt x="519124" y="217117"/>
                      <a:pt x="525089" y="260422"/>
                      <a:pt x="528146" y="304923"/>
                    </a:cubicBezTo>
                    <a:cubicBezTo>
                      <a:pt x="536198" y="386756"/>
                      <a:pt x="535453" y="469038"/>
                      <a:pt x="538361" y="551095"/>
                    </a:cubicBezTo>
                    <a:cubicBezTo>
                      <a:pt x="539330" y="633227"/>
                      <a:pt x="543803" y="715881"/>
                      <a:pt x="535378" y="797715"/>
                    </a:cubicBezTo>
                    <a:cubicBezTo>
                      <a:pt x="529861" y="841021"/>
                      <a:pt x="516440" y="874172"/>
                      <a:pt x="465590" y="861404"/>
                    </a:cubicBezTo>
                    <a:cubicBezTo>
                      <a:pt x="451946" y="858716"/>
                      <a:pt x="438078" y="853340"/>
                      <a:pt x="428907" y="842439"/>
                    </a:cubicBezTo>
                    <a:cubicBezTo>
                      <a:pt x="420407" y="832359"/>
                      <a:pt x="420631" y="818546"/>
                      <a:pt x="419065" y="806077"/>
                    </a:cubicBezTo>
                    <a:cubicBezTo>
                      <a:pt x="416978" y="785992"/>
                      <a:pt x="416754" y="765832"/>
                      <a:pt x="415934" y="745673"/>
                    </a:cubicBezTo>
                    <a:cubicBezTo>
                      <a:pt x="414815" y="718047"/>
                      <a:pt x="412355" y="690644"/>
                      <a:pt x="410640" y="665109"/>
                    </a:cubicBezTo>
                    <a:cubicBezTo>
                      <a:pt x="408403" y="643456"/>
                      <a:pt x="409596" y="620683"/>
                      <a:pt x="401693" y="600075"/>
                    </a:cubicBezTo>
                    <a:cubicBezTo>
                      <a:pt x="338541" y="596566"/>
                      <a:pt x="275762" y="584918"/>
                      <a:pt x="212685" y="592833"/>
                    </a:cubicBezTo>
                    <a:cubicBezTo>
                      <a:pt x="210150" y="593505"/>
                      <a:pt x="207093" y="593953"/>
                      <a:pt x="205080" y="595819"/>
                    </a:cubicBezTo>
                    <a:cubicBezTo>
                      <a:pt x="197251" y="614038"/>
                      <a:pt x="189869" y="632480"/>
                      <a:pt x="182115" y="650698"/>
                    </a:cubicBezTo>
                    <a:cubicBezTo>
                      <a:pt x="164146" y="696095"/>
                      <a:pt x="143941" y="740521"/>
                      <a:pt x="127090" y="786440"/>
                    </a:cubicBezTo>
                    <a:cubicBezTo>
                      <a:pt x="119783" y="807048"/>
                      <a:pt x="114713" y="828551"/>
                      <a:pt x="107407" y="849159"/>
                    </a:cubicBezTo>
                    <a:cubicBezTo>
                      <a:pt x="101516" y="865735"/>
                      <a:pt x="92569" y="888209"/>
                      <a:pt x="71394" y="886193"/>
                    </a:cubicBezTo>
                    <a:close/>
                    <a:moveTo>
                      <a:pt x="71096" y="855282"/>
                    </a:moveTo>
                    <a:cubicBezTo>
                      <a:pt x="82727" y="833106"/>
                      <a:pt x="86754" y="807869"/>
                      <a:pt x="95179" y="784424"/>
                    </a:cubicBezTo>
                    <a:cubicBezTo>
                      <a:pt x="119262" y="717225"/>
                      <a:pt x="149011" y="652192"/>
                      <a:pt x="175629" y="585964"/>
                    </a:cubicBezTo>
                    <a:cubicBezTo>
                      <a:pt x="183234" y="564684"/>
                      <a:pt x="207764" y="560876"/>
                      <a:pt x="227522" y="560204"/>
                    </a:cubicBezTo>
                    <a:cubicBezTo>
                      <a:pt x="256526" y="559084"/>
                      <a:pt x="285902" y="557591"/>
                      <a:pt x="314757" y="562220"/>
                    </a:cubicBezTo>
                    <a:cubicBezTo>
                      <a:pt x="341747" y="565655"/>
                      <a:pt x="369036" y="566028"/>
                      <a:pt x="396101" y="568268"/>
                    </a:cubicBezTo>
                    <a:cubicBezTo>
                      <a:pt x="407658" y="569014"/>
                      <a:pt x="420407" y="571180"/>
                      <a:pt x="426820" y="582006"/>
                    </a:cubicBezTo>
                    <a:cubicBezTo>
                      <a:pt x="441284" y="607318"/>
                      <a:pt x="438824" y="641664"/>
                      <a:pt x="441806" y="668991"/>
                    </a:cubicBezTo>
                    <a:cubicBezTo>
                      <a:pt x="445236" y="709535"/>
                      <a:pt x="446951" y="750078"/>
                      <a:pt x="448665" y="790771"/>
                    </a:cubicBezTo>
                    <a:cubicBezTo>
                      <a:pt x="451126" y="801747"/>
                      <a:pt x="446727" y="821533"/>
                      <a:pt x="458209" y="826834"/>
                    </a:cubicBezTo>
                    <a:cubicBezTo>
                      <a:pt x="468424" y="831538"/>
                      <a:pt x="478266" y="832807"/>
                      <a:pt x="489002" y="832807"/>
                    </a:cubicBezTo>
                    <a:cubicBezTo>
                      <a:pt x="519050" y="823399"/>
                      <a:pt x="506673" y="624416"/>
                      <a:pt x="508015" y="587084"/>
                    </a:cubicBezTo>
                    <a:cubicBezTo>
                      <a:pt x="506300" y="507266"/>
                      <a:pt x="504436" y="425657"/>
                      <a:pt x="500708" y="346213"/>
                    </a:cubicBezTo>
                    <a:cubicBezTo>
                      <a:pt x="496384" y="285809"/>
                      <a:pt x="488406" y="225703"/>
                      <a:pt x="485050" y="165224"/>
                    </a:cubicBezTo>
                    <a:cubicBezTo>
                      <a:pt x="480875" y="129161"/>
                      <a:pt x="495936" y="69279"/>
                      <a:pt x="457016" y="50090"/>
                    </a:cubicBezTo>
                    <a:cubicBezTo>
                      <a:pt x="423315" y="31349"/>
                      <a:pt x="383948" y="33813"/>
                      <a:pt x="346892" y="30826"/>
                    </a:cubicBezTo>
                    <a:cubicBezTo>
                      <a:pt x="340480" y="33066"/>
                      <a:pt x="333247" y="35829"/>
                      <a:pt x="327208" y="31424"/>
                    </a:cubicBezTo>
                    <a:cubicBezTo>
                      <a:pt x="286797" y="98548"/>
                      <a:pt x="253320" y="167688"/>
                      <a:pt x="225434" y="240935"/>
                    </a:cubicBezTo>
                    <a:cubicBezTo>
                      <a:pt x="191883" y="317840"/>
                      <a:pt x="159822" y="395268"/>
                      <a:pt x="131862" y="474339"/>
                    </a:cubicBezTo>
                    <a:cubicBezTo>
                      <a:pt x="100994" y="558188"/>
                      <a:pt x="69008" y="641739"/>
                      <a:pt x="49325" y="729022"/>
                    </a:cubicBezTo>
                    <a:cubicBezTo>
                      <a:pt x="38066" y="765758"/>
                      <a:pt x="29716" y="803837"/>
                      <a:pt x="30685" y="842290"/>
                    </a:cubicBezTo>
                    <a:cubicBezTo>
                      <a:pt x="41421" y="852071"/>
                      <a:pt x="57153" y="854087"/>
                      <a:pt x="71096" y="8552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283995" y="3793805"/>
                <a:ext cx="216595" cy="372023"/>
              </a:xfrm>
              <a:custGeom>
                <a:rect b="b" l="l" r="r" t="t"/>
                <a:pathLst>
                  <a:path extrusionOk="0" h="372023" w="216595">
                    <a:moveTo>
                      <a:pt x="141715" y="371473"/>
                    </a:moveTo>
                    <a:cubicBezTo>
                      <a:pt x="102049" y="368785"/>
                      <a:pt x="38376" y="379687"/>
                      <a:pt x="7359" y="352135"/>
                    </a:cubicBezTo>
                    <a:cubicBezTo>
                      <a:pt x="-8746" y="332050"/>
                      <a:pt x="6240" y="303752"/>
                      <a:pt x="8701" y="281054"/>
                    </a:cubicBezTo>
                    <a:cubicBezTo>
                      <a:pt x="18841" y="230804"/>
                      <a:pt x="41507" y="184661"/>
                      <a:pt x="59401" y="136949"/>
                    </a:cubicBezTo>
                    <a:cubicBezTo>
                      <a:pt x="67528" y="108352"/>
                      <a:pt x="76923" y="80054"/>
                      <a:pt x="86019" y="51681"/>
                    </a:cubicBezTo>
                    <a:cubicBezTo>
                      <a:pt x="90791" y="37495"/>
                      <a:pt x="95563" y="22786"/>
                      <a:pt x="105852" y="11586"/>
                    </a:cubicBezTo>
                    <a:cubicBezTo>
                      <a:pt x="125685" y="-9992"/>
                      <a:pt x="160802" y="2178"/>
                      <a:pt x="180039" y="18829"/>
                    </a:cubicBezTo>
                    <a:cubicBezTo>
                      <a:pt x="228428" y="60716"/>
                      <a:pt x="214038" y="139861"/>
                      <a:pt x="216125" y="197503"/>
                    </a:cubicBezTo>
                    <a:cubicBezTo>
                      <a:pt x="214560" y="238868"/>
                      <a:pt x="213590" y="280979"/>
                      <a:pt x="204196" y="321373"/>
                    </a:cubicBezTo>
                    <a:cubicBezTo>
                      <a:pt x="195249" y="357212"/>
                      <a:pt x="180784" y="375505"/>
                      <a:pt x="141715" y="371473"/>
                    </a:cubicBezTo>
                    <a:close/>
                    <a:moveTo>
                      <a:pt x="114575" y="340413"/>
                    </a:moveTo>
                    <a:cubicBezTo>
                      <a:pt x="130606" y="338994"/>
                      <a:pt x="149022" y="343548"/>
                      <a:pt x="163934" y="338397"/>
                    </a:cubicBezTo>
                    <a:cubicBezTo>
                      <a:pt x="182648" y="306813"/>
                      <a:pt x="180113" y="267166"/>
                      <a:pt x="183990" y="231700"/>
                    </a:cubicBezTo>
                    <a:cubicBezTo>
                      <a:pt x="185631" y="202356"/>
                      <a:pt x="185556" y="172863"/>
                      <a:pt x="185556" y="143445"/>
                    </a:cubicBezTo>
                    <a:cubicBezTo>
                      <a:pt x="185481" y="102305"/>
                      <a:pt x="185183" y="32716"/>
                      <a:pt x="130084" y="31298"/>
                    </a:cubicBezTo>
                    <a:cubicBezTo>
                      <a:pt x="111369" y="55788"/>
                      <a:pt x="109654" y="89761"/>
                      <a:pt x="95637" y="117088"/>
                    </a:cubicBezTo>
                    <a:cubicBezTo>
                      <a:pt x="85497" y="145237"/>
                      <a:pt x="75655" y="173759"/>
                      <a:pt x="66112" y="202132"/>
                    </a:cubicBezTo>
                    <a:cubicBezTo>
                      <a:pt x="62085" y="211092"/>
                      <a:pt x="61265" y="222815"/>
                      <a:pt x="53735" y="229609"/>
                    </a:cubicBezTo>
                    <a:cubicBezTo>
                      <a:pt x="42924" y="262835"/>
                      <a:pt x="34573" y="297181"/>
                      <a:pt x="30994" y="331901"/>
                    </a:cubicBezTo>
                    <a:cubicBezTo>
                      <a:pt x="56792" y="343250"/>
                      <a:pt x="86839" y="339143"/>
                      <a:pt x="114575" y="3404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649639" y="3607896"/>
                <a:ext cx="749383" cy="759541"/>
              </a:xfrm>
              <a:custGeom>
                <a:rect b="b" l="l" r="r" t="t"/>
                <a:pathLst>
                  <a:path extrusionOk="0" h="759541" w="749383">
                    <a:moveTo>
                      <a:pt x="113005" y="758382"/>
                    </a:moveTo>
                    <a:cubicBezTo>
                      <a:pt x="25845" y="744494"/>
                      <a:pt x="16078" y="561937"/>
                      <a:pt x="9591" y="491155"/>
                    </a:cubicBezTo>
                    <a:cubicBezTo>
                      <a:pt x="-3829" y="391252"/>
                      <a:pt x="-2189" y="290155"/>
                      <a:pt x="8473" y="190178"/>
                    </a:cubicBezTo>
                    <a:cubicBezTo>
                      <a:pt x="9740" y="173080"/>
                      <a:pt x="11903" y="155907"/>
                      <a:pt x="12499" y="138809"/>
                    </a:cubicBezTo>
                    <a:cubicBezTo>
                      <a:pt x="12275" y="109017"/>
                      <a:pt x="7429" y="76612"/>
                      <a:pt x="25323" y="50629"/>
                    </a:cubicBezTo>
                    <a:cubicBezTo>
                      <a:pt x="34643" y="35546"/>
                      <a:pt x="51345" y="26512"/>
                      <a:pt x="69090" y="30842"/>
                    </a:cubicBezTo>
                    <a:cubicBezTo>
                      <a:pt x="94067" y="33829"/>
                      <a:pt x="119417" y="48911"/>
                      <a:pt x="125755" y="74596"/>
                    </a:cubicBezTo>
                    <a:cubicBezTo>
                      <a:pt x="132018" y="96175"/>
                      <a:pt x="133136" y="118724"/>
                      <a:pt x="135448" y="140899"/>
                    </a:cubicBezTo>
                    <a:cubicBezTo>
                      <a:pt x="142755" y="203170"/>
                      <a:pt x="150583" y="266188"/>
                      <a:pt x="150732" y="328533"/>
                    </a:cubicBezTo>
                    <a:cubicBezTo>
                      <a:pt x="150882" y="383263"/>
                      <a:pt x="160500" y="435156"/>
                      <a:pt x="160276" y="490632"/>
                    </a:cubicBezTo>
                    <a:cubicBezTo>
                      <a:pt x="182047" y="447326"/>
                      <a:pt x="203819" y="404020"/>
                      <a:pt x="221340" y="358773"/>
                    </a:cubicBezTo>
                    <a:cubicBezTo>
                      <a:pt x="235357" y="324875"/>
                      <a:pt x="245274" y="287094"/>
                      <a:pt x="272115" y="260663"/>
                    </a:cubicBezTo>
                    <a:cubicBezTo>
                      <a:pt x="292172" y="239084"/>
                      <a:pt x="322070" y="234156"/>
                      <a:pt x="350105" y="239084"/>
                    </a:cubicBezTo>
                    <a:cubicBezTo>
                      <a:pt x="370608" y="241847"/>
                      <a:pt x="391858" y="247372"/>
                      <a:pt x="407515" y="261708"/>
                    </a:cubicBezTo>
                    <a:cubicBezTo>
                      <a:pt x="430107" y="281867"/>
                      <a:pt x="437265" y="312032"/>
                      <a:pt x="442558" y="340554"/>
                    </a:cubicBezTo>
                    <a:cubicBezTo>
                      <a:pt x="450611" y="372063"/>
                      <a:pt x="452027" y="404692"/>
                      <a:pt x="457470" y="436649"/>
                    </a:cubicBezTo>
                    <a:cubicBezTo>
                      <a:pt x="490947" y="330400"/>
                      <a:pt x="528973" y="225644"/>
                      <a:pt x="577213" y="125219"/>
                    </a:cubicBezTo>
                    <a:cubicBezTo>
                      <a:pt x="595032" y="85871"/>
                      <a:pt x="610317" y="41818"/>
                      <a:pt x="643049" y="12176"/>
                    </a:cubicBezTo>
                    <a:cubicBezTo>
                      <a:pt x="669070" y="-7685"/>
                      <a:pt x="709183" y="-2085"/>
                      <a:pt x="731849" y="20539"/>
                    </a:cubicBezTo>
                    <a:cubicBezTo>
                      <a:pt x="746314" y="35472"/>
                      <a:pt x="750489" y="58319"/>
                      <a:pt x="749147" y="78404"/>
                    </a:cubicBezTo>
                    <a:cubicBezTo>
                      <a:pt x="740423" y="159267"/>
                      <a:pt x="709929" y="235351"/>
                      <a:pt x="681969" y="311062"/>
                    </a:cubicBezTo>
                    <a:cubicBezTo>
                      <a:pt x="655873" y="383412"/>
                      <a:pt x="626198" y="454569"/>
                      <a:pt x="592125" y="523559"/>
                    </a:cubicBezTo>
                    <a:cubicBezTo>
                      <a:pt x="552608" y="592625"/>
                      <a:pt x="506679" y="706714"/>
                      <a:pt x="407590" y="675354"/>
                    </a:cubicBezTo>
                    <a:cubicBezTo>
                      <a:pt x="370385" y="667962"/>
                      <a:pt x="348688" y="639589"/>
                      <a:pt x="339443" y="604273"/>
                    </a:cubicBezTo>
                    <a:cubicBezTo>
                      <a:pt x="325053" y="560071"/>
                      <a:pt x="321474" y="513405"/>
                      <a:pt x="315733" y="467486"/>
                    </a:cubicBezTo>
                    <a:cubicBezTo>
                      <a:pt x="300373" y="511688"/>
                      <a:pt x="286505" y="556412"/>
                      <a:pt x="267567" y="599270"/>
                    </a:cubicBezTo>
                    <a:cubicBezTo>
                      <a:pt x="253774" y="635856"/>
                      <a:pt x="237371" y="671770"/>
                      <a:pt x="212468" y="702234"/>
                    </a:cubicBezTo>
                    <a:cubicBezTo>
                      <a:pt x="188236" y="732174"/>
                      <a:pt x="155281" y="766297"/>
                      <a:pt x="113005" y="758382"/>
                    </a:cubicBezTo>
                    <a:close/>
                    <a:moveTo>
                      <a:pt x="127768" y="728815"/>
                    </a:moveTo>
                    <a:cubicBezTo>
                      <a:pt x="149092" y="726948"/>
                      <a:pt x="164377" y="709924"/>
                      <a:pt x="178170" y="695215"/>
                    </a:cubicBezTo>
                    <a:cubicBezTo>
                      <a:pt x="206950" y="663930"/>
                      <a:pt x="224546" y="626598"/>
                      <a:pt x="239085" y="587697"/>
                    </a:cubicBezTo>
                    <a:cubicBezTo>
                      <a:pt x="262795" y="531026"/>
                      <a:pt x="282628" y="472712"/>
                      <a:pt x="299851" y="414025"/>
                    </a:cubicBezTo>
                    <a:cubicBezTo>
                      <a:pt x="304996" y="396628"/>
                      <a:pt x="307680" y="378335"/>
                      <a:pt x="313869" y="361311"/>
                    </a:cubicBezTo>
                    <a:cubicBezTo>
                      <a:pt x="319013" y="352725"/>
                      <a:pt x="330943" y="351157"/>
                      <a:pt x="338175" y="358176"/>
                    </a:cubicBezTo>
                    <a:cubicBezTo>
                      <a:pt x="345556" y="365866"/>
                      <a:pt x="343320" y="377439"/>
                      <a:pt x="344140" y="387220"/>
                    </a:cubicBezTo>
                    <a:cubicBezTo>
                      <a:pt x="343916" y="441278"/>
                      <a:pt x="351372" y="602182"/>
                      <a:pt x="392156" y="635483"/>
                    </a:cubicBezTo>
                    <a:cubicBezTo>
                      <a:pt x="427497" y="656314"/>
                      <a:pt x="469847" y="654448"/>
                      <a:pt x="496092" y="620326"/>
                    </a:cubicBezTo>
                    <a:cubicBezTo>
                      <a:pt x="568862" y="523783"/>
                      <a:pt x="612107" y="408649"/>
                      <a:pt x="654531" y="296353"/>
                    </a:cubicBezTo>
                    <a:cubicBezTo>
                      <a:pt x="677048" y="236322"/>
                      <a:pt x="699714" y="176440"/>
                      <a:pt x="712762" y="113572"/>
                    </a:cubicBezTo>
                    <a:cubicBezTo>
                      <a:pt x="719100" y="81914"/>
                      <a:pt x="729016" y="32933"/>
                      <a:pt x="682640" y="31066"/>
                    </a:cubicBezTo>
                    <a:cubicBezTo>
                      <a:pt x="650728" y="29424"/>
                      <a:pt x="638799" y="71908"/>
                      <a:pt x="625378" y="93412"/>
                    </a:cubicBezTo>
                    <a:cubicBezTo>
                      <a:pt x="609124" y="128430"/>
                      <a:pt x="595032" y="164344"/>
                      <a:pt x="577511" y="198840"/>
                    </a:cubicBezTo>
                    <a:cubicBezTo>
                      <a:pt x="541051" y="282913"/>
                      <a:pt x="511228" y="369823"/>
                      <a:pt x="483715" y="457256"/>
                    </a:cubicBezTo>
                    <a:cubicBezTo>
                      <a:pt x="478198" y="475699"/>
                      <a:pt x="472829" y="494141"/>
                      <a:pt x="466417" y="512285"/>
                    </a:cubicBezTo>
                    <a:cubicBezTo>
                      <a:pt x="463733" y="523261"/>
                      <a:pt x="453519" y="533789"/>
                      <a:pt x="441589" y="528711"/>
                    </a:cubicBezTo>
                    <a:cubicBezTo>
                      <a:pt x="422502" y="517661"/>
                      <a:pt x="434357" y="490707"/>
                      <a:pt x="431449" y="472787"/>
                    </a:cubicBezTo>
                    <a:cubicBezTo>
                      <a:pt x="426453" y="435977"/>
                      <a:pt x="421533" y="399241"/>
                      <a:pt x="416164" y="362506"/>
                    </a:cubicBezTo>
                    <a:cubicBezTo>
                      <a:pt x="408932" y="335627"/>
                      <a:pt x="408410" y="304192"/>
                      <a:pt x="386415" y="284182"/>
                    </a:cubicBezTo>
                    <a:cubicBezTo>
                      <a:pt x="368297" y="270220"/>
                      <a:pt x="343394" y="268577"/>
                      <a:pt x="321250" y="268652"/>
                    </a:cubicBezTo>
                    <a:cubicBezTo>
                      <a:pt x="298658" y="271190"/>
                      <a:pt x="284045" y="292171"/>
                      <a:pt x="274427" y="310912"/>
                    </a:cubicBezTo>
                    <a:cubicBezTo>
                      <a:pt x="254296" y="356160"/>
                      <a:pt x="238638" y="403348"/>
                      <a:pt x="216419" y="447774"/>
                    </a:cubicBezTo>
                    <a:cubicBezTo>
                      <a:pt x="200762" y="478984"/>
                      <a:pt x="184881" y="508477"/>
                      <a:pt x="171758" y="540583"/>
                    </a:cubicBezTo>
                    <a:cubicBezTo>
                      <a:pt x="169149" y="547079"/>
                      <a:pt x="167285" y="555068"/>
                      <a:pt x="160798" y="558652"/>
                    </a:cubicBezTo>
                    <a:cubicBezTo>
                      <a:pt x="137983" y="569404"/>
                      <a:pt x="133584" y="542226"/>
                      <a:pt x="132764" y="525575"/>
                    </a:cubicBezTo>
                    <a:cubicBezTo>
                      <a:pt x="128663" y="494141"/>
                      <a:pt x="128663" y="462483"/>
                      <a:pt x="127470" y="430900"/>
                    </a:cubicBezTo>
                    <a:cubicBezTo>
                      <a:pt x="122698" y="392970"/>
                      <a:pt x="119119" y="355114"/>
                      <a:pt x="119790" y="316811"/>
                    </a:cubicBezTo>
                    <a:cubicBezTo>
                      <a:pt x="117628" y="240204"/>
                      <a:pt x="107935" y="165539"/>
                      <a:pt x="98093" y="89828"/>
                    </a:cubicBezTo>
                    <a:cubicBezTo>
                      <a:pt x="96453" y="76164"/>
                      <a:pt x="87581" y="64666"/>
                      <a:pt x="74011" y="61007"/>
                    </a:cubicBezTo>
                    <a:cubicBezTo>
                      <a:pt x="65287" y="58693"/>
                      <a:pt x="54923" y="54362"/>
                      <a:pt x="46722" y="59887"/>
                    </a:cubicBezTo>
                    <a:cubicBezTo>
                      <a:pt x="23683" y="76164"/>
                      <a:pt x="33599" y="104985"/>
                      <a:pt x="31810" y="128878"/>
                    </a:cubicBezTo>
                    <a:cubicBezTo>
                      <a:pt x="29797" y="213997"/>
                      <a:pt x="21521" y="298966"/>
                      <a:pt x="25994" y="384159"/>
                    </a:cubicBezTo>
                    <a:cubicBezTo>
                      <a:pt x="35836" y="447998"/>
                      <a:pt x="42099" y="738073"/>
                      <a:pt x="127768" y="7288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1367970" y="3615908"/>
                <a:ext cx="466784" cy="764397"/>
              </a:xfrm>
              <a:custGeom>
                <a:rect b="b" l="l" r="r" t="t"/>
                <a:pathLst>
                  <a:path extrusionOk="0" h="764397" w="466784">
                    <a:moveTo>
                      <a:pt x="236078" y="762914"/>
                    </a:moveTo>
                    <a:cubicBezTo>
                      <a:pt x="172031" y="757015"/>
                      <a:pt x="8746" y="778444"/>
                      <a:pt x="4720" y="687800"/>
                    </a:cubicBezTo>
                    <a:cubicBezTo>
                      <a:pt x="-5719" y="620153"/>
                      <a:pt x="3080" y="554448"/>
                      <a:pt x="12548" y="487622"/>
                    </a:cubicBezTo>
                    <a:cubicBezTo>
                      <a:pt x="15680" y="431997"/>
                      <a:pt x="26342" y="377043"/>
                      <a:pt x="39986" y="323284"/>
                    </a:cubicBezTo>
                    <a:cubicBezTo>
                      <a:pt x="53183" y="268554"/>
                      <a:pt x="63473" y="213227"/>
                      <a:pt x="77863" y="158796"/>
                    </a:cubicBezTo>
                    <a:cubicBezTo>
                      <a:pt x="88674" y="117207"/>
                      <a:pt x="101722" y="75843"/>
                      <a:pt x="121480" y="37539"/>
                    </a:cubicBezTo>
                    <a:cubicBezTo>
                      <a:pt x="122449" y="23726"/>
                      <a:pt x="131620" y="12078"/>
                      <a:pt x="142729" y="4388"/>
                    </a:cubicBezTo>
                    <a:cubicBezTo>
                      <a:pt x="159356" y="-3004"/>
                      <a:pt x="178593" y="1028"/>
                      <a:pt x="196189" y="1700"/>
                    </a:cubicBezTo>
                    <a:cubicBezTo>
                      <a:pt x="226833" y="5657"/>
                      <a:pt x="257924" y="9167"/>
                      <a:pt x="288642" y="10884"/>
                    </a:cubicBezTo>
                    <a:cubicBezTo>
                      <a:pt x="324878" y="12900"/>
                      <a:pt x="360741" y="18425"/>
                      <a:pt x="396605" y="23876"/>
                    </a:cubicBezTo>
                    <a:cubicBezTo>
                      <a:pt x="427174" y="28804"/>
                      <a:pt x="470418" y="41945"/>
                      <a:pt x="466541" y="80547"/>
                    </a:cubicBezTo>
                    <a:cubicBezTo>
                      <a:pt x="463932" y="111906"/>
                      <a:pt x="458787" y="150956"/>
                      <a:pt x="431349" y="170444"/>
                    </a:cubicBezTo>
                    <a:cubicBezTo>
                      <a:pt x="422029" y="176342"/>
                      <a:pt x="410696" y="174252"/>
                      <a:pt x="400333" y="173057"/>
                    </a:cubicBezTo>
                    <a:cubicBezTo>
                      <a:pt x="382289" y="170892"/>
                      <a:pt x="364097" y="169996"/>
                      <a:pt x="346053" y="167681"/>
                    </a:cubicBezTo>
                    <a:cubicBezTo>
                      <a:pt x="318839" y="163649"/>
                      <a:pt x="291699" y="158721"/>
                      <a:pt x="264410" y="155287"/>
                    </a:cubicBezTo>
                    <a:cubicBezTo>
                      <a:pt x="241670" y="152375"/>
                      <a:pt x="216394" y="147522"/>
                      <a:pt x="195443" y="159543"/>
                    </a:cubicBezTo>
                    <a:cubicBezTo>
                      <a:pt x="179413" y="180001"/>
                      <a:pt x="180382" y="210166"/>
                      <a:pt x="175908" y="235104"/>
                    </a:cubicBezTo>
                    <a:cubicBezTo>
                      <a:pt x="172180" y="264522"/>
                      <a:pt x="168005" y="294687"/>
                      <a:pt x="173448" y="324105"/>
                    </a:cubicBezTo>
                    <a:cubicBezTo>
                      <a:pt x="205509" y="330452"/>
                      <a:pt x="238687" y="331721"/>
                      <a:pt x="271345" y="332617"/>
                    </a:cubicBezTo>
                    <a:cubicBezTo>
                      <a:pt x="297291" y="334932"/>
                      <a:pt x="339641" y="330526"/>
                      <a:pt x="350154" y="360542"/>
                    </a:cubicBezTo>
                    <a:cubicBezTo>
                      <a:pt x="352242" y="379134"/>
                      <a:pt x="345904" y="397800"/>
                      <a:pt x="341952" y="415869"/>
                    </a:cubicBezTo>
                    <a:cubicBezTo>
                      <a:pt x="335689" y="442823"/>
                      <a:pt x="323834" y="476572"/>
                      <a:pt x="289910" y="471943"/>
                    </a:cubicBezTo>
                    <a:cubicBezTo>
                      <a:pt x="255240" y="473660"/>
                      <a:pt x="220793" y="470449"/>
                      <a:pt x="186421" y="466268"/>
                    </a:cubicBezTo>
                    <a:cubicBezTo>
                      <a:pt x="150931" y="463804"/>
                      <a:pt x="145935" y="466791"/>
                      <a:pt x="138107" y="501883"/>
                    </a:cubicBezTo>
                    <a:cubicBezTo>
                      <a:pt x="133708" y="524134"/>
                      <a:pt x="134080" y="546981"/>
                      <a:pt x="134751" y="569530"/>
                    </a:cubicBezTo>
                    <a:cubicBezTo>
                      <a:pt x="136243" y="583493"/>
                      <a:pt x="135870" y="599620"/>
                      <a:pt x="146085" y="610372"/>
                    </a:cubicBezTo>
                    <a:cubicBezTo>
                      <a:pt x="199171" y="618063"/>
                      <a:pt x="252108" y="626575"/>
                      <a:pt x="305269" y="633444"/>
                    </a:cubicBezTo>
                    <a:cubicBezTo>
                      <a:pt x="337553" y="640537"/>
                      <a:pt x="380127" y="635236"/>
                      <a:pt x="402644" y="663758"/>
                    </a:cubicBezTo>
                    <a:cubicBezTo>
                      <a:pt x="413157" y="683022"/>
                      <a:pt x="397350" y="739245"/>
                      <a:pt x="381767" y="754029"/>
                    </a:cubicBezTo>
                    <a:cubicBezTo>
                      <a:pt x="364991" y="767244"/>
                      <a:pt x="341281" y="763212"/>
                      <a:pt x="321299" y="764258"/>
                    </a:cubicBezTo>
                    <a:cubicBezTo>
                      <a:pt x="292967" y="764706"/>
                      <a:pt x="264560" y="764034"/>
                      <a:pt x="236078" y="762914"/>
                    </a:cubicBezTo>
                    <a:close/>
                    <a:moveTo>
                      <a:pt x="174939" y="730509"/>
                    </a:moveTo>
                    <a:cubicBezTo>
                      <a:pt x="236898" y="730733"/>
                      <a:pt x="299677" y="737303"/>
                      <a:pt x="361263" y="730882"/>
                    </a:cubicBezTo>
                    <a:lnTo>
                      <a:pt x="361189" y="730882"/>
                    </a:lnTo>
                    <a:cubicBezTo>
                      <a:pt x="360518" y="731032"/>
                      <a:pt x="359921" y="731181"/>
                      <a:pt x="359250" y="731256"/>
                    </a:cubicBezTo>
                    <a:cubicBezTo>
                      <a:pt x="359996" y="731106"/>
                      <a:pt x="360667" y="730882"/>
                      <a:pt x="361412" y="730733"/>
                    </a:cubicBezTo>
                    <a:cubicBezTo>
                      <a:pt x="370434" y="715277"/>
                      <a:pt x="373566" y="696760"/>
                      <a:pt x="375579" y="679139"/>
                    </a:cubicBezTo>
                    <a:cubicBezTo>
                      <a:pt x="345606" y="665401"/>
                      <a:pt x="310414" y="667342"/>
                      <a:pt x="278353" y="660995"/>
                    </a:cubicBezTo>
                    <a:cubicBezTo>
                      <a:pt x="233468" y="654873"/>
                      <a:pt x="188733" y="647780"/>
                      <a:pt x="143997" y="641209"/>
                    </a:cubicBezTo>
                    <a:cubicBezTo>
                      <a:pt x="101871" y="633444"/>
                      <a:pt x="104108" y="578341"/>
                      <a:pt x="103586" y="544816"/>
                    </a:cubicBezTo>
                    <a:cubicBezTo>
                      <a:pt x="105972" y="381000"/>
                      <a:pt x="188062" y="451111"/>
                      <a:pt x="299006" y="440583"/>
                    </a:cubicBezTo>
                    <a:cubicBezTo>
                      <a:pt x="312800" y="420349"/>
                      <a:pt x="315409" y="393320"/>
                      <a:pt x="319808" y="369576"/>
                    </a:cubicBezTo>
                    <a:cubicBezTo>
                      <a:pt x="269406" y="357406"/>
                      <a:pt x="215499" y="366515"/>
                      <a:pt x="164874" y="353747"/>
                    </a:cubicBezTo>
                    <a:cubicBezTo>
                      <a:pt x="139971" y="349043"/>
                      <a:pt x="141238" y="318655"/>
                      <a:pt x="140045" y="298794"/>
                    </a:cubicBezTo>
                    <a:cubicBezTo>
                      <a:pt x="141387" y="260416"/>
                      <a:pt x="145637" y="156556"/>
                      <a:pt x="177027" y="134604"/>
                    </a:cubicBezTo>
                    <a:cubicBezTo>
                      <a:pt x="220048" y="107501"/>
                      <a:pt x="273358" y="127287"/>
                      <a:pt x="320032" y="132066"/>
                    </a:cubicBezTo>
                    <a:cubicBezTo>
                      <a:pt x="351794" y="138039"/>
                      <a:pt x="384078" y="140130"/>
                      <a:pt x="416214" y="143340"/>
                    </a:cubicBezTo>
                    <a:cubicBezTo>
                      <a:pt x="427472" y="134380"/>
                      <a:pt x="443801" y="76813"/>
                      <a:pt x="431275" y="67480"/>
                    </a:cubicBezTo>
                    <a:cubicBezTo>
                      <a:pt x="413157" y="56504"/>
                      <a:pt x="391534" y="54264"/>
                      <a:pt x="370956" y="51278"/>
                    </a:cubicBezTo>
                    <a:cubicBezTo>
                      <a:pt x="344338" y="47097"/>
                      <a:pt x="317721" y="43587"/>
                      <a:pt x="290805" y="41870"/>
                    </a:cubicBezTo>
                    <a:cubicBezTo>
                      <a:pt x="256955" y="40227"/>
                      <a:pt x="221315" y="35897"/>
                      <a:pt x="187987" y="32014"/>
                    </a:cubicBezTo>
                    <a:cubicBezTo>
                      <a:pt x="176356" y="31790"/>
                      <a:pt x="163830" y="29102"/>
                      <a:pt x="152720" y="33283"/>
                    </a:cubicBezTo>
                    <a:cubicBezTo>
                      <a:pt x="146085" y="37987"/>
                      <a:pt x="140045" y="43513"/>
                      <a:pt x="133409" y="47993"/>
                    </a:cubicBezTo>
                    <a:cubicBezTo>
                      <a:pt x="102691" y="134530"/>
                      <a:pt x="87854" y="225248"/>
                      <a:pt x="69288" y="314847"/>
                    </a:cubicBezTo>
                    <a:cubicBezTo>
                      <a:pt x="60192" y="356659"/>
                      <a:pt x="49828" y="398323"/>
                      <a:pt x="45355" y="440957"/>
                    </a:cubicBezTo>
                    <a:cubicBezTo>
                      <a:pt x="42000" y="473660"/>
                      <a:pt x="41179" y="506513"/>
                      <a:pt x="35662" y="538992"/>
                    </a:cubicBezTo>
                    <a:cubicBezTo>
                      <a:pt x="29101" y="576922"/>
                      <a:pt x="29324" y="615972"/>
                      <a:pt x="31934" y="654126"/>
                    </a:cubicBezTo>
                    <a:cubicBezTo>
                      <a:pt x="34767" y="671374"/>
                      <a:pt x="31859" y="692654"/>
                      <a:pt x="43565" y="706691"/>
                    </a:cubicBezTo>
                    <a:cubicBezTo>
                      <a:pt x="81441" y="733122"/>
                      <a:pt x="131322" y="726850"/>
                      <a:pt x="174939" y="7305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1803897" y="3766054"/>
                <a:ext cx="386655" cy="736855"/>
              </a:xfrm>
              <a:custGeom>
                <a:rect b="b" l="l" r="r" t="t"/>
                <a:pathLst>
                  <a:path extrusionOk="0" h="736855" w="386655">
                    <a:moveTo>
                      <a:pt x="95332" y="733949"/>
                    </a:moveTo>
                    <a:cubicBezTo>
                      <a:pt x="7650" y="720136"/>
                      <a:pt x="-33581" y="667348"/>
                      <a:pt x="32777" y="593056"/>
                    </a:cubicBezTo>
                    <a:cubicBezTo>
                      <a:pt x="59022" y="563115"/>
                      <a:pt x="73263" y="578421"/>
                      <a:pt x="104801" y="585589"/>
                    </a:cubicBezTo>
                    <a:cubicBezTo>
                      <a:pt x="130748" y="591488"/>
                      <a:pt x="159379" y="585066"/>
                      <a:pt x="180927" y="569536"/>
                    </a:cubicBezTo>
                    <a:cubicBezTo>
                      <a:pt x="190992" y="557440"/>
                      <a:pt x="196360" y="540118"/>
                      <a:pt x="196808" y="524438"/>
                    </a:cubicBezTo>
                    <a:cubicBezTo>
                      <a:pt x="191663" y="483969"/>
                      <a:pt x="165642" y="447234"/>
                      <a:pt x="132165" y="424909"/>
                    </a:cubicBezTo>
                    <a:cubicBezTo>
                      <a:pt x="36206" y="365998"/>
                      <a:pt x="-1222" y="289317"/>
                      <a:pt x="25694" y="178065"/>
                    </a:cubicBezTo>
                    <a:cubicBezTo>
                      <a:pt x="51789" y="102952"/>
                      <a:pt x="113525" y="27390"/>
                      <a:pt x="193751" y="9769"/>
                    </a:cubicBezTo>
                    <a:cubicBezTo>
                      <a:pt x="195764" y="6409"/>
                      <a:pt x="199194" y="4020"/>
                      <a:pt x="203369" y="3274"/>
                    </a:cubicBezTo>
                    <a:cubicBezTo>
                      <a:pt x="221636" y="63"/>
                      <a:pt x="240425" y="-161"/>
                      <a:pt x="258916" y="63"/>
                    </a:cubicBezTo>
                    <a:cubicBezTo>
                      <a:pt x="346598" y="-833"/>
                      <a:pt x="433385" y="52030"/>
                      <a:pt x="357707" y="140061"/>
                    </a:cubicBezTo>
                    <a:cubicBezTo>
                      <a:pt x="347418" y="151484"/>
                      <a:pt x="332059" y="157010"/>
                      <a:pt x="316998" y="154247"/>
                    </a:cubicBezTo>
                    <a:cubicBezTo>
                      <a:pt x="289933" y="151111"/>
                      <a:pt x="262942" y="146706"/>
                      <a:pt x="235653" y="147004"/>
                    </a:cubicBezTo>
                    <a:cubicBezTo>
                      <a:pt x="171457" y="149095"/>
                      <a:pt x="189874" y="225552"/>
                      <a:pt x="211198" y="263184"/>
                    </a:cubicBezTo>
                    <a:cubicBezTo>
                      <a:pt x="226631" y="291482"/>
                      <a:pt x="247135" y="317316"/>
                      <a:pt x="269205" y="340686"/>
                    </a:cubicBezTo>
                    <a:cubicBezTo>
                      <a:pt x="298432" y="367566"/>
                      <a:pt x="328853" y="396536"/>
                      <a:pt x="340409" y="435736"/>
                    </a:cubicBezTo>
                    <a:cubicBezTo>
                      <a:pt x="358602" y="498902"/>
                      <a:pt x="344436" y="569760"/>
                      <a:pt x="315357" y="627626"/>
                    </a:cubicBezTo>
                    <a:cubicBezTo>
                      <a:pt x="290007" y="673321"/>
                      <a:pt x="246688" y="709907"/>
                      <a:pt x="197702" y="727827"/>
                    </a:cubicBezTo>
                    <a:cubicBezTo>
                      <a:pt x="164747" y="737981"/>
                      <a:pt x="129331" y="738877"/>
                      <a:pt x="95332" y="733949"/>
                    </a:cubicBezTo>
                    <a:close/>
                    <a:moveTo>
                      <a:pt x="145884" y="705576"/>
                    </a:moveTo>
                    <a:cubicBezTo>
                      <a:pt x="207097" y="703710"/>
                      <a:pt x="262271" y="661374"/>
                      <a:pt x="290529" y="608511"/>
                    </a:cubicBezTo>
                    <a:cubicBezTo>
                      <a:pt x="313791" y="558336"/>
                      <a:pt x="326168" y="498454"/>
                      <a:pt x="310884" y="444695"/>
                    </a:cubicBezTo>
                    <a:cubicBezTo>
                      <a:pt x="298656" y="404824"/>
                      <a:pt x="263687" y="380110"/>
                      <a:pt x="236324" y="351065"/>
                    </a:cubicBezTo>
                    <a:cubicBezTo>
                      <a:pt x="214627" y="324708"/>
                      <a:pt x="192334" y="297903"/>
                      <a:pt x="178541" y="266394"/>
                    </a:cubicBezTo>
                    <a:cubicBezTo>
                      <a:pt x="151028" y="214203"/>
                      <a:pt x="147897" y="131698"/>
                      <a:pt x="219697" y="117810"/>
                    </a:cubicBezTo>
                    <a:cubicBezTo>
                      <a:pt x="248701" y="113032"/>
                      <a:pt x="278078" y="118930"/>
                      <a:pt x="307006" y="121768"/>
                    </a:cubicBezTo>
                    <a:cubicBezTo>
                      <a:pt x="315805" y="121992"/>
                      <a:pt x="326318" y="127442"/>
                      <a:pt x="333624" y="120498"/>
                    </a:cubicBezTo>
                    <a:cubicBezTo>
                      <a:pt x="347716" y="105192"/>
                      <a:pt x="365759" y="77640"/>
                      <a:pt x="348462" y="58825"/>
                    </a:cubicBezTo>
                    <a:cubicBezTo>
                      <a:pt x="320427" y="32393"/>
                      <a:pt x="277928" y="30974"/>
                      <a:pt x="241469" y="30825"/>
                    </a:cubicBezTo>
                    <a:cubicBezTo>
                      <a:pt x="223276" y="28809"/>
                      <a:pt x="205531" y="30676"/>
                      <a:pt x="188383" y="37321"/>
                    </a:cubicBezTo>
                    <a:cubicBezTo>
                      <a:pt x="149686" y="50387"/>
                      <a:pt x="120459" y="79432"/>
                      <a:pt x="95630" y="110717"/>
                    </a:cubicBezTo>
                    <a:cubicBezTo>
                      <a:pt x="65434" y="147676"/>
                      <a:pt x="46272" y="193596"/>
                      <a:pt x="48211" y="241755"/>
                    </a:cubicBezTo>
                    <a:cubicBezTo>
                      <a:pt x="44110" y="297679"/>
                      <a:pt x="75648" y="345092"/>
                      <a:pt x="118446" y="378168"/>
                    </a:cubicBezTo>
                    <a:cubicBezTo>
                      <a:pt x="136862" y="392206"/>
                      <a:pt x="157738" y="402883"/>
                      <a:pt x="174440" y="419160"/>
                    </a:cubicBezTo>
                    <a:cubicBezTo>
                      <a:pt x="220145" y="462391"/>
                      <a:pt x="250714" y="539520"/>
                      <a:pt x="202400" y="591861"/>
                    </a:cubicBezTo>
                    <a:cubicBezTo>
                      <a:pt x="164001" y="623967"/>
                      <a:pt x="109349" y="624266"/>
                      <a:pt x="64614" y="606122"/>
                    </a:cubicBezTo>
                    <a:cubicBezTo>
                      <a:pt x="46570" y="620607"/>
                      <a:pt x="29272" y="644351"/>
                      <a:pt x="31360" y="668393"/>
                    </a:cubicBezTo>
                    <a:cubicBezTo>
                      <a:pt x="52386" y="702888"/>
                      <a:pt x="109126" y="706024"/>
                      <a:pt x="145884" y="7055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6"/>
              <p:cNvSpPr/>
              <p:nvPr/>
            </p:nvSpPr>
            <p:spPr>
              <a:xfrm>
                <a:off x="2189928" y="3688092"/>
                <a:ext cx="489711" cy="599717"/>
              </a:xfrm>
              <a:custGeom>
                <a:rect b="b" l="l" r="r" t="t"/>
                <a:pathLst>
                  <a:path extrusionOk="0" h="599717" w="489711">
                    <a:moveTo>
                      <a:pt x="250678" y="599563"/>
                    </a:moveTo>
                    <a:cubicBezTo>
                      <a:pt x="193938" y="598368"/>
                      <a:pt x="138615" y="576715"/>
                      <a:pt x="91568" y="545729"/>
                    </a:cubicBezTo>
                    <a:cubicBezTo>
                      <a:pt x="54885" y="518849"/>
                      <a:pt x="27819" y="479351"/>
                      <a:pt x="12535" y="436717"/>
                    </a:cubicBezTo>
                    <a:cubicBezTo>
                      <a:pt x="-8640" y="379673"/>
                      <a:pt x="903" y="317925"/>
                      <a:pt x="12758" y="259910"/>
                    </a:cubicBezTo>
                    <a:cubicBezTo>
                      <a:pt x="26477" y="191591"/>
                      <a:pt x="51007" y="121032"/>
                      <a:pt x="104989" y="74217"/>
                    </a:cubicBezTo>
                    <a:cubicBezTo>
                      <a:pt x="126685" y="52340"/>
                      <a:pt x="154049" y="38004"/>
                      <a:pt x="182158" y="26058"/>
                    </a:cubicBezTo>
                    <a:cubicBezTo>
                      <a:pt x="228235" y="2538"/>
                      <a:pt x="281471" y="-8662"/>
                      <a:pt x="331798" y="7839"/>
                    </a:cubicBezTo>
                    <a:cubicBezTo>
                      <a:pt x="350364" y="-5675"/>
                      <a:pt x="399573" y="38676"/>
                      <a:pt x="414559" y="51295"/>
                    </a:cubicBezTo>
                    <a:cubicBezTo>
                      <a:pt x="446471" y="81161"/>
                      <a:pt x="461979" y="122077"/>
                      <a:pt x="473685" y="163218"/>
                    </a:cubicBezTo>
                    <a:cubicBezTo>
                      <a:pt x="500378" y="250651"/>
                      <a:pt x="490908" y="346596"/>
                      <a:pt x="465931" y="433432"/>
                    </a:cubicBezTo>
                    <a:cubicBezTo>
                      <a:pt x="450423" y="487490"/>
                      <a:pt x="408744" y="528406"/>
                      <a:pt x="364977" y="561259"/>
                    </a:cubicBezTo>
                    <a:cubicBezTo>
                      <a:pt x="332395" y="586347"/>
                      <a:pt x="292058" y="601429"/>
                      <a:pt x="250678" y="599563"/>
                    </a:cubicBezTo>
                    <a:close/>
                    <a:moveTo>
                      <a:pt x="255375" y="568651"/>
                    </a:moveTo>
                    <a:cubicBezTo>
                      <a:pt x="314202" y="570518"/>
                      <a:pt x="361697" y="528182"/>
                      <a:pt x="399722" y="488535"/>
                    </a:cubicBezTo>
                    <a:cubicBezTo>
                      <a:pt x="456537" y="423502"/>
                      <a:pt x="459370" y="317850"/>
                      <a:pt x="457133" y="235419"/>
                    </a:cubicBezTo>
                    <a:cubicBezTo>
                      <a:pt x="455269" y="208092"/>
                      <a:pt x="446993" y="181660"/>
                      <a:pt x="438791" y="155677"/>
                    </a:cubicBezTo>
                    <a:cubicBezTo>
                      <a:pt x="429770" y="123645"/>
                      <a:pt x="414261" y="92435"/>
                      <a:pt x="389433" y="70110"/>
                    </a:cubicBezTo>
                    <a:cubicBezTo>
                      <a:pt x="372135" y="55774"/>
                      <a:pt x="355285" y="42633"/>
                      <a:pt x="334855" y="34122"/>
                    </a:cubicBezTo>
                    <a:cubicBezTo>
                      <a:pt x="329934" y="32255"/>
                      <a:pt x="326654" y="27626"/>
                      <a:pt x="325759" y="22548"/>
                    </a:cubicBezTo>
                    <a:cubicBezTo>
                      <a:pt x="279681" y="13365"/>
                      <a:pt x="233529" y="25087"/>
                      <a:pt x="193267" y="47711"/>
                    </a:cubicBezTo>
                    <a:cubicBezTo>
                      <a:pt x="165978" y="60852"/>
                      <a:pt x="140255" y="75561"/>
                      <a:pt x="119751" y="97736"/>
                    </a:cubicBezTo>
                    <a:cubicBezTo>
                      <a:pt x="65099" y="149853"/>
                      <a:pt x="47876" y="227804"/>
                      <a:pt x="35872" y="299632"/>
                    </a:cubicBezTo>
                    <a:cubicBezTo>
                      <a:pt x="17381" y="384452"/>
                      <a:pt x="42060" y="475917"/>
                      <a:pt x="116321" y="525644"/>
                    </a:cubicBezTo>
                    <a:cubicBezTo>
                      <a:pt x="158597" y="550209"/>
                      <a:pt x="206091" y="569024"/>
                      <a:pt x="255375" y="56865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6"/>
              <p:cNvSpPr/>
              <p:nvPr/>
            </p:nvSpPr>
            <p:spPr>
              <a:xfrm>
                <a:off x="2290597" y="3785018"/>
                <a:ext cx="294306" cy="392231"/>
              </a:xfrm>
              <a:custGeom>
                <a:rect b="b" l="l" r="r" t="t"/>
                <a:pathLst>
                  <a:path extrusionOk="0" h="392231" w="294306">
                    <a:moveTo>
                      <a:pt x="134352" y="391759"/>
                    </a:moveTo>
                    <a:cubicBezTo>
                      <a:pt x="20798" y="386532"/>
                      <a:pt x="-4702" y="304326"/>
                      <a:pt x="667" y="204722"/>
                    </a:cubicBezTo>
                    <a:cubicBezTo>
                      <a:pt x="3127" y="143945"/>
                      <a:pt x="31236" y="86079"/>
                      <a:pt x="75152" y="44490"/>
                    </a:cubicBezTo>
                    <a:cubicBezTo>
                      <a:pt x="103186" y="11862"/>
                      <a:pt x="146207" y="-1205"/>
                      <a:pt x="188184" y="2752"/>
                    </a:cubicBezTo>
                    <a:cubicBezTo>
                      <a:pt x="194372" y="-1877"/>
                      <a:pt x="202648" y="438"/>
                      <a:pt x="209582" y="1782"/>
                    </a:cubicBezTo>
                    <a:cubicBezTo>
                      <a:pt x="237915" y="9398"/>
                      <a:pt x="253423" y="36202"/>
                      <a:pt x="268037" y="59423"/>
                    </a:cubicBezTo>
                    <a:cubicBezTo>
                      <a:pt x="301440" y="109524"/>
                      <a:pt x="297413" y="173437"/>
                      <a:pt x="286304" y="230034"/>
                    </a:cubicBezTo>
                    <a:cubicBezTo>
                      <a:pt x="277506" y="308358"/>
                      <a:pt x="223376" y="399599"/>
                      <a:pt x="134352" y="391759"/>
                    </a:cubicBezTo>
                    <a:close/>
                    <a:moveTo>
                      <a:pt x="141361" y="361146"/>
                    </a:moveTo>
                    <a:cubicBezTo>
                      <a:pt x="243507" y="360325"/>
                      <a:pt x="263936" y="223239"/>
                      <a:pt x="263116" y="143571"/>
                    </a:cubicBezTo>
                    <a:cubicBezTo>
                      <a:pt x="262147" y="110495"/>
                      <a:pt x="247309" y="80852"/>
                      <a:pt x="228148" y="54645"/>
                    </a:cubicBezTo>
                    <a:cubicBezTo>
                      <a:pt x="222407" y="45312"/>
                      <a:pt x="214503" y="37621"/>
                      <a:pt x="204736" y="32619"/>
                    </a:cubicBezTo>
                    <a:cubicBezTo>
                      <a:pt x="197206" y="30155"/>
                      <a:pt x="187737" y="30752"/>
                      <a:pt x="183710" y="22688"/>
                    </a:cubicBezTo>
                    <a:cubicBezTo>
                      <a:pt x="165145" y="23957"/>
                      <a:pt x="146207" y="26869"/>
                      <a:pt x="129282" y="34858"/>
                    </a:cubicBezTo>
                    <a:cubicBezTo>
                      <a:pt x="113401" y="42922"/>
                      <a:pt x="101173" y="56213"/>
                      <a:pt x="89243" y="69130"/>
                    </a:cubicBezTo>
                    <a:cubicBezTo>
                      <a:pt x="56661" y="102953"/>
                      <a:pt x="36082" y="148499"/>
                      <a:pt x="31385" y="195016"/>
                    </a:cubicBezTo>
                    <a:cubicBezTo>
                      <a:pt x="25942" y="280060"/>
                      <a:pt x="37499" y="361445"/>
                      <a:pt x="141361" y="36114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6"/>
              <p:cNvSpPr/>
              <p:nvPr/>
            </p:nvSpPr>
            <p:spPr>
              <a:xfrm>
                <a:off x="2660516" y="3682380"/>
                <a:ext cx="649675" cy="769060"/>
              </a:xfrm>
              <a:custGeom>
                <a:rect b="b" l="l" r="r" t="t"/>
                <a:pathLst>
                  <a:path extrusionOk="0" h="769060" w="649675">
                    <a:moveTo>
                      <a:pt x="542535" y="768718"/>
                    </a:moveTo>
                    <a:cubicBezTo>
                      <a:pt x="475730" y="760579"/>
                      <a:pt x="486094" y="733998"/>
                      <a:pt x="487063" y="679492"/>
                    </a:cubicBezTo>
                    <a:cubicBezTo>
                      <a:pt x="484826" y="560401"/>
                      <a:pt x="504659" y="442579"/>
                      <a:pt x="516291" y="324384"/>
                    </a:cubicBezTo>
                    <a:cubicBezTo>
                      <a:pt x="493252" y="379263"/>
                      <a:pt x="472599" y="435187"/>
                      <a:pt x="442551" y="486781"/>
                    </a:cubicBezTo>
                    <a:cubicBezTo>
                      <a:pt x="427937" y="511570"/>
                      <a:pt x="417350" y="541884"/>
                      <a:pt x="391776" y="557564"/>
                    </a:cubicBezTo>
                    <a:cubicBezTo>
                      <a:pt x="371571" y="568166"/>
                      <a:pt x="347190" y="562716"/>
                      <a:pt x="326015" y="557937"/>
                    </a:cubicBezTo>
                    <a:cubicBezTo>
                      <a:pt x="307524" y="553831"/>
                      <a:pt x="290673" y="542780"/>
                      <a:pt x="283068" y="524935"/>
                    </a:cubicBezTo>
                    <a:cubicBezTo>
                      <a:pt x="246683" y="455272"/>
                      <a:pt x="237214" y="376052"/>
                      <a:pt x="223197" y="299894"/>
                    </a:cubicBezTo>
                    <a:cubicBezTo>
                      <a:pt x="198369" y="383668"/>
                      <a:pt x="174733" y="468563"/>
                      <a:pt x="161313" y="554428"/>
                    </a:cubicBezTo>
                    <a:cubicBezTo>
                      <a:pt x="152142" y="595121"/>
                      <a:pt x="141554" y="635365"/>
                      <a:pt x="132980" y="676207"/>
                    </a:cubicBezTo>
                    <a:cubicBezTo>
                      <a:pt x="118665" y="740867"/>
                      <a:pt x="88319" y="780067"/>
                      <a:pt x="22334" y="737283"/>
                    </a:cubicBezTo>
                    <a:cubicBezTo>
                      <a:pt x="-929" y="723097"/>
                      <a:pt x="-1078" y="696964"/>
                      <a:pt x="637" y="672698"/>
                    </a:cubicBezTo>
                    <a:cubicBezTo>
                      <a:pt x="1830" y="631632"/>
                      <a:pt x="11374" y="591387"/>
                      <a:pt x="17786" y="550919"/>
                    </a:cubicBezTo>
                    <a:cubicBezTo>
                      <a:pt x="34412" y="469907"/>
                      <a:pt x="59017" y="390687"/>
                      <a:pt x="77657" y="310123"/>
                    </a:cubicBezTo>
                    <a:cubicBezTo>
                      <a:pt x="86753" y="270027"/>
                      <a:pt x="97415" y="230380"/>
                      <a:pt x="108525" y="190807"/>
                    </a:cubicBezTo>
                    <a:cubicBezTo>
                      <a:pt x="121125" y="146456"/>
                      <a:pt x="128134" y="100686"/>
                      <a:pt x="142598" y="56858"/>
                    </a:cubicBezTo>
                    <a:cubicBezTo>
                      <a:pt x="147072" y="43791"/>
                      <a:pt x="151993" y="30575"/>
                      <a:pt x="159374" y="18778"/>
                    </a:cubicBezTo>
                    <a:cubicBezTo>
                      <a:pt x="160791" y="17136"/>
                      <a:pt x="162655" y="14970"/>
                      <a:pt x="164892" y="15120"/>
                    </a:cubicBezTo>
                    <a:cubicBezTo>
                      <a:pt x="177641" y="-1307"/>
                      <a:pt x="201277" y="-336"/>
                      <a:pt x="220140" y="261"/>
                    </a:cubicBezTo>
                    <a:cubicBezTo>
                      <a:pt x="253319" y="2203"/>
                      <a:pt x="279639" y="28261"/>
                      <a:pt x="287766" y="59695"/>
                    </a:cubicBezTo>
                    <a:cubicBezTo>
                      <a:pt x="304094" y="116515"/>
                      <a:pt x="318186" y="174082"/>
                      <a:pt x="326313" y="232695"/>
                    </a:cubicBezTo>
                    <a:cubicBezTo>
                      <a:pt x="333694" y="273014"/>
                      <a:pt x="330265" y="314752"/>
                      <a:pt x="344878" y="353653"/>
                    </a:cubicBezTo>
                    <a:cubicBezTo>
                      <a:pt x="355764" y="333418"/>
                      <a:pt x="364637" y="312363"/>
                      <a:pt x="375149" y="291904"/>
                    </a:cubicBezTo>
                    <a:cubicBezTo>
                      <a:pt x="399008" y="246956"/>
                      <a:pt x="429801" y="206263"/>
                      <a:pt x="455301" y="162285"/>
                    </a:cubicBezTo>
                    <a:cubicBezTo>
                      <a:pt x="469989" y="135406"/>
                      <a:pt x="485423" y="108825"/>
                      <a:pt x="502795" y="83513"/>
                    </a:cubicBezTo>
                    <a:cubicBezTo>
                      <a:pt x="513085" y="68281"/>
                      <a:pt x="524418" y="52676"/>
                      <a:pt x="541492" y="44538"/>
                    </a:cubicBezTo>
                    <a:cubicBezTo>
                      <a:pt x="561324" y="35727"/>
                      <a:pt x="585109" y="41327"/>
                      <a:pt x="604047" y="50212"/>
                    </a:cubicBezTo>
                    <a:cubicBezTo>
                      <a:pt x="619779" y="58799"/>
                      <a:pt x="619257" y="78735"/>
                      <a:pt x="622165" y="94190"/>
                    </a:cubicBezTo>
                    <a:cubicBezTo>
                      <a:pt x="629695" y="147203"/>
                      <a:pt x="641476" y="199693"/>
                      <a:pt x="646620" y="252929"/>
                    </a:cubicBezTo>
                    <a:cubicBezTo>
                      <a:pt x="646844" y="303179"/>
                      <a:pt x="651691" y="353503"/>
                      <a:pt x="648708" y="403678"/>
                    </a:cubicBezTo>
                    <a:cubicBezTo>
                      <a:pt x="642892" y="468637"/>
                      <a:pt x="630441" y="532924"/>
                      <a:pt x="626489" y="598107"/>
                    </a:cubicBezTo>
                    <a:cubicBezTo>
                      <a:pt x="623805" y="639248"/>
                      <a:pt x="621792" y="681434"/>
                      <a:pt x="609863" y="721230"/>
                    </a:cubicBezTo>
                    <a:cubicBezTo>
                      <a:pt x="600841" y="756024"/>
                      <a:pt x="578175" y="771630"/>
                      <a:pt x="542535" y="768718"/>
                    </a:cubicBezTo>
                    <a:close/>
                    <a:moveTo>
                      <a:pt x="551855" y="737955"/>
                    </a:moveTo>
                    <a:cubicBezTo>
                      <a:pt x="576907" y="739971"/>
                      <a:pt x="580337" y="712345"/>
                      <a:pt x="585109" y="693604"/>
                    </a:cubicBezTo>
                    <a:cubicBezTo>
                      <a:pt x="595174" y="642160"/>
                      <a:pt x="594578" y="589670"/>
                      <a:pt x="600841" y="537852"/>
                    </a:cubicBezTo>
                    <a:cubicBezTo>
                      <a:pt x="606135" y="493053"/>
                      <a:pt x="613889" y="445640"/>
                      <a:pt x="617915" y="401215"/>
                    </a:cubicBezTo>
                    <a:cubicBezTo>
                      <a:pt x="620227" y="351189"/>
                      <a:pt x="616051" y="301014"/>
                      <a:pt x="615529" y="250988"/>
                    </a:cubicBezTo>
                    <a:cubicBezTo>
                      <a:pt x="607924" y="192301"/>
                      <a:pt x="597113" y="135182"/>
                      <a:pt x="587793" y="76868"/>
                    </a:cubicBezTo>
                    <a:cubicBezTo>
                      <a:pt x="555509" y="62607"/>
                      <a:pt x="543505" y="77689"/>
                      <a:pt x="526729" y="103449"/>
                    </a:cubicBezTo>
                    <a:cubicBezTo>
                      <a:pt x="510102" y="128163"/>
                      <a:pt x="495190" y="154072"/>
                      <a:pt x="480800" y="180205"/>
                    </a:cubicBezTo>
                    <a:cubicBezTo>
                      <a:pt x="455226" y="224183"/>
                      <a:pt x="424060" y="264801"/>
                      <a:pt x="400649" y="310048"/>
                    </a:cubicBezTo>
                    <a:cubicBezTo>
                      <a:pt x="389688" y="332448"/>
                      <a:pt x="379697" y="355370"/>
                      <a:pt x="367246" y="377023"/>
                    </a:cubicBezTo>
                    <a:cubicBezTo>
                      <a:pt x="360387" y="392404"/>
                      <a:pt x="344431" y="404500"/>
                      <a:pt x="329221" y="390836"/>
                    </a:cubicBezTo>
                    <a:cubicBezTo>
                      <a:pt x="315576" y="375679"/>
                      <a:pt x="313190" y="353354"/>
                      <a:pt x="307375" y="334389"/>
                    </a:cubicBezTo>
                    <a:cubicBezTo>
                      <a:pt x="299993" y="304075"/>
                      <a:pt x="302081" y="272491"/>
                      <a:pt x="296564" y="241953"/>
                    </a:cubicBezTo>
                    <a:cubicBezTo>
                      <a:pt x="289704" y="191554"/>
                      <a:pt x="278297" y="142275"/>
                      <a:pt x="265100" y="93220"/>
                    </a:cubicBezTo>
                    <a:cubicBezTo>
                      <a:pt x="258687" y="60516"/>
                      <a:pt x="247578" y="29829"/>
                      <a:pt x="208807" y="29679"/>
                    </a:cubicBezTo>
                    <a:cubicBezTo>
                      <a:pt x="197623" y="29679"/>
                      <a:pt x="184650" y="27738"/>
                      <a:pt x="174808" y="33263"/>
                    </a:cubicBezTo>
                    <a:cubicBezTo>
                      <a:pt x="170558" y="36698"/>
                      <a:pt x="168545" y="43567"/>
                      <a:pt x="162580" y="44463"/>
                    </a:cubicBezTo>
                    <a:cubicBezTo>
                      <a:pt x="154080" y="75823"/>
                      <a:pt x="149309" y="107929"/>
                      <a:pt x="143493" y="139886"/>
                    </a:cubicBezTo>
                    <a:cubicBezTo>
                      <a:pt x="132011" y="201186"/>
                      <a:pt x="113818" y="260918"/>
                      <a:pt x="101963" y="322144"/>
                    </a:cubicBezTo>
                    <a:cubicBezTo>
                      <a:pt x="82429" y="415177"/>
                      <a:pt x="53052" y="506269"/>
                      <a:pt x="39855" y="600571"/>
                    </a:cubicBezTo>
                    <a:cubicBezTo>
                      <a:pt x="34561" y="634768"/>
                      <a:pt x="27628" y="670234"/>
                      <a:pt x="32772" y="704655"/>
                    </a:cubicBezTo>
                    <a:cubicBezTo>
                      <a:pt x="42539" y="716974"/>
                      <a:pt x="58421" y="722873"/>
                      <a:pt x="73780" y="723993"/>
                    </a:cubicBezTo>
                    <a:cubicBezTo>
                      <a:pt x="93538" y="719961"/>
                      <a:pt x="98235" y="681807"/>
                      <a:pt x="104051" y="665007"/>
                    </a:cubicBezTo>
                    <a:cubicBezTo>
                      <a:pt x="119261" y="598854"/>
                      <a:pt x="135142" y="530535"/>
                      <a:pt x="147295" y="464083"/>
                    </a:cubicBezTo>
                    <a:cubicBezTo>
                      <a:pt x="157287" y="411444"/>
                      <a:pt x="174212" y="361119"/>
                      <a:pt x="188378" y="309600"/>
                    </a:cubicBezTo>
                    <a:cubicBezTo>
                      <a:pt x="192926" y="292800"/>
                      <a:pt x="197698" y="276075"/>
                      <a:pt x="203066" y="259574"/>
                    </a:cubicBezTo>
                    <a:cubicBezTo>
                      <a:pt x="205228" y="249046"/>
                      <a:pt x="213057" y="237473"/>
                      <a:pt x="225285" y="239788"/>
                    </a:cubicBezTo>
                    <a:cubicBezTo>
                      <a:pt x="252797" y="245313"/>
                      <a:pt x="257196" y="322442"/>
                      <a:pt x="262714" y="346261"/>
                    </a:cubicBezTo>
                    <a:cubicBezTo>
                      <a:pt x="267560" y="374783"/>
                      <a:pt x="272183" y="399199"/>
                      <a:pt x="279340" y="426153"/>
                    </a:cubicBezTo>
                    <a:cubicBezTo>
                      <a:pt x="289108" y="458782"/>
                      <a:pt x="297831" y="495741"/>
                      <a:pt x="319155" y="522172"/>
                    </a:cubicBezTo>
                    <a:cubicBezTo>
                      <a:pt x="335260" y="530386"/>
                      <a:pt x="354646" y="533447"/>
                      <a:pt x="372614" y="532028"/>
                    </a:cubicBezTo>
                    <a:cubicBezTo>
                      <a:pt x="381860" y="529714"/>
                      <a:pt x="387079" y="520604"/>
                      <a:pt x="392373" y="513362"/>
                    </a:cubicBezTo>
                    <a:cubicBezTo>
                      <a:pt x="417872" y="469160"/>
                      <a:pt x="442327" y="424062"/>
                      <a:pt x="461788" y="376799"/>
                    </a:cubicBezTo>
                    <a:cubicBezTo>
                      <a:pt x="473568" y="347978"/>
                      <a:pt x="483037" y="317888"/>
                      <a:pt x="499067" y="291008"/>
                    </a:cubicBezTo>
                    <a:cubicBezTo>
                      <a:pt x="508611" y="277942"/>
                      <a:pt x="513979" y="260769"/>
                      <a:pt x="526580" y="250465"/>
                    </a:cubicBezTo>
                    <a:cubicBezTo>
                      <a:pt x="537242" y="244119"/>
                      <a:pt x="550961" y="252630"/>
                      <a:pt x="551333" y="264801"/>
                    </a:cubicBezTo>
                    <a:cubicBezTo>
                      <a:pt x="550364" y="320352"/>
                      <a:pt x="541268" y="375530"/>
                      <a:pt x="535676" y="430707"/>
                    </a:cubicBezTo>
                    <a:cubicBezTo>
                      <a:pt x="529562" y="481629"/>
                      <a:pt x="525610" y="532700"/>
                      <a:pt x="519720" y="583547"/>
                    </a:cubicBezTo>
                    <a:cubicBezTo>
                      <a:pt x="517707" y="632005"/>
                      <a:pt x="518378" y="680538"/>
                      <a:pt x="517409" y="728996"/>
                    </a:cubicBezTo>
                    <a:cubicBezTo>
                      <a:pt x="526803" y="736462"/>
                      <a:pt x="540000" y="738030"/>
                      <a:pt x="551855" y="7379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6"/>
              <p:cNvSpPr/>
              <p:nvPr/>
            </p:nvSpPr>
            <p:spPr>
              <a:xfrm>
                <a:off x="3391437" y="3795134"/>
                <a:ext cx="13491" cy="24304"/>
              </a:xfrm>
              <a:custGeom>
                <a:rect b="b" l="l" r="r" t="t"/>
                <a:pathLst>
                  <a:path extrusionOk="0" h="24304" w="13491">
                    <a:moveTo>
                      <a:pt x="1145" y="24145"/>
                    </a:moveTo>
                    <a:cubicBezTo>
                      <a:pt x="-2285" y="21233"/>
                      <a:pt x="3008" y="15782"/>
                      <a:pt x="3829" y="12273"/>
                    </a:cubicBezTo>
                    <a:cubicBezTo>
                      <a:pt x="5693" y="8540"/>
                      <a:pt x="7706" y="4806"/>
                      <a:pt x="9644" y="1073"/>
                    </a:cubicBezTo>
                    <a:cubicBezTo>
                      <a:pt x="10166" y="28"/>
                      <a:pt x="11583" y="-271"/>
                      <a:pt x="12627" y="252"/>
                    </a:cubicBezTo>
                    <a:cubicBezTo>
                      <a:pt x="15683" y="3537"/>
                      <a:pt x="9719" y="8614"/>
                      <a:pt x="8899" y="11974"/>
                    </a:cubicBezTo>
                    <a:cubicBezTo>
                      <a:pt x="7109" y="15484"/>
                      <a:pt x="5543" y="19217"/>
                      <a:pt x="4127" y="22950"/>
                    </a:cubicBezTo>
                    <a:cubicBezTo>
                      <a:pt x="3605" y="24070"/>
                      <a:pt x="2263" y="24593"/>
                      <a:pt x="1145" y="241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6"/>
              <p:cNvSpPr/>
              <p:nvPr/>
            </p:nvSpPr>
            <p:spPr>
              <a:xfrm>
                <a:off x="3358918" y="3674471"/>
                <a:ext cx="423122" cy="770778"/>
              </a:xfrm>
              <a:custGeom>
                <a:rect b="b" l="l" r="r" t="t"/>
                <a:pathLst>
                  <a:path extrusionOk="0" h="770778" w="423122">
                    <a:moveTo>
                      <a:pt x="343458" y="770429"/>
                    </a:moveTo>
                    <a:cubicBezTo>
                      <a:pt x="275534" y="771773"/>
                      <a:pt x="209251" y="758408"/>
                      <a:pt x="142968" y="746013"/>
                    </a:cubicBezTo>
                    <a:cubicBezTo>
                      <a:pt x="91969" y="740040"/>
                      <a:pt x="34185" y="721225"/>
                      <a:pt x="14650" y="668735"/>
                    </a:cubicBezTo>
                    <a:cubicBezTo>
                      <a:pt x="-2722" y="586379"/>
                      <a:pt x="-3020" y="501410"/>
                      <a:pt x="5330" y="417934"/>
                    </a:cubicBezTo>
                    <a:cubicBezTo>
                      <a:pt x="7418" y="349167"/>
                      <a:pt x="19571" y="281371"/>
                      <a:pt x="27624" y="213127"/>
                    </a:cubicBezTo>
                    <a:cubicBezTo>
                      <a:pt x="31426" y="170194"/>
                      <a:pt x="36198" y="127411"/>
                      <a:pt x="42536" y="84777"/>
                    </a:cubicBezTo>
                    <a:cubicBezTo>
                      <a:pt x="41865" y="64318"/>
                      <a:pt x="42238" y="42815"/>
                      <a:pt x="50886" y="23924"/>
                    </a:cubicBezTo>
                    <a:cubicBezTo>
                      <a:pt x="68110" y="-8630"/>
                      <a:pt x="137226" y="2047"/>
                      <a:pt x="169063" y="480"/>
                    </a:cubicBezTo>
                    <a:cubicBezTo>
                      <a:pt x="230053" y="1077"/>
                      <a:pt x="291490" y="3167"/>
                      <a:pt x="351659" y="13397"/>
                    </a:cubicBezTo>
                    <a:cubicBezTo>
                      <a:pt x="415781" y="26463"/>
                      <a:pt x="431065" y="39007"/>
                      <a:pt x="419658" y="106355"/>
                    </a:cubicBezTo>
                    <a:cubicBezTo>
                      <a:pt x="414140" y="133757"/>
                      <a:pt x="400049" y="174151"/>
                      <a:pt x="365229" y="168402"/>
                    </a:cubicBezTo>
                    <a:cubicBezTo>
                      <a:pt x="310130" y="169149"/>
                      <a:pt x="188300" y="139282"/>
                      <a:pt x="144831" y="167431"/>
                    </a:cubicBezTo>
                    <a:cubicBezTo>
                      <a:pt x="145577" y="194759"/>
                      <a:pt x="142296" y="225222"/>
                      <a:pt x="156388" y="249787"/>
                    </a:cubicBezTo>
                    <a:cubicBezTo>
                      <a:pt x="205150" y="258747"/>
                      <a:pt x="255701" y="255163"/>
                      <a:pt x="304314" y="266064"/>
                    </a:cubicBezTo>
                    <a:cubicBezTo>
                      <a:pt x="340177" y="272486"/>
                      <a:pt x="389163" y="284059"/>
                      <a:pt x="376339" y="331471"/>
                    </a:cubicBezTo>
                    <a:cubicBezTo>
                      <a:pt x="372536" y="354543"/>
                      <a:pt x="365602" y="384708"/>
                      <a:pt x="341445" y="393891"/>
                    </a:cubicBezTo>
                    <a:cubicBezTo>
                      <a:pt x="318555" y="396579"/>
                      <a:pt x="294994" y="391801"/>
                      <a:pt x="271881" y="391801"/>
                    </a:cubicBezTo>
                    <a:cubicBezTo>
                      <a:pt x="226623" y="392174"/>
                      <a:pt x="179502" y="387097"/>
                      <a:pt x="135213" y="397401"/>
                    </a:cubicBezTo>
                    <a:cubicBezTo>
                      <a:pt x="132231" y="450637"/>
                      <a:pt x="133573" y="504546"/>
                      <a:pt x="141327" y="557334"/>
                    </a:cubicBezTo>
                    <a:cubicBezTo>
                      <a:pt x="143713" y="564203"/>
                      <a:pt x="143340" y="575104"/>
                      <a:pt x="151989" y="576896"/>
                    </a:cubicBezTo>
                    <a:cubicBezTo>
                      <a:pt x="170032" y="583243"/>
                      <a:pt x="188971" y="586304"/>
                      <a:pt x="207685" y="590037"/>
                    </a:cubicBezTo>
                    <a:cubicBezTo>
                      <a:pt x="258982" y="601984"/>
                      <a:pt x="310801" y="613632"/>
                      <a:pt x="359861" y="633194"/>
                    </a:cubicBezTo>
                    <a:cubicBezTo>
                      <a:pt x="380589" y="642378"/>
                      <a:pt x="411232" y="652831"/>
                      <a:pt x="409219" y="680532"/>
                    </a:cubicBezTo>
                    <a:cubicBezTo>
                      <a:pt x="407355" y="717939"/>
                      <a:pt x="390356" y="775805"/>
                      <a:pt x="343458" y="770429"/>
                    </a:cubicBezTo>
                    <a:close/>
                    <a:moveTo>
                      <a:pt x="326235" y="735336"/>
                    </a:moveTo>
                    <a:cubicBezTo>
                      <a:pt x="335629" y="734963"/>
                      <a:pt x="345993" y="737128"/>
                      <a:pt x="354940" y="734664"/>
                    </a:cubicBezTo>
                    <a:cubicBezTo>
                      <a:pt x="368137" y="719806"/>
                      <a:pt x="373356" y="699049"/>
                      <a:pt x="374400" y="679561"/>
                    </a:cubicBezTo>
                    <a:cubicBezTo>
                      <a:pt x="303792" y="639765"/>
                      <a:pt x="220286" y="632671"/>
                      <a:pt x="143415" y="610794"/>
                    </a:cubicBezTo>
                    <a:cubicBezTo>
                      <a:pt x="94578" y="599595"/>
                      <a:pt x="104047" y="515671"/>
                      <a:pt x="99499" y="476247"/>
                    </a:cubicBezTo>
                    <a:cubicBezTo>
                      <a:pt x="98679" y="450637"/>
                      <a:pt x="98455" y="424878"/>
                      <a:pt x="100245" y="399193"/>
                    </a:cubicBezTo>
                    <a:cubicBezTo>
                      <a:pt x="99723" y="385230"/>
                      <a:pt x="106657" y="371716"/>
                      <a:pt x="119779" y="366041"/>
                    </a:cubicBezTo>
                    <a:cubicBezTo>
                      <a:pt x="154450" y="352602"/>
                      <a:pt x="193444" y="357753"/>
                      <a:pt x="229978" y="356260"/>
                    </a:cubicBezTo>
                    <a:cubicBezTo>
                      <a:pt x="263605" y="355737"/>
                      <a:pt x="297157" y="358276"/>
                      <a:pt x="330708" y="359993"/>
                    </a:cubicBezTo>
                    <a:cubicBezTo>
                      <a:pt x="339506" y="346628"/>
                      <a:pt x="341818" y="330277"/>
                      <a:pt x="343085" y="314597"/>
                    </a:cubicBezTo>
                    <a:cubicBezTo>
                      <a:pt x="304314" y="294885"/>
                      <a:pt x="257789" y="295408"/>
                      <a:pt x="215215" y="290405"/>
                    </a:cubicBezTo>
                    <a:cubicBezTo>
                      <a:pt x="187629" y="286896"/>
                      <a:pt x="149230" y="293989"/>
                      <a:pt x="129025" y="271366"/>
                    </a:cubicBezTo>
                    <a:cubicBezTo>
                      <a:pt x="109490" y="244411"/>
                      <a:pt x="110758" y="208871"/>
                      <a:pt x="109937" y="177063"/>
                    </a:cubicBezTo>
                    <a:cubicBezTo>
                      <a:pt x="101736" y="80521"/>
                      <a:pt x="314231" y="137192"/>
                      <a:pt x="371865" y="133683"/>
                    </a:cubicBezTo>
                    <a:cubicBezTo>
                      <a:pt x="387001" y="113299"/>
                      <a:pt x="387746" y="86270"/>
                      <a:pt x="387746" y="61854"/>
                    </a:cubicBezTo>
                    <a:cubicBezTo>
                      <a:pt x="361650" y="46772"/>
                      <a:pt x="329739" y="45204"/>
                      <a:pt x="300363" y="41769"/>
                    </a:cubicBezTo>
                    <a:cubicBezTo>
                      <a:pt x="264201" y="38186"/>
                      <a:pt x="228562" y="35722"/>
                      <a:pt x="192326" y="35647"/>
                    </a:cubicBezTo>
                    <a:cubicBezTo>
                      <a:pt x="157208" y="36170"/>
                      <a:pt x="118512" y="31466"/>
                      <a:pt x="84438" y="39231"/>
                    </a:cubicBezTo>
                    <a:cubicBezTo>
                      <a:pt x="63114" y="40724"/>
                      <a:pt x="61026" y="60137"/>
                      <a:pt x="58715" y="77460"/>
                    </a:cubicBezTo>
                    <a:cubicBezTo>
                      <a:pt x="61474" y="192071"/>
                      <a:pt x="39703" y="305338"/>
                      <a:pt x="36198" y="419651"/>
                    </a:cubicBezTo>
                    <a:cubicBezTo>
                      <a:pt x="31203" y="490434"/>
                      <a:pt x="29041" y="561814"/>
                      <a:pt x="42983" y="631701"/>
                    </a:cubicBezTo>
                    <a:cubicBezTo>
                      <a:pt x="43431" y="662164"/>
                      <a:pt x="63114" y="688820"/>
                      <a:pt x="92043" y="698601"/>
                    </a:cubicBezTo>
                    <a:cubicBezTo>
                      <a:pt x="117319" y="707934"/>
                      <a:pt x="144160" y="710771"/>
                      <a:pt x="170554" y="714953"/>
                    </a:cubicBezTo>
                    <a:cubicBezTo>
                      <a:pt x="221628" y="727123"/>
                      <a:pt x="273670" y="734366"/>
                      <a:pt x="326235" y="73533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6"/>
              <p:cNvSpPr/>
              <p:nvPr/>
            </p:nvSpPr>
            <p:spPr>
              <a:xfrm>
                <a:off x="84747" y="3704668"/>
                <a:ext cx="478872" cy="824455"/>
              </a:xfrm>
              <a:custGeom>
                <a:rect b="b" l="l" r="r" t="t"/>
                <a:pathLst>
                  <a:path extrusionOk="0" h="824455" w="478872">
                    <a:moveTo>
                      <a:pt x="415373" y="286715"/>
                    </a:moveTo>
                    <a:cubicBezTo>
                      <a:pt x="413285" y="229073"/>
                      <a:pt x="427675" y="149928"/>
                      <a:pt x="379286" y="108041"/>
                    </a:cubicBezTo>
                    <a:cubicBezTo>
                      <a:pt x="360050" y="91390"/>
                      <a:pt x="324932" y="79220"/>
                      <a:pt x="305099" y="100798"/>
                    </a:cubicBezTo>
                    <a:cubicBezTo>
                      <a:pt x="294810" y="111998"/>
                      <a:pt x="290038" y="126707"/>
                      <a:pt x="285267" y="140894"/>
                    </a:cubicBezTo>
                    <a:cubicBezTo>
                      <a:pt x="276170" y="169192"/>
                      <a:pt x="266776" y="197490"/>
                      <a:pt x="258649" y="226161"/>
                    </a:cubicBezTo>
                    <a:cubicBezTo>
                      <a:pt x="240755" y="273798"/>
                      <a:pt x="218089" y="320016"/>
                      <a:pt x="207948" y="370191"/>
                    </a:cubicBezTo>
                    <a:cubicBezTo>
                      <a:pt x="205488" y="392889"/>
                      <a:pt x="190502" y="421187"/>
                      <a:pt x="206606" y="441272"/>
                    </a:cubicBezTo>
                    <a:cubicBezTo>
                      <a:pt x="237549" y="468824"/>
                      <a:pt x="301222" y="457998"/>
                      <a:pt x="340963" y="460611"/>
                    </a:cubicBezTo>
                    <a:cubicBezTo>
                      <a:pt x="380106" y="464643"/>
                      <a:pt x="394571" y="446424"/>
                      <a:pt x="403443" y="410660"/>
                    </a:cubicBezTo>
                    <a:cubicBezTo>
                      <a:pt x="412838" y="370116"/>
                      <a:pt x="413733" y="328080"/>
                      <a:pt x="415373" y="286715"/>
                    </a:cubicBezTo>
                    <a:close/>
                    <a:moveTo>
                      <a:pt x="477481" y="556257"/>
                    </a:moveTo>
                    <a:cubicBezTo>
                      <a:pt x="476139" y="593590"/>
                      <a:pt x="488441" y="792573"/>
                      <a:pt x="458468" y="801981"/>
                    </a:cubicBezTo>
                    <a:cubicBezTo>
                      <a:pt x="447732" y="801981"/>
                      <a:pt x="437890" y="800712"/>
                      <a:pt x="427675" y="796008"/>
                    </a:cubicBezTo>
                    <a:cubicBezTo>
                      <a:pt x="416193" y="790707"/>
                      <a:pt x="420592" y="770920"/>
                      <a:pt x="418132" y="759944"/>
                    </a:cubicBezTo>
                    <a:cubicBezTo>
                      <a:pt x="416417" y="719326"/>
                      <a:pt x="414702" y="678783"/>
                      <a:pt x="411272" y="638165"/>
                    </a:cubicBezTo>
                    <a:cubicBezTo>
                      <a:pt x="408290" y="610838"/>
                      <a:pt x="410825" y="576492"/>
                      <a:pt x="396286" y="551180"/>
                    </a:cubicBezTo>
                    <a:cubicBezTo>
                      <a:pt x="389874" y="540428"/>
                      <a:pt x="377124" y="538188"/>
                      <a:pt x="365567" y="537441"/>
                    </a:cubicBezTo>
                    <a:cubicBezTo>
                      <a:pt x="338502" y="535202"/>
                      <a:pt x="311213" y="534828"/>
                      <a:pt x="284223" y="531394"/>
                    </a:cubicBezTo>
                    <a:cubicBezTo>
                      <a:pt x="255443" y="526690"/>
                      <a:pt x="226066" y="528258"/>
                      <a:pt x="196988" y="529378"/>
                    </a:cubicBezTo>
                    <a:cubicBezTo>
                      <a:pt x="177155" y="530050"/>
                      <a:pt x="152700" y="533783"/>
                      <a:pt x="145020" y="555137"/>
                    </a:cubicBezTo>
                    <a:cubicBezTo>
                      <a:pt x="118402" y="621365"/>
                      <a:pt x="88653" y="686399"/>
                      <a:pt x="64571" y="753598"/>
                    </a:cubicBezTo>
                    <a:cubicBezTo>
                      <a:pt x="56145" y="777043"/>
                      <a:pt x="52045" y="802280"/>
                      <a:pt x="40488" y="824455"/>
                    </a:cubicBezTo>
                    <a:cubicBezTo>
                      <a:pt x="26545" y="823261"/>
                      <a:pt x="10813" y="821245"/>
                      <a:pt x="77" y="811538"/>
                    </a:cubicBezTo>
                    <a:cubicBezTo>
                      <a:pt x="-893" y="773085"/>
                      <a:pt x="7458" y="735006"/>
                      <a:pt x="18716" y="698271"/>
                    </a:cubicBezTo>
                    <a:cubicBezTo>
                      <a:pt x="38400" y="610987"/>
                      <a:pt x="70386" y="527436"/>
                      <a:pt x="101328" y="443587"/>
                    </a:cubicBezTo>
                    <a:cubicBezTo>
                      <a:pt x="129288" y="364442"/>
                      <a:pt x="161349" y="287014"/>
                      <a:pt x="194901" y="210108"/>
                    </a:cubicBezTo>
                    <a:cubicBezTo>
                      <a:pt x="222786" y="136862"/>
                      <a:pt x="256263" y="67796"/>
                      <a:pt x="296674" y="597"/>
                    </a:cubicBezTo>
                    <a:cubicBezTo>
                      <a:pt x="302714" y="4928"/>
                      <a:pt x="310020" y="2240"/>
                      <a:pt x="316358" y="0"/>
                    </a:cubicBezTo>
                    <a:cubicBezTo>
                      <a:pt x="353414" y="2987"/>
                      <a:pt x="392781" y="523"/>
                      <a:pt x="426482" y="19264"/>
                    </a:cubicBezTo>
                    <a:cubicBezTo>
                      <a:pt x="465328" y="38453"/>
                      <a:pt x="450267" y="98334"/>
                      <a:pt x="454517" y="134398"/>
                    </a:cubicBezTo>
                    <a:cubicBezTo>
                      <a:pt x="457872" y="194877"/>
                      <a:pt x="465850" y="254982"/>
                      <a:pt x="470174" y="315387"/>
                    </a:cubicBezTo>
                    <a:cubicBezTo>
                      <a:pt x="473902" y="394831"/>
                      <a:pt x="475766" y="476440"/>
                      <a:pt x="477481" y="5562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6"/>
              <p:cNvSpPr/>
              <p:nvPr/>
            </p:nvSpPr>
            <p:spPr>
              <a:xfrm>
                <a:off x="674206" y="3638841"/>
                <a:ext cx="693649" cy="698085"/>
              </a:xfrm>
              <a:custGeom>
                <a:rect b="b" l="l" r="r" t="t"/>
                <a:pathLst>
                  <a:path extrusionOk="0" h="698085" w="693649">
                    <a:moveTo>
                      <a:pt x="657998" y="46"/>
                    </a:moveTo>
                    <a:cubicBezTo>
                      <a:pt x="704374" y="1913"/>
                      <a:pt x="694532" y="50893"/>
                      <a:pt x="688120" y="82552"/>
                    </a:cubicBezTo>
                    <a:cubicBezTo>
                      <a:pt x="675072" y="145420"/>
                      <a:pt x="652406" y="205376"/>
                      <a:pt x="629889" y="265332"/>
                    </a:cubicBezTo>
                    <a:cubicBezTo>
                      <a:pt x="587465" y="377629"/>
                      <a:pt x="544220" y="492763"/>
                      <a:pt x="471450" y="589306"/>
                    </a:cubicBezTo>
                    <a:cubicBezTo>
                      <a:pt x="445205" y="623428"/>
                      <a:pt x="402856" y="625369"/>
                      <a:pt x="367514" y="604463"/>
                    </a:cubicBezTo>
                    <a:cubicBezTo>
                      <a:pt x="326656" y="571237"/>
                      <a:pt x="319274" y="410258"/>
                      <a:pt x="319423" y="356275"/>
                    </a:cubicBezTo>
                    <a:cubicBezTo>
                      <a:pt x="318678" y="346494"/>
                      <a:pt x="320840" y="334995"/>
                      <a:pt x="313533" y="327230"/>
                    </a:cubicBezTo>
                    <a:cubicBezTo>
                      <a:pt x="306301" y="320212"/>
                      <a:pt x="294371" y="321779"/>
                      <a:pt x="289227" y="330366"/>
                    </a:cubicBezTo>
                    <a:cubicBezTo>
                      <a:pt x="283038" y="347315"/>
                      <a:pt x="280354" y="365683"/>
                      <a:pt x="275210" y="383080"/>
                    </a:cubicBezTo>
                    <a:cubicBezTo>
                      <a:pt x="257986" y="441767"/>
                      <a:pt x="238154" y="500080"/>
                      <a:pt x="214444" y="556751"/>
                    </a:cubicBezTo>
                    <a:cubicBezTo>
                      <a:pt x="199905" y="595727"/>
                      <a:pt x="182309" y="633060"/>
                      <a:pt x="153529" y="664270"/>
                    </a:cubicBezTo>
                    <a:cubicBezTo>
                      <a:pt x="139735" y="678979"/>
                      <a:pt x="124450" y="696002"/>
                      <a:pt x="103126" y="697869"/>
                    </a:cubicBezTo>
                    <a:cubicBezTo>
                      <a:pt x="17383" y="707128"/>
                      <a:pt x="11120" y="417053"/>
                      <a:pt x="1278" y="352990"/>
                    </a:cubicBezTo>
                    <a:cubicBezTo>
                      <a:pt x="-3121" y="267871"/>
                      <a:pt x="5081" y="182827"/>
                      <a:pt x="7168" y="97709"/>
                    </a:cubicBezTo>
                    <a:cubicBezTo>
                      <a:pt x="8958" y="73816"/>
                      <a:pt x="-959" y="44995"/>
                      <a:pt x="22080" y="28718"/>
                    </a:cubicBezTo>
                    <a:cubicBezTo>
                      <a:pt x="30282" y="23193"/>
                      <a:pt x="40645" y="27523"/>
                      <a:pt x="49369" y="29838"/>
                    </a:cubicBezTo>
                    <a:cubicBezTo>
                      <a:pt x="62864" y="33496"/>
                      <a:pt x="71737" y="44995"/>
                      <a:pt x="73377" y="58659"/>
                    </a:cubicBezTo>
                    <a:cubicBezTo>
                      <a:pt x="83219" y="134369"/>
                      <a:pt x="92912" y="209035"/>
                      <a:pt x="95074" y="285641"/>
                    </a:cubicBezTo>
                    <a:cubicBezTo>
                      <a:pt x="94403" y="323945"/>
                      <a:pt x="98056" y="361800"/>
                      <a:pt x="102828" y="399730"/>
                    </a:cubicBezTo>
                    <a:cubicBezTo>
                      <a:pt x="103946" y="431314"/>
                      <a:pt x="103946" y="462972"/>
                      <a:pt x="108047" y="494406"/>
                    </a:cubicBezTo>
                    <a:cubicBezTo>
                      <a:pt x="108867" y="511056"/>
                      <a:pt x="113266" y="538234"/>
                      <a:pt x="136156" y="527483"/>
                    </a:cubicBezTo>
                    <a:cubicBezTo>
                      <a:pt x="142643" y="523824"/>
                      <a:pt x="144507" y="515835"/>
                      <a:pt x="147116" y="509414"/>
                    </a:cubicBezTo>
                    <a:cubicBezTo>
                      <a:pt x="160239" y="477307"/>
                      <a:pt x="176120" y="447815"/>
                      <a:pt x="191778" y="416605"/>
                    </a:cubicBezTo>
                    <a:cubicBezTo>
                      <a:pt x="213996" y="372253"/>
                      <a:pt x="229654" y="324990"/>
                      <a:pt x="249785" y="279743"/>
                    </a:cubicBezTo>
                    <a:cubicBezTo>
                      <a:pt x="259403" y="261002"/>
                      <a:pt x="274017" y="240096"/>
                      <a:pt x="296608" y="237482"/>
                    </a:cubicBezTo>
                    <a:cubicBezTo>
                      <a:pt x="318752" y="237408"/>
                      <a:pt x="343581" y="239050"/>
                      <a:pt x="361699" y="252938"/>
                    </a:cubicBezTo>
                    <a:cubicBezTo>
                      <a:pt x="383619" y="272948"/>
                      <a:pt x="384141" y="304382"/>
                      <a:pt x="391448" y="331262"/>
                    </a:cubicBezTo>
                    <a:cubicBezTo>
                      <a:pt x="396891" y="367997"/>
                      <a:pt x="401737" y="404807"/>
                      <a:pt x="406733" y="441543"/>
                    </a:cubicBezTo>
                    <a:cubicBezTo>
                      <a:pt x="409640" y="459462"/>
                      <a:pt x="397786" y="486417"/>
                      <a:pt x="416873" y="497467"/>
                    </a:cubicBezTo>
                    <a:cubicBezTo>
                      <a:pt x="428728" y="502544"/>
                      <a:pt x="438942" y="491942"/>
                      <a:pt x="441701" y="480966"/>
                    </a:cubicBezTo>
                    <a:cubicBezTo>
                      <a:pt x="448113" y="462897"/>
                      <a:pt x="453481" y="444380"/>
                      <a:pt x="458999" y="426012"/>
                    </a:cubicBezTo>
                    <a:cubicBezTo>
                      <a:pt x="486511" y="338579"/>
                      <a:pt x="516335" y="251669"/>
                      <a:pt x="552795" y="167595"/>
                    </a:cubicBezTo>
                    <a:cubicBezTo>
                      <a:pt x="570316" y="133100"/>
                      <a:pt x="584408" y="97186"/>
                      <a:pt x="600662" y="62168"/>
                    </a:cubicBezTo>
                    <a:cubicBezTo>
                      <a:pt x="614157" y="40888"/>
                      <a:pt x="626161" y="-1596"/>
                      <a:pt x="657998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26"/>
              <p:cNvSpPr/>
              <p:nvPr/>
            </p:nvSpPr>
            <p:spPr>
              <a:xfrm>
                <a:off x="1398221" y="3646805"/>
                <a:ext cx="405540" cy="702743"/>
              </a:xfrm>
              <a:custGeom>
                <a:rect b="b" l="l" r="r" t="t"/>
                <a:pathLst>
                  <a:path extrusionOk="0" h="702743" w="405540">
                    <a:moveTo>
                      <a:pt x="401024" y="36733"/>
                    </a:moveTo>
                    <a:cubicBezTo>
                      <a:pt x="413550" y="46066"/>
                      <a:pt x="397222" y="103633"/>
                      <a:pt x="385963" y="112518"/>
                    </a:cubicBezTo>
                    <a:cubicBezTo>
                      <a:pt x="353828" y="109307"/>
                      <a:pt x="321618" y="107217"/>
                      <a:pt x="289781" y="101243"/>
                    </a:cubicBezTo>
                    <a:cubicBezTo>
                      <a:pt x="243107" y="96465"/>
                      <a:pt x="189722" y="76679"/>
                      <a:pt x="146776" y="103707"/>
                    </a:cubicBezTo>
                    <a:cubicBezTo>
                      <a:pt x="115461" y="125659"/>
                      <a:pt x="111211" y="229519"/>
                      <a:pt x="109869" y="267897"/>
                    </a:cubicBezTo>
                    <a:cubicBezTo>
                      <a:pt x="111062" y="287758"/>
                      <a:pt x="109795" y="318146"/>
                      <a:pt x="134698" y="322776"/>
                    </a:cubicBezTo>
                    <a:cubicBezTo>
                      <a:pt x="185323" y="335618"/>
                      <a:pt x="239230" y="326434"/>
                      <a:pt x="289632" y="338605"/>
                    </a:cubicBezTo>
                    <a:cubicBezTo>
                      <a:pt x="285233" y="362348"/>
                      <a:pt x="282549" y="389377"/>
                      <a:pt x="268830" y="409612"/>
                    </a:cubicBezTo>
                    <a:cubicBezTo>
                      <a:pt x="157886" y="420139"/>
                      <a:pt x="75721" y="350029"/>
                      <a:pt x="73410" y="513844"/>
                    </a:cubicBezTo>
                    <a:cubicBezTo>
                      <a:pt x="73932" y="547369"/>
                      <a:pt x="71769" y="602472"/>
                      <a:pt x="113821" y="610237"/>
                    </a:cubicBezTo>
                    <a:cubicBezTo>
                      <a:pt x="158631" y="616808"/>
                      <a:pt x="203367" y="623901"/>
                      <a:pt x="248252" y="630024"/>
                    </a:cubicBezTo>
                    <a:cubicBezTo>
                      <a:pt x="280312" y="636370"/>
                      <a:pt x="315579" y="634429"/>
                      <a:pt x="345477" y="648167"/>
                    </a:cubicBezTo>
                    <a:cubicBezTo>
                      <a:pt x="343464" y="665789"/>
                      <a:pt x="340333" y="684306"/>
                      <a:pt x="331311" y="699761"/>
                    </a:cubicBezTo>
                    <a:cubicBezTo>
                      <a:pt x="331013" y="699836"/>
                      <a:pt x="330789" y="699911"/>
                      <a:pt x="330491" y="699985"/>
                    </a:cubicBezTo>
                    <a:cubicBezTo>
                      <a:pt x="269128" y="706332"/>
                      <a:pt x="206498" y="699761"/>
                      <a:pt x="144838" y="699612"/>
                    </a:cubicBezTo>
                    <a:cubicBezTo>
                      <a:pt x="101220" y="695953"/>
                      <a:pt x="51340" y="702225"/>
                      <a:pt x="13389" y="675794"/>
                    </a:cubicBezTo>
                    <a:cubicBezTo>
                      <a:pt x="1609" y="661831"/>
                      <a:pt x="4591" y="640477"/>
                      <a:pt x="1683" y="623229"/>
                    </a:cubicBezTo>
                    <a:cubicBezTo>
                      <a:pt x="-926" y="585150"/>
                      <a:pt x="-1075" y="546025"/>
                      <a:pt x="5411" y="508095"/>
                    </a:cubicBezTo>
                    <a:cubicBezTo>
                      <a:pt x="10854" y="475616"/>
                      <a:pt x="11674" y="442763"/>
                      <a:pt x="15104" y="410060"/>
                    </a:cubicBezTo>
                    <a:cubicBezTo>
                      <a:pt x="19578" y="367426"/>
                      <a:pt x="29941" y="325762"/>
                      <a:pt x="38963" y="283950"/>
                    </a:cubicBezTo>
                    <a:cubicBezTo>
                      <a:pt x="57603" y="194351"/>
                      <a:pt x="72440" y="103633"/>
                      <a:pt x="103159" y="17096"/>
                    </a:cubicBezTo>
                    <a:cubicBezTo>
                      <a:pt x="109795" y="12616"/>
                      <a:pt x="115834" y="7090"/>
                      <a:pt x="122470" y="2387"/>
                    </a:cubicBezTo>
                    <a:cubicBezTo>
                      <a:pt x="133579" y="-1869"/>
                      <a:pt x="146105" y="819"/>
                      <a:pt x="157736" y="1043"/>
                    </a:cubicBezTo>
                    <a:cubicBezTo>
                      <a:pt x="191064" y="5000"/>
                      <a:pt x="226704" y="9256"/>
                      <a:pt x="260554" y="10898"/>
                    </a:cubicBezTo>
                    <a:cubicBezTo>
                      <a:pt x="287470" y="12616"/>
                      <a:pt x="314162" y="16125"/>
                      <a:pt x="340705" y="20306"/>
                    </a:cubicBezTo>
                    <a:cubicBezTo>
                      <a:pt x="361209" y="23442"/>
                      <a:pt x="382906" y="25757"/>
                      <a:pt x="401024" y="367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26"/>
              <p:cNvSpPr/>
              <p:nvPr/>
            </p:nvSpPr>
            <p:spPr>
              <a:xfrm>
                <a:off x="1835086" y="3796035"/>
                <a:ext cx="324289" cy="675632"/>
              </a:xfrm>
              <a:custGeom>
                <a:rect b="b" l="l" r="r" t="t"/>
                <a:pathLst>
                  <a:path extrusionOk="0" h="675632" w="324289">
                    <a:moveTo>
                      <a:pt x="317199" y="28844"/>
                    </a:moveTo>
                    <a:cubicBezTo>
                      <a:pt x="334497" y="47585"/>
                      <a:pt x="316453" y="75211"/>
                      <a:pt x="302361" y="90443"/>
                    </a:cubicBezTo>
                    <a:cubicBezTo>
                      <a:pt x="295055" y="97387"/>
                      <a:pt x="284542" y="92011"/>
                      <a:pt x="275744" y="91713"/>
                    </a:cubicBezTo>
                    <a:cubicBezTo>
                      <a:pt x="246814" y="88875"/>
                      <a:pt x="217438" y="82977"/>
                      <a:pt x="188435" y="87755"/>
                    </a:cubicBezTo>
                    <a:cubicBezTo>
                      <a:pt x="116634" y="101643"/>
                      <a:pt x="119765" y="184148"/>
                      <a:pt x="147352" y="236339"/>
                    </a:cubicBezTo>
                    <a:cubicBezTo>
                      <a:pt x="161146" y="267848"/>
                      <a:pt x="183439" y="294728"/>
                      <a:pt x="205136" y="321010"/>
                    </a:cubicBezTo>
                    <a:cubicBezTo>
                      <a:pt x="232499" y="350055"/>
                      <a:pt x="267467" y="374769"/>
                      <a:pt x="279695" y="414715"/>
                    </a:cubicBezTo>
                    <a:cubicBezTo>
                      <a:pt x="294980" y="468474"/>
                      <a:pt x="282603" y="528356"/>
                      <a:pt x="259340" y="578531"/>
                    </a:cubicBezTo>
                    <a:cubicBezTo>
                      <a:pt x="231082" y="631394"/>
                      <a:pt x="175908" y="673729"/>
                      <a:pt x="114695" y="675596"/>
                    </a:cubicBezTo>
                    <a:cubicBezTo>
                      <a:pt x="77937" y="676044"/>
                      <a:pt x="21197" y="672833"/>
                      <a:pt x="172" y="638263"/>
                    </a:cubicBezTo>
                    <a:cubicBezTo>
                      <a:pt x="-1916" y="614296"/>
                      <a:pt x="15382" y="590477"/>
                      <a:pt x="33425" y="575992"/>
                    </a:cubicBezTo>
                    <a:cubicBezTo>
                      <a:pt x="78086" y="594211"/>
                      <a:pt x="132813" y="593837"/>
                      <a:pt x="171211" y="561806"/>
                    </a:cubicBezTo>
                    <a:cubicBezTo>
                      <a:pt x="219526" y="509465"/>
                      <a:pt x="188956" y="432336"/>
                      <a:pt x="143251" y="389105"/>
                    </a:cubicBezTo>
                    <a:cubicBezTo>
                      <a:pt x="126550" y="372902"/>
                      <a:pt x="105673" y="362151"/>
                      <a:pt x="87257" y="348113"/>
                    </a:cubicBezTo>
                    <a:cubicBezTo>
                      <a:pt x="44460" y="315037"/>
                      <a:pt x="12921" y="267699"/>
                      <a:pt x="17022" y="211700"/>
                    </a:cubicBezTo>
                    <a:cubicBezTo>
                      <a:pt x="15084" y="163466"/>
                      <a:pt x="34245" y="117621"/>
                      <a:pt x="64442" y="80662"/>
                    </a:cubicBezTo>
                    <a:cubicBezTo>
                      <a:pt x="89345" y="49377"/>
                      <a:pt x="118498" y="20258"/>
                      <a:pt x="157194" y="7266"/>
                    </a:cubicBezTo>
                    <a:cubicBezTo>
                      <a:pt x="174343" y="621"/>
                      <a:pt x="192013" y="-1246"/>
                      <a:pt x="210280" y="770"/>
                    </a:cubicBezTo>
                    <a:cubicBezTo>
                      <a:pt x="246740" y="919"/>
                      <a:pt x="289164" y="2413"/>
                      <a:pt x="317199" y="288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2220005" y="3707500"/>
                <a:ext cx="427639" cy="549298"/>
              </a:xfrm>
              <a:custGeom>
                <a:rect b="b" l="l" r="r" t="t"/>
                <a:pathLst>
                  <a:path extrusionOk="0" h="549298" w="427639">
                    <a:moveTo>
                      <a:pt x="356896" y="307627"/>
                    </a:moveTo>
                    <a:cubicBezTo>
                      <a:pt x="368080" y="251030"/>
                      <a:pt x="372032" y="187117"/>
                      <a:pt x="338629" y="137016"/>
                    </a:cubicBezTo>
                    <a:cubicBezTo>
                      <a:pt x="324090" y="113795"/>
                      <a:pt x="308507" y="86990"/>
                      <a:pt x="280174" y="79374"/>
                    </a:cubicBezTo>
                    <a:cubicBezTo>
                      <a:pt x="273166" y="78031"/>
                      <a:pt x="264890" y="75716"/>
                      <a:pt x="258776" y="80345"/>
                    </a:cubicBezTo>
                    <a:cubicBezTo>
                      <a:pt x="216724" y="76388"/>
                      <a:pt x="173778" y="89454"/>
                      <a:pt x="145669" y="122083"/>
                    </a:cubicBezTo>
                    <a:cubicBezTo>
                      <a:pt x="101754" y="163672"/>
                      <a:pt x="73645" y="221612"/>
                      <a:pt x="71184" y="282315"/>
                    </a:cubicBezTo>
                    <a:cubicBezTo>
                      <a:pt x="65741" y="381919"/>
                      <a:pt x="91315" y="464125"/>
                      <a:pt x="204869" y="469352"/>
                    </a:cubicBezTo>
                    <a:cubicBezTo>
                      <a:pt x="293968" y="477117"/>
                      <a:pt x="348024" y="385876"/>
                      <a:pt x="356896" y="307627"/>
                    </a:cubicBezTo>
                    <a:close/>
                    <a:moveTo>
                      <a:pt x="427131" y="215938"/>
                    </a:moveTo>
                    <a:cubicBezTo>
                      <a:pt x="429368" y="298368"/>
                      <a:pt x="426535" y="404020"/>
                      <a:pt x="369720" y="469053"/>
                    </a:cubicBezTo>
                    <a:cubicBezTo>
                      <a:pt x="331620" y="508701"/>
                      <a:pt x="284201" y="551036"/>
                      <a:pt x="225299" y="549244"/>
                    </a:cubicBezTo>
                    <a:cubicBezTo>
                      <a:pt x="175940" y="549617"/>
                      <a:pt x="128446" y="530727"/>
                      <a:pt x="86394" y="506162"/>
                    </a:cubicBezTo>
                    <a:cubicBezTo>
                      <a:pt x="12133" y="456435"/>
                      <a:pt x="-12621" y="364970"/>
                      <a:pt x="5870" y="280150"/>
                    </a:cubicBezTo>
                    <a:cubicBezTo>
                      <a:pt x="17949" y="208247"/>
                      <a:pt x="35172" y="130296"/>
                      <a:pt x="89749" y="78255"/>
                    </a:cubicBezTo>
                    <a:cubicBezTo>
                      <a:pt x="110253" y="56079"/>
                      <a:pt x="135976" y="41370"/>
                      <a:pt x="163265" y="28303"/>
                    </a:cubicBezTo>
                    <a:cubicBezTo>
                      <a:pt x="203527" y="5680"/>
                      <a:pt x="249680" y="-6043"/>
                      <a:pt x="295683" y="3141"/>
                    </a:cubicBezTo>
                    <a:cubicBezTo>
                      <a:pt x="296577" y="8218"/>
                      <a:pt x="299858" y="12773"/>
                      <a:pt x="304779" y="14714"/>
                    </a:cubicBezTo>
                    <a:cubicBezTo>
                      <a:pt x="325208" y="23226"/>
                      <a:pt x="342059" y="36293"/>
                      <a:pt x="359357" y="50703"/>
                    </a:cubicBezTo>
                    <a:cubicBezTo>
                      <a:pt x="384185" y="73028"/>
                      <a:pt x="399693" y="104313"/>
                      <a:pt x="408715" y="136270"/>
                    </a:cubicBezTo>
                    <a:cubicBezTo>
                      <a:pt x="416991" y="162253"/>
                      <a:pt x="425267" y="188610"/>
                      <a:pt x="427131" y="2159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2691214" y="3711846"/>
                <a:ext cx="587863" cy="708518"/>
              </a:xfrm>
              <a:custGeom>
                <a:rect b="b" l="l" r="r" t="t"/>
                <a:pathLst>
                  <a:path extrusionOk="0" h="708518" w="587863">
                    <a:moveTo>
                      <a:pt x="584756" y="221447"/>
                    </a:moveTo>
                    <a:cubicBezTo>
                      <a:pt x="585278" y="271473"/>
                      <a:pt x="589528" y="321648"/>
                      <a:pt x="587142" y="371674"/>
                    </a:cubicBezTo>
                    <a:cubicBezTo>
                      <a:pt x="583116" y="416100"/>
                      <a:pt x="575362" y="463512"/>
                      <a:pt x="570068" y="508311"/>
                    </a:cubicBezTo>
                    <a:cubicBezTo>
                      <a:pt x="563805" y="560129"/>
                      <a:pt x="564402" y="612619"/>
                      <a:pt x="554336" y="664063"/>
                    </a:cubicBezTo>
                    <a:cubicBezTo>
                      <a:pt x="549639" y="682804"/>
                      <a:pt x="546209" y="710430"/>
                      <a:pt x="521082" y="708414"/>
                    </a:cubicBezTo>
                    <a:cubicBezTo>
                      <a:pt x="509302" y="708564"/>
                      <a:pt x="496030" y="706996"/>
                      <a:pt x="486412" y="699604"/>
                    </a:cubicBezTo>
                    <a:cubicBezTo>
                      <a:pt x="487381" y="651071"/>
                      <a:pt x="486785" y="602614"/>
                      <a:pt x="488798" y="554156"/>
                    </a:cubicBezTo>
                    <a:cubicBezTo>
                      <a:pt x="494688" y="503234"/>
                      <a:pt x="498714" y="452163"/>
                      <a:pt x="504828" y="401241"/>
                    </a:cubicBezTo>
                    <a:cubicBezTo>
                      <a:pt x="510420" y="345989"/>
                      <a:pt x="519517" y="290886"/>
                      <a:pt x="520486" y="235335"/>
                    </a:cubicBezTo>
                    <a:cubicBezTo>
                      <a:pt x="520188" y="223164"/>
                      <a:pt x="506394" y="214652"/>
                      <a:pt x="495732" y="220999"/>
                    </a:cubicBezTo>
                    <a:cubicBezTo>
                      <a:pt x="483132" y="231303"/>
                      <a:pt x="477763" y="248476"/>
                      <a:pt x="468220" y="261542"/>
                    </a:cubicBezTo>
                    <a:cubicBezTo>
                      <a:pt x="452189" y="288422"/>
                      <a:pt x="442795" y="318512"/>
                      <a:pt x="430940" y="347333"/>
                    </a:cubicBezTo>
                    <a:cubicBezTo>
                      <a:pt x="411480" y="394521"/>
                      <a:pt x="387024" y="439694"/>
                      <a:pt x="361525" y="483896"/>
                    </a:cubicBezTo>
                    <a:cubicBezTo>
                      <a:pt x="356231" y="491138"/>
                      <a:pt x="351012" y="500322"/>
                      <a:pt x="341767" y="502562"/>
                    </a:cubicBezTo>
                    <a:cubicBezTo>
                      <a:pt x="323798" y="503981"/>
                      <a:pt x="304412" y="500919"/>
                      <a:pt x="288308" y="492706"/>
                    </a:cubicBezTo>
                    <a:cubicBezTo>
                      <a:pt x="266984" y="466275"/>
                      <a:pt x="258186" y="429315"/>
                      <a:pt x="248493" y="396686"/>
                    </a:cubicBezTo>
                    <a:cubicBezTo>
                      <a:pt x="241335" y="369732"/>
                      <a:pt x="236712" y="345317"/>
                      <a:pt x="231866" y="316795"/>
                    </a:cubicBezTo>
                    <a:cubicBezTo>
                      <a:pt x="226349" y="292976"/>
                      <a:pt x="221950" y="215772"/>
                      <a:pt x="194363" y="210322"/>
                    </a:cubicBezTo>
                    <a:cubicBezTo>
                      <a:pt x="182135" y="208007"/>
                      <a:pt x="174381" y="219580"/>
                      <a:pt x="172144" y="230108"/>
                    </a:cubicBezTo>
                    <a:cubicBezTo>
                      <a:pt x="166776" y="246684"/>
                      <a:pt x="162004" y="263409"/>
                      <a:pt x="157456" y="280208"/>
                    </a:cubicBezTo>
                    <a:cubicBezTo>
                      <a:pt x="143289" y="331728"/>
                      <a:pt x="126364" y="382052"/>
                      <a:pt x="116373" y="434691"/>
                    </a:cubicBezTo>
                    <a:cubicBezTo>
                      <a:pt x="104220" y="501143"/>
                      <a:pt x="88414" y="569462"/>
                      <a:pt x="73129" y="635616"/>
                    </a:cubicBezTo>
                    <a:cubicBezTo>
                      <a:pt x="67313" y="652415"/>
                      <a:pt x="62616" y="690569"/>
                      <a:pt x="42858" y="694601"/>
                    </a:cubicBezTo>
                    <a:cubicBezTo>
                      <a:pt x="27499" y="693556"/>
                      <a:pt x="11617" y="687583"/>
                      <a:pt x="1850" y="675263"/>
                    </a:cubicBezTo>
                    <a:cubicBezTo>
                      <a:pt x="-3369" y="640842"/>
                      <a:pt x="3565" y="605302"/>
                      <a:pt x="8933" y="571180"/>
                    </a:cubicBezTo>
                    <a:cubicBezTo>
                      <a:pt x="22130" y="476877"/>
                      <a:pt x="51432" y="385785"/>
                      <a:pt x="71041" y="292752"/>
                    </a:cubicBezTo>
                    <a:cubicBezTo>
                      <a:pt x="82896" y="231527"/>
                      <a:pt x="101089" y="171720"/>
                      <a:pt x="112571" y="110494"/>
                    </a:cubicBezTo>
                    <a:cubicBezTo>
                      <a:pt x="118461" y="78612"/>
                      <a:pt x="123158" y="46506"/>
                      <a:pt x="131733" y="15146"/>
                    </a:cubicBezTo>
                    <a:cubicBezTo>
                      <a:pt x="137623" y="14325"/>
                      <a:pt x="139710" y="7456"/>
                      <a:pt x="143960" y="3947"/>
                    </a:cubicBezTo>
                    <a:cubicBezTo>
                      <a:pt x="153802" y="-1579"/>
                      <a:pt x="166850" y="288"/>
                      <a:pt x="178034" y="363"/>
                    </a:cubicBezTo>
                    <a:cubicBezTo>
                      <a:pt x="216805" y="512"/>
                      <a:pt x="227989" y="31125"/>
                      <a:pt x="234401" y="63903"/>
                    </a:cubicBezTo>
                    <a:cubicBezTo>
                      <a:pt x="247598" y="112883"/>
                      <a:pt x="259006" y="162237"/>
                      <a:pt x="265865" y="212636"/>
                    </a:cubicBezTo>
                    <a:cubicBezTo>
                      <a:pt x="271457" y="243249"/>
                      <a:pt x="269295" y="274758"/>
                      <a:pt x="276751" y="305072"/>
                    </a:cubicBezTo>
                    <a:cubicBezTo>
                      <a:pt x="282567" y="324112"/>
                      <a:pt x="284952" y="346362"/>
                      <a:pt x="298597" y="361519"/>
                    </a:cubicBezTo>
                    <a:cubicBezTo>
                      <a:pt x="313807" y="375183"/>
                      <a:pt x="329763" y="363087"/>
                      <a:pt x="336622" y="347706"/>
                    </a:cubicBezTo>
                    <a:cubicBezTo>
                      <a:pt x="349074" y="326053"/>
                      <a:pt x="358990" y="303056"/>
                      <a:pt x="370025" y="280656"/>
                    </a:cubicBezTo>
                    <a:cubicBezTo>
                      <a:pt x="393436" y="235409"/>
                      <a:pt x="424603" y="194791"/>
                      <a:pt x="450176" y="150813"/>
                    </a:cubicBezTo>
                    <a:cubicBezTo>
                      <a:pt x="464566" y="124680"/>
                      <a:pt x="479404" y="98772"/>
                      <a:pt x="496105" y="74057"/>
                    </a:cubicBezTo>
                    <a:cubicBezTo>
                      <a:pt x="512881" y="48223"/>
                      <a:pt x="524885" y="33215"/>
                      <a:pt x="557169" y="47476"/>
                    </a:cubicBezTo>
                    <a:cubicBezTo>
                      <a:pt x="566340" y="105641"/>
                      <a:pt x="577151" y="162834"/>
                      <a:pt x="584756" y="2214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3391373" y="3709253"/>
                <a:ext cx="355291" cy="701101"/>
              </a:xfrm>
              <a:custGeom>
                <a:rect b="b" l="l" r="r" t="t"/>
                <a:pathLst>
                  <a:path extrusionOk="0" h="701101" w="355291">
                    <a:moveTo>
                      <a:pt x="355292" y="27072"/>
                    </a:moveTo>
                    <a:cubicBezTo>
                      <a:pt x="355292" y="51488"/>
                      <a:pt x="354546" y="78591"/>
                      <a:pt x="339411" y="98900"/>
                    </a:cubicBezTo>
                    <a:cubicBezTo>
                      <a:pt x="281776" y="102484"/>
                      <a:pt x="69282" y="45813"/>
                      <a:pt x="77483" y="142356"/>
                    </a:cubicBezTo>
                    <a:cubicBezTo>
                      <a:pt x="78303" y="174163"/>
                      <a:pt x="77036" y="209704"/>
                      <a:pt x="96570" y="236658"/>
                    </a:cubicBezTo>
                    <a:cubicBezTo>
                      <a:pt x="116776" y="259282"/>
                      <a:pt x="155174" y="252188"/>
                      <a:pt x="182761" y="255698"/>
                    </a:cubicBezTo>
                    <a:cubicBezTo>
                      <a:pt x="225335" y="260700"/>
                      <a:pt x="271860" y="260103"/>
                      <a:pt x="310631" y="279889"/>
                    </a:cubicBezTo>
                    <a:cubicBezTo>
                      <a:pt x="309363" y="295569"/>
                      <a:pt x="307052" y="311921"/>
                      <a:pt x="298254" y="325286"/>
                    </a:cubicBezTo>
                    <a:cubicBezTo>
                      <a:pt x="264702" y="323643"/>
                      <a:pt x="231150" y="321030"/>
                      <a:pt x="197524" y="321553"/>
                    </a:cubicBezTo>
                    <a:cubicBezTo>
                      <a:pt x="160990" y="323121"/>
                      <a:pt x="121995" y="317969"/>
                      <a:pt x="87325" y="331334"/>
                    </a:cubicBezTo>
                    <a:cubicBezTo>
                      <a:pt x="74128" y="337008"/>
                      <a:pt x="67268" y="350448"/>
                      <a:pt x="67790" y="364485"/>
                    </a:cubicBezTo>
                    <a:cubicBezTo>
                      <a:pt x="66001" y="390095"/>
                      <a:pt x="66225" y="415855"/>
                      <a:pt x="67045" y="441540"/>
                    </a:cubicBezTo>
                    <a:cubicBezTo>
                      <a:pt x="71593" y="480963"/>
                      <a:pt x="62124" y="564887"/>
                      <a:pt x="110960" y="576087"/>
                    </a:cubicBezTo>
                    <a:cubicBezTo>
                      <a:pt x="187831" y="597964"/>
                      <a:pt x="271338" y="605057"/>
                      <a:pt x="341946" y="644854"/>
                    </a:cubicBezTo>
                    <a:cubicBezTo>
                      <a:pt x="340902" y="664341"/>
                      <a:pt x="335757" y="685098"/>
                      <a:pt x="322486" y="699957"/>
                    </a:cubicBezTo>
                    <a:cubicBezTo>
                      <a:pt x="313613" y="702346"/>
                      <a:pt x="303175" y="700181"/>
                      <a:pt x="293780" y="700629"/>
                    </a:cubicBezTo>
                    <a:cubicBezTo>
                      <a:pt x="241290" y="699658"/>
                      <a:pt x="189248" y="692416"/>
                      <a:pt x="138175" y="680245"/>
                    </a:cubicBezTo>
                    <a:cubicBezTo>
                      <a:pt x="111781" y="676064"/>
                      <a:pt x="84939" y="673152"/>
                      <a:pt x="59663" y="663893"/>
                    </a:cubicBezTo>
                    <a:cubicBezTo>
                      <a:pt x="30734" y="654112"/>
                      <a:pt x="11051" y="627457"/>
                      <a:pt x="10603" y="596993"/>
                    </a:cubicBezTo>
                    <a:cubicBezTo>
                      <a:pt x="-3339" y="527106"/>
                      <a:pt x="-1177" y="455726"/>
                      <a:pt x="3818" y="384943"/>
                    </a:cubicBezTo>
                    <a:cubicBezTo>
                      <a:pt x="7323" y="270631"/>
                      <a:pt x="29094" y="157363"/>
                      <a:pt x="26335" y="42752"/>
                    </a:cubicBezTo>
                    <a:cubicBezTo>
                      <a:pt x="28721" y="25355"/>
                      <a:pt x="30734" y="5942"/>
                      <a:pt x="52133" y="4523"/>
                    </a:cubicBezTo>
                    <a:cubicBezTo>
                      <a:pt x="86207" y="-3242"/>
                      <a:pt x="124903" y="1462"/>
                      <a:pt x="160021" y="939"/>
                    </a:cubicBezTo>
                    <a:cubicBezTo>
                      <a:pt x="196257" y="1014"/>
                      <a:pt x="231896" y="3553"/>
                      <a:pt x="268057" y="7062"/>
                    </a:cubicBezTo>
                    <a:cubicBezTo>
                      <a:pt x="297285" y="10422"/>
                      <a:pt x="329196" y="11990"/>
                      <a:pt x="355292" y="27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9" name="Google Shape;939;p26"/>
          <p:cNvGrpSpPr/>
          <p:nvPr/>
        </p:nvGrpSpPr>
        <p:grpSpPr>
          <a:xfrm>
            <a:off x="8038797" y="1009470"/>
            <a:ext cx="1002805" cy="909249"/>
            <a:chOff x="8038797" y="1009470"/>
            <a:chExt cx="1002805" cy="909249"/>
          </a:xfrm>
        </p:grpSpPr>
        <p:sp>
          <p:nvSpPr>
            <p:cNvPr id="940" name="Google Shape;940;p26"/>
            <p:cNvSpPr/>
            <p:nvPr/>
          </p:nvSpPr>
          <p:spPr>
            <a:xfrm>
              <a:off x="8038797" y="1009470"/>
              <a:ext cx="1002805" cy="909249"/>
            </a:xfrm>
            <a:custGeom>
              <a:rect b="b" l="l" r="r" t="t"/>
              <a:pathLst>
                <a:path extrusionOk="0" h="1818497" w="2005611">
                  <a:moveTo>
                    <a:pt x="1940996" y="861439"/>
                  </a:moveTo>
                  <a:cubicBezTo>
                    <a:pt x="1872329" y="846049"/>
                    <a:pt x="1801657" y="843123"/>
                    <a:pt x="1731907" y="835549"/>
                  </a:cubicBezTo>
                  <a:cubicBezTo>
                    <a:pt x="1600228" y="821482"/>
                    <a:pt x="1467707" y="813987"/>
                    <a:pt x="1335306" y="819798"/>
                  </a:cubicBezTo>
                  <a:cubicBezTo>
                    <a:pt x="1383878" y="772347"/>
                    <a:pt x="1434416" y="726819"/>
                    <a:pt x="1484833" y="681252"/>
                  </a:cubicBezTo>
                  <a:cubicBezTo>
                    <a:pt x="1510263" y="656364"/>
                    <a:pt x="1537377" y="633279"/>
                    <a:pt x="1563889" y="609513"/>
                  </a:cubicBezTo>
                  <a:cubicBezTo>
                    <a:pt x="1589037" y="585908"/>
                    <a:pt x="1613905" y="562022"/>
                    <a:pt x="1640096" y="539539"/>
                  </a:cubicBezTo>
                  <a:cubicBezTo>
                    <a:pt x="1663761" y="517777"/>
                    <a:pt x="1686944" y="495494"/>
                    <a:pt x="1712574" y="476016"/>
                  </a:cubicBezTo>
                  <a:cubicBezTo>
                    <a:pt x="1746827" y="447962"/>
                    <a:pt x="1777030" y="414137"/>
                    <a:pt x="1800614" y="376665"/>
                  </a:cubicBezTo>
                  <a:cubicBezTo>
                    <a:pt x="1816337" y="348972"/>
                    <a:pt x="1835228" y="316229"/>
                    <a:pt x="1824118" y="283646"/>
                  </a:cubicBezTo>
                  <a:cubicBezTo>
                    <a:pt x="1815655" y="260882"/>
                    <a:pt x="1794477" y="241885"/>
                    <a:pt x="1770010" y="238599"/>
                  </a:cubicBezTo>
                  <a:cubicBezTo>
                    <a:pt x="1726532" y="233670"/>
                    <a:pt x="1685340" y="254069"/>
                    <a:pt x="1648961" y="275671"/>
                  </a:cubicBezTo>
                  <a:cubicBezTo>
                    <a:pt x="1596498" y="309055"/>
                    <a:pt x="1549810" y="350254"/>
                    <a:pt x="1501920" y="389650"/>
                  </a:cubicBezTo>
                  <a:cubicBezTo>
                    <a:pt x="1443360" y="439306"/>
                    <a:pt x="1387448" y="492047"/>
                    <a:pt x="1331415" y="544548"/>
                  </a:cubicBezTo>
                  <a:cubicBezTo>
                    <a:pt x="1301534" y="573965"/>
                    <a:pt x="1275302" y="606868"/>
                    <a:pt x="1244538" y="635484"/>
                  </a:cubicBezTo>
                  <a:cubicBezTo>
                    <a:pt x="1229578" y="650192"/>
                    <a:pt x="1215700" y="665982"/>
                    <a:pt x="1201381" y="681292"/>
                  </a:cubicBezTo>
                  <a:cubicBezTo>
                    <a:pt x="1184254" y="699888"/>
                    <a:pt x="1164240" y="715197"/>
                    <a:pt x="1145348" y="731829"/>
                  </a:cubicBezTo>
                  <a:cubicBezTo>
                    <a:pt x="1156499" y="568194"/>
                    <a:pt x="1195324" y="407404"/>
                    <a:pt x="1211529" y="244330"/>
                  </a:cubicBezTo>
                  <a:cubicBezTo>
                    <a:pt x="1218909" y="181850"/>
                    <a:pt x="1225687" y="118969"/>
                    <a:pt x="1220313" y="56048"/>
                  </a:cubicBezTo>
                  <a:cubicBezTo>
                    <a:pt x="1219831" y="10560"/>
                    <a:pt x="1170938" y="-9479"/>
                    <a:pt x="1132112" y="4268"/>
                  </a:cubicBezTo>
                  <a:cubicBezTo>
                    <a:pt x="1094530" y="15810"/>
                    <a:pt x="1064368" y="45347"/>
                    <a:pt x="1046479" y="79733"/>
                  </a:cubicBezTo>
                  <a:cubicBezTo>
                    <a:pt x="996583" y="179806"/>
                    <a:pt x="980579" y="292383"/>
                    <a:pt x="957637" y="400751"/>
                  </a:cubicBezTo>
                  <a:cubicBezTo>
                    <a:pt x="948572" y="441670"/>
                    <a:pt x="943598" y="483270"/>
                    <a:pt x="937261" y="524670"/>
                  </a:cubicBezTo>
                  <a:cubicBezTo>
                    <a:pt x="924667" y="600456"/>
                    <a:pt x="911511" y="676603"/>
                    <a:pt x="906939" y="753391"/>
                  </a:cubicBezTo>
                  <a:cubicBezTo>
                    <a:pt x="884598" y="718243"/>
                    <a:pt x="863661" y="682013"/>
                    <a:pt x="842282" y="646144"/>
                  </a:cubicBezTo>
                  <a:cubicBezTo>
                    <a:pt x="819580" y="605666"/>
                    <a:pt x="800609" y="563104"/>
                    <a:pt x="776383" y="523468"/>
                  </a:cubicBezTo>
                  <a:cubicBezTo>
                    <a:pt x="738760" y="463232"/>
                    <a:pt x="703103" y="401753"/>
                    <a:pt x="659986" y="345204"/>
                  </a:cubicBezTo>
                  <a:cubicBezTo>
                    <a:pt x="646188" y="324284"/>
                    <a:pt x="634717" y="301921"/>
                    <a:pt x="619475" y="281963"/>
                  </a:cubicBezTo>
                  <a:cubicBezTo>
                    <a:pt x="604153" y="261644"/>
                    <a:pt x="587668" y="242206"/>
                    <a:pt x="571384" y="222688"/>
                  </a:cubicBezTo>
                  <a:cubicBezTo>
                    <a:pt x="531315" y="176079"/>
                    <a:pt x="485831" y="130230"/>
                    <a:pt x="427191" y="108068"/>
                  </a:cubicBezTo>
                  <a:cubicBezTo>
                    <a:pt x="404770" y="98970"/>
                    <a:pt x="379822" y="94081"/>
                    <a:pt x="355917" y="99772"/>
                  </a:cubicBezTo>
                  <a:cubicBezTo>
                    <a:pt x="320220" y="109030"/>
                    <a:pt x="327840" y="156200"/>
                    <a:pt x="332934" y="184094"/>
                  </a:cubicBezTo>
                  <a:cubicBezTo>
                    <a:pt x="348777" y="267655"/>
                    <a:pt x="384395" y="345846"/>
                    <a:pt x="431202" y="416462"/>
                  </a:cubicBezTo>
                  <a:cubicBezTo>
                    <a:pt x="450013" y="447241"/>
                    <a:pt x="466017" y="479703"/>
                    <a:pt x="485310" y="510242"/>
                  </a:cubicBezTo>
                  <a:cubicBezTo>
                    <a:pt x="511381" y="550440"/>
                    <a:pt x="540620" y="588633"/>
                    <a:pt x="569659" y="626747"/>
                  </a:cubicBezTo>
                  <a:cubicBezTo>
                    <a:pt x="610892" y="677124"/>
                    <a:pt x="648554" y="730266"/>
                    <a:pt x="693838" y="777236"/>
                  </a:cubicBezTo>
                  <a:cubicBezTo>
                    <a:pt x="714655" y="801403"/>
                    <a:pt x="733947" y="826772"/>
                    <a:pt x="755004" y="850698"/>
                  </a:cubicBezTo>
                  <a:cubicBezTo>
                    <a:pt x="766997" y="864845"/>
                    <a:pt x="779672" y="879233"/>
                    <a:pt x="785688" y="897067"/>
                  </a:cubicBezTo>
                  <a:cubicBezTo>
                    <a:pt x="720149" y="886246"/>
                    <a:pt x="653929" y="891577"/>
                    <a:pt x="587869" y="892539"/>
                  </a:cubicBezTo>
                  <a:cubicBezTo>
                    <a:pt x="503238" y="895544"/>
                    <a:pt x="418487" y="895144"/>
                    <a:pt x="333977" y="900834"/>
                  </a:cubicBezTo>
                  <a:cubicBezTo>
                    <a:pt x="292143" y="903079"/>
                    <a:pt x="250189" y="903399"/>
                    <a:pt x="208275" y="904842"/>
                  </a:cubicBezTo>
                  <a:cubicBezTo>
                    <a:pt x="144220" y="906566"/>
                    <a:pt x="75794" y="907287"/>
                    <a:pt x="18678" y="939870"/>
                  </a:cubicBezTo>
                  <a:cubicBezTo>
                    <a:pt x="-36994" y="982351"/>
                    <a:pt x="45511" y="1040624"/>
                    <a:pt x="87505" y="1052086"/>
                  </a:cubicBezTo>
                  <a:cubicBezTo>
                    <a:pt x="127775" y="1064349"/>
                    <a:pt x="170251" y="1066754"/>
                    <a:pt x="212005" y="1069640"/>
                  </a:cubicBezTo>
                  <a:cubicBezTo>
                    <a:pt x="275939" y="1072405"/>
                    <a:pt x="340074" y="1071082"/>
                    <a:pt x="403968" y="1068437"/>
                  </a:cubicBezTo>
                  <a:cubicBezTo>
                    <a:pt x="468464" y="1065351"/>
                    <a:pt x="532999" y="1062907"/>
                    <a:pt x="597375" y="1058097"/>
                  </a:cubicBezTo>
                  <a:cubicBezTo>
                    <a:pt x="653167" y="1053368"/>
                    <a:pt x="709079" y="1048278"/>
                    <a:pt x="765112" y="1050964"/>
                  </a:cubicBezTo>
                  <a:cubicBezTo>
                    <a:pt x="741568" y="1066714"/>
                    <a:pt x="721112" y="1086232"/>
                    <a:pt x="700536" y="1105469"/>
                  </a:cubicBezTo>
                  <a:cubicBezTo>
                    <a:pt x="608686" y="1174241"/>
                    <a:pt x="516795" y="1243334"/>
                    <a:pt x="432285" y="1321204"/>
                  </a:cubicBezTo>
                  <a:cubicBezTo>
                    <a:pt x="364781" y="1377152"/>
                    <a:pt x="300967" y="1439552"/>
                    <a:pt x="256005" y="1515498"/>
                  </a:cubicBezTo>
                  <a:cubicBezTo>
                    <a:pt x="232621" y="1552890"/>
                    <a:pt x="209478" y="1595532"/>
                    <a:pt x="219184" y="1641060"/>
                  </a:cubicBezTo>
                  <a:cubicBezTo>
                    <a:pt x="224800" y="1676849"/>
                    <a:pt x="259013" y="1668313"/>
                    <a:pt x="284402" y="1661059"/>
                  </a:cubicBezTo>
                  <a:cubicBezTo>
                    <a:pt x="323549" y="1647913"/>
                    <a:pt x="361412" y="1630279"/>
                    <a:pt x="396628" y="1608678"/>
                  </a:cubicBezTo>
                  <a:cubicBezTo>
                    <a:pt x="495938" y="1545837"/>
                    <a:pt x="588872" y="1472856"/>
                    <a:pt x="671256" y="1389015"/>
                  </a:cubicBezTo>
                  <a:cubicBezTo>
                    <a:pt x="719107" y="1346573"/>
                    <a:pt x="760740" y="1297879"/>
                    <a:pt x="807788" y="1254596"/>
                  </a:cubicBezTo>
                  <a:cubicBezTo>
                    <a:pt x="860211" y="1202255"/>
                    <a:pt x="918811" y="1155605"/>
                    <a:pt x="974362" y="1106350"/>
                  </a:cubicBezTo>
                  <a:cubicBezTo>
                    <a:pt x="974162" y="1217524"/>
                    <a:pt x="974282" y="1328739"/>
                    <a:pt x="977972" y="1439873"/>
                  </a:cubicBezTo>
                  <a:cubicBezTo>
                    <a:pt x="978453" y="1525518"/>
                    <a:pt x="993214" y="1610201"/>
                    <a:pt x="1014271" y="1693000"/>
                  </a:cubicBezTo>
                  <a:cubicBezTo>
                    <a:pt x="1024980" y="1726344"/>
                    <a:pt x="1043350" y="1806459"/>
                    <a:pt x="1078245" y="1817921"/>
                  </a:cubicBezTo>
                  <a:cubicBezTo>
                    <a:pt x="1126537" y="1831747"/>
                    <a:pt x="1167569" y="1592927"/>
                    <a:pt x="1177797" y="1552810"/>
                  </a:cubicBezTo>
                  <a:cubicBezTo>
                    <a:pt x="1194362" y="1471774"/>
                    <a:pt x="1207999" y="1390137"/>
                    <a:pt x="1213935" y="1307578"/>
                  </a:cubicBezTo>
                  <a:cubicBezTo>
                    <a:pt x="1219390" y="1236040"/>
                    <a:pt x="1222719" y="1164743"/>
                    <a:pt x="1229979" y="1093205"/>
                  </a:cubicBezTo>
                  <a:cubicBezTo>
                    <a:pt x="1254205" y="1118013"/>
                    <a:pt x="1280958" y="1140095"/>
                    <a:pt x="1305745" y="1164302"/>
                  </a:cubicBezTo>
                  <a:cubicBezTo>
                    <a:pt x="1327685" y="1186505"/>
                    <a:pt x="1349184" y="1209148"/>
                    <a:pt x="1371845" y="1230670"/>
                  </a:cubicBezTo>
                  <a:cubicBezTo>
                    <a:pt x="1399160" y="1258483"/>
                    <a:pt x="1423546" y="1289022"/>
                    <a:pt x="1452265" y="1315513"/>
                  </a:cubicBezTo>
                  <a:cubicBezTo>
                    <a:pt x="1470915" y="1333949"/>
                    <a:pt x="1485475" y="1353707"/>
                    <a:pt x="1503685" y="1373625"/>
                  </a:cubicBezTo>
                  <a:cubicBezTo>
                    <a:pt x="1525384" y="1396589"/>
                    <a:pt x="1548567" y="1418071"/>
                    <a:pt x="1571911" y="1439312"/>
                  </a:cubicBezTo>
                  <a:cubicBezTo>
                    <a:pt x="1613464" y="1472175"/>
                    <a:pt x="1680005" y="1527161"/>
                    <a:pt x="1735757" y="1506361"/>
                  </a:cubicBezTo>
                  <a:cubicBezTo>
                    <a:pt x="1778714" y="1485921"/>
                    <a:pt x="1762670" y="1443279"/>
                    <a:pt x="1745544" y="1410296"/>
                  </a:cubicBezTo>
                  <a:cubicBezTo>
                    <a:pt x="1729380" y="1378595"/>
                    <a:pt x="1713657" y="1345892"/>
                    <a:pt x="1694003" y="1315713"/>
                  </a:cubicBezTo>
                  <a:cubicBezTo>
                    <a:pt x="1678120" y="1292389"/>
                    <a:pt x="1660392" y="1270386"/>
                    <a:pt x="1644107" y="1247302"/>
                  </a:cubicBezTo>
                  <a:cubicBezTo>
                    <a:pt x="1606244" y="1196404"/>
                    <a:pt x="1559076" y="1153321"/>
                    <a:pt x="1510824" y="1112482"/>
                  </a:cubicBezTo>
                  <a:cubicBezTo>
                    <a:pt x="1494941" y="1098094"/>
                    <a:pt x="1480341" y="1082424"/>
                    <a:pt x="1464297" y="1068237"/>
                  </a:cubicBezTo>
                  <a:cubicBezTo>
                    <a:pt x="1447652" y="1053048"/>
                    <a:pt x="1427638" y="1042107"/>
                    <a:pt x="1411032" y="1026917"/>
                  </a:cubicBezTo>
                  <a:cubicBezTo>
                    <a:pt x="1476932" y="1026476"/>
                    <a:pt x="1542510" y="1035935"/>
                    <a:pt x="1608410" y="1032488"/>
                  </a:cubicBezTo>
                  <a:cubicBezTo>
                    <a:pt x="1659790" y="1030444"/>
                    <a:pt x="1711331" y="1032688"/>
                    <a:pt x="1762350" y="1025234"/>
                  </a:cubicBezTo>
                  <a:cubicBezTo>
                    <a:pt x="1793916" y="1022188"/>
                    <a:pt x="1825883" y="1021988"/>
                    <a:pt x="1856967" y="1014934"/>
                  </a:cubicBezTo>
                  <a:cubicBezTo>
                    <a:pt x="1886769" y="1008482"/>
                    <a:pt x="1915206" y="997100"/>
                    <a:pt x="1944245" y="987922"/>
                  </a:cubicBezTo>
                  <a:cubicBezTo>
                    <a:pt x="1959727" y="982792"/>
                    <a:pt x="1975891" y="977382"/>
                    <a:pt x="1987523" y="965399"/>
                  </a:cubicBezTo>
                  <a:cubicBezTo>
                    <a:pt x="2031122" y="925682"/>
                    <a:pt x="1988085" y="870296"/>
                    <a:pt x="1940996" y="86143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038797" y="1009470"/>
              <a:ext cx="1002805" cy="909249"/>
            </a:xfrm>
            <a:custGeom>
              <a:rect b="b" l="l" r="r" t="t"/>
              <a:pathLst>
                <a:path extrusionOk="0" h="1818497" w="2005611">
                  <a:moveTo>
                    <a:pt x="1078245" y="1817921"/>
                  </a:moveTo>
                  <a:cubicBezTo>
                    <a:pt x="1043350" y="1806459"/>
                    <a:pt x="1024980" y="1726344"/>
                    <a:pt x="1014271" y="1693000"/>
                  </a:cubicBezTo>
                  <a:cubicBezTo>
                    <a:pt x="993214" y="1610201"/>
                    <a:pt x="978453" y="1525518"/>
                    <a:pt x="977972" y="1439873"/>
                  </a:cubicBezTo>
                  <a:cubicBezTo>
                    <a:pt x="974282" y="1328739"/>
                    <a:pt x="974162" y="1217524"/>
                    <a:pt x="974362" y="1106350"/>
                  </a:cubicBezTo>
                  <a:cubicBezTo>
                    <a:pt x="918811" y="1155605"/>
                    <a:pt x="860211" y="1202255"/>
                    <a:pt x="807788" y="1254596"/>
                  </a:cubicBezTo>
                  <a:cubicBezTo>
                    <a:pt x="760740" y="1297879"/>
                    <a:pt x="719107" y="1346573"/>
                    <a:pt x="671256" y="1389015"/>
                  </a:cubicBezTo>
                  <a:cubicBezTo>
                    <a:pt x="588872" y="1472856"/>
                    <a:pt x="495938" y="1545837"/>
                    <a:pt x="396628" y="1608678"/>
                  </a:cubicBezTo>
                  <a:cubicBezTo>
                    <a:pt x="361412" y="1630279"/>
                    <a:pt x="323549" y="1647913"/>
                    <a:pt x="284402" y="1661059"/>
                  </a:cubicBezTo>
                  <a:cubicBezTo>
                    <a:pt x="259013" y="1668313"/>
                    <a:pt x="224800" y="1676849"/>
                    <a:pt x="219184" y="1641060"/>
                  </a:cubicBezTo>
                  <a:cubicBezTo>
                    <a:pt x="209478" y="1595532"/>
                    <a:pt x="232621" y="1552890"/>
                    <a:pt x="256005" y="1515498"/>
                  </a:cubicBezTo>
                  <a:cubicBezTo>
                    <a:pt x="300967" y="1439552"/>
                    <a:pt x="364781" y="1377152"/>
                    <a:pt x="432285" y="1321204"/>
                  </a:cubicBezTo>
                  <a:cubicBezTo>
                    <a:pt x="516795" y="1243334"/>
                    <a:pt x="608686" y="1174241"/>
                    <a:pt x="700536" y="1105469"/>
                  </a:cubicBezTo>
                  <a:cubicBezTo>
                    <a:pt x="721112" y="1086232"/>
                    <a:pt x="741568" y="1066714"/>
                    <a:pt x="765112" y="1050964"/>
                  </a:cubicBezTo>
                  <a:cubicBezTo>
                    <a:pt x="709079" y="1048278"/>
                    <a:pt x="653167" y="1053368"/>
                    <a:pt x="597375" y="1058097"/>
                  </a:cubicBezTo>
                  <a:cubicBezTo>
                    <a:pt x="532999" y="1062907"/>
                    <a:pt x="468464" y="1065351"/>
                    <a:pt x="403968" y="1068437"/>
                  </a:cubicBezTo>
                  <a:cubicBezTo>
                    <a:pt x="340074" y="1071082"/>
                    <a:pt x="275939" y="1072405"/>
                    <a:pt x="212005" y="1069640"/>
                  </a:cubicBezTo>
                  <a:cubicBezTo>
                    <a:pt x="170251" y="1066754"/>
                    <a:pt x="127775" y="1064349"/>
                    <a:pt x="87505" y="1052086"/>
                  </a:cubicBezTo>
                  <a:cubicBezTo>
                    <a:pt x="45511" y="1040624"/>
                    <a:pt x="-36994" y="982351"/>
                    <a:pt x="18678" y="939870"/>
                  </a:cubicBezTo>
                  <a:cubicBezTo>
                    <a:pt x="75794" y="907287"/>
                    <a:pt x="144220" y="906566"/>
                    <a:pt x="208275" y="904842"/>
                  </a:cubicBezTo>
                  <a:cubicBezTo>
                    <a:pt x="250189" y="903399"/>
                    <a:pt x="292143" y="903079"/>
                    <a:pt x="333977" y="900834"/>
                  </a:cubicBezTo>
                  <a:cubicBezTo>
                    <a:pt x="418487" y="895144"/>
                    <a:pt x="503238" y="895544"/>
                    <a:pt x="587869" y="892539"/>
                  </a:cubicBezTo>
                  <a:cubicBezTo>
                    <a:pt x="653929" y="891577"/>
                    <a:pt x="720149" y="886246"/>
                    <a:pt x="785688" y="897067"/>
                  </a:cubicBezTo>
                  <a:cubicBezTo>
                    <a:pt x="779672" y="879233"/>
                    <a:pt x="766997" y="864845"/>
                    <a:pt x="755004" y="850698"/>
                  </a:cubicBezTo>
                  <a:cubicBezTo>
                    <a:pt x="733947" y="826772"/>
                    <a:pt x="714655" y="801403"/>
                    <a:pt x="693838" y="777236"/>
                  </a:cubicBezTo>
                  <a:cubicBezTo>
                    <a:pt x="648554" y="730266"/>
                    <a:pt x="610892" y="677124"/>
                    <a:pt x="569659" y="626747"/>
                  </a:cubicBezTo>
                  <a:cubicBezTo>
                    <a:pt x="540620" y="588633"/>
                    <a:pt x="511381" y="550440"/>
                    <a:pt x="485310" y="510242"/>
                  </a:cubicBezTo>
                  <a:cubicBezTo>
                    <a:pt x="466017" y="479703"/>
                    <a:pt x="450013" y="447241"/>
                    <a:pt x="431202" y="416462"/>
                  </a:cubicBezTo>
                  <a:cubicBezTo>
                    <a:pt x="384395" y="345846"/>
                    <a:pt x="348777" y="267655"/>
                    <a:pt x="332934" y="184094"/>
                  </a:cubicBezTo>
                  <a:cubicBezTo>
                    <a:pt x="327840" y="156200"/>
                    <a:pt x="320220" y="109030"/>
                    <a:pt x="355917" y="99772"/>
                  </a:cubicBezTo>
                  <a:cubicBezTo>
                    <a:pt x="379822" y="94081"/>
                    <a:pt x="404770" y="98970"/>
                    <a:pt x="427191" y="108068"/>
                  </a:cubicBezTo>
                  <a:cubicBezTo>
                    <a:pt x="485831" y="130230"/>
                    <a:pt x="531315" y="176079"/>
                    <a:pt x="571384" y="222688"/>
                  </a:cubicBezTo>
                  <a:cubicBezTo>
                    <a:pt x="587668" y="242206"/>
                    <a:pt x="604153" y="261644"/>
                    <a:pt x="619475" y="281963"/>
                  </a:cubicBezTo>
                  <a:cubicBezTo>
                    <a:pt x="634717" y="301921"/>
                    <a:pt x="646188" y="324284"/>
                    <a:pt x="659986" y="345204"/>
                  </a:cubicBezTo>
                  <a:cubicBezTo>
                    <a:pt x="703103" y="401753"/>
                    <a:pt x="738760" y="463232"/>
                    <a:pt x="776383" y="523468"/>
                  </a:cubicBezTo>
                  <a:cubicBezTo>
                    <a:pt x="800609" y="563104"/>
                    <a:pt x="819580" y="605666"/>
                    <a:pt x="842282" y="646144"/>
                  </a:cubicBezTo>
                  <a:cubicBezTo>
                    <a:pt x="863661" y="682013"/>
                    <a:pt x="884598" y="718243"/>
                    <a:pt x="906939" y="753391"/>
                  </a:cubicBezTo>
                  <a:cubicBezTo>
                    <a:pt x="911511" y="676603"/>
                    <a:pt x="924667" y="600456"/>
                    <a:pt x="937261" y="524670"/>
                  </a:cubicBezTo>
                  <a:cubicBezTo>
                    <a:pt x="943598" y="483270"/>
                    <a:pt x="948572" y="441670"/>
                    <a:pt x="957637" y="400751"/>
                  </a:cubicBezTo>
                  <a:cubicBezTo>
                    <a:pt x="980579" y="292383"/>
                    <a:pt x="996583" y="179806"/>
                    <a:pt x="1046479" y="79733"/>
                  </a:cubicBezTo>
                  <a:cubicBezTo>
                    <a:pt x="1064368" y="45347"/>
                    <a:pt x="1094530" y="15810"/>
                    <a:pt x="1132112" y="4268"/>
                  </a:cubicBezTo>
                  <a:cubicBezTo>
                    <a:pt x="1170938" y="-9479"/>
                    <a:pt x="1219831" y="10560"/>
                    <a:pt x="1220313" y="56048"/>
                  </a:cubicBezTo>
                  <a:cubicBezTo>
                    <a:pt x="1225687" y="118969"/>
                    <a:pt x="1218909" y="181850"/>
                    <a:pt x="1211529" y="244330"/>
                  </a:cubicBezTo>
                  <a:cubicBezTo>
                    <a:pt x="1195324" y="407404"/>
                    <a:pt x="1156499" y="568194"/>
                    <a:pt x="1145348" y="731829"/>
                  </a:cubicBezTo>
                  <a:cubicBezTo>
                    <a:pt x="1164240" y="715197"/>
                    <a:pt x="1184254" y="699888"/>
                    <a:pt x="1201381" y="681292"/>
                  </a:cubicBezTo>
                  <a:cubicBezTo>
                    <a:pt x="1215700" y="665982"/>
                    <a:pt x="1229578" y="650192"/>
                    <a:pt x="1244538" y="635484"/>
                  </a:cubicBezTo>
                  <a:cubicBezTo>
                    <a:pt x="1275302" y="606868"/>
                    <a:pt x="1301534" y="573965"/>
                    <a:pt x="1331415" y="544548"/>
                  </a:cubicBezTo>
                  <a:cubicBezTo>
                    <a:pt x="1387448" y="492047"/>
                    <a:pt x="1443360" y="439306"/>
                    <a:pt x="1501920" y="389650"/>
                  </a:cubicBezTo>
                  <a:cubicBezTo>
                    <a:pt x="1549810" y="350254"/>
                    <a:pt x="1596498" y="309055"/>
                    <a:pt x="1648961" y="275671"/>
                  </a:cubicBezTo>
                  <a:cubicBezTo>
                    <a:pt x="1685340" y="254069"/>
                    <a:pt x="1726532" y="233670"/>
                    <a:pt x="1770010" y="238599"/>
                  </a:cubicBezTo>
                  <a:cubicBezTo>
                    <a:pt x="1794477" y="241885"/>
                    <a:pt x="1815655" y="260882"/>
                    <a:pt x="1824118" y="283646"/>
                  </a:cubicBezTo>
                  <a:cubicBezTo>
                    <a:pt x="1835228" y="316229"/>
                    <a:pt x="1816337" y="348972"/>
                    <a:pt x="1800614" y="376665"/>
                  </a:cubicBezTo>
                  <a:cubicBezTo>
                    <a:pt x="1777030" y="414137"/>
                    <a:pt x="1746827" y="447962"/>
                    <a:pt x="1712574" y="476016"/>
                  </a:cubicBezTo>
                  <a:cubicBezTo>
                    <a:pt x="1686944" y="495494"/>
                    <a:pt x="1663761" y="517777"/>
                    <a:pt x="1640096" y="539539"/>
                  </a:cubicBezTo>
                  <a:cubicBezTo>
                    <a:pt x="1613905" y="562022"/>
                    <a:pt x="1589037" y="585908"/>
                    <a:pt x="1563889" y="609513"/>
                  </a:cubicBezTo>
                  <a:cubicBezTo>
                    <a:pt x="1537377" y="633279"/>
                    <a:pt x="1510263" y="656364"/>
                    <a:pt x="1484833" y="681252"/>
                  </a:cubicBezTo>
                  <a:cubicBezTo>
                    <a:pt x="1434416" y="726819"/>
                    <a:pt x="1383878" y="772347"/>
                    <a:pt x="1335306" y="819798"/>
                  </a:cubicBezTo>
                  <a:cubicBezTo>
                    <a:pt x="1467707" y="813987"/>
                    <a:pt x="1600228" y="821482"/>
                    <a:pt x="1731907" y="835549"/>
                  </a:cubicBezTo>
                  <a:cubicBezTo>
                    <a:pt x="1801657" y="843123"/>
                    <a:pt x="1872329" y="846049"/>
                    <a:pt x="1940996" y="861439"/>
                  </a:cubicBezTo>
                  <a:cubicBezTo>
                    <a:pt x="1988085" y="870296"/>
                    <a:pt x="2031122" y="925682"/>
                    <a:pt x="1987523" y="965399"/>
                  </a:cubicBezTo>
                  <a:cubicBezTo>
                    <a:pt x="1975891" y="977382"/>
                    <a:pt x="1959727" y="982792"/>
                    <a:pt x="1944245" y="987922"/>
                  </a:cubicBezTo>
                  <a:cubicBezTo>
                    <a:pt x="1915206" y="997100"/>
                    <a:pt x="1886769" y="1008482"/>
                    <a:pt x="1856967" y="1014934"/>
                  </a:cubicBezTo>
                  <a:cubicBezTo>
                    <a:pt x="1825883" y="1021988"/>
                    <a:pt x="1793916" y="1022188"/>
                    <a:pt x="1762350" y="1025234"/>
                  </a:cubicBezTo>
                  <a:cubicBezTo>
                    <a:pt x="1711331" y="1032688"/>
                    <a:pt x="1659790" y="1030444"/>
                    <a:pt x="1608410" y="1032488"/>
                  </a:cubicBezTo>
                  <a:cubicBezTo>
                    <a:pt x="1542510" y="1035935"/>
                    <a:pt x="1476932" y="1026476"/>
                    <a:pt x="1411032" y="1026917"/>
                  </a:cubicBezTo>
                  <a:cubicBezTo>
                    <a:pt x="1427638" y="1042107"/>
                    <a:pt x="1447652" y="1053048"/>
                    <a:pt x="1464297" y="1068237"/>
                  </a:cubicBezTo>
                  <a:cubicBezTo>
                    <a:pt x="1480341" y="1082424"/>
                    <a:pt x="1494941" y="1098094"/>
                    <a:pt x="1510824" y="1112482"/>
                  </a:cubicBezTo>
                  <a:cubicBezTo>
                    <a:pt x="1559076" y="1153321"/>
                    <a:pt x="1606244" y="1196404"/>
                    <a:pt x="1644107" y="1247302"/>
                  </a:cubicBezTo>
                  <a:cubicBezTo>
                    <a:pt x="1660392" y="1270386"/>
                    <a:pt x="1678120" y="1292389"/>
                    <a:pt x="1694003" y="1315713"/>
                  </a:cubicBezTo>
                  <a:cubicBezTo>
                    <a:pt x="1713657" y="1345892"/>
                    <a:pt x="1729380" y="1378595"/>
                    <a:pt x="1745544" y="1410296"/>
                  </a:cubicBezTo>
                  <a:cubicBezTo>
                    <a:pt x="1762670" y="1443279"/>
                    <a:pt x="1778714" y="1485921"/>
                    <a:pt x="1735757" y="1506361"/>
                  </a:cubicBezTo>
                  <a:cubicBezTo>
                    <a:pt x="1680005" y="1527161"/>
                    <a:pt x="1613464" y="1472175"/>
                    <a:pt x="1571911" y="1439312"/>
                  </a:cubicBezTo>
                  <a:cubicBezTo>
                    <a:pt x="1548567" y="1418071"/>
                    <a:pt x="1525384" y="1396589"/>
                    <a:pt x="1503685" y="1373625"/>
                  </a:cubicBezTo>
                  <a:cubicBezTo>
                    <a:pt x="1485475" y="1353707"/>
                    <a:pt x="1470915" y="1333949"/>
                    <a:pt x="1452265" y="1315513"/>
                  </a:cubicBezTo>
                  <a:cubicBezTo>
                    <a:pt x="1423546" y="1289022"/>
                    <a:pt x="1399160" y="1258483"/>
                    <a:pt x="1371845" y="1230670"/>
                  </a:cubicBezTo>
                  <a:cubicBezTo>
                    <a:pt x="1349184" y="1209148"/>
                    <a:pt x="1327685" y="1186505"/>
                    <a:pt x="1305745" y="1164302"/>
                  </a:cubicBezTo>
                  <a:cubicBezTo>
                    <a:pt x="1280958" y="1140095"/>
                    <a:pt x="1254205" y="1118013"/>
                    <a:pt x="1229979" y="1093205"/>
                  </a:cubicBezTo>
                  <a:cubicBezTo>
                    <a:pt x="1222719" y="1164743"/>
                    <a:pt x="1219390" y="1236040"/>
                    <a:pt x="1213935" y="1307578"/>
                  </a:cubicBezTo>
                  <a:cubicBezTo>
                    <a:pt x="1207999" y="1390137"/>
                    <a:pt x="1194362" y="1471774"/>
                    <a:pt x="1177797" y="1552810"/>
                  </a:cubicBezTo>
                  <a:cubicBezTo>
                    <a:pt x="1167569" y="1592927"/>
                    <a:pt x="1126537" y="1831747"/>
                    <a:pt x="1078245" y="1817921"/>
                  </a:cubicBezTo>
                  <a:close/>
                  <a:moveTo>
                    <a:pt x="1082016" y="1797161"/>
                  </a:moveTo>
                  <a:cubicBezTo>
                    <a:pt x="1092163" y="1784416"/>
                    <a:pt x="1099704" y="1769988"/>
                    <a:pt x="1104958" y="1754599"/>
                  </a:cubicBezTo>
                  <a:cubicBezTo>
                    <a:pt x="1116109" y="1722577"/>
                    <a:pt x="1125494" y="1689994"/>
                    <a:pt x="1133115" y="1656971"/>
                  </a:cubicBezTo>
                  <a:cubicBezTo>
                    <a:pt x="1160068" y="1544514"/>
                    <a:pt x="1183292" y="1430615"/>
                    <a:pt x="1192477" y="1315193"/>
                  </a:cubicBezTo>
                  <a:cubicBezTo>
                    <a:pt x="1199295" y="1235439"/>
                    <a:pt x="1201461" y="1155325"/>
                    <a:pt x="1211368" y="1075892"/>
                  </a:cubicBezTo>
                  <a:cubicBezTo>
                    <a:pt x="1212892" y="1066113"/>
                    <a:pt x="1223441" y="1058779"/>
                    <a:pt x="1232105" y="1065872"/>
                  </a:cubicBezTo>
                  <a:cubicBezTo>
                    <a:pt x="1242493" y="1076172"/>
                    <a:pt x="1252520" y="1086873"/>
                    <a:pt x="1263270" y="1096812"/>
                  </a:cubicBezTo>
                  <a:cubicBezTo>
                    <a:pt x="1291827" y="1123263"/>
                    <a:pt x="1321107" y="1148912"/>
                    <a:pt x="1347539" y="1177527"/>
                  </a:cubicBezTo>
                  <a:cubicBezTo>
                    <a:pt x="1367433" y="1198167"/>
                    <a:pt x="1388932" y="1217164"/>
                    <a:pt x="1407944" y="1238645"/>
                  </a:cubicBezTo>
                  <a:cubicBezTo>
                    <a:pt x="1428039" y="1262731"/>
                    <a:pt x="1450379" y="1284614"/>
                    <a:pt x="1472600" y="1306736"/>
                  </a:cubicBezTo>
                  <a:cubicBezTo>
                    <a:pt x="1487681" y="1322206"/>
                    <a:pt x="1500997" y="1339359"/>
                    <a:pt x="1515196" y="1355630"/>
                  </a:cubicBezTo>
                  <a:cubicBezTo>
                    <a:pt x="1543273" y="1384887"/>
                    <a:pt x="1572272" y="1413622"/>
                    <a:pt x="1604078" y="1438871"/>
                  </a:cubicBezTo>
                  <a:cubicBezTo>
                    <a:pt x="1636928" y="1461154"/>
                    <a:pt x="1691316" y="1505759"/>
                    <a:pt x="1731947" y="1484759"/>
                  </a:cubicBezTo>
                  <a:cubicBezTo>
                    <a:pt x="1740089" y="1478908"/>
                    <a:pt x="1745303" y="1469690"/>
                    <a:pt x="1742014" y="1459671"/>
                  </a:cubicBezTo>
                  <a:cubicBezTo>
                    <a:pt x="1739447" y="1445844"/>
                    <a:pt x="1733712" y="1432979"/>
                    <a:pt x="1727495" y="1420435"/>
                  </a:cubicBezTo>
                  <a:cubicBezTo>
                    <a:pt x="1711050" y="1388093"/>
                    <a:pt x="1695247" y="1355270"/>
                    <a:pt x="1675272" y="1324891"/>
                  </a:cubicBezTo>
                  <a:cubicBezTo>
                    <a:pt x="1650926" y="1292148"/>
                    <a:pt x="1628024" y="1258203"/>
                    <a:pt x="1601391" y="1227303"/>
                  </a:cubicBezTo>
                  <a:cubicBezTo>
                    <a:pt x="1572472" y="1195602"/>
                    <a:pt x="1541468" y="1164983"/>
                    <a:pt x="1508498" y="1137891"/>
                  </a:cubicBezTo>
                  <a:cubicBezTo>
                    <a:pt x="1488082" y="1120818"/>
                    <a:pt x="1470033" y="1101180"/>
                    <a:pt x="1450259" y="1083386"/>
                  </a:cubicBezTo>
                  <a:cubicBezTo>
                    <a:pt x="1434817" y="1069920"/>
                    <a:pt x="1417329" y="1059179"/>
                    <a:pt x="1401526" y="1046194"/>
                  </a:cubicBezTo>
                  <a:cubicBezTo>
                    <a:pt x="1390496" y="1037377"/>
                    <a:pt x="1368757" y="1015776"/>
                    <a:pt x="1391098" y="1006999"/>
                  </a:cubicBezTo>
                  <a:cubicBezTo>
                    <a:pt x="1415484" y="1004795"/>
                    <a:pt x="1440232" y="1007159"/>
                    <a:pt x="1464739" y="1007520"/>
                  </a:cubicBezTo>
                  <a:cubicBezTo>
                    <a:pt x="1516439" y="1010125"/>
                    <a:pt x="1568020" y="1014734"/>
                    <a:pt x="1619801" y="1011287"/>
                  </a:cubicBezTo>
                  <a:cubicBezTo>
                    <a:pt x="1661715" y="1009844"/>
                    <a:pt x="1703830" y="1011848"/>
                    <a:pt x="1745504" y="1006237"/>
                  </a:cubicBezTo>
                  <a:cubicBezTo>
                    <a:pt x="1778915" y="1001989"/>
                    <a:pt x="1812767" y="1002350"/>
                    <a:pt x="1845937" y="996098"/>
                  </a:cubicBezTo>
                  <a:cubicBezTo>
                    <a:pt x="1879830" y="989205"/>
                    <a:pt x="1911997" y="976220"/>
                    <a:pt x="1944887" y="965880"/>
                  </a:cubicBezTo>
                  <a:cubicBezTo>
                    <a:pt x="1988807" y="952494"/>
                    <a:pt x="2000278" y="916705"/>
                    <a:pt x="1958324" y="889853"/>
                  </a:cubicBezTo>
                  <a:cubicBezTo>
                    <a:pt x="1929726" y="876187"/>
                    <a:pt x="1897077" y="874584"/>
                    <a:pt x="1866112" y="869895"/>
                  </a:cubicBezTo>
                  <a:cubicBezTo>
                    <a:pt x="1845937" y="867490"/>
                    <a:pt x="1825722" y="865046"/>
                    <a:pt x="1805467" y="863082"/>
                  </a:cubicBezTo>
                  <a:cubicBezTo>
                    <a:pt x="1733511" y="856750"/>
                    <a:pt x="1661354" y="849295"/>
                    <a:pt x="1589398" y="843484"/>
                  </a:cubicBezTo>
                  <a:cubicBezTo>
                    <a:pt x="1517563" y="839877"/>
                    <a:pt x="1445606" y="836951"/>
                    <a:pt x="1373690" y="839196"/>
                  </a:cubicBezTo>
                  <a:cubicBezTo>
                    <a:pt x="1357326" y="838394"/>
                    <a:pt x="1316134" y="847091"/>
                    <a:pt x="1307671" y="830940"/>
                  </a:cubicBezTo>
                  <a:cubicBezTo>
                    <a:pt x="1303459" y="821402"/>
                    <a:pt x="1312805" y="814148"/>
                    <a:pt x="1318380" y="807615"/>
                  </a:cubicBezTo>
                  <a:cubicBezTo>
                    <a:pt x="1331295" y="793788"/>
                    <a:pt x="1345293" y="781084"/>
                    <a:pt x="1359331" y="768460"/>
                  </a:cubicBezTo>
                  <a:cubicBezTo>
                    <a:pt x="1374814" y="754673"/>
                    <a:pt x="1389814" y="740325"/>
                    <a:pt x="1404575" y="725777"/>
                  </a:cubicBezTo>
                  <a:cubicBezTo>
                    <a:pt x="1433654" y="698365"/>
                    <a:pt x="1464217" y="673477"/>
                    <a:pt x="1492534" y="645383"/>
                  </a:cubicBezTo>
                  <a:cubicBezTo>
                    <a:pt x="1521052" y="619052"/>
                    <a:pt x="1551134" y="594525"/>
                    <a:pt x="1578609" y="567072"/>
                  </a:cubicBezTo>
                  <a:cubicBezTo>
                    <a:pt x="1606926" y="541022"/>
                    <a:pt x="1635805" y="515653"/>
                    <a:pt x="1663921" y="489402"/>
                  </a:cubicBezTo>
                  <a:cubicBezTo>
                    <a:pt x="1698897" y="460507"/>
                    <a:pt x="1734434" y="432252"/>
                    <a:pt x="1761989" y="395742"/>
                  </a:cubicBezTo>
                  <a:cubicBezTo>
                    <a:pt x="1783006" y="367287"/>
                    <a:pt x="1805347" y="336868"/>
                    <a:pt x="1806831" y="300719"/>
                  </a:cubicBezTo>
                  <a:cubicBezTo>
                    <a:pt x="1797004" y="244811"/>
                    <a:pt x="1736720" y="254590"/>
                    <a:pt x="1697774" y="273146"/>
                  </a:cubicBezTo>
                  <a:cubicBezTo>
                    <a:pt x="1651568" y="293906"/>
                    <a:pt x="1612060" y="326048"/>
                    <a:pt x="1572953" y="357548"/>
                  </a:cubicBezTo>
                  <a:cubicBezTo>
                    <a:pt x="1529435" y="393177"/>
                    <a:pt x="1485595" y="430729"/>
                    <a:pt x="1443761" y="468001"/>
                  </a:cubicBezTo>
                  <a:cubicBezTo>
                    <a:pt x="1427236" y="482429"/>
                    <a:pt x="1411233" y="497538"/>
                    <a:pt x="1395630" y="512968"/>
                  </a:cubicBezTo>
                  <a:cubicBezTo>
                    <a:pt x="1365428" y="541783"/>
                    <a:pt x="1333461" y="568755"/>
                    <a:pt x="1306748" y="601017"/>
                  </a:cubicBezTo>
                  <a:cubicBezTo>
                    <a:pt x="1285691" y="625344"/>
                    <a:pt x="1261505" y="646625"/>
                    <a:pt x="1239645" y="670190"/>
                  </a:cubicBezTo>
                  <a:cubicBezTo>
                    <a:pt x="1217024" y="696120"/>
                    <a:pt x="1192517" y="720167"/>
                    <a:pt x="1165483" y="741488"/>
                  </a:cubicBezTo>
                  <a:cubicBezTo>
                    <a:pt x="1156378" y="748782"/>
                    <a:pt x="1148998" y="758320"/>
                    <a:pt x="1139212" y="764572"/>
                  </a:cubicBezTo>
                  <a:cubicBezTo>
                    <a:pt x="1133275" y="767979"/>
                    <a:pt x="1125253" y="764532"/>
                    <a:pt x="1123408" y="757999"/>
                  </a:cubicBezTo>
                  <a:cubicBezTo>
                    <a:pt x="1122406" y="752549"/>
                    <a:pt x="1123970" y="746457"/>
                    <a:pt x="1124050" y="741087"/>
                  </a:cubicBezTo>
                  <a:cubicBezTo>
                    <a:pt x="1125614" y="712632"/>
                    <a:pt x="1128141" y="684297"/>
                    <a:pt x="1131671" y="656043"/>
                  </a:cubicBezTo>
                  <a:cubicBezTo>
                    <a:pt x="1142420" y="564347"/>
                    <a:pt x="1157943" y="473211"/>
                    <a:pt x="1172181" y="381995"/>
                  </a:cubicBezTo>
                  <a:cubicBezTo>
                    <a:pt x="1179802" y="341076"/>
                    <a:pt x="1185097" y="299877"/>
                    <a:pt x="1189268" y="258477"/>
                  </a:cubicBezTo>
                  <a:cubicBezTo>
                    <a:pt x="1194081" y="208782"/>
                    <a:pt x="1201942" y="159206"/>
                    <a:pt x="1201341" y="109110"/>
                  </a:cubicBezTo>
                  <a:cubicBezTo>
                    <a:pt x="1200579" y="86586"/>
                    <a:pt x="1202865" y="62380"/>
                    <a:pt x="1196127" y="40738"/>
                  </a:cubicBezTo>
                  <a:cubicBezTo>
                    <a:pt x="1173826" y="4228"/>
                    <a:pt x="1121924" y="24387"/>
                    <a:pt x="1096936" y="47912"/>
                  </a:cubicBezTo>
                  <a:cubicBezTo>
                    <a:pt x="1047802" y="91315"/>
                    <a:pt x="1026464" y="189024"/>
                    <a:pt x="1009618" y="251664"/>
                  </a:cubicBezTo>
                  <a:cubicBezTo>
                    <a:pt x="993214" y="327570"/>
                    <a:pt x="975766" y="403397"/>
                    <a:pt x="963693" y="480104"/>
                  </a:cubicBezTo>
                  <a:cubicBezTo>
                    <a:pt x="958760" y="521063"/>
                    <a:pt x="949334" y="561261"/>
                    <a:pt x="943679" y="602099"/>
                  </a:cubicBezTo>
                  <a:cubicBezTo>
                    <a:pt x="937702" y="640894"/>
                    <a:pt x="930683" y="679568"/>
                    <a:pt x="926031" y="718604"/>
                  </a:cubicBezTo>
                  <a:cubicBezTo>
                    <a:pt x="924466" y="730947"/>
                    <a:pt x="922902" y="743291"/>
                    <a:pt x="921939" y="755675"/>
                  </a:cubicBezTo>
                  <a:cubicBezTo>
                    <a:pt x="921097" y="760805"/>
                    <a:pt x="923183" y="767778"/>
                    <a:pt x="917367" y="770423"/>
                  </a:cubicBezTo>
                  <a:cubicBezTo>
                    <a:pt x="916966" y="778559"/>
                    <a:pt x="907139" y="782847"/>
                    <a:pt x="900802" y="777918"/>
                  </a:cubicBezTo>
                  <a:cubicBezTo>
                    <a:pt x="882993" y="760685"/>
                    <a:pt x="873768" y="736518"/>
                    <a:pt x="860011" y="716119"/>
                  </a:cubicBezTo>
                  <a:cubicBezTo>
                    <a:pt x="837630" y="679528"/>
                    <a:pt x="815369" y="642818"/>
                    <a:pt x="796919" y="604023"/>
                  </a:cubicBezTo>
                  <a:cubicBezTo>
                    <a:pt x="762264" y="535972"/>
                    <a:pt x="720350" y="471728"/>
                    <a:pt x="679358" y="407444"/>
                  </a:cubicBezTo>
                  <a:cubicBezTo>
                    <a:pt x="655293" y="375062"/>
                    <a:pt x="632511" y="341958"/>
                    <a:pt x="612095" y="307131"/>
                  </a:cubicBezTo>
                  <a:cubicBezTo>
                    <a:pt x="573269" y="254911"/>
                    <a:pt x="531997" y="203211"/>
                    <a:pt x="480938" y="162372"/>
                  </a:cubicBezTo>
                  <a:cubicBezTo>
                    <a:pt x="448890" y="138206"/>
                    <a:pt x="394943" y="106505"/>
                    <a:pt x="354994" y="122455"/>
                  </a:cubicBezTo>
                  <a:cubicBezTo>
                    <a:pt x="344285" y="141813"/>
                    <a:pt x="350983" y="164817"/>
                    <a:pt x="354272" y="185337"/>
                  </a:cubicBezTo>
                  <a:cubicBezTo>
                    <a:pt x="364781" y="235152"/>
                    <a:pt x="381507" y="283486"/>
                    <a:pt x="404008" y="329133"/>
                  </a:cubicBezTo>
                  <a:cubicBezTo>
                    <a:pt x="420052" y="361436"/>
                    <a:pt x="440909" y="390973"/>
                    <a:pt x="458757" y="422273"/>
                  </a:cubicBezTo>
                  <a:cubicBezTo>
                    <a:pt x="485751" y="471648"/>
                    <a:pt x="514108" y="520181"/>
                    <a:pt x="549043" y="564467"/>
                  </a:cubicBezTo>
                  <a:cubicBezTo>
                    <a:pt x="574272" y="600376"/>
                    <a:pt x="602589" y="633840"/>
                    <a:pt x="629583" y="668387"/>
                  </a:cubicBezTo>
                  <a:cubicBezTo>
                    <a:pt x="644463" y="687945"/>
                    <a:pt x="658983" y="707903"/>
                    <a:pt x="675588" y="726138"/>
                  </a:cubicBezTo>
                  <a:cubicBezTo>
                    <a:pt x="704587" y="756797"/>
                    <a:pt x="731340" y="789380"/>
                    <a:pt x="757932" y="822123"/>
                  </a:cubicBezTo>
                  <a:cubicBezTo>
                    <a:pt x="773816" y="842041"/>
                    <a:pt x="817776" y="884563"/>
                    <a:pt x="804941" y="911295"/>
                  </a:cubicBezTo>
                  <a:cubicBezTo>
                    <a:pt x="792868" y="926083"/>
                    <a:pt x="744777" y="910052"/>
                    <a:pt x="725243" y="911054"/>
                  </a:cubicBezTo>
                  <a:cubicBezTo>
                    <a:pt x="619876" y="910653"/>
                    <a:pt x="514549" y="916505"/>
                    <a:pt x="409182" y="917507"/>
                  </a:cubicBezTo>
                  <a:cubicBezTo>
                    <a:pt x="345569" y="920713"/>
                    <a:pt x="281995" y="924159"/>
                    <a:pt x="218262" y="925201"/>
                  </a:cubicBezTo>
                  <a:cubicBezTo>
                    <a:pt x="161708" y="926764"/>
                    <a:pt x="106999" y="926724"/>
                    <a:pt x="53774" y="946001"/>
                  </a:cubicBezTo>
                  <a:cubicBezTo>
                    <a:pt x="41540" y="951212"/>
                    <a:pt x="24534" y="955460"/>
                    <a:pt x="20924" y="969887"/>
                  </a:cubicBezTo>
                  <a:cubicBezTo>
                    <a:pt x="22248" y="996779"/>
                    <a:pt x="63320" y="1020786"/>
                    <a:pt x="86021" y="1029763"/>
                  </a:cubicBezTo>
                  <a:cubicBezTo>
                    <a:pt x="161467" y="1053088"/>
                    <a:pt x="241766" y="1049882"/>
                    <a:pt x="319859" y="1050162"/>
                  </a:cubicBezTo>
                  <a:cubicBezTo>
                    <a:pt x="405011" y="1048880"/>
                    <a:pt x="490083" y="1043750"/>
                    <a:pt x="575114" y="1039021"/>
                  </a:cubicBezTo>
                  <a:cubicBezTo>
                    <a:pt x="636762" y="1034372"/>
                    <a:pt x="698410" y="1027398"/>
                    <a:pt x="760339" y="1030043"/>
                  </a:cubicBezTo>
                  <a:cubicBezTo>
                    <a:pt x="773575" y="1031767"/>
                    <a:pt x="800368" y="1027398"/>
                    <a:pt x="800408" y="1046555"/>
                  </a:cubicBezTo>
                  <a:cubicBezTo>
                    <a:pt x="800047" y="1049080"/>
                    <a:pt x="798684" y="1051765"/>
                    <a:pt x="796879" y="1053569"/>
                  </a:cubicBezTo>
                  <a:cubicBezTo>
                    <a:pt x="787373" y="1061263"/>
                    <a:pt x="776784" y="1067676"/>
                    <a:pt x="767077" y="1075130"/>
                  </a:cubicBezTo>
                  <a:cubicBezTo>
                    <a:pt x="742972" y="1091922"/>
                    <a:pt x="723840" y="1114486"/>
                    <a:pt x="700416" y="1132120"/>
                  </a:cubicBezTo>
                  <a:cubicBezTo>
                    <a:pt x="649357" y="1168270"/>
                    <a:pt x="600664" y="1207625"/>
                    <a:pt x="551249" y="1245979"/>
                  </a:cubicBezTo>
                  <a:cubicBezTo>
                    <a:pt x="515873" y="1275035"/>
                    <a:pt x="481178" y="1304853"/>
                    <a:pt x="447326" y="1335592"/>
                  </a:cubicBezTo>
                  <a:cubicBezTo>
                    <a:pt x="398032" y="1376631"/>
                    <a:pt x="350903" y="1420636"/>
                    <a:pt x="311155" y="1471093"/>
                  </a:cubicBezTo>
                  <a:cubicBezTo>
                    <a:pt x="296996" y="1489729"/>
                    <a:pt x="284242" y="1509407"/>
                    <a:pt x="271968" y="1529285"/>
                  </a:cubicBezTo>
                  <a:cubicBezTo>
                    <a:pt x="251472" y="1563230"/>
                    <a:pt x="228089" y="1603307"/>
                    <a:pt x="241846" y="1643946"/>
                  </a:cubicBezTo>
                  <a:cubicBezTo>
                    <a:pt x="246699" y="1650478"/>
                    <a:pt x="257769" y="1645028"/>
                    <a:pt x="264668" y="1644867"/>
                  </a:cubicBezTo>
                  <a:cubicBezTo>
                    <a:pt x="283119" y="1640900"/>
                    <a:pt x="300486" y="1633445"/>
                    <a:pt x="317773" y="1626111"/>
                  </a:cubicBezTo>
                  <a:cubicBezTo>
                    <a:pt x="359045" y="1609199"/>
                    <a:pt x="396508" y="1585152"/>
                    <a:pt x="433248" y="1560184"/>
                  </a:cubicBezTo>
                  <a:cubicBezTo>
                    <a:pt x="485390" y="1523474"/>
                    <a:pt x="536690" y="1485561"/>
                    <a:pt x="584460" y="1443279"/>
                  </a:cubicBezTo>
                  <a:cubicBezTo>
                    <a:pt x="608766" y="1422639"/>
                    <a:pt x="630585" y="1399395"/>
                    <a:pt x="653608" y="1377352"/>
                  </a:cubicBezTo>
                  <a:cubicBezTo>
                    <a:pt x="669090" y="1363085"/>
                    <a:pt x="684934" y="1349178"/>
                    <a:pt x="699654" y="1334109"/>
                  </a:cubicBezTo>
                  <a:cubicBezTo>
                    <a:pt x="761943" y="1267300"/>
                    <a:pt x="828926" y="1205181"/>
                    <a:pt x="897553" y="1144985"/>
                  </a:cubicBezTo>
                  <a:cubicBezTo>
                    <a:pt x="917608" y="1127311"/>
                    <a:pt x="939066" y="1111280"/>
                    <a:pt x="958559" y="1092965"/>
                  </a:cubicBezTo>
                  <a:cubicBezTo>
                    <a:pt x="967664" y="1084508"/>
                    <a:pt x="985192" y="1064349"/>
                    <a:pt x="994297" y="1083266"/>
                  </a:cubicBezTo>
                  <a:cubicBezTo>
                    <a:pt x="996382" y="1092764"/>
                    <a:pt x="994658" y="1102823"/>
                    <a:pt x="995179" y="1112522"/>
                  </a:cubicBezTo>
                  <a:cubicBezTo>
                    <a:pt x="995139" y="1212795"/>
                    <a:pt x="994938" y="1313108"/>
                    <a:pt x="998067" y="1413342"/>
                  </a:cubicBezTo>
                  <a:cubicBezTo>
                    <a:pt x="998508" y="1485681"/>
                    <a:pt x="1004845" y="1557740"/>
                    <a:pt x="1020608" y="1628436"/>
                  </a:cubicBezTo>
                  <a:cubicBezTo>
                    <a:pt x="1027788" y="1662060"/>
                    <a:pt x="1035288" y="1695765"/>
                    <a:pt x="1046840" y="1728228"/>
                  </a:cubicBezTo>
                  <a:cubicBezTo>
                    <a:pt x="1056145" y="1751994"/>
                    <a:pt x="1061640" y="1780048"/>
                    <a:pt x="1082016" y="179716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8049199" y="1019821"/>
              <a:ext cx="981831" cy="888189"/>
            </a:xfrm>
            <a:custGeom>
              <a:rect b="b" l="l" r="r" t="t"/>
              <a:pathLst>
                <a:path extrusionOk="0" h="1776378" w="1963661">
                  <a:moveTo>
                    <a:pt x="1937520" y="869111"/>
                  </a:moveTo>
                  <a:cubicBezTo>
                    <a:pt x="1979474" y="895963"/>
                    <a:pt x="1967963" y="931752"/>
                    <a:pt x="1924083" y="945137"/>
                  </a:cubicBezTo>
                  <a:cubicBezTo>
                    <a:pt x="1891194" y="955477"/>
                    <a:pt x="1859026" y="968462"/>
                    <a:pt x="1825134" y="975356"/>
                  </a:cubicBezTo>
                  <a:cubicBezTo>
                    <a:pt x="1792003" y="981608"/>
                    <a:pt x="1758111" y="981247"/>
                    <a:pt x="1724700" y="985495"/>
                  </a:cubicBezTo>
                  <a:cubicBezTo>
                    <a:pt x="1682986" y="991146"/>
                    <a:pt x="1640912" y="989102"/>
                    <a:pt x="1598997" y="990545"/>
                  </a:cubicBezTo>
                  <a:cubicBezTo>
                    <a:pt x="1547216" y="993991"/>
                    <a:pt x="1495596" y="989383"/>
                    <a:pt x="1443935" y="986778"/>
                  </a:cubicBezTo>
                  <a:cubicBezTo>
                    <a:pt x="1419428" y="986417"/>
                    <a:pt x="1394681" y="984012"/>
                    <a:pt x="1370294" y="986257"/>
                  </a:cubicBezTo>
                  <a:cubicBezTo>
                    <a:pt x="1347953" y="995033"/>
                    <a:pt x="1369652" y="1016635"/>
                    <a:pt x="1380723" y="1025452"/>
                  </a:cubicBezTo>
                  <a:cubicBezTo>
                    <a:pt x="1396526" y="1038437"/>
                    <a:pt x="1414013" y="1049178"/>
                    <a:pt x="1429415" y="1062644"/>
                  </a:cubicBezTo>
                  <a:cubicBezTo>
                    <a:pt x="1449189" y="1080438"/>
                    <a:pt x="1467238" y="1100076"/>
                    <a:pt x="1487654" y="1117149"/>
                  </a:cubicBezTo>
                  <a:cubicBezTo>
                    <a:pt x="1520624" y="1144201"/>
                    <a:pt x="1551668" y="1174860"/>
                    <a:pt x="1580587" y="1206521"/>
                  </a:cubicBezTo>
                  <a:cubicBezTo>
                    <a:pt x="1607220" y="1237460"/>
                    <a:pt x="1630162" y="1271366"/>
                    <a:pt x="1654469" y="1304109"/>
                  </a:cubicBezTo>
                  <a:cubicBezTo>
                    <a:pt x="1674443" y="1334487"/>
                    <a:pt x="1690206" y="1367310"/>
                    <a:pt x="1706691" y="1399653"/>
                  </a:cubicBezTo>
                  <a:cubicBezTo>
                    <a:pt x="1712908" y="1412197"/>
                    <a:pt x="1718643" y="1425022"/>
                    <a:pt x="1721210" y="1438888"/>
                  </a:cubicBezTo>
                  <a:cubicBezTo>
                    <a:pt x="1724499" y="1448908"/>
                    <a:pt x="1719285" y="1458125"/>
                    <a:pt x="1711143" y="1463977"/>
                  </a:cubicBezTo>
                  <a:cubicBezTo>
                    <a:pt x="1670472" y="1484977"/>
                    <a:pt x="1616084" y="1440371"/>
                    <a:pt x="1583275" y="1418088"/>
                  </a:cubicBezTo>
                  <a:cubicBezTo>
                    <a:pt x="1551508" y="1392840"/>
                    <a:pt x="1522509" y="1364064"/>
                    <a:pt x="1494392" y="1334848"/>
                  </a:cubicBezTo>
                  <a:cubicBezTo>
                    <a:pt x="1480194" y="1318577"/>
                    <a:pt x="1466917" y="1301424"/>
                    <a:pt x="1451796" y="1285954"/>
                  </a:cubicBezTo>
                  <a:cubicBezTo>
                    <a:pt x="1429576" y="1263831"/>
                    <a:pt x="1407235" y="1241949"/>
                    <a:pt x="1387140" y="1217863"/>
                  </a:cubicBezTo>
                  <a:cubicBezTo>
                    <a:pt x="1368128" y="1196381"/>
                    <a:pt x="1346630" y="1177385"/>
                    <a:pt x="1326736" y="1156745"/>
                  </a:cubicBezTo>
                  <a:cubicBezTo>
                    <a:pt x="1300303" y="1128090"/>
                    <a:pt x="1271024" y="1102480"/>
                    <a:pt x="1242466" y="1076030"/>
                  </a:cubicBezTo>
                  <a:cubicBezTo>
                    <a:pt x="1231717" y="1066090"/>
                    <a:pt x="1221689" y="1055390"/>
                    <a:pt x="1211301" y="1045090"/>
                  </a:cubicBezTo>
                  <a:cubicBezTo>
                    <a:pt x="1202637" y="1038036"/>
                    <a:pt x="1192089" y="1045330"/>
                    <a:pt x="1190564" y="1055109"/>
                  </a:cubicBezTo>
                  <a:cubicBezTo>
                    <a:pt x="1180657" y="1134502"/>
                    <a:pt x="1178491" y="1214656"/>
                    <a:pt x="1171673" y="1294410"/>
                  </a:cubicBezTo>
                  <a:cubicBezTo>
                    <a:pt x="1162488" y="1409832"/>
                    <a:pt x="1139265" y="1523732"/>
                    <a:pt x="1112311" y="1636188"/>
                  </a:cubicBezTo>
                  <a:cubicBezTo>
                    <a:pt x="1104731" y="1669212"/>
                    <a:pt x="1095305" y="1701795"/>
                    <a:pt x="1084154" y="1733816"/>
                  </a:cubicBezTo>
                  <a:cubicBezTo>
                    <a:pt x="1078900" y="1749206"/>
                    <a:pt x="1071360" y="1763634"/>
                    <a:pt x="1061212" y="1776378"/>
                  </a:cubicBezTo>
                  <a:cubicBezTo>
                    <a:pt x="1040836" y="1759225"/>
                    <a:pt x="1035341" y="1731171"/>
                    <a:pt x="1025956" y="1707365"/>
                  </a:cubicBezTo>
                  <a:cubicBezTo>
                    <a:pt x="1014404" y="1674943"/>
                    <a:pt x="1006944" y="1641198"/>
                    <a:pt x="999724" y="1607573"/>
                  </a:cubicBezTo>
                  <a:cubicBezTo>
                    <a:pt x="983921" y="1536877"/>
                    <a:pt x="977584" y="1464818"/>
                    <a:pt x="977183" y="1392479"/>
                  </a:cubicBezTo>
                  <a:cubicBezTo>
                    <a:pt x="974054" y="1292246"/>
                    <a:pt x="974215" y="1191933"/>
                    <a:pt x="974295" y="1091660"/>
                  </a:cubicBezTo>
                  <a:cubicBezTo>
                    <a:pt x="973774" y="1081961"/>
                    <a:pt x="975498" y="1071902"/>
                    <a:pt x="973413" y="1062403"/>
                  </a:cubicBezTo>
                  <a:cubicBezTo>
                    <a:pt x="964348" y="1043487"/>
                    <a:pt x="946780" y="1063686"/>
                    <a:pt x="937675" y="1072102"/>
                  </a:cubicBezTo>
                  <a:cubicBezTo>
                    <a:pt x="918182" y="1090417"/>
                    <a:pt x="896724" y="1106448"/>
                    <a:pt x="876669" y="1124122"/>
                  </a:cubicBezTo>
                  <a:cubicBezTo>
                    <a:pt x="808002" y="1184318"/>
                    <a:pt x="741059" y="1246438"/>
                    <a:pt x="678770" y="1313246"/>
                  </a:cubicBezTo>
                  <a:cubicBezTo>
                    <a:pt x="664050" y="1328315"/>
                    <a:pt x="648247" y="1342222"/>
                    <a:pt x="632724" y="1356490"/>
                  </a:cubicBezTo>
                  <a:cubicBezTo>
                    <a:pt x="609742" y="1378492"/>
                    <a:pt x="587922" y="1401777"/>
                    <a:pt x="563616" y="1422417"/>
                  </a:cubicBezTo>
                  <a:cubicBezTo>
                    <a:pt x="515846" y="1464698"/>
                    <a:pt x="464546" y="1502651"/>
                    <a:pt x="412404" y="1539322"/>
                  </a:cubicBezTo>
                  <a:cubicBezTo>
                    <a:pt x="375664" y="1564290"/>
                    <a:pt x="338202" y="1588376"/>
                    <a:pt x="296929" y="1605289"/>
                  </a:cubicBezTo>
                  <a:cubicBezTo>
                    <a:pt x="279642" y="1612623"/>
                    <a:pt x="262275" y="1620037"/>
                    <a:pt x="243824" y="1624045"/>
                  </a:cubicBezTo>
                  <a:cubicBezTo>
                    <a:pt x="236886" y="1624205"/>
                    <a:pt x="225855" y="1629696"/>
                    <a:pt x="221002" y="1623123"/>
                  </a:cubicBezTo>
                  <a:cubicBezTo>
                    <a:pt x="207205" y="1582485"/>
                    <a:pt x="230628" y="1542408"/>
                    <a:pt x="251124" y="1508462"/>
                  </a:cubicBezTo>
                  <a:cubicBezTo>
                    <a:pt x="263398" y="1488584"/>
                    <a:pt x="276153" y="1468906"/>
                    <a:pt x="290311" y="1450270"/>
                  </a:cubicBezTo>
                  <a:cubicBezTo>
                    <a:pt x="330100" y="1399813"/>
                    <a:pt x="377228" y="1355808"/>
                    <a:pt x="426482" y="1314769"/>
                  </a:cubicBezTo>
                  <a:cubicBezTo>
                    <a:pt x="460375" y="1284030"/>
                    <a:pt x="495029" y="1254213"/>
                    <a:pt x="530405" y="1225157"/>
                  </a:cubicBezTo>
                  <a:cubicBezTo>
                    <a:pt x="579860" y="1186803"/>
                    <a:pt x="628553" y="1147447"/>
                    <a:pt x="679572" y="1111297"/>
                  </a:cubicBezTo>
                  <a:cubicBezTo>
                    <a:pt x="702996" y="1093663"/>
                    <a:pt x="722128" y="1071100"/>
                    <a:pt x="746234" y="1054308"/>
                  </a:cubicBezTo>
                  <a:cubicBezTo>
                    <a:pt x="755980" y="1046853"/>
                    <a:pt x="766529" y="1040441"/>
                    <a:pt x="776035" y="1032746"/>
                  </a:cubicBezTo>
                  <a:cubicBezTo>
                    <a:pt x="777840" y="1030943"/>
                    <a:pt x="779203" y="1028257"/>
                    <a:pt x="779564" y="1025733"/>
                  </a:cubicBezTo>
                  <a:cubicBezTo>
                    <a:pt x="779484" y="1006576"/>
                    <a:pt x="752731" y="1010944"/>
                    <a:pt x="739495" y="1009221"/>
                  </a:cubicBezTo>
                  <a:cubicBezTo>
                    <a:pt x="677566" y="1006576"/>
                    <a:pt x="615918" y="1013549"/>
                    <a:pt x="554270" y="1018198"/>
                  </a:cubicBezTo>
                  <a:cubicBezTo>
                    <a:pt x="469239" y="1022927"/>
                    <a:pt x="384167" y="1028057"/>
                    <a:pt x="299015" y="1029340"/>
                  </a:cubicBezTo>
                  <a:cubicBezTo>
                    <a:pt x="220922" y="1029059"/>
                    <a:pt x="140583" y="1032265"/>
                    <a:pt x="65178" y="1008940"/>
                  </a:cubicBezTo>
                  <a:cubicBezTo>
                    <a:pt x="42355" y="1000043"/>
                    <a:pt x="1283" y="976037"/>
                    <a:pt x="0" y="949145"/>
                  </a:cubicBezTo>
                  <a:cubicBezTo>
                    <a:pt x="3650" y="934717"/>
                    <a:pt x="20656" y="930469"/>
                    <a:pt x="32850" y="925259"/>
                  </a:cubicBezTo>
                  <a:cubicBezTo>
                    <a:pt x="86075" y="905982"/>
                    <a:pt x="140784" y="906022"/>
                    <a:pt x="197338" y="904459"/>
                  </a:cubicBezTo>
                  <a:cubicBezTo>
                    <a:pt x="261031" y="903417"/>
                    <a:pt x="324645" y="899970"/>
                    <a:pt x="388258" y="896764"/>
                  </a:cubicBezTo>
                  <a:cubicBezTo>
                    <a:pt x="493625" y="895802"/>
                    <a:pt x="598912" y="889911"/>
                    <a:pt x="704279" y="890312"/>
                  </a:cubicBezTo>
                  <a:cubicBezTo>
                    <a:pt x="723812" y="889310"/>
                    <a:pt x="771903" y="905341"/>
                    <a:pt x="783976" y="890592"/>
                  </a:cubicBezTo>
                  <a:cubicBezTo>
                    <a:pt x="796811" y="863821"/>
                    <a:pt x="752852" y="821339"/>
                    <a:pt x="736968" y="801421"/>
                  </a:cubicBezTo>
                  <a:cubicBezTo>
                    <a:pt x="710376" y="768718"/>
                    <a:pt x="683623" y="736135"/>
                    <a:pt x="654664" y="705436"/>
                  </a:cubicBezTo>
                  <a:cubicBezTo>
                    <a:pt x="638059" y="687201"/>
                    <a:pt x="623539" y="667242"/>
                    <a:pt x="608659" y="647685"/>
                  </a:cubicBezTo>
                  <a:cubicBezTo>
                    <a:pt x="581665" y="613138"/>
                    <a:pt x="553348" y="579674"/>
                    <a:pt x="528119" y="543764"/>
                  </a:cubicBezTo>
                  <a:cubicBezTo>
                    <a:pt x="493184" y="499479"/>
                    <a:pt x="464827" y="450946"/>
                    <a:pt x="437833" y="401571"/>
                  </a:cubicBezTo>
                  <a:cubicBezTo>
                    <a:pt x="420025" y="370270"/>
                    <a:pt x="399128" y="340733"/>
                    <a:pt x="383084" y="308431"/>
                  </a:cubicBezTo>
                  <a:cubicBezTo>
                    <a:pt x="360583" y="262783"/>
                    <a:pt x="343857" y="214450"/>
                    <a:pt x="333348" y="164634"/>
                  </a:cubicBezTo>
                  <a:cubicBezTo>
                    <a:pt x="330059" y="144115"/>
                    <a:pt x="323361" y="121110"/>
                    <a:pt x="334070" y="101753"/>
                  </a:cubicBezTo>
                  <a:cubicBezTo>
                    <a:pt x="373979" y="85802"/>
                    <a:pt x="427926" y="117504"/>
                    <a:pt x="459973" y="141670"/>
                  </a:cubicBezTo>
                  <a:cubicBezTo>
                    <a:pt x="511033" y="182509"/>
                    <a:pt x="552305" y="234208"/>
                    <a:pt x="591131" y="286429"/>
                  </a:cubicBezTo>
                  <a:cubicBezTo>
                    <a:pt x="611547" y="321216"/>
                    <a:pt x="634329" y="354360"/>
                    <a:pt x="658394" y="386742"/>
                  </a:cubicBezTo>
                  <a:cubicBezTo>
                    <a:pt x="699386" y="450986"/>
                    <a:pt x="741340" y="515229"/>
                    <a:pt x="775955" y="583281"/>
                  </a:cubicBezTo>
                  <a:cubicBezTo>
                    <a:pt x="794405" y="622075"/>
                    <a:pt x="816665" y="658786"/>
                    <a:pt x="839046" y="695376"/>
                  </a:cubicBezTo>
                  <a:cubicBezTo>
                    <a:pt x="852804" y="715736"/>
                    <a:pt x="862029" y="739902"/>
                    <a:pt x="879838" y="757175"/>
                  </a:cubicBezTo>
                  <a:cubicBezTo>
                    <a:pt x="886175" y="762065"/>
                    <a:pt x="896002" y="757817"/>
                    <a:pt x="896403" y="749681"/>
                  </a:cubicBezTo>
                  <a:cubicBezTo>
                    <a:pt x="902219" y="747036"/>
                    <a:pt x="900133" y="740103"/>
                    <a:pt x="900975" y="734973"/>
                  </a:cubicBezTo>
                  <a:cubicBezTo>
                    <a:pt x="901938" y="722589"/>
                    <a:pt x="903502" y="710245"/>
                    <a:pt x="905066" y="697901"/>
                  </a:cubicBezTo>
                  <a:cubicBezTo>
                    <a:pt x="909719" y="658866"/>
                    <a:pt x="916778" y="620192"/>
                    <a:pt x="922714" y="581397"/>
                  </a:cubicBezTo>
                  <a:cubicBezTo>
                    <a:pt x="928370" y="540558"/>
                    <a:pt x="937796" y="500321"/>
                    <a:pt x="942729" y="459402"/>
                  </a:cubicBezTo>
                  <a:cubicBezTo>
                    <a:pt x="954802" y="382694"/>
                    <a:pt x="972209" y="306828"/>
                    <a:pt x="988654" y="230962"/>
                  </a:cubicBezTo>
                  <a:cubicBezTo>
                    <a:pt x="1005500" y="168361"/>
                    <a:pt x="1026838" y="70613"/>
                    <a:pt x="1075892" y="27210"/>
                  </a:cubicBezTo>
                  <a:cubicBezTo>
                    <a:pt x="1100880" y="3644"/>
                    <a:pt x="1152822" y="-16475"/>
                    <a:pt x="1175082" y="20036"/>
                  </a:cubicBezTo>
                  <a:cubicBezTo>
                    <a:pt x="1181861" y="41637"/>
                    <a:pt x="1179534" y="65884"/>
                    <a:pt x="1180337" y="88407"/>
                  </a:cubicBezTo>
                  <a:cubicBezTo>
                    <a:pt x="1180938" y="138464"/>
                    <a:pt x="1173077" y="188039"/>
                    <a:pt x="1168264" y="237775"/>
                  </a:cubicBezTo>
                  <a:cubicBezTo>
                    <a:pt x="1164092" y="279175"/>
                    <a:pt x="1158798" y="320414"/>
                    <a:pt x="1151177" y="361293"/>
                  </a:cubicBezTo>
                  <a:cubicBezTo>
                    <a:pt x="1136938" y="452509"/>
                    <a:pt x="1121416" y="543644"/>
                    <a:pt x="1110667" y="635341"/>
                  </a:cubicBezTo>
                  <a:cubicBezTo>
                    <a:pt x="1107137" y="663595"/>
                    <a:pt x="1104610" y="691930"/>
                    <a:pt x="1103046" y="720385"/>
                  </a:cubicBezTo>
                  <a:cubicBezTo>
                    <a:pt x="1102966" y="725755"/>
                    <a:pt x="1101401" y="731847"/>
                    <a:pt x="1102404" y="737297"/>
                  </a:cubicBezTo>
                  <a:cubicBezTo>
                    <a:pt x="1104209" y="743830"/>
                    <a:pt x="1112231" y="747276"/>
                    <a:pt x="1118207" y="743870"/>
                  </a:cubicBezTo>
                  <a:cubicBezTo>
                    <a:pt x="1127994" y="737618"/>
                    <a:pt x="1135414" y="728079"/>
                    <a:pt x="1144479" y="720785"/>
                  </a:cubicBezTo>
                  <a:cubicBezTo>
                    <a:pt x="1171512" y="699464"/>
                    <a:pt x="1196059" y="675418"/>
                    <a:pt x="1218641" y="649488"/>
                  </a:cubicBezTo>
                  <a:cubicBezTo>
                    <a:pt x="1240501" y="625883"/>
                    <a:pt x="1264646" y="604602"/>
                    <a:pt x="1285744" y="580315"/>
                  </a:cubicBezTo>
                  <a:cubicBezTo>
                    <a:pt x="1312497" y="548053"/>
                    <a:pt x="1344424" y="521081"/>
                    <a:pt x="1374626" y="492265"/>
                  </a:cubicBezTo>
                  <a:cubicBezTo>
                    <a:pt x="1390229" y="476836"/>
                    <a:pt x="1406232" y="461726"/>
                    <a:pt x="1422757" y="447299"/>
                  </a:cubicBezTo>
                  <a:cubicBezTo>
                    <a:pt x="1464551" y="410027"/>
                    <a:pt x="1508431" y="372475"/>
                    <a:pt x="1551949" y="336846"/>
                  </a:cubicBezTo>
                  <a:cubicBezTo>
                    <a:pt x="1591056" y="305345"/>
                    <a:pt x="1630563" y="273163"/>
                    <a:pt x="1676769" y="252443"/>
                  </a:cubicBezTo>
                  <a:cubicBezTo>
                    <a:pt x="1715715" y="233888"/>
                    <a:pt x="1776000" y="224109"/>
                    <a:pt x="1785827" y="280016"/>
                  </a:cubicBezTo>
                  <a:cubicBezTo>
                    <a:pt x="1784343" y="316166"/>
                    <a:pt x="1762002" y="346585"/>
                    <a:pt x="1740984" y="374999"/>
                  </a:cubicBezTo>
                  <a:cubicBezTo>
                    <a:pt x="1713469" y="411510"/>
                    <a:pt x="1677892" y="439764"/>
                    <a:pt x="1642917" y="468660"/>
                  </a:cubicBezTo>
                  <a:cubicBezTo>
                    <a:pt x="1614800" y="494910"/>
                    <a:pt x="1585922" y="520319"/>
                    <a:pt x="1557605" y="546329"/>
                  </a:cubicBezTo>
                  <a:cubicBezTo>
                    <a:pt x="1530130" y="573742"/>
                    <a:pt x="1500008" y="598310"/>
                    <a:pt x="1471530" y="624640"/>
                  </a:cubicBezTo>
                  <a:cubicBezTo>
                    <a:pt x="1443253" y="652734"/>
                    <a:pt x="1412690" y="677622"/>
                    <a:pt x="1383570" y="705035"/>
                  </a:cubicBezTo>
                  <a:cubicBezTo>
                    <a:pt x="1368810" y="719543"/>
                    <a:pt x="1353809" y="733931"/>
                    <a:pt x="1338327" y="747717"/>
                  </a:cubicBezTo>
                  <a:cubicBezTo>
                    <a:pt x="1324289" y="760342"/>
                    <a:pt x="1310291" y="773046"/>
                    <a:pt x="1297375" y="786873"/>
                  </a:cubicBezTo>
                  <a:cubicBezTo>
                    <a:pt x="1291800" y="793365"/>
                    <a:pt x="1282495" y="800619"/>
                    <a:pt x="1286666" y="810198"/>
                  </a:cubicBezTo>
                  <a:cubicBezTo>
                    <a:pt x="1295129" y="826389"/>
                    <a:pt x="1336322" y="817652"/>
                    <a:pt x="1352686" y="818453"/>
                  </a:cubicBezTo>
                  <a:cubicBezTo>
                    <a:pt x="1424602" y="816209"/>
                    <a:pt x="1496558" y="819135"/>
                    <a:pt x="1568394" y="822742"/>
                  </a:cubicBezTo>
                  <a:cubicBezTo>
                    <a:pt x="1640350" y="828553"/>
                    <a:pt x="1712507" y="836007"/>
                    <a:pt x="1784463" y="842339"/>
                  </a:cubicBezTo>
                  <a:cubicBezTo>
                    <a:pt x="1804718" y="844303"/>
                    <a:pt x="1824933" y="846748"/>
                    <a:pt x="1845108" y="849153"/>
                  </a:cubicBezTo>
                  <a:cubicBezTo>
                    <a:pt x="1876233" y="853802"/>
                    <a:pt x="1908922" y="855445"/>
                    <a:pt x="1937520" y="8691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7"/>
          <p:cNvSpPr/>
          <p:nvPr/>
        </p:nvSpPr>
        <p:spPr>
          <a:xfrm>
            <a:off x="0" y="0"/>
            <a:ext cx="5914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27"/>
          <p:cNvSpPr txBox="1"/>
          <p:nvPr/>
        </p:nvSpPr>
        <p:spPr>
          <a:xfrm>
            <a:off x="6751702" y="2302193"/>
            <a:ext cx="14694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Write a caption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for the photos.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949" name="Google Shape;949;p27"/>
          <p:cNvPicPr preferRelativeResize="0"/>
          <p:nvPr/>
        </p:nvPicPr>
        <p:blipFill rotWithShape="1">
          <a:blip r:embed="rId3">
            <a:alphaModFix/>
          </a:blip>
          <a:srcRect b="0" l="9117" r="9109" t="0"/>
          <a:stretch/>
        </p:blipFill>
        <p:spPr>
          <a:xfrm>
            <a:off x="492434" y="514350"/>
            <a:ext cx="2235618" cy="410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27"/>
          <p:cNvPicPr preferRelativeResize="0"/>
          <p:nvPr/>
        </p:nvPicPr>
        <p:blipFill rotWithShape="1">
          <a:blip r:embed="rId4">
            <a:alphaModFix/>
          </a:blip>
          <a:srcRect b="0" l="9455" r="9455" t="0"/>
          <a:stretch/>
        </p:blipFill>
        <p:spPr>
          <a:xfrm>
            <a:off x="3209204" y="514350"/>
            <a:ext cx="2224399" cy="4114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1" name="Google Shape;951;p27"/>
          <p:cNvGrpSpPr/>
          <p:nvPr/>
        </p:nvGrpSpPr>
        <p:grpSpPr>
          <a:xfrm>
            <a:off x="8221016" y="4087373"/>
            <a:ext cx="1110700" cy="1055674"/>
            <a:chOff x="8221016" y="4087373"/>
            <a:chExt cx="1110700" cy="1055674"/>
          </a:xfrm>
        </p:grpSpPr>
        <p:sp>
          <p:nvSpPr>
            <p:cNvPr id="952" name="Google Shape;952;p27"/>
            <p:cNvSpPr/>
            <p:nvPr/>
          </p:nvSpPr>
          <p:spPr>
            <a:xfrm>
              <a:off x="8221016" y="4087373"/>
              <a:ext cx="1110700" cy="1055674"/>
            </a:xfrm>
            <a:custGeom>
              <a:rect b="b" l="l" r="r" t="t"/>
              <a:pathLst>
                <a:path extrusionOk="0" h="2111348" w="2221400">
                  <a:moveTo>
                    <a:pt x="2188891" y="1015962"/>
                  </a:moveTo>
                  <a:cubicBezTo>
                    <a:pt x="2134202" y="897987"/>
                    <a:pt x="2019316" y="814652"/>
                    <a:pt x="1895944" y="780055"/>
                  </a:cubicBezTo>
                  <a:cubicBezTo>
                    <a:pt x="1780569" y="748438"/>
                    <a:pt x="1656398" y="770361"/>
                    <a:pt x="1545376" y="809138"/>
                  </a:cubicBezTo>
                  <a:cubicBezTo>
                    <a:pt x="1575275" y="763513"/>
                    <a:pt x="1598332" y="713308"/>
                    <a:pt x="1618946" y="662880"/>
                  </a:cubicBezTo>
                  <a:cubicBezTo>
                    <a:pt x="1656531" y="576655"/>
                    <a:pt x="1678833" y="483048"/>
                    <a:pt x="1674346" y="388596"/>
                  </a:cubicBezTo>
                  <a:cubicBezTo>
                    <a:pt x="1672924" y="289609"/>
                    <a:pt x="1645024" y="187820"/>
                    <a:pt x="1573098" y="116581"/>
                  </a:cubicBezTo>
                  <a:cubicBezTo>
                    <a:pt x="1459367" y="8210"/>
                    <a:pt x="1375801" y="-9978"/>
                    <a:pt x="1221642" y="4163"/>
                  </a:cubicBezTo>
                  <a:cubicBezTo>
                    <a:pt x="1125903" y="18927"/>
                    <a:pt x="1052866" y="93012"/>
                    <a:pt x="997244" y="167497"/>
                  </a:cubicBezTo>
                  <a:cubicBezTo>
                    <a:pt x="944377" y="238425"/>
                    <a:pt x="906037" y="320114"/>
                    <a:pt x="877027" y="403449"/>
                  </a:cubicBezTo>
                  <a:cubicBezTo>
                    <a:pt x="855258" y="473087"/>
                    <a:pt x="851837" y="547261"/>
                    <a:pt x="857257" y="619656"/>
                  </a:cubicBezTo>
                  <a:cubicBezTo>
                    <a:pt x="839442" y="589862"/>
                    <a:pt x="818073" y="562336"/>
                    <a:pt x="798348" y="533743"/>
                  </a:cubicBezTo>
                  <a:cubicBezTo>
                    <a:pt x="774846" y="496122"/>
                    <a:pt x="746103" y="462503"/>
                    <a:pt x="718203" y="428218"/>
                  </a:cubicBezTo>
                  <a:cubicBezTo>
                    <a:pt x="686616" y="380948"/>
                    <a:pt x="641034" y="346262"/>
                    <a:pt x="592254" y="318202"/>
                  </a:cubicBezTo>
                  <a:cubicBezTo>
                    <a:pt x="509266" y="274578"/>
                    <a:pt x="412683" y="264484"/>
                    <a:pt x="320365" y="272132"/>
                  </a:cubicBezTo>
                  <a:cubicBezTo>
                    <a:pt x="233512" y="277736"/>
                    <a:pt x="147725" y="312555"/>
                    <a:pt x="88105" y="377212"/>
                  </a:cubicBezTo>
                  <a:cubicBezTo>
                    <a:pt x="48965" y="421014"/>
                    <a:pt x="22887" y="476556"/>
                    <a:pt x="7737" y="533031"/>
                  </a:cubicBezTo>
                  <a:cubicBezTo>
                    <a:pt x="-15897" y="643269"/>
                    <a:pt x="16756" y="760356"/>
                    <a:pt x="76554" y="853918"/>
                  </a:cubicBezTo>
                  <a:cubicBezTo>
                    <a:pt x="125911" y="926713"/>
                    <a:pt x="197304" y="982477"/>
                    <a:pt x="272563" y="1026590"/>
                  </a:cubicBezTo>
                  <a:cubicBezTo>
                    <a:pt x="335293" y="1062032"/>
                    <a:pt x="405308" y="1082621"/>
                    <a:pt x="475502" y="1097340"/>
                  </a:cubicBezTo>
                  <a:cubicBezTo>
                    <a:pt x="359683" y="1128424"/>
                    <a:pt x="248484" y="1189924"/>
                    <a:pt x="173448" y="1285177"/>
                  </a:cubicBezTo>
                  <a:cubicBezTo>
                    <a:pt x="120625" y="1360196"/>
                    <a:pt x="80241" y="1447577"/>
                    <a:pt x="72067" y="1539805"/>
                  </a:cubicBezTo>
                  <a:cubicBezTo>
                    <a:pt x="64470" y="1646619"/>
                    <a:pt x="89260" y="1762905"/>
                    <a:pt x="167494" y="1840281"/>
                  </a:cubicBezTo>
                  <a:cubicBezTo>
                    <a:pt x="227914" y="1898179"/>
                    <a:pt x="292910" y="1922548"/>
                    <a:pt x="376298" y="1910008"/>
                  </a:cubicBezTo>
                  <a:cubicBezTo>
                    <a:pt x="447114" y="1903694"/>
                    <a:pt x="511576" y="1870386"/>
                    <a:pt x="568619" y="1829520"/>
                  </a:cubicBezTo>
                  <a:cubicBezTo>
                    <a:pt x="608425" y="1803016"/>
                    <a:pt x="646143" y="1773533"/>
                    <a:pt x="681107" y="1740893"/>
                  </a:cubicBezTo>
                  <a:cubicBezTo>
                    <a:pt x="741660" y="1680505"/>
                    <a:pt x="804168" y="1619938"/>
                    <a:pt x="846017" y="1544430"/>
                  </a:cubicBezTo>
                  <a:cubicBezTo>
                    <a:pt x="844729" y="1600016"/>
                    <a:pt x="851837" y="1655469"/>
                    <a:pt x="861611" y="1710121"/>
                  </a:cubicBezTo>
                  <a:cubicBezTo>
                    <a:pt x="869608" y="1756457"/>
                    <a:pt x="881381" y="1802794"/>
                    <a:pt x="905238" y="1843705"/>
                  </a:cubicBezTo>
                  <a:cubicBezTo>
                    <a:pt x="941178" y="1904183"/>
                    <a:pt x="981828" y="1962526"/>
                    <a:pt x="1035273" y="2008862"/>
                  </a:cubicBezTo>
                  <a:cubicBezTo>
                    <a:pt x="1091251" y="2065338"/>
                    <a:pt x="1168197" y="2105271"/>
                    <a:pt x="1247987" y="2111141"/>
                  </a:cubicBezTo>
                  <a:cubicBezTo>
                    <a:pt x="1294590" y="2112430"/>
                    <a:pt x="1341859" y="2108072"/>
                    <a:pt x="1384775" y="2088550"/>
                  </a:cubicBezTo>
                  <a:cubicBezTo>
                    <a:pt x="1426669" y="2070585"/>
                    <a:pt x="1468519" y="2048484"/>
                    <a:pt x="1499262" y="2014021"/>
                  </a:cubicBezTo>
                  <a:cubicBezTo>
                    <a:pt x="1533292" y="1973776"/>
                    <a:pt x="1572432" y="1935089"/>
                    <a:pt x="1589936" y="1884216"/>
                  </a:cubicBezTo>
                  <a:cubicBezTo>
                    <a:pt x="1616636" y="1811198"/>
                    <a:pt x="1612993" y="1731822"/>
                    <a:pt x="1599398" y="1656402"/>
                  </a:cubicBezTo>
                  <a:cubicBezTo>
                    <a:pt x="1587359" y="1576892"/>
                    <a:pt x="1555994" y="1501251"/>
                    <a:pt x="1504415" y="1439217"/>
                  </a:cubicBezTo>
                  <a:cubicBezTo>
                    <a:pt x="1543732" y="1453625"/>
                    <a:pt x="1585849" y="1457138"/>
                    <a:pt x="1626854" y="1463941"/>
                  </a:cubicBezTo>
                  <a:cubicBezTo>
                    <a:pt x="1712064" y="1476348"/>
                    <a:pt x="1799450" y="1482440"/>
                    <a:pt x="1884926" y="1469456"/>
                  </a:cubicBezTo>
                  <a:cubicBezTo>
                    <a:pt x="2019938" y="1457449"/>
                    <a:pt x="2172853" y="1388211"/>
                    <a:pt x="2211904" y="1247601"/>
                  </a:cubicBezTo>
                  <a:cubicBezTo>
                    <a:pt x="2231807" y="1171070"/>
                    <a:pt x="2218657" y="1088180"/>
                    <a:pt x="2188891" y="101596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8221016" y="4087373"/>
              <a:ext cx="1110700" cy="1055674"/>
            </a:xfrm>
            <a:custGeom>
              <a:rect b="b" l="l" r="r" t="t"/>
              <a:pathLst>
                <a:path extrusionOk="0" h="2111348" w="2221400">
                  <a:moveTo>
                    <a:pt x="2188891" y="1015962"/>
                  </a:moveTo>
                  <a:cubicBezTo>
                    <a:pt x="2134202" y="897987"/>
                    <a:pt x="2019316" y="814652"/>
                    <a:pt x="1895944" y="780055"/>
                  </a:cubicBezTo>
                  <a:cubicBezTo>
                    <a:pt x="1780569" y="748438"/>
                    <a:pt x="1656398" y="770361"/>
                    <a:pt x="1545376" y="809138"/>
                  </a:cubicBezTo>
                  <a:cubicBezTo>
                    <a:pt x="1575275" y="763513"/>
                    <a:pt x="1598332" y="713308"/>
                    <a:pt x="1618946" y="662880"/>
                  </a:cubicBezTo>
                  <a:cubicBezTo>
                    <a:pt x="1656531" y="576655"/>
                    <a:pt x="1678833" y="483048"/>
                    <a:pt x="1674346" y="388596"/>
                  </a:cubicBezTo>
                  <a:cubicBezTo>
                    <a:pt x="1672924" y="289609"/>
                    <a:pt x="1645024" y="187820"/>
                    <a:pt x="1573098" y="116581"/>
                  </a:cubicBezTo>
                  <a:cubicBezTo>
                    <a:pt x="1459367" y="8210"/>
                    <a:pt x="1375801" y="-9978"/>
                    <a:pt x="1221642" y="4163"/>
                  </a:cubicBezTo>
                  <a:cubicBezTo>
                    <a:pt x="1125903" y="18927"/>
                    <a:pt x="1052866" y="93012"/>
                    <a:pt x="997244" y="167497"/>
                  </a:cubicBezTo>
                  <a:cubicBezTo>
                    <a:pt x="944377" y="238425"/>
                    <a:pt x="906037" y="320114"/>
                    <a:pt x="877027" y="403449"/>
                  </a:cubicBezTo>
                  <a:cubicBezTo>
                    <a:pt x="855258" y="473087"/>
                    <a:pt x="851837" y="547261"/>
                    <a:pt x="857257" y="619656"/>
                  </a:cubicBezTo>
                  <a:cubicBezTo>
                    <a:pt x="839442" y="589862"/>
                    <a:pt x="818073" y="562336"/>
                    <a:pt x="798348" y="533743"/>
                  </a:cubicBezTo>
                  <a:cubicBezTo>
                    <a:pt x="774846" y="496122"/>
                    <a:pt x="746103" y="462503"/>
                    <a:pt x="718203" y="428218"/>
                  </a:cubicBezTo>
                  <a:cubicBezTo>
                    <a:pt x="686616" y="380948"/>
                    <a:pt x="641034" y="346262"/>
                    <a:pt x="592254" y="318202"/>
                  </a:cubicBezTo>
                  <a:cubicBezTo>
                    <a:pt x="509266" y="274578"/>
                    <a:pt x="412683" y="264484"/>
                    <a:pt x="320365" y="272132"/>
                  </a:cubicBezTo>
                  <a:cubicBezTo>
                    <a:pt x="233512" y="277736"/>
                    <a:pt x="147725" y="312555"/>
                    <a:pt x="88105" y="377212"/>
                  </a:cubicBezTo>
                  <a:cubicBezTo>
                    <a:pt x="48965" y="421014"/>
                    <a:pt x="22887" y="476556"/>
                    <a:pt x="7737" y="533031"/>
                  </a:cubicBezTo>
                  <a:cubicBezTo>
                    <a:pt x="-15897" y="643269"/>
                    <a:pt x="16756" y="760356"/>
                    <a:pt x="76554" y="853918"/>
                  </a:cubicBezTo>
                  <a:cubicBezTo>
                    <a:pt x="125911" y="926713"/>
                    <a:pt x="197304" y="982477"/>
                    <a:pt x="272563" y="1026590"/>
                  </a:cubicBezTo>
                  <a:cubicBezTo>
                    <a:pt x="335293" y="1062032"/>
                    <a:pt x="405308" y="1082621"/>
                    <a:pt x="475502" y="1097340"/>
                  </a:cubicBezTo>
                  <a:cubicBezTo>
                    <a:pt x="359683" y="1128424"/>
                    <a:pt x="248484" y="1189924"/>
                    <a:pt x="173448" y="1285177"/>
                  </a:cubicBezTo>
                  <a:cubicBezTo>
                    <a:pt x="120625" y="1360196"/>
                    <a:pt x="80241" y="1447577"/>
                    <a:pt x="72067" y="1539805"/>
                  </a:cubicBezTo>
                  <a:cubicBezTo>
                    <a:pt x="64470" y="1646619"/>
                    <a:pt x="89260" y="1762905"/>
                    <a:pt x="167494" y="1840281"/>
                  </a:cubicBezTo>
                  <a:cubicBezTo>
                    <a:pt x="227914" y="1898179"/>
                    <a:pt x="292910" y="1922548"/>
                    <a:pt x="376298" y="1910008"/>
                  </a:cubicBezTo>
                  <a:cubicBezTo>
                    <a:pt x="447114" y="1903694"/>
                    <a:pt x="511576" y="1870386"/>
                    <a:pt x="568619" y="1829520"/>
                  </a:cubicBezTo>
                  <a:cubicBezTo>
                    <a:pt x="608425" y="1803016"/>
                    <a:pt x="646143" y="1773533"/>
                    <a:pt x="681107" y="1740893"/>
                  </a:cubicBezTo>
                  <a:cubicBezTo>
                    <a:pt x="741660" y="1680505"/>
                    <a:pt x="804168" y="1619938"/>
                    <a:pt x="846017" y="1544430"/>
                  </a:cubicBezTo>
                  <a:cubicBezTo>
                    <a:pt x="844729" y="1600016"/>
                    <a:pt x="851837" y="1655469"/>
                    <a:pt x="861611" y="1710121"/>
                  </a:cubicBezTo>
                  <a:cubicBezTo>
                    <a:pt x="869608" y="1756457"/>
                    <a:pt x="881381" y="1802794"/>
                    <a:pt x="905238" y="1843705"/>
                  </a:cubicBezTo>
                  <a:cubicBezTo>
                    <a:pt x="941178" y="1904183"/>
                    <a:pt x="981828" y="1962526"/>
                    <a:pt x="1035273" y="2008862"/>
                  </a:cubicBezTo>
                  <a:cubicBezTo>
                    <a:pt x="1091251" y="2065338"/>
                    <a:pt x="1168197" y="2105271"/>
                    <a:pt x="1247987" y="2111141"/>
                  </a:cubicBezTo>
                  <a:cubicBezTo>
                    <a:pt x="1294590" y="2112430"/>
                    <a:pt x="1341859" y="2108072"/>
                    <a:pt x="1384775" y="2088550"/>
                  </a:cubicBezTo>
                  <a:cubicBezTo>
                    <a:pt x="1426669" y="2070585"/>
                    <a:pt x="1468519" y="2048484"/>
                    <a:pt x="1499262" y="2014021"/>
                  </a:cubicBezTo>
                  <a:cubicBezTo>
                    <a:pt x="1533292" y="1973776"/>
                    <a:pt x="1572432" y="1935089"/>
                    <a:pt x="1589936" y="1884216"/>
                  </a:cubicBezTo>
                  <a:cubicBezTo>
                    <a:pt x="1616636" y="1811198"/>
                    <a:pt x="1612993" y="1731822"/>
                    <a:pt x="1599398" y="1656402"/>
                  </a:cubicBezTo>
                  <a:cubicBezTo>
                    <a:pt x="1587359" y="1576892"/>
                    <a:pt x="1555994" y="1501251"/>
                    <a:pt x="1504415" y="1439217"/>
                  </a:cubicBezTo>
                  <a:cubicBezTo>
                    <a:pt x="1543732" y="1453625"/>
                    <a:pt x="1585849" y="1457138"/>
                    <a:pt x="1626854" y="1463941"/>
                  </a:cubicBezTo>
                  <a:cubicBezTo>
                    <a:pt x="1712064" y="1476348"/>
                    <a:pt x="1799450" y="1482440"/>
                    <a:pt x="1884926" y="1469456"/>
                  </a:cubicBezTo>
                  <a:cubicBezTo>
                    <a:pt x="2019938" y="1457449"/>
                    <a:pt x="2172853" y="1388211"/>
                    <a:pt x="2211904" y="1247601"/>
                  </a:cubicBezTo>
                  <a:cubicBezTo>
                    <a:pt x="2231807" y="1171070"/>
                    <a:pt x="2218657" y="1088180"/>
                    <a:pt x="2188891" y="1015962"/>
                  </a:cubicBezTo>
                  <a:close/>
                  <a:moveTo>
                    <a:pt x="908614" y="388863"/>
                  </a:moveTo>
                  <a:cubicBezTo>
                    <a:pt x="962459" y="251499"/>
                    <a:pt x="1079522" y="41384"/>
                    <a:pt x="1243677" y="30044"/>
                  </a:cubicBezTo>
                  <a:cubicBezTo>
                    <a:pt x="1378866" y="21951"/>
                    <a:pt x="1448882" y="39472"/>
                    <a:pt x="1548708" y="133123"/>
                  </a:cubicBezTo>
                  <a:cubicBezTo>
                    <a:pt x="1614193" y="195201"/>
                    <a:pt x="1641248" y="285251"/>
                    <a:pt x="1644802" y="373521"/>
                  </a:cubicBezTo>
                  <a:cubicBezTo>
                    <a:pt x="1654443" y="491631"/>
                    <a:pt x="1615836" y="607872"/>
                    <a:pt x="1565235" y="713352"/>
                  </a:cubicBezTo>
                  <a:cubicBezTo>
                    <a:pt x="1551907" y="738299"/>
                    <a:pt x="1540089" y="764180"/>
                    <a:pt x="1524851" y="788015"/>
                  </a:cubicBezTo>
                  <a:cubicBezTo>
                    <a:pt x="1517876" y="799622"/>
                    <a:pt x="1488910" y="826659"/>
                    <a:pt x="1479447" y="847070"/>
                  </a:cubicBezTo>
                  <a:cubicBezTo>
                    <a:pt x="1464876" y="826837"/>
                    <a:pt x="1446661" y="807759"/>
                    <a:pt x="1423248" y="788549"/>
                  </a:cubicBezTo>
                  <a:cubicBezTo>
                    <a:pt x="1401924" y="769072"/>
                    <a:pt x="1381177" y="747638"/>
                    <a:pt x="1354387" y="735675"/>
                  </a:cubicBezTo>
                  <a:cubicBezTo>
                    <a:pt x="1340882" y="732296"/>
                    <a:pt x="1319513" y="713263"/>
                    <a:pt x="1305474" y="719089"/>
                  </a:cubicBezTo>
                  <a:cubicBezTo>
                    <a:pt x="1290458" y="714820"/>
                    <a:pt x="1272110" y="713886"/>
                    <a:pt x="1262780" y="712996"/>
                  </a:cubicBezTo>
                  <a:cubicBezTo>
                    <a:pt x="1235325" y="711796"/>
                    <a:pt x="1207292" y="710195"/>
                    <a:pt x="1180103" y="714464"/>
                  </a:cubicBezTo>
                  <a:cubicBezTo>
                    <a:pt x="1174328" y="715753"/>
                    <a:pt x="1163266" y="713308"/>
                    <a:pt x="1156246" y="715264"/>
                  </a:cubicBezTo>
                  <a:cubicBezTo>
                    <a:pt x="1110487" y="713574"/>
                    <a:pt x="1064772" y="714953"/>
                    <a:pt x="1019769" y="723669"/>
                  </a:cubicBezTo>
                  <a:cubicBezTo>
                    <a:pt x="982406" y="732429"/>
                    <a:pt x="945088" y="745281"/>
                    <a:pt x="909325" y="761912"/>
                  </a:cubicBezTo>
                  <a:cubicBezTo>
                    <a:pt x="908214" y="757599"/>
                    <a:pt x="906970" y="753374"/>
                    <a:pt x="906570" y="749594"/>
                  </a:cubicBezTo>
                  <a:cubicBezTo>
                    <a:pt x="898840" y="722513"/>
                    <a:pt x="886845" y="696543"/>
                    <a:pt x="884357" y="668216"/>
                  </a:cubicBezTo>
                  <a:cubicBezTo>
                    <a:pt x="872673" y="575054"/>
                    <a:pt x="875561" y="477623"/>
                    <a:pt x="908614" y="388863"/>
                  </a:cubicBezTo>
                  <a:close/>
                  <a:moveTo>
                    <a:pt x="1457501" y="1364509"/>
                  </a:moveTo>
                  <a:cubicBezTo>
                    <a:pt x="1383265" y="1471323"/>
                    <a:pt x="1257627" y="1524330"/>
                    <a:pt x="1129102" y="1514058"/>
                  </a:cubicBezTo>
                  <a:cubicBezTo>
                    <a:pt x="1057442" y="1513213"/>
                    <a:pt x="987782" y="1494714"/>
                    <a:pt x="922653" y="1465098"/>
                  </a:cubicBezTo>
                  <a:cubicBezTo>
                    <a:pt x="849305" y="1436726"/>
                    <a:pt x="782710" y="1390301"/>
                    <a:pt x="737173" y="1325465"/>
                  </a:cubicBezTo>
                  <a:cubicBezTo>
                    <a:pt x="716426" y="1293804"/>
                    <a:pt x="705630" y="1257117"/>
                    <a:pt x="693768" y="1221542"/>
                  </a:cubicBezTo>
                  <a:cubicBezTo>
                    <a:pt x="685283" y="1193349"/>
                    <a:pt x="677775" y="1164133"/>
                    <a:pt x="678797" y="1134427"/>
                  </a:cubicBezTo>
                  <a:cubicBezTo>
                    <a:pt x="680929" y="1064389"/>
                    <a:pt x="700255" y="993017"/>
                    <a:pt x="739883" y="934807"/>
                  </a:cubicBezTo>
                  <a:cubicBezTo>
                    <a:pt x="774846" y="885758"/>
                    <a:pt x="819761" y="842578"/>
                    <a:pt x="872673" y="813051"/>
                  </a:cubicBezTo>
                  <a:cubicBezTo>
                    <a:pt x="993868" y="738610"/>
                    <a:pt x="1083120" y="734608"/>
                    <a:pt x="1220931" y="742524"/>
                  </a:cubicBezTo>
                  <a:cubicBezTo>
                    <a:pt x="1251096" y="744302"/>
                    <a:pt x="1281440" y="744258"/>
                    <a:pt x="1311472" y="747993"/>
                  </a:cubicBezTo>
                  <a:cubicBezTo>
                    <a:pt x="1327332" y="755864"/>
                    <a:pt x="1344125" y="761957"/>
                    <a:pt x="1359052" y="771517"/>
                  </a:cubicBezTo>
                  <a:cubicBezTo>
                    <a:pt x="1381754" y="788149"/>
                    <a:pt x="1401435" y="808515"/>
                    <a:pt x="1422271" y="827281"/>
                  </a:cubicBezTo>
                  <a:cubicBezTo>
                    <a:pt x="1476471" y="870905"/>
                    <a:pt x="1494375" y="940143"/>
                    <a:pt x="1506281" y="1005690"/>
                  </a:cubicBezTo>
                  <a:cubicBezTo>
                    <a:pt x="1512367" y="1034106"/>
                    <a:pt x="1515211" y="1065189"/>
                    <a:pt x="1517077" y="1094583"/>
                  </a:cubicBezTo>
                  <a:cubicBezTo>
                    <a:pt x="1522230" y="1176584"/>
                    <a:pt x="1502505" y="1294204"/>
                    <a:pt x="1457501" y="1364509"/>
                  </a:cubicBezTo>
                  <a:close/>
                  <a:moveTo>
                    <a:pt x="236666" y="969359"/>
                  </a:moveTo>
                  <a:cubicBezTo>
                    <a:pt x="179179" y="928804"/>
                    <a:pt x="124356" y="880155"/>
                    <a:pt x="89126" y="818521"/>
                  </a:cubicBezTo>
                  <a:cubicBezTo>
                    <a:pt x="29995" y="714953"/>
                    <a:pt x="3872" y="581057"/>
                    <a:pt x="61449" y="471353"/>
                  </a:cubicBezTo>
                  <a:cubicBezTo>
                    <a:pt x="106186" y="366406"/>
                    <a:pt x="215119" y="306151"/>
                    <a:pt x="326141" y="300859"/>
                  </a:cubicBezTo>
                  <a:cubicBezTo>
                    <a:pt x="402465" y="294678"/>
                    <a:pt x="482877" y="302149"/>
                    <a:pt x="554314" y="332121"/>
                  </a:cubicBezTo>
                  <a:cubicBezTo>
                    <a:pt x="589189" y="347285"/>
                    <a:pt x="620065" y="369297"/>
                    <a:pt x="649786" y="393532"/>
                  </a:cubicBezTo>
                  <a:cubicBezTo>
                    <a:pt x="676931" y="417279"/>
                    <a:pt x="695323" y="448718"/>
                    <a:pt x="719269" y="475399"/>
                  </a:cubicBezTo>
                  <a:cubicBezTo>
                    <a:pt x="742815" y="502348"/>
                    <a:pt x="761030" y="530185"/>
                    <a:pt x="781333" y="560113"/>
                  </a:cubicBezTo>
                  <a:cubicBezTo>
                    <a:pt x="800125" y="586838"/>
                    <a:pt x="820339" y="612764"/>
                    <a:pt x="836110" y="641490"/>
                  </a:cubicBezTo>
                  <a:cubicBezTo>
                    <a:pt x="854547" y="680312"/>
                    <a:pt x="867742" y="721312"/>
                    <a:pt x="879604" y="762713"/>
                  </a:cubicBezTo>
                  <a:cubicBezTo>
                    <a:pt x="880270" y="766492"/>
                    <a:pt x="880936" y="771117"/>
                    <a:pt x="882180" y="775431"/>
                  </a:cubicBezTo>
                  <a:cubicBezTo>
                    <a:pt x="794794" y="822078"/>
                    <a:pt x="719669" y="892517"/>
                    <a:pt x="681596" y="983634"/>
                  </a:cubicBezTo>
                  <a:cubicBezTo>
                    <a:pt x="669689" y="1013783"/>
                    <a:pt x="660449" y="1045445"/>
                    <a:pt x="655206" y="1077641"/>
                  </a:cubicBezTo>
                  <a:cubicBezTo>
                    <a:pt x="650719" y="1076574"/>
                    <a:pt x="645744" y="1076840"/>
                    <a:pt x="641168" y="1076885"/>
                  </a:cubicBezTo>
                  <a:cubicBezTo>
                    <a:pt x="615089" y="1076351"/>
                    <a:pt x="589100" y="1080887"/>
                    <a:pt x="563022" y="1078841"/>
                  </a:cubicBezTo>
                  <a:cubicBezTo>
                    <a:pt x="447736" y="1070481"/>
                    <a:pt x="331783" y="1036507"/>
                    <a:pt x="236666" y="969359"/>
                  </a:cubicBezTo>
                  <a:close/>
                  <a:moveTo>
                    <a:pt x="813275" y="1543452"/>
                  </a:moveTo>
                  <a:cubicBezTo>
                    <a:pt x="783687" y="1593524"/>
                    <a:pt x="744015" y="1635858"/>
                    <a:pt x="703498" y="1677080"/>
                  </a:cubicBezTo>
                  <a:cubicBezTo>
                    <a:pt x="653651" y="1731955"/>
                    <a:pt x="595186" y="1778114"/>
                    <a:pt x="533212" y="1818447"/>
                  </a:cubicBezTo>
                  <a:cubicBezTo>
                    <a:pt x="500869" y="1840103"/>
                    <a:pt x="466217" y="1858780"/>
                    <a:pt x="428899" y="1870164"/>
                  </a:cubicBezTo>
                  <a:cubicBezTo>
                    <a:pt x="385094" y="1881770"/>
                    <a:pt x="338402" y="1887818"/>
                    <a:pt x="293399" y="1880481"/>
                  </a:cubicBezTo>
                  <a:cubicBezTo>
                    <a:pt x="196682" y="1856023"/>
                    <a:pt x="130176" y="1766730"/>
                    <a:pt x="110051" y="1671922"/>
                  </a:cubicBezTo>
                  <a:cubicBezTo>
                    <a:pt x="97390" y="1610866"/>
                    <a:pt x="95435" y="1546475"/>
                    <a:pt x="110451" y="1485642"/>
                  </a:cubicBezTo>
                  <a:cubicBezTo>
                    <a:pt x="128710" y="1415248"/>
                    <a:pt x="161586" y="1347344"/>
                    <a:pt x="206767" y="1290246"/>
                  </a:cubicBezTo>
                  <a:cubicBezTo>
                    <a:pt x="268698" y="1217228"/>
                    <a:pt x="353241" y="1169335"/>
                    <a:pt x="442404" y="1137273"/>
                  </a:cubicBezTo>
                  <a:cubicBezTo>
                    <a:pt x="487719" y="1122154"/>
                    <a:pt x="535033" y="1113171"/>
                    <a:pt x="582569" y="1108947"/>
                  </a:cubicBezTo>
                  <a:cubicBezTo>
                    <a:pt x="599673" y="1108369"/>
                    <a:pt x="631349" y="1113794"/>
                    <a:pt x="651519" y="1108280"/>
                  </a:cubicBezTo>
                  <a:cubicBezTo>
                    <a:pt x="648365" y="1148746"/>
                    <a:pt x="652141" y="1189480"/>
                    <a:pt x="665824" y="1228434"/>
                  </a:cubicBezTo>
                  <a:cubicBezTo>
                    <a:pt x="682306" y="1281975"/>
                    <a:pt x="701365" y="1336805"/>
                    <a:pt x="741971" y="1377138"/>
                  </a:cubicBezTo>
                  <a:cubicBezTo>
                    <a:pt x="773247" y="1413336"/>
                    <a:pt x="811365" y="1441974"/>
                    <a:pt x="852992" y="1464608"/>
                  </a:cubicBezTo>
                  <a:cubicBezTo>
                    <a:pt x="840731" y="1491423"/>
                    <a:pt x="828691" y="1518371"/>
                    <a:pt x="813275" y="1543452"/>
                  </a:cubicBezTo>
                  <a:close/>
                  <a:moveTo>
                    <a:pt x="1559059" y="1607353"/>
                  </a:moveTo>
                  <a:cubicBezTo>
                    <a:pt x="1581050" y="1697225"/>
                    <a:pt x="1594556" y="1795501"/>
                    <a:pt x="1558926" y="1883727"/>
                  </a:cubicBezTo>
                  <a:cubicBezTo>
                    <a:pt x="1538490" y="1930286"/>
                    <a:pt x="1501439" y="1967284"/>
                    <a:pt x="1467808" y="2004727"/>
                  </a:cubicBezTo>
                  <a:cubicBezTo>
                    <a:pt x="1412986" y="2052353"/>
                    <a:pt x="1340526" y="2083392"/>
                    <a:pt x="1267356" y="2082014"/>
                  </a:cubicBezTo>
                  <a:cubicBezTo>
                    <a:pt x="1230038" y="2084193"/>
                    <a:pt x="1193653" y="2073475"/>
                    <a:pt x="1159711" y="2058845"/>
                  </a:cubicBezTo>
                  <a:cubicBezTo>
                    <a:pt x="1116174" y="2040835"/>
                    <a:pt x="1078411" y="2012731"/>
                    <a:pt x="1045980" y="1978757"/>
                  </a:cubicBezTo>
                  <a:cubicBezTo>
                    <a:pt x="1021057" y="1956122"/>
                    <a:pt x="997778" y="1931575"/>
                    <a:pt x="979163" y="1903382"/>
                  </a:cubicBezTo>
                  <a:cubicBezTo>
                    <a:pt x="954462" y="1867140"/>
                    <a:pt x="927762" y="1831476"/>
                    <a:pt x="911990" y="1790165"/>
                  </a:cubicBezTo>
                  <a:cubicBezTo>
                    <a:pt x="885423" y="1708253"/>
                    <a:pt x="873517" y="1621183"/>
                    <a:pt x="875650" y="1534602"/>
                  </a:cubicBezTo>
                  <a:cubicBezTo>
                    <a:pt x="877205" y="1516237"/>
                    <a:pt x="881114" y="1498182"/>
                    <a:pt x="883469" y="1479861"/>
                  </a:cubicBezTo>
                  <a:cubicBezTo>
                    <a:pt x="892843" y="1484175"/>
                    <a:pt x="902305" y="1488266"/>
                    <a:pt x="911902" y="1492090"/>
                  </a:cubicBezTo>
                  <a:cubicBezTo>
                    <a:pt x="992802" y="1530022"/>
                    <a:pt x="1081521" y="1546298"/>
                    <a:pt x="1170596" y="1543941"/>
                  </a:cubicBezTo>
                  <a:cubicBezTo>
                    <a:pt x="1276819" y="1543630"/>
                    <a:pt x="1381665" y="1496404"/>
                    <a:pt x="1452525" y="1417560"/>
                  </a:cubicBezTo>
                  <a:cubicBezTo>
                    <a:pt x="1453547" y="1420584"/>
                    <a:pt x="1455280" y="1423519"/>
                    <a:pt x="1457723" y="1426054"/>
                  </a:cubicBezTo>
                  <a:cubicBezTo>
                    <a:pt x="1501083" y="1480439"/>
                    <a:pt x="1543199" y="1538071"/>
                    <a:pt x="1559059" y="1607353"/>
                  </a:cubicBezTo>
                  <a:close/>
                  <a:moveTo>
                    <a:pt x="1934462" y="1433124"/>
                  </a:moveTo>
                  <a:cubicBezTo>
                    <a:pt x="1806825" y="1457938"/>
                    <a:pt x="1676656" y="1446243"/>
                    <a:pt x="1549730" y="1421918"/>
                  </a:cubicBezTo>
                  <a:cubicBezTo>
                    <a:pt x="1523785" y="1417294"/>
                    <a:pt x="1496552" y="1403419"/>
                    <a:pt x="1470118" y="1396349"/>
                  </a:cubicBezTo>
                  <a:cubicBezTo>
                    <a:pt x="1475982" y="1388700"/>
                    <a:pt x="1481580" y="1380874"/>
                    <a:pt x="1486822" y="1372736"/>
                  </a:cubicBezTo>
                  <a:cubicBezTo>
                    <a:pt x="1521430" y="1315327"/>
                    <a:pt x="1533692" y="1247601"/>
                    <a:pt x="1543732" y="1182187"/>
                  </a:cubicBezTo>
                  <a:cubicBezTo>
                    <a:pt x="1551685" y="1115350"/>
                    <a:pt x="1545198" y="1047224"/>
                    <a:pt x="1530938" y="981677"/>
                  </a:cubicBezTo>
                  <a:cubicBezTo>
                    <a:pt x="1522896" y="938098"/>
                    <a:pt x="1512234" y="902700"/>
                    <a:pt x="1494641" y="871083"/>
                  </a:cubicBezTo>
                  <a:cubicBezTo>
                    <a:pt x="1496330" y="870594"/>
                    <a:pt x="1497973" y="869838"/>
                    <a:pt x="1499439" y="868682"/>
                  </a:cubicBezTo>
                  <a:cubicBezTo>
                    <a:pt x="1566523" y="811984"/>
                    <a:pt x="1740496" y="787037"/>
                    <a:pt x="1827217" y="796198"/>
                  </a:cubicBezTo>
                  <a:cubicBezTo>
                    <a:pt x="1999635" y="817498"/>
                    <a:pt x="2172142" y="948459"/>
                    <a:pt x="2189291" y="1129892"/>
                  </a:cubicBezTo>
                  <a:cubicBezTo>
                    <a:pt x="2214881" y="1302297"/>
                    <a:pt x="2089421" y="1400351"/>
                    <a:pt x="1934462" y="14331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8560367" y="4457155"/>
              <a:ext cx="419580" cy="387875"/>
            </a:xfrm>
            <a:custGeom>
              <a:rect b="b" l="l" r="r" t="t"/>
              <a:pathLst>
                <a:path extrusionOk="0" h="775750" w="839161">
                  <a:moveTo>
                    <a:pt x="838373" y="355020"/>
                  </a:moveTo>
                  <a:cubicBezTo>
                    <a:pt x="843482" y="437021"/>
                    <a:pt x="823757" y="554641"/>
                    <a:pt x="778753" y="624946"/>
                  </a:cubicBezTo>
                  <a:cubicBezTo>
                    <a:pt x="704561" y="731760"/>
                    <a:pt x="578879" y="784767"/>
                    <a:pt x="450398" y="774494"/>
                  </a:cubicBezTo>
                  <a:cubicBezTo>
                    <a:pt x="378739" y="773650"/>
                    <a:pt x="309078" y="755151"/>
                    <a:pt x="243949" y="725490"/>
                  </a:cubicBezTo>
                  <a:cubicBezTo>
                    <a:pt x="170557" y="697119"/>
                    <a:pt x="104007" y="650693"/>
                    <a:pt x="58470" y="585858"/>
                  </a:cubicBezTo>
                  <a:cubicBezTo>
                    <a:pt x="37723" y="554196"/>
                    <a:pt x="26927" y="517509"/>
                    <a:pt x="15065" y="481890"/>
                  </a:cubicBezTo>
                  <a:cubicBezTo>
                    <a:pt x="6580" y="453652"/>
                    <a:pt x="-928" y="424480"/>
                    <a:pt x="94" y="394775"/>
                  </a:cubicBezTo>
                  <a:cubicBezTo>
                    <a:pt x="2182" y="324737"/>
                    <a:pt x="21551" y="253364"/>
                    <a:pt x="61180" y="195155"/>
                  </a:cubicBezTo>
                  <a:cubicBezTo>
                    <a:pt x="96143" y="146105"/>
                    <a:pt x="141058" y="102926"/>
                    <a:pt x="193970" y="73399"/>
                  </a:cubicBezTo>
                  <a:cubicBezTo>
                    <a:pt x="315165" y="-1042"/>
                    <a:pt x="404373" y="-5044"/>
                    <a:pt x="542228" y="2871"/>
                  </a:cubicBezTo>
                  <a:cubicBezTo>
                    <a:pt x="572393" y="4650"/>
                    <a:pt x="602736" y="4561"/>
                    <a:pt x="632768" y="8341"/>
                  </a:cubicBezTo>
                  <a:cubicBezTo>
                    <a:pt x="648629" y="16212"/>
                    <a:pt x="665422" y="22304"/>
                    <a:pt x="680349" y="31865"/>
                  </a:cubicBezTo>
                  <a:cubicBezTo>
                    <a:pt x="703051" y="48541"/>
                    <a:pt x="722732" y="68863"/>
                    <a:pt x="743612" y="87673"/>
                  </a:cubicBezTo>
                  <a:cubicBezTo>
                    <a:pt x="797768" y="131297"/>
                    <a:pt x="815672" y="200535"/>
                    <a:pt x="827622" y="266082"/>
                  </a:cubicBezTo>
                  <a:cubicBezTo>
                    <a:pt x="833664" y="294542"/>
                    <a:pt x="836508" y="325626"/>
                    <a:pt x="838373" y="3550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8660078" y="4101557"/>
              <a:ext cx="384074" cy="409307"/>
            </a:xfrm>
            <a:custGeom>
              <a:rect b="b" l="l" r="r" t="t"/>
              <a:pathLst>
                <a:path extrusionOk="0" h="818613" w="768148">
                  <a:moveTo>
                    <a:pt x="766678" y="345154"/>
                  </a:moveTo>
                  <a:cubicBezTo>
                    <a:pt x="776274" y="463264"/>
                    <a:pt x="737667" y="579550"/>
                    <a:pt x="687110" y="684985"/>
                  </a:cubicBezTo>
                  <a:cubicBezTo>
                    <a:pt x="673782" y="709932"/>
                    <a:pt x="661965" y="735768"/>
                    <a:pt x="646727" y="759648"/>
                  </a:cubicBezTo>
                  <a:cubicBezTo>
                    <a:pt x="639752" y="771255"/>
                    <a:pt x="610875" y="798203"/>
                    <a:pt x="601367" y="818614"/>
                  </a:cubicBezTo>
                  <a:cubicBezTo>
                    <a:pt x="586840" y="798381"/>
                    <a:pt x="568536" y="779392"/>
                    <a:pt x="545124" y="760226"/>
                  </a:cubicBezTo>
                  <a:cubicBezTo>
                    <a:pt x="523799" y="740705"/>
                    <a:pt x="503008" y="719315"/>
                    <a:pt x="476263" y="707353"/>
                  </a:cubicBezTo>
                  <a:cubicBezTo>
                    <a:pt x="462713" y="703929"/>
                    <a:pt x="441344" y="684896"/>
                    <a:pt x="427305" y="690766"/>
                  </a:cubicBezTo>
                  <a:cubicBezTo>
                    <a:pt x="412334" y="686542"/>
                    <a:pt x="393941" y="685563"/>
                    <a:pt x="384611" y="684718"/>
                  </a:cubicBezTo>
                  <a:cubicBezTo>
                    <a:pt x="357156" y="683518"/>
                    <a:pt x="329123" y="681917"/>
                    <a:pt x="301934" y="686186"/>
                  </a:cubicBezTo>
                  <a:cubicBezTo>
                    <a:pt x="296159" y="687475"/>
                    <a:pt x="285008" y="684985"/>
                    <a:pt x="277988" y="686942"/>
                  </a:cubicBezTo>
                  <a:cubicBezTo>
                    <a:pt x="232229" y="685252"/>
                    <a:pt x="186559" y="686675"/>
                    <a:pt x="141644" y="695391"/>
                  </a:cubicBezTo>
                  <a:cubicBezTo>
                    <a:pt x="104282" y="704151"/>
                    <a:pt x="66963" y="716958"/>
                    <a:pt x="31156" y="733590"/>
                  </a:cubicBezTo>
                  <a:cubicBezTo>
                    <a:pt x="30045" y="729321"/>
                    <a:pt x="28801" y="725096"/>
                    <a:pt x="28401" y="721316"/>
                  </a:cubicBezTo>
                  <a:cubicBezTo>
                    <a:pt x="20671" y="694190"/>
                    <a:pt x="8676" y="668265"/>
                    <a:pt x="6188" y="639938"/>
                  </a:cubicBezTo>
                  <a:cubicBezTo>
                    <a:pt x="-5407" y="546732"/>
                    <a:pt x="-2519" y="449345"/>
                    <a:pt x="30534" y="360585"/>
                  </a:cubicBezTo>
                  <a:cubicBezTo>
                    <a:pt x="84379" y="223221"/>
                    <a:pt x="201442" y="13106"/>
                    <a:pt x="365597" y="1766"/>
                  </a:cubicBezTo>
                  <a:cubicBezTo>
                    <a:pt x="500786" y="-6372"/>
                    <a:pt x="570802" y="11238"/>
                    <a:pt x="670672" y="104845"/>
                  </a:cubicBezTo>
                  <a:cubicBezTo>
                    <a:pt x="736068" y="166879"/>
                    <a:pt x="763124" y="256928"/>
                    <a:pt x="766678" y="3451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8956141" y="4484555"/>
              <a:ext cx="361184" cy="326275"/>
            </a:xfrm>
            <a:custGeom>
              <a:rect b="b" l="l" r="r" t="t"/>
              <a:pathLst>
                <a:path extrusionOk="0" h="652551" w="722368">
                  <a:moveTo>
                    <a:pt x="719040" y="335485"/>
                  </a:moveTo>
                  <a:cubicBezTo>
                    <a:pt x="744629" y="507935"/>
                    <a:pt x="619169" y="605989"/>
                    <a:pt x="464210" y="638762"/>
                  </a:cubicBezTo>
                  <a:cubicBezTo>
                    <a:pt x="336529" y="663576"/>
                    <a:pt x="206405" y="651881"/>
                    <a:pt x="79479" y="627556"/>
                  </a:cubicBezTo>
                  <a:cubicBezTo>
                    <a:pt x="53578" y="622932"/>
                    <a:pt x="26345" y="609057"/>
                    <a:pt x="0" y="601942"/>
                  </a:cubicBezTo>
                  <a:cubicBezTo>
                    <a:pt x="5820" y="594338"/>
                    <a:pt x="11373" y="586467"/>
                    <a:pt x="16615" y="578374"/>
                  </a:cubicBezTo>
                  <a:cubicBezTo>
                    <a:pt x="51224" y="520965"/>
                    <a:pt x="63485" y="453238"/>
                    <a:pt x="73525" y="387825"/>
                  </a:cubicBezTo>
                  <a:cubicBezTo>
                    <a:pt x="81478" y="320988"/>
                    <a:pt x="74991" y="252862"/>
                    <a:pt x="60731" y="187315"/>
                  </a:cubicBezTo>
                  <a:cubicBezTo>
                    <a:pt x="52690" y="143735"/>
                    <a:pt x="42116" y="108338"/>
                    <a:pt x="24479" y="76721"/>
                  </a:cubicBezTo>
                  <a:cubicBezTo>
                    <a:pt x="26167" y="76276"/>
                    <a:pt x="27766" y="75476"/>
                    <a:pt x="29188" y="74320"/>
                  </a:cubicBezTo>
                  <a:cubicBezTo>
                    <a:pt x="96272" y="17666"/>
                    <a:pt x="270245" y="-7281"/>
                    <a:pt x="356965" y="1835"/>
                  </a:cubicBezTo>
                  <a:cubicBezTo>
                    <a:pt x="529384" y="23136"/>
                    <a:pt x="701891" y="154097"/>
                    <a:pt x="719040" y="3354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8658719" y="4796176"/>
              <a:ext cx="352738" cy="332323"/>
            </a:xfrm>
            <a:custGeom>
              <a:rect b="b" l="l" r="r" t="t"/>
              <a:pathLst>
                <a:path extrusionOk="0" h="664646" w="705477">
                  <a:moveTo>
                    <a:pt x="683652" y="189748"/>
                  </a:moveTo>
                  <a:cubicBezTo>
                    <a:pt x="705643" y="279664"/>
                    <a:pt x="719149" y="377896"/>
                    <a:pt x="683519" y="466122"/>
                  </a:cubicBezTo>
                  <a:cubicBezTo>
                    <a:pt x="663083" y="512725"/>
                    <a:pt x="625987" y="549724"/>
                    <a:pt x="592401" y="587077"/>
                  </a:cubicBezTo>
                  <a:cubicBezTo>
                    <a:pt x="537623" y="634703"/>
                    <a:pt x="465119" y="665743"/>
                    <a:pt x="391949" y="664364"/>
                  </a:cubicBezTo>
                  <a:cubicBezTo>
                    <a:pt x="354631" y="666543"/>
                    <a:pt x="318246" y="655871"/>
                    <a:pt x="284304" y="641196"/>
                  </a:cubicBezTo>
                  <a:cubicBezTo>
                    <a:pt x="240767" y="623186"/>
                    <a:pt x="203004" y="595082"/>
                    <a:pt x="170573" y="561108"/>
                  </a:cubicBezTo>
                  <a:cubicBezTo>
                    <a:pt x="145606" y="538517"/>
                    <a:pt x="122371" y="513926"/>
                    <a:pt x="103756" y="485733"/>
                  </a:cubicBezTo>
                  <a:cubicBezTo>
                    <a:pt x="79010" y="449491"/>
                    <a:pt x="52355" y="413827"/>
                    <a:pt x="36583" y="372515"/>
                  </a:cubicBezTo>
                  <a:cubicBezTo>
                    <a:pt x="10016" y="290604"/>
                    <a:pt x="-1890" y="203534"/>
                    <a:pt x="243" y="116997"/>
                  </a:cubicBezTo>
                  <a:cubicBezTo>
                    <a:pt x="1798" y="98632"/>
                    <a:pt x="5707" y="80577"/>
                    <a:pt x="8062" y="62301"/>
                  </a:cubicBezTo>
                  <a:cubicBezTo>
                    <a:pt x="17436" y="66614"/>
                    <a:pt x="26898" y="70661"/>
                    <a:pt x="36495" y="74485"/>
                  </a:cubicBezTo>
                  <a:cubicBezTo>
                    <a:pt x="117395" y="112373"/>
                    <a:pt x="206070" y="128693"/>
                    <a:pt x="295189" y="126336"/>
                  </a:cubicBezTo>
                  <a:cubicBezTo>
                    <a:pt x="401412" y="126025"/>
                    <a:pt x="506258" y="78843"/>
                    <a:pt x="577118" y="0"/>
                  </a:cubicBezTo>
                  <a:cubicBezTo>
                    <a:pt x="578140" y="3024"/>
                    <a:pt x="579873" y="5914"/>
                    <a:pt x="582360" y="8449"/>
                  </a:cubicBezTo>
                  <a:cubicBezTo>
                    <a:pt x="625676" y="62834"/>
                    <a:pt x="667792" y="120466"/>
                    <a:pt x="683652" y="189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8270962" y="4641580"/>
              <a:ext cx="376550" cy="387657"/>
            </a:xfrm>
            <a:custGeom>
              <a:rect b="b" l="l" r="r" t="t"/>
              <a:pathLst>
                <a:path extrusionOk="0" h="775313" w="753100">
                  <a:moveTo>
                    <a:pt x="753100" y="356240"/>
                  </a:moveTo>
                  <a:cubicBezTo>
                    <a:pt x="740883" y="382966"/>
                    <a:pt x="728799" y="409958"/>
                    <a:pt x="713383" y="435039"/>
                  </a:cubicBezTo>
                  <a:cubicBezTo>
                    <a:pt x="683795" y="485110"/>
                    <a:pt x="644122" y="527445"/>
                    <a:pt x="603606" y="568667"/>
                  </a:cubicBezTo>
                  <a:cubicBezTo>
                    <a:pt x="553759" y="623542"/>
                    <a:pt x="495294" y="669700"/>
                    <a:pt x="433320" y="710078"/>
                  </a:cubicBezTo>
                  <a:cubicBezTo>
                    <a:pt x="400933" y="731734"/>
                    <a:pt x="366325" y="750367"/>
                    <a:pt x="329007" y="761795"/>
                  </a:cubicBezTo>
                  <a:cubicBezTo>
                    <a:pt x="285202" y="773402"/>
                    <a:pt x="238510" y="779450"/>
                    <a:pt x="193506" y="772112"/>
                  </a:cubicBezTo>
                  <a:cubicBezTo>
                    <a:pt x="96790" y="747654"/>
                    <a:pt x="30329" y="658361"/>
                    <a:pt x="10204" y="563553"/>
                  </a:cubicBezTo>
                  <a:cubicBezTo>
                    <a:pt x="-2502" y="502498"/>
                    <a:pt x="-4413" y="438062"/>
                    <a:pt x="10603" y="377274"/>
                  </a:cubicBezTo>
                  <a:cubicBezTo>
                    <a:pt x="28863" y="306924"/>
                    <a:pt x="61738" y="238975"/>
                    <a:pt x="106875" y="181878"/>
                  </a:cubicBezTo>
                  <a:cubicBezTo>
                    <a:pt x="168805" y="108860"/>
                    <a:pt x="253349" y="60967"/>
                    <a:pt x="342512" y="28905"/>
                  </a:cubicBezTo>
                  <a:cubicBezTo>
                    <a:pt x="387827" y="13785"/>
                    <a:pt x="435186" y="4803"/>
                    <a:pt x="482677" y="578"/>
                  </a:cubicBezTo>
                  <a:cubicBezTo>
                    <a:pt x="499737" y="0"/>
                    <a:pt x="531457" y="5470"/>
                    <a:pt x="551627" y="0"/>
                  </a:cubicBezTo>
                  <a:cubicBezTo>
                    <a:pt x="548428" y="40422"/>
                    <a:pt x="552293" y="81156"/>
                    <a:pt x="565977" y="120110"/>
                  </a:cubicBezTo>
                  <a:cubicBezTo>
                    <a:pt x="582459" y="173651"/>
                    <a:pt x="601518" y="228481"/>
                    <a:pt x="642123" y="268814"/>
                  </a:cubicBezTo>
                  <a:cubicBezTo>
                    <a:pt x="673311" y="305012"/>
                    <a:pt x="711428" y="333605"/>
                    <a:pt x="753100" y="3562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8235651" y="4236831"/>
              <a:ext cx="426455" cy="390274"/>
            </a:xfrm>
            <a:custGeom>
              <a:rect b="b" l="l" r="r" t="t"/>
              <a:pathLst>
                <a:path extrusionOk="0" h="780548" w="852910">
                  <a:moveTo>
                    <a:pt x="850334" y="463842"/>
                  </a:moveTo>
                  <a:cubicBezTo>
                    <a:pt x="851001" y="467622"/>
                    <a:pt x="851623" y="472291"/>
                    <a:pt x="852911" y="476560"/>
                  </a:cubicBezTo>
                  <a:cubicBezTo>
                    <a:pt x="765480" y="523163"/>
                    <a:pt x="690444" y="593646"/>
                    <a:pt x="652326" y="684807"/>
                  </a:cubicBezTo>
                  <a:cubicBezTo>
                    <a:pt x="640420" y="714957"/>
                    <a:pt x="631135" y="746619"/>
                    <a:pt x="625937" y="778770"/>
                  </a:cubicBezTo>
                  <a:cubicBezTo>
                    <a:pt x="621450" y="777703"/>
                    <a:pt x="616474" y="778014"/>
                    <a:pt x="611943" y="778059"/>
                  </a:cubicBezTo>
                  <a:cubicBezTo>
                    <a:pt x="585820" y="777525"/>
                    <a:pt x="559831" y="782061"/>
                    <a:pt x="533797" y="780015"/>
                  </a:cubicBezTo>
                  <a:cubicBezTo>
                    <a:pt x="418422" y="771566"/>
                    <a:pt x="302514" y="737592"/>
                    <a:pt x="207397" y="670488"/>
                  </a:cubicBezTo>
                  <a:cubicBezTo>
                    <a:pt x="149909" y="629888"/>
                    <a:pt x="95087" y="581284"/>
                    <a:pt x="59857" y="519650"/>
                  </a:cubicBezTo>
                  <a:cubicBezTo>
                    <a:pt x="726" y="416082"/>
                    <a:pt x="-25397" y="282187"/>
                    <a:pt x="32179" y="172482"/>
                  </a:cubicBezTo>
                  <a:cubicBezTo>
                    <a:pt x="76917" y="67536"/>
                    <a:pt x="185850" y="7325"/>
                    <a:pt x="296871" y="1989"/>
                  </a:cubicBezTo>
                  <a:cubicBezTo>
                    <a:pt x="373196" y="-4148"/>
                    <a:pt x="453607" y="3278"/>
                    <a:pt x="525045" y="33250"/>
                  </a:cubicBezTo>
                  <a:cubicBezTo>
                    <a:pt x="559920" y="48414"/>
                    <a:pt x="590751" y="70426"/>
                    <a:pt x="620517" y="94662"/>
                  </a:cubicBezTo>
                  <a:cubicBezTo>
                    <a:pt x="647706" y="118364"/>
                    <a:pt x="666054" y="149803"/>
                    <a:pt x="690000" y="176529"/>
                  </a:cubicBezTo>
                  <a:cubicBezTo>
                    <a:pt x="713546" y="203477"/>
                    <a:pt x="731760" y="231314"/>
                    <a:pt x="752063" y="261242"/>
                  </a:cubicBezTo>
                  <a:cubicBezTo>
                    <a:pt x="770856" y="287968"/>
                    <a:pt x="791025" y="313937"/>
                    <a:pt x="806841" y="342620"/>
                  </a:cubicBezTo>
                  <a:cubicBezTo>
                    <a:pt x="825278" y="381441"/>
                    <a:pt x="838472" y="422441"/>
                    <a:pt x="850334" y="4638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27"/>
          <p:cNvGrpSpPr/>
          <p:nvPr/>
        </p:nvGrpSpPr>
        <p:grpSpPr>
          <a:xfrm>
            <a:off x="5528303" y="-137225"/>
            <a:ext cx="1038262" cy="1062188"/>
            <a:chOff x="5528303" y="-137225"/>
            <a:chExt cx="1038262" cy="1062188"/>
          </a:xfrm>
        </p:grpSpPr>
        <p:sp>
          <p:nvSpPr>
            <p:cNvPr id="961" name="Google Shape;961;p27"/>
            <p:cNvSpPr/>
            <p:nvPr/>
          </p:nvSpPr>
          <p:spPr>
            <a:xfrm>
              <a:off x="5528303" y="-137225"/>
              <a:ext cx="1038262" cy="1062188"/>
            </a:xfrm>
            <a:custGeom>
              <a:rect b="b" l="l" r="r" t="t"/>
              <a:pathLst>
                <a:path extrusionOk="0" h="2124375" w="2076523">
                  <a:moveTo>
                    <a:pt x="2028274" y="1418059"/>
                  </a:moveTo>
                  <a:cubicBezTo>
                    <a:pt x="1974216" y="1360059"/>
                    <a:pt x="1901842" y="1324792"/>
                    <a:pt x="1833250" y="1287146"/>
                  </a:cubicBezTo>
                  <a:cubicBezTo>
                    <a:pt x="1774390" y="1255363"/>
                    <a:pt x="1711535" y="1232079"/>
                    <a:pt x="1648085" y="1211258"/>
                  </a:cubicBezTo>
                  <a:cubicBezTo>
                    <a:pt x="1570186" y="1184149"/>
                    <a:pt x="1490204" y="1163924"/>
                    <a:pt x="1408777" y="1150795"/>
                  </a:cubicBezTo>
                  <a:cubicBezTo>
                    <a:pt x="1443286" y="1149137"/>
                    <a:pt x="1476775" y="1140937"/>
                    <a:pt x="1510688" y="1135116"/>
                  </a:cubicBezTo>
                  <a:cubicBezTo>
                    <a:pt x="1574266" y="1126703"/>
                    <a:pt x="1636143" y="1109876"/>
                    <a:pt x="1697723" y="1092328"/>
                  </a:cubicBezTo>
                  <a:cubicBezTo>
                    <a:pt x="1740986" y="1082215"/>
                    <a:pt x="1782464" y="1066196"/>
                    <a:pt x="1821350" y="1044781"/>
                  </a:cubicBezTo>
                  <a:cubicBezTo>
                    <a:pt x="1895850" y="1001314"/>
                    <a:pt x="1976809" y="961670"/>
                    <a:pt x="2033799" y="895215"/>
                  </a:cubicBezTo>
                  <a:cubicBezTo>
                    <a:pt x="2053773" y="867214"/>
                    <a:pt x="2073790" y="825744"/>
                    <a:pt x="2048843" y="794811"/>
                  </a:cubicBezTo>
                  <a:cubicBezTo>
                    <a:pt x="2004602" y="739233"/>
                    <a:pt x="1887562" y="762008"/>
                    <a:pt x="1824580" y="770549"/>
                  </a:cubicBezTo>
                  <a:cubicBezTo>
                    <a:pt x="1698828" y="793536"/>
                    <a:pt x="1577198" y="837683"/>
                    <a:pt x="1463983" y="896745"/>
                  </a:cubicBezTo>
                  <a:cubicBezTo>
                    <a:pt x="1502656" y="856804"/>
                    <a:pt x="1543242" y="816991"/>
                    <a:pt x="1580343" y="775860"/>
                  </a:cubicBezTo>
                  <a:cubicBezTo>
                    <a:pt x="1623266" y="723469"/>
                    <a:pt x="1669759" y="674096"/>
                    <a:pt x="1708560" y="618433"/>
                  </a:cubicBezTo>
                  <a:cubicBezTo>
                    <a:pt x="1755903" y="555250"/>
                    <a:pt x="1795256" y="483527"/>
                    <a:pt x="1811321" y="405684"/>
                  </a:cubicBezTo>
                  <a:cubicBezTo>
                    <a:pt x="1824155" y="333323"/>
                    <a:pt x="1788414" y="257308"/>
                    <a:pt x="1729681" y="214860"/>
                  </a:cubicBezTo>
                  <a:cubicBezTo>
                    <a:pt x="1670056" y="170925"/>
                    <a:pt x="1596110" y="214605"/>
                    <a:pt x="1552804" y="261345"/>
                  </a:cubicBezTo>
                  <a:cubicBezTo>
                    <a:pt x="1520718" y="293085"/>
                    <a:pt x="1489482" y="325675"/>
                    <a:pt x="1460455" y="360262"/>
                  </a:cubicBezTo>
                  <a:cubicBezTo>
                    <a:pt x="1407545" y="421108"/>
                    <a:pt x="1357482" y="484504"/>
                    <a:pt x="1314431" y="552786"/>
                  </a:cubicBezTo>
                  <a:cubicBezTo>
                    <a:pt x="1282090" y="607598"/>
                    <a:pt x="1257016" y="664620"/>
                    <a:pt x="1226588" y="721047"/>
                  </a:cubicBezTo>
                  <a:cubicBezTo>
                    <a:pt x="1264156" y="595743"/>
                    <a:pt x="1304699" y="470822"/>
                    <a:pt x="1326586" y="341609"/>
                  </a:cubicBezTo>
                  <a:cubicBezTo>
                    <a:pt x="1334661" y="286584"/>
                    <a:pt x="1347580" y="231644"/>
                    <a:pt x="1344818" y="175684"/>
                  </a:cubicBezTo>
                  <a:cubicBezTo>
                    <a:pt x="1342565" y="137528"/>
                    <a:pt x="1339675" y="96482"/>
                    <a:pt x="1318554" y="63425"/>
                  </a:cubicBezTo>
                  <a:cubicBezTo>
                    <a:pt x="1296795" y="32492"/>
                    <a:pt x="1262329" y="10567"/>
                    <a:pt x="1225610" y="2069"/>
                  </a:cubicBezTo>
                  <a:cubicBezTo>
                    <a:pt x="1194374" y="-4645"/>
                    <a:pt x="1162245" y="6020"/>
                    <a:pt x="1134026" y="19150"/>
                  </a:cubicBezTo>
                  <a:cubicBezTo>
                    <a:pt x="1065859" y="55267"/>
                    <a:pt x="1020429" y="121594"/>
                    <a:pt x="985155" y="188219"/>
                  </a:cubicBezTo>
                  <a:cubicBezTo>
                    <a:pt x="920473" y="312758"/>
                    <a:pt x="912653" y="457820"/>
                    <a:pt x="925913" y="595319"/>
                  </a:cubicBezTo>
                  <a:cubicBezTo>
                    <a:pt x="925615" y="596806"/>
                    <a:pt x="925445" y="598420"/>
                    <a:pt x="925488" y="600077"/>
                  </a:cubicBezTo>
                  <a:cubicBezTo>
                    <a:pt x="912186" y="580277"/>
                    <a:pt x="897099" y="561751"/>
                    <a:pt x="882777" y="542716"/>
                  </a:cubicBezTo>
                  <a:cubicBezTo>
                    <a:pt x="864333" y="518156"/>
                    <a:pt x="846738" y="492789"/>
                    <a:pt x="824384" y="471502"/>
                  </a:cubicBezTo>
                  <a:cubicBezTo>
                    <a:pt x="775936" y="427439"/>
                    <a:pt x="729443" y="380912"/>
                    <a:pt x="674621" y="344456"/>
                  </a:cubicBezTo>
                  <a:cubicBezTo>
                    <a:pt x="628680" y="313140"/>
                    <a:pt x="584524" y="278851"/>
                    <a:pt x="534589" y="253824"/>
                  </a:cubicBezTo>
                  <a:cubicBezTo>
                    <a:pt x="507135" y="236700"/>
                    <a:pt x="478959" y="220511"/>
                    <a:pt x="446703" y="214435"/>
                  </a:cubicBezTo>
                  <a:cubicBezTo>
                    <a:pt x="424816" y="209549"/>
                    <a:pt x="402844" y="203643"/>
                    <a:pt x="380278" y="203175"/>
                  </a:cubicBezTo>
                  <a:cubicBezTo>
                    <a:pt x="338757" y="202920"/>
                    <a:pt x="296726" y="212566"/>
                    <a:pt x="259668" y="231261"/>
                  </a:cubicBezTo>
                  <a:cubicBezTo>
                    <a:pt x="198216" y="266953"/>
                    <a:pt x="220442" y="372329"/>
                    <a:pt x="250361" y="423403"/>
                  </a:cubicBezTo>
                  <a:cubicBezTo>
                    <a:pt x="287632" y="487223"/>
                    <a:pt x="342412" y="538254"/>
                    <a:pt x="395152" y="589073"/>
                  </a:cubicBezTo>
                  <a:cubicBezTo>
                    <a:pt x="434378" y="629438"/>
                    <a:pt x="473817" y="669677"/>
                    <a:pt x="514912" y="708130"/>
                  </a:cubicBezTo>
                  <a:cubicBezTo>
                    <a:pt x="580105" y="765662"/>
                    <a:pt x="647804" y="820390"/>
                    <a:pt x="713761" y="877029"/>
                  </a:cubicBezTo>
                  <a:cubicBezTo>
                    <a:pt x="655751" y="853192"/>
                    <a:pt x="593917" y="841380"/>
                    <a:pt x="532762" y="828505"/>
                  </a:cubicBezTo>
                  <a:cubicBezTo>
                    <a:pt x="456732" y="814781"/>
                    <a:pt x="378663" y="815716"/>
                    <a:pt x="301699" y="818690"/>
                  </a:cubicBezTo>
                  <a:cubicBezTo>
                    <a:pt x="268040" y="820772"/>
                    <a:pt x="234424" y="823916"/>
                    <a:pt x="201190" y="829610"/>
                  </a:cubicBezTo>
                  <a:cubicBezTo>
                    <a:pt x="141990" y="837046"/>
                    <a:pt x="80240" y="854934"/>
                    <a:pt x="40462" y="902311"/>
                  </a:cubicBezTo>
                  <a:cubicBezTo>
                    <a:pt x="-13936" y="964602"/>
                    <a:pt x="-13638" y="1043591"/>
                    <a:pt x="42290" y="1104735"/>
                  </a:cubicBezTo>
                  <a:cubicBezTo>
                    <a:pt x="110584" y="1179858"/>
                    <a:pt x="248831" y="1205097"/>
                    <a:pt x="346364" y="1216145"/>
                  </a:cubicBezTo>
                  <a:cubicBezTo>
                    <a:pt x="427621" y="1223708"/>
                    <a:pt x="509600" y="1221583"/>
                    <a:pt x="590899" y="1215677"/>
                  </a:cubicBezTo>
                  <a:cubicBezTo>
                    <a:pt x="664506" y="1208411"/>
                    <a:pt x="739133" y="1198766"/>
                    <a:pt x="809042" y="1173697"/>
                  </a:cubicBezTo>
                  <a:cubicBezTo>
                    <a:pt x="737943" y="1230719"/>
                    <a:pt x="684438" y="1306097"/>
                    <a:pt x="635267" y="1382027"/>
                  </a:cubicBezTo>
                  <a:cubicBezTo>
                    <a:pt x="609428" y="1419716"/>
                    <a:pt x="587754" y="1459954"/>
                    <a:pt x="570032" y="1502062"/>
                  </a:cubicBezTo>
                  <a:cubicBezTo>
                    <a:pt x="537564" y="1572511"/>
                    <a:pt x="503480" y="1642535"/>
                    <a:pt x="483974" y="1717955"/>
                  </a:cubicBezTo>
                  <a:cubicBezTo>
                    <a:pt x="468717" y="1771748"/>
                    <a:pt x="453247" y="1826858"/>
                    <a:pt x="457327" y="1883328"/>
                  </a:cubicBezTo>
                  <a:cubicBezTo>
                    <a:pt x="459920" y="1942007"/>
                    <a:pt x="477726" y="2010076"/>
                    <a:pt x="532507" y="2040584"/>
                  </a:cubicBezTo>
                  <a:cubicBezTo>
                    <a:pt x="575047" y="2058685"/>
                    <a:pt x="624303" y="2044026"/>
                    <a:pt x="659746" y="2017172"/>
                  </a:cubicBezTo>
                  <a:cubicBezTo>
                    <a:pt x="704454" y="1985092"/>
                    <a:pt x="745380" y="1946298"/>
                    <a:pt x="774576" y="1899347"/>
                  </a:cubicBezTo>
                  <a:cubicBezTo>
                    <a:pt x="815885" y="1830002"/>
                    <a:pt x="853453" y="1758449"/>
                    <a:pt x="887494" y="1685323"/>
                  </a:cubicBezTo>
                  <a:cubicBezTo>
                    <a:pt x="939385" y="1584451"/>
                    <a:pt x="985028" y="1479245"/>
                    <a:pt x="1007934" y="1367665"/>
                  </a:cubicBezTo>
                  <a:cubicBezTo>
                    <a:pt x="1028631" y="1465733"/>
                    <a:pt x="1050942" y="1563376"/>
                    <a:pt x="1078269" y="1659829"/>
                  </a:cubicBezTo>
                  <a:cubicBezTo>
                    <a:pt x="1096118" y="1719273"/>
                    <a:pt x="1119195" y="1777102"/>
                    <a:pt x="1140614" y="1835314"/>
                  </a:cubicBezTo>
                  <a:cubicBezTo>
                    <a:pt x="1153406" y="1869816"/>
                    <a:pt x="1173890" y="1900621"/>
                    <a:pt x="1195266" y="1930279"/>
                  </a:cubicBezTo>
                  <a:cubicBezTo>
                    <a:pt x="1211033" y="1952799"/>
                    <a:pt x="1226715" y="1975532"/>
                    <a:pt x="1244862" y="1996267"/>
                  </a:cubicBezTo>
                  <a:cubicBezTo>
                    <a:pt x="1278435" y="2035018"/>
                    <a:pt x="1319234" y="2066376"/>
                    <a:pt x="1363092" y="2092635"/>
                  </a:cubicBezTo>
                  <a:cubicBezTo>
                    <a:pt x="1382216" y="2104405"/>
                    <a:pt x="1401170" y="2118257"/>
                    <a:pt x="1423524" y="2122973"/>
                  </a:cubicBezTo>
                  <a:cubicBezTo>
                    <a:pt x="1429134" y="2123865"/>
                    <a:pt x="1435041" y="2124375"/>
                    <a:pt x="1440949" y="2124375"/>
                  </a:cubicBezTo>
                  <a:cubicBezTo>
                    <a:pt x="1464408" y="2124375"/>
                    <a:pt x="1488759" y="2116600"/>
                    <a:pt x="1501296" y="2096034"/>
                  </a:cubicBezTo>
                  <a:cubicBezTo>
                    <a:pt x="1528665" y="2047553"/>
                    <a:pt x="1528580" y="1989554"/>
                    <a:pt x="1520335" y="1935931"/>
                  </a:cubicBezTo>
                  <a:cubicBezTo>
                    <a:pt x="1509413" y="1870326"/>
                    <a:pt x="1500489" y="1803828"/>
                    <a:pt x="1478304" y="1740858"/>
                  </a:cubicBezTo>
                  <a:cubicBezTo>
                    <a:pt x="1451191" y="1667987"/>
                    <a:pt x="1420634" y="1594096"/>
                    <a:pt x="1385956" y="1524539"/>
                  </a:cubicBezTo>
                  <a:cubicBezTo>
                    <a:pt x="1345795" y="1456512"/>
                    <a:pt x="1303679" y="1388953"/>
                    <a:pt x="1252342" y="1328702"/>
                  </a:cubicBezTo>
                  <a:cubicBezTo>
                    <a:pt x="1316939" y="1375271"/>
                    <a:pt x="1390971" y="1406969"/>
                    <a:pt x="1463600" y="1438836"/>
                  </a:cubicBezTo>
                  <a:cubicBezTo>
                    <a:pt x="1514088" y="1460677"/>
                    <a:pt x="1563514" y="1485448"/>
                    <a:pt x="1616169" y="1501807"/>
                  </a:cubicBezTo>
                  <a:cubicBezTo>
                    <a:pt x="1654332" y="1513704"/>
                    <a:pt x="1691306" y="1529383"/>
                    <a:pt x="1730574" y="1537499"/>
                  </a:cubicBezTo>
                  <a:cubicBezTo>
                    <a:pt x="1772775" y="1546847"/>
                    <a:pt x="1815230" y="1555982"/>
                    <a:pt x="1858281" y="1560274"/>
                  </a:cubicBezTo>
                  <a:cubicBezTo>
                    <a:pt x="1891047" y="1563121"/>
                    <a:pt x="1923983" y="1562143"/>
                    <a:pt x="1956792" y="1561931"/>
                  </a:cubicBezTo>
                  <a:cubicBezTo>
                    <a:pt x="2078082" y="1561336"/>
                    <a:pt x="2116755" y="1514639"/>
                    <a:pt x="2028274" y="141805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5951402" y="257299"/>
              <a:ext cx="236396" cy="246738"/>
            </a:xfrm>
            <a:custGeom>
              <a:rect b="b" l="l" r="r" t="t"/>
              <a:pathLst>
                <a:path extrusionOk="0" h="493475" w="472792">
                  <a:moveTo>
                    <a:pt x="440863" y="111902"/>
                  </a:moveTo>
                  <a:cubicBezTo>
                    <a:pt x="485869" y="174192"/>
                    <a:pt x="477369" y="295545"/>
                    <a:pt x="451700" y="365101"/>
                  </a:cubicBezTo>
                  <a:cubicBezTo>
                    <a:pt x="438398" y="400411"/>
                    <a:pt x="408777" y="425948"/>
                    <a:pt x="377881" y="446173"/>
                  </a:cubicBezTo>
                  <a:cubicBezTo>
                    <a:pt x="337168" y="474981"/>
                    <a:pt x="287402" y="495037"/>
                    <a:pt x="236744" y="493380"/>
                  </a:cubicBezTo>
                  <a:cubicBezTo>
                    <a:pt x="185577" y="491850"/>
                    <a:pt x="133176" y="478848"/>
                    <a:pt x="89403" y="451867"/>
                  </a:cubicBezTo>
                  <a:cubicBezTo>
                    <a:pt x="57614" y="431131"/>
                    <a:pt x="38405" y="396969"/>
                    <a:pt x="24296" y="362594"/>
                  </a:cubicBezTo>
                  <a:cubicBezTo>
                    <a:pt x="12906" y="334253"/>
                    <a:pt x="2749" y="304935"/>
                    <a:pt x="199" y="274300"/>
                  </a:cubicBezTo>
                  <a:cubicBezTo>
                    <a:pt x="-1926" y="217532"/>
                    <a:pt x="12991" y="159151"/>
                    <a:pt x="42740" y="110712"/>
                  </a:cubicBezTo>
                  <a:cubicBezTo>
                    <a:pt x="71341" y="71918"/>
                    <a:pt x="113925" y="45192"/>
                    <a:pt x="157103" y="24499"/>
                  </a:cubicBezTo>
                  <a:cubicBezTo>
                    <a:pt x="162670" y="22842"/>
                    <a:pt x="167982" y="20292"/>
                    <a:pt x="173422" y="18295"/>
                  </a:cubicBezTo>
                  <a:cubicBezTo>
                    <a:pt x="179329" y="15873"/>
                    <a:pt x="185449" y="13961"/>
                    <a:pt x="191314" y="11497"/>
                  </a:cubicBezTo>
                  <a:cubicBezTo>
                    <a:pt x="192376" y="11029"/>
                    <a:pt x="193099" y="10222"/>
                    <a:pt x="193481" y="9287"/>
                  </a:cubicBezTo>
                  <a:cubicBezTo>
                    <a:pt x="210820" y="3041"/>
                    <a:pt x="229095" y="-2865"/>
                    <a:pt x="247411" y="1512"/>
                  </a:cubicBezTo>
                  <a:cubicBezTo>
                    <a:pt x="292120" y="5931"/>
                    <a:pt x="333725" y="26538"/>
                    <a:pt x="370359" y="52713"/>
                  </a:cubicBezTo>
                  <a:cubicBezTo>
                    <a:pt x="394838" y="71153"/>
                    <a:pt x="423949" y="85473"/>
                    <a:pt x="440863" y="1119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5528303" y="-137225"/>
              <a:ext cx="1038262" cy="1062188"/>
            </a:xfrm>
            <a:custGeom>
              <a:rect b="b" l="l" r="r" t="t"/>
              <a:pathLst>
                <a:path extrusionOk="0" h="2124375" w="2076523">
                  <a:moveTo>
                    <a:pt x="2028274" y="1418059"/>
                  </a:moveTo>
                  <a:cubicBezTo>
                    <a:pt x="1974216" y="1360059"/>
                    <a:pt x="1901842" y="1324792"/>
                    <a:pt x="1833250" y="1287146"/>
                  </a:cubicBezTo>
                  <a:cubicBezTo>
                    <a:pt x="1774390" y="1255363"/>
                    <a:pt x="1711535" y="1232079"/>
                    <a:pt x="1648085" y="1211258"/>
                  </a:cubicBezTo>
                  <a:cubicBezTo>
                    <a:pt x="1570186" y="1184149"/>
                    <a:pt x="1490204" y="1163924"/>
                    <a:pt x="1408777" y="1150795"/>
                  </a:cubicBezTo>
                  <a:cubicBezTo>
                    <a:pt x="1443286" y="1149137"/>
                    <a:pt x="1476775" y="1140937"/>
                    <a:pt x="1510688" y="1135116"/>
                  </a:cubicBezTo>
                  <a:cubicBezTo>
                    <a:pt x="1574266" y="1126703"/>
                    <a:pt x="1636143" y="1109876"/>
                    <a:pt x="1697723" y="1092328"/>
                  </a:cubicBezTo>
                  <a:cubicBezTo>
                    <a:pt x="1740986" y="1082215"/>
                    <a:pt x="1782464" y="1066196"/>
                    <a:pt x="1821350" y="1044781"/>
                  </a:cubicBezTo>
                  <a:cubicBezTo>
                    <a:pt x="1895850" y="1001314"/>
                    <a:pt x="1976809" y="961670"/>
                    <a:pt x="2033799" y="895215"/>
                  </a:cubicBezTo>
                  <a:cubicBezTo>
                    <a:pt x="2053773" y="867214"/>
                    <a:pt x="2073790" y="825744"/>
                    <a:pt x="2048843" y="794811"/>
                  </a:cubicBezTo>
                  <a:cubicBezTo>
                    <a:pt x="2004602" y="739233"/>
                    <a:pt x="1887562" y="762008"/>
                    <a:pt x="1824580" y="770549"/>
                  </a:cubicBezTo>
                  <a:cubicBezTo>
                    <a:pt x="1698828" y="793536"/>
                    <a:pt x="1577198" y="837683"/>
                    <a:pt x="1463983" y="896745"/>
                  </a:cubicBezTo>
                  <a:cubicBezTo>
                    <a:pt x="1502656" y="856804"/>
                    <a:pt x="1543242" y="816991"/>
                    <a:pt x="1580343" y="775860"/>
                  </a:cubicBezTo>
                  <a:cubicBezTo>
                    <a:pt x="1623266" y="723469"/>
                    <a:pt x="1669759" y="674096"/>
                    <a:pt x="1708560" y="618433"/>
                  </a:cubicBezTo>
                  <a:cubicBezTo>
                    <a:pt x="1755903" y="555250"/>
                    <a:pt x="1795256" y="483527"/>
                    <a:pt x="1811321" y="405684"/>
                  </a:cubicBezTo>
                  <a:cubicBezTo>
                    <a:pt x="1824155" y="333323"/>
                    <a:pt x="1788414" y="257308"/>
                    <a:pt x="1729681" y="214860"/>
                  </a:cubicBezTo>
                  <a:cubicBezTo>
                    <a:pt x="1670056" y="170925"/>
                    <a:pt x="1596110" y="214605"/>
                    <a:pt x="1552804" y="261345"/>
                  </a:cubicBezTo>
                  <a:cubicBezTo>
                    <a:pt x="1520718" y="293085"/>
                    <a:pt x="1489482" y="325675"/>
                    <a:pt x="1460455" y="360262"/>
                  </a:cubicBezTo>
                  <a:cubicBezTo>
                    <a:pt x="1407545" y="421108"/>
                    <a:pt x="1357482" y="484504"/>
                    <a:pt x="1314431" y="552786"/>
                  </a:cubicBezTo>
                  <a:cubicBezTo>
                    <a:pt x="1282090" y="607598"/>
                    <a:pt x="1257016" y="664620"/>
                    <a:pt x="1226588" y="721047"/>
                  </a:cubicBezTo>
                  <a:cubicBezTo>
                    <a:pt x="1264156" y="595743"/>
                    <a:pt x="1304699" y="470822"/>
                    <a:pt x="1326586" y="341609"/>
                  </a:cubicBezTo>
                  <a:cubicBezTo>
                    <a:pt x="1334661" y="286584"/>
                    <a:pt x="1347580" y="231644"/>
                    <a:pt x="1344818" y="175684"/>
                  </a:cubicBezTo>
                  <a:cubicBezTo>
                    <a:pt x="1342565" y="137528"/>
                    <a:pt x="1339675" y="96482"/>
                    <a:pt x="1318554" y="63425"/>
                  </a:cubicBezTo>
                  <a:cubicBezTo>
                    <a:pt x="1296795" y="32492"/>
                    <a:pt x="1262329" y="10567"/>
                    <a:pt x="1225610" y="2069"/>
                  </a:cubicBezTo>
                  <a:cubicBezTo>
                    <a:pt x="1194374" y="-4645"/>
                    <a:pt x="1162245" y="6020"/>
                    <a:pt x="1134026" y="19150"/>
                  </a:cubicBezTo>
                  <a:cubicBezTo>
                    <a:pt x="1065859" y="55267"/>
                    <a:pt x="1020429" y="121594"/>
                    <a:pt x="985155" y="188219"/>
                  </a:cubicBezTo>
                  <a:cubicBezTo>
                    <a:pt x="920473" y="312758"/>
                    <a:pt x="912653" y="457820"/>
                    <a:pt x="925913" y="595319"/>
                  </a:cubicBezTo>
                  <a:cubicBezTo>
                    <a:pt x="925615" y="596806"/>
                    <a:pt x="925445" y="598420"/>
                    <a:pt x="925488" y="600077"/>
                  </a:cubicBezTo>
                  <a:cubicBezTo>
                    <a:pt x="912186" y="580277"/>
                    <a:pt x="897099" y="561751"/>
                    <a:pt x="882777" y="542716"/>
                  </a:cubicBezTo>
                  <a:cubicBezTo>
                    <a:pt x="864333" y="518156"/>
                    <a:pt x="846738" y="492789"/>
                    <a:pt x="824384" y="471502"/>
                  </a:cubicBezTo>
                  <a:cubicBezTo>
                    <a:pt x="775936" y="427439"/>
                    <a:pt x="729443" y="380912"/>
                    <a:pt x="674621" y="344456"/>
                  </a:cubicBezTo>
                  <a:cubicBezTo>
                    <a:pt x="628680" y="313140"/>
                    <a:pt x="584524" y="278851"/>
                    <a:pt x="534589" y="253824"/>
                  </a:cubicBezTo>
                  <a:cubicBezTo>
                    <a:pt x="507135" y="236700"/>
                    <a:pt x="478959" y="220511"/>
                    <a:pt x="446703" y="214435"/>
                  </a:cubicBezTo>
                  <a:cubicBezTo>
                    <a:pt x="424816" y="209549"/>
                    <a:pt x="402844" y="203643"/>
                    <a:pt x="380278" y="203175"/>
                  </a:cubicBezTo>
                  <a:cubicBezTo>
                    <a:pt x="338757" y="202920"/>
                    <a:pt x="296726" y="212566"/>
                    <a:pt x="259668" y="231261"/>
                  </a:cubicBezTo>
                  <a:cubicBezTo>
                    <a:pt x="198216" y="266953"/>
                    <a:pt x="220442" y="372329"/>
                    <a:pt x="250361" y="423403"/>
                  </a:cubicBezTo>
                  <a:cubicBezTo>
                    <a:pt x="287632" y="487223"/>
                    <a:pt x="342412" y="538254"/>
                    <a:pt x="395152" y="589073"/>
                  </a:cubicBezTo>
                  <a:cubicBezTo>
                    <a:pt x="434378" y="629438"/>
                    <a:pt x="473817" y="669677"/>
                    <a:pt x="514912" y="708130"/>
                  </a:cubicBezTo>
                  <a:cubicBezTo>
                    <a:pt x="580105" y="765662"/>
                    <a:pt x="647804" y="820390"/>
                    <a:pt x="713761" y="877029"/>
                  </a:cubicBezTo>
                  <a:cubicBezTo>
                    <a:pt x="655751" y="853192"/>
                    <a:pt x="593917" y="841380"/>
                    <a:pt x="532762" y="828505"/>
                  </a:cubicBezTo>
                  <a:cubicBezTo>
                    <a:pt x="456732" y="814781"/>
                    <a:pt x="378663" y="815716"/>
                    <a:pt x="301699" y="818690"/>
                  </a:cubicBezTo>
                  <a:cubicBezTo>
                    <a:pt x="268040" y="820772"/>
                    <a:pt x="234424" y="823916"/>
                    <a:pt x="201190" y="829610"/>
                  </a:cubicBezTo>
                  <a:cubicBezTo>
                    <a:pt x="141990" y="837046"/>
                    <a:pt x="80240" y="854934"/>
                    <a:pt x="40462" y="902311"/>
                  </a:cubicBezTo>
                  <a:cubicBezTo>
                    <a:pt x="-13936" y="964602"/>
                    <a:pt x="-13638" y="1043591"/>
                    <a:pt x="42290" y="1104735"/>
                  </a:cubicBezTo>
                  <a:cubicBezTo>
                    <a:pt x="110584" y="1179858"/>
                    <a:pt x="248831" y="1205097"/>
                    <a:pt x="346364" y="1216145"/>
                  </a:cubicBezTo>
                  <a:cubicBezTo>
                    <a:pt x="427621" y="1223708"/>
                    <a:pt x="509600" y="1221583"/>
                    <a:pt x="590899" y="1215677"/>
                  </a:cubicBezTo>
                  <a:cubicBezTo>
                    <a:pt x="664506" y="1208411"/>
                    <a:pt x="739133" y="1198766"/>
                    <a:pt x="809042" y="1173697"/>
                  </a:cubicBezTo>
                  <a:cubicBezTo>
                    <a:pt x="737943" y="1230719"/>
                    <a:pt x="684438" y="1306097"/>
                    <a:pt x="635267" y="1382027"/>
                  </a:cubicBezTo>
                  <a:cubicBezTo>
                    <a:pt x="609428" y="1419716"/>
                    <a:pt x="587754" y="1459954"/>
                    <a:pt x="570032" y="1502062"/>
                  </a:cubicBezTo>
                  <a:cubicBezTo>
                    <a:pt x="537564" y="1572511"/>
                    <a:pt x="503480" y="1642535"/>
                    <a:pt x="483974" y="1717955"/>
                  </a:cubicBezTo>
                  <a:cubicBezTo>
                    <a:pt x="468717" y="1771748"/>
                    <a:pt x="453247" y="1826858"/>
                    <a:pt x="457327" y="1883328"/>
                  </a:cubicBezTo>
                  <a:cubicBezTo>
                    <a:pt x="459920" y="1942007"/>
                    <a:pt x="477726" y="2010076"/>
                    <a:pt x="532507" y="2040584"/>
                  </a:cubicBezTo>
                  <a:cubicBezTo>
                    <a:pt x="575047" y="2058685"/>
                    <a:pt x="624303" y="2044026"/>
                    <a:pt x="659746" y="2017172"/>
                  </a:cubicBezTo>
                  <a:cubicBezTo>
                    <a:pt x="704454" y="1985092"/>
                    <a:pt x="745380" y="1946298"/>
                    <a:pt x="774576" y="1899347"/>
                  </a:cubicBezTo>
                  <a:cubicBezTo>
                    <a:pt x="815885" y="1830002"/>
                    <a:pt x="853453" y="1758449"/>
                    <a:pt x="887494" y="1685323"/>
                  </a:cubicBezTo>
                  <a:cubicBezTo>
                    <a:pt x="939385" y="1584451"/>
                    <a:pt x="985028" y="1479245"/>
                    <a:pt x="1007934" y="1367665"/>
                  </a:cubicBezTo>
                  <a:cubicBezTo>
                    <a:pt x="1028631" y="1465733"/>
                    <a:pt x="1050942" y="1563376"/>
                    <a:pt x="1078269" y="1659829"/>
                  </a:cubicBezTo>
                  <a:cubicBezTo>
                    <a:pt x="1096118" y="1719273"/>
                    <a:pt x="1119195" y="1777102"/>
                    <a:pt x="1140614" y="1835314"/>
                  </a:cubicBezTo>
                  <a:cubicBezTo>
                    <a:pt x="1153406" y="1869816"/>
                    <a:pt x="1173890" y="1900621"/>
                    <a:pt x="1195266" y="1930279"/>
                  </a:cubicBezTo>
                  <a:cubicBezTo>
                    <a:pt x="1211033" y="1952799"/>
                    <a:pt x="1226715" y="1975532"/>
                    <a:pt x="1244862" y="1996267"/>
                  </a:cubicBezTo>
                  <a:cubicBezTo>
                    <a:pt x="1278435" y="2035018"/>
                    <a:pt x="1319234" y="2066376"/>
                    <a:pt x="1363092" y="2092635"/>
                  </a:cubicBezTo>
                  <a:cubicBezTo>
                    <a:pt x="1382216" y="2104405"/>
                    <a:pt x="1401170" y="2118257"/>
                    <a:pt x="1423524" y="2122973"/>
                  </a:cubicBezTo>
                  <a:cubicBezTo>
                    <a:pt x="1429134" y="2123865"/>
                    <a:pt x="1435041" y="2124375"/>
                    <a:pt x="1440949" y="2124375"/>
                  </a:cubicBezTo>
                  <a:cubicBezTo>
                    <a:pt x="1464408" y="2124375"/>
                    <a:pt x="1488759" y="2116600"/>
                    <a:pt x="1501296" y="2096034"/>
                  </a:cubicBezTo>
                  <a:cubicBezTo>
                    <a:pt x="1528665" y="2047553"/>
                    <a:pt x="1528580" y="1989554"/>
                    <a:pt x="1520335" y="1935931"/>
                  </a:cubicBezTo>
                  <a:cubicBezTo>
                    <a:pt x="1509413" y="1870326"/>
                    <a:pt x="1500489" y="1803828"/>
                    <a:pt x="1478304" y="1740858"/>
                  </a:cubicBezTo>
                  <a:cubicBezTo>
                    <a:pt x="1451191" y="1667987"/>
                    <a:pt x="1420634" y="1594096"/>
                    <a:pt x="1385956" y="1524539"/>
                  </a:cubicBezTo>
                  <a:cubicBezTo>
                    <a:pt x="1345795" y="1456512"/>
                    <a:pt x="1303679" y="1388953"/>
                    <a:pt x="1252342" y="1328702"/>
                  </a:cubicBezTo>
                  <a:cubicBezTo>
                    <a:pt x="1316939" y="1375271"/>
                    <a:pt x="1390971" y="1406969"/>
                    <a:pt x="1463600" y="1438836"/>
                  </a:cubicBezTo>
                  <a:cubicBezTo>
                    <a:pt x="1514088" y="1460677"/>
                    <a:pt x="1563514" y="1485448"/>
                    <a:pt x="1616169" y="1501807"/>
                  </a:cubicBezTo>
                  <a:cubicBezTo>
                    <a:pt x="1654332" y="1513704"/>
                    <a:pt x="1691306" y="1529383"/>
                    <a:pt x="1730574" y="1537499"/>
                  </a:cubicBezTo>
                  <a:cubicBezTo>
                    <a:pt x="1772775" y="1546847"/>
                    <a:pt x="1815230" y="1555982"/>
                    <a:pt x="1858281" y="1560274"/>
                  </a:cubicBezTo>
                  <a:cubicBezTo>
                    <a:pt x="1891047" y="1563121"/>
                    <a:pt x="1923983" y="1562143"/>
                    <a:pt x="1956792" y="1561931"/>
                  </a:cubicBezTo>
                  <a:cubicBezTo>
                    <a:pt x="2078082" y="1561336"/>
                    <a:pt x="2116755" y="1514639"/>
                    <a:pt x="2028274" y="1418059"/>
                  </a:cubicBezTo>
                  <a:close/>
                  <a:moveTo>
                    <a:pt x="1606054" y="856762"/>
                  </a:moveTo>
                  <a:cubicBezTo>
                    <a:pt x="1695470" y="822514"/>
                    <a:pt x="1788542" y="795236"/>
                    <a:pt x="1883992" y="785165"/>
                  </a:cubicBezTo>
                  <a:cubicBezTo>
                    <a:pt x="1904307" y="783721"/>
                    <a:pt x="1925131" y="781596"/>
                    <a:pt x="1945742" y="781596"/>
                  </a:cubicBezTo>
                  <a:cubicBezTo>
                    <a:pt x="1964484" y="781596"/>
                    <a:pt x="1983056" y="783338"/>
                    <a:pt x="2001033" y="788862"/>
                  </a:cubicBezTo>
                  <a:cubicBezTo>
                    <a:pt x="2058618" y="809980"/>
                    <a:pt x="2037836" y="853277"/>
                    <a:pt x="2008767" y="889946"/>
                  </a:cubicBezTo>
                  <a:cubicBezTo>
                    <a:pt x="1965122" y="934476"/>
                    <a:pt x="1911319" y="967576"/>
                    <a:pt x="1857219" y="997914"/>
                  </a:cubicBezTo>
                  <a:cubicBezTo>
                    <a:pt x="1807751" y="1027828"/>
                    <a:pt x="1756200" y="1055489"/>
                    <a:pt x="1699380" y="1068321"/>
                  </a:cubicBezTo>
                  <a:cubicBezTo>
                    <a:pt x="1657434" y="1079581"/>
                    <a:pt x="1615829" y="1092115"/>
                    <a:pt x="1573331" y="1101293"/>
                  </a:cubicBezTo>
                  <a:cubicBezTo>
                    <a:pt x="1533467" y="1108814"/>
                    <a:pt x="1493349" y="1114678"/>
                    <a:pt x="1453570" y="1122624"/>
                  </a:cubicBezTo>
                  <a:cubicBezTo>
                    <a:pt x="1425947" y="1127935"/>
                    <a:pt x="1397600" y="1127850"/>
                    <a:pt x="1369807" y="1131971"/>
                  </a:cubicBezTo>
                  <a:cubicBezTo>
                    <a:pt x="1355442" y="1134096"/>
                    <a:pt x="1341333" y="1137580"/>
                    <a:pt x="1326926" y="1139322"/>
                  </a:cubicBezTo>
                  <a:cubicBezTo>
                    <a:pt x="1336530" y="1104353"/>
                    <a:pt x="1340525" y="1068023"/>
                    <a:pt x="1341375" y="1031822"/>
                  </a:cubicBezTo>
                  <a:cubicBezTo>
                    <a:pt x="1341588" y="1022049"/>
                    <a:pt x="1341460" y="1012319"/>
                    <a:pt x="1340568" y="1002546"/>
                  </a:cubicBezTo>
                  <a:cubicBezTo>
                    <a:pt x="1421399" y="940977"/>
                    <a:pt x="1511453" y="893473"/>
                    <a:pt x="1606054" y="856762"/>
                  </a:cubicBezTo>
                  <a:close/>
                  <a:moveTo>
                    <a:pt x="1272018" y="682381"/>
                  </a:moveTo>
                  <a:cubicBezTo>
                    <a:pt x="1293437" y="641506"/>
                    <a:pt x="1312222" y="599143"/>
                    <a:pt x="1336743" y="560009"/>
                  </a:cubicBezTo>
                  <a:cubicBezTo>
                    <a:pt x="1383448" y="486246"/>
                    <a:pt x="1439249" y="418899"/>
                    <a:pt x="1496494" y="353166"/>
                  </a:cubicBezTo>
                  <a:cubicBezTo>
                    <a:pt x="1519655" y="326992"/>
                    <a:pt x="1543922" y="301965"/>
                    <a:pt x="1568826" y="277406"/>
                  </a:cubicBezTo>
                  <a:cubicBezTo>
                    <a:pt x="1595642" y="250000"/>
                    <a:pt x="1633848" y="219407"/>
                    <a:pt x="1673201" y="219407"/>
                  </a:cubicBezTo>
                  <a:cubicBezTo>
                    <a:pt x="1684931" y="219407"/>
                    <a:pt x="1696788" y="222126"/>
                    <a:pt x="1708475" y="228457"/>
                  </a:cubicBezTo>
                  <a:cubicBezTo>
                    <a:pt x="1754415" y="256586"/>
                    <a:pt x="1786502" y="309911"/>
                    <a:pt x="1790709" y="363746"/>
                  </a:cubicBezTo>
                  <a:cubicBezTo>
                    <a:pt x="1794066" y="410443"/>
                    <a:pt x="1774687" y="454718"/>
                    <a:pt x="1756243" y="496529"/>
                  </a:cubicBezTo>
                  <a:cubicBezTo>
                    <a:pt x="1729384" y="556737"/>
                    <a:pt x="1687778" y="608448"/>
                    <a:pt x="1648212" y="660669"/>
                  </a:cubicBezTo>
                  <a:cubicBezTo>
                    <a:pt x="1623606" y="691814"/>
                    <a:pt x="1595642" y="720113"/>
                    <a:pt x="1571036" y="751428"/>
                  </a:cubicBezTo>
                  <a:cubicBezTo>
                    <a:pt x="1534827" y="794471"/>
                    <a:pt x="1491564" y="834667"/>
                    <a:pt x="1452636" y="876095"/>
                  </a:cubicBezTo>
                  <a:cubicBezTo>
                    <a:pt x="1415407" y="911277"/>
                    <a:pt x="1382089" y="949348"/>
                    <a:pt x="1337720" y="976627"/>
                  </a:cubicBezTo>
                  <a:cubicBezTo>
                    <a:pt x="1333556" y="934901"/>
                    <a:pt x="1316769" y="894196"/>
                    <a:pt x="1286298" y="864792"/>
                  </a:cubicBezTo>
                  <a:cubicBezTo>
                    <a:pt x="1264836" y="846266"/>
                    <a:pt x="1240357" y="831692"/>
                    <a:pt x="1217663" y="814739"/>
                  </a:cubicBezTo>
                  <a:cubicBezTo>
                    <a:pt x="1214731" y="812699"/>
                    <a:pt x="1211713" y="810745"/>
                    <a:pt x="1208611" y="808875"/>
                  </a:cubicBezTo>
                  <a:cubicBezTo>
                    <a:pt x="1228755" y="766172"/>
                    <a:pt x="1250302" y="724234"/>
                    <a:pt x="1272018" y="682381"/>
                  </a:cubicBezTo>
                  <a:close/>
                  <a:moveTo>
                    <a:pt x="999137" y="210356"/>
                  </a:moveTo>
                  <a:cubicBezTo>
                    <a:pt x="1039340" y="133491"/>
                    <a:pt x="1092973" y="47873"/>
                    <a:pt x="1182602" y="25693"/>
                  </a:cubicBezTo>
                  <a:cubicBezTo>
                    <a:pt x="1223655" y="14603"/>
                    <a:pt x="1266111" y="37888"/>
                    <a:pt x="1293310" y="67716"/>
                  </a:cubicBezTo>
                  <a:cubicBezTo>
                    <a:pt x="1315069" y="93423"/>
                    <a:pt x="1317959" y="128817"/>
                    <a:pt x="1321316" y="161025"/>
                  </a:cubicBezTo>
                  <a:cubicBezTo>
                    <a:pt x="1325608" y="209506"/>
                    <a:pt x="1317279" y="257478"/>
                    <a:pt x="1309332" y="305110"/>
                  </a:cubicBezTo>
                  <a:cubicBezTo>
                    <a:pt x="1298452" y="380700"/>
                    <a:pt x="1279880" y="454973"/>
                    <a:pt x="1260586" y="528779"/>
                  </a:cubicBezTo>
                  <a:cubicBezTo>
                    <a:pt x="1243119" y="586353"/>
                    <a:pt x="1225483" y="643927"/>
                    <a:pt x="1208993" y="701757"/>
                  </a:cubicBezTo>
                  <a:cubicBezTo>
                    <a:pt x="1198539" y="732562"/>
                    <a:pt x="1188169" y="763580"/>
                    <a:pt x="1184642" y="796085"/>
                  </a:cubicBezTo>
                  <a:cubicBezTo>
                    <a:pt x="1169343" y="788734"/>
                    <a:pt x="1154043" y="781086"/>
                    <a:pt x="1137766" y="775987"/>
                  </a:cubicBezTo>
                  <a:cubicBezTo>
                    <a:pt x="1119704" y="770804"/>
                    <a:pt x="1101005" y="768339"/>
                    <a:pt x="1082306" y="766172"/>
                  </a:cubicBezTo>
                  <a:cubicBezTo>
                    <a:pt x="1081881" y="766810"/>
                    <a:pt x="1081371" y="767404"/>
                    <a:pt x="1080904" y="767957"/>
                  </a:cubicBezTo>
                  <a:cubicBezTo>
                    <a:pt x="1070024" y="768297"/>
                    <a:pt x="1059485" y="771356"/>
                    <a:pt x="1049200" y="775265"/>
                  </a:cubicBezTo>
                  <a:cubicBezTo>
                    <a:pt x="1048988" y="775265"/>
                    <a:pt x="1048775" y="775265"/>
                    <a:pt x="1048605" y="775265"/>
                  </a:cubicBezTo>
                  <a:cubicBezTo>
                    <a:pt x="1048520" y="775393"/>
                    <a:pt x="1048393" y="775520"/>
                    <a:pt x="1048265" y="775647"/>
                  </a:cubicBezTo>
                  <a:cubicBezTo>
                    <a:pt x="1041805" y="778112"/>
                    <a:pt x="1035431" y="780874"/>
                    <a:pt x="1029141" y="783338"/>
                  </a:cubicBezTo>
                  <a:cubicBezTo>
                    <a:pt x="1025783" y="784953"/>
                    <a:pt x="1022214" y="786355"/>
                    <a:pt x="1018644" y="787672"/>
                  </a:cubicBezTo>
                  <a:cubicBezTo>
                    <a:pt x="1016136" y="778324"/>
                    <a:pt x="1010654" y="769869"/>
                    <a:pt x="1007127" y="760861"/>
                  </a:cubicBezTo>
                  <a:cubicBezTo>
                    <a:pt x="995440" y="733072"/>
                    <a:pt x="982648" y="703286"/>
                    <a:pt x="972193" y="674521"/>
                  </a:cubicBezTo>
                  <a:cubicBezTo>
                    <a:pt x="965096" y="653743"/>
                    <a:pt x="956554" y="634112"/>
                    <a:pt x="950817" y="613165"/>
                  </a:cubicBezTo>
                  <a:cubicBezTo>
                    <a:pt x="934880" y="477960"/>
                    <a:pt x="939852" y="335150"/>
                    <a:pt x="999137" y="210356"/>
                  </a:cubicBezTo>
                  <a:close/>
                  <a:moveTo>
                    <a:pt x="640877" y="786100"/>
                  </a:moveTo>
                  <a:cubicBezTo>
                    <a:pt x="599186" y="749941"/>
                    <a:pt x="555626" y="715694"/>
                    <a:pt x="515592" y="677707"/>
                  </a:cubicBezTo>
                  <a:cubicBezTo>
                    <a:pt x="474496" y="638701"/>
                    <a:pt x="435696" y="597358"/>
                    <a:pt x="395322" y="557587"/>
                  </a:cubicBezTo>
                  <a:cubicBezTo>
                    <a:pt x="350784" y="515819"/>
                    <a:pt x="307266" y="471587"/>
                    <a:pt x="274415" y="419791"/>
                  </a:cubicBezTo>
                  <a:cubicBezTo>
                    <a:pt x="248236" y="377258"/>
                    <a:pt x="228177" y="305407"/>
                    <a:pt x="258266" y="260792"/>
                  </a:cubicBezTo>
                  <a:cubicBezTo>
                    <a:pt x="276200" y="243584"/>
                    <a:pt x="302506" y="238230"/>
                    <a:pt x="325795" y="231771"/>
                  </a:cubicBezTo>
                  <a:cubicBezTo>
                    <a:pt x="363576" y="221956"/>
                    <a:pt x="403142" y="226078"/>
                    <a:pt x="440583" y="236360"/>
                  </a:cubicBezTo>
                  <a:cubicBezTo>
                    <a:pt x="473944" y="242224"/>
                    <a:pt x="501823" y="261005"/>
                    <a:pt x="530552" y="277618"/>
                  </a:cubicBezTo>
                  <a:cubicBezTo>
                    <a:pt x="561023" y="293000"/>
                    <a:pt x="588902" y="311908"/>
                    <a:pt x="616526" y="331921"/>
                  </a:cubicBezTo>
                  <a:cubicBezTo>
                    <a:pt x="675343" y="370587"/>
                    <a:pt x="730761" y="413248"/>
                    <a:pt x="780909" y="462664"/>
                  </a:cubicBezTo>
                  <a:cubicBezTo>
                    <a:pt x="816055" y="490962"/>
                    <a:pt x="843254" y="526739"/>
                    <a:pt x="869560" y="563026"/>
                  </a:cubicBezTo>
                  <a:cubicBezTo>
                    <a:pt x="887622" y="586056"/>
                    <a:pt x="904281" y="608830"/>
                    <a:pt x="920260" y="632965"/>
                  </a:cubicBezTo>
                  <a:cubicBezTo>
                    <a:pt x="925148" y="642355"/>
                    <a:pt x="929865" y="651873"/>
                    <a:pt x="934795" y="661221"/>
                  </a:cubicBezTo>
                  <a:cubicBezTo>
                    <a:pt x="956426" y="705708"/>
                    <a:pt x="973468" y="753000"/>
                    <a:pt x="997267" y="796255"/>
                  </a:cubicBezTo>
                  <a:cubicBezTo>
                    <a:pt x="950264" y="817713"/>
                    <a:pt x="903559" y="845841"/>
                    <a:pt x="872492" y="887652"/>
                  </a:cubicBezTo>
                  <a:cubicBezTo>
                    <a:pt x="863313" y="902141"/>
                    <a:pt x="855281" y="917608"/>
                    <a:pt x="848566" y="933669"/>
                  </a:cubicBezTo>
                  <a:cubicBezTo>
                    <a:pt x="847503" y="932692"/>
                    <a:pt x="846271" y="931927"/>
                    <a:pt x="844953" y="931332"/>
                  </a:cubicBezTo>
                  <a:cubicBezTo>
                    <a:pt x="840151" y="928443"/>
                    <a:pt x="836326" y="924406"/>
                    <a:pt x="832417" y="920454"/>
                  </a:cubicBezTo>
                  <a:cubicBezTo>
                    <a:pt x="828762" y="916758"/>
                    <a:pt x="824299" y="917055"/>
                    <a:pt x="821027" y="919265"/>
                  </a:cubicBezTo>
                  <a:cubicBezTo>
                    <a:pt x="811507" y="914506"/>
                    <a:pt x="801478" y="910512"/>
                    <a:pt x="791916" y="906178"/>
                  </a:cubicBezTo>
                  <a:cubicBezTo>
                    <a:pt x="775681" y="894960"/>
                    <a:pt x="759702" y="883403"/>
                    <a:pt x="743893" y="871548"/>
                  </a:cubicBezTo>
                  <a:cubicBezTo>
                    <a:pt x="708194" y="844694"/>
                    <a:pt x="676023" y="813634"/>
                    <a:pt x="640877" y="786100"/>
                  </a:cubicBezTo>
                  <a:close/>
                  <a:moveTo>
                    <a:pt x="682270" y="1181515"/>
                  </a:moveTo>
                  <a:cubicBezTo>
                    <a:pt x="588009" y="1196897"/>
                    <a:pt x="492091" y="1200466"/>
                    <a:pt x="396725" y="1197194"/>
                  </a:cubicBezTo>
                  <a:cubicBezTo>
                    <a:pt x="292094" y="1190481"/>
                    <a:pt x="182619" y="1174079"/>
                    <a:pt x="91885" y="1118459"/>
                  </a:cubicBezTo>
                  <a:cubicBezTo>
                    <a:pt x="-5351" y="1050517"/>
                    <a:pt x="1704" y="940213"/>
                    <a:pt x="102595" y="881236"/>
                  </a:cubicBezTo>
                  <a:cubicBezTo>
                    <a:pt x="160392" y="850303"/>
                    <a:pt x="272630" y="839638"/>
                    <a:pt x="371353" y="839638"/>
                  </a:cubicBezTo>
                  <a:cubicBezTo>
                    <a:pt x="422776" y="839638"/>
                    <a:pt x="470587" y="842527"/>
                    <a:pt x="505095" y="846989"/>
                  </a:cubicBezTo>
                  <a:cubicBezTo>
                    <a:pt x="550101" y="853660"/>
                    <a:pt x="594086" y="865557"/>
                    <a:pt x="638412" y="875585"/>
                  </a:cubicBezTo>
                  <a:cubicBezTo>
                    <a:pt x="666418" y="882171"/>
                    <a:pt x="692682" y="894026"/>
                    <a:pt x="719796" y="903373"/>
                  </a:cubicBezTo>
                  <a:cubicBezTo>
                    <a:pt x="747803" y="915441"/>
                    <a:pt x="777721" y="922197"/>
                    <a:pt x="803008" y="939703"/>
                  </a:cubicBezTo>
                  <a:cubicBezTo>
                    <a:pt x="810360" y="942847"/>
                    <a:pt x="817967" y="947818"/>
                    <a:pt x="825914" y="949900"/>
                  </a:cubicBezTo>
                  <a:cubicBezTo>
                    <a:pt x="826339" y="950198"/>
                    <a:pt x="826764" y="950453"/>
                    <a:pt x="827274" y="950623"/>
                  </a:cubicBezTo>
                  <a:cubicBezTo>
                    <a:pt x="828209" y="951048"/>
                    <a:pt x="829187" y="951430"/>
                    <a:pt x="830207" y="951812"/>
                  </a:cubicBezTo>
                  <a:cubicBezTo>
                    <a:pt x="832162" y="953087"/>
                    <a:pt x="834031" y="954277"/>
                    <a:pt x="835646" y="955424"/>
                  </a:cubicBezTo>
                  <a:cubicBezTo>
                    <a:pt x="836964" y="956316"/>
                    <a:pt x="838366" y="956784"/>
                    <a:pt x="839811" y="956954"/>
                  </a:cubicBezTo>
                  <a:cubicBezTo>
                    <a:pt x="820772" y="1014953"/>
                    <a:pt x="818605" y="1078901"/>
                    <a:pt x="840831" y="1135710"/>
                  </a:cubicBezTo>
                  <a:cubicBezTo>
                    <a:pt x="790556" y="1159208"/>
                    <a:pt x="737008" y="1173187"/>
                    <a:pt x="682270" y="1181515"/>
                  </a:cubicBezTo>
                  <a:close/>
                  <a:moveTo>
                    <a:pt x="964756" y="1443850"/>
                  </a:moveTo>
                  <a:cubicBezTo>
                    <a:pt x="940234" y="1525602"/>
                    <a:pt x="904154" y="1602807"/>
                    <a:pt x="865523" y="1678652"/>
                  </a:cubicBezTo>
                  <a:cubicBezTo>
                    <a:pt x="842914" y="1727473"/>
                    <a:pt x="818520" y="1775275"/>
                    <a:pt x="792128" y="1822482"/>
                  </a:cubicBezTo>
                  <a:cubicBezTo>
                    <a:pt x="767267" y="1868584"/>
                    <a:pt x="742108" y="1915705"/>
                    <a:pt x="703052" y="1951567"/>
                  </a:cubicBezTo>
                  <a:cubicBezTo>
                    <a:pt x="665866" y="1984964"/>
                    <a:pt x="625025" y="2026647"/>
                    <a:pt x="571392" y="2025585"/>
                  </a:cubicBezTo>
                  <a:cubicBezTo>
                    <a:pt x="514445" y="2027710"/>
                    <a:pt x="488181" y="1957346"/>
                    <a:pt x="482486" y="1910097"/>
                  </a:cubicBezTo>
                  <a:cubicBezTo>
                    <a:pt x="472712" y="1849038"/>
                    <a:pt x="487246" y="1787725"/>
                    <a:pt x="504373" y="1729215"/>
                  </a:cubicBezTo>
                  <a:cubicBezTo>
                    <a:pt x="528554" y="1636119"/>
                    <a:pt x="573262" y="1550586"/>
                    <a:pt x="612828" y="1463481"/>
                  </a:cubicBezTo>
                  <a:cubicBezTo>
                    <a:pt x="643469" y="1406756"/>
                    <a:pt x="680613" y="1353516"/>
                    <a:pt x="718309" y="1301295"/>
                  </a:cubicBezTo>
                  <a:cubicBezTo>
                    <a:pt x="739090" y="1275419"/>
                    <a:pt x="761105" y="1250817"/>
                    <a:pt x="783714" y="1226427"/>
                  </a:cubicBezTo>
                  <a:cubicBezTo>
                    <a:pt x="804793" y="1204205"/>
                    <a:pt x="830717" y="1187464"/>
                    <a:pt x="852603" y="1166261"/>
                  </a:cubicBezTo>
                  <a:cubicBezTo>
                    <a:pt x="880992" y="1238070"/>
                    <a:pt x="928972" y="1274824"/>
                    <a:pt x="1002962" y="1293222"/>
                  </a:cubicBezTo>
                  <a:cubicBezTo>
                    <a:pt x="986898" y="1342256"/>
                    <a:pt x="982053" y="1394901"/>
                    <a:pt x="964756" y="1443850"/>
                  </a:cubicBezTo>
                  <a:close/>
                  <a:moveTo>
                    <a:pt x="935560" y="1240959"/>
                  </a:moveTo>
                  <a:cubicBezTo>
                    <a:pt x="903771" y="1220224"/>
                    <a:pt x="884562" y="1186062"/>
                    <a:pt x="870452" y="1151687"/>
                  </a:cubicBezTo>
                  <a:cubicBezTo>
                    <a:pt x="859063" y="1123346"/>
                    <a:pt x="848906" y="1094028"/>
                    <a:pt x="846356" y="1063392"/>
                  </a:cubicBezTo>
                  <a:cubicBezTo>
                    <a:pt x="844231" y="1006625"/>
                    <a:pt x="859148" y="948243"/>
                    <a:pt x="888897" y="899804"/>
                  </a:cubicBezTo>
                  <a:cubicBezTo>
                    <a:pt x="917540" y="860926"/>
                    <a:pt x="960251" y="834199"/>
                    <a:pt x="1003472" y="813506"/>
                  </a:cubicBezTo>
                  <a:cubicBezTo>
                    <a:pt x="1008954" y="811849"/>
                    <a:pt x="1014224" y="809385"/>
                    <a:pt x="1019621" y="807430"/>
                  </a:cubicBezTo>
                  <a:cubicBezTo>
                    <a:pt x="1025528" y="805008"/>
                    <a:pt x="1031606" y="803096"/>
                    <a:pt x="1037513" y="800632"/>
                  </a:cubicBezTo>
                  <a:cubicBezTo>
                    <a:pt x="1038533" y="800164"/>
                    <a:pt x="1039255" y="799357"/>
                    <a:pt x="1039638" y="798422"/>
                  </a:cubicBezTo>
                  <a:cubicBezTo>
                    <a:pt x="1056977" y="792176"/>
                    <a:pt x="1075294" y="786270"/>
                    <a:pt x="1093568" y="790647"/>
                  </a:cubicBezTo>
                  <a:cubicBezTo>
                    <a:pt x="1138276" y="795066"/>
                    <a:pt x="1179882" y="815673"/>
                    <a:pt x="1216515" y="841847"/>
                  </a:cubicBezTo>
                  <a:cubicBezTo>
                    <a:pt x="1241037" y="860203"/>
                    <a:pt x="1270148" y="874565"/>
                    <a:pt x="1287020" y="900994"/>
                  </a:cubicBezTo>
                  <a:cubicBezTo>
                    <a:pt x="1332026" y="963285"/>
                    <a:pt x="1323526" y="1084637"/>
                    <a:pt x="1297857" y="1154194"/>
                  </a:cubicBezTo>
                  <a:cubicBezTo>
                    <a:pt x="1284555" y="1189503"/>
                    <a:pt x="1254934" y="1215040"/>
                    <a:pt x="1224038" y="1235265"/>
                  </a:cubicBezTo>
                  <a:cubicBezTo>
                    <a:pt x="1183324" y="1264074"/>
                    <a:pt x="1133559" y="1284129"/>
                    <a:pt x="1082901" y="1282472"/>
                  </a:cubicBezTo>
                  <a:cubicBezTo>
                    <a:pt x="1031776" y="1280942"/>
                    <a:pt x="979333" y="1267898"/>
                    <a:pt x="935560" y="1240959"/>
                  </a:cubicBezTo>
                  <a:close/>
                  <a:moveTo>
                    <a:pt x="1263476" y="1378543"/>
                  </a:moveTo>
                  <a:cubicBezTo>
                    <a:pt x="1288167" y="1410198"/>
                    <a:pt x="1309077" y="1444573"/>
                    <a:pt x="1330921" y="1478140"/>
                  </a:cubicBezTo>
                  <a:cubicBezTo>
                    <a:pt x="1377414" y="1544977"/>
                    <a:pt x="1405165" y="1621927"/>
                    <a:pt x="1436954" y="1696285"/>
                  </a:cubicBezTo>
                  <a:cubicBezTo>
                    <a:pt x="1464748" y="1759893"/>
                    <a:pt x="1480259" y="1827453"/>
                    <a:pt x="1490671" y="1895862"/>
                  </a:cubicBezTo>
                  <a:cubicBezTo>
                    <a:pt x="1500786" y="1958918"/>
                    <a:pt x="1517615" y="2038460"/>
                    <a:pt x="1474480" y="2092550"/>
                  </a:cubicBezTo>
                  <a:cubicBezTo>
                    <a:pt x="1465895" y="2099561"/>
                    <a:pt x="1453316" y="2100751"/>
                    <a:pt x="1442521" y="2101813"/>
                  </a:cubicBezTo>
                  <a:cubicBezTo>
                    <a:pt x="1416767" y="2103513"/>
                    <a:pt x="1395476" y="2085582"/>
                    <a:pt x="1374481" y="2073174"/>
                  </a:cubicBezTo>
                  <a:cubicBezTo>
                    <a:pt x="1332323" y="2047978"/>
                    <a:pt x="1293182" y="2017725"/>
                    <a:pt x="1260969" y="1980461"/>
                  </a:cubicBezTo>
                  <a:cubicBezTo>
                    <a:pt x="1229222" y="1940860"/>
                    <a:pt x="1198836" y="1899899"/>
                    <a:pt x="1174272" y="1855327"/>
                  </a:cubicBezTo>
                  <a:cubicBezTo>
                    <a:pt x="1150643" y="1804933"/>
                    <a:pt x="1134706" y="1751310"/>
                    <a:pt x="1114690" y="1699430"/>
                  </a:cubicBezTo>
                  <a:cubicBezTo>
                    <a:pt x="1085366" y="1608798"/>
                    <a:pt x="1062587" y="1515914"/>
                    <a:pt x="1043293" y="1422605"/>
                  </a:cubicBezTo>
                  <a:cubicBezTo>
                    <a:pt x="1034581" y="1381517"/>
                    <a:pt x="1022341" y="1340726"/>
                    <a:pt x="1023531" y="1298321"/>
                  </a:cubicBezTo>
                  <a:cubicBezTo>
                    <a:pt x="1079204" y="1310983"/>
                    <a:pt x="1138829" y="1306352"/>
                    <a:pt x="1190464" y="1281240"/>
                  </a:cubicBezTo>
                  <a:cubicBezTo>
                    <a:pt x="1193821" y="1293350"/>
                    <a:pt x="1203511" y="1302612"/>
                    <a:pt x="1210396" y="1312895"/>
                  </a:cubicBezTo>
                  <a:cubicBezTo>
                    <a:pt x="1227353" y="1335372"/>
                    <a:pt x="1246392" y="1356235"/>
                    <a:pt x="1263476" y="1378543"/>
                  </a:cubicBezTo>
                  <a:close/>
                  <a:moveTo>
                    <a:pt x="2050246" y="1516891"/>
                  </a:moveTo>
                  <a:cubicBezTo>
                    <a:pt x="2026277" y="1540346"/>
                    <a:pt x="1969754" y="1539878"/>
                    <a:pt x="1926278" y="1539411"/>
                  </a:cubicBezTo>
                  <a:cubicBezTo>
                    <a:pt x="1920158" y="1539326"/>
                    <a:pt x="1914294" y="1539284"/>
                    <a:pt x="1908854" y="1539284"/>
                  </a:cubicBezTo>
                  <a:cubicBezTo>
                    <a:pt x="1903627" y="1539284"/>
                    <a:pt x="1898739" y="1539369"/>
                    <a:pt x="1894320" y="1539539"/>
                  </a:cubicBezTo>
                  <a:cubicBezTo>
                    <a:pt x="1854541" y="1539369"/>
                    <a:pt x="1814210" y="1531890"/>
                    <a:pt x="1774985" y="1523987"/>
                  </a:cubicBezTo>
                  <a:cubicBezTo>
                    <a:pt x="1730531" y="1515999"/>
                    <a:pt x="1684633" y="1502190"/>
                    <a:pt x="1641838" y="1486383"/>
                  </a:cubicBezTo>
                  <a:cubicBezTo>
                    <a:pt x="1582170" y="1468920"/>
                    <a:pt x="1526285" y="1441641"/>
                    <a:pt x="1469465" y="1416784"/>
                  </a:cubicBezTo>
                  <a:cubicBezTo>
                    <a:pt x="1407417" y="1389760"/>
                    <a:pt x="1345030" y="1361971"/>
                    <a:pt x="1287658" y="1325855"/>
                  </a:cubicBezTo>
                  <a:cubicBezTo>
                    <a:pt x="1270871" y="1314085"/>
                    <a:pt x="1253064" y="1302273"/>
                    <a:pt x="1237127" y="1289058"/>
                  </a:cubicBezTo>
                  <a:cubicBezTo>
                    <a:pt x="1229562" y="1281792"/>
                    <a:pt x="1221360" y="1274526"/>
                    <a:pt x="1211628" y="1270022"/>
                  </a:cubicBezTo>
                  <a:cubicBezTo>
                    <a:pt x="1255061" y="1243848"/>
                    <a:pt x="1299727" y="1212448"/>
                    <a:pt x="1318681" y="1163414"/>
                  </a:cubicBezTo>
                  <a:cubicBezTo>
                    <a:pt x="1318724" y="1163414"/>
                    <a:pt x="1318724" y="1163414"/>
                    <a:pt x="1318724" y="1163414"/>
                  </a:cubicBezTo>
                  <a:cubicBezTo>
                    <a:pt x="1350682" y="1162564"/>
                    <a:pt x="1382089" y="1168470"/>
                    <a:pt x="1413240" y="1174717"/>
                  </a:cubicBezTo>
                  <a:cubicBezTo>
                    <a:pt x="1466575" y="1184064"/>
                    <a:pt x="1519825" y="1194347"/>
                    <a:pt x="1571461" y="1210748"/>
                  </a:cubicBezTo>
                  <a:cubicBezTo>
                    <a:pt x="1650380" y="1235180"/>
                    <a:pt x="1729512" y="1260250"/>
                    <a:pt x="1803543" y="1297259"/>
                  </a:cubicBezTo>
                  <a:cubicBezTo>
                    <a:pt x="1888072" y="1343403"/>
                    <a:pt x="1981696" y="1385214"/>
                    <a:pt x="2038346" y="1466753"/>
                  </a:cubicBezTo>
                  <a:cubicBezTo>
                    <a:pt x="2046676" y="1479330"/>
                    <a:pt x="2053220" y="1493607"/>
                    <a:pt x="2053815" y="1508903"/>
                  </a:cubicBezTo>
                  <a:cubicBezTo>
                    <a:pt x="2053773" y="1511920"/>
                    <a:pt x="2052201" y="1514724"/>
                    <a:pt x="2050246" y="151689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5539700" y="282593"/>
              <a:ext cx="409019" cy="179334"/>
            </a:xfrm>
            <a:custGeom>
              <a:rect b="b" l="l" r="r" t="t"/>
              <a:pathLst>
                <a:path extrusionOk="0" h="358669" w="818038">
                  <a:moveTo>
                    <a:pt x="812853" y="115871"/>
                  </a:moveTo>
                  <a:cubicBezTo>
                    <a:pt x="814171" y="116763"/>
                    <a:pt x="815573" y="117231"/>
                    <a:pt x="817018" y="117401"/>
                  </a:cubicBezTo>
                  <a:cubicBezTo>
                    <a:pt x="797936" y="175400"/>
                    <a:pt x="795854" y="239348"/>
                    <a:pt x="818038" y="296157"/>
                  </a:cubicBezTo>
                  <a:cubicBezTo>
                    <a:pt x="767763" y="319612"/>
                    <a:pt x="714257" y="333549"/>
                    <a:pt x="659477" y="341877"/>
                  </a:cubicBezTo>
                  <a:cubicBezTo>
                    <a:pt x="565216" y="357259"/>
                    <a:pt x="469298" y="360828"/>
                    <a:pt x="373932" y="357556"/>
                  </a:cubicBezTo>
                  <a:cubicBezTo>
                    <a:pt x="269301" y="350843"/>
                    <a:pt x="159826" y="334441"/>
                    <a:pt x="69092" y="278821"/>
                  </a:cubicBezTo>
                  <a:cubicBezTo>
                    <a:pt x="-28144" y="210879"/>
                    <a:pt x="-21089" y="100575"/>
                    <a:pt x="79801" y="41598"/>
                  </a:cubicBezTo>
                  <a:cubicBezTo>
                    <a:pt x="137599" y="10665"/>
                    <a:pt x="249837" y="0"/>
                    <a:pt x="348560" y="0"/>
                  </a:cubicBezTo>
                  <a:cubicBezTo>
                    <a:pt x="399983" y="0"/>
                    <a:pt x="447794" y="2889"/>
                    <a:pt x="482302" y="7351"/>
                  </a:cubicBezTo>
                  <a:cubicBezTo>
                    <a:pt x="527308" y="14022"/>
                    <a:pt x="571293" y="25919"/>
                    <a:pt x="615619" y="35947"/>
                  </a:cubicBezTo>
                  <a:cubicBezTo>
                    <a:pt x="643625" y="42533"/>
                    <a:pt x="669889" y="54388"/>
                    <a:pt x="697003" y="63735"/>
                  </a:cubicBezTo>
                  <a:cubicBezTo>
                    <a:pt x="725009" y="75803"/>
                    <a:pt x="754928" y="82559"/>
                    <a:pt x="780215" y="100065"/>
                  </a:cubicBezTo>
                  <a:cubicBezTo>
                    <a:pt x="787609" y="103209"/>
                    <a:pt x="795259" y="108308"/>
                    <a:pt x="803249" y="110347"/>
                  </a:cubicBezTo>
                  <a:cubicBezTo>
                    <a:pt x="803631" y="110602"/>
                    <a:pt x="804014" y="110815"/>
                    <a:pt x="804439" y="110985"/>
                  </a:cubicBezTo>
                  <a:cubicBezTo>
                    <a:pt x="805416" y="111410"/>
                    <a:pt x="806394" y="111834"/>
                    <a:pt x="807456" y="112259"/>
                  </a:cubicBezTo>
                  <a:cubicBezTo>
                    <a:pt x="807499" y="112259"/>
                    <a:pt x="807499" y="112302"/>
                    <a:pt x="807499" y="112302"/>
                  </a:cubicBezTo>
                  <a:cubicBezTo>
                    <a:pt x="809411" y="113577"/>
                    <a:pt x="811281" y="114724"/>
                    <a:pt x="812853" y="11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5999791" y="-125764"/>
              <a:ext cx="189754" cy="386581"/>
            </a:xfrm>
            <a:custGeom>
              <a:rect b="b" l="l" r="r" t="t"/>
              <a:pathLst>
                <a:path extrusionOk="0" h="773162" w="379509">
                  <a:moveTo>
                    <a:pt x="378340" y="138103"/>
                  </a:moveTo>
                  <a:cubicBezTo>
                    <a:pt x="382632" y="186584"/>
                    <a:pt x="374303" y="234556"/>
                    <a:pt x="366356" y="282187"/>
                  </a:cubicBezTo>
                  <a:cubicBezTo>
                    <a:pt x="355476" y="357778"/>
                    <a:pt x="336904" y="432051"/>
                    <a:pt x="317610" y="505856"/>
                  </a:cubicBezTo>
                  <a:cubicBezTo>
                    <a:pt x="300143" y="563431"/>
                    <a:pt x="282507" y="621005"/>
                    <a:pt x="266017" y="678834"/>
                  </a:cubicBezTo>
                  <a:cubicBezTo>
                    <a:pt x="255563" y="709640"/>
                    <a:pt x="245193" y="740658"/>
                    <a:pt x="241666" y="773163"/>
                  </a:cubicBezTo>
                  <a:cubicBezTo>
                    <a:pt x="226367" y="765812"/>
                    <a:pt x="211067" y="758164"/>
                    <a:pt x="194790" y="753065"/>
                  </a:cubicBezTo>
                  <a:cubicBezTo>
                    <a:pt x="176729" y="747881"/>
                    <a:pt x="158029" y="745417"/>
                    <a:pt x="139330" y="743250"/>
                  </a:cubicBezTo>
                  <a:cubicBezTo>
                    <a:pt x="138948" y="743845"/>
                    <a:pt x="138523" y="744397"/>
                    <a:pt x="138055" y="744949"/>
                  </a:cubicBezTo>
                  <a:cubicBezTo>
                    <a:pt x="127133" y="745289"/>
                    <a:pt x="116551" y="748476"/>
                    <a:pt x="106267" y="752343"/>
                  </a:cubicBezTo>
                  <a:cubicBezTo>
                    <a:pt x="106054" y="752343"/>
                    <a:pt x="105842" y="752343"/>
                    <a:pt x="105629" y="752343"/>
                  </a:cubicBezTo>
                  <a:cubicBezTo>
                    <a:pt x="105544" y="752470"/>
                    <a:pt x="105459" y="752598"/>
                    <a:pt x="105332" y="752683"/>
                  </a:cubicBezTo>
                  <a:cubicBezTo>
                    <a:pt x="98829" y="755147"/>
                    <a:pt x="92455" y="757909"/>
                    <a:pt x="86122" y="760416"/>
                  </a:cubicBezTo>
                  <a:cubicBezTo>
                    <a:pt x="82807" y="762030"/>
                    <a:pt x="79238" y="763433"/>
                    <a:pt x="75625" y="764750"/>
                  </a:cubicBezTo>
                  <a:cubicBezTo>
                    <a:pt x="73075" y="755402"/>
                    <a:pt x="67593" y="746989"/>
                    <a:pt x="64108" y="737981"/>
                  </a:cubicBezTo>
                  <a:cubicBezTo>
                    <a:pt x="52379" y="710192"/>
                    <a:pt x="39629" y="680407"/>
                    <a:pt x="29175" y="651641"/>
                  </a:cubicBezTo>
                  <a:cubicBezTo>
                    <a:pt x="22078" y="630905"/>
                    <a:pt x="13535" y="611360"/>
                    <a:pt x="7798" y="590497"/>
                  </a:cubicBezTo>
                  <a:cubicBezTo>
                    <a:pt x="-8139" y="455208"/>
                    <a:pt x="-3166" y="312355"/>
                    <a:pt x="56161" y="187476"/>
                  </a:cubicBezTo>
                  <a:cubicBezTo>
                    <a:pt x="96364" y="110611"/>
                    <a:pt x="149997" y="24993"/>
                    <a:pt x="239626" y="2813"/>
                  </a:cubicBezTo>
                  <a:cubicBezTo>
                    <a:pt x="280679" y="-8277"/>
                    <a:pt x="323135" y="15008"/>
                    <a:pt x="350334" y="44836"/>
                  </a:cubicBezTo>
                  <a:cubicBezTo>
                    <a:pt x="372093" y="70501"/>
                    <a:pt x="374983" y="105895"/>
                    <a:pt x="378340" y="138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191766" y="253551"/>
              <a:ext cx="355325" cy="178863"/>
            </a:xfrm>
            <a:custGeom>
              <a:rect b="b" l="l" r="r" t="t"/>
              <a:pathLst>
                <a:path extrusionOk="0" h="357726" w="710649">
                  <a:moveTo>
                    <a:pt x="674107" y="7266"/>
                  </a:moveTo>
                  <a:cubicBezTo>
                    <a:pt x="731692" y="28384"/>
                    <a:pt x="710910" y="71681"/>
                    <a:pt x="681841" y="108350"/>
                  </a:cubicBezTo>
                  <a:cubicBezTo>
                    <a:pt x="638196" y="152880"/>
                    <a:pt x="584393" y="185980"/>
                    <a:pt x="530293" y="216318"/>
                  </a:cubicBezTo>
                  <a:cubicBezTo>
                    <a:pt x="480825" y="246231"/>
                    <a:pt x="429275" y="273893"/>
                    <a:pt x="372454" y="286725"/>
                  </a:cubicBezTo>
                  <a:cubicBezTo>
                    <a:pt x="330509" y="297985"/>
                    <a:pt x="288903" y="310519"/>
                    <a:pt x="246405" y="319697"/>
                  </a:cubicBezTo>
                  <a:cubicBezTo>
                    <a:pt x="206541" y="327218"/>
                    <a:pt x="166423" y="333082"/>
                    <a:pt x="126645" y="341027"/>
                  </a:cubicBezTo>
                  <a:cubicBezTo>
                    <a:pt x="99021" y="346339"/>
                    <a:pt x="70675" y="346254"/>
                    <a:pt x="42881" y="350375"/>
                  </a:cubicBezTo>
                  <a:cubicBezTo>
                    <a:pt x="28516" y="352500"/>
                    <a:pt x="14407" y="355984"/>
                    <a:pt x="0" y="357726"/>
                  </a:cubicBezTo>
                  <a:cubicBezTo>
                    <a:pt x="9605" y="322757"/>
                    <a:pt x="13599" y="286427"/>
                    <a:pt x="14449" y="250226"/>
                  </a:cubicBezTo>
                  <a:cubicBezTo>
                    <a:pt x="14662" y="240453"/>
                    <a:pt x="14534" y="230722"/>
                    <a:pt x="13642" y="220950"/>
                  </a:cubicBezTo>
                  <a:cubicBezTo>
                    <a:pt x="94474" y="159381"/>
                    <a:pt x="184527" y="111835"/>
                    <a:pt x="279128" y="75165"/>
                  </a:cubicBezTo>
                  <a:cubicBezTo>
                    <a:pt x="368545" y="40918"/>
                    <a:pt x="461616" y="13639"/>
                    <a:pt x="557067" y="3569"/>
                  </a:cubicBezTo>
                  <a:cubicBezTo>
                    <a:pt x="577381" y="2125"/>
                    <a:pt x="598205" y="0"/>
                    <a:pt x="618817" y="0"/>
                  </a:cubicBezTo>
                  <a:cubicBezTo>
                    <a:pt x="637558" y="43"/>
                    <a:pt x="656130" y="1742"/>
                    <a:pt x="674107" y="7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6040050" y="503394"/>
              <a:ext cx="239547" cy="410342"/>
            </a:xfrm>
            <a:custGeom>
              <a:rect b="b" l="l" r="r" t="t"/>
              <a:pathLst>
                <a:path extrusionOk="0" h="820685" w="479094">
                  <a:moveTo>
                    <a:pt x="467221" y="614622"/>
                  </a:moveTo>
                  <a:cubicBezTo>
                    <a:pt x="477336" y="677678"/>
                    <a:pt x="494165" y="757220"/>
                    <a:pt x="451029" y="811310"/>
                  </a:cubicBezTo>
                  <a:cubicBezTo>
                    <a:pt x="442445" y="818321"/>
                    <a:pt x="429865" y="819511"/>
                    <a:pt x="419071" y="820573"/>
                  </a:cubicBezTo>
                  <a:cubicBezTo>
                    <a:pt x="393317" y="822273"/>
                    <a:pt x="372025" y="804342"/>
                    <a:pt x="351031" y="791935"/>
                  </a:cubicBezTo>
                  <a:cubicBezTo>
                    <a:pt x="308873" y="766738"/>
                    <a:pt x="269732" y="736485"/>
                    <a:pt x="237518" y="699221"/>
                  </a:cubicBezTo>
                  <a:cubicBezTo>
                    <a:pt x="205772" y="659620"/>
                    <a:pt x="175386" y="618659"/>
                    <a:pt x="150822" y="574087"/>
                  </a:cubicBezTo>
                  <a:cubicBezTo>
                    <a:pt x="127193" y="523693"/>
                    <a:pt x="111256" y="470070"/>
                    <a:pt x="91239" y="418190"/>
                  </a:cubicBezTo>
                  <a:cubicBezTo>
                    <a:pt x="61916" y="327558"/>
                    <a:pt x="39136" y="234674"/>
                    <a:pt x="19842" y="141365"/>
                  </a:cubicBezTo>
                  <a:cubicBezTo>
                    <a:pt x="11130" y="100277"/>
                    <a:pt x="-1109" y="59486"/>
                    <a:pt x="81" y="17081"/>
                  </a:cubicBezTo>
                  <a:cubicBezTo>
                    <a:pt x="55753" y="29743"/>
                    <a:pt x="115378" y="25112"/>
                    <a:pt x="167014" y="0"/>
                  </a:cubicBezTo>
                  <a:cubicBezTo>
                    <a:pt x="170371" y="12110"/>
                    <a:pt x="180061" y="21373"/>
                    <a:pt x="186945" y="31655"/>
                  </a:cubicBezTo>
                  <a:cubicBezTo>
                    <a:pt x="203860" y="54175"/>
                    <a:pt x="222899" y="74995"/>
                    <a:pt x="239983" y="97303"/>
                  </a:cubicBezTo>
                  <a:cubicBezTo>
                    <a:pt x="264675" y="128958"/>
                    <a:pt x="285584" y="163333"/>
                    <a:pt x="307428" y="196900"/>
                  </a:cubicBezTo>
                  <a:cubicBezTo>
                    <a:pt x="353921" y="263737"/>
                    <a:pt x="381672" y="340687"/>
                    <a:pt x="413461" y="415045"/>
                  </a:cubicBezTo>
                  <a:cubicBezTo>
                    <a:pt x="441297" y="478653"/>
                    <a:pt x="456809" y="546213"/>
                    <a:pt x="467221" y="614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5767991" y="445904"/>
              <a:ext cx="261836" cy="429686"/>
            </a:xfrm>
            <a:custGeom>
              <a:rect b="b" l="l" r="r" t="t"/>
              <a:pathLst>
                <a:path extrusionOk="0" h="859371" w="523671">
                  <a:moveTo>
                    <a:pt x="523672" y="127004"/>
                  </a:moveTo>
                  <a:cubicBezTo>
                    <a:pt x="507522" y="175995"/>
                    <a:pt x="502678" y="228683"/>
                    <a:pt x="485423" y="277589"/>
                  </a:cubicBezTo>
                  <a:cubicBezTo>
                    <a:pt x="460902" y="359341"/>
                    <a:pt x="424821" y="436546"/>
                    <a:pt x="386190" y="512391"/>
                  </a:cubicBezTo>
                  <a:cubicBezTo>
                    <a:pt x="363581" y="561212"/>
                    <a:pt x="339187" y="609014"/>
                    <a:pt x="312795" y="656221"/>
                  </a:cubicBezTo>
                  <a:cubicBezTo>
                    <a:pt x="287934" y="702323"/>
                    <a:pt x="262775" y="749444"/>
                    <a:pt x="223719" y="785306"/>
                  </a:cubicBezTo>
                  <a:cubicBezTo>
                    <a:pt x="186533" y="818703"/>
                    <a:pt x="145693" y="860386"/>
                    <a:pt x="92060" y="859324"/>
                  </a:cubicBezTo>
                  <a:cubicBezTo>
                    <a:pt x="35112" y="861449"/>
                    <a:pt x="8848" y="791085"/>
                    <a:pt x="3153" y="743836"/>
                  </a:cubicBezTo>
                  <a:cubicBezTo>
                    <a:pt x="-6621" y="682777"/>
                    <a:pt x="7913" y="621463"/>
                    <a:pt x="25040" y="562954"/>
                  </a:cubicBezTo>
                  <a:cubicBezTo>
                    <a:pt x="49222" y="469858"/>
                    <a:pt x="93930" y="384325"/>
                    <a:pt x="133495" y="297220"/>
                  </a:cubicBezTo>
                  <a:cubicBezTo>
                    <a:pt x="164137" y="240495"/>
                    <a:pt x="201280" y="187255"/>
                    <a:pt x="238976" y="135034"/>
                  </a:cubicBezTo>
                  <a:cubicBezTo>
                    <a:pt x="259758" y="109158"/>
                    <a:pt x="281772" y="84556"/>
                    <a:pt x="304381" y="60166"/>
                  </a:cubicBezTo>
                  <a:cubicBezTo>
                    <a:pt x="325460" y="37944"/>
                    <a:pt x="351384" y="21203"/>
                    <a:pt x="373270" y="0"/>
                  </a:cubicBezTo>
                  <a:cubicBezTo>
                    <a:pt x="401659" y="71809"/>
                    <a:pt x="449640" y="108563"/>
                    <a:pt x="523672" y="127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6134095" y="444440"/>
              <a:ext cx="421136" cy="188105"/>
            </a:xfrm>
            <a:custGeom>
              <a:rect b="b" l="l" r="r" t="t"/>
              <a:pathLst>
                <a:path extrusionOk="0" h="376209" w="842272">
                  <a:moveTo>
                    <a:pt x="842272" y="345613"/>
                  </a:moveTo>
                  <a:cubicBezTo>
                    <a:pt x="842145" y="348630"/>
                    <a:pt x="840572" y="351392"/>
                    <a:pt x="838617" y="353559"/>
                  </a:cubicBezTo>
                  <a:cubicBezTo>
                    <a:pt x="814648" y="377014"/>
                    <a:pt x="758126" y="376546"/>
                    <a:pt x="714650" y="376079"/>
                  </a:cubicBezTo>
                  <a:cubicBezTo>
                    <a:pt x="708530" y="375994"/>
                    <a:pt x="702666" y="375951"/>
                    <a:pt x="697226" y="375951"/>
                  </a:cubicBezTo>
                  <a:cubicBezTo>
                    <a:pt x="691999" y="375951"/>
                    <a:pt x="687111" y="376036"/>
                    <a:pt x="682692" y="376206"/>
                  </a:cubicBezTo>
                  <a:cubicBezTo>
                    <a:pt x="642913" y="376036"/>
                    <a:pt x="602582" y="368558"/>
                    <a:pt x="563357" y="360655"/>
                  </a:cubicBezTo>
                  <a:cubicBezTo>
                    <a:pt x="518903" y="352709"/>
                    <a:pt x="473005" y="338857"/>
                    <a:pt x="430210" y="323051"/>
                  </a:cubicBezTo>
                  <a:cubicBezTo>
                    <a:pt x="370542" y="305587"/>
                    <a:pt x="314657" y="278309"/>
                    <a:pt x="257837" y="253452"/>
                  </a:cubicBezTo>
                  <a:cubicBezTo>
                    <a:pt x="195789" y="226428"/>
                    <a:pt x="133402" y="198639"/>
                    <a:pt x="76029" y="162522"/>
                  </a:cubicBezTo>
                  <a:cubicBezTo>
                    <a:pt x="59243" y="150753"/>
                    <a:pt x="41436" y="138940"/>
                    <a:pt x="25499" y="125726"/>
                  </a:cubicBezTo>
                  <a:cubicBezTo>
                    <a:pt x="17934" y="118460"/>
                    <a:pt x="9732" y="111194"/>
                    <a:pt x="0" y="106690"/>
                  </a:cubicBezTo>
                  <a:cubicBezTo>
                    <a:pt x="43433" y="80516"/>
                    <a:pt x="88099" y="49116"/>
                    <a:pt x="107053" y="82"/>
                  </a:cubicBezTo>
                  <a:cubicBezTo>
                    <a:pt x="107096" y="82"/>
                    <a:pt x="107096" y="82"/>
                    <a:pt x="107096" y="82"/>
                  </a:cubicBezTo>
                  <a:cubicBezTo>
                    <a:pt x="139054" y="-768"/>
                    <a:pt x="170460" y="5138"/>
                    <a:pt x="201612" y="11384"/>
                  </a:cubicBezTo>
                  <a:cubicBezTo>
                    <a:pt x="254947" y="20732"/>
                    <a:pt x="308197" y="31015"/>
                    <a:pt x="359833" y="47416"/>
                  </a:cubicBezTo>
                  <a:cubicBezTo>
                    <a:pt x="438752" y="71848"/>
                    <a:pt x="517883" y="96917"/>
                    <a:pt x="591915" y="133926"/>
                  </a:cubicBezTo>
                  <a:cubicBezTo>
                    <a:pt x="676444" y="180071"/>
                    <a:pt x="770068" y="221881"/>
                    <a:pt x="826718" y="303420"/>
                  </a:cubicBezTo>
                  <a:cubicBezTo>
                    <a:pt x="835175" y="316040"/>
                    <a:pt x="841720" y="330317"/>
                    <a:pt x="842272" y="345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5649909" y="-24112"/>
              <a:ext cx="376986" cy="353742"/>
            </a:xfrm>
            <a:custGeom>
              <a:rect b="b" l="l" r="r" t="t"/>
              <a:pathLst>
                <a:path extrusionOk="0" h="707484" w="753971">
                  <a:moveTo>
                    <a:pt x="691584" y="434994"/>
                  </a:moveTo>
                  <a:cubicBezTo>
                    <a:pt x="713173" y="479481"/>
                    <a:pt x="730172" y="526816"/>
                    <a:pt x="753971" y="570071"/>
                  </a:cubicBezTo>
                  <a:cubicBezTo>
                    <a:pt x="706968" y="591528"/>
                    <a:pt x="660348" y="619657"/>
                    <a:pt x="629281" y="661467"/>
                  </a:cubicBezTo>
                  <a:cubicBezTo>
                    <a:pt x="620102" y="675957"/>
                    <a:pt x="612070" y="691423"/>
                    <a:pt x="605355" y="707484"/>
                  </a:cubicBezTo>
                  <a:cubicBezTo>
                    <a:pt x="604250" y="706550"/>
                    <a:pt x="603060" y="705742"/>
                    <a:pt x="601743" y="705148"/>
                  </a:cubicBezTo>
                  <a:cubicBezTo>
                    <a:pt x="596940" y="702258"/>
                    <a:pt x="593115" y="698222"/>
                    <a:pt x="589206" y="694270"/>
                  </a:cubicBezTo>
                  <a:cubicBezTo>
                    <a:pt x="585551" y="690616"/>
                    <a:pt x="581088" y="690871"/>
                    <a:pt x="577859" y="693038"/>
                  </a:cubicBezTo>
                  <a:cubicBezTo>
                    <a:pt x="568339" y="688236"/>
                    <a:pt x="558267" y="684327"/>
                    <a:pt x="548705" y="679993"/>
                  </a:cubicBezTo>
                  <a:cubicBezTo>
                    <a:pt x="532470" y="668776"/>
                    <a:pt x="516491" y="657218"/>
                    <a:pt x="500682" y="645364"/>
                  </a:cubicBezTo>
                  <a:cubicBezTo>
                    <a:pt x="464983" y="618510"/>
                    <a:pt x="432812" y="587449"/>
                    <a:pt x="397666" y="559916"/>
                  </a:cubicBezTo>
                  <a:cubicBezTo>
                    <a:pt x="355975" y="523756"/>
                    <a:pt x="312415" y="489509"/>
                    <a:pt x="272381" y="451523"/>
                  </a:cubicBezTo>
                  <a:cubicBezTo>
                    <a:pt x="231286" y="412517"/>
                    <a:pt x="192485" y="371174"/>
                    <a:pt x="152111" y="331403"/>
                  </a:cubicBezTo>
                  <a:cubicBezTo>
                    <a:pt x="107573" y="289635"/>
                    <a:pt x="64055" y="245402"/>
                    <a:pt x="31204" y="193607"/>
                  </a:cubicBezTo>
                  <a:cubicBezTo>
                    <a:pt x="5025" y="151074"/>
                    <a:pt x="-15034" y="79223"/>
                    <a:pt x="15055" y="34608"/>
                  </a:cubicBezTo>
                  <a:cubicBezTo>
                    <a:pt x="32989" y="17399"/>
                    <a:pt x="59295" y="12045"/>
                    <a:pt x="82584" y="5587"/>
                  </a:cubicBezTo>
                  <a:cubicBezTo>
                    <a:pt x="120365" y="-4228"/>
                    <a:pt x="159931" y="-107"/>
                    <a:pt x="197372" y="10176"/>
                  </a:cubicBezTo>
                  <a:cubicBezTo>
                    <a:pt x="230733" y="16039"/>
                    <a:pt x="258612" y="34820"/>
                    <a:pt x="287341" y="51434"/>
                  </a:cubicBezTo>
                  <a:cubicBezTo>
                    <a:pt x="317812" y="66815"/>
                    <a:pt x="345691" y="85724"/>
                    <a:pt x="373315" y="105737"/>
                  </a:cubicBezTo>
                  <a:cubicBezTo>
                    <a:pt x="432132" y="144403"/>
                    <a:pt x="487550" y="187063"/>
                    <a:pt x="537698" y="236479"/>
                  </a:cubicBezTo>
                  <a:cubicBezTo>
                    <a:pt x="572844" y="264778"/>
                    <a:pt x="600043" y="300555"/>
                    <a:pt x="626349" y="336841"/>
                  </a:cubicBezTo>
                  <a:cubicBezTo>
                    <a:pt x="644368" y="359829"/>
                    <a:pt x="660985" y="382434"/>
                    <a:pt x="676922" y="406483"/>
                  </a:cubicBezTo>
                  <a:cubicBezTo>
                    <a:pt x="681852" y="415916"/>
                    <a:pt x="686569" y="425519"/>
                    <a:pt x="691584" y="4349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6132608" y="-27501"/>
              <a:ext cx="291240" cy="378589"/>
            </a:xfrm>
            <a:custGeom>
              <a:rect b="b" l="l" r="r" t="t"/>
              <a:pathLst>
                <a:path extrusionOk="0" h="757177" w="582480">
                  <a:moveTo>
                    <a:pt x="582098" y="144297"/>
                  </a:moveTo>
                  <a:cubicBezTo>
                    <a:pt x="585456" y="190994"/>
                    <a:pt x="566076" y="235269"/>
                    <a:pt x="547632" y="277079"/>
                  </a:cubicBezTo>
                  <a:cubicBezTo>
                    <a:pt x="520773" y="337288"/>
                    <a:pt x="479167" y="388999"/>
                    <a:pt x="439602" y="441219"/>
                  </a:cubicBezTo>
                  <a:cubicBezTo>
                    <a:pt x="414995" y="472365"/>
                    <a:pt x="387031" y="500663"/>
                    <a:pt x="362425" y="531979"/>
                  </a:cubicBezTo>
                  <a:cubicBezTo>
                    <a:pt x="326216" y="575022"/>
                    <a:pt x="282953" y="615217"/>
                    <a:pt x="244025" y="656645"/>
                  </a:cubicBezTo>
                  <a:cubicBezTo>
                    <a:pt x="206796" y="691827"/>
                    <a:pt x="173478" y="729899"/>
                    <a:pt x="129110" y="757178"/>
                  </a:cubicBezTo>
                  <a:cubicBezTo>
                    <a:pt x="124945" y="715452"/>
                    <a:pt x="108158" y="674746"/>
                    <a:pt x="77687" y="645343"/>
                  </a:cubicBezTo>
                  <a:cubicBezTo>
                    <a:pt x="56225" y="626817"/>
                    <a:pt x="31746" y="612243"/>
                    <a:pt x="9052" y="595289"/>
                  </a:cubicBezTo>
                  <a:cubicBezTo>
                    <a:pt x="6120" y="593250"/>
                    <a:pt x="3102" y="591295"/>
                    <a:pt x="0" y="589426"/>
                  </a:cubicBezTo>
                  <a:cubicBezTo>
                    <a:pt x="20144" y="546766"/>
                    <a:pt x="41691" y="504870"/>
                    <a:pt x="63450" y="462975"/>
                  </a:cubicBezTo>
                  <a:cubicBezTo>
                    <a:pt x="84869" y="422099"/>
                    <a:pt x="103653" y="379736"/>
                    <a:pt x="128175" y="340602"/>
                  </a:cubicBezTo>
                  <a:cubicBezTo>
                    <a:pt x="174880" y="266839"/>
                    <a:pt x="230680" y="199492"/>
                    <a:pt x="287925" y="133760"/>
                  </a:cubicBezTo>
                  <a:cubicBezTo>
                    <a:pt x="311087" y="107585"/>
                    <a:pt x="335353" y="82559"/>
                    <a:pt x="360257" y="57999"/>
                  </a:cubicBezTo>
                  <a:cubicBezTo>
                    <a:pt x="387074" y="30593"/>
                    <a:pt x="425280" y="0"/>
                    <a:pt x="464633" y="0"/>
                  </a:cubicBezTo>
                  <a:cubicBezTo>
                    <a:pt x="476363" y="0"/>
                    <a:pt x="488220" y="2719"/>
                    <a:pt x="499907" y="9050"/>
                  </a:cubicBezTo>
                  <a:cubicBezTo>
                    <a:pt x="545805" y="37137"/>
                    <a:pt x="577933" y="90462"/>
                    <a:pt x="582098" y="144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1890744" y="4204744"/>
            <a:ext cx="1784103" cy="822130"/>
            <a:chOff x="1890744" y="4204744"/>
            <a:chExt cx="1784103" cy="822130"/>
          </a:xfrm>
        </p:grpSpPr>
        <p:grpSp>
          <p:nvGrpSpPr>
            <p:cNvPr id="973" name="Google Shape;973;p27"/>
            <p:cNvGrpSpPr/>
            <p:nvPr/>
          </p:nvGrpSpPr>
          <p:grpSpPr>
            <a:xfrm rot="514158">
              <a:off x="1923750" y="4329559"/>
              <a:ext cx="1718089" cy="572500"/>
              <a:chOff x="3846661" y="8659131"/>
              <a:chExt cx="3436305" cy="1145076"/>
            </a:xfrm>
          </p:grpSpPr>
          <p:sp>
            <p:nvSpPr>
              <p:cNvPr id="974" name="Google Shape;974;p27"/>
              <p:cNvSpPr/>
              <p:nvPr/>
            </p:nvSpPr>
            <p:spPr>
              <a:xfrm>
                <a:off x="3846661" y="8659131"/>
                <a:ext cx="713885" cy="1081561"/>
              </a:xfrm>
              <a:custGeom>
                <a:rect b="b" l="l" r="r" t="t"/>
                <a:pathLst>
                  <a:path extrusionOk="0" h="1081561" w="713885">
                    <a:moveTo>
                      <a:pt x="638339" y="520763"/>
                    </a:moveTo>
                    <a:cubicBezTo>
                      <a:pt x="595384" y="517801"/>
                      <a:pt x="553116" y="517526"/>
                      <a:pt x="510024" y="512980"/>
                    </a:cubicBezTo>
                    <a:cubicBezTo>
                      <a:pt x="481226" y="510156"/>
                      <a:pt x="452292" y="508296"/>
                      <a:pt x="423426" y="506505"/>
                    </a:cubicBezTo>
                    <a:cubicBezTo>
                      <a:pt x="399577" y="502923"/>
                      <a:pt x="378684" y="518697"/>
                      <a:pt x="370505" y="540462"/>
                    </a:cubicBezTo>
                    <a:cubicBezTo>
                      <a:pt x="362533" y="562572"/>
                      <a:pt x="350505" y="588540"/>
                      <a:pt x="358615" y="611958"/>
                    </a:cubicBezTo>
                    <a:cubicBezTo>
                      <a:pt x="390711" y="660105"/>
                      <a:pt x="501914" y="638959"/>
                      <a:pt x="554353" y="650806"/>
                    </a:cubicBezTo>
                    <a:cubicBezTo>
                      <a:pt x="556896" y="683317"/>
                      <a:pt x="545350" y="715208"/>
                      <a:pt x="540264" y="747099"/>
                    </a:cubicBezTo>
                    <a:cubicBezTo>
                      <a:pt x="531673" y="795934"/>
                      <a:pt x="506381" y="843667"/>
                      <a:pt x="462945" y="869910"/>
                    </a:cubicBezTo>
                    <a:cubicBezTo>
                      <a:pt x="425969" y="888713"/>
                      <a:pt x="385969" y="876040"/>
                      <a:pt x="351536" y="857856"/>
                    </a:cubicBezTo>
                    <a:cubicBezTo>
                      <a:pt x="323976" y="845389"/>
                      <a:pt x="303152" y="823485"/>
                      <a:pt x="287413" y="798000"/>
                    </a:cubicBezTo>
                    <a:cubicBezTo>
                      <a:pt x="263908" y="764387"/>
                      <a:pt x="243221" y="725953"/>
                      <a:pt x="230231" y="686554"/>
                    </a:cubicBezTo>
                    <a:cubicBezTo>
                      <a:pt x="218753" y="652459"/>
                      <a:pt x="203564" y="620844"/>
                      <a:pt x="198341" y="584338"/>
                    </a:cubicBezTo>
                    <a:cubicBezTo>
                      <a:pt x="191812" y="500237"/>
                      <a:pt x="190643" y="411866"/>
                      <a:pt x="224939" y="332930"/>
                    </a:cubicBezTo>
                    <a:cubicBezTo>
                      <a:pt x="245282" y="290226"/>
                      <a:pt x="274080" y="252618"/>
                      <a:pt x="313392" y="225617"/>
                    </a:cubicBezTo>
                    <a:cubicBezTo>
                      <a:pt x="363083" y="195862"/>
                      <a:pt x="421983" y="178298"/>
                      <a:pt x="480539" y="183463"/>
                    </a:cubicBezTo>
                    <a:cubicBezTo>
                      <a:pt x="508580" y="185668"/>
                      <a:pt x="535178" y="195586"/>
                      <a:pt x="560676" y="207158"/>
                    </a:cubicBezTo>
                    <a:cubicBezTo>
                      <a:pt x="583975" y="217421"/>
                      <a:pt x="608511" y="234365"/>
                      <a:pt x="635040" y="227201"/>
                    </a:cubicBezTo>
                    <a:cubicBezTo>
                      <a:pt x="679026" y="214803"/>
                      <a:pt x="724593" y="115962"/>
                      <a:pt x="707549" y="74153"/>
                    </a:cubicBezTo>
                    <a:cubicBezTo>
                      <a:pt x="698270" y="56175"/>
                      <a:pt x="684181" y="40127"/>
                      <a:pt x="666999" y="29726"/>
                    </a:cubicBezTo>
                    <a:cubicBezTo>
                      <a:pt x="655040" y="22356"/>
                      <a:pt x="636209" y="9269"/>
                      <a:pt x="623288" y="20496"/>
                    </a:cubicBezTo>
                    <a:cubicBezTo>
                      <a:pt x="593528" y="6652"/>
                      <a:pt x="560401" y="2657"/>
                      <a:pt x="527962" y="1003"/>
                    </a:cubicBezTo>
                    <a:cubicBezTo>
                      <a:pt x="484594" y="-856"/>
                      <a:pt x="440471" y="-787"/>
                      <a:pt x="397584" y="6996"/>
                    </a:cubicBezTo>
                    <a:cubicBezTo>
                      <a:pt x="328375" y="22425"/>
                      <a:pt x="267688" y="62512"/>
                      <a:pt x="207276" y="97985"/>
                    </a:cubicBezTo>
                    <a:cubicBezTo>
                      <a:pt x="162534" y="134146"/>
                      <a:pt x="124115" y="178504"/>
                      <a:pt x="91812" y="226031"/>
                    </a:cubicBezTo>
                    <a:cubicBezTo>
                      <a:pt x="63840" y="275830"/>
                      <a:pt x="43771" y="330313"/>
                      <a:pt x="25558" y="384383"/>
                    </a:cubicBezTo>
                    <a:cubicBezTo>
                      <a:pt x="9888" y="434596"/>
                      <a:pt x="5421" y="487288"/>
                      <a:pt x="1847" y="539498"/>
                    </a:cubicBezTo>
                    <a:cubicBezTo>
                      <a:pt x="-3445" y="603004"/>
                      <a:pt x="2947" y="666510"/>
                      <a:pt x="17036" y="728570"/>
                    </a:cubicBezTo>
                    <a:cubicBezTo>
                      <a:pt x="30438" y="799033"/>
                      <a:pt x="66245" y="862333"/>
                      <a:pt x="101228" y="924117"/>
                    </a:cubicBezTo>
                    <a:cubicBezTo>
                      <a:pt x="124321" y="963103"/>
                      <a:pt x="160953" y="990998"/>
                      <a:pt x="196966" y="1017241"/>
                    </a:cubicBezTo>
                    <a:cubicBezTo>
                      <a:pt x="243083" y="1053816"/>
                      <a:pt x="297172" y="1079508"/>
                      <a:pt x="356760" y="1081230"/>
                    </a:cubicBezTo>
                    <a:cubicBezTo>
                      <a:pt x="453185" y="1085156"/>
                      <a:pt x="597515" y="1054711"/>
                      <a:pt x="649886" y="965444"/>
                    </a:cubicBezTo>
                    <a:cubicBezTo>
                      <a:pt x="668442" y="932176"/>
                      <a:pt x="675246" y="894086"/>
                      <a:pt x="682944" y="857167"/>
                    </a:cubicBezTo>
                    <a:cubicBezTo>
                      <a:pt x="702944" y="760048"/>
                      <a:pt x="708923" y="660725"/>
                      <a:pt x="713459" y="561815"/>
                    </a:cubicBezTo>
                    <a:cubicBezTo>
                      <a:pt x="719164" y="520074"/>
                      <a:pt x="666243" y="524069"/>
                      <a:pt x="638339" y="5207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4622671" y="8739778"/>
                <a:ext cx="659515" cy="1064429"/>
              </a:xfrm>
              <a:custGeom>
                <a:rect b="b" l="l" r="r" t="t"/>
                <a:pathLst>
                  <a:path extrusionOk="0" h="1064429" w="659515">
                    <a:moveTo>
                      <a:pt x="330368" y="6249"/>
                    </a:moveTo>
                    <a:cubicBezTo>
                      <a:pt x="258273" y="-2912"/>
                      <a:pt x="176898" y="-7389"/>
                      <a:pt x="112706" y="32285"/>
                    </a:cubicBezTo>
                    <a:cubicBezTo>
                      <a:pt x="100472" y="40275"/>
                      <a:pt x="83084" y="53362"/>
                      <a:pt x="87277" y="69893"/>
                    </a:cubicBezTo>
                    <a:cubicBezTo>
                      <a:pt x="77380" y="78296"/>
                      <a:pt x="76624" y="93174"/>
                      <a:pt x="73462" y="105090"/>
                    </a:cubicBezTo>
                    <a:cubicBezTo>
                      <a:pt x="68583" y="129267"/>
                      <a:pt x="66108" y="153925"/>
                      <a:pt x="62809" y="178446"/>
                    </a:cubicBezTo>
                    <a:cubicBezTo>
                      <a:pt x="57242" y="222873"/>
                      <a:pt x="51882" y="267369"/>
                      <a:pt x="47483" y="311933"/>
                    </a:cubicBezTo>
                    <a:cubicBezTo>
                      <a:pt x="41229" y="373304"/>
                      <a:pt x="37999" y="434537"/>
                      <a:pt x="33188" y="496115"/>
                    </a:cubicBezTo>
                    <a:cubicBezTo>
                      <a:pt x="27621" y="555971"/>
                      <a:pt x="19373" y="615620"/>
                      <a:pt x="17655" y="675820"/>
                    </a:cubicBezTo>
                    <a:cubicBezTo>
                      <a:pt x="13737" y="763296"/>
                      <a:pt x="9408" y="850841"/>
                      <a:pt x="5284" y="938317"/>
                    </a:cubicBezTo>
                    <a:cubicBezTo>
                      <a:pt x="679" y="1008367"/>
                      <a:pt x="-20558" y="1059062"/>
                      <a:pt x="73668" y="1063883"/>
                    </a:cubicBezTo>
                    <a:cubicBezTo>
                      <a:pt x="91675" y="1065054"/>
                      <a:pt x="112912" y="1065674"/>
                      <a:pt x="125765" y="1051140"/>
                    </a:cubicBezTo>
                    <a:cubicBezTo>
                      <a:pt x="151331" y="1016219"/>
                      <a:pt x="152637" y="969175"/>
                      <a:pt x="159648" y="927710"/>
                    </a:cubicBezTo>
                    <a:cubicBezTo>
                      <a:pt x="170644" y="845400"/>
                      <a:pt x="177448" y="762676"/>
                      <a:pt x="190575" y="680710"/>
                    </a:cubicBezTo>
                    <a:cubicBezTo>
                      <a:pt x="234630" y="671825"/>
                      <a:pt x="279922" y="671894"/>
                      <a:pt x="324733" y="671274"/>
                    </a:cubicBezTo>
                    <a:cubicBezTo>
                      <a:pt x="342740" y="718869"/>
                      <a:pt x="346038" y="771079"/>
                      <a:pt x="355386" y="821154"/>
                    </a:cubicBezTo>
                    <a:cubicBezTo>
                      <a:pt x="363839" y="886727"/>
                      <a:pt x="379028" y="949889"/>
                      <a:pt x="389543" y="1015392"/>
                    </a:cubicBezTo>
                    <a:cubicBezTo>
                      <a:pt x="397997" y="1046870"/>
                      <a:pt x="440059" y="1041980"/>
                      <a:pt x="465419" y="1039775"/>
                    </a:cubicBezTo>
                    <a:cubicBezTo>
                      <a:pt x="516003" y="1040740"/>
                      <a:pt x="514285" y="986119"/>
                      <a:pt x="516691" y="949062"/>
                    </a:cubicBezTo>
                    <a:cubicBezTo>
                      <a:pt x="520746" y="862275"/>
                      <a:pt x="512979" y="775556"/>
                      <a:pt x="501983" y="689527"/>
                    </a:cubicBezTo>
                    <a:cubicBezTo>
                      <a:pt x="496347" y="605908"/>
                      <a:pt x="481364" y="635595"/>
                      <a:pt x="549268" y="590272"/>
                    </a:cubicBezTo>
                    <a:cubicBezTo>
                      <a:pt x="623151" y="536478"/>
                      <a:pt x="653185" y="442114"/>
                      <a:pt x="658821" y="354018"/>
                    </a:cubicBezTo>
                    <a:cubicBezTo>
                      <a:pt x="664869" y="276392"/>
                      <a:pt x="630780" y="198145"/>
                      <a:pt x="582189" y="139047"/>
                    </a:cubicBezTo>
                    <a:cubicBezTo>
                      <a:pt x="516278" y="65623"/>
                      <a:pt x="426107" y="24364"/>
                      <a:pt x="330368" y="6249"/>
                    </a:cubicBezTo>
                    <a:close/>
                    <a:moveTo>
                      <a:pt x="288032" y="508720"/>
                    </a:moveTo>
                    <a:cubicBezTo>
                      <a:pt x="257791" y="508651"/>
                      <a:pt x="225489" y="505758"/>
                      <a:pt x="198342" y="491362"/>
                    </a:cubicBezTo>
                    <a:cubicBezTo>
                      <a:pt x="198135" y="424550"/>
                      <a:pt x="202878" y="357806"/>
                      <a:pt x="205352" y="291063"/>
                    </a:cubicBezTo>
                    <a:cubicBezTo>
                      <a:pt x="206177" y="275014"/>
                      <a:pt x="208651" y="259241"/>
                      <a:pt x="210919" y="243330"/>
                    </a:cubicBezTo>
                    <a:cubicBezTo>
                      <a:pt x="212706" y="217018"/>
                      <a:pt x="218754" y="186849"/>
                      <a:pt x="248170" y="179548"/>
                    </a:cubicBezTo>
                    <a:cubicBezTo>
                      <a:pt x="289544" y="170663"/>
                      <a:pt x="332362" y="185058"/>
                      <a:pt x="370025" y="202967"/>
                    </a:cubicBezTo>
                    <a:cubicBezTo>
                      <a:pt x="417722" y="225146"/>
                      <a:pt x="451261" y="269986"/>
                      <a:pt x="468925" y="318683"/>
                    </a:cubicBezTo>
                    <a:cubicBezTo>
                      <a:pt x="483495" y="365865"/>
                      <a:pt x="468925" y="420073"/>
                      <a:pt x="438615" y="458094"/>
                    </a:cubicBezTo>
                    <a:cubicBezTo>
                      <a:pt x="400952" y="500386"/>
                      <a:pt x="341709" y="506654"/>
                      <a:pt x="288032" y="5087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5320804" y="8748040"/>
                <a:ext cx="487770" cy="921075"/>
              </a:xfrm>
              <a:custGeom>
                <a:rect b="b" l="l" r="r" t="t"/>
                <a:pathLst>
                  <a:path extrusionOk="0" h="921075" w="487770">
                    <a:moveTo>
                      <a:pt x="483572" y="75131"/>
                    </a:moveTo>
                    <a:cubicBezTo>
                      <a:pt x="461167" y="20235"/>
                      <a:pt x="273813" y="16860"/>
                      <a:pt x="216631" y="7079"/>
                    </a:cubicBezTo>
                    <a:cubicBezTo>
                      <a:pt x="188041" y="3015"/>
                      <a:pt x="159243" y="260"/>
                      <a:pt x="130309" y="329"/>
                    </a:cubicBezTo>
                    <a:cubicBezTo>
                      <a:pt x="111202" y="1155"/>
                      <a:pt x="84467" y="-5388"/>
                      <a:pt x="74433" y="15964"/>
                    </a:cubicBezTo>
                    <a:cubicBezTo>
                      <a:pt x="68522" y="25332"/>
                      <a:pt x="67491" y="36421"/>
                      <a:pt x="67079" y="47235"/>
                    </a:cubicBezTo>
                    <a:cubicBezTo>
                      <a:pt x="54502" y="103853"/>
                      <a:pt x="47491" y="161436"/>
                      <a:pt x="38007" y="218606"/>
                    </a:cubicBezTo>
                    <a:cubicBezTo>
                      <a:pt x="23986" y="300640"/>
                      <a:pt x="17732" y="383777"/>
                      <a:pt x="9416" y="466569"/>
                    </a:cubicBezTo>
                    <a:cubicBezTo>
                      <a:pt x="-2680" y="570645"/>
                      <a:pt x="-1924" y="675685"/>
                      <a:pt x="4949" y="780106"/>
                    </a:cubicBezTo>
                    <a:cubicBezTo>
                      <a:pt x="10653" y="813305"/>
                      <a:pt x="550" y="859523"/>
                      <a:pt x="31478" y="881564"/>
                    </a:cubicBezTo>
                    <a:cubicBezTo>
                      <a:pt x="58557" y="900574"/>
                      <a:pt x="92096" y="904983"/>
                      <a:pt x="123780" y="910906"/>
                    </a:cubicBezTo>
                    <a:cubicBezTo>
                      <a:pt x="164742" y="920687"/>
                      <a:pt x="206941" y="920687"/>
                      <a:pt x="248728" y="921031"/>
                    </a:cubicBezTo>
                    <a:cubicBezTo>
                      <a:pt x="346871" y="920549"/>
                      <a:pt x="430514" y="931088"/>
                      <a:pt x="426047" y="802973"/>
                    </a:cubicBezTo>
                    <a:cubicBezTo>
                      <a:pt x="422816" y="778866"/>
                      <a:pt x="395256" y="772253"/>
                      <a:pt x="374844" y="769567"/>
                    </a:cubicBezTo>
                    <a:cubicBezTo>
                      <a:pt x="344466" y="765641"/>
                      <a:pt x="313813" y="768465"/>
                      <a:pt x="283367" y="766881"/>
                    </a:cubicBezTo>
                    <a:cubicBezTo>
                      <a:pt x="236494" y="763092"/>
                      <a:pt x="191889" y="758546"/>
                      <a:pt x="146254" y="744220"/>
                    </a:cubicBezTo>
                    <a:cubicBezTo>
                      <a:pt x="135463" y="712191"/>
                      <a:pt x="137182" y="676098"/>
                      <a:pt x="136082" y="642417"/>
                    </a:cubicBezTo>
                    <a:cubicBezTo>
                      <a:pt x="135738" y="606944"/>
                      <a:pt x="135945" y="571334"/>
                      <a:pt x="135876" y="535792"/>
                    </a:cubicBezTo>
                    <a:cubicBezTo>
                      <a:pt x="135945" y="530282"/>
                      <a:pt x="135463" y="524565"/>
                      <a:pt x="136013" y="518986"/>
                    </a:cubicBezTo>
                    <a:cubicBezTo>
                      <a:pt x="144742" y="508585"/>
                      <a:pt x="160549" y="508379"/>
                      <a:pt x="172852" y="504659"/>
                    </a:cubicBezTo>
                    <a:cubicBezTo>
                      <a:pt x="206528" y="497358"/>
                      <a:pt x="242680" y="495429"/>
                      <a:pt x="277594" y="498253"/>
                    </a:cubicBezTo>
                    <a:cubicBezTo>
                      <a:pt x="306184" y="500389"/>
                      <a:pt x="334707" y="503282"/>
                      <a:pt x="363366" y="504384"/>
                    </a:cubicBezTo>
                    <a:cubicBezTo>
                      <a:pt x="389139" y="506657"/>
                      <a:pt x="408658" y="505761"/>
                      <a:pt x="418555" y="477934"/>
                    </a:cubicBezTo>
                    <a:cubicBezTo>
                      <a:pt x="424603" y="462781"/>
                      <a:pt x="425909" y="446250"/>
                      <a:pt x="427215" y="430132"/>
                    </a:cubicBezTo>
                    <a:cubicBezTo>
                      <a:pt x="427971" y="419112"/>
                      <a:pt x="428383" y="405956"/>
                      <a:pt x="422266" y="395900"/>
                    </a:cubicBezTo>
                    <a:cubicBezTo>
                      <a:pt x="394088" y="358085"/>
                      <a:pt x="328590" y="358705"/>
                      <a:pt x="285635" y="349613"/>
                    </a:cubicBezTo>
                    <a:cubicBezTo>
                      <a:pt x="247903" y="342381"/>
                      <a:pt x="209896" y="338799"/>
                      <a:pt x="171752" y="335286"/>
                    </a:cubicBezTo>
                    <a:cubicBezTo>
                      <a:pt x="159037" y="296094"/>
                      <a:pt x="162611" y="252149"/>
                      <a:pt x="168797" y="211855"/>
                    </a:cubicBezTo>
                    <a:cubicBezTo>
                      <a:pt x="170927" y="199939"/>
                      <a:pt x="172783" y="188023"/>
                      <a:pt x="174570" y="176038"/>
                    </a:cubicBezTo>
                    <a:cubicBezTo>
                      <a:pt x="176288" y="171975"/>
                      <a:pt x="181649" y="170321"/>
                      <a:pt x="185429" y="168600"/>
                    </a:cubicBezTo>
                    <a:cubicBezTo>
                      <a:pt x="249003" y="155444"/>
                      <a:pt x="317387" y="170666"/>
                      <a:pt x="381717" y="177072"/>
                    </a:cubicBezTo>
                    <a:cubicBezTo>
                      <a:pt x="405634" y="178794"/>
                      <a:pt x="434706" y="188437"/>
                      <a:pt x="457387" y="179482"/>
                    </a:cubicBezTo>
                    <a:cubicBezTo>
                      <a:pt x="487352" y="158268"/>
                      <a:pt x="493057" y="108262"/>
                      <a:pt x="483572" y="75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5794803" y="8680810"/>
                <a:ext cx="622234" cy="1043984"/>
              </a:xfrm>
              <a:custGeom>
                <a:rect b="b" l="l" r="r" t="t"/>
                <a:pathLst>
                  <a:path extrusionOk="0" h="1043984" w="622234">
                    <a:moveTo>
                      <a:pt x="558231" y="297407"/>
                    </a:moveTo>
                    <a:cubicBezTo>
                      <a:pt x="549228" y="245541"/>
                      <a:pt x="540774" y="194295"/>
                      <a:pt x="528609" y="142912"/>
                    </a:cubicBezTo>
                    <a:cubicBezTo>
                      <a:pt x="518575" y="109781"/>
                      <a:pt x="515963" y="71140"/>
                      <a:pt x="489709" y="45862"/>
                    </a:cubicBezTo>
                    <a:cubicBezTo>
                      <a:pt x="460981" y="19757"/>
                      <a:pt x="421256" y="13420"/>
                      <a:pt x="384417" y="6670"/>
                    </a:cubicBezTo>
                    <a:cubicBezTo>
                      <a:pt x="352596" y="470"/>
                      <a:pt x="318163" y="-5729"/>
                      <a:pt x="287854" y="9494"/>
                    </a:cubicBezTo>
                    <a:cubicBezTo>
                      <a:pt x="248816" y="30915"/>
                      <a:pt x="183043" y="74584"/>
                      <a:pt x="179126" y="122524"/>
                    </a:cubicBezTo>
                    <a:cubicBezTo>
                      <a:pt x="128267" y="230663"/>
                      <a:pt x="114109" y="351270"/>
                      <a:pt x="91429" y="467469"/>
                    </a:cubicBezTo>
                    <a:cubicBezTo>
                      <a:pt x="91497" y="466987"/>
                      <a:pt x="91497" y="466849"/>
                      <a:pt x="91566" y="466642"/>
                    </a:cubicBezTo>
                    <a:cubicBezTo>
                      <a:pt x="91635" y="466298"/>
                      <a:pt x="91704" y="465885"/>
                      <a:pt x="91772" y="465540"/>
                    </a:cubicBezTo>
                    <a:cubicBezTo>
                      <a:pt x="59470" y="602678"/>
                      <a:pt x="21463" y="738920"/>
                      <a:pt x="8817" y="879708"/>
                    </a:cubicBezTo>
                    <a:cubicBezTo>
                      <a:pt x="6206" y="920209"/>
                      <a:pt x="-2110" y="961054"/>
                      <a:pt x="501" y="1001555"/>
                    </a:cubicBezTo>
                    <a:cubicBezTo>
                      <a:pt x="16034" y="1037234"/>
                      <a:pt x="69848" y="1041436"/>
                      <a:pt x="104006" y="1043984"/>
                    </a:cubicBezTo>
                    <a:cubicBezTo>
                      <a:pt x="128198" y="1043364"/>
                      <a:pt x="138714" y="1016502"/>
                      <a:pt x="145106" y="996802"/>
                    </a:cubicBezTo>
                    <a:cubicBezTo>
                      <a:pt x="158164" y="955200"/>
                      <a:pt x="166892" y="912357"/>
                      <a:pt x="175896" y="869721"/>
                    </a:cubicBezTo>
                    <a:cubicBezTo>
                      <a:pt x="193009" y="788168"/>
                      <a:pt x="209367" y="703999"/>
                      <a:pt x="231634" y="623410"/>
                    </a:cubicBezTo>
                    <a:cubicBezTo>
                      <a:pt x="260638" y="612734"/>
                      <a:pt x="292940" y="615283"/>
                      <a:pt x="323318" y="616867"/>
                    </a:cubicBezTo>
                    <a:cubicBezTo>
                      <a:pt x="358301" y="619691"/>
                      <a:pt x="391153" y="621413"/>
                      <a:pt x="426410" y="624306"/>
                    </a:cubicBezTo>
                    <a:cubicBezTo>
                      <a:pt x="444761" y="663360"/>
                      <a:pt x="444417" y="708958"/>
                      <a:pt x="451084" y="751180"/>
                    </a:cubicBezTo>
                    <a:cubicBezTo>
                      <a:pt x="462218" y="820610"/>
                      <a:pt x="464898" y="892107"/>
                      <a:pt x="482149" y="960297"/>
                    </a:cubicBezTo>
                    <a:cubicBezTo>
                      <a:pt x="490740" y="995838"/>
                      <a:pt x="531083" y="998731"/>
                      <a:pt x="561255" y="1001486"/>
                    </a:cubicBezTo>
                    <a:cubicBezTo>
                      <a:pt x="648609" y="1010578"/>
                      <a:pt x="616581" y="784724"/>
                      <a:pt x="616169" y="728726"/>
                    </a:cubicBezTo>
                    <a:cubicBezTo>
                      <a:pt x="606547" y="584287"/>
                      <a:pt x="581530" y="440262"/>
                      <a:pt x="558231" y="297407"/>
                    </a:cubicBezTo>
                    <a:close/>
                    <a:moveTo>
                      <a:pt x="373421" y="471601"/>
                    </a:moveTo>
                    <a:cubicBezTo>
                      <a:pt x="328679" y="469260"/>
                      <a:pt x="248679" y="468020"/>
                      <a:pt x="263387" y="402034"/>
                    </a:cubicBezTo>
                    <a:cubicBezTo>
                      <a:pt x="266411" y="372485"/>
                      <a:pt x="270603" y="337908"/>
                      <a:pt x="276651" y="307670"/>
                    </a:cubicBezTo>
                    <a:cubicBezTo>
                      <a:pt x="289229" y="265103"/>
                      <a:pt x="300912" y="131891"/>
                      <a:pt x="346136" y="121284"/>
                    </a:cubicBezTo>
                    <a:cubicBezTo>
                      <a:pt x="347854" y="127690"/>
                      <a:pt x="353490" y="132167"/>
                      <a:pt x="359881" y="133269"/>
                    </a:cubicBezTo>
                    <a:cubicBezTo>
                      <a:pt x="401049" y="151177"/>
                      <a:pt x="413833" y="200839"/>
                      <a:pt x="418713" y="242511"/>
                    </a:cubicBezTo>
                    <a:cubicBezTo>
                      <a:pt x="419812" y="292172"/>
                      <a:pt x="419812" y="342040"/>
                      <a:pt x="417613" y="391702"/>
                    </a:cubicBezTo>
                    <a:cubicBezTo>
                      <a:pt x="414658" y="417118"/>
                      <a:pt x="413627" y="444257"/>
                      <a:pt x="401187" y="467193"/>
                    </a:cubicBezTo>
                    <a:cubicBezTo>
                      <a:pt x="395276" y="475321"/>
                      <a:pt x="382218" y="470568"/>
                      <a:pt x="373421" y="4716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6420915" y="8690461"/>
                <a:ext cx="604592" cy="1020981"/>
              </a:xfrm>
              <a:custGeom>
                <a:rect b="b" l="l" r="r" t="t"/>
                <a:pathLst>
                  <a:path extrusionOk="0" h="1020981" w="604592">
                    <a:moveTo>
                      <a:pt x="593422" y="165979"/>
                    </a:moveTo>
                    <a:cubicBezTo>
                      <a:pt x="600294" y="150274"/>
                      <a:pt x="602081" y="132917"/>
                      <a:pt x="604075" y="116110"/>
                    </a:cubicBezTo>
                    <a:cubicBezTo>
                      <a:pt x="605655" y="105297"/>
                      <a:pt x="603800" y="93656"/>
                      <a:pt x="595965" y="85597"/>
                    </a:cubicBezTo>
                    <a:cubicBezTo>
                      <a:pt x="585999" y="75265"/>
                      <a:pt x="571704" y="70995"/>
                      <a:pt x="558370" y="66862"/>
                    </a:cubicBezTo>
                    <a:cubicBezTo>
                      <a:pt x="516721" y="54877"/>
                      <a:pt x="477477" y="47094"/>
                      <a:pt x="433285" y="42686"/>
                    </a:cubicBezTo>
                    <a:cubicBezTo>
                      <a:pt x="373904" y="37589"/>
                      <a:pt x="316653" y="18785"/>
                      <a:pt x="256653" y="19542"/>
                    </a:cubicBezTo>
                    <a:cubicBezTo>
                      <a:pt x="209231" y="16718"/>
                      <a:pt x="161602" y="12172"/>
                      <a:pt x="114523" y="5491"/>
                    </a:cubicBezTo>
                    <a:cubicBezTo>
                      <a:pt x="83871" y="2047"/>
                      <a:pt x="42496" y="-8216"/>
                      <a:pt x="16792" y="13206"/>
                    </a:cubicBezTo>
                    <a:cubicBezTo>
                      <a:pt x="9644" y="26912"/>
                      <a:pt x="1465" y="45992"/>
                      <a:pt x="4215" y="61490"/>
                    </a:cubicBezTo>
                    <a:cubicBezTo>
                      <a:pt x="-9600" y="115008"/>
                      <a:pt x="11019" y="129060"/>
                      <a:pt x="59128" y="143593"/>
                    </a:cubicBezTo>
                    <a:cubicBezTo>
                      <a:pt x="98303" y="155509"/>
                      <a:pt x="137960" y="166048"/>
                      <a:pt x="178372" y="172729"/>
                    </a:cubicBezTo>
                    <a:cubicBezTo>
                      <a:pt x="185039" y="203380"/>
                      <a:pt x="177341" y="235064"/>
                      <a:pt x="175348" y="265853"/>
                    </a:cubicBezTo>
                    <a:cubicBezTo>
                      <a:pt x="169506" y="328533"/>
                      <a:pt x="163252" y="391212"/>
                      <a:pt x="158578" y="453961"/>
                    </a:cubicBezTo>
                    <a:cubicBezTo>
                      <a:pt x="154111" y="535582"/>
                      <a:pt x="150537" y="621750"/>
                      <a:pt x="142358" y="704818"/>
                    </a:cubicBezTo>
                    <a:cubicBezTo>
                      <a:pt x="137341" y="769150"/>
                      <a:pt x="130606" y="833483"/>
                      <a:pt x="129437" y="898023"/>
                    </a:cubicBezTo>
                    <a:cubicBezTo>
                      <a:pt x="130881" y="921924"/>
                      <a:pt x="124901" y="947478"/>
                      <a:pt x="132187" y="970552"/>
                    </a:cubicBezTo>
                    <a:cubicBezTo>
                      <a:pt x="146138" y="996175"/>
                      <a:pt x="172736" y="1017803"/>
                      <a:pt x="202427" y="1020489"/>
                    </a:cubicBezTo>
                    <a:cubicBezTo>
                      <a:pt x="266825" y="1027721"/>
                      <a:pt x="273835" y="953677"/>
                      <a:pt x="279128" y="906150"/>
                    </a:cubicBezTo>
                    <a:cubicBezTo>
                      <a:pt x="284351" y="862826"/>
                      <a:pt x="290261" y="819639"/>
                      <a:pt x="295760" y="776383"/>
                    </a:cubicBezTo>
                    <a:cubicBezTo>
                      <a:pt x="323732" y="578356"/>
                      <a:pt x="341120" y="379434"/>
                      <a:pt x="352735" y="179823"/>
                    </a:cubicBezTo>
                    <a:cubicBezTo>
                      <a:pt x="406962" y="168527"/>
                      <a:pt x="460982" y="191877"/>
                      <a:pt x="514865" y="196354"/>
                    </a:cubicBezTo>
                    <a:cubicBezTo>
                      <a:pt x="552322" y="203311"/>
                      <a:pt x="576652" y="206962"/>
                      <a:pt x="593422" y="1659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6969899" y="8759095"/>
                <a:ext cx="313067" cy="703793"/>
              </a:xfrm>
              <a:custGeom>
                <a:rect b="b" l="l" r="r" t="t"/>
                <a:pathLst>
                  <a:path extrusionOk="0" h="703793" w="313067">
                    <a:moveTo>
                      <a:pt x="270897" y="10350"/>
                    </a:moveTo>
                    <a:cubicBezTo>
                      <a:pt x="250416" y="4013"/>
                      <a:pt x="228904" y="2154"/>
                      <a:pt x="207599" y="569"/>
                    </a:cubicBezTo>
                    <a:cubicBezTo>
                      <a:pt x="196808" y="-119"/>
                      <a:pt x="185056" y="-1359"/>
                      <a:pt x="175640" y="5184"/>
                    </a:cubicBezTo>
                    <a:cubicBezTo>
                      <a:pt x="166980" y="11797"/>
                      <a:pt x="153647" y="22404"/>
                      <a:pt x="160451" y="34458"/>
                    </a:cubicBezTo>
                    <a:cubicBezTo>
                      <a:pt x="138939" y="81502"/>
                      <a:pt x="126774" y="131852"/>
                      <a:pt x="112891" y="181514"/>
                    </a:cubicBezTo>
                    <a:cubicBezTo>
                      <a:pt x="79558" y="287174"/>
                      <a:pt x="50142" y="394212"/>
                      <a:pt x="25538" y="502214"/>
                    </a:cubicBezTo>
                    <a:cubicBezTo>
                      <a:pt x="25675" y="501525"/>
                      <a:pt x="25881" y="500629"/>
                      <a:pt x="26019" y="499803"/>
                    </a:cubicBezTo>
                    <a:cubicBezTo>
                      <a:pt x="16809" y="548225"/>
                      <a:pt x="658" y="596027"/>
                      <a:pt x="39" y="645757"/>
                    </a:cubicBezTo>
                    <a:cubicBezTo>
                      <a:pt x="-1541" y="686396"/>
                      <a:pt x="44713" y="701618"/>
                      <a:pt x="78115" y="703409"/>
                    </a:cubicBezTo>
                    <a:cubicBezTo>
                      <a:pt x="99627" y="706784"/>
                      <a:pt x="113716" y="687360"/>
                      <a:pt x="121070" y="669658"/>
                    </a:cubicBezTo>
                    <a:cubicBezTo>
                      <a:pt x="138664" y="628813"/>
                      <a:pt x="150348" y="585695"/>
                      <a:pt x="165056" y="543747"/>
                    </a:cubicBezTo>
                    <a:cubicBezTo>
                      <a:pt x="190004" y="457580"/>
                      <a:pt x="218939" y="372859"/>
                      <a:pt x="251379" y="289240"/>
                    </a:cubicBezTo>
                    <a:cubicBezTo>
                      <a:pt x="272410" y="228351"/>
                      <a:pt x="288973" y="165878"/>
                      <a:pt x="303062" y="103061"/>
                    </a:cubicBezTo>
                    <a:cubicBezTo>
                      <a:pt x="313853" y="56637"/>
                      <a:pt x="328492" y="27432"/>
                      <a:pt x="270897" y="10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>
                <a:off x="6900658" y="9535941"/>
                <a:ext cx="181669" cy="168569"/>
              </a:xfrm>
              <a:custGeom>
                <a:rect b="b" l="l" r="r" t="t"/>
                <a:pathLst>
                  <a:path extrusionOk="0" h="168569" w="181669">
                    <a:moveTo>
                      <a:pt x="14367" y="38146"/>
                    </a:moveTo>
                    <a:cubicBezTo>
                      <a:pt x="-22746" y="92216"/>
                      <a:pt x="16704" y="161508"/>
                      <a:pt x="79453" y="167018"/>
                    </a:cubicBezTo>
                    <a:cubicBezTo>
                      <a:pt x="140140" y="178108"/>
                      <a:pt x="189006" y="128171"/>
                      <a:pt x="180758" y="67902"/>
                    </a:cubicBezTo>
                    <a:cubicBezTo>
                      <a:pt x="164951" y="-6350"/>
                      <a:pt x="55742" y="-24809"/>
                      <a:pt x="14367" y="3814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1" name="Google Shape;981;p27"/>
            <p:cNvGrpSpPr/>
            <p:nvPr/>
          </p:nvGrpSpPr>
          <p:grpSpPr>
            <a:xfrm rot="514158">
              <a:off x="1923750" y="4329559"/>
              <a:ext cx="1718089" cy="572500"/>
              <a:chOff x="3846661" y="8659131"/>
              <a:chExt cx="3436305" cy="1145076"/>
            </a:xfrm>
          </p:grpSpPr>
          <p:sp>
            <p:nvSpPr>
              <p:cNvPr id="982" name="Google Shape;982;p27"/>
              <p:cNvSpPr/>
              <p:nvPr/>
            </p:nvSpPr>
            <p:spPr>
              <a:xfrm>
                <a:off x="3846661" y="8659131"/>
                <a:ext cx="713885" cy="1081561"/>
              </a:xfrm>
              <a:custGeom>
                <a:rect b="b" l="l" r="r" t="t"/>
                <a:pathLst>
                  <a:path extrusionOk="0" h="1081561" w="713885">
                    <a:moveTo>
                      <a:pt x="356760" y="1081230"/>
                    </a:moveTo>
                    <a:cubicBezTo>
                      <a:pt x="297172" y="1079508"/>
                      <a:pt x="243083" y="1053816"/>
                      <a:pt x="196966" y="1017241"/>
                    </a:cubicBezTo>
                    <a:cubicBezTo>
                      <a:pt x="160953" y="990998"/>
                      <a:pt x="124321" y="963103"/>
                      <a:pt x="101228" y="924117"/>
                    </a:cubicBezTo>
                    <a:cubicBezTo>
                      <a:pt x="66245" y="862333"/>
                      <a:pt x="30438" y="799033"/>
                      <a:pt x="17036" y="728570"/>
                    </a:cubicBezTo>
                    <a:cubicBezTo>
                      <a:pt x="2947" y="666510"/>
                      <a:pt x="-3445" y="603004"/>
                      <a:pt x="1847" y="539498"/>
                    </a:cubicBezTo>
                    <a:cubicBezTo>
                      <a:pt x="5421" y="487288"/>
                      <a:pt x="9888" y="434596"/>
                      <a:pt x="25558" y="384383"/>
                    </a:cubicBezTo>
                    <a:cubicBezTo>
                      <a:pt x="43771" y="330313"/>
                      <a:pt x="63840" y="275830"/>
                      <a:pt x="91812" y="226031"/>
                    </a:cubicBezTo>
                    <a:cubicBezTo>
                      <a:pt x="124115" y="178504"/>
                      <a:pt x="162534" y="134146"/>
                      <a:pt x="207276" y="97985"/>
                    </a:cubicBezTo>
                    <a:cubicBezTo>
                      <a:pt x="267688" y="62512"/>
                      <a:pt x="328375" y="22425"/>
                      <a:pt x="397584" y="6996"/>
                    </a:cubicBezTo>
                    <a:cubicBezTo>
                      <a:pt x="440471" y="-787"/>
                      <a:pt x="484594" y="-856"/>
                      <a:pt x="527962" y="1003"/>
                    </a:cubicBezTo>
                    <a:cubicBezTo>
                      <a:pt x="560401" y="2657"/>
                      <a:pt x="593528" y="6652"/>
                      <a:pt x="623288" y="20496"/>
                    </a:cubicBezTo>
                    <a:cubicBezTo>
                      <a:pt x="636209" y="9269"/>
                      <a:pt x="655040" y="22356"/>
                      <a:pt x="666999" y="29726"/>
                    </a:cubicBezTo>
                    <a:cubicBezTo>
                      <a:pt x="684181" y="40127"/>
                      <a:pt x="698270" y="56175"/>
                      <a:pt x="707549" y="74153"/>
                    </a:cubicBezTo>
                    <a:cubicBezTo>
                      <a:pt x="724593" y="115962"/>
                      <a:pt x="679026" y="214803"/>
                      <a:pt x="635040" y="227201"/>
                    </a:cubicBezTo>
                    <a:cubicBezTo>
                      <a:pt x="608511" y="234365"/>
                      <a:pt x="583975" y="217421"/>
                      <a:pt x="560676" y="207158"/>
                    </a:cubicBezTo>
                    <a:cubicBezTo>
                      <a:pt x="535178" y="195586"/>
                      <a:pt x="508580" y="185668"/>
                      <a:pt x="480539" y="183463"/>
                    </a:cubicBezTo>
                    <a:cubicBezTo>
                      <a:pt x="421983" y="178298"/>
                      <a:pt x="363083" y="195862"/>
                      <a:pt x="313392" y="225617"/>
                    </a:cubicBezTo>
                    <a:cubicBezTo>
                      <a:pt x="274080" y="252618"/>
                      <a:pt x="245282" y="290226"/>
                      <a:pt x="224939" y="332930"/>
                    </a:cubicBezTo>
                    <a:cubicBezTo>
                      <a:pt x="190643" y="411866"/>
                      <a:pt x="191812" y="500237"/>
                      <a:pt x="198341" y="584338"/>
                    </a:cubicBezTo>
                    <a:cubicBezTo>
                      <a:pt x="203564" y="620844"/>
                      <a:pt x="218753" y="652459"/>
                      <a:pt x="230231" y="686554"/>
                    </a:cubicBezTo>
                    <a:cubicBezTo>
                      <a:pt x="243221" y="725953"/>
                      <a:pt x="263908" y="764387"/>
                      <a:pt x="287413" y="798000"/>
                    </a:cubicBezTo>
                    <a:cubicBezTo>
                      <a:pt x="303152" y="823485"/>
                      <a:pt x="323976" y="845389"/>
                      <a:pt x="351536" y="857856"/>
                    </a:cubicBezTo>
                    <a:cubicBezTo>
                      <a:pt x="385969" y="876040"/>
                      <a:pt x="425969" y="888713"/>
                      <a:pt x="462945" y="869910"/>
                    </a:cubicBezTo>
                    <a:cubicBezTo>
                      <a:pt x="506381" y="843667"/>
                      <a:pt x="531673" y="795934"/>
                      <a:pt x="540264" y="747099"/>
                    </a:cubicBezTo>
                    <a:cubicBezTo>
                      <a:pt x="545350" y="715208"/>
                      <a:pt x="556896" y="683317"/>
                      <a:pt x="554353" y="650806"/>
                    </a:cubicBezTo>
                    <a:cubicBezTo>
                      <a:pt x="501914" y="638959"/>
                      <a:pt x="390711" y="660105"/>
                      <a:pt x="358615" y="611958"/>
                    </a:cubicBezTo>
                    <a:cubicBezTo>
                      <a:pt x="350505" y="588540"/>
                      <a:pt x="362533" y="562572"/>
                      <a:pt x="370505" y="540462"/>
                    </a:cubicBezTo>
                    <a:cubicBezTo>
                      <a:pt x="378684" y="518697"/>
                      <a:pt x="399577" y="502923"/>
                      <a:pt x="423426" y="506505"/>
                    </a:cubicBezTo>
                    <a:cubicBezTo>
                      <a:pt x="452292" y="508296"/>
                      <a:pt x="481226" y="510156"/>
                      <a:pt x="510024" y="512980"/>
                    </a:cubicBezTo>
                    <a:cubicBezTo>
                      <a:pt x="553116" y="517526"/>
                      <a:pt x="595384" y="517801"/>
                      <a:pt x="638339" y="520763"/>
                    </a:cubicBezTo>
                    <a:cubicBezTo>
                      <a:pt x="666243" y="524069"/>
                      <a:pt x="719164" y="520074"/>
                      <a:pt x="713459" y="561815"/>
                    </a:cubicBezTo>
                    <a:cubicBezTo>
                      <a:pt x="708923" y="660725"/>
                      <a:pt x="702944" y="760048"/>
                      <a:pt x="682944" y="857167"/>
                    </a:cubicBezTo>
                    <a:cubicBezTo>
                      <a:pt x="675246" y="894086"/>
                      <a:pt x="668442" y="932176"/>
                      <a:pt x="649886" y="965444"/>
                    </a:cubicBezTo>
                    <a:cubicBezTo>
                      <a:pt x="597515" y="1054711"/>
                      <a:pt x="453185" y="1085156"/>
                      <a:pt x="356760" y="1081230"/>
                    </a:cubicBezTo>
                    <a:close/>
                    <a:moveTo>
                      <a:pt x="380196" y="1048168"/>
                    </a:moveTo>
                    <a:cubicBezTo>
                      <a:pt x="470230" y="1042658"/>
                      <a:pt x="597927" y="1019514"/>
                      <a:pt x="631673" y="923635"/>
                    </a:cubicBezTo>
                    <a:cubicBezTo>
                      <a:pt x="666655" y="805783"/>
                      <a:pt x="674009" y="681388"/>
                      <a:pt x="679645" y="559679"/>
                    </a:cubicBezTo>
                    <a:cubicBezTo>
                      <a:pt x="614284" y="549830"/>
                      <a:pt x="547824" y="552585"/>
                      <a:pt x="482189" y="544388"/>
                    </a:cubicBezTo>
                    <a:cubicBezTo>
                      <a:pt x="457515" y="542873"/>
                      <a:pt x="436965" y="540325"/>
                      <a:pt x="413873" y="540256"/>
                    </a:cubicBezTo>
                    <a:cubicBezTo>
                      <a:pt x="407962" y="541013"/>
                      <a:pt x="405213" y="546799"/>
                      <a:pt x="402670" y="551483"/>
                    </a:cubicBezTo>
                    <a:cubicBezTo>
                      <a:pt x="396141" y="566016"/>
                      <a:pt x="391467" y="581583"/>
                      <a:pt x="389474" y="597425"/>
                    </a:cubicBezTo>
                    <a:cubicBezTo>
                      <a:pt x="447412" y="623668"/>
                      <a:pt x="515316" y="602247"/>
                      <a:pt x="574766" y="621533"/>
                    </a:cubicBezTo>
                    <a:cubicBezTo>
                      <a:pt x="597171" y="639717"/>
                      <a:pt x="587824" y="674983"/>
                      <a:pt x="584181" y="699779"/>
                    </a:cubicBezTo>
                    <a:cubicBezTo>
                      <a:pt x="574010" y="748063"/>
                      <a:pt x="568443" y="799309"/>
                      <a:pt x="539852" y="840912"/>
                    </a:cubicBezTo>
                    <a:cubicBezTo>
                      <a:pt x="477653" y="935069"/>
                      <a:pt x="389955" y="928594"/>
                      <a:pt x="304595" y="868876"/>
                    </a:cubicBezTo>
                    <a:cubicBezTo>
                      <a:pt x="283564" y="853585"/>
                      <a:pt x="269200" y="831475"/>
                      <a:pt x="254904" y="810192"/>
                    </a:cubicBezTo>
                    <a:cubicBezTo>
                      <a:pt x="225832" y="769071"/>
                      <a:pt x="206107" y="722853"/>
                      <a:pt x="190162" y="675327"/>
                    </a:cubicBezTo>
                    <a:cubicBezTo>
                      <a:pt x="181778" y="651013"/>
                      <a:pt x="171881" y="627112"/>
                      <a:pt x="166863" y="601833"/>
                    </a:cubicBezTo>
                    <a:cubicBezTo>
                      <a:pt x="159991" y="552034"/>
                      <a:pt x="159235" y="500857"/>
                      <a:pt x="163908" y="450851"/>
                    </a:cubicBezTo>
                    <a:cubicBezTo>
                      <a:pt x="171743" y="357176"/>
                      <a:pt x="210850" y="264327"/>
                      <a:pt x="288306" y="207915"/>
                    </a:cubicBezTo>
                    <a:cubicBezTo>
                      <a:pt x="344595" y="170032"/>
                      <a:pt x="413392" y="149300"/>
                      <a:pt x="481364" y="151779"/>
                    </a:cubicBezTo>
                    <a:cubicBezTo>
                      <a:pt x="518821" y="153226"/>
                      <a:pt x="554491" y="167001"/>
                      <a:pt x="587961" y="182844"/>
                    </a:cubicBezTo>
                    <a:cubicBezTo>
                      <a:pt x="628855" y="206469"/>
                      <a:pt x="638820" y="191729"/>
                      <a:pt x="659095" y="155154"/>
                    </a:cubicBezTo>
                    <a:cubicBezTo>
                      <a:pt x="668580" y="135111"/>
                      <a:pt x="679026" y="113551"/>
                      <a:pt x="677514" y="90821"/>
                    </a:cubicBezTo>
                    <a:cubicBezTo>
                      <a:pt x="673803" y="80490"/>
                      <a:pt x="665487" y="71949"/>
                      <a:pt x="657652" y="64372"/>
                    </a:cubicBezTo>
                    <a:cubicBezTo>
                      <a:pt x="600951" y="13333"/>
                      <a:pt x="485075" y="26075"/>
                      <a:pt x="414148" y="34341"/>
                    </a:cubicBezTo>
                    <a:cubicBezTo>
                      <a:pt x="365419" y="43020"/>
                      <a:pt x="321914" y="67678"/>
                      <a:pt x="279784" y="92543"/>
                    </a:cubicBezTo>
                    <a:cubicBezTo>
                      <a:pt x="259097" y="105010"/>
                      <a:pt x="236623" y="115136"/>
                      <a:pt x="218066" y="130840"/>
                    </a:cubicBezTo>
                    <a:cubicBezTo>
                      <a:pt x="177448" y="168861"/>
                      <a:pt x="138135" y="210395"/>
                      <a:pt x="111056" y="259368"/>
                    </a:cubicBezTo>
                    <a:cubicBezTo>
                      <a:pt x="85352" y="317295"/>
                      <a:pt x="59166" y="376049"/>
                      <a:pt x="46658" y="438453"/>
                    </a:cubicBezTo>
                    <a:cubicBezTo>
                      <a:pt x="21022" y="584269"/>
                      <a:pt x="31263" y="739797"/>
                      <a:pt x="109063" y="868739"/>
                    </a:cubicBezTo>
                    <a:cubicBezTo>
                      <a:pt x="129819" y="914061"/>
                      <a:pt x="162259" y="951738"/>
                      <a:pt x="203427" y="979771"/>
                    </a:cubicBezTo>
                    <a:cubicBezTo>
                      <a:pt x="258066" y="1023647"/>
                      <a:pt x="308375" y="1049752"/>
                      <a:pt x="380196" y="10481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4622671" y="8739778"/>
                <a:ext cx="659515" cy="1064429"/>
              </a:xfrm>
              <a:custGeom>
                <a:rect b="b" l="l" r="r" t="t"/>
                <a:pathLst>
                  <a:path extrusionOk="0" h="1064429" w="659515">
                    <a:moveTo>
                      <a:pt x="73668" y="1063883"/>
                    </a:moveTo>
                    <a:cubicBezTo>
                      <a:pt x="-20558" y="1059062"/>
                      <a:pt x="679" y="1008367"/>
                      <a:pt x="5284" y="938317"/>
                    </a:cubicBezTo>
                    <a:cubicBezTo>
                      <a:pt x="9408" y="850841"/>
                      <a:pt x="13737" y="763296"/>
                      <a:pt x="17655" y="675820"/>
                    </a:cubicBezTo>
                    <a:cubicBezTo>
                      <a:pt x="19373" y="615620"/>
                      <a:pt x="27621" y="555971"/>
                      <a:pt x="33188" y="496115"/>
                    </a:cubicBezTo>
                    <a:cubicBezTo>
                      <a:pt x="37999" y="434537"/>
                      <a:pt x="41229" y="373304"/>
                      <a:pt x="47483" y="311933"/>
                    </a:cubicBezTo>
                    <a:cubicBezTo>
                      <a:pt x="51882" y="267369"/>
                      <a:pt x="57242" y="222873"/>
                      <a:pt x="62809" y="178446"/>
                    </a:cubicBezTo>
                    <a:cubicBezTo>
                      <a:pt x="66108" y="153925"/>
                      <a:pt x="68583" y="129267"/>
                      <a:pt x="73462" y="105090"/>
                    </a:cubicBezTo>
                    <a:cubicBezTo>
                      <a:pt x="76624" y="93174"/>
                      <a:pt x="77380" y="78296"/>
                      <a:pt x="87277" y="69893"/>
                    </a:cubicBezTo>
                    <a:cubicBezTo>
                      <a:pt x="83084" y="53362"/>
                      <a:pt x="100472" y="40275"/>
                      <a:pt x="112706" y="32285"/>
                    </a:cubicBezTo>
                    <a:cubicBezTo>
                      <a:pt x="176898" y="-7389"/>
                      <a:pt x="258273" y="-2912"/>
                      <a:pt x="330368" y="6249"/>
                    </a:cubicBezTo>
                    <a:cubicBezTo>
                      <a:pt x="426107" y="24364"/>
                      <a:pt x="516278" y="65623"/>
                      <a:pt x="582189" y="139047"/>
                    </a:cubicBezTo>
                    <a:cubicBezTo>
                      <a:pt x="630780" y="198145"/>
                      <a:pt x="664869" y="276392"/>
                      <a:pt x="658821" y="354018"/>
                    </a:cubicBezTo>
                    <a:cubicBezTo>
                      <a:pt x="653185" y="442114"/>
                      <a:pt x="623151" y="536478"/>
                      <a:pt x="549268" y="590272"/>
                    </a:cubicBezTo>
                    <a:cubicBezTo>
                      <a:pt x="481364" y="635595"/>
                      <a:pt x="496347" y="605908"/>
                      <a:pt x="501983" y="689527"/>
                    </a:cubicBezTo>
                    <a:cubicBezTo>
                      <a:pt x="512979" y="775556"/>
                      <a:pt x="520746" y="862275"/>
                      <a:pt x="516691" y="949062"/>
                    </a:cubicBezTo>
                    <a:cubicBezTo>
                      <a:pt x="514285" y="986119"/>
                      <a:pt x="516003" y="1040740"/>
                      <a:pt x="465419" y="1039775"/>
                    </a:cubicBezTo>
                    <a:cubicBezTo>
                      <a:pt x="440059" y="1041980"/>
                      <a:pt x="397997" y="1046870"/>
                      <a:pt x="389543" y="1015392"/>
                    </a:cubicBezTo>
                    <a:cubicBezTo>
                      <a:pt x="379028" y="949889"/>
                      <a:pt x="363839" y="886727"/>
                      <a:pt x="355386" y="821154"/>
                    </a:cubicBezTo>
                    <a:cubicBezTo>
                      <a:pt x="346038" y="771079"/>
                      <a:pt x="342740" y="718869"/>
                      <a:pt x="324733" y="671274"/>
                    </a:cubicBezTo>
                    <a:cubicBezTo>
                      <a:pt x="279922" y="671894"/>
                      <a:pt x="234630" y="671825"/>
                      <a:pt x="190575" y="680710"/>
                    </a:cubicBezTo>
                    <a:cubicBezTo>
                      <a:pt x="177448" y="762676"/>
                      <a:pt x="170644" y="845400"/>
                      <a:pt x="159648" y="927710"/>
                    </a:cubicBezTo>
                    <a:cubicBezTo>
                      <a:pt x="152637" y="969175"/>
                      <a:pt x="151331" y="1016219"/>
                      <a:pt x="125765" y="1051140"/>
                    </a:cubicBezTo>
                    <a:cubicBezTo>
                      <a:pt x="112912" y="1065674"/>
                      <a:pt x="91675" y="1065054"/>
                      <a:pt x="73668" y="1063883"/>
                    </a:cubicBezTo>
                    <a:close/>
                    <a:moveTo>
                      <a:pt x="91400" y="1030408"/>
                    </a:moveTo>
                    <a:cubicBezTo>
                      <a:pt x="116761" y="1034954"/>
                      <a:pt x="123565" y="933220"/>
                      <a:pt x="127414" y="913521"/>
                    </a:cubicBezTo>
                    <a:cubicBezTo>
                      <a:pt x="137861" y="839958"/>
                      <a:pt x="142465" y="765707"/>
                      <a:pt x="155043" y="692489"/>
                    </a:cubicBezTo>
                    <a:cubicBezTo>
                      <a:pt x="157861" y="680573"/>
                      <a:pt x="155111" y="666039"/>
                      <a:pt x="164527" y="656740"/>
                    </a:cubicBezTo>
                    <a:cubicBezTo>
                      <a:pt x="187345" y="640072"/>
                      <a:pt x="219235" y="643654"/>
                      <a:pt x="246176" y="639659"/>
                    </a:cubicBezTo>
                    <a:cubicBezTo>
                      <a:pt x="272499" y="637730"/>
                      <a:pt x="298891" y="637661"/>
                      <a:pt x="325283" y="637386"/>
                    </a:cubicBezTo>
                    <a:cubicBezTo>
                      <a:pt x="363908" y="637661"/>
                      <a:pt x="365008" y="688907"/>
                      <a:pt x="372293" y="717078"/>
                    </a:cubicBezTo>
                    <a:cubicBezTo>
                      <a:pt x="382877" y="770528"/>
                      <a:pt x="389887" y="824460"/>
                      <a:pt x="398822" y="878186"/>
                    </a:cubicBezTo>
                    <a:cubicBezTo>
                      <a:pt x="405832" y="920753"/>
                      <a:pt x="416348" y="962631"/>
                      <a:pt x="422327" y="1005336"/>
                    </a:cubicBezTo>
                    <a:cubicBezTo>
                      <a:pt x="439509" y="1009331"/>
                      <a:pt x="457653" y="1007058"/>
                      <a:pt x="474835" y="1004027"/>
                    </a:cubicBezTo>
                    <a:cubicBezTo>
                      <a:pt x="486931" y="969519"/>
                      <a:pt x="482533" y="930603"/>
                      <a:pt x="484182" y="894372"/>
                    </a:cubicBezTo>
                    <a:cubicBezTo>
                      <a:pt x="483770" y="845193"/>
                      <a:pt x="480952" y="796082"/>
                      <a:pt x="474973" y="747385"/>
                    </a:cubicBezTo>
                    <a:cubicBezTo>
                      <a:pt x="471330" y="715976"/>
                      <a:pt x="467413" y="684567"/>
                      <a:pt x="465007" y="652952"/>
                    </a:cubicBezTo>
                    <a:cubicBezTo>
                      <a:pt x="462052" y="630911"/>
                      <a:pt x="460402" y="604668"/>
                      <a:pt x="482670" y="591994"/>
                    </a:cubicBezTo>
                    <a:cubicBezTo>
                      <a:pt x="518065" y="571675"/>
                      <a:pt x="553323" y="549221"/>
                      <a:pt x="576553" y="514643"/>
                    </a:cubicBezTo>
                    <a:cubicBezTo>
                      <a:pt x="611742" y="456372"/>
                      <a:pt x="627618" y="388320"/>
                      <a:pt x="625969" y="320543"/>
                    </a:cubicBezTo>
                    <a:cubicBezTo>
                      <a:pt x="619921" y="264269"/>
                      <a:pt x="595385" y="209579"/>
                      <a:pt x="560608" y="165290"/>
                    </a:cubicBezTo>
                    <a:cubicBezTo>
                      <a:pt x="539715" y="142836"/>
                      <a:pt x="514216" y="120657"/>
                      <a:pt x="489955" y="103024"/>
                    </a:cubicBezTo>
                    <a:cubicBezTo>
                      <a:pt x="412705" y="53775"/>
                      <a:pt x="317791" y="28979"/>
                      <a:pt x="227070" y="35040"/>
                    </a:cubicBezTo>
                    <a:cubicBezTo>
                      <a:pt x="192362" y="36349"/>
                      <a:pt x="157105" y="42755"/>
                      <a:pt x="127964" y="62867"/>
                    </a:cubicBezTo>
                    <a:cubicBezTo>
                      <a:pt x="118617" y="69067"/>
                      <a:pt x="110232" y="82291"/>
                      <a:pt x="97380" y="78985"/>
                    </a:cubicBezTo>
                    <a:cubicBezTo>
                      <a:pt x="98067" y="83118"/>
                      <a:pt x="102809" y="93656"/>
                      <a:pt x="94699" y="91934"/>
                    </a:cubicBezTo>
                    <a:cubicBezTo>
                      <a:pt x="82053" y="224939"/>
                      <a:pt x="70301" y="358495"/>
                      <a:pt x="63978" y="491982"/>
                    </a:cubicBezTo>
                    <a:cubicBezTo>
                      <a:pt x="56005" y="578150"/>
                      <a:pt x="48926" y="663559"/>
                      <a:pt x="47002" y="749865"/>
                    </a:cubicBezTo>
                    <a:cubicBezTo>
                      <a:pt x="45352" y="811787"/>
                      <a:pt x="41297" y="873571"/>
                      <a:pt x="39098" y="935493"/>
                    </a:cubicBezTo>
                    <a:cubicBezTo>
                      <a:pt x="37861" y="962907"/>
                      <a:pt x="32913" y="990183"/>
                      <a:pt x="34356" y="1017528"/>
                    </a:cubicBezTo>
                    <a:cubicBezTo>
                      <a:pt x="47827" y="1031717"/>
                      <a:pt x="72981" y="1029306"/>
                      <a:pt x="91400" y="10304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4787381" y="8881950"/>
                <a:ext cx="343863" cy="400119"/>
              </a:xfrm>
              <a:custGeom>
                <a:rect b="b" l="l" r="r" t="t"/>
                <a:pathLst>
                  <a:path extrusionOk="0" h="400119" w="343863">
                    <a:moveTo>
                      <a:pt x="99886" y="399815"/>
                    </a:moveTo>
                    <a:cubicBezTo>
                      <a:pt x="68477" y="396372"/>
                      <a:pt x="32601" y="392790"/>
                      <a:pt x="8065" y="371024"/>
                    </a:cubicBezTo>
                    <a:cubicBezTo>
                      <a:pt x="-3619" y="358075"/>
                      <a:pt x="917" y="339133"/>
                      <a:pt x="642" y="323291"/>
                    </a:cubicBezTo>
                    <a:cubicBezTo>
                      <a:pt x="4697" y="251106"/>
                      <a:pt x="7859" y="182227"/>
                      <a:pt x="18305" y="111282"/>
                    </a:cubicBezTo>
                    <a:cubicBezTo>
                      <a:pt x="24628" y="83524"/>
                      <a:pt x="18099" y="51771"/>
                      <a:pt x="36656" y="28008"/>
                    </a:cubicBezTo>
                    <a:cubicBezTo>
                      <a:pt x="88202" y="-24340"/>
                      <a:pt x="176105" y="7413"/>
                      <a:pt x="232325" y="36686"/>
                    </a:cubicBezTo>
                    <a:cubicBezTo>
                      <a:pt x="278167" y="61001"/>
                      <a:pt x="310744" y="105014"/>
                      <a:pt x="331225" y="151921"/>
                    </a:cubicBezTo>
                    <a:cubicBezTo>
                      <a:pt x="356998" y="211639"/>
                      <a:pt x="341328" y="283961"/>
                      <a:pt x="302565" y="334450"/>
                    </a:cubicBezTo>
                    <a:cubicBezTo>
                      <a:pt x="254318" y="393410"/>
                      <a:pt x="171157" y="402020"/>
                      <a:pt x="99886" y="399815"/>
                    </a:cubicBezTo>
                    <a:close/>
                    <a:moveTo>
                      <a:pt x="123322" y="366547"/>
                    </a:moveTo>
                    <a:cubicBezTo>
                      <a:pt x="176999" y="364481"/>
                      <a:pt x="236242" y="358213"/>
                      <a:pt x="273906" y="315921"/>
                    </a:cubicBezTo>
                    <a:cubicBezTo>
                      <a:pt x="304215" y="277900"/>
                      <a:pt x="318785" y="223692"/>
                      <a:pt x="304215" y="176510"/>
                    </a:cubicBezTo>
                    <a:cubicBezTo>
                      <a:pt x="286552" y="127813"/>
                      <a:pt x="253012" y="82973"/>
                      <a:pt x="205315" y="60794"/>
                    </a:cubicBezTo>
                    <a:cubicBezTo>
                      <a:pt x="167652" y="42886"/>
                      <a:pt x="124834" y="28490"/>
                      <a:pt x="83460" y="37375"/>
                    </a:cubicBezTo>
                    <a:cubicBezTo>
                      <a:pt x="54044" y="44676"/>
                      <a:pt x="47996" y="74845"/>
                      <a:pt x="46209" y="101157"/>
                    </a:cubicBezTo>
                    <a:cubicBezTo>
                      <a:pt x="43941" y="117068"/>
                      <a:pt x="41467" y="132841"/>
                      <a:pt x="40642" y="148890"/>
                    </a:cubicBezTo>
                    <a:cubicBezTo>
                      <a:pt x="38168" y="215634"/>
                      <a:pt x="33425" y="282377"/>
                      <a:pt x="33632" y="349190"/>
                    </a:cubicBezTo>
                    <a:cubicBezTo>
                      <a:pt x="60779" y="363585"/>
                      <a:pt x="93082" y="366478"/>
                      <a:pt x="123322" y="3665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>
                <a:off x="5320804" y="8748040"/>
                <a:ext cx="487770" cy="921075"/>
              </a:xfrm>
              <a:custGeom>
                <a:rect b="b" l="l" r="r" t="t"/>
                <a:pathLst>
                  <a:path extrusionOk="0" h="921075" w="487770">
                    <a:moveTo>
                      <a:pt x="248728" y="921031"/>
                    </a:moveTo>
                    <a:cubicBezTo>
                      <a:pt x="206941" y="920687"/>
                      <a:pt x="164742" y="920687"/>
                      <a:pt x="123780" y="910906"/>
                    </a:cubicBezTo>
                    <a:cubicBezTo>
                      <a:pt x="92096" y="904983"/>
                      <a:pt x="58557" y="900574"/>
                      <a:pt x="31478" y="881564"/>
                    </a:cubicBezTo>
                    <a:cubicBezTo>
                      <a:pt x="550" y="859523"/>
                      <a:pt x="10653" y="813305"/>
                      <a:pt x="4949" y="780106"/>
                    </a:cubicBezTo>
                    <a:cubicBezTo>
                      <a:pt x="-1924" y="675685"/>
                      <a:pt x="-2680" y="570645"/>
                      <a:pt x="9416" y="466569"/>
                    </a:cubicBezTo>
                    <a:cubicBezTo>
                      <a:pt x="17732" y="383777"/>
                      <a:pt x="23986" y="300640"/>
                      <a:pt x="38007" y="218606"/>
                    </a:cubicBezTo>
                    <a:cubicBezTo>
                      <a:pt x="47491" y="161436"/>
                      <a:pt x="54502" y="103853"/>
                      <a:pt x="67079" y="47235"/>
                    </a:cubicBezTo>
                    <a:cubicBezTo>
                      <a:pt x="67491" y="36421"/>
                      <a:pt x="68522" y="25332"/>
                      <a:pt x="74433" y="15964"/>
                    </a:cubicBezTo>
                    <a:cubicBezTo>
                      <a:pt x="84467" y="-5388"/>
                      <a:pt x="111202" y="1155"/>
                      <a:pt x="130309" y="329"/>
                    </a:cubicBezTo>
                    <a:cubicBezTo>
                      <a:pt x="159243" y="260"/>
                      <a:pt x="188041" y="3015"/>
                      <a:pt x="216631" y="7079"/>
                    </a:cubicBezTo>
                    <a:cubicBezTo>
                      <a:pt x="273813" y="16860"/>
                      <a:pt x="461167" y="20235"/>
                      <a:pt x="483572" y="75131"/>
                    </a:cubicBezTo>
                    <a:cubicBezTo>
                      <a:pt x="493057" y="108262"/>
                      <a:pt x="487352" y="158268"/>
                      <a:pt x="457387" y="179482"/>
                    </a:cubicBezTo>
                    <a:cubicBezTo>
                      <a:pt x="434706" y="188437"/>
                      <a:pt x="405634" y="178794"/>
                      <a:pt x="381717" y="177072"/>
                    </a:cubicBezTo>
                    <a:cubicBezTo>
                      <a:pt x="317387" y="170666"/>
                      <a:pt x="249003" y="155444"/>
                      <a:pt x="185429" y="168600"/>
                    </a:cubicBezTo>
                    <a:cubicBezTo>
                      <a:pt x="181649" y="170321"/>
                      <a:pt x="176288" y="171975"/>
                      <a:pt x="174570" y="176038"/>
                    </a:cubicBezTo>
                    <a:cubicBezTo>
                      <a:pt x="172783" y="188023"/>
                      <a:pt x="170927" y="199939"/>
                      <a:pt x="168797" y="211855"/>
                    </a:cubicBezTo>
                    <a:cubicBezTo>
                      <a:pt x="162611" y="252149"/>
                      <a:pt x="159037" y="296094"/>
                      <a:pt x="171752" y="335286"/>
                    </a:cubicBezTo>
                    <a:cubicBezTo>
                      <a:pt x="209896" y="338799"/>
                      <a:pt x="247903" y="342381"/>
                      <a:pt x="285635" y="349613"/>
                    </a:cubicBezTo>
                    <a:cubicBezTo>
                      <a:pt x="328590" y="358705"/>
                      <a:pt x="394088" y="358085"/>
                      <a:pt x="422266" y="395900"/>
                    </a:cubicBezTo>
                    <a:cubicBezTo>
                      <a:pt x="428383" y="405956"/>
                      <a:pt x="427971" y="419112"/>
                      <a:pt x="427215" y="430132"/>
                    </a:cubicBezTo>
                    <a:cubicBezTo>
                      <a:pt x="425909" y="446250"/>
                      <a:pt x="424603" y="462781"/>
                      <a:pt x="418555" y="477934"/>
                    </a:cubicBezTo>
                    <a:cubicBezTo>
                      <a:pt x="408658" y="505761"/>
                      <a:pt x="389139" y="506657"/>
                      <a:pt x="363366" y="504384"/>
                    </a:cubicBezTo>
                    <a:cubicBezTo>
                      <a:pt x="334707" y="503282"/>
                      <a:pt x="306184" y="500389"/>
                      <a:pt x="277594" y="498253"/>
                    </a:cubicBezTo>
                    <a:cubicBezTo>
                      <a:pt x="242680" y="495429"/>
                      <a:pt x="206528" y="497358"/>
                      <a:pt x="172852" y="504659"/>
                    </a:cubicBezTo>
                    <a:cubicBezTo>
                      <a:pt x="160549" y="508379"/>
                      <a:pt x="144742" y="508585"/>
                      <a:pt x="136013" y="518986"/>
                    </a:cubicBezTo>
                    <a:cubicBezTo>
                      <a:pt x="135463" y="524565"/>
                      <a:pt x="135945" y="530282"/>
                      <a:pt x="135876" y="535792"/>
                    </a:cubicBezTo>
                    <a:cubicBezTo>
                      <a:pt x="135945" y="571334"/>
                      <a:pt x="135738" y="606944"/>
                      <a:pt x="136082" y="642417"/>
                    </a:cubicBezTo>
                    <a:cubicBezTo>
                      <a:pt x="137182" y="676098"/>
                      <a:pt x="135463" y="712191"/>
                      <a:pt x="146254" y="744220"/>
                    </a:cubicBezTo>
                    <a:cubicBezTo>
                      <a:pt x="191889" y="758546"/>
                      <a:pt x="236494" y="763092"/>
                      <a:pt x="283367" y="766881"/>
                    </a:cubicBezTo>
                    <a:cubicBezTo>
                      <a:pt x="313813" y="768465"/>
                      <a:pt x="344466" y="765641"/>
                      <a:pt x="374844" y="769567"/>
                    </a:cubicBezTo>
                    <a:cubicBezTo>
                      <a:pt x="395256" y="772253"/>
                      <a:pt x="422816" y="778866"/>
                      <a:pt x="426047" y="802973"/>
                    </a:cubicBezTo>
                    <a:cubicBezTo>
                      <a:pt x="430514" y="931088"/>
                      <a:pt x="346871" y="920549"/>
                      <a:pt x="248728" y="921031"/>
                    </a:cubicBezTo>
                    <a:close/>
                    <a:moveTo>
                      <a:pt x="305154" y="886592"/>
                    </a:moveTo>
                    <a:cubicBezTo>
                      <a:pt x="368796" y="885559"/>
                      <a:pt x="391820" y="877982"/>
                      <a:pt x="392713" y="809103"/>
                    </a:cubicBezTo>
                    <a:cubicBezTo>
                      <a:pt x="357456" y="795741"/>
                      <a:pt x="317868" y="804144"/>
                      <a:pt x="281099" y="800769"/>
                    </a:cubicBezTo>
                    <a:cubicBezTo>
                      <a:pt x="229690" y="796430"/>
                      <a:pt x="176357" y="792090"/>
                      <a:pt x="127972" y="773149"/>
                    </a:cubicBezTo>
                    <a:cubicBezTo>
                      <a:pt x="89347" y="748835"/>
                      <a:pt x="105842" y="577051"/>
                      <a:pt x="102062" y="527251"/>
                    </a:cubicBezTo>
                    <a:cubicBezTo>
                      <a:pt x="98419" y="470082"/>
                      <a:pt x="177182" y="470220"/>
                      <a:pt x="217388" y="464296"/>
                    </a:cubicBezTo>
                    <a:cubicBezTo>
                      <a:pt x="273057" y="459750"/>
                      <a:pt x="328727" y="471184"/>
                      <a:pt x="384328" y="471115"/>
                    </a:cubicBezTo>
                    <a:cubicBezTo>
                      <a:pt x="393057" y="454102"/>
                      <a:pt x="393882" y="433439"/>
                      <a:pt x="393538" y="414703"/>
                    </a:cubicBezTo>
                    <a:cubicBezTo>
                      <a:pt x="389964" y="406576"/>
                      <a:pt x="378762" y="404785"/>
                      <a:pt x="371339" y="401203"/>
                    </a:cubicBezTo>
                    <a:cubicBezTo>
                      <a:pt x="322817" y="387221"/>
                      <a:pt x="272095" y="382399"/>
                      <a:pt x="222336" y="374340"/>
                    </a:cubicBezTo>
                    <a:cubicBezTo>
                      <a:pt x="189278" y="368141"/>
                      <a:pt x="145085" y="380402"/>
                      <a:pt x="136219" y="336870"/>
                    </a:cubicBezTo>
                    <a:cubicBezTo>
                      <a:pt x="125773" y="289344"/>
                      <a:pt x="128659" y="239614"/>
                      <a:pt x="138006" y="192087"/>
                    </a:cubicBezTo>
                    <a:cubicBezTo>
                      <a:pt x="140893" y="177278"/>
                      <a:pt x="140206" y="160265"/>
                      <a:pt x="152577" y="149589"/>
                    </a:cubicBezTo>
                    <a:cubicBezTo>
                      <a:pt x="206528" y="104336"/>
                      <a:pt x="370583" y="148074"/>
                      <a:pt x="441510" y="149245"/>
                    </a:cubicBezTo>
                    <a:cubicBezTo>
                      <a:pt x="453538" y="132232"/>
                      <a:pt x="456905" y="106540"/>
                      <a:pt x="451476" y="86703"/>
                    </a:cubicBezTo>
                    <a:cubicBezTo>
                      <a:pt x="420617" y="63284"/>
                      <a:pt x="379449" y="64730"/>
                      <a:pt x="343504" y="56052"/>
                    </a:cubicBezTo>
                    <a:cubicBezTo>
                      <a:pt x="304329" y="49577"/>
                      <a:pt x="264810" y="46753"/>
                      <a:pt x="225360" y="42551"/>
                    </a:cubicBezTo>
                    <a:cubicBezTo>
                      <a:pt x="181374" y="36490"/>
                      <a:pt x="136701" y="31393"/>
                      <a:pt x="92371" y="35457"/>
                    </a:cubicBezTo>
                    <a:cubicBezTo>
                      <a:pt x="77594" y="47924"/>
                      <a:pt x="84467" y="70378"/>
                      <a:pt x="80275" y="87529"/>
                    </a:cubicBezTo>
                    <a:cubicBezTo>
                      <a:pt x="74020" y="149520"/>
                      <a:pt x="66185" y="211373"/>
                      <a:pt x="57869" y="273158"/>
                    </a:cubicBezTo>
                    <a:cubicBezTo>
                      <a:pt x="47285" y="405749"/>
                      <a:pt x="29072" y="538410"/>
                      <a:pt x="33814" y="671484"/>
                    </a:cubicBezTo>
                    <a:cubicBezTo>
                      <a:pt x="34089" y="717288"/>
                      <a:pt x="36907" y="763024"/>
                      <a:pt x="40893" y="808484"/>
                    </a:cubicBezTo>
                    <a:cubicBezTo>
                      <a:pt x="44536" y="823568"/>
                      <a:pt x="38351" y="844783"/>
                      <a:pt x="52440" y="854839"/>
                    </a:cubicBezTo>
                    <a:cubicBezTo>
                      <a:pt x="130240" y="891689"/>
                      <a:pt x="220893" y="886868"/>
                      <a:pt x="305154" y="88659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5794803" y="8680810"/>
                <a:ext cx="622234" cy="1043984"/>
              </a:xfrm>
              <a:custGeom>
                <a:rect b="b" l="l" r="r" t="t"/>
                <a:pathLst>
                  <a:path extrusionOk="0" h="1043984" w="622234">
                    <a:moveTo>
                      <a:pt x="104006" y="1043984"/>
                    </a:moveTo>
                    <a:cubicBezTo>
                      <a:pt x="69848" y="1041436"/>
                      <a:pt x="16034" y="1037234"/>
                      <a:pt x="501" y="1001555"/>
                    </a:cubicBezTo>
                    <a:cubicBezTo>
                      <a:pt x="-2110" y="961054"/>
                      <a:pt x="6206" y="920209"/>
                      <a:pt x="8817" y="879708"/>
                    </a:cubicBezTo>
                    <a:cubicBezTo>
                      <a:pt x="21463" y="738920"/>
                      <a:pt x="59470" y="602678"/>
                      <a:pt x="91772" y="465540"/>
                    </a:cubicBezTo>
                    <a:cubicBezTo>
                      <a:pt x="91704" y="465885"/>
                      <a:pt x="91635" y="466298"/>
                      <a:pt x="91566" y="466642"/>
                    </a:cubicBezTo>
                    <a:cubicBezTo>
                      <a:pt x="91497" y="466849"/>
                      <a:pt x="91497" y="466987"/>
                      <a:pt x="91429" y="467469"/>
                    </a:cubicBezTo>
                    <a:cubicBezTo>
                      <a:pt x="114109" y="351270"/>
                      <a:pt x="128267" y="230663"/>
                      <a:pt x="179126" y="122524"/>
                    </a:cubicBezTo>
                    <a:cubicBezTo>
                      <a:pt x="183043" y="74584"/>
                      <a:pt x="248816" y="30915"/>
                      <a:pt x="287854" y="9494"/>
                    </a:cubicBezTo>
                    <a:cubicBezTo>
                      <a:pt x="318163" y="-5729"/>
                      <a:pt x="352596" y="470"/>
                      <a:pt x="384417" y="6670"/>
                    </a:cubicBezTo>
                    <a:cubicBezTo>
                      <a:pt x="421256" y="13420"/>
                      <a:pt x="460981" y="19757"/>
                      <a:pt x="489709" y="45862"/>
                    </a:cubicBezTo>
                    <a:cubicBezTo>
                      <a:pt x="515963" y="71140"/>
                      <a:pt x="518575" y="109781"/>
                      <a:pt x="528609" y="142912"/>
                    </a:cubicBezTo>
                    <a:cubicBezTo>
                      <a:pt x="540774" y="194295"/>
                      <a:pt x="549228" y="245541"/>
                      <a:pt x="558231" y="297407"/>
                    </a:cubicBezTo>
                    <a:cubicBezTo>
                      <a:pt x="581530" y="440262"/>
                      <a:pt x="606547" y="584287"/>
                      <a:pt x="616169" y="728726"/>
                    </a:cubicBezTo>
                    <a:cubicBezTo>
                      <a:pt x="616581" y="784724"/>
                      <a:pt x="648609" y="1010578"/>
                      <a:pt x="561255" y="1001486"/>
                    </a:cubicBezTo>
                    <a:cubicBezTo>
                      <a:pt x="531083" y="998731"/>
                      <a:pt x="490740" y="995838"/>
                      <a:pt x="482149" y="960297"/>
                    </a:cubicBezTo>
                    <a:cubicBezTo>
                      <a:pt x="464898" y="892107"/>
                      <a:pt x="462218" y="820610"/>
                      <a:pt x="451084" y="751180"/>
                    </a:cubicBezTo>
                    <a:cubicBezTo>
                      <a:pt x="444417" y="708958"/>
                      <a:pt x="444761" y="663360"/>
                      <a:pt x="426410" y="624306"/>
                    </a:cubicBezTo>
                    <a:cubicBezTo>
                      <a:pt x="391153" y="621413"/>
                      <a:pt x="358301" y="619691"/>
                      <a:pt x="323318" y="616867"/>
                    </a:cubicBezTo>
                    <a:cubicBezTo>
                      <a:pt x="292940" y="615283"/>
                      <a:pt x="260638" y="612734"/>
                      <a:pt x="231634" y="623410"/>
                    </a:cubicBezTo>
                    <a:cubicBezTo>
                      <a:pt x="209367" y="703999"/>
                      <a:pt x="193009" y="788168"/>
                      <a:pt x="175896" y="869721"/>
                    </a:cubicBezTo>
                    <a:cubicBezTo>
                      <a:pt x="166892" y="912357"/>
                      <a:pt x="158164" y="955200"/>
                      <a:pt x="145106" y="996802"/>
                    </a:cubicBezTo>
                    <a:cubicBezTo>
                      <a:pt x="138714" y="1016502"/>
                      <a:pt x="128198" y="1043364"/>
                      <a:pt x="104006" y="1043984"/>
                    </a:cubicBezTo>
                    <a:close/>
                    <a:moveTo>
                      <a:pt x="101875" y="1009958"/>
                    </a:moveTo>
                    <a:cubicBezTo>
                      <a:pt x="117614" y="985231"/>
                      <a:pt x="121051" y="954304"/>
                      <a:pt x="128886" y="926408"/>
                    </a:cubicBezTo>
                    <a:cubicBezTo>
                      <a:pt x="134521" y="902163"/>
                      <a:pt x="139676" y="878055"/>
                      <a:pt x="144212" y="855876"/>
                    </a:cubicBezTo>
                    <a:cubicBezTo>
                      <a:pt x="161119" y="776459"/>
                      <a:pt x="176514" y="696560"/>
                      <a:pt x="197958" y="618244"/>
                    </a:cubicBezTo>
                    <a:cubicBezTo>
                      <a:pt x="209504" y="559009"/>
                      <a:pt x="353627" y="588764"/>
                      <a:pt x="398919" y="588351"/>
                    </a:cubicBezTo>
                    <a:cubicBezTo>
                      <a:pt x="411702" y="589522"/>
                      <a:pt x="424761" y="589315"/>
                      <a:pt x="437338" y="591933"/>
                    </a:cubicBezTo>
                    <a:cubicBezTo>
                      <a:pt x="469434" y="606053"/>
                      <a:pt x="468609" y="649653"/>
                      <a:pt x="475895" y="679340"/>
                    </a:cubicBezTo>
                    <a:cubicBezTo>
                      <a:pt x="484898" y="744224"/>
                      <a:pt x="492596" y="809383"/>
                      <a:pt x="501324" y="874336"/>
                    </a:cubicBezTo>
                    <a:cubicBezTo>
                      <a:pt x="506341" y="902369"/>
                      <a:pt x="505104" y="933021"/>
                      <a:pt x="518575" y="958643"/>
                    </a:cubicBezTo>
                    <a:cubicBezTo>
                      <a:pt x="533833" y="965669"/>
                      <a:pt x="551839" y="966978"/>
                      <a:pt x="568540" y="967735"/>
                    </a:cubicBezTo>
                    <a:cubicBezTo>
                      <a:pt x="596444" y="939702"/>
                      <a:pt x="586822" y="813722"/>
                      <a:pt x="584829" y="772120"/>
                    </a:cubicBezTo>
                    <a:cubicBezTo>
                      <a:pt x="578025" y="625270"/>
                      <a:pt x="553076" y="480349"/>
                      <a:pt x="530396" y="335359"/>
                    </a:cubicBezTo>
                    <a:cubicBezTo>
                      <a:pt x="519674" y="275641"/>
                      <a:pt x="510259" y="213857"/>
                      <a:pt x="496650" y="155172"/>
                    </a:cubicBezTo>
                    <a:cubicBezTo>
                      <a:pt x="487166" y="126863"/>
                      <a:pt x="487235" y="92630"/>
                      <a:pt x="465792" y="70038"/>
                    </a:cubicBezTo>
                    <a:cubicBezTo>
                      <a:pt x="449984" y="56607"/>
                      <a:pt x="429709" y="50752"/>
                      <a:pt x="409847" y="46206"/>
                    </a:cubicBezTo>
                    <a:cubicBezTo>
                      <a:pt x="382080" y="41453"/>
                      <a:pt x="354452" y="33463"/>
                      <a:pt x="326067" y="34014"/>
                    </a:cubicBezTo>
                    <a:cubicBezTo>
                      <a:pt x="288679" y="38905"/>
                      <a:pt x="259744" y="68109"/>
                      <a:pt x="231016" y="90426"/>
                    </a:cubicBezTo>
                    <a:cubicBezTo>
                      <a:pt x="221875" y="98623"/>
                      <a:pt x="212253" y="106544"/>
                      <a:pt x="205380" y="116807"/>
                    </a:cubicBezTo>
                    <a:cubicBezTo>
                      <a:pt x="202219" y="121766"/>
                      <a:pt x="198851" y="126932"/>
                      <a:pt x="193559" y="129825"/>
                    </a:cubicBezTo>
                    <a:cubicBezTo>
                      <a:pt x="151222" y="245197"/>
                      <a:pt x="139057" y="369523"/>
                      <a:pt x="116721" y="489303"/>
                    </a:cubicBezTo>
                    <a:cubicBezTo>
                      <a:pt x="76927" y="654750"/>
                      <a:pt x="40639" y="821368"/>
                      <a:pt x="33147" y="991774"/>
                    </a:cubicBezTo>
                    <a:cubicBezTo>
                      <a:pt x="53010" y="1005550"/>
                      <a:pt x="78439" y="1008098"/>
                      <a:pt x="101875" y="10099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6023909" y="8780767"/>
                <a:ext cx="224348" cy="405895"/>
              </a:xfrm>
              <a:custGeom>
                <a:rect b="b" l="l" r="r" t="t"/>
                <a:pathLst>
                  <a:path extrusionOk="0" h="405895" w="224348">
                    <a:moveTo>
                      <a:pt x="130157" y="404982"/>
                    </a:moveTo>
                    <a:cubicBezTo>
                      <a:pt x="81291" y="402227"/>
                      <a:pt x="14487" y="393892"/>
                      <a:pt x="1016" y="337343"/>
                    </a:cubicBezTo>
                    <a:cubicBezTo>
                      <a:pt x="-2970" y="302421"/>
                      <a:pt x="5759" y="267155"/>
                      <a:pt x="10157" y="232509"/>
                    </a:cubicBezTo>
                    <a:cubicBezTo>
                      <a:pt x="18404" y="187669"/>
                      <a:pt x="29676" y="143449"/>
                      <a:pt x="41841" y="99573"/>
                    </a:cubicBezTo>
                    <a:cubicBezTo>
                      <a:pt x="51944" y="63067"/>
                      <a:pt x="71806" y="-2918"/>
                      <a:pt x="120328" y="5967"/>
                    </a:cubicBezTo>
                    <a:cubicBezTo>
                      <a:pt x="136067" y="-9324"/>
                      <a:pt x="159160" y="8240"/>
                      <a:pt x="171806" y="19949"/>
                    </a:cubicBezTo>
                    <a:cubicBezTo>
                      <a:pt x="232974" y="74846"/>
                      <a:pt x="223833" y="164457"/>
                      <a:pt x="223902" y="239122"/>
                    </a:cubicBezTo>
                    <a:cubicBezTo>
                      <a:pt x="221565" y="284444"/>
                      <a:pt x="227201" y="379290"/>
                      <a:pt x="181084" y="402364"/>
                    </a:cubicBezTo>
                    <a:cubicBezTo>
                      <a:pt x="164796" y="407806"/>
                      <a:pt x="147064" y="405464"/>
                      <a:pt x="130157" y="404982"/>
                    </a:cubicBezTo>
                    <a:close/>
                    <a:moveTo>
                      <a:pt x="144315" y="371644"/>
                    </a:moveTo>
                    <a:cubicBezTo>
                      <a:pt x="153112" y="370611"/>
                      <a:pt x="166170" y="375364"/>
                      <a:pt x="172081" y="367236"/>
                    </a:cubicBezTo>
                    <a:cubicBezTo>
                      <a:pt x="184521" y="344300"/>
                      <a:pt x="185552" y="317161"/>
                      <a:pt x="188507" y="291745"/>
                    </a:cubicBezTo>
                    <a:cubicBezTo>
                      <a:pt x="190706" y="242083"/>
                      <a:pt x="190706" y="192215"/>
                      <a:pt x="189607" y="142554"/>
                    </a:cubicBezTo>
                    <a:cubicBezTo>
                      <a:pt x="184727" y="100882"/>
                      <a:pt x="171943" y="51220"/>
                      <a:pt x="130775" y="33312"/>
                    </a:cubicBezTo>
                    <a:cubicBezTo>
                      <a:pt x="124384" y="32210"/>
                      <a:pt x="118748" y="27733"/>
                      <a:pt x="117030" y="21327"/>
                    </a:cubicBezTo>
                    <a:cubicBezTo>
                      <a:pt x="71806" y="31934"/>
                      <a:pt x="60123" y="165146"/>
                      <a:pt x="47545" y="207713"/>
                    </a:cubicBezTo>
                    <a:cubicBezTo>
                      <a:pt x="41497" y="237951"/>
                      <a:pt x="37305" y="272528"/>
                      <a:pt x="34281" y="302077"/>
                    </a:cubicBezTo>
                    <a:cubicBezTo>
                      <a:pt x="19573" y="368063"/>
                      <a:pt x="99573" y="369303"/>
                      <a:pt x="144315" y="3716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>
                <a:off x="6420915" y="8690461"/>
                <a:ext cx="604592" cy="1020981"/>
              </a:xfrm>
              <a:custGeom>
                <a:rect b="b" l="l" r="r" t="t"/>
                <a:pathLst>
                  <a:path extrusionOk="0" h="1020981" w="604592">
                    <a:moveTo>
                      <a:pt x="202427" y="1020489"/>
                    </a:moveTo>
                    <a:cubicBezTo>
                      <a:pt x="172736" y="1017803"/>
                      <a:pt x="146138" y="996175"/>
                      <a:pt x="132187" y="970552"/>
                    </a:cubicBezTo>
                    <a:cubicBezTo>
                      <a:pt x="124901" y="947478"/>
                      <a:pt x="130881" y="921924"/>
                      <a:pt x="129437" y="898023"/>
                    </a:cubicBezTo>
                    <a:cubicBezTo>
                      <a:pt x="130606" y="833483"/>
                      <a:pt x="137341" y="769150"/>
                      <a:pt x="142358" y="704818"/>
                    </a:cubicBezTo>
                    <a:cubicBezTo>
                      <a:pt x="150537" y="621750"/>
                      <a:pt x="154111" y="535582"/>
                      <a:pt x="158578" y="453961"/>
                    </a:cubicBezTo>
                    <a:cubicBezTo>
                      <a:pt x="163252" y="391212"/>
                      <a:pt x="169506" y="328533"/>
                      <a:pt x="175348" y="265853"/>
                    </a:cubicBezTo>
                    <a:cubicBezTo>
                      <a:pt x="177341" y="235064"/>
                      <a:pt x="185039" y="203380"/>
                      <a:pt x="178372" y="172729"/>
                    </a:cubicBezTo>
                    <a:cubicBezTo>
                      <a:pt x="137960" y="166048"/>
                      <a:pt x="98303" y="155509"/>
                      <a:pt x="59128" y="143593"/>
                    </a:cubicBezTo>
                    <a:cubicBezTo>
                      <a:pt x="11019" y="129060"/>
                      <a:pt x="-9600" y="115008"/>
                      <a:pt x="4215" y="61490"/>
                    </a:cubicBezTo>
                    <a:cubicBezTo>
                      <a:pt x="1465" y="45992"/>
                      <a:pt x="9644" y="26912"/>
                      <a:pt x="16792" y="13206"/>
                    </a:cubicBezTo>
                    <a:cubicBezTo>
                      <a:pt x="42496" y="-8216"/>
                      <a:pt x="83871" y="2047"/>
                      <a:pt x="114523" y="5491"/>
                    </a:cubicBezTo>
                    <a:cubicBezTo>
                      <a:pt x="161602" y="12172"/>
                      <a:pt x="209231" y="16718"/>
                      <a:pt x="256653" y="19542"/>
                    </a:cubicBezTo>
                    <a:cubicBezTo>
                      <a:pt x="316653" y="18785"/>
                      <a:pt x="373904" y="37589"/>
                      <a:pt x="433285" y="42686"/>
                    </a:cubicBezTo>
                    <a:cubicBezTo>
                      <a:pt x="477477" y="47094"/>
                      <a:pt x="516721" y="54877"/>
                      <a:pt x="558370" y="66862"/>
                    </a:cubicBezTo>
                    <a:cubicBezTo>
                      <a:pt x="571704" y="70995"/>
                      <a:pt x="585999" y="75265"/>
                      <a:pt x="595965" y="85597"/>
                    </a:cubicBezTo>
                    <a:cubicBezTo>
                      <a:pt x="603800" y="93656"/>
                      <a:pt x="605655" y="105297"/>
                      <a:pt x="604075" y="116110"/>
                    </a:cubicBezTo>
                    <a:cubicBezTo>
                      <a:pt x="602081" y="132917"/>
                      <a:pt x="600294" y="150274"/>
                      <a:pt x="593422" y="165979"/>
                    </a:cubicBezTo>
                    <a:cubicBezTo>
                      <a:pt x="576652" y="206962"/>
                      <a:pt x="552322" y="203311"/>
                      <a:pt x="514865" y="196354"/>
                    </a:cubicBezTo>
                    <a:cubicBezTo>
                      <a:pt x="460982" y="191877"/>
                      <a:pt x="406962" y="168527"/>
                      <a:pt x="352735" y="179823"/>
                    </a:cubicBezTo>
                    <a:cubicBezTo>
                      <a:pt x="341120" y="379434"/>
                      <a:pt x="323732" y="578356"/>
                      <a:pt x="295760" y="776383"/>
                    </a:cubicBezTo>
                    <a:cubicBezTo>
                      <a:pt x="290261" y="819639"/>
                      <a:pt x="284351" y="862826"/>
                      <a:pt x="279128" y="906150"/>
                    </a:cubicBezTo>
                    <a:cubicBezTo>
                      <a:pt x="273835" y="953677"/>
                      <a:pt x="266825" y="1027721"/>
                      <a:pt x="202427" y="1020489"/>
                    </a:cubicBezTo>
                    <a:close/>
                    <a:moveTo>
                      <a:pt x="205107" y="986738"/>
                    </a:moveTo>
                    <a:cubicBezTo>
                      <a:pt x="229506" y="990320"/>
                      <a:pt x="234454" y="966695"/>
                      <a:pt x="238784" y="947960"/>
                    </a:cubicBezTo>
                    <a:cubicBezTo>
                      <a:pt x="246207" y="904635"/>
                      <a:pt x="250055" y="860828"/>
                      <a:pt x="256310" y="817297"/>
                    </a:cubicBezTo>
                    <a:cubicBezTo>
                      <a:pt x="282633" y="629946"/>
                      <a:pt x="302289" y="440874"/>
                      <a:pt x="314523" y="252284"/>
                    </a:cubicBezTo>
                    <a:cubicBezTo>
                      <a:pt x="316790" y="224526"/>
                      <a:pt x="316653" y="196492"/>
                      <a:pt x="320296" y="168872"/>
                    </a:cubicBezTo>
                    <a:cubicBezTo>
                      <a:pt x="326756" y="145797"/>
                      <a:pt x="354729" y="143800"/>
                      <a:pt x="374797" y="142835"/>
                    </a:cubicBezTo>
                    <a:cubicBezTo>
                      <a:pt x="418646" y="141389"/>
                      <a:pt x="460845" y="155234"/>
                      <a:pt x="504006" y="160606"/>
                    </a:cubicBezTo>
                    <a:cubicBezTo>
                      <a:pt x="520363" y="162190"/>
                      <a:pt x="537546" y="167356"/>
                      <a:pt x="553559" y="166530"/>
                    </a:cubicBezTo>
                    <a:cubicBezTo>
                      <a:pt x="567580" y="151032"/>
                      <a:pt x="568679" y="128233"/>
                      <a:pt x="570673" y="108396"/>
                    </a:cubicBezTo>
                    <a:cubicBezTo>
                      <a:pt x="504968" y="78778"/>
                      <a:pt x="430604" y="80225"/>
                      <a:pt x="360845" y="66724"/>
                    </a:cubicBezTo>
                    <a:cubicBezTo>
                      <a:pt x="307512" y="52053"/>
                      <a:pt x="251980" y="55359"/>
                      <a:pt x="197478" y="49023"/>
                    </a:cubicBezTo>
                    <a:cubicBezTo>
                      <a:pt x="172049" y="46198"/>
                      <a:pt x="146482" y="44683"/>
                      <a:pt x="121190" y="40895"/>
                    </a:cubicBezTo>
                    <a:cubicBezTo>
                      <a:pt x="90606" y="35867"/>
                      <a:pt x="59403" y="30494"/>
                      <a:pt x="29163" y="39862"/>
                    </a:cubicBezTo>
                    <a:cubicBezTo>
                      <a:pt x="25314" y="40413"/>
                      <a:pt x="22977" y="44201"/>
                      <a:pt x="20778" y="47094"/>
                    </a:cubicBezTo>
                    <a:cubicBezTo>
                      <a:pt x="25520" y="62110"/>
                      <a:pt x="23390" y="78089"/>
                      <a:pt x="26482" y="93312"/>
                    </a:cubicBezTo>
                    <a:cubicBezTo>
                      <a:pt x="26895" y="98960"/>
                      <a:pt x="31912" y="101164"/>
                      <a:pt x="36311" y="103575"/>
                    </a:cubicBezTo>
                    <a:cubicBezTo>
                      <a:pt x="83321" y="121896"/>
                      <a:pt x="133630" y="132090"/>
                      <a:pt x="183320" y="140218"/>
                    </a:cubicBezTo>
                    <a:cubicBezTo>
                      <a:pt x="232873" y="145591"/>
                      <a:pt x="209300" y="236166"/>
                      <a:pt x="208681" y="270055"/>
                    </a:cubicBezTo>
                    <a:cubicBezTo>
                      <a:pt x="191705" y="419453"/>
                      <a:pt x="188887" y="569677"/>
                      <a:pt x="175004" y="719282"/>
                    </a:cubicBezTo>
                    <a:cubicBezTo>
                      <a:pt x="170537" y="780171"/>
                      <a:pt x="163939" y="840991"/>
                      <a:pt x="163320" y="901604"/>
                    </a:cubicBezTo>
                    <a:cubicBezTo>
                      <a:pt x="164832" y="920753"/>
                      <a:pt x="159334" y="941829"/>
                      <a:pt x="164970" y="960013"/>
                    </a:cubicBezTo>
                    <a:cubicBezTo>
                      <a:pt x="175623" y="973032"/>
                      <a:pt x="189849" y="986394"/>
                      <a:pt x="207513" y="986945"/>
                    </a:cubicBezTo>
                    <a:cubicBezTo>
                      <a:pt x="207444" y="986945"/>
                      <a:pt x="205107" y="986738"/>
                      <a:pt x="205107" y="9867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6969899" y="8759095"/>
                <a:ext cx="313067" cy="703793"/>
              </a:xfrm>
              <a:custGeom>
                <a:rect b="b" l="l" r="r" t="t"/>
                <a:pathLst>
                  <a:path extrusionOk="0" h="703793" w="313067">
                    <a:moveTo>
                      <a:pt x="78115" y="703409"/>
                    </a:moveTo>
                    <a:cubicBezTo>
                      <a:pt x="44713" y="701618"/>
                      <a:pt x="-1541" y="686396"/>
                      <a:pt x="39" y="645757"/>
                    </a:cubicBezTo>
                    <a:cubicBezTo>
                      <a:pt x="658" y="596027"/>
                      <a:pt x="16809" y="548225"/>
                      <a:pt x="26019" y="499803"/>
                    </a:cubicBezTo>
                    <a:cubicBezTo>
                      <a:pt x="25881" y="500629"/>
                      <a:pt x="25675" y="501525"/>
                      <a:pt x="25538" y="502214"/>
                    </a:cubicBezTo>
                    <a:cubicBezTo>
                      <a:pt x="50142" y="394212"/>
                      <a:pt x="79558" y="287174"/>
                      <a:pt x="112891" y="181514"/>
                    </a:cubicBezTo>
                    <a:cubicBezTo>
                      <a:pt x="126774" y="131852"/>
                      <a:pt x="138939" y="81502"/>
                      <a:pt x="160451" y="34458"/>
                    </a:cubicBezTo>
                    <a:cubicBezTo>
                      <a:pt x="153647" y="22404"/>
                      <a:pt x="166980" y="11797"/>
                      <a:pt x="175640" y="5184"/>
                    </a:cubicBezTo>
                    <a:cubicBezTo>
                      <a:pt x="185056" y="-1359"/>
                      <a:pt x="196808" y="-119"/>
                      <a:pt x="207599" y="569"/>
                    </a:cubicBezTo>
                    <a:cubicBezTo>
                      <a:pt x="228904" y="2154"/>
                      <a:pt x="250416" y="4013"/>
                      <a:pt x="270897" y="10350"/>
                    </a:cubicBezTo>
                    <a:cubicBezTo>
                      <a:pt x="328492" y="27432"/>
                      <a:pt x="313853" y="56637"/>
                      <a:pt x="303062" y="103061"/>
                    </a:cubicBezTo>
                    <a:cubicBezTo>
                      <a:pt x="288973" y="165878"/>
                      <a:pt x="272410" y="228351"/>
                      <a:pt x="251379" y="289240"/>
                    </a:cubicBezTo>
                    <a:cubicBezTo>
                      <a:pt x="218939" y="372859"/>
                      <a:pt x="190004" y="457580"/>
                      <a:pt x="165056" y="543747"/>
                    </a:cubicBezTo>
                    <a:cubicBezTo>
                      <a:pt x="150348" y="585695"/>
                      <a:pt x="138664" y="628813"/>
                      <a:pt x="121070" y="669658"/>
                    </a:cubicBezTo>
                    <a:cubicBezTo>
                      <a:pt x="113716" y="687360"/>
                      <a:pt x="99627" y="706784"/>
                      <a:pt x="78115" y="703409"/>
                    </a:cubicBezTo>
                    <a:close/>
                    <a:moveTo>
                      <a:pt x="82032" y="669727"/>
                    </a:moveTo>
                    <a:cubicBezTo>
                      <a:pt x="82032" y="669727"/>
                      <a:pt x="82101" y="669727"/>
                      <a:pt x="82032" y="669727"/>
                    </a:cubicBezTo>
                    <a:cubicBezTo>
                      <a:pt x="102719" y="637078"/>
                      <a:pt x="110005" y="597680"/>
                      <a:pt x="123544" y="561725"/>
                    </a:cubicBezTo>
                    <a:cubicBezTo>
                      <a:pt x="137840" y="520742"/>
                      <a:pt x="149248" y="478795"/>
                      <a:pt x="162032" y="437261"/>
                    </a:cubicBezTo>
                    <a:cubicBezTo>
                      <a:pt x="179970" y="382158"/>
                      <a:pt x="201070" y="328157"/>
                      <a:pt x="221070" y="273811"/>
                    </a:cubicBezTo>
                    <a:cubicBezTo>
                      <a:pt x="245124" y="201007"/>
                      <a:pt x="264987" y="126617"/>
                      <a:pt x="279557" y="51333"/>
                    </a:cubicBezTo>
                    <a:cubicBezTo>
                      <a:pt x="252272" y="34802"/>
                      <a:pt x="217633" y="35353"/>
                      <a:pt x="187736" y="33631"/>
                    </a:cubicBezTo>
                    <a:cubicBezTo>
                      <a:pt x="183544" y="35973"/>
                      <a:pt x="180382" y="40519"/>
                      <a:pt x="175365" y="41208"/>
                    </a:cubicBezTo>
                    <a:cubicBezTo>
                      <a:pt x="158321" y="96242"/>
                      <a:pt x="146568" y="152654"/>
                      <a:pt x="132066" y="208377"/>
                    </a:cubicBezTo>
                    <a:cubicBezTo>
                      <a:pt x="104438" y="298883"/>
                      <a:pt x="84575" y="391388"/>
                      <a:pt x="61551" y="483134"/>
                    </a:cubicBezTo>
                    <a:cubicBezTo>
                      <a:pt x="54335" y="524186"/>
                      <a:pt x="43682" y="565995"/>
                      <a:pt x="36534" y="606083"/>
                    </a:cubicBezTo>
                    <a:cubicBezTo>
                      <a:pt x="29386" y="655607"/>
                      <a:pt x="29318" y="664285"/>
                      <a:pt x="82032" y="6697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>
                <a:off x="6900658" y="9535941"/>
                <a:ext cx="181669" cy="168569"/>
              </a:xfrm>
              <a:custGeom>
                <a:rect b="b" l="l" r="r" t="t"/>
                <a:pathLst>
                  <a:path extrusionOk="0" h="168569" w="181669">
                    <a:moveTo>
                      <a:pt x="79453" y="167018"/>
                    </a:moveTo>
                    <a:cubicBezTo>
                      <a:pt x="16704" y="161508"/>
                      <a:pt x="-22746" y="92216"/>
                      <a:pt x="14367" y="38146"/>
                    </a:cubicBezTo>
                    <a:cubicBezTo>
                      <a:pt x="55742" y="-24809"/>
                      <a:pt x="164951" y="-6350"/>
                      <a:pt x="180758" y="67902"/>
                    </a:cubicBezTo>
                    <a:cubicBezTo>
                      <a:pt x="189006" y="128171"/>
                      <a:pt x="140140" y="178108"/>
                      <a:pt x="79453" y="167018"/>
                    </a:cubicBezTo>
                    <a:close/>
                    <a:moveTo>
                      <a:pt x="101446" y="134094"/>
                    </a:moveTo>
                    <a:cubicBezTo>
                      <a:pt x="135191" y="133957"/>
                      <a:pt x="158009" y="91596"/>
                      <a:pt x="143095" y="62460"/>
                    </a:cubicBezTo>
                    <a:cubicBezTo>
                      <a:pt x="129487" y="39248"/>
                      <a:pt x="91755" y="25541"/>
                      <a:pt x="67288" y="36080"/>
                    </a:cubicBezTo>
                    <a:cubicBezTo>
                      <a:pt x="63783" y="37802"/>
                      <a:pt x="59797" y="37664"/>
                      <a:pt x="56291" y="36286"/>
                    </a:cubicBezTo>
                    <a:cubicBezTo>
                      <a:pt x="5020" y="76236"/>
                      <a:pt x="40896" y="141120"/>
                      <a:pt x="101446" y="1340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>
                <a:off x="3880793" y="8685883"/>
                <a:ext cx="645444" cy="1021621"/>
              </a:xfrm>
              <a:custGeom>
                <a:rect b="b" l="l" r="r" t="t"/>
                <a:pathLst>
                  <a:path extrusionOk="0" h="1021621" w="645444">
                    <a:moveTo>
                      <a:pt x="643382" y="64138"/>
                    </a:moveTo>
                    <a:cubicBezTo>
                      <a:pt x="644826" y="86868"/>
                      <a:pt x="634448" y="108427"/>
                      <a:pt x="624894" y="128540"/>
                    </a:cubicBezTo>
                    <a:cubicBezTo>
                      <a:pt x="604620" y="165115"/>
                      <a:pt x="594654" y="179855"/>
                      <a:pt x="553761" y="156229"/>
                    </a:cubicBezTo>
                    <a:cubicBezTo>
                      <a:pt x="520290" y="140387"/>
                      <a:pt x="484620" y="126611"/>
                      <a:pt x="447163" y="125165"/>
                    </a:cubicBezTo>
                    <a:cubicBezTo>
                      <a:pt x="379260" y="122616"/>
                      <a:pt x="310394" y="143349"/>
                      <a:pt x="254105" y="181232"/>
                    </a:cubicBezTo>
                    <a:cubicBezTo>
                      <a:pt x="176580" y="237713"/>
                      <a:pt x="137542" y="330562"/>
                      <a:pt x="129707" y="424237"/>
                    </a:cubicBezTo>
                    <a:cubicBezTo>
                      <a:pt x="125034" y="474243"/>
                      <a:pt x="125790" y="525420"/>
                      <a:pt x="132663" y="575219"/>
                    </a:cubicBezTo>
                    <a:cubicBezTo>
                      <a:pt x="137749" y="600498"/>
                      <a:pt x="147577" y="624398"/>
                      <a:pt x="155962" y="648713"/>
                    </a:cubicBezTo>
                    <a:cubicBezTo>
                      <a:pt x="171906" y="696239"/>
                      <a:pt x="191700" y="742388"/>
                      <a:pt x="220704" y="783508"/>
                    </a:cubicBezTo>
                    <a:cubicBezTo>
                      <a:pt x="234999" y="804861"/>
                      <a:pt x="249363" y="826971"/>
                      <a:pt x="270394" y="842262"/>
                    </a:cubicBezTo>
                    <a:cubicBezTo>
                      <a:pt x="355823" y="901980"/>
                      <a:pt x="443452" y="908455"/>
                      <a:pt x="505651" y="814297"/>
                    </a:cubicBezTo>
                    <a:cubicBezTo>
                      <a:pt x="534242" y="772695"/>
                      <a:pt x="539809" y="721449"/>
                      <a:pt x="549981" y="673165"/>
                    </a:cubicBezTo>
                    <a:cubicBezTo>
                      <a:pt x="553623" y="648368"/>
                      <a:pt x="562970" y="613102"/>
                      <a:pt x="540565" y="594918"/>
                    </a:cubicBezTo>
                    <a:cubicBezTo>
                      <a:pt x="481184" y="575632"/>
                      <a:pt x="413211" y="597054"/>
                      <a:pt x="355342" y="570811"/>
                    </a:cubicBezTo>
                    <a:cubicBezTo>
                      <a:pt x="357267" y="554969"/>
                      <a:pt x="362009" y="539402"/>
                      <a:pt x="368538" y="524869"/>
                    </a:cubicBezTo>
                    <a:cubicBezTo>
                      <a:pt x="371150" y="520185"/>
                      <a:pt x="373830" y="514399"/>
                      <a:pt x="379741" y="513641"/>
                    </a:cubicBezTo>
                    <a:cubicBezTo>
                      <a:pt x="402833" y="513641"/>
                      <a:pt x="423452" y="516259"/>
                      <a:pt x="448057" y="517774"/>
                    </a:cubicBezTo>
                    <a:cubicBezTo>
                      <a:pt x="513623" y="525971"/>
                      <a:pt x="580152" y="523216"/>
                      <a:pt x="645444" y="533065"/>
                    </a:cubicBezTo>
                    <a:cubicBezTo>
                      <a:pt x="639808" y="654774"/>
                      <a:pt x="632454" y="779100"/>
                      <a:pt x="597472" y="897021"/>
                    </a:cubicBezTo>
                    <a:cubicBezTo>
                      <a:pt x="563795" y="992900"/>
                      <a:pt x="436029" y="1016043"/>
                      <a:pt x="345995" y="1021554"/>
                    </a:cubicBezTo>
                    <a:cubicBezTo>
                      <a:pt x="274243" y="1023138"/>
                      <a:pt x="223865" y="996964"/>
                      <a:pt x="169295" y="953157"/>
                    </a:cubicBezTo>
                    <a:cubicBezTo>
                      <a:pt x="128127" y="925192"/>
                      <a:pt x="95687" y="887515"/>
                      <a:pt x="74931" y="842124"/>
                    </a:cubicBezTo>
                    <a:cubicBezTo>
                      <a:pt x="-2869" y="713114"/>
                      <a:pt x="-13041" y="557586"/>
                      <a:pt x="12526" y="411770"/>
                    </a:cubicBezTo>
                    <a:cubicBezTo>
                      <a:pt x="25034" y="349297"/>
                      <a:pt x="51288" y="290612"/>
                      <a:pt x="76924" y="232685"/>
                    </a:cubicBezTo>
                    <a:cubicBezTo>
                      <a:pt x="104072" y="183643"/>
                      <a:pt x="143316" y="142178"/>
                      <a:pt x="183934" y="104157"/>
                    </a:cubicBezTo>
                    <a:cubicBezTo>
                      <a:pt x="202491" y="88453"/>
                      <a:pt x="224965" y="78396"/>
                      <a:pt x="245652" y="65860"/>
                    </a:cubicBezTo>
                    <a:cubicBezTo>
                      <a:pt x="287851" y="41064"/>
                      <a:pt x="331356" y="16405"/>
                      <a:pt x="380084" y="7727"/>
                    </a:cubicBezTo>
                    <a:cubicBezTo>
                      <a:pt x="450943" y="-539"/>
                      <a:pt x="566888" y="-13281"/>
                      <a:pt x="623588" y="37758"/>
                    </a:cubicBezTo>
                    <a:cubicBezTo>
                      <a:pt x="631355" y="45266"/>
                      <a:pt x="639671" y="53807"/>
                      <a:pt x="643382" y="64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>
                <a:off x="4656697" y="8774075"/>
                <a:ext cx="591990" cy="996395"/>
              </a:xfrm>
              <a:custGeom>
                <a:rect b="b" l="l" r="r" t="t"/>
                <a:pathLst>
                  <a:path extrusionOk="0" h="996395" w="591990">
                    <a:moveTo>
                      <a:pt x="433181" y="442325"/>
                    </a:moveTo>
                    <a:cubicBezTo>
                      <a:pt x="471943" y="391837"/>
                      <a:pt x="487613" y="319445"/>
                      <a:pt x="461840" y="259796"/>
                    </a:cubicBezTo>
                    <a:cubicBezTo>
                      <a:pt x="441359" y="212890"/>
                      <a:pt x="408782" y="168876"/>
                      <a:pt x="362940" y="144562"/>
                    </a:cubicBezTo>
                    <a:cubicBezTo>
                      <a:pt x="306652" y="115288"/>
                      <a:pt x="218817" y="83535"/>
                      <a:pt x="167271" y="135883"/>
                    </a:cubicBezTo>
                    <a:cubicBezTo>
                      <a:pt x="148714" y="159715"/>
                      <a:pt x="155244" y="191468"/>
                      <a:pt x="148921" y="219158"/>
                    </a:cubicBezTo>
                    <a:cubicBezTo>
                      <a:pt x="138474" y="290103"/>
                      <a:pt x="135381" y="358982"/>
                      <a:pt x="131326" y="431167"/>
                    </a:cubicBezTo>
                    <a:cubicBezTo>
                      <a:pt x="131532" y="447009"/>
                      <a:pt x="127065" y="465950"/>
                      <a:pt x="138749" y="478900"/>
                    </a:cubicBezTo>
                    <a:cubicBezTo>
                      <a:pt x="163285" y="500665"/>
                      <a:pt x="199161" y="504247"/>
                      <a:pt x="230570" y="507691"/>
                    </a:cubicBezTo>
                    <a:cubicBezTo>
                      <a:pt x="301841" y="509895"/>
                      <a:pt x="385002" y="501285"/>
                      <a:pt x="433181" y="442325"/>
                    </a:cubicBezTo>
                    <a:close/>
                    <a:moveTo>
                      <a:pt x="591874" y="286314"/>
                    </a:moveTo>
                    <a:cubicBezTo>
                      <a:pt x="593524" y="354091"/>
                      <a:pt x="577647" y="422212"/>
                      <a:pt x="542458" y="480484"/>
                    </a:cubicBezTo>
                    <a:cubicBezTo>
                      <a:pt x="519228" y="515061"/>
                      <a:pt x="483902" y="537515"/>
                      <a:pt x="448576" y="557835"/>
                    </a:cubicBezTo>
                    <a:cubicBezTo>
                      <a:pt x="426308" y="570508"/>
                      <a:pt x="427957" y="596682"/>
                      <a:pt x="430912" y="618792"/>
                    </a:cubicBezTo>
                    <a:cubicBezTo>
                      <a:pt x="433318" y="650408"/>
                      <a:pt x="437235" y="681748"/>
                      <a:pt x="440878" y="713225"/>
                    </a:cubicBezTo>
                    <a:cubicBezTo>
                      <a:pt x="446926" y="761923"/>
                      <a:pt x="449675" y="811033"/>
                      <a:pt x="450088" y="860213"/>
                    </a:cubicBezTo>
                    <a:cubicBezTo>
                      <a:pt x="448370" y="896443"/>
                      <a:pt x="452837" y="935359"/>
                      <a:pt x="440741" y="969868"/>
                    </a:cubicBezTo>
                    <a:cubicBezTo>
                      <a:pt x="423559" y="972967"/>
                      <a:pt x="405483" y="975171"/>
                      <a:pt x="388232" y="971176"/>
                    </a:cubicBezTo>
                    <a:cubicBezTo>
                      <a:pt x="382253" y="928403"/>
                      <a:pt x="371737" y="886593"/>
                      <a:pt x="364727" y="844026"/>
                    </a:cubicBezTo>
                    <a:cubicBezTo>
                      <a:pt x="355793" y="790301"/>
                      <a:pt x="348782" y="736369"/>
                      <a:pt x="338198" y="682919"/>
                    </a:cubicBezTo>
                    <a:cubicBezTo>
                      <a:pt x="330913" y="654678"/>
                      <a:pt x="329813" y="603432"/>
                      <a:pt x="291188" y="603226"/>
                    </a:cubicBezTo>
                    <a:cubicBezTo>
                      <a:pt x="264796" y="603432"/>
                      <a:pt x="238405" y="603570"/>
                      <a:pt x="212082" y="605499"/>
                    </a:cubicBezTo>
                    <a:cubicBezTo>
                      <a:pt x="185140" y="609563"/>
                      <a:pt x="153319" y="605981"/>
                      <a:pt x="130433" y="622581"/>
                    </a:cubicBezTo>
                    <a:cubicBezTo>
                      <a:pt x="121017" y="631811"/>
                      <a:pt x="123766" y="646413"/>
                      <a:pt x="120948" y="658329"/>
                    </a:cubicBezTo>
                    <a:cubicBezTo>
                      <a:pt x="108440" y="731616"/>
                      <a:pt x="103766" y="805798"/>
                      <a:pt x="93319" y="879361"/>
                    </a:cubicBezTo>
                    <a:cubicBezTo>
                      <a:pt x="89471" y="898991"/>
                      <a:pt x="82667" y="1000794"/>
                      <a:pt x="57306" y="996248"/>
                    </a:cubicBezTo>
                    <a:cubicBezTo>
                      <a:pt x="38887" y="995146"/>
                      <a:pt x="13663" y="997557"/>
                      <a:pt x="261" y="983368"/>
                    </a:cubicBezTo>
                    <a:cubicBezTo>
                      <a:pt x="-1182" y="956023"/>
                      <a:pt x="3767" y="928747"/>
                      <a:pt x="5004" y="901264"/>
                    </a:cubicBezTo>
                    <a:cubicBezTo>
                      <a:pt x="7203" y="839411"/>
                      <a:pt x="11258" y="777558"/>
                      <a:pt x="12907" y="715636"/>
                    </a:cubicBezTo>
                    <a:cubicBezTo>
                      <a:pt x="14832" y="629331"/>
                      <a:pt x="21842" y="543921"/>
                      <a:pt x="29883" y="457754"/>
                    </a:cubicBezTo>
                    <a:cubicBezTo>
                      <a:pt x="36138" y="324336"/>
                      <a:pt x="47959" y="190780"/>
                      <a:pt x="60605" y="57706"/>
                    </a:cubicBezTo>
                    <a:cubicBezTo>
                      <a:pt x="68715" y="59428"/>
                      <a:pt x="63972" y="48889"/>
                      <a:pt x="63285" y="44757"/>
                    </a:cubicBezTo>
                    <a:cubicBezTo>
                      <a:pt x="76069" y="48132"/>
                      <a:pt x="84453" y="34907"/>
                      <a:pt x="93869" y="28708"/>
                    </a:cubicBezTo>
                    <a:cubicBezTo>
                      <a:pt x="122941" y="8595"/>
                      <a:pt x="158268" y="2189"/>
                      <a:pt x="192975" y="881"/>
                    </a:cubicBezTo>
                    <a:cubicBezTo>
                      <a:pt x="283697" y="-5112"/>
                      <a:pt x="378610" y="19685"/>
                      <a:pt x="455861" y="68864"/>
                    </a:cubicBezTo>
                    <a:cubicBezTo>
                      <a:pt x="480191" y="86497"/>
                      <a:pt x="505620" y="108676"/>
                      <a:pt x="526514" y="131131"/>
                    </a:cubicBezTo>
                    <a:cubicBezTo>
                      <a:pt x="561290" y="175351"/>
                      <a:pt x="585826" y="230041"/>
                      <a:pt x="591874" y="2863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>
                <a:off x="5353709" y="8782107"/>
                <a:ext cx="421088" cy="852884"/>
              </a:xfrm>
              <a:custGeom>
                <a:rect b="b" l="l" r="r" t="t"/>
                <a:pathLst>
                  <a:path extrusionOk="0" h="852884" w="421088">
                    <a:moveTo>
                      <a:pt x="418571" y="52704"/>
                    </a:moveTo>
                    <a:cubicBezTo>
                      <a:pt x="424001" y="72472"/>
                      <a:pt x="420633" y="98164"/>
                      <a:pt x="408606" y="115246"/>
                    </a:cubicBezTo>
                    <a:cubicBezTo>
                      <a:pt x="337678" y="114075"/>
                      <a:pt x="173624" y="70337"/>
                      <a:pt x="119604" y="115590"/>
                    </a:cubicBezTo>
                    <a:cubicBezTo>
                      <a:pt x="107233" y="126198"/>
                      <a:pt x="107920" y="143280"/>
                      <a:pt x="105033" y="158020"/>
                    </a:cubicBezTo>
                    <a:cubicBezTo>
                      <a:pt x="95755" y="205477"/>
                      <a:pt x="92868" y="255277"/>
                      <a:pt x="103246" y="302803"/>
                    </a:cubicBezTo>
                    <a:cubicBezTo>
                      <a:pt x="112112" y="346334"/>
                      <a:pt x="156305" y="334005"/>
                      <a:pt x="189363" y="340273"/>
                    </a:cubicBezTo>
                    <a:cubicBezTo>
                      <a:pt x="239122" y="348332"/>
                      <a:pt x="289844" y="353222"/>
                      <a:pt x="338366" y="367136"/>
                    </a:cubicBezTo>
                    <a:cubicBezTo>
                      <a:pt x="345788" y="370649"/>
                      <a:pt x="356922" y="372508"/>
                      <a:pt x="360565" y="380636"/>
                    </a:cubicBezTo>
                    <a:cubicBezTo>
                      <a:pt x="360909" y="399440"/>
                      <a:pt x="360152" y="420104"/>
                      <a:pt x="351355" y="437117"/>
                    </a:cubicBezTo>
                    <a:cubicBezTo>
                      <a:pt x="295754" y="437117"/>
                      <a:pt x="240084" y="425752"/>
                      <a:pt x="184414" y="430229"/>
                    </a:cubicBezTo>
                    <a:cubicBezTo>
                      <a:pt x="144208" y="436152"/>
                      <a:pt x="65446" y="436084"/>
                      <a:pt x="69088" y="493184"/>
                    </a:cubicBezTo>
                    <a:cubicBezTo>
                      <a:pt x="72868" y="542983"/>
                      <a:pt x="56305" y="714767"/>
                      <a:pt x="94999" y="739081"/>
                    </a:cubicBezTo>
                    <a:cubicBezTo>
                      <a:pt x="143452" y="758023"/>
                      <a:pt x="196717" y="762294"/>
                      <a:pt x="248126" y="766702"/>
                    </a:cubicBezTo>
                    <a:cubicBezTo>
                      <a:pt x="284826" y="770077"/>
                      <a:pt x="324482" y="761674"/>
                      <a:pt x="359740" y="775036"/>
                    </a:cubicBezTo>
                    <a:cubicBezTo>
                      <a:pt x="358847" y="843915"/>
                      <a:pt x="335823" y="851492"/>
                      <a:pt x="272180" y="852525"/>
                    </a:cubicBezTo>
                    <a:cubicBezTo>
                      <a:pt x="187920" y="852800"/>
                      <a:pt x="97267" y="857691"/>
                      <a:pt x="19398" y="820909"/>
                    </a:cubicBezTo>
                    <a:cubicBezTo>
                      <a:pt x="5309" y="810853"/>
                      <a:pt x="11494" y="789569"/>
                      <a:pt x="7852" y="774485"/>
                    </a:cubicBezTo>
                    <a:cubicBezTo>
                      <a:pt x="3934" y="729025"/>
                      <a:pt x="1047" y="683290"/>
                      <a:pt x="773" y="637485"/>
                    </a:cubicBezTo>
                    <a:cubicBezTo>
                      <a:pt x="-3970" y="504411"/>
                      <a:pt x="14243" y="371751"/>
                      <a:pt x="24827" y="239159"/>
                    </a:cubicBezTo>
                    <a:cubicBezTo>
                      <a:pt x="33144" y="177375"/>
                      <a:pt x="40979" y="115522"/>
                      <a:pt x="47233" y="53531"/>
                    </a:cubicBezTo>
                    <a:cubicBezTo>
                      <a:pt x="51494" y="36380"/>
                      <a:pt x="44552" y="13925"/>
                      <a:pt x="59398" y="1458"/>
                    </a:cubicBezTo>
                    <a:cubicBezTo>
                      <a:pt x="103727" y="-2606"/>
                      <a:pt x="148401" y="2491"/>
                      <a:pt x="192387" y="8553"/>
                    </a:cubicBezTo>
                    <a:cubicBezTo>
                      <a:pt x="231837" y="12823"/>
                      <a:pt x="271356" y="15647"/>
                      <a:pt x="310531" y="22053"/>
                    </a:cubicBezTo>
                    <a:cubicBezTo>
                      <a:pt x="346544" y="30732"/>
                      <a:pt x="387713" y="29285"/>
                      <a:pt x="418571" y="527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>
                <a:off x="5827950" y="8714797"/>
                <a:ext cx="554977" cy="976039"/>
              </a:xfrm>
              <a:custGeom>
                <a:rect b="b" l="l" r="r" t="t"/>
                <a:pathLst>
                  <a:path extrusionOk="0" h="976039" w="554977">
                    <a:moveTo>
                      <a:pt x="419861" y="305091"/>
                    </a:moveTo>
                    <a:cubicBezTo>
                      <a:pt x="419792" y="230427"/>
                      <a:pt x="428933" y="140815"/>
                      <a:pt x="367765" y="85919"/>
                    </a:cubicBezTo>
                    <a:cubicBezTo>
                      <a:pt x="355188" y="74210"/>
                      <a:pt x="332095" y="56645"/>
                      <a:pt x="316287" y="71937"/>
                    </a:cubicBezTo>
                    <a:cubicBezTo>
                      <a:pt x="267834" y="63051"/>
                      <a:pt x="247903" y="129037"/>
                      <a:pt x="237800" y="165543"/>
                    </a:cubicBezTo>
                    <a:cubicBezTo>
                      <a:pt x="225704" y="209419"/>
                      <a:pt x="214432" y="253708"/>
                      <a:pt x="206116" y="298479"/>
                    </a:cubicBezTo>
                    <a:cubicBezTo>
                      <a:pt x="201717" y="333125"/>
                      <a:pt x="192989" y="368391"/>
                      <a:pt x="196975" y="403312"/>
                    </a:cubicBezTo>
                    <a:cubicBezTo>
                      <a:pt x="210446" y="459862"/>
                      <a:pt x="277250" y="468127"/>
                      <a:pt x="326116" y="470951"/>
                    </a:cubicBezTo>
                    <a:cubicBezTo>
                      <a:pt x="343023" y="471434"/>
                      <a:pt x="360754" y="473707"/>
                      <a:pt x="377043" y="468334"/>
                    </a:cubicBezTo>
                    <a:cubicBezTo>
                      <a:pt x="423160" y="445191"/>
                      <a:pt x="417524" y="350414"/>
                      <a:pt x="419861" y="305091"/>
                    </a:cubicBezTo>
                    <a:close/>
                    <a:moveTo>
                      <a:pt x="551819" y="738063"/>
                    </a:moveTo>
                    <a:cubicBezTo>
                      <a:pt x="553744" y="779666"/>
                      <a:pt x="563365" y="905645"/>
                      <a:pt x="535462" y="933679"/>
                    </a:cubicBezTo>
                    <a:cubicBezTo>
                      <a:pt x="518761" y="932922"/>
                      <a:pt x="500823" y="931682"/>
                      <a:pt x="485496" y="924656"/>
                    </a:cubicBezTo>
                    <a:cubicBezTo>
                      <a:pt x="472026" y="899033"/>
                      <a:pt x="473263" y="868382"/>
                      <a:pt x="468246" y="840348"/>
                    </a:cubicBezTo>
                    <a:cubicBezTo>
                      <a:pt x="459448" y="775396"/>
                      <a:pt x="451751" y="710236"/>
                      <a:pt x="442747" y="645353"/>
                    </a:cubicBezTo>
                    <a:cubicBezTo>
                      <a:pt x="435531" y="615735"/>
                      <a:pt x="436287" y="572065"/>
                      <a:pt x="404191" y="557945"/>
                    </a:cubicBezTo>
                    <a:cubicBezTo>
                      <a:pt x="391545" y="555328"/>
                      <a:pt x="378555" y="555466"/>
                      <a:pt x="365703" y="554364"/>
                    </a:cubicBezTo>
                    <a:cubicBezTo>
                      <a:pt x="320480" y="554846"/>
                      <a:pt x="176288" y="525021"/>
                      <a:pt x="164742" y="584326"/>
                    </a:cubicBezTo>
                    <a:cubicBezTo>
                      <a:pt x="143298" y="662641"/>
                      <a:pt x="127835" y="742540"/>
                      <a:pt x="110996" y="821958"/>
                    </a:cubicBezTo>
                    <a:cubicBezTo>
                      <a:pt x="106529" y="844137"/>
                      <a:pt x="101305" y="868244"/>
                      <a:pt x="95670" y="892490"/>
                    </a:cubicBezTo>
                    <a:cubicBezTo>
                      <a:pt x="87835" y="920386"/>
                      <a:pt x="84329" y="951312"/>
                      <a:pt x="68591" y="976040"/>
                    </a:cubicBezTo>
                    <a:cubicBezTo>
                      <a:pt x="45155" y="974249"/>
                      <a:pt x="19725" y="971631"/>
                      <a:pt x="0" y="957718"/>
                    </a:cubicBezTo>
                    <a:cubicBezTo>
                      <a:pt x="7491" y="787312"/>
                      <a:pt x="43780" y="620625"/>
                      <a:pt x="83574" y="455247"/>
                    </a:cubicBezTo>
                    <a:cubicBezTo>
                      <a:pt x="105910" y="335467"/>
                      <a:pt x="118006" y="211141"/>
                      <a:pt x="160412" y="95769"/>
                    </a:cubicBezTo>
                    <a:cubicBezTo>
                      <a:pt x="165704" y="92876"/>
                      <a:pt x="169140" y="87710"/>
                      <a:pt x="172233" y="82751"/>
                    </a:cubicBezTo>
                    <a:cubicBezTo>
                      <a:pt x="179106" y="72488"/>
                      <a:pt x="188728" y="64567"/>
                      <a:pt x="197869" y="56370"/>
                    </a:cubicBezTo>
                    <a:cubicBezTo>
                      <a:pt x="226597" y="34122"/>
                      <a:pt x="255463" y="4917"/>
                      <a:pt x="292920" y="27"/>
                    </a:cubicBezTo>
                    <a:cubicBezTo>
                      <a:pt x="321236" y="-524"/>
                      <a:pt x="348933" y="7466"/>
                      <a:pt x="376631" y="12219"/>
                    </a:cubicBezTo>
                    <a:cubicBezTo>
                      <a:pt x="396493" y="16696"/>
                      <a:pt x="416768" y="22619"/>
                      <a:pt x="432576" y="36051"/>
                    </a:cubicBezTo>
                    <a:cubicBezTo>
                      <a:pt x="454019" y="58574"/>
                      <a:pt x="453950" y="92876"/>
                      <a:pt x="463434" y="121185"/>
                    </a:cubicBezTo>
                    <a:cubicBezTo>
                      <a:pt x="477043" y="179801"/>
                      <a:pt x="486458" y="241654"/>
                      <a:pt x="497180" y="301372"/>
                    </a:cubicBezTo>
                    <a:cubicBezTo>
                      <a:pt x="520067" y="446224"/>
                      <a:pt x="545015" y="591214"/>
                      <a:pt x="551819" y="7380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27"/>
              <p:cNvSpPr/>
              <p:nvPr/>
            </p:nvSpPr>
            <p:spPr>
              <a:xfrm>
                <a:off x="6441762" y="8725122"/>
                <a:ext cx="549894" cy="952330"/>
              </a:xfrm>
              <a:custGeom>
                <a:rect b="b" l="l" r="r" t="t"/>
                <a:pathLst>
                  <a:path extrusionOk="0" h="952330" w="549894">
                    <a:moveTo>
                      <a:pt x="549895" y="73803"/>
                    </a:moveTo>
                    <a:cubicBezTo>
                      <a:pt x="547902" y="93640"/>
                      <a:pt x="546802" y="116439"/>
                      <a:pt x="532781" y="131937"/>
                    </a:cubicBezTo>
                    <a:cubicBezTo>
                      <a:pt x="516768" y="132695"/>
                      <a:pt x="499586" y="127529"/>
                      <a:pt x="483228" y="125945"/>
                    </a:cubicBezTo>
                    <a:cubicBezTo>
                      <a:pt x="440067" y="120572"/>
                      <a:pt x="397868" y="106727"/>
                      <a:pt x="354019" y="108174"/>
                    </a:cubicBezTo>
                    <a:cubicBezTo>
                      <a:pt x="333951" y="109138"/>
                      <a:pt x="305978" y="111136"/>
                      <a:pt x="299518" y="134210"/>
                    </a:cubicBezTo>
                    <a:cubicBezTo>
                      <a:pt x="295944" y="161830"/>
                      <a:pt x="296013" y="189864"/>
                      <a:pt x="293744" y="217622"/>
                    </a:cubicBezTo>
                    <a:cubicBezTo>
                      <a:pt x="281511" y="406281"/>
                      <a:pt x="261855" y="595354"/>
                      <a:pt x="235532" y="782635"/>
                    </a:cubicBezTo>
                    <a:cubicBezTo>
                      <a:pt x="229278" y="826167"/>
                      <a:pt x="225429" y="870042"/>
                      <a:pt x="218006" y="913298"/>
                    </a:cubicBezTo>
                    <a:cubicBezTo>
                      <a:pt x="213745" y="931620"/>
                      <a:pt x="208934" y="954625"/>
                      <a:pt x="185772" y="952146"/>
                    </a:cubicBezTo>
                    <a:cubicBezTo>
                      <a:pt x="186047" y="952146"/>
                      <a:pt x="186322" y="952146"/>
                      <a:pt x="186597" y="952146"/>
                    </a:cubicBezTo>
                    <a:lnTo>
                      <a:pt x="184329" y="952008"/>
                    </a:lnTo>
                    <a:lnTo>
                      <a:pt x="184329" y="952008"/>
                    </a:lnTo>
                    <a:cubicBezTo>
                      <a:pt x="167697" y="950424"/>
                      <a:pt x="154295" y="937750"/>
                      <a:pt x="144123" y="925283"/>
                    </a:cubicBezTo>
                    <a:cubicBezTo>
                      <a:pt x="138556" y="907099"/>
                      <a:pt x="143986" y="886022"/>
                      <a:pt x="142474" y="866874"/>
                    </a:cubicBezTo>
                    <a:cubicBezTo>
                      <a:pt x="143092" y="806260"/>
                      <a:pt x="149759" y="745441"/>
                      <a:pt x="154157" y="684552"/>
                    </a:cubicBezTo>
                    <a:cubicBezTo>
                      <a:pt x="168109" y="535016"/>
                      <a:pt x="170859" y="384722"/>
                      <a:pt x="187834" y="235324"/>
                    </a:cubicBezTo>
                    <a:cubicBezTo>
                      <a:pt x="188522" y="201505"/>
                      <a:pt x="212095" y="110860"/>
                      <a:pt x="162474" y="105488"/>
                    </a:cubicBezTo>
                    <a:cubicBezTo>
                      <a:pt x="112783" y="97429"/>
                      <a:pt x="62474" y="87235"/>
                      <a:pt x="15464" y="68913"/>
                    </a:cubicBezTo>
                    <a:cubicBezTo>
                      <a:pt x="11065" y="66433"/>
                      <a:pt x="6117" y="64298"/>
                      <a:pt x="5705" y="58581"/>
                    </a:cubicBezTo>
                    <a:cubicBezTo>
                      <a:pt x="2612" y="43428"/>
                      <a:pt x="4742" y="27379"/>
                      <a:pt x="0" y="12363"/>
                    </a:cubicBezTo>
                    <a:cubicBezTo>
                      <a:pt x="2199" y="9471"/>
                      <a:pt x="4467" y="5682"/>
                      <a:pt x="8385" y="5131"/>
                    </a:cubicBezTo>
                    <a:cubicBezTo>
                      <a:pt x="38625" y="-4236"/>
                      <a:pt x="69828" y="1136"/>
                      <a:pt x="100412" y="6164"/>
                    </a:cubicBezTo>
                    <a:cubicBezTo>
                      <a:pt x="125704" y="10022"/>
                      <a:pt x="151340" y="11537"/>
                      <a:pt x="176700" y="14292"/>
                    </a:cubicBezTo>
                    <a:cubicBezTo>
                      <a:pt x="231202" y="20629"/>
                      <a:pt x="286734" y="17323"/>
                      <a:pt x="340067" y="31994"/>
                    </a:cubicBezTo>
                    <a:cubicBezTo>
                      <a:pt x="409758" y="45563"/>
                      <a:pt x="484191" y="44185"/>
                      <a:pt x="549895" y="738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27"/>
              <p:cNvSpPr/>
              <p:nvPr/>
            </p:nvSpPr>
            <p:spPr>
              <a:xfrm>
                <a:off x="7003133" y="8792864"/>
                <a:ext cx="246322" cy="635957"/>
              </a:xfrm>
              <a:custGeom>
                <a:rect b="b" l="l" r="r" t="t"/>
                <a:pathLst>
                  <a:path extrusionOk="0" h="635957" w="246322">
                    <a:moveTo>
                      <a:pt x="246323" y="17633"/>
                    </a:moveTo>
                    <a:cubicBezTo>
                      <a:pt x="231753" y="92918"/>
                      <a:pt x="211890" y="167307"/>
                      <a:pt x="187835" y="240111"/>
                    </a:cubicBezTo>
                    <a:cubicBezTo>
                      <a:pt x="167835" y="294457"/>
                      <a:pt x="146736" y="348458"/>
                      <a:pt x="128798" y="403561"/>
                    </a:cubicBezTo>
                    <a:cubicBezTo>
                      <a:pt x="115946" y="445026"/>
                      <a:pt x="104605" y="486973"/>
                      <a:pt x="90310" y="528025"/>
                    </a:cubicBezTo>
                    <a:cubicBezTo>
                      <a:pt x="76770" y="563911"/>
                      <a:pt x="69554" y="603309"/>
                      <a:pt x="48867" y="635958"/>
                    </a:cubicBezTo>
                    <a:lnTo>
                      <a:pt x="48867" y="635958"/>
                    </a:lnTo>
                    <a:cubicBezTo>
                      <a:pt x="-3848" y="630517"/>
                      <a:pt x="-3779" y="621838"/>
                      <a:pt x="3300" y="572383"/>
                    </a:cubicBezTo>
                    <a:cubicBezTo>
                      <a:pt x="10448" y="532226"/>
                      <a:pt x="21101" y="490486"/>
                      <a:pt x="28317" y="449434"/>
                    </a:cubicBezTo>
                    <a:cubicBezTo>
                      <a:pt x="51341" y="357688"/>
                      <a:pt x="71204" y="265183"/>
                      <a:pt x="98832" y="174746"/>
                    </a:cubicBezTo>
                    <a:cubicBezTo>
                      <a:pt x="113334" y="119023"/>
                      <a:pt x="125086" y="62611"/>
                      <a:pt x="142131" y="7577"/>
                    </a:cubicBezTo>
                    <a:cubicBezTo>
                      <a:pt x="147148" y="6888"/>
                      <a:pt x="150241" y="2342"/>
                      <a:pt x="154502" y="0"/>
                    </a:cubicBezTo>
                    <a:cubicBezTo>
                      <a:pt x="184330" y="1653"/>
                      <a:pt x="218969" y="1102"/>
                      <a:pt x="246323" y="176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27"/>
              <p:cNvSpPr/>
              <p:nvPr/>
            </p:nvSpPr>
            <p:spPr>
              <a:xfrm>
                <a:off x="6932413" y="9568437"/>
                <a:ext cx="115966" cy="102135"/>
              </a:xfrm>
              <a:custGeom>
                <a:rect b="b" l="l" r="r" t="t"/>
                <a:pathLst>
                  <a:path extrusionOk="0" h="102135" w="115966">
                    <a:moveTo>
                      <a:pt x="111340" y="29965"/>
                    </a:moveTo>
                    <a:cubicBezTo>
                      <a:pt x="126185" y="59101"/>
                      <a:pt x="103436" y="101461"/>
                      <a:pt x="69691" y="101599"/>
                    </a:cubicBezTo>
                    <a:cubicBezTo>
                      <a:pt x="9141" y="108693"/>
                      <a:pt x="-26735" y="43741"/>
                      <a:pt x="24536" y="3791"/>
                    </a:cubicBezTo>
                    <a:cubicBezTo>
                      <a:pt x="28041" y="5169"/>
                      <a:pt x="32096" y="5306"/>
                      <a:pt x="35533" y="3584"/>
                    </a:cubicBezTo>
                    <a:cubicBezTo>
                      <a:pt x="60069" y="-6885"/>
                      <a:pt x="97732" y="6684"/>
                      <a:pt x="111340" y="299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28"/>
          <p:cNvPicPr preferRelativeResize="0"/>
          <p:nvPr/>
        </p:nvPicPr>
        <p:blipFill rotWithShape="1">
          <a:blip r:embed="rId3">
            <a:alphaModFix/>
          </a:blip>
          <a:srcRect b="13703" l="0" r="0" t="0"/>
          <a:stretch/>
        </p:blipFill>
        <p:spPr>
          <a:xfrm>
            <a:off x="5170568" y="0"/>
            <a:ext cx="397343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3" name="Google Shape;1003;p28"/>
          <p:cNvGrpSpPr/>
          <p:nvPr/>
        </p:nvGrpSpPr>
        <p:grpSpPr>
          <a:xfrm>
            <a:off x="844963" y="1703193"/>
            <a:ext cx="3552413" cy="1732356"/>
            <a:chOff x="0" y="0"/>
            <a:chExt cx="9473100" cy="4619615"/>
          </a:xfrm>
        </p:grpSpPr>
        <p:sp>
          <p:nvSpPr>
            <p:cNvPr id="1004" name="Google Shape;1004;p28"/>
            <p:cNvSpPr/>
            <p:nvPr/>
          </p:nvSpPr>
          <p:spPr>
            <a:xfrm>
              <a:off x="0" y="0"/>
              <a:ext cx="9473100" cy="2574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8"/>
            <p:cNvSpPr txBox="1"/>
            <p:nvPr/>
          </p:nvSpPr>
          <p:spPr>
            <a:xfrm>
              <a:off x="654677" y="466229"/>
              <a:ext cx="8163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123,456,789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06" name="Google Shape;1006;p28"/>
            <p:cNvSpPr txBox="1"/>
            <p:nvPr/>
          </p:nvSpPr>
          <p:spPr>
            <a:xfrm>
              <a:off x="1412592" y="2994215"/>
              <a:ext cx="66480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-400774" y="-13929"/>
            <a:ext cx="1244846" cy="1730124"/>
            <a:chOff x="-400774" y="-13929"/>
            <a:chExt cx="1244846" cy="1730124"/>
          </a:xfrm>
        </p:grpSpPr>
        <p:sp>
          <p:nvSpPr>
            <p:cNvPr id="1008" name="Google Shape;1008;p28"/>
            <p:cNvSpPr/>
            <p:nvPr/>
          </p:nvSpPr>
          <p:spPr>
            <a:xfrm>
              <a:off x="-400774" y="-13929"/>
              <a:ext cx="1244846" cy="1730124"/>
            </a:xfrm>
            <a:custGeom>
              <a:rect b="b" l="l" r="r" t="t"/>
              <a:pathLst>
                <a:path extrusionOk="0" h="3460248" w="2489692">
                  <a:moveTo>
                    <a:pt x="2473967" y="1135781"/>
                  </a:moveTo>
                  <a:cubicBezTo>
                    <a:pt x="2448845" y="984565"/>
                    <a:pt x="2391542" y="837363"/>
                    <a:pt x="2296522" y="716183"/>
                  </a:cubicBezTo>
                  <a:cubicBezTo>
                    <a:pt x="2274999" y="689331"/>
                    <a:pt x="2248631" y="666908"/>
                    <a:pt x="2221294" y="646146"/>
                  </a:cubicBezTo>
                  <a:cubicBezTo>
                    <a:pt x="2199010" y="628014"/>
                    <a:pt x="2175065" y="612581"/>
                    <a:pt x="2149666" y="599570"/>
                  </a:cubicBezTo>
                  <a:cubicBezTo>
                    <a:pt x="2143299" y="535901"/>
                    <a:pt x="2128904" y="473130"/>
                    <a:pt x="2106274" y="413059"/>
                  </a:cubicBezTo>
                  <a:cubicBezTo>
                    <a:pt x="2095893" y="382332"/>
                    <a:pt x="2084543" y="351535"/>
                    <a:pt x="2066618" y="324268"/>
                  </a:cubicBezTo>
                  <a:cubicBezTo>
                    <a:pt x="2039282" y="284474"/>
                    <a:pt x="2008969" y="245926"/>
                    <a:pt x="1972844" y="213676"/>
                  </a:cubicBezTo>
                  <a:cubicBezTo>
                    <a:pt x="1934365" y="183848"/>
                    <a:pt x="1894917" y="154920"/>
                    <a:pt x="1854155" y="128275"/>
                  </a:cubicBezTo>
                  <a:cubicBezTo>
                    <a:pt x="1798859" y="98101"/>
                    <a:pt x="1741764" y="69727"/>
                    <a:pt x="1682039" y="49449"/>
                  </a:cubicBezTo>
                  <a:cubicBezTo>
                    <a:pt x="1621483" y="30902"/>
                    <a:pt x="1559267" y="18376"/>
                    <a:pt x="1497189" y="6334"/>
                  </a:cubicBezTo>
                  <a:cubicBezTo>
                    <a:pt x="1450267" y="-172"/>
                    <a:pt x="1402861" y="-933"/>
                    <a:pt x="1355593" y="797"/>
                  </a:cubicBezTo>
                  <a:cubicBezTo>
                    <a:pt x="1306249" y="1143"/>
                    <a:pt x="1256766" y="1074"/>
                    <a:pt x="1207976" y="9171"/>
                  </a:cubicBezTo>
                  <a:cubicBezTo>
                    <a:pt x="1161746" y="14293"/>
                    <a:pt x="1115032" y="16023"/>
                    <a:pt x="1068871" y="22321"/>
                  </a:cubicBezTo>
                  <a:cubicBezTo>
                    <a:pt x="974058" y="38307"/>
                    <a:pt x="879592" y="60730"/>
                    <a:pt x="793222" y="104122"/>
                  </a:cubicBezTo>
                  <a:cubicBezTo>
                    <a:pt x="764848" y="117825"/>
                    <a:pt x="737373" y="133189"/>
                    <a:pt x="709759" y="148276"/>
                  </a:cubicBezTo>
                  <a:cubicBezTo>
                    <a:pt x="678063" y="165024"/>
                    <a:pt x="647474" y="183986"/>
                    <a:pt x="625328" y="212845"/>
                  </a:cubicBezTo>
                  <a:cubicBezTo>
                    <a:pt x="625535" y="212569"/>
                    <a:pt x="625743" y="212361"/>
                    <a:pt x="625951" y="212153"/>
                  </a:cubicBezTo>
                  <a:cubicBezTo>
                    <a:pt x="625951" y="212153"/>
                    <a:pt x="626020" y="212084"/>
                    <a:pt x="626158" y="212084"/>
                  </a:cubicBezTo>
                  <a:cubicBezTo>
                    <a:pt x="623667" y="214368"/>
                    <a:pt x="622906" y="218105"/>
                    <a:pt x="624705" y="221150"/>
                  </a:cubicBezTo>
                  <a:cubicBezTo>
                    <a:pt x="627888" y="226202"/>
                    <a:pt x="632664" y="225095"/>
                    <a:pt x="636816" y="222465"/>
                  </a:cubicBezTo>
                  <a:cubicBezTo>
                    <a:pt x="637785" y="229593"/>
                    <a:pt x="639930" y="237414"/>
                    <a:pt x="639723" y="241082"/>
                  </a:cubicBezTo>
                  <a:cubicBezTo>
                    <a:pt x="643806" y="271463"/>
                    <a:pt x="648650" y="301706"/>
                    <a:pt x="653495" y="331950"/>
                  </a:cubicBezTo>
                  <a:cubicBezTo>
                    <a:pt x="655848" y="347383"/>
                    <a:pt x="659100" y="362677"/>
                    <a:pt x="661730" y="378041"/>
                  </a:cubicBezTo>
                  <a:cubicBezTo>
                    <a:pt x="664014" y="392643"/>
                    <a:pt x="681869" y="391882"/>
                    <a:pt x="691904" y="385861"/>
                  </a:cubicBezTo>
                  <a:cubicBezTo>
                    <a:pt x="716957" y="372712"/>
                    <a:pt x="739587" y="355480"/>
                    <a:pt x="764432" y="341915"/>
                  </a:cubicBezTo>
                  <a:cubicBezTo>
                    <a:pt x="807825" y="322261"/>
                    <a:pt x="853086" y="306828"/>
                    <a:pt x="897585" y="289734"/>
                  </a:cubicBezTo>
                  <a:cubicBezTo>
                    <a:pt x="981394" y="259006"/>
                    <a:pt x="1067833" y="230631"/>
                    <a:pt x="1156901" y="219558"/>
                  </a:cubicBezTo>
                  <a:cubicBezTo>
                    <a:pt x="1248531" y="211531"/>
                    <a:pt x="1341475" y="206825"/>
                    <a:pt x="1433104" y="219212"/>
                  </a:cubicBezTo>
                  <a:cubicBezTo>
                    <a:pt x="1550409" y="235199"/>
                    <a:pt x="1622521" y="270356"/>
                    <a:pt x="1713251" y="346621"/>
                  </a:cubicBezTo>
                  <a:cubicBezTo>
                    <a:pt x="1749653" y="382816"/>
                    <a:pt x="1780450" y="425032"/>
                    <a:pt x="1804050" y="470847"/>
                  </a:cubicBezTo>
                  <a:cubicBezTo>
                    <a:pt x="1801696" y="470501"/>
                    <a:pt x="1799413" y="470155"/>
                    <a:pt x="1797060" y="469670"/>
                  </a:cubicBezTo>
                  <a:cubicBezTo>
                    <a:pt x="1752768" y="459220"/>
                    <a:pt x="1705015" y="462888"/>
                    <a:pt x="1659824" y="466279"/>
                  </a:cubicBezTo>
                  <a:cubicBezTo>
                    <a:pt x="1597053" y="473892"/>
                    <a:pt x="1534491" y="484065"/>
                    <a:pt x="1475250" y="506972"/>
                  </a:cubicBezTo>
                  <a:cubicBezTo>
                    <a:pt x="1445284" y="518391"/>
                    <a:pt x="1418847" y="536662"/>
                    <a:pt x="1391511" y="553064"/>
                  </a:cubicBezTo>
                  <a:cubicBezTo>
                    <a:pt x="1377254" y="560815"/>
                    <a:pt x="1363275" y="569120"/>
                    <a:pt x="1349987" y="578532"/>
                  </a:cubicBezTo>
                  <a:cubicBezTo>
                    <a:pt x="1287355" y="626146"/>
                    <a:pt x="1232821" y="686978"/>
                    <a:pt x="1200363" y="759160"/>
                  </a:cubicBezTo>
                  <a:cubicBezTo>
                    <a:pt x="1179186" y="802691"/>
                    <a:pt x="1165414" y="849405"/>
                    <a:pt x="1153787" y="896327"/>
                  </a:cubicBezTo>
                  <a:cubicBezTo>
                    <a:pt x="1143752" y="943802"/>
                    <a:pt x="1145136" y="993631"/>
                    <a:pt x="1151780" y="1041522"/>
                  </a:cubicBezTo>
                  <a:cubicBezTo>
                    <a:pt x="1168182" y="1103323"/>
                    <a:pt x="1192473" y="1165747"/>
                    <a:pt x="1234343" y="1214884"/>
                  </a:cubicBezTo>
                  <a:cubicBezTo>
                    <a:pt x="1295937" y="1276962"/>
                    <a:pt x="1408190" y="1309558"/>
                    <a:pt x="1492483" y="1327344"/>
                  </a:cubicBezTo>
                  <a:cubicBezTo>
                    <a:pt x="1532553" y="1333226"/>
                    <a:pt x="1573177" y="1326583"/>
                    <a:pt x="1613179" y="1323053"/>
                  </a:cubicBezTo>
                  <a:cubicBezTo>
                    <a:pt x="1654218" y="1318209"/>
                    <a:pt x="1692627" y="1300838"/>
                    <a:pt x="1730968" y="1286304"/>
                  </a:cubicBezTo>
                  <a:cubicBezTo>
                    <a:pt x="1801351" y="1254262"/>
                    <a:pt x="1870003" y="1215022"/>
                    <a:pt x="1923084" y="1157858"/>
                  </a:cubicBezTo>
                  <a:cubicBezTo>
                    <a:pt x="1963086" y="1117925"/>
                    <a:pt x="1994921" y="1071280"/>
                    <a:pt x="2028416" y="1026019"/>
                  </a:cubicBezTo>
                  <a:cubicBezTo>
                    <a:pt x="2058660" y="988510"/>
                    <a:pt x="2090356" y="951000"/>
                    <a:pt x="2107312" y="905254"/>
                  </a:cubicBezTo>
                  <a:cubicBezTo>
                    <a:pt x="2114025" y="888507"/>
                    <a:pt x="2119492" y="871413"/>
                    <a:pt x="2124267" y="854042"/>
                  </a:cubicBezTo>
                  <a:cubicBezTo>
                    <a:pt x="2124406" y="854319"/>
                    <a:pt x="2124475" y="854526"/>
                    <a:pt x="2124613" y="854734"/>
                  </a:cubicBezTo>
                  <a:cubicBezTo>
                    <a:pt x="2136586" y="880755"/>
                    <a:pt x="2148213" y="909268"/>
                    <a:pt x="2154095" y="937643"/>
                  </a:cubicBezTo>
                  <a:cubicBezTo>
                    <a:pt x="2159632" y="967540"/>
                    <a:pt x="2161500" y="997991"/>
                    <a:pt x="2163853" y="1028234"/>
                  </a:cubicBezTo>
                  <a:cubicBezTo>
                    <a:pt x="2176103" y="1160626"/>
                    <a:pt x="2175203" y="1295024"/>
                    <a:pt x="2154995" y="1426586"/>
                  </a:cubicBezTo>
                  <a:cubicBezTo>
                    <a:pt x="2129250" y="1552610"/>
                    <a:pt x="2074231" y="1670469"/>
                    <a:pt x="2000042" y="1775801"/>
                  </a:cubicBezTo>
                  <a:cubicBezTo>
                    <a:pt x="1979418" y="1809366"/>
                    <a:pt x="1958518" y="1843069"/>
                    <a:pt x="1933881" y="1873728"/>
                  </a:cubicBezTo>
                  <a:cubicBezTo>
                    <a:pt x="1925507" y="1840855"/>
                    <a:pt x="1910696" y="1809573"/>
                    <a:pt x="1893464" y="1780437"/>
                  </a:cubicBezTo>
                  <a:cubicBezTo>
                    <a:pt x="1858584" y="1712754"/>
                    <a:pt x="1803011" y="1659534"/>
                    <a:pt x="1744740" y="1611712"/>
                  </a:cubicBezTo>
                  <a:cubicBezTo>
                    <a:pt x="1723355" y="1595795"/>
                    <a:pt x="1699686" y="1583407"/>
                    <a:pt x="1676502" y="1570465"/>
                  </a:cubicBezTo>
                  <a:cubicBezTo>
                    <a:pt x="1643560" y="1551711"/>
                    <a:pt x="1610410" y="1533094"/>
                    <a:pt x="1573869" y="1522367"/>
                  </a:cubicBezTo>
                  <a:cubicBezTo>
                    <a:pt x="1522449" y="1506519"/>
                    <a:pt x="1470890" y="1489702"/>
                    <a:pt x="1417394" y="1482297"/>
                  </a:cubicBezTo>
                  <a:cubicBezTo>
                    <a:pt x="1364105" y="1476414"/>
                    <a:pt x="1309224" y="1476899"/>
                    <a:pt x="1256420" y="1486934"/>
                  </a:cubicBezTo>
                  <a:cubicBezTo>
                    <a:pt x="1166244" y="1506173"/>
                    <a:pt x="1089979" y="1536070"/>
                    <a:pt x="1027832" y="1607491"/>
                  </a:cubicBezTo>
                  <a:cubicBezTo>
                    <a:pt x="938279" y="1706110"/>
                    <a:pt x="993436" y="1852966"/>
                    <a:pt x="1055791" y="1951377"/>
                  </a:cubicBezTo>
                  <a:cubicBezTo>
                    <a:pt x="1083058" y="1998299"/>
                    <a:pt x="1121053" y="2037539"/>
                    <a:pt x="1156901" y="2077955"/>
                  </a:cubicBezTo>
                  <a:cubicBezTo>
                    <a:pt x="1191781" y="2120310"/>
                    <a:pt x="1236489" y="2151729"/>
                    <a:pt x="1282995" y="2179965"/>
                  </a:cubicBezTo>
                  <a:cubicBezTo>
                    <a:pt x="1326872" y="2211524"/>
                    <a:pt x="1376908" y="2231870"/>
                    <a:pt x="1429159" y="2244812"/>
                  </a:cubicBezTo>
                  <a:cubicBezTo>
                    <a:pt x="1469991" y="2255746"/>
                    <a:pt x="1511445" y="2266335"/>
                    <a:pt x="1553800" y="2267927"/>
                  </a:cubicBezTo>
                  <a:cubicBezTo>
                    <a:pt x="1612348" y="2267650"/>
                    <a:pt x="1671312" y="2263774"/>
                    <a:pt x="1729099" y="2253947"/>
                  </a:cubicBezTo>
                  <a:cubicBezTo>
                    <a:pt x="1717334" y="2266058"/>
                    <a:pt x="1707853" y="2280868"/>
                    <a:pt x="1696157" y="2292979"/>
                  </a:cubicBezTo>
                  <a:cubicBezTo>
                    <a:pt x="1668890" y="2325022"/>
                    <a:pt x="1634148" y="2349659"/>
                    <a:pt x="1597746" y="2370836"/>
                  </a:cubicBezTo>
                  <a:cubicBezTo>
                    <a:pt x="1552831" y="2398588"/>
                    <a:pt x="1503902" y="2418866"/>
                    <a:pt x="1453312" y="2433745"/>
                  </a:cubicBezTo>
                  <a:cubicBezTo>
                    <a:pt x="1412550" y="2446202"/>
                    <a:pt x="1372202" y="2460597"/>
                    <a:pt x="1330332" y="2469179"/>
                  </a:cubicBezTo>
                  <a:cubicBezTo>
                    <a:pt x="1306318" y="2473400"/>
                    <a:pt x="1282234" y="2476860"/>
                    <a:pt x="1258081" y="2480044"/>
                  </a:cubicBezTo>
                  <a:cubicBezTo>
                    <a:pt x="1259050" y="2472847"/>
                    <a:pt x="1259742" y="2465580"/>
                    <a:pt x="1259811" y="2458382"/>
                  </a:cubicBezTo>
                  <a:cubicBezTo>
                    <a:pt x="1260434" y="2417412"/>
                    <a:pt x="1257181" y="2376511"/>
                    <a:pt x="1250053" y="2336233"/>
                  </a:cubicBezTo>
                  <a:cubicBezTo>
                    <a:pt x="1243894" y="2291595"/>
                    <a:pt x="1234828" y="2247442"/>
                    <a:pt x="1214066" y="2207025"/>
                  </a:cubicBezTo>
                  <a:cubicBezTo>
                    <a:pt x="1191089" y="2159204"/>
                    <a:pt x="1159185" y="2115465"/>
                    <a:pt x="1123060" y="2076709"/>
                  </a:cubicBezTo>
                  <a:cubicBezTo>
                    <a:pt x="1097107" y="2049719"/>
                    <a:pt x="1065411" y="2029442"/>
                    <a:pt x="1034337" y="2008957"/>
                  </a:cubicBezTo>
                  <a:cubicBezTo>
                    <a:pt x="984024" y="1977122"/>
                    <a:pt x="929697" y="1944733"/>
                    <a:pt x="869142" y="1939543"/>
                  </a:cubicBezTo>
                  <a:cubicBezTo>
                    <a:pt x="823119" y="1937259"/>
                    <a:pt x="776267" y="1936013"/>
                    <a:pt x="730660" y="1943418"/>
                  </a:cubicBezTo>
                  <a:cubicBezTo>
                    <a:pt x="671142" y="1956706"/>
                    <a:pt x="612525" y="1985703"/>
                    <a:pt x="576261" y="2036224"/>
                  </a:cubicBezTo>
                  <a:cubicBezTo>
                    <a:pt x="488161" y="2147231"/>
                    <a:pt x="505739" y="2307513"/>
                    <a:pt x="567194" y="2427101"/>
                  </a:cubicBezTo>
                  <a:cubicBezTo>
                    <a:pt x="600829" y="2495200"/>
                    <a:pt x="653079" y="2551742"/>
                    <a:pt x="703046" y="2608145"/>
                  </a:cubicBezTo>
                  <a:cubicBezTo>
                    <a:pt x="775159" y="2686625"/>
                    <a:pt x="874263" y="2738322"/>
                    <a:pt x="975166" y="2769603"/>
                  </a:cubicBezTo>
                  <a:cubicBezTo>
                    <a:pt x="1010807" y="2780815"/>
                    <a:pt x="1046517" y="2792441"/>
                    <a:pt x="1083404" y="2798047"/>
                  </a:cubicBezTo>
                  <a:cubicBezTo>
                    <a:pt x="1083197" y="2798116"/>
                    <a:pt x="1082989" y="2798116"/>
                    <a:pt x="1082851" y="2798255"/>
                  </a:cubicBezTo>
                  <a:cubicBezTo>
                    <a:pt x="1078283" y="2800815"/>
                    <a:pt x="1075446" y="2805313"/>
                    <a:pt x="1072816" y="2809674"/>
                  </a:cubicBezTo>
                  <a:cubicBezTo>
                    <a:pt x="1057452" y="2841647"/>
                    <a:pt x="1042711" y="2874381"/>
                    <a:pt x="1018212" y="2900680"/>
                  </a:cubicBezTo>
                  <a:cubicBezTo>
                    <a:pt x="920147" y="3005804"/>
                    <a:pt x="797444" y="3087329"/>
                    <a:pt x="665813" y="3144355"/>
                  </a:cubicBezTo>
                  <a:cubicBezTo>
                    <a:pt x="571831" y="3184772"/>
                    <a:pt x="477641" y="3226019"/>
                    <a:pt x="376462" y="3245050"/>
                  </a:cubicBezTo>
                  <a:cubicBezTo>
                    <a:pt x="312169" y="3259030"/>
                    <a:pt x="246285" y="3258892"/>
                    <a:pt x="180885" y="3260207"/>
                  </a:cubicBezTo>
                  <a:cubicBezTo>
                    <a:pt x="127388" y="3262836"/>
                    <a:pt x="73892" y="3257161"/>
                    <a:pt x="20741" y="3252317"/>
                  </a:cubicBezTo>
                  <a:cubicBezTo>
                    <a:pt x="-15799" y="3260137"/>
                    <a:pt x="6831" y="3337372"/>
                    <a:pt x="7938" y="3364293"/>
                  </a:cubicBezTo>
                  <a:cubicBezTo>
                    <a:pt x="18527" y="3434883"/>
                    <a:pt x="8769" y="3455853"/>
                    <a:pt x="90986" y="3459936"/>
                  </a:cubicBezTo>
                  <a:cubicBezTo>
                    <a:pt x="198740" y="3462912"/>
                    <a:pt x="306287" y="3444157"/>
                    <a:pt x="411757" y="3423464"/>
                  </a:cubicBezTo>
                  <a:cubicBezTo>
                    <a:pt x="447260" y="3414952"/>
                    <a:pt x="482901" y="3409623"/>
                    <a:pt x="518958" y="3402287"/>
                  </a:cubicBezTo>
                  <a:cubicBezTo>
                    <a:pt x="568925" y="3391491"/>
                    <a:pt x="617577" y="3375435"/>
                    <a:pt x="667198" y="3363601"/>
                  </a:cubicBezTo>
                  <a:cubicBezTo>
                    <a:pt x="743671" y="3340278"/>
                    <a:pt x="820005" y="3312319"/>
                    <a:pt x="888381" y="3270380"/>
                  </a:cubicBezTo>
                  <a:cubicBezTo>
                    <a:pt x="935441" y="3245812"/>
                    <a:pt x="973089" y="3208163"/>
                    <a:pt x="1017312" y="3179374"/>
                  </a:cubicBezTo>
                  <a:cubicBezTo>
                    <a:pt x="1104997" y="3121863"/>
                    <a:pt x="1170327" y="3037431"/>
                    <a:pt x="1218011" y="2944972"/>
                  </a:cubicBezTo>
                  <a:cubicBezTo>
                    <a:pt x="1240710" y="2901164"/>
                    <a:pt x="1259534" y="2854312"/>
                    <a:pt x="1267216" y="2805383"/>
                  </a:cubicBezTo>
                  <a:cubicBezTo>
                    <a:pt x="1267770" y="2801161"/>
                    <a:pt x="1266524" y="2797147"/>
                    <a:pt x="1264171" y="2793894"/>
                  </a:cubicBezTo>
                  <a:cubicBezTo>
                    <a:pt x="1300920" y="2787251"/>
                    <a:pt x="1337253" y="2777770"/>
                    <a:pt x="1373102" y="2766489"/>
                  </a:cubicBezTo>
                  <a:cubicBezTo>
                    <a:pt x="1430820" y="2750225"/>
                    <a:pt x="1486877" y="2729810"/>
                    <a:pt x="1539751" y="2701227"/>
                  </a:cubicBezTo>
                  <a:cubicBezTo>
                    <a:pt x="1567226" y="2688632"/>
                    <a:pt x="1593662" y="2673822"/>
                    <a:pt x="1617608" y="2655274"/>
                  </a:cubicBezTo>
                  <a:cubicBezTo>
                    <a:pt x="1641415" y="2636658"/>
                    <a:pt x="1665983" y="2619080"/>
                    <a:pt x="1690136" y="2600947"/>
                  </a:cubicBezTo>
                  <a:cubicBezTo>
                    <a:pt x="1726331" y="2572919"/>
                    <a:pt x="1754775" y="2536655"/>
                    <a:pt x="1785571" y="2503090"/>
                  </a:cubicBezTo>
                  <a:cubicBezTo>
                    <a:pt x="1815538" y="2470147"/>
                    <a:pt x="1836092" y="2430492"/>
                    <a:pt x="1858238" y="2392221"/>
                  </a:cubicBezTo>
                  <a:cubicBezTo>
                    <a:pt x="1890627" y="2342047"/>
                    <a:pt x="1917202" y="2288688"/>
                    <a:pt x="1934296" y="2231386"/>
                  </a:cubicBezTo>
                  <a:cubicBezTo>
                    <a:pt x="1938448" y="2219413"/>
                    <a:pt x="1944192" y="2204534"/>
                    <a:pt x="1948414" y="2191592"/>
                  </a:cubicBezTo>
                  <a:cubicBezTo>
                    <a:pt x="1949383" y="2188409"/>
                    <a:pt x="1950905" y="2184810"/>
                    <a:pt x="1950975" y="2181280"/>
                  </a:cubicBezTo>
                  <a:cubicBezTo>
                    <a:pt x="2035822" y="2146123"/>
                    <a:pt x="2113125" y="2093319"/>
                    <a:pt x="2181985" y="2032971"/>
                  </a:cubicBezTo>
                  <a:cubicBezTo>
                    <a:pt x="2226139" y="1989440"/>
                    <a:pt x="2262611" y="1938643"/>
                    <a:pt x="2299844" y="1889299"/>
                  </a:cubicBezTo>
                  <a:cubicBezTo>
                    <a:pt x="2338807" y="1829366"/>
                    <a:pt x="2369258" y="1763966"/>
                    <a:pt x="2398047" y="1698705"/>
                  </a:cubicBezTo>
                  <a:cubicBezTo>
                    <a:pt x="2426560" y="1631852"/>
                    <a:pt x="2444346" y="1561123"/>
                    <a:pt x="2462340" y="1490878"/>
                  </a:cubicBezTo>
                  <a:cubicBezTo>
                    <a:pt x="2473759" y="1446586"/>
                    <a:pt x="2484625" y="1401879"/>
                    <a:pt x="2488500" y="1356203"/>
                  </a:cubicBezTo>
                  <a:cubicBezTo>
                    <a:pt x="2492583" y="1282636"/>
                    <a:pt x="2485801" y="1208586"/>
                    <a:pt x="2473967" y="1135781"/>
                  </a:cubicBezTo>
                  <a:close/>
                  <a:moveTo>
                    <a:pt x="1752837" y="1017438"/>
                  </a:moveTo>
                  <a:cubicBezTo>
                    <a:pt x="1730276" y="1042629"/>
                    <a:pt x="1705154" y="1064983"/>
                    <a:pt x="1677125" y="1084637"/>
                  </a:cubicBezTo>
                  <a:cubicBezTo>
                    <a:pt x="1612348" y="1124846"/>
                    <a:pt x="1538436" y="1157027"/>
                    <a:pt x="1460856" y="1155851"/>
                  </a:cubicBezTo>
                  <a:cubicBezTo>
                    <a:pt x="1430889" y="1154882"/>
                    <a:pt x="1402653" y="1142563"/>
                    <a:pt x="1377670" y="1126853"/>
                  </a:cubicBezTo>
                  <a:cubicBezTo>
                    <a:pt x="1343205" y="1108375"/>
                    <a:pt x="1317391" y="1078063"/>
                    <a:pt x="1304380" y="1041176"/>
                  </a:cubicBezTo>
                  <a:cubicBezTo>
                    <a:pt x="1297667" y="1021798"/>
                    <a:pt x="1296906" y="1001036"/>
                    <a:pt x="1296491" y="980759"/>
                  </a:cubicBezTo>
                  <a:cubicBezTo>
                    <a:pt x="1296283" y="954460"/>
                    <a:pt x="1298152" y="928715"/>
                    <a:pt x="1307633" y="903732"/>
                  </a:cubicBezTo>
                  <a:cubicBezTo>
                    <a:pt x="1323066" y="863039"/>
                    <a:pt x="1342928" y="822622"/>
                    <a:pt x="1377393" y="794455"/>
                  </a:cubicBezTo>
                  <a:cubicBezTo>
                    <a:pt x="1467569" y="712861"/>
                    <a:pt x="1539958" y="686632"/>
                    <a:pt x="1661069" y="680611"/>
                  </a:cubicBezTo>
                  <a:cubicBezTo>
                    <a:pt x="1726469" y="675974"/>
                    <a:pt x="1797544" y="668777"/>
                    <a:pt x="1858376" y="699020"/>
                  </a:cubicBezTo>
                  <a:cubicBezTo>
                    <a:pt x="1862598" y="781029"/>
                    <a:pt x="1857338" y="867537"/>
                    <a:pt x="1815538" y="940273"/>
                  </a:cubicBezTo>
                  <a:cubicBezTo>
                    <a:pt x="1799136" y="969340"/>
                    <a:pt x="1774291" y="992178"/>
                    <a:pt x="1752837" y="1017438"/>
                  </a:cubicBezTo>
                  <a:close/>
                  <a:moveTo>
                    <a:pt x="1115724" y="2493193"/>
                  </a:moveTo>
                  <a:cubicBezTo>
                    <a:pt x="1094201" y="2493678"/>
                    <a:pt x="1072539" y="2494024"/>
                    <a:pt x="1051016" y="2493055"/>
                  </a:cubicBezTo>
                  <a:cubicBezTo>
                    <a:pt x="980841" y="2490771"/>
                    <a:pt x="915233" y="2478314"/>
                    <a:pt x="857653" y="2435614"/>
                  </a:cubicBezTo>
                  <a:cubicBezTo>
                    <a:pt x="837307" y="2420734"/>
                    <a:pt x="820905" y="2401426"/>
                    <a:pt x="805956" y="2381287"/>
                  </a:cubicBezTo>
                  <a:cubicBezTo>
                    <a:pt x="784364" y="2353950"/>
                    <a:pt x="765540" y="2322738"/>
                    <a:pt x="764432" y="2287028"/>
                  </a:cubicBezTo>
                  <a:cubicBezTo>
                    <a:pt x="759311" y="2243912"/>
                    <a:pt x="776267" y="2199274"/>
                    <a:pt x="808863" y="2170138"/>
                  </a:cubicBezTo>
                  <a:cubicBezTo>
                    <a:pt x="859868" y="2125777"/>
                    <a:pt x="935787" y="2147992"/>
                    <a:pt x="983609" y="2186609"/>
                  </a:cubicBezTo>
                  <a:cubicBezTo>
                    <a:pt x="1062366" y="2250833"/>
                    <a:pt x="1107004" y="2394367"/>
                    <a:pt x="1115724" y="2493193"/>
                  </a:cubicBezTo>
                  <a:close/>
                  <a:moveTo>
                    <a:pt x="1330678" y="1753447"/>
                  </a:moveTo>
                  <a:cubicBezTo>
                    <a:pt x="1374832" y="1732477"/>
                    <a:pt x="1426045" y="1743343"/>
                    <a:pt x="1471583" y="1754485"/>
                  </a:cubicBezTo>
                  <a:cubicBezTo>
                    <a:pt x="1524249" y="1769226"/>
                    <a:pt x="1576153" y="1790126"/>
                    <a:pt x="1620653" y="1822722"/>
                  </a:cubicBezTo>
                  <a:cubicBezTo>
                    <a:pt x="1637816" y="1838709"/>
                    <a:pt x="1653111" y="1856564"/>
                    <a:pt x="1669166" y="1873658"/>
                  </a:cubicBezTo>
                  <a:cubicBezTo>
                    <a:pt x="1699756" y="1911929"/>
                    <a:pt x="1730345" y="1956637"/>
                    <a:pt x="1732421" y="2007157"/>
                  </a:cubicBezTo>
                  <a:cubicBezTo>
                    <a:pt x="1716019" y="2011863"/>
                    <a:pt x="1699410" y="2016016"/>
                    <a:pt x="1682731" y="2019476"/>
                  </a:cubicBezTo>
                  <a:cubicBezTo>
                    <a:pt x="1668820" y="2021967"/>
                    <a:pt x="1654772" y="2023421"/>
                    <a:pt x="1640653" y="2024528"/>
                  </a:cubicBezTo>
                  <a:cubicBezTo>
                    <a:pt x="1566257" y="2031241"/>
                    <a:pt x="1489092" y="2015808"/>
                    <a:pt x="1426806" y="1973385"/>
                  </a:cubicBezTo>
                  <a:cubicBezTo>
                    <a:pt x="1382860" y="1948816"/>
                    <a:pt x="1339606" y="1916359"/>
                    <a:pt x="1323204" y="1866461"/>
                  </a:cubicBezTo>
                  <a:cubicBezTo>
                    <a:pt x="1310332" y="1830058"/>
                    <a:pt x="1304172" y="1785766"/>
                    <a:pt x="1330678" y="175344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9" name="Google Shape;1009;p28"/>
            <p:cNvGrpSpPr/>
            <p:nvPr/>
          </p:nvGrpSpPr>
          <p:grpSpPr>
            <a:xfrm>
              <a:off x="-400774" y="-13929"/>
              <a:ext cx="1244846" cy="1730124"/>
              <a:chOff x="-801548" y="-27858"/>
              <a:chExt cx="2489692" cy="3460248"/>
            </a:xfrm>
          </p:grpSpPr>
          <p:sp>
            <p:nvSpPr>
              <p:cNvPr id="1010" name="Google Shape;1010;p28"/>
              <p:cNvSpPr/>
              <p:nvPr/>
            </p:nvSpPr>
            <p:spPr>
              <a:xfrm>
                <a:off x="1371232" y="606522"/>
                <a:ext cx="3183" cy="3183"/>
              </a:xfrm>
              <a:custGeom>
                <a:rect b="b" l="l" r="r" t="t"/>
                <a:pathLst>
                  <a:path extrusionOk="0" h="3183" w="3183">
                    <a:moveTo>
                      <a:pt x="1592" y="0"/>
                    </a:moveTo>
                    <a:cubicBezTo>
                      <a:pt x="692" y="0"/>
                      <a:pt x="0" y="692"/>
                      <a:pt x="0" y="1592"/>
                    </a:cubicBezTo>
                    <a:cubicBezTo>
                      <a:pt x="0" y="2491"/>
                      <a:pt x="692" y="3183"/>
                      <a:pt x="1592" y="3183"/>
                    </a:cubicBezTo>
                    <a:cubicBezTo>
                      <a:pt x="2491" y="3183"/>
                      <a:pt x="3183" y="2491"/>
                      <a:pt x="3183" y="1592"/>
                    </a:cubicBezTo>
                    <a:cubicBezTo>
                      <a:pt x="3183" y="692"/>
                      <a:pt x="2491" y="0"/>
                      <a:pt x="15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8"/>
              <p:cNvSpPr/>
              <p:nvPr/>
            </p:nvSpPr>
            <p:spPr>
              <a:xfrm>
                <a:off x="-801548" y="-27858"/>
                <a:ext cx="2489692" cy="3460248"/>
              </a:xfrm>
              <a:custGeom>
                <a:rect b="b" l="l" r="r" t="t"/>
                <a:pathLst>
                  <a:path extrusionOk="0" h="3460248" w="2489692">
                    <a:moveTo>
                      <a:pt x="2473967" y="1135781"/>
                    </a:moveTo>
                    <a:cubicBezTo>
                      <a:pt x="2448845" y="984565"/>
                      <a:pt x="2391542" y="837363"/>
                      <a:pt x="2296522" y="716183"/>
                    </a:cubicBezTo>
                    <a:cubicBezTo>
                      <a:pt x="2274999" y="689331"/>
                      <a:pt x="2248631" y="666908"/>
                      <a:pt x="2221294" y="646146"/>
                    </a:cubicBezTo>
                    <a:cubicBezTo>
                      <a:pt x="2199010" y="628014"/>
                      <a:pt x="2175065" y="612581"/>
                      <a:pt x="2149666" y="599570"/>
                    </a:cubicBezTo>
                    <a:cubicBezTo>
                      <a:pt x="2143299" y="535901"/>
                      <a:pt x="2128904" y="473130"/>
                      <a:pt x="2106274" y="413059"/>
                    </a:cubicBezTo>
                    <a:cubicBezTo>
                      <a:pt x="2095893" y="382332"/>
                      <a:pt x="2084543" y="351535"/>
                      <a:pt x="2066618" y="324268"/>
                    </a:cubicBezTo>
                    <a:cubicBezTo>
                      <a:pt x="2039282" y="284474"/>
                      <a:pt x="2008969" y="245926"/>
                      <a:pt x="1972844" y="213676"/>
                    </a:cubicBezTo>
                    <a:cubicBezTo>
                      <a:pt x="1934365" y="183848"/>
                      <a:pt x="1894917" y="154920"/>
                      <a:pt x="1854155" y="128275"/>
                    </a:cubicBezTo>
                    <a:cubicBezTo>
                      <a:pt x="1798859" y="98101"/>
                      <a:pt x="1741764" y="69727"/>
                      <a:pt x="1682039" y="49449"/>
                    </a:cubicBezTo>
                    <a:cubicBezTo>
                      <a:pt x="1621483" y="30902"/>
                      <a:pt x="1559267" y="18376"/>
                      <a:pt x="1497189" y="6334"/>
                    </a:cubicBezTo>
                    <a:cubicBezTo>
                      <a:pt x="1450267" y="-172"/>
                      <a:pt x="1402861" y="-933"/>
                      <a:pt x="1355593" y="797"/>
                    </a:cubicBezTo>
                    <a:cubicBezTo>
                      <a:pt x="1306249" y="1143"/>
                      <a:pt x="1256766" y="1074"/>
                      <a:pt x="1207976" y="9171"/>
                    </a:cubicBezTo>
                    <a:cubicBezTo>
                      <a:pt x="1161746" y="14293"/>
                      <a:pt x="1115032" y="16023"/>
                      <a:pt x="1068871" y="22321"/>
                    </a:cubicBezTo>
                    <a:cubicBezTo>
                      <a:pt x="974058" y="38307"/>
                      <a:pt x="879592" y="60730"/>
                      <a:pt x="793222" y="104122"/>
                    </a:cubicBezTo>
                    <a:cubicBezTo>
                      <a:pt x="764848" y="117825"/>
                      <a:pt x="737373" y="133189"/>
                      <a:pt x="709759" y="148276"/>
                    </a:cubicBezTo>
                    <a:cubicBezTo>
                      <a:pt x="678063" y="165024"/>
                      <a:pt x="647474" y="183986"/>
                      <a:pt x="625328" y="212845"/>
                    </a:cubicBezTo>
                    <a:cubicBezTo>
                      <a:pt x="625535" y="212569"/>
                      <a:pt x="625743" y="212361"/>
                      <a:pt x="625951" y="212153"/>
                    </a:cubicBezTo>
                    <a:cubicBezTo>
                      <a:pt x="625951" y="212153"/>
                      <a:pt x="626020" y="212084"/>
                      <a:pt x="626158" y="212084"/>
                    </a:cubicBezTo>
                    <a:cubicBezTo>
                      <a:pt x="623667" y="214368"/>
                      <a:pt x="622906" y="218105"/>
                      <a:pt x="624705" y="221150"/>
                    </a:cubicBezTo>
                    <a:cubicBezTo>
                      <a:pt x="627888" y="226202"/>
                      <a:pt x="632664" y="225095"/>
                      <a:pt x="636816" y="222465"/>
                    </a:cubicBezTo>
                    <a:cubicBezTo>
                      <a:pt x="637785" y="229593"/>
                      <a:pt x="639930" y="237414"/>
                      <a:pt x="639723" y="241082"/>
                    </a:cubicBezTo>
                    <a:cubicBezTo>
                      <a:pt x="643806" y="271463"/>
                      <a:pt x="648650" y="301706"/>
                      <a:pt x="653495" y="331950"/>
                    </a:cubicBezTo>
                    <a:cubicBezTo>
                      <a:pt x="655848" y="347383"/>
                      <a:pt x="659100" y="362677"/>
                      <a:pt x="661730" y="378041"/>
                    </a:cubicBezTo>
                    <a:cubicBezTo>
                      <a:pt x="664014" y="392643"/>
                      <a:pt x="681869" y="391882"/>
                      <a:pt x="691904" y="385861"/>
                    </a:cubicBezTo>
                    <a:cubicBezTo>
                      <a:pt x="716957" y="372712"/>
                      <a:pt x="739587" y="355480"/>
                      <a:pt x="764432" y="341915"/>
                    </a:cubicBezTo>
                    <a:cubicBezTo>
                      <a:pt x="807825" y="322261"/>
                      <a:pt x="853086" y="306828"/>
                      <a:pt x="897585" y="289734"/>
                    </a:cubicBezTo>
                    <a:cubicBezTo>
                      <a:pt x="981394" y="259006"/>
                      <a:pt x="1067833" y="230631"/>
                      <a:pt x="1156901" y="219558"/>
                    </a:cubicBezTo>
                    <a:cubicBezTo>
                      <a:pt x="1248531" y="211531"/>
                      <a:pt x="1341475" y="206825"/>
                      <a:pt x="1433104" y="219212"/>
                    </a:cubicBezTo>
                    <a:cubicBezTo>
                      <a:pt x="1550409" y="235199"/>
                      <a:pt x="1622521" y="270356"/>
                      <a:pt x="1713251" y="346621"/>
                    </a:cubicBezTo>
                    <a:cubicBezTo>
                      <a:pt x="1749653" y="382816"/>
                      <a:pt x="1780450" y="425032"/>
                      <a:pt x="1804050" y="470847"/>
                    </a:cubicBezTo>
                    <a:cubicBezTo>
                      <a:pt x="1801696" y="470501"/>
                      <a:pt x="1799413" y="470155"/>
                      <a:pt x="1797060" y="469670"/>
                    </a:cubicBezTo>
                    <a:cubicBezTo>
                      <a:pt x="1752768" y="459220"/>
                      <a:pt x="1705015" y="462888"/>
                      <a:pt x="1659824" y="466279"/>
                    </a:cubicBezTo>
                    <a:cubicBezTo>
                      <a:pt x="1597053" y="473892"/>
                      <a:pt x="1534491" y="484065"/>
                      <a:pt x="1475250" y="506972"/>
                    </a:cubicBezTo>
                    <a:cubicBezTo>
                      <a:pt x="1445284" y="518391"/>
                      <a:pt x="1418847" y="536662"/>
                      <a:pt x="1391511" y="553064"/>
                    </a:cubicBezTo>
                    <a:cubicBezTo>
                      <a:pt x="1377254" y="560815"/>
                      <a:pt x="1363275" y="569120"/>
                      <a:pt x="1349987" y="578532"/>
                    </a:cubicBezTo>
                    <a:cubicBezTo>
                      <a:pt x="1287355" y="626146"/>
                      <a:pt x="1232821" y="686978"/>
                      <a:pt x="1200363" y="759160"/>
                    </a:cubicBezTo>
                    <a:cubicBezTo>
                      <a:pt x="1179186" y="802691"/>
                      <a:pt x="1165414" y="849405"/>
                      <a:pt x="1153787" y="896327"/>
                    </a:cubicBezTo>
                    <a:cubicBezTo>
                      <a:pt x="1143752" y="943802"/>
                      <a:pt x="1145136" y="993631"/>
                      <a:pt x="1151780" y="1041522"/>
                    </a:cubicBezTo>
                    <a:cubicBezTo>
                      <a:pt x="1168182" y="1103323"/>
                      <a:pt x="1192473" y="1165747"/>
                      <a:pt x="1234343" y="1214884"/>
                    </a:cubicBezTo>
                    <a:cubicBezTo>
                      <a:pt x="1295937" y="1276962"/>
                      <a:pt x="1408190" y="1309558"/>
                      <a:pt x="1492483" y="1327344"/>
                    </a:cubicBezTo>
                    <a:cubicBezTo>
                      <a:pt x="1532553" y="1333226"/>
                      <a:pt x="1573177" y="1326583"/>
                      <a:pt x="1613179" y="1323053"/>
                    </a:cubicBezTo>
                    <a:cubicBezTo>
                      <a:pt x="1654218" y="1318209"/>
                      <a:pt x="1692627" y="1300838"/>
                      <a:pt x="1730968" y="1286304"/>
                    </a:cubicBezTo>
                    <a:cubicBezTo>
                      <a:pt x="1801351" y="1254262"/>
                      <a:pt x="1870003" y="1215022"/>
                      <a:pt x="1923084" y="1157858"/>
                    </a:cubicBezTo>
                    <a:cubicBezTo>
                      <a:pt x="1963086" y="1117925"/>
                      <a:pt x="1994921" y="1071280"/>
                      <a:pt x="2028416" y="1026019"/>
                    </a:cubicBezTo>
                    <a:cubicBezTo>
                      <a:pt x="2058660" y="988510"/>
                      <a:pt x="2090356" y="951000"/>
                      <a:pt x="2107312" y="905254"/>
                    </a:cubicBezTo>
                    <a:cubicBezTo>
                      <a:pt x="2114025" y="888507"/>
                      <a:pt x="2119492" y="871413"/>
                      <a:pt x="2124267" y="854042"/>
                    </a:cubicBezTo>
                    <a:cubicBezTo>
                      <a:pt x="2124406" y="854319"/>
                      <a:pt x="2124475" y="854526"/>
                      <a:pt x="2124613" y="854734"/>
                    </a:cubicBezTo>
                    <a:cubicBezTo>
                      <a:pt x="2136586" y="880755"/>
                      <a:pt x="2148213" y="909268"/>
                      <a:pt x="2154095" y="937643"/>
                    </a:cubicBezTo>
                    <a:cubicBezTo>
                      <a:pt x="2159632" y="967540"/>
                      <a:pt x="2161500" y="997991"/>
                      <a:pt x="2163853" y="1028234"/>
                    </a:cubicBezTo>
                    <a:cubicBezTo>
                      <a:pt x="2176103" y="1160626"/>
                      <a:pt x="2175203" y="1295024"/>
                      <a:pt x="2154995" y="1426586"/>
                    </a:cubicBezTo>
                    <a:cubicBezTo>
                      <a:pt x="2129250" y="1552610"/>
                      <a:pt x="2074231" y="1670469"/>
                      <a:pt x="2000042" y="1775801"/>
                    </a:cubicBezTo>
                    <a:cubicBezTo>
                      <a:pt x="1979418" y="1809366"/>
                      <a:pt x="1958518" y="1843069"/>
                      <a:pt x="1933881" y="1873728"/>
                    </a:cubicBezTo>
                    <a:cubicBezTo>
                      <a:pt x="1925507" y="1840855"/>
                      <a:pt x="1910696" y="1809573"/>
                      <a:pt x="1893464" y="1780437"/>
                    </a:cubicBezTo>
                    <a:cubicBezTo>
                      <a:pt x="1858584" y="1712754"/>
                      <a:pt x="1803011" y="1659534"/>
                      <a:pt x="1744740" y="1611712"/>
                    </a:cubicBezTo>
                    <a:cubicBezTo>
                      <a:pt x="1723355" y="1595795"/>
                      <a:pt x="1699686" y="1583407"/>
                      <a:pt x="1676502" y="1570465"/>
                    </a:cubicBezTo>
                    <a:cubicBezTo>
                      <a:pt x="1643560" y="1551711"/>
                      <a:pt x="1610410" y="1533094"/>
                      <a:pt x="1573869" y="1522367"/>
                    </a:cubicBezTo>
                    <a:cubicBezTo>
                      <a:pt x="1522449" y="1506519"/>
                      <a:pt x="1470890" y="1489702"/>
                      <a:pt x="1417394" y="1482297"/>
                    </a:cubicBezTo>
                    <a:cubicBezTo>
                      <a:pt x="1364105" y="1476414"/>
                      <a:pt x="1309224" y="1476899"/>
                      <a:pt x="1256420" y="1486934"/>
                    </a:cubicBezTo>
                    <a:cubicBezTo>
                      <a:pt x="1166244" y="1506173"/>
                      <a:pt x="1089979" y="1536070"/>
                      <a:pt x="1027832" y="1607491"/>
                    </a:cubicBezTo>
                    <a:cubicBezTo>
                      <a:pt x="938279" y="1706110"/>
                      <a:pt x="993436" y="1852966"/>
                      <a:pt x="1055791" y="1951377"/>
                    </a:cubicBezTo>
                    <a:cubicBezTo>
                      <a:pt x="1083058" y="1998299"/>
                      <a:pt x="1121053" y="2037539"/>
                      <a:pt x="1156901" y="2077955"/>
                    </a:cubicBezTo>
                    <a:cubicBezTo>
                      <a:pt x="1191781" y="2120310"/>
                      <a:pt x="1236489" y="2151729"/>
                      <a:pt x="1282995" y="2179965"/>
                    </a:cubicBezTo>
                    <a:cubicBezTo>
                      <a:pt x="1326872" y="2211524"/>
                      <a:pt x="1376908" y="2231870"/>
                      <a:pt x="1429159" y="2244812"/>
                    </a:cubicBezTo>
                    <a:cubicBezTo>
                      <a:pt x="1469991" y="2255746"/>
                      <a:pt x="1511445" y="2266335"/>
                      <a:pt x="1553800" y="2267927"/>
                    </a:cubicBezTo>
                    <a:cubicBezTo>
                      <a:pt x="1612348" y="2267650"/>
                      <a:pt x="1671312" y="2263774"/>
                      <a:pt x="1729099" y="2253947"/>
                    </a:cubicBezTo>
                    <a:cubicBezTo>
                      <a:pt x="1717334" y="2266058"/>
                      <a:pt x="1707853" y="2280868"/>
                      <a:pt x="1696157" y="2292979"/>
                    </a:cubicBezTo>
                    <a:cubicBezTo>
                      <a:pt x="1668890" y="2325022"/>
                      <a:pt x="1634148" y="2349659"/>
                      <a:pt x="1597746" y="2370836"/>
                    </a:cubicBezTo>
                    <a:cubicBezTo>
                      <a:pt x="1552831" y="2398588"/>
                      <a:pt x="1503902" y="2418866"/>
                      <a:pt x="1453312" y="2433745"/>
                    </a:cubicBezTo>
                    <a:cubicBezTo>
                      <a:pt x="1412550" y="2446202"/>
                      <a:pt x="1372202" y="2460597"/>
                      <a:pt x="1330332" y="2469179"/>
                    </a:cubicBezTo>
                    <a:cubicBezTo>
                      <a:pt x="1306318" y="2473400"/>
                      <a:pt x="1282234" y="2476860"/>
                      <a:pt x="1258081" y="2480044"/>
                    </a:cubicBezTo>
                    <a:cubicBezTo>
                      <a:pt x="1259050" y="2472847"/>
                      <a:pt x="1259742" y="2465580"/>
                      <a:pt x="1259811" y="2458382"/>
                    </a:cubicBezTo>
                    <a:cubicBezTo>
                      <a:pt x="1260434" y="2417412"/>
                      <a:pt x="1257181" y="2376511"/>
                      <a:pt x="1250053" y="2336233"/>
                    </a:cubicBezTo>
                    <a:cubicBezTo>
                      <a:pt x="1243894" y="2291595"/>
                      <a:pt x="1234828" y="2247442"/>
                      <a:pt x="1214066" y="2207025"/>
                    </a:cubicBezTo>
                    <a:cubicBezTo>
                      <a:pt x="1191089" y="2159204"/>
                      <a:pt x="1159185" y="2115465"/>
                      <a:pt x="1123060" y="2076709"/>
                    </a:cubicBezTo>
                    <a:cubicBezTo>
                      <a:pt x="1097107" y="2049719"/>
                      <a:pt x="1065411" y="2029442"/>
                      <a:pt x="1034337" y="2008957"/>
                    </a:cubicBezTo>
                    <a:cubicBezTo>
                      <a:pt x="984024" y="1977122"/>
                      <a:pt x="929697" y="1944733"/>
                      <a:pt x="869142" y="1939543"/>
                    </a:cubicBezTo>
                    <a:cubicBezTo>
                      <a:pt x="823119" y="1937259"/>
                      <a:pt x="776267" y="1936013"/>
                      <a:pt x="730660" y="1943418"/>
                    </a:cubicBezTo>
                    <a:cubicBezTo>
                      <a:pt x="671142" y="1956706"/>
                      <a:pt x="612525" y="1985703"/>
                      <a:pt x="576261" y="2036224"/>
                    </a:cubicBezTo>
                    <a:cubicBezTo>
                      <a:pt x="488161" y="2147231"/>
                      <a:pt x="505739" y="2307513"/>
                      <a:pt x="567194" y="2427101"/>
                    </a:cubicBezTo>
                    <a:cubicBezTo>
                      <a:pt x="600829" y="2495200"/>
                      <a:pt x="653079" y="2551742"/>
                      <a:pt x="703046" y="2608145"/>
                    </a:cubicBezTo>
                    <a:cubicBezTo>
                      <a:pt x="775159" y="2686625"/>
                      <a:pt x="874263" y="2738322"/>
                      <a:pt x="975166" y="2769603"/>
                    </a:cubicBezTo>
                    <a:cubicBezTo>
                      <a:pt x="1010807" y="2780815"/>
                      <a:pt x="1046517" y="2792441"/>
                      <a:pt x="1083404" y="2798047"/>
                    </a:cubicBezTo>
                    <a:cubicBezTo>
                      <a:pt x="1083197" y="2798116"/>
                      <a:pt x="1082989" y="2798116"/>
                      <a:pt x="1082851" y="2798255"/>
                    </a:cubicBezTo>
                    <a:cubicBezTo>
                      <a:pt x="1078283" y="2800815"/>
                      <a:pt x="1075446" y="2805313"/>
                      <a:pt x="1072816" y="2809674"/>
                    </a:cubicBezTo>
                    <a:cubicBezTo>
                      <a:pt x="1057452" y="2841647"/>
                      <a:pt x="1042711" y="2874381"/>
                      <a:pt x="1018212" y="2900680"/>
                    </a:cubicBezTo>
                    <a:cubicBezTo>
                      <a:pt x="920147" y="3005804"/>
                      <a:pt x="797444" y="3087329"/>
                      <a:pt x="665813" y="3144355"/>
                    </a:cubicBezTo>
                    <a:cubicBezTo>
                      <a:pt x="571831" y="3184772"/>
                      <a:pt x="477641" y="3226019"/>
                      <a:pt x="376462" y="3245050"/>
                    </a:cubicBezTo>
                    <a:cubicBezTo>
                      <a:pt x="312169" y="3259030"/>
                      <a:pt x="246285" y="3258892"/>
                      <a:pt x="180885" y="3260207"/>
                    </a:cubicBezTo>
                    <a:cubicBezTo>
                      <a:pt x="127388" y="3262836"/>
                      <a:pt x="73892" y="3257161"/>
                      <a:pt x="20741" y="3252317"/>
                    </a:cubicBezTo>
                    <a:cubicBezTo>
                      <a:pt x="-15799" y="3260137"/>
                      <a:pt x="6831" y="3337372"/>
                      <a:pt x="7938" y="3364293"/>
                    </a:cubicBezTo>
                    <a:cubicBezTo>
                      <a:pt x="18527" y="3434883"/>
                      <a:pt x="8769" y="3455853"/>
                      <a:pt x="90986" y="3459936"/>
                    </a:cubicBezTo>
                    <a:cubicBezTo>
                      <a:pt x="198740" y="3462912"/>
                      <a:pt x="306287" y="3444157"/>
                      <a:pt x="411757" y="3423464"/>
                    </a:cubicBezTo>
                    <a:cubicBezTo>
                      <a:pt x="447260" y="3414952"/>
                      <a:pt x="482901" y="3409623"/>
                      <a:pt x="518958" y="3402287"/>
                    </a:cubicBezTo>
                    <a:cubicBezTo>
                      <a:pt x="568925" y="3391491"/>
                      <a:pt x="617577" y="3375435"/>
                      <a:pt x="667198" y="3363601"/>
                    </a:cubicBezTo>
                    <a:cubicBezTo>
                      <a:pt x="743671" y="3340278"/>
                      <a:pt x="820005" y="3312319"/>
                      <a:pt x="888381" y="3270380"/>
                    </a:cubicBezTo>
                    <a:cubicBezTo>
                      <a:pt x="935441" y="3245812"/>
                      <a:pt x="973089" y="3208163"/>
                      <a:pt x="1017312" y="3179374"/>
                    </a:cubicBezTo>
                    <a:cubicBezTo>
                      <a:pt x="1104997" y="3121863"/>
                      <a:pt x="1170327" y="3037431"/>
                      <a:pt x="1218011" y="2944972"/>
                    </a:cubicBezTo>
                    <a:cubicBezTo>
                      <a:pt x="1240710" y="2901164"/>
                      <a:pt x="1259534" y="2854312"/>
                      <a:pt x="1267216" y="2805383"/>
                    </a:cubicBezTo>
                    <a:cubicBezTo>
                      <a:pt x="1267770" y="2801161"/>
                      <a:pt x="1266524" y="2797147"/>
                      <a:pt x="1264171" y="2793894"/>
                    </a:cubicBezTo>
                    <a:cubicBezTo>
                      <a:pt x="1300920" y="2787251"/>
                      <a:pt x="1337253" y="2777770"/>
                      <a:pt x="1373102" y="2766489"/>
                    </a:cubicBezTo>
                    <a:cubicBezTo>
                      <a:pt x="1430820" y="2750225"/>
                      <a:pt x="1486877" y="2729810"/>
                      <a:pt x="1539751" y="2701227"/>
                    </a:cubicBezTo>
                    <a:cubicBezTo>
                      <a:pt x="1567226" y="2688632"/>
                      <a:pt x="1593662" y="2673822"/>
                      <a:pt x="1617608" y="2655274"/>
                    </a:cubicBezTo>
                    <a:cubicBezTo>
                      <a:pt x="1641415" y="2636658"/>
                      <a:pt x="1665983" y="2619080"/>
                      <a:pt x="1690136" y="2600947"/>
                    </a:cubicBezTo>
                    <a:cubicBezTo>
                      <a:pt x="1726331" y="2572919"/>
                      <a:pt x="1754775" y="2536655"/>
                      <a:pt x="1785571" y="2503090"/>
                    </a:cubicBezTo>
                    <a:cubicBezTo>
                      <a:pt x="1815538" y="2470147"/>
                      <a:pt x="1836092" y="2430492"/>
                      <a:pt x="1858238" y="2392221"/>
                    </a:cubicBezTo>
                    <a:cubicBezTo>
                      <a:pt x="1890627" y="2342047"/>
                      <a:pt x="1917202" y="2288688"/>
                      <a:pt x="1934296" y="2231386"/>
                    </a:cubicBezTo>
                    <a:cubicBezTo>
                      <a:pt x="1938448" y="2219413"/>
                      <a:pt x="1944192" y="2204534"/>
                      <a:pt x="1948414" y="2191592"/>
                    </a:cubicBezTo>
                    <a:cubicBezTo>
                      <a:pt x="1949383" y="2188409"/>
                      <a:pt x="1950905" y="2184810"/>
                      <a:pt x="1950975" y="2181280"/>
                    </a:cubicBezTo>
                    <a:cubicBezTo>
                      <a:pt x="2035822" y="2146123"/>
                      <a:pt x="2113125" y="2093319"/>
                      <a:pt x="2181985" y="2032971"/>
                    </a:cubicBezTo>
                    <a:cubicBezTo>
                      <a:pt x="2226139" y="1989440"/>
                      <a:pt x="2262611" y="1938643"/>
                      <a:pt x="2299844" y="1889299"/>
                    </a:cubicBezTo>
                    <a:cubicBezTo>
                      <a:pt x="2338807" y="1829366"/>
                      <a:pt x="2369258" y="1763966"/>
                      <a:pt x="2398047" y="1698705"/>
                    </a:cubicBezTo>
                    <a:cubicBezTo>
                      <a:pt x="2426560" y="1631852"/>
                      <a:pt x="2444346" y="1561123"/>
                      <a:pt x="2462340" y="1490878"/>
                    </a:cubicBezTo>
                    <a:cubicBezTo>
                      <a:pt x="2473759" y="1446586"/>
                      <a:pt x="2484625" y="1401879"/>
                      <a:pt x="2488500" y="1356203"/>
                    </a:cubicBezTo>
                    <a:cubicBezTo>
                      <a:pt x="2492583" y="1282636"/>
                      <a:pt x="2485801" y="1208586"/>
                      <a:pt x="2473967" y="1135781"/>
                    </a:cubicBezTo>
                    <a:close/>
                    <a:moveTo>
                      <a:pt x="2127312" y="710716"/>
                    </a:moveTo>
                    <a:cubicBezTo>
                      <a:pt x="2124267" y="748779"/>
                      <a:pt x="2114509" y="785389"/>
                      <a:pt x="2105928" y="822691"/>
                    </a:cubicBezTo>
                    <a:cubicBezTo>
                      <a:pt x="2098107" y="856533"/>
                      <a:pt x="2087588" y="889891"/>
                      <a:pt x="2072293" y="921172"/>
                    </a:cubicBezTo>
                    <a:cubicBezTo>
                      <a:pt x="2057760" y="949823"/>
                      <a:pt x="2036860" y="974530"/>
                      <a:pt x="2016928" y="999513"/>
                    </a:cubicBezTo>
                    <a:cubicBezTo>
                      <a:pt x="1954712" y="1082769"/>
                      <a:pt x="1893879" y="1172806"/>
                      <a:pt x="1798790" y="1222150"/>
                    </a:cubicBezTo>
                    <a:cubicBezTo>
                      <a:pt x="1746885" y="1254193"/>
                      <a:pt x="1689306" y="1278207"/>
                      <a:pt x="1630342" y="1294402"/>
                    </a:cubicBezTo>
                    <a:cubicBezTo>
                      <a:pt x="1594147" y="1300630"/>
                      <a:pt x="1557122" y="1303260"/>
                      <a:pt x="1520442" y="1304229"/>
                    </a:cubicBezTo>
                    <a:cubicBezTo>
                      <a:pt x="1469506" y="1301599"/>
                      <a:pt x="1420993" y="1282498"/>
                      <a:pt x="1372825" y="1266927"/>
                    </a:cubicBezTo>
                    <a:cubicBezTo>
                      <a:pt x="1329087" y="1250248"/>
                      <a:pt x="1282995" y="1229555"/>
                      <a:pt x="1250122" y="1194329"/>
                    </a:cubicBezTo>
                    <a:cubicBezTo>
                      <a:pt x="1215796" y="1152113"/>
                      <a:pt x="1196211" y="1100486"/>
                      <a:pt x="1179809" y="1049204"/>
                    </a:cubicBezTo>
                    <a:cubicBezTo>
                      <a:pt x="1168390" y="994946"/>
                      <a:pt x="1168874" y="936467"/>
                      <a:pt x="1183338" y="882762"/>
                    </a:cubicBezTo>
                    <a:cubicBezTo>
                      <a:pt x="1210259" y="777361"/>
                      <a:pt x="1255174" y="691892"/>
                      <a:pt x="1338568" y="620332"/>
                    </a:cubicBezTo>
                    <a:cubicBezTo>
                      <a:pt x="1361821" y="598878"/>
                      <a:pt x="1389365" y="583584"/>
                      <a:pt x="1416494" y="567805"/>
                    </a:cubicBezTo>
                    <a:cubicBezTo>
                      <a:pt x="1436495" y="555209"/>
                      <a:pt x="1456426" y="542406"/>
                      <a:pt x="1478296" y="533271"/>
                    </a:cubicBezTo>
                    <a:cubicBezTo>
                      <a:pt x="1541758" y="507803"/>
                      <a:pt x="1609649" y="497353"/>
                      <a:pt x="1677264" y="490294"/>
                    </a:cubicBezTo>
                    <a:cubicBezTo>
                      <a:pt x="1705015" y="488840"/>
                      <a:pt x="1732836" y="488563"/>
                      <a:pt x="1760588" y="489048"/>
                    </a:cubicBezTo>
                    <a:cubicBezTo>
                      <a:pt x="1778720" y="490847"/>
                      <a:pt x="1795399" y="496799"/>
                      <a:pt x="1814154" y="497560"/>
                    </a:cubicBezTo>
                    <a:cubicBezTo>
                      <a:pt x="1815053" y="497629"/>
                      <a:pt x="1815953" y="497699"/>
                      <a:pt x="1816714" y="497629"/>
                    </a:cubicBezTo>
                    <a:cubicBezTo>
                      <a:pt x="1840798" y="552095"/>
                      <a:pt x="1854985" y="610851"/>
                      <a:pt x="1856992" y="670368"/>
                    </a:cubicBezTo>
                    <a:cubicBezTo>
                      <a:pt x="1791454" y="643516"/>
                      <a:pt x="1719064" y="650852"/>
                      <a:pt x="1650204" y="655973"/>
                    </a:cubicBezTo>
                    <a:cubicBezTo>
                      <a:pt x="1533661" y="662133"/>
                      <a:pt x="1454696" y="691130"/>
                      <a:pt x="1367496" y="769333"/>
                    </a:cubicBezTo>
                    <a:cubicBezTo>
                      <a:pt x="1320228" y="806566"/>
                      <a:pt x="1291784" y="862485"/>
                      <a:pt x="1276213" y="919649"/>
                    </a:cubicBezTo>
                    <a:cubicBezTo>
                      <a:pt x="1268254" y="964980"/>
                      <a:pt x="1266663" y="1014670"/>
                      <a:pt x="1283480" y="1058200"/>
                    </a:cubicBezTo>
                    <a:cubicBezTo>
                      <a:pt x="1296837" y="1088997"/>
                      <a:pt x="1316422" y="1118202"/>
                      <a:pt x="1345281" y="1136265"/>
                    </a:cubicBezTo>
                    <a:cubicBezTo>
                      <a:pt x="1378362" y="1159588"/>
                      <a:pt x="1416079" y="1179381"/>
                      <a:pt x="1457257" y="1181249"/>
                    </a:cubicBezTo>
                    <a:cubicBezTo>
                      <a:pt x="1562727" y="1184640"/>
                      <a:pt x="1686814" y="1124362"/>
                      <a:pt x="1758650" y="1048512"/>
                    </a:cubicBezTo>
                    <a:cubicBezTo>
                      <a:pt x="1793945" y="1009410"/>
                      <a:pt x="1833047" y="971831"/>
                      <a:pt x="1853117" y="922072"/>
                    </a:cubicBezTo>
                    <a:cubicBezTo>
                      <a:pt x="1887374" y="843246"/>
                      <a:pt x="1887512" y="755700"/>
                      <a:pt x="1882530" y="671337"/>
                    </a:cubicBezTo>
                    <a:cubicBezTo>
                      <a:pt x="1879138" y="578393"/>
                      <a:pt x="1849864" y="485795"/>
                      <a:pt x="1796437" y="409322"/>
                    </a:cubicBezTo>
                    <a:cubicBezTo>
                      <a:pt x="1773668" y="376449"/>
                      <a:pt x="1751107" y="342746"/>
                      <a:pt x="1718926" y="318247"/>
                    </a:cubicBezTo>
                    <a:cubicBezTo>
                      <a:pt x="1677194" y="286412"/>
                      <a:pt x="1634840" y="253262"/>
                      <a:pt x="1585981" y="233192"/>
                    </a:cubicBezTo>
                    <a:cubicBezTo>
                      <a:pt x="1462447" y="181841"/>
                      <a:pt x="1325834" y="181772"/>
                      <a:pt x="1194411" y="190769"/>
                    </a:cubicBezTo>
                    <a:cubicBezTo>
                      <a:pt x="1088941" y="196720"/>
                      <a:pt x="987346" y="229939"/>
                      <a:pt x="888727" y="265996"/>
                    </a:cubicBezTo>
                    <a:cubicBezTo>
                      <a:pt x="845819" y="282329"/>
                      <a:pt x="802496" y="297900"/>
                      <a:pt x="760280" y="315963"/>
                    </a:cubicBezTo>
                    <a:cubicBezTo>
                      <a:pt x="732459" y="329181"/>
                      <a:pt x="708306" y="348767"/>
                      <a:pt x="681385" y="363577"/>
                    </a:cubicBezTo>
                    <a:cubicBezTo>
                      <a:pt x="670727" y="322399"/>
                      <a:pt x="663184" y="280391"/>
                      <a:pt x="654464" y="238175"/>
                    </a:cubicBezTo>
                    <a:cubicBezTo>
                      <a:pt x="652664" y="229801"/>
                      <a:pt x="651626" y="221012"/>
                      <a:pt x="647681" y="213330"/>
                    </a:cubicBezTo>
                    <a:cubicBezTo>
                      <a:pt x="655225" y="206963"/>
                      <a:pt x="662838" y="200665"/>
                      <a:pt x="671073" y="195059"/>
                    </a:cubicBezTo>
                    <a:cubicBezTo>
                      <a:pt x="753290" y="146477"/>
                      <a:pt x="839867" y="102946"/>
                      <a:pt x="931912" y="76578"/>
                    </a:cubicBezTo>
                    <a:cubicBezTo>
                      <a:pt x="981463" y="65505"/>
                      <a:pt x="1028662" y="53117"/>
                      <a:pt x="1079460" y="46266"/>
                    </a:cubicBezTo>
                    <a:cubicBezTo>
                      <a:pt x="1126105" y="40314"/>
                      <a:pt x="1173303" y="38999"/>
                      <a:pt x="1219948" y="33255"/>
                    </a:cubicBezTo>
                    <a:cubicBezTo>
                      <a:pt x="1264794" y="25919"/>
                      <a:pt x="1310263" y="26957"/>
                      <a:pt x="1355524" y="26265"/>
                    </a:cubicBezTo>
                    <a:cubicBezTo>
                      <a:pt x="1408051" y="24535"/>
                      <a:pt x="1460233" y="25020"/>
                      <a:pt x="1512414" y="34847"/>
                    </a:cubicBezTo>
                    <a:cubicBezTo>
                      <a:pt x="1572001" y="48342"/>
                      <a:pt x="1632487" y="59000"/>
                      <a:pt x="1690344" y="79139"/>
                    </a:cubicBezTo>
                    <a:cubicBezTo>
                      <a:pt x="1739342" y="98240"/>
                      <a:pt x="1786817" y="121147"/>
                      <a:pt x="1833324" y="145785"/>
                    </a:cubicBezTo>
                    <a:cubicBezTo>
                      <a:pt x="1876993" y="172913"/>
                      <a:pt x="1918794" y="204264"/>
                      <a:pt x="1959348" y="235822"/>
                    </a:cubicBezTo>
                    <a:cubicBezTo>
                      <a:pt x="1994159" y="268764"/>
                      <a:pt x="2024818" y="306551"/>
                      <a:pt x="2050563" y="346967"/>
                    </a:cubicBezTo>
                    <a:cubicBezTo>
                      <a:pt x="2063089" y="368560"/>
                      <a:pt x="2071947" y="391882"/>
                      <a:pt x="2080114" y="415482"/>
                    </a:cubicBezTo>
                    <a:cubicBezTo>
                      <a:pt x="2101083" y="472092"/>
                      <a:pt x="2116447" y="530779"/>
                      <a:pt x="2123298" y="590781"/>
                    </a:cubicBezTo>
                    <a:cubicBezTo>
                      <a:pt x="2122745" y="591612"/>
                      <a:pt x="2122883" y="592719"/>
                      <a:pt x="2123644" y="593965"/>
                    </a:cubicBezTo>
                    <a:cubicBezTo>
                      <a:pt x="2124682" y="603584"/>
                      <a:pt x="2125513" y="613204"/>
                      <a:pt x="2126136" y="622824"/>
                    </a:cubicBezTo>
                    <a:cubicBezTo>
                      <a:pt x="2127797" y="652029"/>
                      <a:pt x="2128212" y="681372"/>
                      <a:pt x="2127312" y="710716"/>
                    </a:cubicBezTo>
                    <a:close/>
                    <a:moveTo>
                      <a:pt x="1858376" y="699020"/>
                    </a:moveTo>
                    <a:cubicBezTo>
                      <a:pt x="1862598" y="781029"/>
                      <a:pt x="1857338" y="867537"/>
                      <a:pt x="1815538" y="940273"/>
                    </a:cubicBezTo>
                    <a:cubicBezTo>
                      <a:pt x="1799136" y="969340"/>
                      <a:pt x="1774291" y="992178"/>
                      <a:pt x="1752837" y="1017438"/>
                    </a:cubicBezTo>
                    <a:cubicBezTo>
                      <a:pt x="1730276" y="1042629"/>
                      <a:pt x="1705154" y="1064983"/>
                      <a:pt x="1677125" y="1084637"/>
                    </a:cubicBezTo>
                    <a:cubicBezTo>
                      <a:pt x="1612348" y="1124846"/>
                      <a:pt x="1538436" y="1157027"/>
                      <a:pt x="1460856" y="1155851"/>
                    </a:cubicBezTo>
                    <a:cubicBezTo>
                      <a:pt x="1430889" y="1154882"/>
                      <a:pt x="1402653" y="1142563"/>
                      <a:pt x="1377670" y="1126853"/>
                    </a:cubicBezTo>
                    <a:cubicBezTo>
                      <a:pt x="1343205" y="1108375"/>
                      <a:pt x="1317391" y="1078063"/>
                      <a:pt x="1304380" y="1041176"/>
                    </a:cubicBezTo>
                    <a:cubicBezTo>
                      <a:pt x="1297667" y="1021798"/>
                      <a:pt x="1296906" y="1001036"/>
                      <a:pt x="1296491" y="980759"/>
                    </a:cubicBezTo>
                    <a:cubicBezTo>
                      <a:pt x="1296283" y="954460"/>
                      <a:pt x="1298152" y="928715"/>
                      <a:pt x="1307633" y="903732"/>
                    </a:cubicBezTo>
                    <a:cubicBezTo>
                      <a:pt x="1323066" y="863039"/>
                      <a:pt x="1342928" y="822622"/>
                      <a:pt x="1377393" y="794455"/>
                    </a:cubicBezTo>
                    <a:cubicBezTo>
                      <a:pt x="1467569" y="712861"/>
                      <a:pt x="1539958" y="686632"/>
                      <a:pt x="1661069" y="680611"/>
                    </a:cubicBezTo>
                    <a:cubicBezTo>
                      <a:pt x="1726469" y="675974"/>
                      <a:pt x="1797544" y="668777"/>
                      <a:pt x="1858376" y="699020"/>
                    </a:cubicBezTo>
                    <a:close/>
                    <a:moveTo>
                      <a:pt x="1234343" y="2813272"/>
                    </a:moveTo>
                    <a:cubicBezTo>
                      <a:pt x="1222301" y="2866769"/>
                      <a:pt x="1199394" y="2917358"/>
                      <a:pt x="1171504" y="2964419"/>
                    </a:cubicBezTo>
                    <a:cubicBezTo>
                      <a:pt x="1141399" y="3013832"/>
                      <a:pt x="1108803" y="3063522"/>
                      <a:pt x="1064165" y="3102416"/>
                    </a:cubicBezTo>
                    <a:cubicBezTo>
                      <a:pt x="1026171" y="3138196"/>
                      <a:pt x="980841" y="3164563"/>
                      <a:pt x="940078" y="3196952"/>
                    </a:cubicBezTo>
                    <a:cubicBezTo>
                      <a:pt x="886443" y="3241313"/>
                      <a:pt x="822981" y="3274048"/>
                      <a:pt x="757996" y="3298547"/>
                    </a:cubicBezTo>
                    <a:cubicBezTo>
                      <a:pt x="676471" y="3331973"/>
                      <a:pt x="590309" y="3352251"/>
                      <a:pt x="504909" y="3373221"/>
                    </a:cubicBezTo>
                    <a:cubicBezTo>
                      <a:pt x="413556" y="3389761"/>
                      <a:pt x="320128" y="3411976"/>
                      <a:pt x="227184" y="3421803"/>
                    </a:cubicBezTo>
                    <a:cubicBezTo>
                      <a:pt x="190228" y="3425471"/>
                      <a:pt x="155625" y="3429070"/>
                      <a:pt x="117976" y="3429416"/>
                    </a:cubicBezTo>
                    <a:cubicBezTo>
                      <a:pt x="94792" y="3428170"/>
                      <a:pt x="69670" y="3430246"/>
                      <a:pt x="48216" y="3420142"/>
                    </a:cubicBezTo>
                    <a:cubicBezTo>
                      <a:pt x="41434" y="3375227"/>
                      <a:pt x="32507" y="3330036"/>
                      <a:pt x="32091" y="3284498"/>
                    </a:cubicBezTo>
                    <a:cubicBezTo>
                      <a:pt x="86903" y="3291626"/>
                      <a:pt x="142406" y="3293287"/>
                      <a:pt x="197633" y="3291211"/>
                    </a:cubicBezTo>
                    <a:cubicBezTo>
                      <a:pt x="250922" y="3289827"/>
                      <a:pt x="304487" y="3290104"/>
                      <a:pt x="357084" y="3280415"/>
                    </a:cubicBezTo>
                    <a:cubicBezTo>
                      <a:pt x="464146" y="3263182"/>
                      <a:pt x="564634" y="3222351"/>
                      <a:pt x="663253" y="3178751"/>
                    </a:cubicBezTo>
                    <a:cubicBezTo>
                      <a:pt x="768723" y="3135774"/>
                      <a:pt x="865958" y="3074595"/>
                      <a:pt x="953642" y="3002205"/>
                    </a:cubicBezTo>
                    <a:cubicBezTo>
                      <a:pt x="1014129" y="2950578"/>
                      <a:pt x="1074546" y="2891891"/>
                      <a:pt x="1093439" y="2811819"/>
                    </a:cubicBezTo>
                    <a:cubicBezTo>
                      <a:pt x="1096207" y="2812788"/>
                      <a:pt x="1097176" y="2808635"/>
                      <a:pt x="1094616" y="2808013"/>
                    </a:cubicBezTo>
                    <a:cubicBezTo>
                      <a:pt x="1094685" y="2808082"/>
                      <a:pt x="1094685" y="2808013"/>
                      <a:pt x="1094685" y="2808013"/>
                    </a:cubicBezTo>
                    <a:cubicBezTo>
                      <a:pt x="1094616" y="2808013"/>
                      <a:pt x="1094616" y="2807943"/>
                      <a:pt x="1094546" y="2807874"/>
                    </a:cubicBezTo>
                    <a:lnTo>
                      <a:pt x="1094546" y="2807874"/>
                    </a:lnTo>
                    <a:cubicBezTo>
                      <a:pt x="1095723" y="2804968"/>
                      <a:pt x="1095239" y="2801646"/>
                      <a:pt x="1093301" y="2799500"/>
                    </a:cubicBezTo>
                    <a:cubicBezTo>
                      <a:pt x="1098145" y="2800123"/>
                      <a:pt x="1103059" y="2800607"/>
                      <a:pt x="1107973" y="2800954"/>
                    </a:cubicBezTo>
                    <a:cubicBezTo>
                      <a:pt x="1151503" y="2805729"/>
                      <a:pt x="1194688" y="2804137"/>
                      <a:pt x="1237319" y="2798255"/>
                    </a:cubicBezTo>
                    <a:cubicBezTo>
                      <a:pt x="1235520" y="2802891"/>
                      <a:pt x="1234759" y="2808359"/>
                      <a:pt x="1234343" y="2813272"/>
                    </a:cubicBezTo>
                    <a:close/>
                    <a:moveTo>
                      <a:pt x="1795122" y="2450700"/>
                    </a:moveTo>
                    <a:cubicBezTo>
                      <a:pt x="1777059" y="2477691"/>
                      <a:pt x="1754083" y="2500806"/>
                      <a:pt x="1732490" y="2524959"/>
                    </a:cubicBezTo>
                    <a:cubicBezTo>
                      <a:pt x="1704185" y="2559008"/>
                      <a:pt x="1669789" y="2586552"/>
                      <a:pt x="1633387" y="2611605"/>
                    </a:cubicBezTo>
                    <a:cubicBezTo>
                      <a:pt x="1606604" y="2631813"/>
                      <a:pt x="1580444" y="2653336"/>
                      <a:pt x="1550062" y="2668147"/>
                    </a:cubicBezTo>
                    <a:cubicBezTo>
                      <a:pt x="1499542" y="2693545"/>
                      <a:pt x="1448952" y="2718944"/>
                      <a:pt x="1394002" y="2733547"/>
                    </a:cubicBezTo>
                    <a:cubicBezTo>
                      <a:pt x="1332893" y="2752094"/>
                      <a:pt x="1273445" y="2770849"/>
                      <a:pt x="1209083" y="2776524"/>
                    </a:cubicBezTo>
                    <a:cubicBezTo>
                      <a:pt x="1160292" y="2779638"/>
                      <a:pt x="1110948" y="2778600"/>
                      <a:pt x="1062919" y="2768842"/>
                    </a:cubicBezTo>
                    <a:cubicBezTo>
                      <a:pt x="1026655" y="2760260"/>
                      <a:pt x="991360" y="2747803"/>
                      <a:pt x="955649" y="2736938"/>
                    </a:cubicBezTo>
                    <a:cubicBezTo>
                      <a:pt x="855577" y="2701643"/>
                      <a:pt x="761733" y="2644478"/>
                      <a:pt x="694672" y="2561223"/>
                    </a:cubicBezTo>
                    <a:cubicBezTo>
                      <a:pt x="605189" y="2461981"/>
                      <a:pt x="540758" y="2356372"/>
                      <a:pt x="541242" y="2218237"/>
                    </a:cubicBezTo>
                    <a:cubicBezTo>
                      <a:pt x="539512" y="2135881"/>
                      <a:pt x="578821" y="2048473"/>
                      <a:pt x="648858" y="2002936"/>
                    </a:cubicBezTo>
                    <a:cubicBezTo>
                      <a:pt x="719310" y="1960374"/>
                      <a:pt x="781942" y="1961896"/>
                      <a:pt x="861044" y="1964665"/>
                    </a:cubicBezTo>
                    <a:cubicBezTo>
                      <a:pt x="914541" y="1967641"/>
                      <a:pt x="962501" y="1995461"/>
                      <a:pt x="1007554" y="2022244"/>
                    </a:cubicBezTo>
                    <a:cubicBezTo>
                      <a:pt x="1045202" y="2047020"/>
                      <a:pt x="1084442" y="2071035"/>
                      <a:pt x="1114616" y="2105292"/>
                    </a:cubicBezTo>
                    <a:cubicBezTo>
                      <a:pt x="1154479" y="2151591"/>
                      <a:pt x="1188944" y="2203288"/>
                      <a:pt x="1208737" y="2261490"/>
                    </a:cubicBezTo>
                    <a:cubicBezTo>
                      <a:pt x="1223824" y="2318447"/>
                      <a:pt x="1232682" y="2377826"/>
                      <a:pt x="1234066" y="2436721"/>
                    </a:cubicBezTo>
                    <a:cubicBezTo>
                      <a:pt x="1234689" y="2452500"/>
                      <a:pt x="1234205" y="2468210"/>
                      <a:pt x="1231644" y="2483712"/>
                    </a:cubicBezTo>
                    <a:cubicBezTo>
                      <a:pt x="1201539" y="2487241"/>
                      <a:pt x="1171366" y="2490217"/>
                      <a:pt x="1141192" y="2492570"/>
                    </a:cubicBezTo>
                    <a:cubicBezTo>
                      <a:pt x="1131849" y="2383224"/>
                      <a:pt x="1081051" y="2222181"/>
                      <a:pt x="987277" y="2157958"/>
                    </a:cubicBezTo>
                    <a:cubicBezTo>
                      <a:pt x="929005" y="2115327"/>
                      <a:pt x="838552" y="2101416"/>
                      <a:pt x="784710" y="2158235"/>
                    </a:cubicBezTo>
                    <a:cubicBezTo>
                      <a:pt x="749138" y="2193599"/>
                      <a:pt x="733013" y="2244881"/>
                      <a:pt x="739518" y="2294363"/>
                    </a:cubicBezTo>
                    <a:cubicBezTo>
                      <a:pt x="741940" y="2327652"/>
                      <a:pt x="756751" y="2358449"/>
                      <a:pt x="776751" y="2384747"/>
                    </a:cubicBezTo>
                    <a:cubicBezTo>
                      <a:pt x="798690" y="2415682"/>
                      <a:pt x="823396" y="2445579"/>
                      <a:pt x="856131" y="2465511"/>
                    </a:cubicBezTo>
                    <a:cubicBezTo>
                      <a:pt x="915925" y="2505581"/>
                      <a:pt x="982709" y="2516239"/>
                      <a:pt x="1053300" y="2518661"/>
                    </a:cubicBezTo>
                    <a:cubicBezTo>
                      <a:pt x="1118077" y="2521152"/>
                      <a:pt x="1182646" y="2515478"/>
                      <a:pt x="1246800" y="2506827"/>
                    </a:cubicBezTo>
                    <a:cubicBezTo>
                      <a:pt x="1301958" y="2500806"/>
                      <a:pt x="1356769" y="2491671"/>
                      <a:pt x="1409366" y="2473608"/>
                    </a:cubicBezTo>
                    <a:cubicBezTo>
                      <a:pt x="1482655" y="2451393"/>
                      <a:pt x="1556291" y="2427862"/>
                      <a:pt x="1620445" y="2384816"/>
                    </a:cubicBezTo>
                    <a:cubicBezTo>
                      <a:pt x="1670412" y="2354504"/>
                      <a:pt x="1716019" y="2313188"/>
                      <a:pt x="1742802" y="2260522"/>
                    </a:cubicBezTo>
                    <a:cubicBezTo>
                      <a:pt x="1743702" y="2258584"/>
                      <a:pt x="1745086" y="2254639"/>
                      <a:pt x="1745501" y="2251110"/>
                    </a:cubicBezTo>
                    <a:cubicBezTo>
                      <a:pt x="1749100" y="2250417"/>
                      <a:pt x="1752768" y="2249795"/>
                      <a:pt x="1756366" y="2249033"/>
                    </a:cubicBezTo>
                    <a:cubicBezTo>
                      <a:pt x="1815053" y="2234708"/>
                      <a:pt x="1871180" y="2211731"/>
                      <a:pt x="1927721" y="2190831"/>
                    </a:cubicBezTo>
                    <a:cubicBezTo>
                      <a:pt x="1911250" y="2230901"/>
                      <a:pt x="1897617" y="2272148"/>
                      <a:pt x="1878308" y="2310973"/>
                    </a:cubicBezTo>
                    <a:cubicBezTo>
                      <a:pt x="1851387" y="2357826"/>
                      <a:pt x="1823427" y="2404471"/>
                      <a:pt x="1795122" y="2450700"/>
                    </a:cubicBezTo>
                    <a:close/>
                    <a:moveTo>
                      <a:pt x="1115724" y="2493193"/>
                    </a:moveTo>
                    <a:cubicBezTo>
                      <a:pt x="1094201" y="2493678"/>
                      <a:pt x="1072539" y="2494024"/>
                      <a:pt x="1051016" y="2493055"/>
                    </a:cubicBezTo>
                    <a:cubicBezTo>
                      <a:pt x="980841" y="2490771"/>
                      <a:pt x="915233" y="2478314"/>
                      <a:pt x="857653" y="2435614"/>
                    </a:cubicBezTo>
                    <a:cubicBezTo>
                      <a:pt x="837307" y="2420734"/>
                      <a:pt x="820905" y="2401426"/>
                      <a:pt x="805956" y="2381287"/>
                    </a:cubicBezTo>
                    <a:cubicBezTo>
                      <a:pt x="784364" y="2353950"/>
                      <a:pt x="765540" y="2322738"/>
                      <a:pt x="764432" y="2287028"/>
                    </a:cubicBezTo>
                    <a:cubicBezTo>
                      <a:pt x="759311" y="2243912"/>
                      <a:pt x="776267" y="2199274"/>
                      <a:pt x="808863" y="2170138"/>
                    </a:cubicBezTo>
                    <a:cubicBezTo>
                      <a:pt x="859868" y="2125777"/>
                      <a:pt x="935787" y="2147992"/>
                      <a:pt x="983609" y="2186609"/>
                    </a:cubicBezTo>
                    <a:cubicBezTo>
                      <a:pt x="1062366" y="2250833"/>
                      <a:pt x="1107004" y="2394367"/>
                      <a:pt x="1115724" y="2493193"/>
                    </a:cubicBezTo>
                    <a:close/>
                    <a:moveTo>
                      <a:pt x="2463655" y="1357033"/>
                    </a:moveTo>
                    <a:cubicBezTo>
                      <a:pt x="2455212" y="1433091"/>
                      <a:pt x="2432028" y="1507211"/>
                      <a:pt x="2412442" y="1581054"/>
                    </a:cubicBezTo>
                    <a:cubicBezTo>
                      <a:pt x="2395072" y="1643755"/>
                      <a:pt x="2370434" y="1704103"/>
                      <a:pt x="2341160" y="1762167"/>
                    </a:cubicBezTo>
                    <a:cubicBezTo>
                      <a:pt x="2320675" y="1801684"/>
                      <a:pt x="2300882" y="1845907"/>
                      <a:pt x="2273822" y="1882378"/>
                    </a:cubicBezTo>
                    <a:cubicBezTo>
                      <a:pt x="2241987" y="1923694"/>
                      <a:pt x="2211052" y="1965979"/>
                      <a:pt x="2175342" y="2004112"/>
                    </a:cubicBezTo>
                    <a:cubicBezTo>
                      <a:pt x="2117070" y="2060169"/>
                      <a:pt x="2048486" y="2104877"/>
                      <a:pt x="1976996" y="2142179"/>
                    </a:cubicBezTo>
                    <a:cubicBezTo>
                      <a:pt x="1904191" y="2174360"/>
                      <a:pt x="1829033" y="2202388"/>
                      <a:pt x="1751937" y="2223704"/>
                    </a:cubicBezTo>
                    <a:cubicBezTo>
                      <a:pt x="1684046" y="2237130"/>
                      <a:pt x="1614424" y="2243428"/>
                      <a:pt x="1545218" y="2241905"/>
                    </a:cubicBezTo>
                    <a:cubicBezTo>
                      <a:pt x="1509992" y="2239483"/>
                      <a:pt x="1475389" y="2230625"/>
                      <a:pt x="1441132" y="2221559"/>
                    </a:cubicBezTo>
                    <a:cubicBezTo>
                      <a:pt x="1404176" y="2211316"/>
                      <a:pt x="1366527" y="2201212"/>
                      <a:pt x="1333308" y="2181419"/>
                    </a:cubicBezTo>
                    <a:cubicBezTo>
                      <a:pt x="1295106" y="2157266"/>
                      <a:pt x="1255520" y="2134428"/>
                      <a:pt x="1220364" y="2105776"/>
                    </a:cubicBezTo>
                    <a:cubicBezTo>
                      <a:pt x="1190466" y="2079962"/>
                      <a:pt x="1164999" y="2047989"/>
                      <a:pt x="1138354" y="2018784"/>
                    </a:cubicBezTo>
                    <a:cubicBezTo>
                      <a:pt x="1081397" y="1955114"/>
                      <a:pt x="1035444" y="1877395"/>
                      <a:pt x="1013091" y="1794417"/>
                    </a:cubicBezTo>
                    <a:cubicBezTo>
                      <a:pt x="996343" y="1712408"/>
                      <a:pt x="1010115" y="1649084"/>
                      <a:pt x="1076414" y="1594965"/>
                    </a:cubicBezTo>
                    <a:cubicBezTo>
                      <a:pt x="1116347" y="1559393"/>
                      <a:pt x="1165483" y="1535309"/>
                      <a:pt x="1217457" y="1523336"/>
                    </a:cubicBezTo>
                    <a:cubicBezTo>
                      <a:pt x="1267562" y="1507003"/>
                      <a:pt x="1320090" y="1502713"/>
                      <a:pt x="1372548" y="1504443"/>
                    </a:cubicBezTo>
                    <a:cubicBezTo>
                      <a:pt x="1440855" y="1505481"/>
                      <a:pt x="1506186" y="1528457"/>
                      <a:pt x="1570894" y="1548181"/>
                    </a:cubicBezTo>
                    <a:cubicBezTo>
                      <a:pt x="1605704" y="1558839"/>
                      <a:pt x="1636916" y="1577594"/>
                      <a:pt x="1668544" y="1595241"/>
                    </a:cubicBezTo>
                    <a:cubicBezTo>
                      <a:pt x="1689652" y="1607076"/>
                      <a:pt x="1711106" y="1618356"/>
                      <a:pt x="1730483" y="1632890"/>
                    </a:cubicBezTo>
                    <a:cubicBezTo>
                      <a:pt x="1767785" y="1664448"/>
                      <a:pt x="1804534" y="1697044"/>
                      <a:pt x="1834985" y="1735592"/>
                    </a:cubicBezTo>
                    <a:cubicBezTo>
                      <a:pt x="1864190" y="1777462"/>
                      <a:pt x="1891388" y="1821961"/>
                      <a:pt x="1906613" y="1870959"/>
                    </a:cubicBezTo>
                    <a:cubicBezTo>
                      <a:pt x="1908828" y="1876980"/>
                      <a:pt x="1910005" y="1883416"/>
                      <a:pt x="1913119" y="1889091"/>
                    </a:cubicBezTo>
                    <a:cubicBezTo>
                      <a:pt x="1914157" y="1891029"/>
                      <a:pt x="1915610" y="1892482"/>
                      <a:pt x="1917202" y="1893451"/>
                    </a:cubicBezTo>
                    <a:cubicBezTo>
                      <a:pt x="1905368" y="1906601"/>
                      <a:pt x="1892703" y="1918919"/>
                      <a:pt x="1878792" y="1930200"/>
                    </a:cubicBezTo>
                    <a:cubicBezTo>
                      <a:pt x="1842597" y="1958644"/>
                      <a:pt x="1800520" y="1982589"/>
                      <a:pt x="1757612" y="1999545"/>
                    </a:cubicBezTo>
                    <a:cubicBezTo>
                      <a:pt x="1752699" y="1942726"/>
                      <a:pt x="1718372" y="1891583"/>
                      <a:pt x="1681693" y="1849575"/>
                    </a:cubicBezTo>
                    <a:cubicBezTo>
                      <a:pt x="1664114" y="1831373"/>
                      <a:pt x="1648405" y="1810957"/>
                      <a:pt x="1627920" y="1795940"/>
                    </a:cubicBezTo>
                    <a:cubicBezTo>
                      <a:pt x="1595600" y="1775178"/>
                      <a:pt x="1560997" y="1757530"/>
                      <a:pt x="1524733" y="1744727"/>
                    </a:cubicBezTo>
                    <a:cubicBezTo>
                      <a:pt x="1469437" y="1724242"/>
                      <a:pt x="1356077" y="1694276"/>
                      <a:pt x="1308809" y="1739952"/>
                    </a:cubicBezTo>
                    <a:cubicBezTo>
                      <a:pt x="1269016" y="1793725"/>
                      <a:pt x="1288047" y="1870682"/>
                      <a:pt x="1323827" y="1921687"/>
                    </a:cubicBezTo>
                    <a:cubicBezTo>
                      <a:pt x="1346942" y="1954353"/>
                      <a:pt x="1380645" y="1976084"/>
                      <a:pt x="1414626" y="1995808"/>
                    </a:cubicBezTo>
                    <a:cubicBezTo>
                      <a:pt x="1468468" y="2031587"/>
                      <a:pt x="1533591" y="2050965"/>
                      <a:pt x="1598161" y="2051380"/>
                    </a:cubicBezTo>
                    <a:cubicBezTo>
                      <a:pt x="1720725" y="2053941"/>
                      <a:pt x="1843912" y="2005565"/>
                      <a:pt x="1929728" y="1917674"/>
                    </a:cubicBezTo>
                    <a:cubicBezTo>
                      <a:pt x="1960248" y="1885631"/>
                      <a:pt x="1984955" y="1848882"/>
                      <a:pt x="2007793" y="1811165"/>
                    </a:cubicBezTo>
                    <a:cubicBezTo>
                      <a:pt x="2035752" y="1767150"/>
                      <a:pt x="2065995" y="1724449"/>
                      <a:pt x="2090564" y="1678358"/>
                    </a:cubicBezTo>
                    <a:cubicBezTo>
                      <a:pt x="2133472" y="1597110"/>
                      <a:pt x="2165099" y="1509633"/>
                      <a:pt x="2182055" y="1419319"/>
                    </a:cubicBezTo>
                    <a:cubicBezTo>
                      <a:pt x="2198733" y="1294263"/>
                      <a:pt x="2201709" y="1166578"/>
                      <a:pt x="2188768" y="1040899"/>
                    </a:cubicBezTo>
                    <a:cubicBezTo>
                      <a:pt x="2183439" y="989617"/>
                      <a:pt x="2182747" y="936328"/>
                      <a:pt x="2160946" y="888645"/>
                    </a:cubicBezTo>
                    <a:cubicBezTo>
                      <a:pt x="2152227" y="869267"/>
                      <a:pt x="2143922" y="848921"/>
                      <a:pt x="2129873" y="832795"/>
                    </a:cubicBezTo>
                    <a:cubicBezTo>
                      <a:pt x="2133333" y="818816"/>
                      <a:pt x="2136517" y="804698"/>
                      <a:pt x="2139700" y="790649"/>
                    </a:cubicBezTo>
                    <a:cubicBezTo>
                      <a:pt x="2146690" y="759298"/>
                      <a:pt x="2153472" y="727671"/>
                      <a:pt x="2153403" y="695421"/>
                    </a:cubicBezTo>
                    <a:cubicBezTo>
                      <a:pt x="2154095" y="668361"/>
                      <a:pt x="2153403" y="641302"/>
                      <a:pt x="2151188" y="614380"/>
                    </a:cubicBezTo>
                    <a:cubicBezTo>
                      <a:pt x="2153818" y="616041"/>
                      <a:pt x="2155895" y="617426"/>
                      <a:pt x="2157140" y="618394"/>
                    </a:cubicBezTo>
                    <a:cubicBezTo>
                      <a:pt x="2207730" y="655697"/>
                      <a:pt x="2258389" y="695836"/>
                      <a:pt x="2294376" y="748087"/>
                    </a:cubicBezTo>
                    <a:cubicBezTo>
                      <a:pt x="2417287" y="924356"/>
                      <a:pt x="2471891" y="1143463"/>
                      <a:pt x="2463655" y="1357033"/>
                    </a:cubicBezTo>
                    <a:close/>
                    <a:moveTo>
                      <a:pt x="1732421" y="2007157"/>
                    </a:moveTo>
                    <a:cubicBezTo>
                      <a:pt x="1716019" y="2011863"/>
                      <a:pt x="1699410" y="2016016"/>
                      <a:pt x="1682731" y="2019476"/>
                    </a:cubicBezTo>
                    <a:cubicBezTo>
                      <a:pt x="1668820" y="2021967"/>
                      <a:pt x="1654772" y="2023421"/>
                      <a:pt x="1640653" y="2024528"/>
                    </a:cubicBezTo>
                    <a:cubicBezTo>
                      <a:pt x="1566257" y="2031241"/>
                      <a:pt x="1489092" y="2015808"/>
                      <a:pt x="1426806" y="1973385"/>
                    </a:cubicBezTo>
                    <a:cubicBezTo>
                      <a:pt x="1382860" y="1948816"/>
                      <a:pt x="1339606" y="1916359"/>
                      <a:pt x="1323204" y="1866461"/>
                    </a:cubicBezTo>
                    <a:cubicBezTo>
                      <a:pt x="1310332" y="1830058"/>
                      <a:pt x="1304172" y="1785766"/>
                      <a:pt x="1330678" y="1753447"/>
                    </a:cubicBezTo>
                    <a:cubicBezTo>
                      <a:pt x="1374832" y="1732477"/>
                      <a:pt x="1426045" y="1743343"/>
                      <a:pt x="1471583" y="1754485"/>
                    </a:cubicBezTo>
                    <a:cubicBezTo>
                      <a:pt x="1524249" y="1769226"/>
                      <a:pt x="1576153" y="1790126"/>
                      <a:pt x="1620653" y="1822722"/>
                    </a:cubicBezTo>
                    <a:cubicBezTo>
                      <a:pt x="1637816" y="1838709"/>
                      <a:pt x="1653111" y="1856564"/>
                      <a:pt x="1669166" y="1873658"/>
                    </a:cubicBezTo>
                    <a:cubicBezTo>
                      <a:pt x="1699756" y="1911929"/>
                      <a:pt x="1730345" y="1956637"/>
                      <a:pt x="1732421" y="200715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2" name="Google Shape;1012;p28"/>
            <p:cNvSpPr/>
            <p:nvPr/>
          </p:nvSpPr>
          <p:spPr>
            <a:xfrm>
              <a:off x="-76830" y="-1254"/>
              <a:ext cx="739945" cy="639405"/>
            </a:xfrm>
            <a:custGeom>
              <a:rect b="b" l="l" r="r" t="t"/>
              <a:pathLst>
                <a:path extrusionOk="0" h="1278809" w="1479890">
                  <a:moveTo>
                    <a:pt x="1478316" y="597335"/>
                  </a:moveTo>
                  <a:cubicBezTo>
                    <a:pt x="1479908" y="626679"/>
                    <a:pt x="1480323" y="655953"/>
                    <a:pt x="1479423" y="685296"/>
                  </a:cubicBezTo>
                  <a:cubicBezTo>
                    <a:pt x="1476378" y="723360"/>
                    <a:pt x="1466620" y="759970"/>
                    <a:pt x="1458039" y="797272"/>
                  </a:cubicBezTo>
                  <a:cubicBezTo>
                    <a:pt x="1450218" y="831114"/>
                    <a:pt x="1439699" y="864471"/>
                    <a:pt x="1424404" y="895753"/>
                  </a:cubicBezTo>
                  <a:cubicBezTo>
                    <a:pt x="1409871" y="924404"/>
                    <a:pt x="1388971" y="949111"/>
                    <a:pt x="1369039" y="974094"/>
                  </a:cubicBezTo>
                  <a:cubicBezTo>
                    <a:pt x="1306823" y="1057349"/>
                    <a:pt x="1245990" y="1147387"/>
                    <a:pt x="1150970" y="1196731"/>
                  </a:cubicBezTo>
                  <a:cubicBezTo>
                    <a:pt x="1099065" y="1228773"/>
                    <a:pt x="1041486" y="1252788"/>
                    <a:pt x="982522" y="1268982"/>
                  </a:cubicBezTo>
                  <a:cubicBezTo>
                    <a:pt x="946327" y="1275211"/>
                    <a:pt x="909302" y="1277910"/>
                    <a:pt x="872553" y="1278810"/>
                  </a:cubicBezTo>
                  <a:cubicBezTo>
                    <a:pt x="821617" y="1276111"/>
                    <a:pt x="773104" y="1257079"/>
                    <a:pt x="724936" y="1241507"/>
                  </a:cubicBezTo>
                  <a:cubicBezTo>
                    <a:pt x="681198" y="1224829"/>
                    <a:pt x="635106" y="1204205"/>
                    <a:pt x="602303" y="1168910"/>
                  </a:cubicBezTo>
                  <a:cubicBezTo>
                    <a:pt x="567976" y="1126694"/>
                    <a:pt x="548391" y="1074997"/>
                    <a:pt x="531989" y="1023715"/>
                  </a:cubicBezTo>
                  <a:cubicBezTo>
                    <a:pt x="520570" y="969457"/>
                    <a:pt x="521054" y="910978"/>
                    <a:pt x="535518" y="857274"/>
                  </a:cubicBezTo>
                  <a:cubicBezTo>
                    <a:pt x="562440" y="751873"/>
                    <a:pt x="607355" y="666403"/>
                    <a:pt x="690748" y="594844"/>
                  </a:cubicBezTo>
                  <a:cubicBezTo>
                    <a:pt x="714001" y="573390"/>
                    <a:pt x="741546" y="558095"/>
                    <a:pt x="768674" y="542316"/>
                  </a:cubicBezTo>
                  <a:cubicBezTo>
                    <a:pt x="788675" y="529790"/>
                    <a:pt x="808676" y="516987"/>
                    <a:pt x="830476" y="507782"/>
                  </a:cubicBezTo>
                  <a:cubicBezTo>
                    <a:pt x="893938" y="482314"/>
                    <a:pt x="961829" y="471795"/>
                    <a:pt x="1029444" y="464805"/>
                  </a:cubicBezTo>
                  <a:cubicBezTo>
                    <a:pt x="1057196" y="463352"/>
                    <a:pt x="1085017" y="463075"/>
                    <a:pt x="1112768" y="463559"/>
                  </a:cubicBezTo>
                  <a:cubicBezTo>
                    <a:pt x="1130900" y="465359"/>
                    <a:pt x="1147648" y="471310"/>
                    <a:pt x="1166334" y="472072"/>
                  </a:cubicBezTo>
                  <a:cubicBezTo>
                    <a:pt x="1167234" y="472141"/>
                    <a:pt x="1168133" y="472210"/>
                    <a:pt x="1168895" y="472072"/>
                  </a:cubicBezTo>
                  <a:cubicBezTo>
                    <a:pt x="1192978" y="526537"/>
                    <a:pt x="1207166" y="585293"/>
                    <a:pt x="1209242" y="644811"/>
                  </a:cubicBezTo>
                  <a:cubicBezTo>
                    <a:pt x="1143773" y="617959"/>
                    <a:pt x="1071314" y="625294"/>
                    <a:pt x="1002453" y="630416"/>
                  </a:cubicBezTo>
                  <a:cubicBezTo>
                    <a:pt x="885910" y="636575"/>
                    <a:pt x="806946" y="665573"/>
                    <a:pt x="719676" y="743776"/>
                  </a:cubicBezTo>
                  <a:cubicBezTo>
                    <a:pt x="672409" y="781009"/>
                    <a:pt x="643965" y="836927"/>
                    <a:pt x="628393" y="894092"/>
                  </a:cubicBezTo>
                  <a:cubicBezTo>
                    <a:pt x="620435" y="939422"/>
                    <a:pt x="618843" y="989112"/>
                    <a:pt x="635729" y="1032643"/>
                  </a:cubicBezTo>
                  <a:cubicBezTo>
                    <a:pt x="649086" y="1063440"/>
                    <a:pt x="668671" y="1092645"/>
                    <a:pt x="697530" y="1110708"/>
                  </a:cubicBezTo>
                  <a:cubicBezTo>
                    <a:pt x="730611" y="1134099"/>
                    <a:pt x="768328" y="1153823"/>
                    <a:pt x="809506" y="1155692"/>
                  </a:cubicBezTo>
                  <a:cubicBezTo>
                    <a:pt x="914977" y="1159083"/>
                    <a:pt x="1039063" y="1098804"/>
                    <a:pt x="1110900" y="1023023"/>
                  </a:cubicBezTo>
                  <a:cubicBezTo>
                    <a:pt x="1146195" y="983922"/>
                    <a:pt x="1185296" y="946343"/>
                    <a:pt x="1205366" y="896652"/>
                  </a:cubicBezTo>
                  <a:cubicBezTo>
                    <a:pt x="1239623" y="817757"/>
                    <a:pt x="1239762" y="730211"/>
                    <a:pt x="1234779" y="645918"/>
                  </a:cubicBezTo>
                  <a:cubicBezTo>
                    <a:pt x="1231388" y="552974"/>
                    <a:pt x="1202114" y="460376"/>
                    <a:pt x="1148686" y="383903"/>
                  </a:cubicBezTo>
                  <a:cubicBezTo>
                    <a:pt x="1125917" y="351030"/>
                    <a:pt x="1103356" y="317326"/>
                    <a:pt x="1071244" y="292827"/>
                  </a:cubicBezTo>
                  <a:cubicBezTo>
                    <a:pt x="1029513" y="260993"/>
                    <a:pt x="987159" y="227843"/>
                    <a:pt x="938299" y="207773"/>
                  </a:cubicBezTo>
                  <a:cubicBezTo>
                    <a:pt x="814766" y="156422"/>
                    <a:pt x="678153" y="156422"/>
                    <a:pt x="546730" y="165349"/>
                  </a:cubicBezTo>
                  <a:cubicBezTo>
                    <a:pt x="441259" y="171301"/>
                    <a:pt x="339665" y="204520"/>
                    <a:pt x="241046" y="240507"/>
                  </a:cubicBezTo>
                  <a:cubicBezTo>
                    <a:pt x="198138" y="256840"/>
                    <a:pt x="154884" y="272412"/>
                    <a:pt x="112668" y="290474"/>
                  </a:cubicBezTo>
                  <a:cubicBezTo>
                    <a:pt x="84916" y="303762"/>
                    <a:pt x="60694" y="323278"/>
                    <a:pt x="33773" y="338088"/>
                  </a:cubicBezTo>
                  <a:cubicBezTo>
                    <a:pt x="23115" y="296911"/>
                    <a:pt x="15502" y="254902"/>
                    <a:pt x="6782" y="212687"/>
                  </a:cubicBezTo>
                  <a:cubicBezTo>
                    <a:pt x="4983" y="204313"/>
                    <a:pt x="3945" y="195523"/>
                    <a:pt x="0" y="187841"/>
                  </a:cubicBezTo>
                  <a:cubicBezTo>
                    <a:pt x="7543" y="181474"/>
                    <a:pt x="15156" y="175108"/>
                    <a:pt x="23392" y="169571"/>
                  </a:cubicBezTo>
                  <a:cubicBezTo>
                    <a:pt x="105609" y="120988"/>
                    <a:pt x="192186" y="77457"/>
                    <a:pt x="284230" y="51090"/>
                  </a:cubicBezTo>
                  <a:cubicBezTo>
                    <a:pt x="333782" y="39948"/>
                    <a:pt x="380981" y="27629"/>
                    <a:pt x="431778" y="20777"/>
                  </a:cubicBezTo>
                  <a:cubicBezTo>
                    <a:pt x="478423" y="14826"/>
                    <a:pt x="525622" y="13511"/>
                    <a:pt x="572267" y="7767"/>
                  </a:cubicBezTo>
                  <a:cubicBezTo>
                    <a:pt x="617182" y="431"/>
                    <a:pt x="662581" y="1469"/>
                    <a:pt x="707842" y="777"/>
                  </a:cubicBezTo>
                  <a:cubicBezTo>
                    <a:pt x="760370" y="-953"/>
                    <a:pt x="812551" y="-469"/>
                    <a:pt x="864733" y="9358"/>
                  </a:cubicBezTo>
                  <a:cubicBezTo>
                    <a:pt x="924319" y="22854"/>
                    <a:pt x="984806" y="33511"/>
                    <a:pt x="1042662" y="53650"/>
                  </a:cubicBezTo>
                  <a:cubicBezTo>
                    <a:pt x="1091660" y="72751"/>
                    <a:pt x="1139136" y="95659"/>
                    <a:pt x="1185642" y="120296"/>
                  </a:cubicBezTo>
                  <a:cubicBezTo>
                    <a:pt x="1229312" y="147425"/>
                    <a:pt x="1271112" y="178775"/>
                    <a:pt x="1311667" y="210334"/>
                  </a:cubicBezTo>
                  <a:cubicBezTo>
                    <a:pt x="1346478" y="243276"/>
                    <a:pt x="1377136" y="281062"/>
                    <a:pt x="1402881" y="321479"/>
                  </a:cubicBezTo>
                  <a:cubicBezTo>
                    <a:pt x="1415407" y="343071"/>
                    <a:pt x="1424266" y="366394"/>
                    <a:pt x="1432363" y="389993"/>
                  </a:cubicBezTo>
                  <a:cubicBezTo>
                    <a:pt x="1453332" y="446604"/>
                    <a:pt x="1468696" y="505291"/>
                    <a:pt x="1475548" y="565293"/>
                  </a:cubicBezTo>
                  <a:cubicBezTo>
                    <a:pt x="1474994" y="566123"/>
                    <a:pt x="1475133" y="567230"/>
                    <a:pt x="1475894" y="568545"/>
                  </a:cubicBezTo>
                  <a:cubicBezTo>
                    <a:pt x="1476932" y="578096"/>
                    <a:pt x="1477693" y="587715"/>
                    <a:pt x="1478316" y="597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102523" y="293260"/>
              <a:ext cx="728933" cy="813908"/>
            </a:xfrm>
            <a:custGeom>
              <a:rect b="b" l="l" r="r" t="t"/>
              <a:pathLst>
                <a:path extrusionOk="0" h="1627816" w="1457866">
                  <a:moveTo>
                    <a:pt x="1169368" y="21592"/>
                  </a:moveTo>
                  <a:cubicBezTo>
                    <a:pt x="1169368" y="20693"/>
                    <a:pt x="1168676" y="20001"/>
                    <a:pt x="1167777" y="20001"/>
                  </a:cubicBezTo>
                  <a:cubicBezTo>
                    <a:pt x="1166946" y="20001"/>
                    <a:pt x="1166185" y="20693"/>
                    <a:pt x="1166185" y="21592"/>
                  </a:cubicBezTo>
                  <a:cubicBezTo>
                    <a:pt x="1166185" y="22423"/>
                    <a:pt x="1166877" y="23184"/>
                    <a:pt x="1167777" y="23184"/>
                  </a:cubicBezTo>
                  <a:cubicBezTo>
                    <a:pt x="1168676" y="23184"/>
                    <a:pt x="1169368" y="22423"/>
                    <a:pt x="1169368" y="21592"/>
                  </a:cubicBezTo>
                  <a:close/>
                  <a:moveTo>
                    <a:pt x="1287573" y="133776"/>
                  </a:moveTo>
                  <a:cubicBezTo>
                    <a:pt x="1410691" y="309975"/>
                    <a:pt x="1465295" y="529082"/>
                    <a:pt x="1457059" y="742653"/>
                  </a:cubicBezTo>
                  <a:cubicBezTo>
                    <a:pt x="1448616" y="818711"/>
                    <a:pt x="1425432" y="892761"/>
                    <a:pt x="1405846" y="966674"/>
                  </a:cubicBezTo>
                  <a:cubicBezTo>
                    <a:pt x="1388476" y="1029375"/>
                    <a:pt x="1363838" y="1089792"/>
                    <a:pt x="1334564" y="1147856"/>
                  </a:cubicBezTo>
                  <a:cubicBezTo>
                    <a:pt x="1314079" y="1187373"/>
                    <a:pt x="1294286" y="1231595"/>
                    <a:pt x="1267226" y="1268067"/>
                  </a:cubicBezTo>
                  <a:cubicBezTo>
                    <a:pt x="1235391" y="1309383"/>
                    <a:pt x="1204456" y="1351668"/>
                    <a:pt x="1168746" y="1389801"/>
                  </a:cubicBezTo>
                  <a:cubicBezTo>
                    <a:pt x="1110543" y="1445858"/>
                    <a:pt x="1041890" y="1490565"/>
                    <a:pt x="970400" y="1527867"/>
                  </a:cubicBezTo>
                  <a:cubicBezTo>
                    <a:pt x="897595" y="1560049"/>
                    <a:pt x="822437" y="1588077"/>
                    <a:pt x="745341" y="1609392"/>
                  </a:cubicBezTo>
                  <a:cubicBezTo>
                    <a:pt x="677450" y="1622819"/>
                    <a:pt x="607828" y="1629116"/>
                    <a:pt x="538553" y="1627594"/>
                  </a:cubicBezTo>
                  <a:cubicBezTo>
                    <a:pt x="503396" y="1625172"/>
                    <a:pt x="468724" y="1616313"/>
                    <a:pt x="434467" y="1607316"/>
                  </a:cubicBezTo>
                  <a:cubicBezTo>
                    <a:pt x="397510" y="1597074"/>
                    <a:pt x="359793" y="1586900"/>
                    <a:pt x="326643" y="1567177"/>
                  </a:cubicBezTo>
                  <a:cubicBezTo>
                    <a:pt x="288441" y="1542955"/>
                    <a:pt x="248855" y="1520116"/>
                    <a:pt x="213768" y="1491534"/>
                  </a:cubicBezTo>
                  <a:cubicBezTo>
                    <a:pt x="183871" y="1465651"/>
                    <a:pt x="158403" y="1433747"/>
                    <a:pt x="131758" y="1404473"/>
                  </a:cubicBezTo>
                  <a:cubicBezTo>
                    <a:pt x="74801" y="1340803"/>
                    <a:pt x="28848" y="1263084"/>
                    <a:pt x="6495" y="1180106"/>
                  </a:cubicBezTo>
                  <a:cubicBezTo>
                    <a:pt x="-10253" y="1098096"/>
                    <a:pt x="3519" y="1034842"/>
                    <a:pt x="69819" y="980653"/>
                  </a:cubicBezTo>
                  <a:cubicBezTo>
                    <a:pt x="109751" y="945081"/>
                    <a:pt x="158887" y="920997"/>
                    <a:pt x="210861" y="909025"/>
                  </a:cubicBezTo>
                  <a:cubicBezTo>
                    <a:pt x="260966" y="892692"/>
                    <a:pt x="313494" y="888401"/>
                    <a:pt x="365952" y="890131"/>
                  </a:cubicBezTo>
                  <a:cubicBezTo>
                    <a:pt x="434328" y="891239"/>
                    <a:pt x="499590" y="914146"/>
                    <a:pt x="564298" y="933939"/>
                  </a:cubicBezTo>
                  <a:cubicBezTo>
                    <a:pt x="599108" y="944597"/>
                    <a:pt x="630390" y="963352"/>
                    <a:pt x="661948" y="980999"/>
                  </a:cubicBezTo>
                  <a:cubicBezTo>
                    <a:pt x="683056" y="992764"/>
                    <a:pt x="704510" y="1004114"/>
                    <a:pt x="723887" y="1018648"/>
                  </a:cubicBezTo>
                  <a:cubicBezTo>
                    <a:pt x="761190" y="1050206"/>
                    <a:pt x="797938" y="1082802"/>
                    <a:pt x="828389" y="1121350"/>
                  </a:cubicBezTo>
                  <a:cubicBezTo>
                    <a:pt x="857594" y="1163219"/>
                    <a:pt x="884792" y="1207719"/>
                    <a:pt x="900017" y="1256717"/>
                  </a:cubicBezTo>
                  <a:cubicBezTo>
                    <a:pt x="902232" y="1262738"/>
                    <a:pt x="903409" y="1269174"/>
                    <a:pt x="906523" y="1274849"/>
                  </a:cubicBezTo>
                  <a:cubicBezTo>
                    <a:pt x="907561" y="1276787"/>
                    <a:pt x="908945" y="1278241"/>
                    <a:pt x="910606" y="1279209"/>
                  </a:cubicBezTo>
                  <a:cubicBezTo>
                    <a:pt x="898772" y="1292289"/>
                    <a:pt x="886107" y="1304677"/>
                    <a:pt x="872197" y="1315958"/>
                  </a:cubicBezTo>
                  <a:cubicBezTo>
                    <a:pt x="835932" y="1344402"/>
                    <a:pt x="793924" y="1368347"/>
                    <a:pt x="750947" y="1385303"/>
                  </a:cubicBezTo>
                  <a:cubicBezTo>
                    <a:pt x="746033" y="1328484"/>
                    <a:pt x="711707" y="1277341"/>
                    <a:pt x="675097" y="1235333"/>
                  </a:cubicBezTo>
                  <a:cubicBezTo>
                    <a:pt x="657519" y="1217131"/>
                    <a:pt x="641809" y="1196715"/>
                    <a:pt x="621255" y="1181698"/>
                  </a:cubicBezTo>
                  <a:cubicBezTo>
                    <a:pt x="588935" y="1160936"/>
                    <a:pt x="554332" y="1143288"/>
                    <a:pt x="518068" y="1130485"/>
                  </a:cubicBezTo>
                  <a:cubicBezTo>
                    <a:pt x="462772" y="1110000"/>
                    <a:pt x="349412" y="1080034"/>
                    <a:pt x="302144" y="1125640"/>
                  </a:cubicBezTo>
                  <a:cubicBezTo>
                    <a:pt x="262351" y="1179414"/>
                    <a:pt x="281382" y="1256371"/>
                    <a:pt x="317093" y="1307376"/>
                  </a:cubicBezTo>
                  <a:cubicBezTo>
                    <a:pt x="340208" y="1340042"/>
                    <a:pt x="373911" y="1361772"/>
                    <a:pt x="407891" y="1381496"/>
                  </a:cubicBezTo>
                  <a:cubicBezTo>
                    <a:pt x="461734" y="1417276"/>
                    <a:pt x="526788" y="1436654"/>
                    <a:pt x="591426" y="1437069"/>
                  </a:cubicBezTo>
                  <a:cubicBezTo>
                    <a:pt x="713991" y="1439629"/>
                    <a:pt x="837109" y="1391254"/>
                    <a:pt x="922994" y="1303362"/>
                  </a:cubicBezTo>
                  <a:cubicBezTo>
                    <a:pt x="953514" y="1271320"/>
                    <a:pt x="978290" y="1234571"/>
                    <a:pt x="1001059" y="1196854"/>
                  </a:cubicBezTo>
                  <a:cubicBezTo>
                    <a:pt x="1028949" y="1152769"/>
                    <a:pt x="1059261" y="1110138"/>
                    <a:pt x="1083760" y="1064047"/>
                  </a:cubicBezTo>
                  <a:cubicBezTo>
                    <a:pt x="1126668" y="982868"/>
                    <a:pt x="1158295" y="895322"/>
                    <a:pt x="1175320" y="805008"/>
                  </a:cubicBezTo>
                  <a:cubicBezTo>
                    <a:pt x="1191999" y="679952"/>
                    <a:pt x="1194906" y="552197"/>
                    <a:pt x="1182033" y="426588"/>
                  </a:cubicBezTo>
                  <a:cubicBezTo>
                    <a:pt x="1176635" y="375375"/>
                    <a:pt x="1176012" y="322017"/>
                    <a:pt x="1154212" y="274334"/>
                  </a:cubicBezTo>
                  <a:cubicBezTo>
                    <a:pt x="1145492" y="254956"/>
                    <a:pt x="1137188" y="234609"/>
                    <a:pt x="1123139" y="218484"/>
                  </a:cubicBezTo>
                  <a:cubicBezTo>
                    <a:pt x="1126599" y="204505"/>
                    <a:pt x="1129782" y="190387"/>
                    <a:pt x="1132966" y="176338"/>
                  </a:cubicBezTo>
                  <a:cubicBezTo>
                    <a:pt x="1139956" y="144987"/>
                    <a:pt x="1146738" y="113360"/>
                    <a:pt x="1146600" y="81041"/>
                  </a:cubicBezTo>
                  <a:cubicBezTo>
                    <a:pt x="1147292" y="53981"/>
                    <a:pt x="1146600" y="26921"/>
                    <a:pt x="1144385" y="0"/>
                  </a:cubicBezTo>
                  <a:cubicBezTo>
                    <a:pt x="1147015" y="1661"/>
                    <a:pt x="1149091" y="3045"/>
                    <a:pt x="1150337" y="4014"/>
                  </a:cubicBezTo>
                  <a:cubicBezTo>
                    <a:pt x="1200996" y="41385"/>
                    <a:pt x="1251586" y="81525"/>
                    <a:pt x="1287573" y="1337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-130042" y="967738"/>
              <a:ext cx="693094" cy="407308"/>
            </a:xfrm>
            <a:custGeom>
              <a:rect b="b" l="l" r="r" t="t"/>
              <a:pathLst>
                <a:path extrusionOk="0" h="814615" w="1386187">
                  <a:moveTo>
                    <a:pt x="1386188" y="227289"/>
                  </a:moveTo>
                  <a:cubicBezTo>
                    <a:pt x="1369717" y="267359"/>
                    <a:pt x="1356083" y="308606"/>
                    <a:pt x="1336844" y="347431"/>
                  </a:cubicBezTo>
                  <a:cubicBezTo>
                    <a:pt x="1309992" y="394491"/>
                    <a:pt x="1282033" y="441067"/>
                    <a:pt x="1253727" y="487297"/>
                  </a:cubicBezTo>
                  <a:cubicBezTo>
                    <a:pt x="1235595" y="514287"/>
                    <a:pt x="1212688" y="537402"/>
                    <a:pt x="1191095" y="561555"/>
                  </a:cubicBezTo>
                  <a:cubicBezTo>
                    <a:pt x="1162790" y="595605"/>
                    <a:pt x="1128394" y="623149"/>
                    <a:pt x="1092061" y="648201"/>
                  </a:cubicBezTo>
                  <a:cubicBezTo>
                    <a:pt x="1065278" y="668409"/>
                    <a:pt x="1039118" y="689933"/>
                    <a:pt x="1008737" y="704743"/>
                  </a:cubicBezTo>
                  <a:cubicBezTo>
                    <a:pt x="958216" y="730142"/>
                    <a:pt x="907626" y="755540"/>
                    <a:pt x="852677" y="770143"/>
                  </a:cubicBezTo>
                  <a:cubicBezTo>
                    <a:pt x="791567" y="788690"/>
                    <a:pt x="732119" y="807445"/>
                    <a:pt x="667757" y="813051"/>
                  </a:cubicBezTo>
                  <a:cubicBezTo>
                    <a:pt x="618967" y="816165"/>
                    <a:pt x="569623" y="815127"/>
                    <a:pt x="521594" y="805369"/>
                  </a:cubicBezTo>
                  <a:cubicBezTo>
                    <a:pt x="485329" y="796718"/>
                    <a:pt x="450034" y="784330"/>
                    <a:pt x="414393" y="773396"/>
                  </a:cubicBezTo>
                  <a:cubicBezTo>
                    <a:pt x="314321" y="738100"/>
                    <a:pt x="220477" y="680936"/>
                    <a:pt x="153416" y="597681"/>
                  </a:cubicBezTo>
                  <a:cubicBezTo>
                    <a:pt x="64001" y="498370"/>
                    <a:pt x="-499" y="392830"/>
                    <a:pt x="55" y="254694"/>
                  </a:cubicBezTo>
                  <a:cubicBezTo>
                    <a:pt x="-1675" y="172408"/>
                    <a:pt x="37634" y="84931"/>
                    <a:pt x="107671" y="39463"/>
                  </a:cubicBezTo>
                  <a:cubicBezTo>
                    <a:pt x="178123" y="-3099"/>
                    <a:pt x="240754" y="-1577"/>
                    <a:pt x="319857" y="1192"/>
                  </a:cubicBezTo>
                  <a:cubicBezTo>
                    <a:pt x="373284" y="4167"/>
                    <a:pt x="421314" y="31988"/>
                    <a:pt x="466367" y="58702"/>
                  </a:cubicBezTo>
                  <a:cubicBezTo>
                    <a:pt x="504015" y="83478"/>
                    <a:pt x="543255" y="107492"/>
                    <a:pt x="573429" y="141749"/>
                  </a:cubicBezTo>
                  <a:cubicBezTo>
                    <a:pt x="613292" y="188049"/>
                    <a:pt x="647757" y="239746"/>
                    <a:pt x="667480" y="297879"/>
                  </a:cubicBezTo>
                  <a:cubicBezTo>
                    <a:pt x="682567" y="354836"/>
                    <a:pt x="691426" y="414215"/>
                    <a:pt x="692810" y="473109"/>
                  </a:cubicBezTo>
                  <a:cubicBezTo>
                    <a:pt x="693433" y="488888"/>
                    <a:pt x="693087" y="504598"/>
                    <a:pt x="690457" y="520169"/>
                  </a:cubicBezTo>
                  <a:cubicBezTo>
                    <a:pt x="660283" y="523699"/>
                    <a:pt x="630040" y="526675"/>
                    <a:pt x="599866" y="529028"/>
                  </a:cubicBezTo>
                  <a:cubicBezTo>
                    <a:pt x="590523" y="419682"/>
                    <a:pt x="539726" y="258639"/>
                    <a:pt x="445951" y="194416"/>
                  </a:cubicBezTo>
                  <a:cubicBezTo>
                    <a:pt x="387679" y="151784"/>
                    <a:pt x="297227" y="137874"/>
                    <a:pt x="243315" y="194692"/>
                  </a:cubicBezTo>
                  <a:cubicBezTo>
                    <a:pt x="207743" y="230057"/>
                    <a:pt x="191618" y="281339"/>
                    <a:pt x="198123" y="330821"/>
                  </a:cubicBezTo>
                  <a:cubicBezTo>
                    <a:pt x="200545" y="364109"/>
                    <a:pt x="215356" y="394906"/>
                    <a:pt x="235356" y="421205"/>
                  </a:cubicBezTo>
                  <a:cubicBezTo>
                    <a:pt x="257295" y="452140"/>
                    <a:pt x="281932" y="482037"/>
                    <a:pt x="314736" y="501968"/>
                  </a:cubicBezTo>
                  <a:cubicBezTo>
                    <a:pt x="374530" y="542039"/>
                    <a:pt x="441314" y="552697"/>
                    <a:pt x="511974" y="555119"/>
                  </a:cubicBezTo>
                  <a:cubicBezTo>
                    <a:pt x="576751" y="557610"/>
                    <a:pt x="641320" y="551935"/>
                    <a:pt x="705475" y="543354"/>
                  </a:cubicBezTo>
                  <a:cubicBezTo>
                    <a:pt x="760563" y="537333"/>
                    <a:pt x="815444" y="528197"/>
                    <a:pt x="868040" y="510135"/>
                  </a:cubicBezTo>
                  <a:cubicBezTo>
                    <a:pt x="941330" y="487920"/>
                    <a:pt x="1014965" y="464389"/>
                    <a:pt x="1079120" y="421343"/>
                  </a:cubicBezTo>
                  <a:cubicBezTo>
                    <a:pt x="1129087" y="391031"/>
                    <a:pt x="1174694" y="349715"/>
                    <a:pt x="1201476" y="297048"/>
                  </a:cubicBezTo>
                  <a:cubicBezTo>
                    <a:pt x="1202376" y="295111"/>
                    <a:pt x="1203760" y="291235"/>
                    <a:pt x="1204175" y="287706"/>
                  </a:cubicBezTo>
                  <a:cubicBezTo>
                    <a:pt x="1207774" y="287014"/>
                    <a:pt x="1211373" y="286322"/>
                    <a:pt x="1214972" y="285560"/>
                  </a:cubicBezTo>
                  <a:cubicBezTo>
                    <a:pt x="1273451" y="271165"/>
                    <a:pt x="1329577" y="248189"/>
                    <a:pt x="1386188" y="227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-384728" y="1385232"/>
              <a:ext cx="602579" cy="315511"/>
            </a:xfrm>
            <a:custGeom>
              <a:rect b="b" l="l" r="r" t="t"/>
              <a:pathLst>
                <a:path extrusionOk="0" h="631022" w="1205158">
                  <a:moveTo>
                    <a:pt x="1205159" y="0"/>
                  </a:moveTo>
                  <a:cubicBezTo>
                    <a:pt x="1203429" y="4637"/>
                    <a:pt x="1202736" y="10104"/>
                    <a:pt x="1202252" y="14949"/>
                  </a:cubicBezTo>
                  <a:cubicBezTo>
                    <a:pt x="1190210" y="68445"/>
                    <a:pt x="1167303" y="119035"/>
                    <a:pt x="1139413" y="166095"/>
                  </a:cubicBezTo>
                  <a:cubicBezTo>
                    <a:pt x="1109308" y="215508"/>
                    <a:pt x="1076712" y="265199"/>
                    <a:pt x="1032074" y="304023"/>
                  </a:cubicBezTo>
                  <a:cubicBezTo>
                    <a:pt x="994079" y="339803"/>
                    <a:pt x="948749" y="366240"/>
                    <a:pt x="907987" y="398559"/>
                  </a:cubicBezTo>
                  <a:cubicBezTo>
                    <a:pt x="854352" y="442920"/>
                    <a:pt x="790890" y="475655"/>
                    <a:pt x="725905" y="500154"/>
                  </a:cubicBezTo>
                  <a:cubicBezTo>
                    <a:pt x="644380" y="533581"/>
                    <a:pt x="558218" y="553858"/>
                    <a:pt x="472817" y="574828"/>
                  </a:cubicBezTo>
                  <a:cubicBezTo>
                    <a:pt x="381465" y="591368"/>
                    <a:pt x="288037" y="613583"/>
                    <a:pt x="195093" y="623410"/>
                  </a:cubicBezTo>
                  <a:cubicBezTo>
                    <a:pt x="158136" y="627078"/>
                    <a:pt x="123533" y="630608"/>
                    <a:pt x="85885" y="631023"/>
                  </a:cubicBezTo>
                  <a:cubicBezTo>
                    <a:pt x="62701" y="629777"/>
                    <a:pt x="37579" y="631853"/>
                    <a:pt x="16125" y="621749"/>
                  </a:cubicBezTo>
                  <a:cubicBezTo>
                    <a:pt x="9343" y="576835"/>
                    <a:pt x="415" y="531574"/>
                    <a:pt x="0" y="486105"/>
                  </a:cubicBezTo>
                  <a:cubicBezTo>
                    <a:pt x="54811" y="493233"/>
                    <a:pt x="110315" y="494894"/>
                    <a:pt x="165611" y="492818"/>
                  </a:cubicBezTo>
                  <a:cubicBezTo>
                    <a:pt x="218830" y="491434"/>
                    <a:pt x="272465" y="491711"/>
                    <a:pt x="325062" y="482022"/>
                  </a:cubicBezTo>
                  <a:cubicBezTo>
                    <a:pt x="432124" y="464790"/>
                    <a:pt x="532612" y="423958"/>
                    <a:pt x="631231" y="380358"/>
                  </a:cubicBezTo>
                  <a:cubicBezTo>
                    <a:pt x="736701" y="337381"/>
                    <a:pt x="833936" y="276202"/>
                    <a:pt x="921620" y="203812"/>
                  </a:cubicBezTo>
                  <a:cubicBezTo>
                    <a:pt x="982107" y="152185"/>
                    <a:pt x="1042524" y="93498"/>
                    <a:pt x="1061417" y="13426"/>
                  </a:cubicBezTo>
                  <a:cubicBezTo>
                    <a:pt x="1064255" y="14464"/>
                    <a:pt x="1065154" y="10242"/>
                    <a:pt x="1062663" y="9620"/>
                  </a:cubicBezTo>
                  <a:lnTo>
                    <a:pt x="1062663" y="9620"/>
                  </a:lnTo>
                  <a:lnTo>
                    <a:pt x="1062594" y="9551"/>
                  </a:lnTo>
                  <a:lnTo>
                    <a:pt x="1062594" y="9551"/>
                  </a:lnTo>
                  <a:cubicBezTo>
                    <a:pt x="1063770" y="6644"/>
                    <a:pt x="1063286" y="3391"/>
                    <a:pt x="1061417" y="1246"/>
                  </a:cubicBezTo>
                  <a:cubicBezTo>
                    <a:pt x="1066262" y="1799"/>
                    <a:pt x="1071175" y="2353"/>
                    <a:pt x="1076089" y="2630"/>
                  </a:cubicBezTo>
                  <a:cubicBezTo>
                    <a:pt x="1119343" y="7405"/>
                    <a:pt x="1162528" y="5883"/>
                    <a:pt x="1205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4395917" y="4041130"/>
            <a:ext cx="1551572" cy="1496623"/>
            <a:chOff x="4395917" y="4041130"/>
            <a:chExt cx="1551572" cy="1496623"/>
          </a:xfrm>
        </p:grpSpPr>
        <p:sp>
          <p:nvSpPr>
            <p:cNvPr id="1017" name="Google Shape;1017;p28"/>
            <p:cNvSpPr/>
            <p:nvPr/>
          </p:nvSpPr>
          <p:spPr>
            <a:xfrm rot="-1486508">
              <a:off x="4569348" y="4243283"/>
              <a:ext cx="1204710" cy="1092316"/>
            </a:xfrm>
            <a:custGeom>
              <a:rect b="b" l="l" r="r" t="t"/>
              <a:pathLst>
                <a:path extrusionOk="0" h="2179734" w="2404018">
                  <a:moveTo>
                    <a:pt x="2326568" y="1032560"/>
                  </a:moveTo>
                  <a:cubicBezTo>
                    <a:pt x="2244260" y="1014113"/>
                    <a:pt x="2159549" y="1010606"/>
                    <a:pt x="2075943" y="1001527"/>
                  </a:cubicBezTo>
                  <a:cubicBezTo>
                    <a:pt x="1918107" y="984666"/>
                    <a:pt x="1759261" y="975682"/>
                    <a:pt x="1600559" y="982648"/>
                  </a:cubicBezTo>
                  <a:cubicBezTo>
                    <a:pt x="1658780" y="925771"/>
                    <a:pt x="1719357" y="871199"/>
                    <a:pt x="1779790" y="816579"/>
                  </a:cubicBezTo>
                  <a:cubicBezTo>
                    <a:pt x="1810270" y="786748"/>
                    <a:pt x="1842770" y="759078"/>
                    <a:pt x="1874549" y="730591"/>
                  </a:cubicBezTo>
                  <a:cubicBezTo>
                    <a:pt x="1904694" y="702296"/>
                    <a:pt x="1934501" y="673665"/>
                    <a:pt x="1965895" y="646716"/>
                  </a:cubicBezTo>
                  <a:cubicBezTo>
                    <a:pt x="1994261" y="620631"/>
                    <a:pt x="2022049" y="593922"/>
                    <a:pt x="2052770" y="570575"/>
                  </a:cubicBezTo>
                  <a:cubicBezTo>
                    <a:pt x="2093828" y="536948"/>
                    <a:pt x="2130030" y="496404"/>
                    <a:pt x="2158299" y="451488"/>
                  </a:cubicBezTo>
                  <a:cubicBezTo>
                    <a:pt x="2177145" y="418293"/>
                    <a:pt x="2199789" y="379046"/>
                    <a:pt x="2186472" y="339991"/>
                  </a:cubicBezTo>
                  <a:cubicBezTo>
                    <a:pt x="2176328" y="312705"/>
                    <a:pt x="2150943" y="289935"/>
                    <a:pt x="2121616" y="285996"/>
                  </a:cubicBezTo>
                  <a:cubicBezTo>
                    <a:pt x="2069501" y="280087"/>
                    <a:pt x="2020126" y="304539"/>
                    <a:pt x="1976520" y="330431"/>
                  </a:cubicBezTo>
                  <a:cubicBezTo>
                    <a:pt x="1913636" y="370447"/>
                    <a:pt x="1857674" y="419831"/>
                    <a:pt x="1800271" y="467052"/>
                  </a:cubicBezTo>
                  <a:cubicBezTo>
                    <a:pt x="1730078" y="526572"/>
                    <a:pt x="1663059" y="589790"/>
                    <a:pt x="1595896" y="652721"/>
                  </a:cubicBezTo>
                  <a:cubicBezTo>
                    <a:pt x="1560079" y="687981"/>
                    <a:pt x="1528636" y="727420"/>
                    <a:pt x="1491761" y="761720"/>
                  </a:cubicBezTo>
                  <a:cubicBezTo>
                    <a:pt x="1473829" y="779350"/>
                    <a:pt x="1457194" y="798277"/>
                    <a:pt x="1440031" y="816627"/>
                  </a:cubicBezTo>
                  <a:cubicBezTo>
                    <a:pt x="1419502" y="838917"/>
                    <a:pt x="1395511" y="857268"/>
                    <a:pt x="1372867" y="877204"/>
                  </a:cubicBezTo>
                  <a:cubicBezTo>
                    <a:pt x="1386233" y="681063"/>
                    <a:pt x="1432771" y="488333"/>
                    <a:pt x="1452194" y="292865"/>
                  </a:cubicBezTo>
                  <a:cubicBezTo>
                    <a:pt x="1461040" y="217974"/>
                    <a:pt x="1469165" y="142601"/>
                    <a:pt x="1462723" y="67181"/>
                  </a:cubicBezTo>
                  <a:cubicBezTo>
                    <a:pt x="1462146" y="12658"/>
                    <a:pt x="1403540" y="-11362"/>
                    <a:pt x="1357002" y="5116"/>
                  </a:cubicBezTo>
                  <a:cubicBezTo>
                    <a:pt x="1311954" y="18951"/>
                    <a:pt x="1275800" y="54355"/>
                    <a:pt x="1254358" y="95572"/>
                  </a:cubicBezTo>
                  <a:cubicBezTo>
                    <a:pt x="1194550" y="215524"/>
                    <a:pt x="1175368" y="350463"/>
                    <a:pt x="1147868" y="480359"/>
                  </a:cubicBezTo>
                  <a:cubicBezTo>
                    <a:pt x="1137002" y="529406"/>
                    <a:pt x="1131041" y="579270"/>
                    <a:pt x="1123445" y="628894"/>
                  </a:cubicBezTo>
                  <a:cubicBezTo>
                    <a:pt x="1108348" y="719734"/>
                    <a:pt x="1092579" y="811007"/>
                    <a:pt x="1087098" y="903048"/>
                  </a:cubicBezTo>
                  <a:cubicBezTo>
                    <a:pt x="1060320" y="860919"/>
                    <a:pt x="1035223" y="817492"/>
                    <a:pt x="1009598" y="774498"/>
                  </a:cubicBezTo>
                  <a:cubicBezTo>
                    <a:pt x="982387" y="725979"/>
                    <a:pt x="959647" y="674962"/>
                    <a:pt x="930608" y="627452"/>
                  </a:cubicBezTo>
                  <a:cubicBezTo>
                    <a:pt x="885512" y="555251"/>
                    <a:pt x="842772" y="481560"/>
                    <a:pt x="791089" y="413778"/>
                  </a:cubicBezTo>
                  <a:cubicBezTo>
                    <a:pt x="774551" y="388702"/>
                    <a:pt x="760801" y="361896"/>
                    <a:pt x="742531" y="337973"/>
                  </a:cubicBezTo>
                  <a:cubicBezTo>
                    <a:pt x="724166" y="313618"/>
                    <a:pt x="704407" y="290319"/>
                    <a:pt x="684887" y="266925"/>
                  </a:cubicBezTo>
                  <a:cubicBezTo>
                    <a:pt x="636859" y="211056"/>
                    <a:pt x="582339" y="156100"/>
                    <a:pt x="512051" y="129535"/>
                  </a:cubicBezTo>
                  <a:cubicBezTo>
                    <a:pt x="485176" y="118630"/>
                    <a:pt x="455272" y="112770"/>
                    <a:pt x="426618" y="119591"/>
                  </a:cubicBezTo>
                  <a:cubicBezTo>
                    <a:pt x="383830" y="130688"/>
                    <a:pt x="392965" y="187229"/>
                    <a:pt x="399070" y="220664"/>
                  </a:cubicBezTo>
                  <a:cubicBezTo>
                    <a:pt x="418061" y="320824"/>
                    <a:pt x="460753" y="414547"/>
                    <a:pt x="516859" y="499190"/>
                  </a:cubicBezTo>
                  <a:cubicBezTo>
                    <a:pt x="539407" y="536084"/>
                    <a:pt x="558589" y="574995"/>
                    <a:pt x="581714" y="611600"/>
                  </a:cubicBezTo>
                  <a:cubicBezTo>
                    <a:pt x="612964" y="659782"/>
                    <a:pt x="648012" y="705563"/>
                    <a:pt x="682820" y="751247"/>
                  </a:cubicBezTo>
                  <a:cubicBezTo>
                    <a:pt x="732243" y="811632"/>
                    <a:pt x="777387" y="875330"/>
                    <a:pt x="831666" y="931631"/>
                  </a:cubicBezTo>
                  <a:cubicBezTo>
                    <a:pt x="856618" y="960598"/>
                    <a:pt x="879743" y="991007"/>
                    <a:pt x="904983" y="1019686"/>
                  </a:cubicBezTo>
                  <a:cubicBezTo>
                    <a:pt x="919358" y="1036643"/>
                    <a:pt x="934550" y="1053889"/>
                    <a:pt x="941762" y="1075266"/>
                  </a:cubicBezTo>
                  <a:cubicBezTo>
                    <a:pt x="863204" y="1062296"/>
                    <a:pt x="783830" y="1068685"/>
                    <a:pt x="704647" y="1069838"/>
                  </a:cubicBezTo>
                  <a:cubicBezTo>
                    <a:pt x="603205" y="1073441"/>
                    <a:pt x="501618" y="1072960"/>
                    <a:pt x="400320" y="1079782"/>
                  </a:cubicBezTo>
                  <a:cubicBezTo>
                    <a:pt x="350176" y="1082472"/>
                    <a:pt x="299888" y="1082856"/>
                    <a:pt x="249648" y="1084585"/>
                  </a:cubicBezTo>
                  <a:cubicBezTo>
                    <a:pt x="172869" y="1086651"/>
                    <a:pt x="90850" y="1087516"/>
                    <a:pt x="22388" y="1126571"/>
                  </a:cubicBezTo>
                  <a:cubicBezTo>
                    <a:pt x="-44342" y="1177492"/>
                    <a:pt x="54552" y="1247339"/>
                    <a:pt x="104888" y="1261078"/>
                  </a:cubicBezTo>
                  <a:cubicBezTo>
                    <a:pt x="153157" y="1275778"/>
                    <a:pt x="204071" y="1278660"/>
                    <a:pt x="254119" y="1282119"/>
                  </a:cubicBezTo>
                  <a:cubicBezTo>
                    <a:pt x="330753" y="1285434"/>
                    <a:pt x="407628" y="1283849"/>
                    <a:pt x="484215" y="1280678"/>
                  </a:cubicBezTo>
                  <a:cubicBezTo>
                    <a:pt x="561522" y="1276979"/>
                    <a:pt x="638878" y="1274049"/>
                    <a:pt x="716041" y="1268284"/>
                  </a:cubicBezTo>
                  <a:cubicBezTo>
                    <a:pt x="782916" y="1262616"/>
                    <a:pt x="849935" y="1256515"/>
                    <a:pt x="917099" y="1259733"/>
                  </a:cubicBezTo>
                  <a:cubicBezTo>
                    <a:pt x="888877" y="1278612"/>
                    <a:pt x="864358" y="1302007"/>
                    <a:pt x="839695" y="1325065"/>
                  </a:cubicBezTo>
                  <a:cubicBezTo>
                    <a:pt x="729599" y="1407499"/>
                    <a:pt x="619455" y="1490317"/>
                    <a:pt x="518157" y="1583656"/>
                  </a:cubicBezTo>
                  <a:cubicBezTo>
                    <a:pt x="437243" y="1650717"/>
                    <a:pt x="360753" y="1725513"/>
                    <a:pt x="306859" y="1816546"/>
                  </a:cubicBezTo>
                  <a:cubicBezTo>
                    <a:pt x="278830" y="1861366"/>
                    <a:pt x="251090" y="1912478"/>
                    <a:pt x="262724" y="1967050"/>
                  </a:cubicBezTo>
                  <a:cubicBezTo>
                    <a:pt x="269455" y="2009948"/>
                    <a:pt x="310465" y="1999716"/>
                    <a:pt x="340897" y="1991021"/>
                  </a:cubicBezTo>
                  <a:cubicBezTo>
                    <a:pt x="387820" y="1975264"/>
                    <a:pt x="433205" y="1954128"/>
                    <a:pt x="475416" y="1928235"/>
                  </a:cubicBezTo>
                  <a:cubicBezTo>
                    <a:pt x="594455" y="1852911"/>
                    <a:pt x="705849" y="1765433"/>
                    <a:pt x="804599" y="1664937"/>
                  </a:cubicBezTo>
                  <a:cubicBezTo>
                    <a:pt x="861954" y="1614064"/>
                    <a:pt x="911858" y="1555698"/>
                    <a:pt x="968252" y="1503816"/>
                  </a:cubicBezTo>
                  <a:cubicBezTo>
                    <a:pt x="1031089" y="1441078"/>
                    <a:pt x="1101329" y="1385161"/>
                    <a:pt x="1167916" y="1326122"/>
                  </a:cubicBezTo>
                  <a:cubicBezTo>
                    <a:pt x="1167675" y="1459381"/>
                    <a:pt x="1167819" y="1592687"/>
                    <a:pt x="1172243" y="1725897"/>
                  </a:cubicBezTo>
                  <a:cubicBezTo>
                    <a:pt x="1172819" y="1828555"/>
                    <a:pt x="1190512" y="1930060"/>
                    <a:pt x="1215752" y="2029308"/>
                  </a:cubicBezTo>
                  <a:cubicBezTo>
                    <a:pt x="1228589" y="2069276"/>
                    <a:pt x="1250608" y="2165304"/>
                    <a:pt x="1292435" y="2179043"/>
                  </a:cubicBezTo>
                  <a:cubicBezTo>
                    <a:pt x="1350319" y="2195616"/>
                    <a:pt x="1399502" y="1909356"/>
                    <a:pt x="1411761" y="1861269"/>
                  </a:cubicBezTo>
                  <a:cubicBezTo>
                    <a:pt x="1431617" y="1764136"/>
                    <a:pt x="1447963" y="1666282"/>
                    <a:pt x="1455079" y="1567323"/>
                  </a:cubicBezTo>
                  <a:cubicBezTo>
                    <a:pt x="1461617" y="1481574"/>
                    <a:pt x="1465607" y="1396114"/>
                    <a:pt x="1474310" y="1310366"/>
                  </a:cubicBezTo>
                  <a:cubicBezTo>
                    <a:pt x="1503348" y="1340101"/>
                    <a:pt x="1535415" y="1366571"/>
                    <a:pt x="1565127" y="1395586"/>
                  </a:cubicBezTo>
                  <a:cubicBezTo>
                    <a:pt x="1591425" y="1422199"/>
                    <a:pt x="1617194" y="1449341"/>
                    <a:pt x="1644357" y="1475137"/>
                  </a:cubicBezTo>
                  <a:cubicBezTo>
                    <a:pt x="1677098" y="1508476"/>
                    <a:pt x="1706328" y="1545081"/>
                    <a:pt x="1740751" y="1576834"/>
                  </a:cubicBezTo>
                  <a:cubicBezTo>
                    <a:pt x="1763107" y="1598932"/>
                    <a:pt x="1780559" y="1622615"/>
                    <a:pt x="1802386" y="1646490"/>
                  </a:cubicBezTo>
                  <a:cubicBezTo>
                    <a:pt x="1828396" y="1674016"/>
                    <a:pt x="1856184" y="1699764"/>
                    <a:pt x="1884165" y="1725225"/>
                  </a:cubicBezTo>
                  <a:cubicBezTo>
                    <a:pt x="1933972" y="1764616"/>
                    <a:pt x="2013732" y="1830525"/>
                    <a:pt x="2080559" y="1805593"/>
                  </a:cubicBezTo>
                  <a:cubicBezTo>
                    <a:pt x="2132049" y="1781093"/>
                    <a:pt x="2112818" y="1729981"/>
                    <a:pt x="2092289" y="1690445"/>
                  </a:cubicBezTo>
                  <a:cubicBezTo>
                    <a:pt x="2072914" y="1652447"/>
                    <a:pt x="2054068" y="1613247"/>
                    <a:pt x="2030511" y="1577075"/>
                  </a:cubicBezTo>
                  <a:cubicBezTo>
                    <a:pt x="2011472" y="1549116"/>
                    <a:pt x="1990222" y="1522743"/>
                    <a:pt x="1970703" y="1495073"/>
                  </a:cubicBezTo>
                  <a:cubicBezTo>
                    <a:pt x="1925319" y="1434064"/>
                    <a:pt x="1868780" y="1382423"/>
                    <a:pt x="1810944" y="1333472"/>
                  </a:cubicBezTo>
                  <a:cubicBezTo>
                    <a:pt x="1791905" y="1316226"/>
                    <a:pt x="1774405" y="1297443"/>
                    <a:pt x="1755174" y="1280438"/>
                  </a:cubicBezTo>
                  <a:cubicBezTo>
                    <a:pt x="1735223" y="1262231"/>
                    <a:pt x="1711232" y="1249117"/>
                    <a:pt x="1691328" y="1230910"/>
                  </a:cubicBezTo>
                  <a:cubicBezTo>
                    <a:pt x="1770319" y="1230382"/>
                    <a:pt x="1848924" y="1241719"/>
                    <a:pt x="1927915" y="1237588"/>
                  </a:cubicBezTo>
                  <a:cubicBezTo>
                    <a:pt x="1989501" y="1235138"/>
                    <a:pt x="2051280" y="1237828"/>
                    <a:pt x="2112434" y="1228893"/>
                  </a:cubicBezTo>
                  <a:cubicBezTo>
                    <a:pt x="2150270" y="1225242"/>
                    <a:pt x="2188587" y="1225001"/>
                    <a:pt x="2225847" y="1216547"/>
                  </a:cubicBezTo>
                  <a:cubicBezTo>
                    <a:pt x="2261568" y="1208813"/>
                    <a:pt x="2295655" y="1195170"/>
                    <a:pt x="2330462" y="1184169"/>
                  </a:cubicBezTo>
                  <a:cubicBezTo>
                    <a:pt x="2349020" y="1178020"/>
                    <a:pt x="2368395" y="1171535"/>
                    <a:pt x="2382337" y="1157171"/>
                  </a:cubicBezTo>
                  <a:cubicBezTo>
                    <a:pt x="2434597" y="1109565"/>
                    <a:pt x="2383010" y="1043176"/>
                    <a:pt x="2326568" y="103256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8"/>
            <p:cNvSpPr/>
            <p:nvPr/>
          </p:nvSpPr>
          <p:spPr>
            <a:xfrm rot="-1486508">
              <a:off x="4569348" y="4243283"/>
              <a:ext cx="1204710" cy="1092316"/>
            </a:xfrm>
            <a:custGeom>
              <a:rect b="b" l="l" r="r" t="t"/>
              <a:pathLst>
                <a:path extrusionOk="0" h="2179734" w="2404018">
                  <a:moveTo>
                    <a:pt x="1292435" y="2179043"/>
                  </a:moveTo>
                  <a:cubicBezTo>
                    <a:pt x="1250608" y="2165304"/>
                    <a:pt x="1228589" y="2069276"/>
                    <a:pt x="1215752" y="2029308"/>
                  </a:cubicBezTo>
                  <a:cubicBezTo>
                    <a:pt x="1190512" y="1930060"/>
                    <a:pt x="1172819" y="1828555"/>
                    <a:pt x="1172243" y="1725897"/>
                  </a:cubicBezTo>
                  <a:cubicBezTo>
                    <a:pt x="1167819" y="1592687"/>
                    <a:pt x="1167675" y="1459381"/>
                    <a:pt x="1167916" y="1326122"/>
                  </a:cubicBezTo>
                  <a:cubicBezTo>
                    <a:pt x="1101329" y="1385161"/>
                    <a:pt x="1031089" y="1441078"/>
                    <a:pt x="968252" y="1503816"/>
                  </a:cubicBezTo>
                  <a:cubicBezTo>
                    <a:pt x="911858" y="1555698"/>
                    <a:pt x="861954" y="1614064"/>
                    <a:pt x="804599" y="1664937"/>
                  </a:cubicBezTo>
                  <a:cubicBezTo>
                    <a:pt x="705849" y="1765433"/>
                    <a:pt x="594455" y="1852911"/>
                    <a:pt x="475416" y="1928235"/>
                  </a:cubicBezTo>
                  <a:cubicBezTo>
                    <a:pt x="433205" y="1954128"/>
                    <a:pt x="387820" y="1975264"/>
                    <a:pt x="340897" y="1991021"/>
                  </a:cubicBezTo>
                  <a:cubicBezTo>
                    <a:pt x="310465" y="1999716"/>
                    <a:pt x="269455" y="2009948"/>
                    <a:pt x="262724" y="1967050"/>
                  </a:cubicBezTo>
                  <a:cubicBezTo>
                    <a:pt x="251090" y="1912478"/>
                    <a:pt x="278830" y="1861366"/>
                    <a:pt x="306859" y="1816546"/>
                  </a:cubicBezTo>
                  <a:cubicBezTo>
                    <a:pt x="360753" y="1725513"/>
                    <a:pt x="437243" y="1650717"/>
                    <a:pt x="518157" y="1583656"/>
                  </a:cubicBezTo>
                  <a:cubicBezTo>
                    <a:pt x="619455" y="1490317"/>
                    <a:pt x="729599" y="1407499"/>
                    <a:pt x="839695" y="1325065"/>
                  </a:cubicBezTo>
                  <a:cubicBezTo>
                    <a:pt x="864358" y="1302007"/>
                    <a:pt x="888877" y="1278612"/>
                    <a:pt x="917099" y="1259733"/>
                  </a:cubicBezTo>
                  <a:cubicBezTo>
                    <a:pt x="849935" y="1256515"/>
                    <a:pt x="782916" y="1262616"/>
                    <a:pt x="716041" y="1268284"/>
                  </a:cubicBezTo>
                  <a:cubicBezTo>
                    <a:pt x="638878" y="1274049"/>
                    <a:pt x="561522" y="1276979"/>
                    <a:pt x="484215" y="1280678"/>
                  </a:cubicBezTo>
                  <a:cubicBezTo>
                    <a:pt x="407628" y="1283849"/>
                    <a:pt x="330753" y="1285434"/>
                    <a:pt x="254119" y="1282119"/>
                  </a:cubicBezTo>
                  <a:cubicBezTo>
                    <a:pt x="204071" y="1278660"/>
                    <a:pt x="153157" y="1275778"/>
                    <a:pt x="104888" y="1261078"/>
                  </a:cubicBezTo>
                  <a:cubicBezTo>
                    <a:pt x="54552" y="1247339"/>
                    <a:pt x="-44342" y="1177492"/>
                    <a:pt x="22388" y="1126571"/>
                  </a:cubicBezTo>
                  <a:cubicBezTo>
                    <a:pt x="90850" y="1087516"/>
                    <a:pt x="172869" y="1086651"/>
                    <a:pt x="249648" y="1084585"/>
                  </a:cubicBezTo>
                  <a:cubicBezTo>
                    <a:pt x="299888" y="1082856"/>
                    <a:pt x="350176" y="1082472"/>
                    <a:pt x="400320" y="1079782"/>
                  </a:cubicBezTo>
                  <a:cubicBezTo>
                    <a:pt x="501618" y="1072960"/>
                    <a:pt x="603205" y="1073441"/>
                    <a:pt x="704647" y="1069838"/>
                  </a:cubicBezTo>
                  <a:cubicBezTo>
                    <a:pt x="783830" y="1068685"/>
                    <a:pt x="863204" y="1062296"/>
                    <a:pt x="941762" y="1075266"/>
                  </a:cubicBezTo>
                  <a:cubicBezTo>
                    <a:pt x="934550" y="1053889"/>
                    <a:pt x="919358" y="1036643"/>
                    <a:pt x="904983" y="1019686"/>
                  </a:cubicBezTo>
                  <a:cubicBezTo>
                    <a:pt x="879743" y="991007"/>
                    <a:pt x="856618" y="960598"/>
                    <a:pt x="831666" y="931631"/>
                  </a:cubicBezTo>
                  <a:cubicBezTo>
                    <a:pt x="777387" y="875330"/>
                    <a:pt x="732243" y="811632"/>
                    <a:pt x="682820" y="751247"/>
                  </a:cubicBezTo>
                  <a:cubicBezTo>
                    <a:pt x="648012" y="705563"/>
                    <a:pt x="612964" y="659782"/>
                    <a:pt x="581714" y="611600"/>
                  </a:cubicBezTo>
                  <a:cubicBezTo>
                    <a:pt x="558589" y="574995"/>
                    <a:pt x="539407" y="536084"/>
                    <a:pt x="516859" y="499190"/>
                  </a:cubicBezTo>
                  <a:cubicBezTo>
                    <a:pt x="460753" y="414547"/>
                    <a:pt x="418061" y="320824"/>
                    <a:pt x="399070" y="220664"/>
                  </a:cubicBezTo>
                  <a:cubicBezTo>
                    <a:pt x="392965" y="187229"/>
                    <a:pt x="383830" y="130688"/>
                    <a:pt x="426618" y="119591"/>
                  </a:cubicBezTo>
                  <a:cubicBezTo>
                    <a:pt x="455272" y="112770"/>
                    <a:pt x="485176" y="118630"/>
                    <a:pt x="512051" y="129535"/>
                  </a:cubicBezTo>
                  <a:cubicBezTo>
                    <a:pt x="582339" y="156100"/>
                    <a:pt x="636859" y="211056"/>
                    <a:pt x="684887" y="266925"/>
                  </a:cubicBezTo>
                  <a:cubicBezTo>
                    <a:pt x="704407" y="290319"/>
                    <a:pt x="724166" y="313618"/>
                    <a:pt x="742531" y="337973"/>
                  </a:cubicBezTo>
                  <a:cubicBezTo>
                    <a:pt x="760801" y="361896"/>
                    <a:pt x="774551" y="388702"/>
                    <a:pt x="791089" y="413778"/>
                  </a:cubicBezTo>
                  <a:cubicBezTo>
                    <a:pt x="842772" y="481560"/>
                    <a:pt x="885512" y="555251"/>
                    <a:pt x="930608" y="627452"/>
                  </a:cubicBezTo>
                  <a:cubicBezTo>
                    <a:pt x="959647" y="674962"/>
                    <a:pt x="982387" y="725979"/>
                    <a:pt x="1009598" y="774498"/>
                  </a:cubicBezTo>
                  <a:cubicBezTo>
                    <a:pt x="1035223" y="817492"/>
                    <a:pt x="1060320" y="860919"/>
                    <a:pt x="1087098" y="903048"/>
                  </a:cubicBezTo>
                  <a:cubicBezTo>
                    <a:pt x="1092579" y="811007"/>
                    <a:pt x="1108348" y="719734"/>
                    <a:pt x="1123445" y="628894"/>
                  </a:cubicBezTo>
                  <a:cubicBezTo>
                    <a:pt x="1131041" y="579270"/>
                    <a:pt x="1137002" y="529406"/>
                    <a:pt x="1147868" y="480359"/>
                  </a:cubicBezTo>
                  <a:cubicBezTo>
                    <a:pt x="1175368" y="350463"/>
                    <a:pt x="1194550" y="215524"/>
                    <a:pt x="1254358" y="95572"/>
                  </a:cubicBezTo>
                  <a:cubicBezTo>
                    <a:pt x="1275800" y="54355"/>
                    <a:pt x="1311954" y="18951"/>
                    <a:pt x="1357002" y="5116"/>
                  </a:cubicBezTo>
                  <a:cubicBezTo>
                    <a:pt x="1403540" y="-11362"/>
                    <a:pt x="1462146" y="12658"/>
                    <a:pt x="1462723" y="67181"/>
                  </a:cubicBezTo>
                  <a:cubicBezTo>
                    <a:pt x="1469165" y="142601"/>
                    <a:pt x="1461040" y="217974"/>
                    <a:pt x="1452194" y="292865"/>
                  </a:cubicBezTo>
                  <a:cubicBezTo>
                    <a:pt x="1432771" y="488333"/>
                    <a:pt x="1386233" y="681063"/>
                    <a:pt x="1372867" y="877204"/>
                  </a:cubicBezTo>
                  <a:cubicBezTo>
                    <a:pt x="1395511" y="857268"/>
                    <a:pt x="1419502" y="838917"/>
                    <a:pt x="1440031" y="816627"/>
                  </a:cubicBezTo>
                  <a:cubicBezTo>
                    <a:pt x="1457194" y="798277"/>
                    <a:pt x="1473829" y="779350"/>
                    <a:pt x="1491761" y="761720"/>
                  </a:cubicBezTo>
                  <a:cubicBezTo>
                    <a:pt x="1528636" y="727420"/>
                    <a:pt x="1560079" y="687981"/>
                    <a:pt x="1595896" y="652721"/>
                  </a:cubicBezTo>
                  <a:cubicBezTo>
                    <a:pt x="1663059" y="589790"/>
                    <a:pt x="1730078" y="526572"/>
                    <a:pt x="1800271" y="467052"/>
                  </a:cubicBezTo>
                  <a:cubicBezTo>
                    <a:pt x="1857674" y="419831"/>
                    <a:pt x="1913636" y="370447"/>
                    <a:pt x="1976520" y="330431"/>
                  </a:cubicBezTo>
                  <a:cubicBezTo>
                    <a:pt x="2020126" y="304539"/>
                    <a:pt x="2069501" y="280087"/>
                    <a:pt x="2121616" y="285996"/>
                  </a:cubicBezTo>
                  <a:cubicBezTo>
                    <a:pt x="2150943" y="289935"/>
                    <a:pt x="2176328" y="312705"/>
                    <a:pt x="2186472" y="339991"/>
                  </a:cubicBezTo>
                  <a:cubicBezTo>
                    <a:pt x="2199789" y="379046"/>
                    <a:pt x="2177145" y="418293"/>
                    <a:pt x="2158299" y="451488"/>
                  </a:cubicBezTo>
                  <a:cubicBezTo>
                    <a:pt x="2130030" y="496404"/>
                    <a:pt x="2093828" y="536948"/>
                    <a:pt x="2052770" y="570575"/>
                  </a:cubicBezTo>
                  <a:cubicBezTo>
                    <a:pt x="2022049" y="593922"/>
                    <a:pt x="1994261" y="620631"/>
                    <a:pt x="1965895" y="646716"/>
                  </a:cubicBezTo>
                  <a:cubicBezTo>
                    <a:pt x="1934501" y="673665"/>
                    <a:pt x="1904694" y="702296"/>
                    <a:pt x="1874549" y="730591"/>
                  </a:cubicBezTo>
                  <a:cubicBezTo>
                    <a:pt x="1842770" y="759078"/>
                    <a:pt x="1810270" y="786748"/>
                    <a:pt x="1779790" y="816579"/>
                  </a:cubicBezTo>
                  <a:cubicBezTo>
                    <a:pt x="1719357" y="871199"/>
                    <a:pt x="1658780" y="925771"/>
                    <a:pt x="1600559" y="982648"/>
                  </a:cubicBezTo>
                  <a:cubicBezTo>
                    <a:pt x="1759261" y="975682"/>
                    <a:pt x="1918107" y="984666"/>
                    <a:pt x="2075943" y="1001527"/>
                  </a:cubicBezTo>
                  <a:cubicBezTo>
                    <a:pt x="2159549" y="1010606"/>
                    <a:pt x="2244260" y="1014113"/>
                    <a:pt x="2326568" y="1032560"/>
                  </a:cubicBezTo>
                  <a:cubicBezTo>
                    <a:pt x="2383010" y="1043176"/>
                    <a:pt x="2434597" y="1109565"/>
                    <a:pt x="2382337" y="1157171"/>
                  </a:cubicBezTo>
                  <a:cubicBezTo>
                    <a:pt x="2368395" y="1171535"/>
                    <a:pt x="2349020" y="1178020"/>
                    <a:pt x="2330462" y="1184169"/>
                  </a:cubicBezTo>
                  <a:cubicBezTo>
                    <a:pt x="2295655" y="1195170"/>
                    <a:pt x="2261568" y="1208813"/>
                    <a:pt x="2225847" y="1216547"/>
                  </a:cubicBezTo>
                  <a:cubicBezTo>
                    <a:pt x="2188587" y="1225001"/>
                    <a:pt x="2150270" y="1225242"/>
                    <a:pt x="2112434" y="1228893"/>
                  </a:cubicBezTo>
                  <a:cubicBezTo>
                    <a:pt x="2051280" y="1237828"/>
                    <a:pt x="1989501" y="1235138"/>
                    <a:pt x="1927915" y="1237588"/>
                  </a:cubicBezTo>
                  <a:cubicBezTo>
                    <a:pt x="1848924" y="1241719"/>
                    <a:pt x="1770319" y="1230382"/>
                    <a:pt x="1691328" y="1230910"/>
                  </a:cubicBezTo>
                  <a:cubicBezTo>
                    <a:pt x="1711232" y="1249117"/>
                    <a:pt x="1735223" y="1262231"/>
                    <a:pt x="1755174" y="1280438"/>
                  </a:cubicBezTo>
                  <a:cubicBezTo>
                    <a:pt x="1774405" y="1297443"/>
                    <a:pt x="1791905" y="1316226"/>
                    <a:pt x="1810944" y="1333472"/>
                  </a:cubicBezTo>
                  <a:cubicBezTo>
                    <a:pt x="1868780" y="1382423"/>
                    <a:pt x="1925319" y="1434064"/>
                    <a:pt x="1970703" y="1495073"/>
                  </a:cubicBezTo>
                  <a:cubicBezTo>
                    <a:pt x="1990222" y="1522743"/>
                    <a:pt x="2011472" y="1549116"/>
                    <a:pt x="2030511" y="1577075"/>
                  </a:cubicBezTo>
                  <a:cubicBezTo>
                    <a:pt x="2054068" y="1613247"/>
                    <a:pt x="2072914" y="1652447"/>
                    <a:pt x="2092289" y="1690445"/>
                  </a:cubicBezTo>
                  <a:cubicBezTo>
                    <a:pt x="2112818" y="1729981"/>
                    <a:pt x="2132049" y="1781093"/>
                    <a:pt x="2080559" y="1805593"/>
                  </a:cubicBezTo>
                  <a:cubicBezTo>
                    <a:pt x="2013732" y="1830525"/>
                    <a:pt x="1933972" y="1764616"/>
                    <a:pt x="1884165" y="1725225"/>
                  </a:cubicBezTo>
                  <a:cubicBezTo>
                    <a:pt x="1856184" y="1699764"/>
                    <a:pt x="1828396" y="1674016"/>
                    <a:pt x="1802386" y="1646490"/>
                  </a:cubicBezTo>
                  <a:cubicBezTo>
                    <a:pt x="1780559" y="1622615"/>
                    <a:pt x="1763107" y="1598932"/>
                    <a:pt x="1740751" y="1576834"/>
                  </a:cubicBezTo>
                  <a:cubicBezTo>
                    <a:pt x="1706328" y="1545081"/>
                    <a:pt x="1677098" y="1508476"/>
                    <a:pt x="1644357" y="1475137"/>
                  </a:cubicBezTo>
                  <a:cubicBezTo>
                    <a:pt x="1617194" y="1449341"/>
                    <a:pt x="1591425" y="1422199"/>
                    <a:pt x="1565127" y="1395586"/>
                  </a:cubicBezTo>
                  <a:cubicBezTo>
                    <a:pt x="1535415" y="1366571"/>
                    <a:pt x="1503348" y="1340101"/>
                    <a:pt x="1474310" y="1310366"/>
                  </a:cubicBezTo>
                  <a:cubicBezTo>
                    <a:pt x="1465607" y="1396114"/>
                    <a:pt x="1461617" y="1481574"/>
                    <a:pt x="1455079" y="1567323"/>
                  </a:cubicBezTo>
                  <a:cubicBezTo>
                    <a:pt x="1447963" y="1666282"/>
                    <a:pt x="1431617" y="1764136"/>
                    <a:pt x="1411761" y="1861269"/>
                  </a:cubicBezTo>
                  <a:cubicBezTo>
                    <a:pt x="1399502" y="1909356"/>
                    <a:pt x="1350319" y="2195616"/>
                    <a:pt x="1292435" y="2179043"/>
                  </a:cubicBezTo>
                  <a:close/>
                  <a:moveTo>
                    <a:pt x="1296954" y="2154159"/>
                  </a:moveTo>
                  <a:cubicBezTo>
                    <a:pt x="1309117" y="2138883"/>
                    <a:pt x="1318156" y="2121589"/>
                    <a:pt x="1324454" y="2103143"/>
                  </a:cubicBezTo>
                  <a:cubicBezTo>
                    <a:pt x="1337819" y="2064760"/>
                    <a:pt x="1349069" y="2025705"/>
                    <a:pt x="1358204" y="1986121"/>
                  </a:cubicBezTo>
                  <a:cubicBezTo>
                    <a:pt x="1390511" y="1851326"/>
                    <a:pt x="1418348" y="1714801"/>
                    <a:pt x="1429358" y="1576450"/>
                  </a:cubicBezTo>
                  <a:cubicBezTo>
                    <a:pt x="1437531" y="1480854"/>
                    <a:pt x="1440127" y="1384825"/>
                    <a:pt x="1452002" y="1289613"/>
                  </a:cubicBezTo>
                  <a:cubicBezTo>
                    <a:pt x="1453829" y="1277892"/>
                    <a:pt x="1466473" y="1269101"/>
                    <a:pt x="1476858" y="1277603"/>
                  </a:cubicBezTo>
                  <a:cubicBezTo>
                    <a:pt x="1489309" y="1289949"/>
                    <a:pt x="1501329" y="1302776"/>
                    <a:pt x="1514213" y="1314689"/>
                  </a:cubicBezTo>
                  <a:cubicBezTo>
                    <a:pt x="1548444" y="1346394"/>
                    <a:pt x="1583540" y="1377139"/>
                    <a:pt x="1615223" y="1411438"/>
                  </a:cubicBezTo>
                  <a:cubicBezTo>
                    <a:pt x="1639069" y="1436178"/>
                    <a:pt x="1664838" y="1458948"/>
                    <a:pt x="1687627" y="1484697"/>
                  </a:cubicBezTo>
                  <a:cubicBezTo>
                    <a:pt x="1711713" y="1513568"/>
                    <a:pt x="1738492" y="1539797"/>
                    <a:pt x="1765126" y="1566314"/>
                  </a:cubicBezTo>
                  <a:cubicBezTo>
                    <a:pt x="1783203" y="1584857"/>
                    <a:pt x="1799165" y="1605417"/>
                    <a:pt x="1816184" y="1624921"/>
                  </a:cubicBezTo>
                  <a:cubicBezTo>
                    <a:pt x="1849838" y="1659989"/>
                    <a:pt x="1884597" y="1694432"/>
                    <a:pt x="1922722" y="1724696"/>
                  </a:cubicBezTo>
                  <a:cubicBezTo>
                    <a:pt x="1962097" y="1751406"/>
                    <a:pt x="2027290" y="1804872"/>
                    <a:pt x="2075991" y="1779700"/>
                  </a:cubicBezTo>
                  <a:cubicBezTo>
                    <a:pt x="2085751" y="1772687"/>
                    <a:pt x="2092001" y="1761638"/>
                    <a:pt x="2088059" y="1749628"/>
                  </a:cubicBezTo>
                  <a:cubicBezTo>
                    <a:pt x="2084982" y="1733055"/>
                    <a:pt x="2078107" y="1717635"/>
                    <a:pt x="2070655" y="1702599"/>
                  </a:cubicBezTo>
                  <a:cubicBezTo>
                    <a:pt x="2050943" y="1663832"/>
                    <a:pt x="2032001" y="1624488"/>
                    <a:pt x="2008059" y="1588075"/>
                  </a:cubicBezTo>
                  <a:cubicBezTo>
                    <a:pt x="1978876" y="1548828"/>
                    <a:pt x="1951424" y="1508140"/>
                    <a:pt x="1919501" y="1471102"/>
                  </a:cubicBezTo>
                  <a:cubicBezTo>
                    <a:pt x="1884838" y="1433104"/>
                    <a:pt x="1847674" y="1396402"/>
                    <a:pt x="1808155" y="1363928"/>
                  </a:cubicBezTo>
                  <a:cubicBezTo>
                    <a:pt x="1783684" y="1343464"/>
                    <a:pt x="1762049" y="1319925"/>
                    <a:pt x="1738348" y="1298596"/>
                  </a:cubicBezTo>
                  <a:cubicBezTo>
                    <a:pt x="1719838" y="1282455"/>
                    <a:pt x="1698876" y="1269581"/>
                    <a:pt x="1679934" y="1254017"/>
                  </a:cubicBezTo>
                  <a:cubicBezTo>
                    <a:pt x="1666713" y="1243448"/>
                    <a:pt x="1640655" y="1217556"/>
                    <a:pt x="1667434" y="1207035"/>
                  </a:cubicBezTo>
                  <a:cubicBezTo>
                    <a:pt x="1696665" y="1204393"/>
                    <a:pt x="1726328" y="1207227"/>
                    <a:pt x="1755703" y="1207660"/>
                  </a:cubicBezTo>
                  <a:cubicBezTo>
                    <a:pt x="1817674" y="1210782"/>
                    <a:pt x="1879501" y="1216307"/>
                    <a:pt x="1941568" y="1212175"/>
                  </a:cubicBezTo>
                  <a:cubicBezTo>
                    <a:pt x="1991809" y="1210446"/>
                    <a:pt x="2042289" y="1212848"/>
                    <a:pt x="2092241" y="1206122"/>
                  </a:cubicBezTo>
                  <a:cubicBezTo>
                    <a:pt x="2132289" y="1201030"/>
                    <a:pt x="2172866" y="1201463"/>
                    <a:pt x="2212626" y="1193969"/>
                  </a:cubicBezTo>
                  <a:cubicBezTo>
                    <a:pt x="2253251" y="1185706"/>
                    <a:pt x="2291808" y="1170142"/>
                    <a:pt x="2331231" y="1157748"/>
                  </a:cubicBezTo>
                  <a:cubicBezTo>
                    <a:pt x="2383876" y="1141703"/>
                    <a:pt x="2397626" y="1098805"/>
                    <a:pt x="2347337" y="1066619"/>
                  </a:cubicBezTo>
                  <a:cubicBezTo>
                    <a:pt x="2313058" y="1050238"/>
                    <a:pt x="2273924" y="1048316"/>
                    <a:pt x="2236808" y="1042696"/>
                  </a:cubicBezTo>
                  <a:cubicBezTo>
                    <a:pt x="2212626" y="1039814"/>
                    <a:pt x="2188395" y="1036883"/>
                    <a:pt x="2164116" y="1034529"/>
                  </a:cubicBezTo>
                  <a:cubicBezTo>
                    <a:pt x="2077866" y="1026939"/>
                    <a:pt x="1991376" y="1018004"/>
                    <a:pt x="1905126" y="1011039"/>
                  </a:cubicBezTo>
                  <a:cubicBezTo>
                    <a:pt x="1819021" y="1006715"/>
                    <a:pt x="1732771" y="1003208"/>
                    <a:pt x="1646569" y="1005899"/>
                  </a:cubicBezTo>
                  <a:cubicBezTo>
                    <a:pt x="1626954" y="1004938"/>
                    <a:pt x="1577579" y="1015362"/>
                    <a:pt x="1567434" y="996003"/>
                  </a:cubicBezTo>
                  <a:cubicBezTo>
                    <a:pt x="1562386" y="984570"/>
                    <a:pt x="1573588" y="975875"/>
                    <a:pt x="1580271" y="968044"/>
                  </a:cubicBezTo>
                  <a:cubicBezTo>
                    <a:pt x="1595752" y="951471"/>
                    <a:pt x="1612530" y="936243"/>
                    <a:pt x="1629357" y="921111"/>
                  </a:cubicBezTo>
                  <a:cubicBezTo>
                    <a:pt x="1647915" y="904586"/>
                    <a:pt x="1665896" y="887388"/>
                    <a:pt x="1683588" y="869950"/>
                  </a:cubicBezTo>
                  <a:cubicBezTo>
                    <a:pt x="1718444" y="837092"/>
                    <a:pt x="1755078" y="807260"/>
                    <a:pt x="1789021" y="773585"/>
                  </a:cubicBezTo>
                  <a:cubicBezTo>
                    <a:pt x="1823203" y="742024"/>
                    <a:pt x="1859261" y="712624"/>
                    <a:pt x="1892194" y="679718"/>
                  </a:cubicBezTo>
                  <a:cubicBezTo>
                    <a:pt x="1926136" y="648493"/>
                    <a:pt x="1960751" y="618085"/>
                    <a:pt x="1994453" y="586620"/>
                  </a:cubicBezTo>
                  <a:cubicBezTo>
                    <a:pt x="2036376" y="551984"/>
                    <a:pt x="2078972" y="518117"/>
                    <a:pt x="2112001" y="474354"/>
                  </a:cubicBezTo>
                  <a:cubicBezTo>
                    <a:pt x="2137193" y="440247"/>
                    <a:pt x="2163972" y="403786"/>
                    <a:pt x="2165751" y="360455"/>
                  </a:cubicBezTo>
                  <a:cubicBezTo>
                    <a:pt x="2153972" y="293442"/>
                    <a:pt x="2081713" y="305163"/>
                    <a:pt x="2035030" y="327405"/>
                  </a:cubicBezTo>
                  <a:cubicBezTo>
                    <a:pt x="1979645" y="352289"/>
                    <a:pt x="1932290" y="390816"/>
                    <a:pt x="1885415" y="428574"/>
                  </a:cubicBezTo>
                  <a:cubicBezTo>
                    <a:pt x="1833251" y="471280"/>
                    <a:pt x="1780703" y="516292"/>
                    <a:pt x="1730559" y="560967"/>
                  </a:cubicBezTo>
                  <a:cubicBezTo>
                    <a:pt x="1710751" y="578261"/>
                    <a:pt x="1691569" y="596372"/>
                    <a:pt x="1672867" y="614866"/>
                  </a:cubicBezTo>
                  <a:cubicBezTo>
                    <a:pt x="1636665" y="649406"/>
                    <a:pt x="1598348" y="681736"/>
                    <a:pt x="1566329" y="720407"/>
                  </a:cubicBezTo>
                  <a:cubicBezTo>
                    <a:pt x="1541088" y="749566"/>
                    <a:pt x="1512098" y="775074"/>
                    <a:pt x="1485896" y="803321"/>
                  </a:cubicBezTo>
                  <a:cubicBezTo>
                    <a:pt x="1458781" y="834402"/>
                    <a:pt x="1429406" y="863225"/>
                    <a:pt x="1397002" y="888781"/>
                  </a:cubicBezTo>
                  <a:cubicBezTo>
                    <a:pt x="1386088" y="897524"/>
                    <a:pt x="1377242" y="908957"/>
                    <a:pt x="1365512" y="916451"/>
                  </a:cubicBezTo>
                  <a:cubicBezTo>
                    <a:pt x="1358396" y="920534"/>
                    <a:pt x="1348781" y="916403"/>
                    <a:pt x="1346569" y="908573"/>
                  </a:cubicBezTo>
                  <a:cubicBezTo>
                    <a:pt x="1345367" y="902040"/>
                    <a:pt x="1347242" y="894738"/>
                    <a:pt x="1347339" y="888301"/>
                  </a:cubicBezTo>
                  <a:cubicBezTo>
                    <a:pt x="1349213" y="854194"/>
                    <a:pt x="1352242" y="820230"/>
                    <a:pt x="1356473" y="786363"/>
                  </a:cubicBezTo>
                  <a:cubicBezTo>
                    <a:pt x="1369358" y="676452"/>
                    <a:pt x="1387963" y="567212"/>
                    <a:pt x="1405031" y="457877"/>
                  </a:cubicBezTo>
                  <a:cubicBezTo>
                    <a:pt x="1414165" y="408830"/>
                    <a:pt x="1420511" y="359447"/>
                    <a:pt x="1425511" y="309823"/>
                  </a:cubicBezTo>
                  <a:cubicBezTo>
                    <a:pt x="1431281" y="250255"/>
                    <a:pt x="1440704" y="190832"/>
                    <a:pt x="1439983" y="130784"/>
                  </a:cubicBezTo>
                  <a:cubicBezTo>
                    <a:pt x="1439069" y="103786"/>
                    <a:pt x="1441810" y="74771"/>
                    <a:pt x="1433733" y="48831"/>
                  </a:cubicBezTo>
                  <a:cubicBezTo>
                    <a:pt x="1407002" y="5068"/>
                    <a:pt x="1344790" y="29231"/>
                    <a:pt x="1314839" y="57429"/>
                  </a:cubicBezTo>
                  <a:cubicBezTo>
                    <a:pt x="1255944" y="109455"/>
                    <a:pt x="1230367" y="226572"/>
                    <a:pt x="1210175" y="301656"/>
                  </a:cubicBezTo>
                  <a:cubicBezTo>
                    <a:pt x="1190512" y="392641"/>
                    <a:pt x="1169598" y="483530"/>
                    <a:pt x="1155127" y="575475"/>
                  </a:cubicBezTo>
                  <a:cubicBezTo>
                    <a:pt x="1149214" y="624570"/>
                    <a:pt x="1137916" y="672753"/>
                    <a:pt x="1131137" y="721704"/>
                  </a:cubicBezTo>
                  <a:cubicBezTo>
                    <a:pt x="1123973" y="768205"/>
                    <a:pt x="1115560" y="814562"/>
                    <a:pt x="1109983" y="861351"/>
                  </a:cubicBezTo>
                  <a:cubicBezTo>
                    <a:pt x="1108108" y="876147"/>
                    <a:pt x="1106233" y="890943"/>
                    <a:pt x="1105079" y="905787"/>
                  </a:cubicBezTo>
                  <a:cubicBezTo>
                    <a:pt x="1104070" y="911936"/>
                    <a:pt x="1106570" y="920294"/>
                    <a:pt x="1099598" y="923465"/>
                  </a:cubicBezTo>
                  <a:cubicBezTo>
                    <a:pt x="1099118" y="933217"/>
                    <a:pt x="1087339" y="938357"/>
                    <a:pt x="1079743" y="932448"/>
                  </a:cubicBezTo>
                  <a:cubicBezTo>
                    <a:pt x="1058397" y="911791"/>
                    <a:pt x="1047339" y="882824"/>
                    <a:pt x="1030848" y="858373"/>
                  </a:cubicBezTo>
                  <a:cubicBezTo>
                    <a:pt x="1004022" y="814514"/>
                    <a:pt x="977339" y="770511"/>
                    <a:pt x="955224" y="724010"/>
                  </a:cubicBezTo>
                  <a:cubicBezTo>
                    <a:pt x="913685" y="642440"/>
                    <a:pt x="863445" y="565435"/>
                    <a:pt x="814310" y="488381"/>
                  </a:cubicBezTo>
                  <a:cubicBezTo>
                    <a:pt x="785464" y="449566"/>
                    <a:pt x="758156" y="409887"/>
                    <a:pt x="733685" y="368141"/>
                  </a:cubicBezTo>
                  <a:cubicBezTo>
                    <a:pt x="687147" y="305547"/>
                    <a:pt x="637676" y="243578"/>
                    <a:pt x="576474" y="194627"/>
                  </a:cubicBezTo>
                  <a:cubicBezTo>
                    <a:pt x="538061" y="165660"/>
                    <a:pt x="473397" y="127661"/>
                    <a:pt x="425513" y="146781"/>
                  </a:cubicBezTo>
                  <a:cubicBezTo>
                    <a:pt x="412676" y="169983"/>
                    <a:pt x="420705" y="197557"/>
                    <a:pt x="424647" y="222153"/>
                  </a:cubicBezTo>
                  <a:cubicBezTo>
                    <a:pt x="437243" y="281865"/>
                    <a:pt x="457291" y="339799"/>
                    <a:pt x="484263" y="394514"/>
                  </a:cubicBezTo>
                  <a:cubicBezTo>
                    <a:pt x="503493" y="433233"/>
                    <a:pt x="528493" y="468638"/>
                    <a:pt x="549888" y="506156"/>
                  </a:cubicBezTo>
                  <a:cubicBezTo>
                    <a:pt x="582243" y="565339"/>
                    <a:pt x="616234" y="623513"/>
                    <a:pt x="658109" y="676596"/>
                  </a:cubicBezTo>
                  <a:cubicBezTo>
                    <a:pt x="688349" y="719638"/>
                    <a:pt x="722291" y="759750"/>
                    <a:pt x="754647" y="801159"/>
                  </a:cubicBezTo>
                  <a:cubicBezTo>
                    <a:pt x="772483" y="824602"/>
                    <a:pt x="789887" y="848525"/>
                    <a:pt x="809791" y="870382"/>
                  </a:cubicBezTo>
                  <a:cubicBezTo>
                    <a:pt x="844551" y="907132"/>
                    <a:pt x="876618" y="946187"/>
                    <a:pt x="908493" y="985434"/>
                  </a:cubicBezTo>
                  <a:cubicBezTo>
                    <a:pt x="927531" y="1009309"/>
                    <a:pt x="980224" y="1060278"/>
                    <a:pt x="964839" y="1092320"/>
                  </a:cubicBezTo>
                  <a:cubicBezTo>
                    <a:pt x="950368" y="1110046"/>
                    <a:pt x="892724" y="1090830"/>
                    <a:pt x="869310" y="1092031"/>
                  </a:cubicBezTo>
                  <a:cubicBezTo>
                    <a:pt x="743012" y="1091551"/>
                    <a:pt x="616762" y="1098565"/>
                    <a:pt x="490465" y="1099766"/>
                  </a:cubicBezTo>
                  <a:cubicBezTo>
                    <a:pt x="414215" y="1103609"/>
                    <a:pt x="338013" y="1107740"/>
                    <a:pt x="261619" y="1108989"/>
                  </a:cubicBezTo>
                  <a:cubicBezTo>
                    <a:pt x="193830" y="1110862"/>
                    <a:pt x="128253" y="1110814"/>
                    <a:pt x="64455" y="1133921"/>
                  </a:cubicBezTo>
                  <a:cubicBezTo>
                    <a:pt x="49792" y="1140166"/>
                    <a:pt x="29407" y="1145258"/>
                    <a:pt x="25081" y="1162552"/>
                  </a:cubicBezTo>
                  <a:cubicBezTo>
                    <a:pt x="26667" y="1194785"/>
                    <a:pt x="75898" y="1223560"/>
                    <a:pt x="103109" y="1234321"/>
                  </a:cubicBezTo>
                  <a:cubicBezTo>
                    <a:pt x="193542" y="1262279"/>
                    <a:pt x="289792" y="1258436"/>
                    <a:pt x="383397" y="1258773"/>
                  </a:cubicBezTo>
                  <a:cubicBezTo>
                    <a:pt x="485465" y="1257235"/>
                    <a:pt x="587436" y="1251086"/>
                    <a:pt x="689358" y="1245418"/>
                  </a:cubicBezTo>
                  <a:cubicBezTo>
                    <a:pt x="763253" y="1239845"/>
                    <a:pt x="837147" y="1231487"/>
                    <a:pt x="911377" y="1234657"/>
                  </a:cubicBezTo>
                  <a:cubicBezTo>
                    <a:pt x="927243" y="1236723"/>
                    <a:pt x="959358" y="1231487"/>
                    <a:pt x="959406" y="1254449"/>
                  </a:cubicBezTo>
                  <a:cubicBezTo>
                    <a:pt x="958974" y="1257475"/>
                    <a:pt x="957339" y="1260694"/>
                    <a:pt x="955175" y="1262856"/>
                  </a:cubicBezTo>
                  <a:cubicBezTo>
                    <a:pt x="943781" y="1272079"/>
                    <a:pt x="931089" y="1279765"/>
                    <a:pt x="919454" y="1288700"/>
                  </a:cubicBezTo>
                  <a:cubicBezTo>
                    <a:pt x="890560" y="1308828"/>
                    <a:pt x="867628" y="1335874"/>
                    <a:pt x="839551" y="1357011"/>
                  </a:cubicBezTo>
                  <a:cubicBezTo>
                    <a:pt x="778349" y="1400342"/>
                    <a:pt x="719984" y="1447515"/>
                    <a:pt x="660753" y="1493488"/>
                  </a:cubicBezTo>
                  <a:cubicBezTo>
                    <a:pt x="618349" y="1528316"/>
                    <a:pt x="576763" y="1564056"/>
                    <a:pt x="536186" y="1600902"/>
                  </a:cubicBezTo>
                  <a:cubicBezTo>
                    <a:pt x="477099" y="1650093"/>
                    <a:pt x="420609" y="1702839"/>
                    <a:pt x="372965" y="1763319"/>
                  </a:cubicBezTo>
                  <a:cubicBezTo>
                    <a:pt x="355994" y="1785657"/>
                    <a:pt x="340705" y="1809244"/>
                    <a:pt x="325994" y="1833071"/>
                  </a:cubicBezTo>
                  <a:cubicBezTo>
                    <a:pt x="301426" y="1873759"/>
                    <a:pt x="273398" y="1921798"/>
                    <a:pt x="289888" y="1970509"/>
                  </a:cubicBezTo>
                  <a:cubicBezTo>
                    <a:pt x="295705" y="1978339"/>
                    <a:pt x="308974" y="1971806"/>
                    <a:pt x="317244" y="1971613"/>
                  </a:cubicBezTo>
                  <a:cubicBezTo>
                    <a:pt x="339359" y="1966858"/>
                    <a:pt x="360176" y="1957923"/>
                    <a:pt x="380897" y="1949132"/>
                  </a:cubicBezTo>
                  <a:cubicBezTo>
                    <a:pt x="430368" y="1928859"/>
                    <a:pt x="475272" y="1900036"/>
                    <a:pt x="519311" y="1870108"/>
                  </a:cubicBezTo>
                  <a:cubicBezTo>
                    <a:pt x="581811" y="1826105"/>
                    <a:pt x="643301" y="1780661"/>
                    <a:pt x="700560" y="1729981"/>
                  </a:cubicBezTo>
                  <a:cubicBezTo>
                    <a:pt x="729695" y="1705241"/>
                    <a:pt x="755849" y="1677379"/>
                    <a:pt x="783445" y="1650958"/>
                  </a:cubicBezTo>
                  <a:cubicBezTo>
                    <a:pt x="802003" y="1633856"/>
                    <a:pt x="820993" y="1617187"/>
                    <a:pt x="838637" y="1599124"/>
                  </a:cubicBezTo>
                  <a:cubicBezTo>
                    <a:pt x="913301" y="1519044"/>
                    <a:pt x="993589" y="1444585"/>
                    <a:pt x="1075848" y="1372431"/>
                  </a:cubicBezTo>
                  <a:cubicBezTo>
                    <a:pt x="1099887" y="1351246"/>
                    <a:pt x="1125608" y="1332031"/>
                    <a:pt x="1148973" y="1310077"/>
                  </a:cubicBezTo>
                  <a:cubicBezTo>
                    <a:pt x="1159887" y="1299941"/>
                    <a:pt x="1180896" y="1275778"/>
                    <a:pt x="1191810" y="1298452"/>
                  </a:cubicBezTo>
                  <a:cubicBezTo>
                    <a:pt x="1194310" y="1309837"/>
                    <a:pt x="1192243" y="1321895"/>
                    <a:pt x="1192868" y="1333520"/>
                  </a:cubicBezTo>
                  <a:cubicBezTo>
                    <a:pt x="1192819" y="1453712"/>
                    <a:pt x="1192579" y="1573952"/>
                    <a:pt x="1196329" y="1694096"/>
                  </a:cubicBezTo>
                  <a:cubicBezTo>
                    <a:pt x="1196858" y="1780805"/>
                    <a:pt x="1204454" y="1867178"/>
                    <a:pt x="1223348" y="1951918"/>
                  </a:cubicBezTo>
                  <a:cubicBezTo>
                    <a:pt x="1231954" y="1992222"/>
                    <a:pt x="1240944" y="2032622"/>
                    <a:pt x="1254791" y="2071533"/>
                  </a:cubicBezTo>
                  <a:cubicBezTo>
                    <a:pt x="1265944" y="2100020"/>
                    <a:pt x="1272531" y="2133647"/>
                    <a:pt x="1296954" y="215415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8"/>
            <p:cNvSpPr/>
            <p:nvPr/>
          </p:nvSpPr>
          <p:spPr>
            <a:xfrm rot="-1486508">
              <a:off x="4581738" y="4255735"/>
              <a:ext cx="1179512" cy="1067017"/>
            </a:xfrm>
            <a:custGeom>
              <a:rect b="b" l="l" r="r" t="t"/>
              <a:pathLst>
                <a:path extrusionOk="0" h="2129248" w="2353735">
                  <a:moveTo>
                    <a:pt x="2322401" y="1041756"/>
                  </a:moveTo>
                  <a:cubicBezTo>
                    <a:pt x="2372689" y="1073942"/>
                    <a:pt x="2358891" y="1116840"/>
                    <a:pt x="2306295" y="1132885"/>
                  </a:cubicBezTo>
                  <a:cubicBezTo>
                    <a:pt x="2266872" y="1145279"/>
                    <a:pt x="2228315" y="1160843"/>
                    <a:pt x="2187690" y="1169106"/>
                  </a:cubicBezTo>
                  <a:cubicBezTo>
                    <a:pt x="2147978" y="1176600"/>
                    <a:pt x="2107353" y="1176168"/>
                    <a:pt x="2067305" y="1181260"/>
                  </a:cubicBezTo>
                  <a:cubicBezTo>
                    <a:pt x="2017305" y="1188033"/>
                    <a:pt x="1966872" y="1185583"/>
                    <a:pt x="1916632" y="1187313"/>
                  </a:cubicBezTo>
                  <a:cubicBezTo>
                    <a:pt x="1854565" y="1191444"/>
                    <a:pt x="1792690" y="1185919"/>
                    <a:pt x="1730767" y="1182797"/>
                  </a:cubicBezTo>
                  <a:cubicBezTo>
                    <a:pt x="1701392" y="1182365"/>
                    <a:pt x="1671729" y="1179482"/>
                    <a:pt x="1642498" y="1182172"/>
                  </a:cubicBezTo>
                  <a:cubicBezTo>
                    <a:pt x="1615719" y="1192693"/>
                    <a:pt x="1641729" y="1218585"/>
                    <a:pt x="1654998" y="1229154"/>
                  </a:cubicBezTo>
                  <a:cubicBezTo>
                    <a:pt x="1673940" y="1244718"/>
                    <a:pt x="1694902" y="1257593"/>
                    <a:pt x="1713363" y="1273734"/>
                  </a:cubicBezTo>
                  <a:cubicBezTo>
                    <a:pt x="1737065" y="1295063"/>
                    <a:pt x="1758700" y="1318601"/>
                    <a:pt x="1783171" y="1339066"/>
                  </a:cubicBezTo>
                  <a:cubicBezTo>
                    <a:pt x="1822690" y="1371492"/>
                    <a:pt x="1859901" y="1408241"/>
                    <a:pt x="1894565" y="1446191"/>
                  </a:cubicBezTo>
                  <a:cubicBezTo>
                    <a:pt x="1926488" y="1483277"/>
                    <a:pt x="1953988" y="1523917"/>
                    <a:pt x="1983122" y="1563165"/>
                  </a:cubicBezTo>
                  <a:cubicBezTo>
                    <a:pt x="2007065" y="1599578"/>
                    <a:pt x="2025959" y="1638921"/>
                    <a:pt x="2045718" y="1677688"/>
                  </a:cubicBezTo>
                  <a:cubicBezTo>
                    <a:pt x="2053170" y="1692724"/>
                    <a:pt x="2060045" y="1708096"/>
                    <a:pt x="2063122" y="1724718"/>
                  </a:cubicBezTo>
                  <a:cubicBezTo>
                    <a:pt x="2067065" y="1736727"/>
                    <a:pt x="2060815" y="1747776"/>
                    <a:pt x="2051055" y="1754789"/>
                  </a:cubicBezTo>
                  <a:cubicBezTo>
                    <a:pt x="2002305" y="1779962"/>
                    <a:pt x="1937113" y="1726495"/>
                    <a:pt x="1897786" y="1699786"/>
                  </a:cubicBezTo>
                  <a:cubicBezTo>
                    <a:pt x="1859709" y="1669521"/>
                    <a:pt x="1824950" y="1635030"/>
                    <a:pt x="1791248" y="1600010"/>
                  </a:cubicBezTo>
                  <a:cubicBezTo>
                    <a:pt x="1774228" y="1580506"/>
                    <a:pt x="1758315" y="1559946"/>
                    <a:pt x="1740190" y="1541403"/>
                  </a:cubicBezTo>
                  <a:cubicBezTo>
                    <a:pt x="1713555" y="1514886"/>
                    <a:pt x="1686777" y="1488657"/>
                    <a:pt x="1662690" y="1459786"/>
                  </a:cubicBezTo>
                  <a:cubicBezTo>
                    <a:pt x="1639902" y="1434038"/>
                    <a:pt x="1614133" y="1411267"/>
                    <a:pt x="1590286" y="1386528"/>
                  </a:cubicBezTo>
                  <a:cubicBezTo>
                    <a:pt x="1558604" y="1352180"/>
                    <a:pt x="1523508" y="1321484"/>
                    <a:pt x="1489277" y="1289778"/>
                  </a:cubicBezTo>
                  <a:cubicBezTo>
                    <a:pt x="1476392" y="1277865"/>
                    <a:pt x="1464373" y="1265039"/>
                    <a:pt x="1451921" y="1252693"/>
                  </a:cubicBezTo>
                  <a:cubicBezTo>
                    <a:pt x="1441537" y="1244238"/>
                    <a:pt x="1428892" y="1252981"/>
                    <a:pt x="1427065" y="1264702"/>
                  </a:cubicBezTo>
                  <a:cubicBezTo>
                    <a:pt x="1415191" y="1359866"/>
                    <a:pt x="1412594" y="1455943"/>
                    <a:pt x="1404421" y="1551539"/>
                  </a:cubicBezTo>
                  <a:cubicBezTo>
                    <a:pt x="1393412" y="1689890"/>
                    <a:pt x="1365575" y="1826415"/>
                    <a:pt x="1333267" y="1961210"/>
                  </a:cubicBezTo>
                  <a:cubicBezTo>
                    <a:pt x="1324181" y="2000794"/>
                    <a:pt x="1312883" y="2039849"/>
                    <a:pt x="1299518" y="2078232"/>
                  </a:cubicBezTo>
                  <a:cubicBezTo>
                    <a:pt x="1293220" y="2096678"/>
                    <a:pt x="1284181" y="2113972"/>
                    <a:pt x="1272018" y="2129249"/>
                  </a:cubicBezTo>
                  <a:cubicBezTo>
                    <a:pt x="1247595" y="2108688"/>
                    <a:pt x="1241008" y="2075061"/>
                    <a:pt x="1229758" y="2046526"/>
                  </a:cubicBezTo>
                  <a:cubicBezTo>
                    <a:pt x="1215912" y="2007663"/>
                    <a:pt x="1206970" y="1967215"/>
                    <a:pt x="1198316" y="1926911"/>
                  </a:cubicBezTo>
                  <a:cubicBezTo>
                    <a:pt x="1179373" y="1842171"/>
                    <a:pt x="1171777" y="1755798"/>
                    <a:pt x="1171297" y="1669089"/>
                  </a:cubicBezTo>
                  <a:cubicBezTo>
                    <a:pt x="1167547" y="1548945"/>
                    <a:pt x="1167739" y="1428705"/>
                    <a:pt x="1167835" y="1308513"/>
                  </a:cubicBezTo>
                  <a:cubicBezTo>
                    <a:pt x="1167210" y="1296888"/>
                    <a:pt x="1169277" y="1284830"/>
                    <a:pt x="1166777" y="1273445"/>
                  </a:cubicBezTo>
                  <a:cubicBezTo>
                    <a:pt x="1155912" y="1250771"/>
                    <a:pt x="1134854" y="1274982"/>
                    <a:pt x="1123941" y="1285071"/>
                  </a:cubicBezTo>
                  <a:cubicBezTo>
                    <a:pt x="1100576" y="1307024"/>
                    <a:pt x="1074854" y="1326239"/>
                    <a:pt x="1050816" y="1347424"/>
                  </a:cubicBezTo>
                  <a:cubicBezTo>
                    <a:pt x="968508" y="1419578"/>
                    <a:pt x="888268" y="1494037"/>
                    <a:pt x="813605" y="1574117"/>
                  </a:cubicBezTo>
                  <a:cubicBezTo>
                    <a:pt x="795961" y="1592180"/>
                    <a:pt x="777018" y="1608849"/>
                    <a:pt x="758412" y="1625951"/>
                  </a:cubicBezTo>
                  <a:cubicBezTo>
                    <a:pt x="730864" y="1652324"/>
                    <a:pt x="704711" y="1680234"/>
                    <a:pt x="675576" y="1704974"/>
                  </a:cubicBezTo>
                  <a:cubicBezTo>
                    <a:pt x="618317" y="1755654"/>
                    <a:pt x="556826" y="1801146"/>
                    <a:pt x="494326" y="1845102"/>
                  </a:cubicBezTo>
                  <a:cubicBezTo>
                    <a:pt x="450288" y="1875029"/>
                    <a:pt x="405384" y="1903901"/>
                    <a:pt x="355913" y="1924173"/>
                  </a:cubicBezTo>
                  <a:cubicBezTo>
                    <a:pt x="335192" y="1932964"/>
                    <a:pt x="314375" y="1941851"/>
                    <a:pt x="292259" y="1946655"/>
                  </a:cubicBezTo>
                  <a:cubicBezTo>
                    <a:pt x="283942" y="1946847"/>
                    <a:pt x="270721" y="1953428"/>
                    <a:pt x="264904" y="1945550"/>
                  </a:cubicBezTo>
                  <a:cubicBezTo>
                    <a:pt x="248365" y="1896839"/>
                    <a:pt x="276442" y="1848801"/>
                    <a:pt x="301009" y="1808112"/>
                  </a:cubicBezTo>
                  <a:cubicBezTo>
                    <a:pt x="315721" y="1784285"/>
                    <a:pt x="331009" y="1760698"/>
                    <a:pt x="347980" y="1738360"/>
                  </a:cubicBezTo>
                  <a:cubicBezTo>
                    <a:pt x="395673" y="1677880"/>
                    <a:pt x="452163" y="1625134"/>
                    <a:pt x="511201" y="1575943"/>
                  </a:cubicBezTo>
                  <a:cubicBezTo>
                    <a:pt x="551826" y="1539097"/>
                    <a:pt x="593365" y="1503357"/>
                    <a:pt x="635768" y="1468529"/>
                  </a:cubicBezTo>
                  <a:cubicBezTo>
                    <a:pt x="695047" y="1422556"/>
                    <a:pt x="753413" y="1375383"/>
                    <a:pt x="814566" y="1332052"/>
                  </a:cubicBezTo>
                  <a:cubicBezTo>
                    <a:pt x="842643" y="1310915"/>
                    <a:pt x="865576" y="1283870"/>
                    <a:pt x="894470" y="1263741"/>
                  </a:cubicBezTo>
                  <a:cubicBezTo>
                    <a:pt x="906153" y="1254806"/>
                    <a:pt x="918797" y="1247120"/>
                    <a:pt x="930191" y="1237897"/>
                  </a:cubicBezTo>
                  <a:cubicBezTo>
                    <a:pt x="932355" y="1235735"/>
                    <a:pt x="933989" y="1232517"/>
                    <a:pt x="934422" y="1229490"/>
                  </a:cubicBezTo>
                  <a:cubicBezTo>
                    <a:pt x="934326" y="1206528"/>
                    <a:pt x="902258" y="1211764"/>
                    <a:pt x="886393" y="1209698"/>
                  </a:cubicBezTo>
                  <a:cubicBezTo>
                    <a:pt x="812162" y="1206528"/>
                    <a:pt x="738268" y="1214887"/>
                    <a:pt x="664374" y="1220459"/>
                  </a:cubicBezTo>
                  <a:cubicBezTo>
                    <a:pt x="562451" y="1226128"/>
                    <a:pt x="460480" y="1232276"/>
                    <a:pt x="358413" y="1233814"/>
                  </a:cubicBezTo>
                  <a:cubicBezTo>
                    <a:pt x="264807" y="1233477"/>
                    <a:pt x="168509" y="1237320"/>
                    <a:pt x="78125" y="1209362"/>
                  </a:cubicBezTo>
                  <a:cubicBezTo>
                    <a:pt x="50769" y="1198698"/>
                    <a:pt x="1538" y="1169923"/>
                    <a:pt x="0" y="1137689"/>
                  </a:cubicBezTo>
                  <a:cubicBezTo>
                    <a:pt x="4375" y="1120395"/>
                    <a:pt x="24760" y="1115303"/>
                    <a:pt x="39375" y="1109058"/>
                  </a:cubicBezTo>
                  <a:cubicBezTo>
                    <a:pt x="103173" y="1085952"/>
                    <a:pt x="168750" y="1086000"/>
                    <a:pt x="236538" y="1084126"/>
                  </a:cubicBezTo>
                  <a:cubicBezTo>
                    <a:pt x="312884" y="1082877"/>
                    <a:pt x="389134" y="1078746"/>
                    <a:pt x="465384" y="1074903"/>
                  </a:cubicBezTo>
                  <a:cubicBezTo>
                    <a:pt x="591682" y="1073750"/>
                    <a:pt x="717884" y="1066688"/>
                    <a:pt x="844182" y="1067169"/>
                  </a:cubicBezTo>
                  <a:cubicBezTo>
                    <a:pt x="867595" y="1065968"/>
                    <a:pt x="925239" y="1085183"/>
                    <a:pt x="939710" y="1067505"/>
                  </a:cubicBezTo>
                  <a:cubicBezTo>
                    <a:pt x="955095" y="1035415"/>
                    <a:pt x="902403" y="984495"/>
                    <a:pt x="883364" y="960620"/>
                  </a:cubicBezTo>
                  <a:cubicBezTo>
                    <a:pt x="851489" y="921420"/>
                    <a:pt x="819422" y="882365"/>
                    <a:pt x="784711" y="845568"/>
                  </a:cubicBezTo>
                  <a:cubicBezTo>
                    <a:pt x="764807" y="823710"/>
                    <a:pt x="747403" y="799787"/>
                    <a:pt x="729566" y="776344"/>
                  </a:cubicBezTo>
                  <a:cubicBezTo>
                    <a:pt x="697211" y="734935"/>
                    <a:pt x="663268" y="694823"/>
                    <a:pt x="633028" y="651781"/>
                  </a:cubicBezTo>
                  <a:cubicBezTo>
                    <a:pt x="591153" y="598699"/>
                    <a:pt x="557163" y="540524"/>
                    <a:pt x="524807" y="481341"/>
                  </a:cubicBezTo>
                  <a:cubicBezTo>
                    <a:pt x="503461" y="443823"/>
                    <a:pt x="478413" y="408419"/>
                    <a:pt x="459182" y="369700"/>
                  </a:cubicBezTo>
                  <a:cubicBezTo>
                    <a:pt x="432211" y="314984"/>
                    <a:pt x="412163" y="257050"/>
                    <a:pt x="399567" y="197338"/>
                  </a:cubicBezTo>
                  <a:cubicBezTo>
                    <a:pt x="395624" y="172743"/>
                    <a:pt x="387596" y="145169"/>
                    <a:pt x="400432" y="121966"/>
                  </a:cubicBezTo>
                  <a:cubicBezTo>
                    <a:pt x="448269" y="102847"/>
                    <a:pt x="512932" y="140845"/>
                    <a:pt x="551345" y="169812"/>
                  </a:cubicBezTo>
                  <a:cubicBezTo>
                    <a:pt x="612547" y="218763"/>
                    <a:pt x="662018" y="280733"/>
                    <a:pt x="708557" y="343327"/>
                  </a:cubicBezTo>
                  <a:cubicBezTo>
                    <a:pt x="733028" y="385024"/>
                    <a:pt x="760336" y="424752"/>
                    <a:pt x="789182" y="463567"/>
                  </a:cubicBezTo>
                  <a:cubicBezTo>
                    <a:pt x="838316" y="540572"/>
                    <a:pt x="888605" y="617578"/>
                    <a:pt x="930095" y="699147"/>
                  </a:cubicBezTo>
                  <a:cubicBezTo>
                    <a:pt x="952210" y="745648"/>
                    <a:pt x="978893" y="789651"/>
                    <a:pt x="1005720" y="833510"/>
                  </a:cubicBezTo>
                  <a:cubicBezTo>
                    <a:pt x="1022210" y="857914"/>
                    <a:pt x="1033268" y="886881"/>
                    <a:pt x="1054614" y="907585"/>
                  </a:cubicBezTo>
                  <a:cubicBezTo>
                    <a:pt x="1062210" y="913446"/>
                    <a:pt x="1073989" y="908354"/>
                    <a:pt x="1074470" y="898602"/>
                  </a:cubicBezTo>
                  <a:cubicBezTo>
                    <a:pt x="1081441" y="895432"/>
                    <a:pt x="1078941" y="887121"/>
                    <a:pt x="1079951" y="880972"/>
                  </a:cubicBezTo>
                  <a:cubicBezTo>
                    <a:pt x="1081104" y="866128"/>
                    <a:pt x="1082979" y="851332"/>
                    <a:pt x="1084854" y="836536"/>
                  </a:cubicBezTo>
                  <a:cubicBezTo>
                    <a:pt x="1090431" y="789747"/>
                    <a:pt x="1098893" y="743390"/>
                    <a:pt x="1106008" y="696889"/>
                  </a:cubicBezTo>
                  <a:cubicBezTo>
                    <a:pt x="1112787" y="647938"/>
                    <a:pt x="1124085" y="599707"/>
                    <a:pt x="1129999" y="550660"/>
                  </a:cubicBezTo>
                  <a:cubicBezTo>
                    <a:pt x="1144470" y="458715"/>
                    <a:pt x="1165335" y="367778"/>
                    <a:pt x="1185047" y="276842"/>
                  </a:cubicBezTo>
                  <a:cubicBezTo>
                    <a:pt x="1205239" y="201806"/>
                    <a:pt x="1230816" y="84640"/>
                    <a:pt x="1289614" y="32615"/>
                  </a:cubicBezTo>
                  <a:cubicBezTo>
                    <a:pt x="1319566" y="4368"/>
                    <a:pt x="1381825" y="-19747"/>
                    <a:pt x="1408508" y="24016"/>
                  </a:cubicBezTo>
                  <a:cubicBezTo>
                    <a:pt x="1416633" y="49909"/>
                    <a:pt x="1413844" y="78972"/>
                    <a:pt x="1414806" y="105969"/>
                  </a:cubicBezTo>
                  <a:cubicBezTo>
                    <a:pt x="1415527" y="165969"/>
                    <a:pt x="1406104" y="225393"/>
                    <a:pt x="1400335" y="285008"/>
                  </a:cubicBezTo>
                  <a:cubicBezTo>
                    <a:pt x="1395335" y="334632"/>
                    <a:pt x="1388989" y="384063"/>
                    <a:pt x="1379854" y="433062"/>
                  </a:cubicBezTo>
                  <a:cubicBezTo>
                    <a:pt x="1362787" y="542398"/>
                    <a:pt x="1344181" y="651637"/>
                    <a:pt x="1331296" y="761549"/>
                  </a:cubicBezTo>
                  <a:cubicBezTo>
                    <a:pt x="1327066" y="795416"/>
                    <a:pt x="1324037" y="829379"/>
                    <a:pt x="1322162" y="863486"/>
                  </a:cubicBezTo>
                  <a:cubicBezTo>
                    <a:pt x="1322066" y="869923"/>
                    <a:pt x="1320191" y="877225"/>
                    <a:pt x="1321393" y="883758"/>
                  </a:cubicBezTo>
                  <a:cubicBezTo>
                    <a:pt x="1323556" y="891588"/>
                    <a:pt x="1333171" y="895720"/>
                    <a:pt x="1340335" y="891636"/>
                  </a:cubicBezTo>
                  <a:cubicBezTo>
                    <a:pt x="1352066" y="884142"/>
                    <a:pt x="1360960" y="872709"/>
                    <a:pt x="1371825" y="863966"/>
                  </a:cubicBezTo>
                  <a:cubicBezTo>
                    <a:pt x="1404229" y="838410"/>
                    <a:pt x="1433652" y="809587"/>
                    <a:pt x="1460719" y="778506"/>
                  </a:cubicBezTo>
                  <a:cubicBezTo>
                    <a:pt x="1486921" y="750212"/>
                    <a:pt x="1515863" y="724703"/>
                    <a:pt x="1541152" y="695592"/>
                  </a:cubicBezTo>
                  <a:cubicBezTo>
                    <a:pt x="1573219" y="656921"/>
                    <a:pt x="1611488" y="624591"/>
                    <a:pt x="1647690" y="590052"/>
                  </a:cubicBezTo>
                  <a:cubicBezTo>
                    <a:pt x="1666392" y="571557"/>
                    <a:pt x="1685575" y="553446"/>
                    <a:pt x="1705383" y="536153"/>
                  </a:cubicBezTo>
                  <a:cubicBezTo>
                    <a:pt x="1755479" y="491477"/>
                    <a:pt x="1808075" y="446465"/>
                    <a:pt x="1860238" y="403759"/>
                  </a:cubicBezTo>
                  <a:cubicBezTo>
                    <a:pt x="1907113" y="366001"/>
                    <a:pt x="1954469" y="327426"/>
                    <a:pt x="2009853" y="302590"/>
                  </a:cubicBezTo>
                  <a:cubicBezTo>
                    <a:pt x="2056536" y="280348"/>
                    <a:pt x="2128795" y="268627"/>
                    <a:pt x="2140574" y="335641"/>
                  </a:cubicBezTo>
                  <a:cubicBezTo>
                    <a:pt x="2138795" y="378971"/>
                    <a:pt x="2112017" y="415432"/>
                    <a:pt x="2086824" y="449491"/>
                  </a:cubicBezTo>
                  <a:cubicBezTo>
                    <a:pt x="2053843" y="493254"/>
                    <a:pt x="2011199" y="527121"/>
                    <a:pt x="1969276" y="561757"/>
                  </a:cubicBezTo>
                  <a:cubicBezTo>
                    <a:pt x="1935574" y="593222"/>
                    <a:pt x="1900959" y="623679"/>
                    <a:pt x="1867017" y="654855"/>
                  </a:cubicBezTo>
                  <a:cubicBezTo>
                    <a:pt x="1834084" y="687714"/>
                    <a:pt x="1797978" y="717161"/>
                    <a:pt x="1763844" y="748722"/>
                  </a:cubicBezTo>
                  <a:cubicBezTo>
                    <a:pt x="1729950" y="782397"/>
                    <a:pt x="1693315" y="812229"/>
                    <a:pt x="1658411" y="845087"/>
                  </a:cubicBezTo>
                  <a:cubicBezTo>
                    <a:pt x="1640719" y="862477"/>
                    <a:pt x="1622738" y="879723"/>
                    <a:pt x="1604181" y="896248"/>
                  </a:cubicBezTo>
                  <a:cubicBezTo>
                    <a:pt x="1587354" y="911380"/>
                    <a:pt x="1570575" y="926608"/>
                    <a:pt x="1555094" y="943182"/>
                  </a:cubicBezTo>
                  <a:cubicBezTo>
                    <a:pt x="1548411" y="950964"/>
                    <a:pt x="1537258" y="959659"/>
                    <a:pt x="1542258" y="971140"/>
                  </a:cubicBezTo>
                  <a:cubicBezTo>
                    <a:pt x="1552402" y="990547"/>
                    <a:pt x="1601777" y="980075"/>
                    <a:pt x="1621392" y="981036"/>
                  </a:cubicBezTo>
                  <a:cubicBezTo>
                    <a:pt x="1707594" y="978346"/>
                    <a:pt x="1793844" y="981852"/>
                    <a:pt x="1879950" y="986176"/>
                  </a:cubicBezTo>
                  <a:cubicBezTo>
                    <a:pt x="1966199" y="993142"/>
                    <a:pt x="2052690" y="1002077"/>
                    <a:pt x="2138940" y="1009667"/>
                  </a:cubicBezTo>
                  <a:cubicBezTo>
                    <a:pt x="2163218" y="1012021"/>
                    <a:pt x="2187449" y="1014951"/>
                    <a:pt x="2211632" y="1017833"/>
                  </a:cubicBezTo>
                  <a:cubicBezTo>
                    <a:pt x="2248940" y="1023406"/>
                    <a:pt x="2288122" y="1025375"/>
                    <a:pt x="2322401" y="10417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oogle Shape;1024;p29"/>
          <p:cNvGrpSpPr/>
          <p:nvPr/>
        </p:nvGrpSpPr>
        <p:grpSpPr>
          <a:xfrm>
            <a:off x="4673511" y="728484"/>
            <a:ext cx="3848625" cy="3651958"/>
            <a:chOff x="0" y="-9525"/>
            <a:chExt cx="10263000" cy="9738554"/>
          </a:xfrm>
        </p:grpSpPr>
        <p:sp>
          <p:nvSpPr>
            <p:cNvPr id="1025" name="Google Shape;1025;p29"/>
            <p:cNvSpPr txBox="1"/>
            <p:nvPr/>
          </p:nvSpPr>
          <p:spPr>
            <a:xfrm>
              <a:off x="0" y="-9525"/>
              <a:ext cx="10263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 out 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26" name="Google Shape;1026;p29"/>
            <p:cNvSpPr txBox="1"/>
            <p:nvPr/>
          </p:nvSpPr>
          <p:spPr>
            <a:xfrm>
              <a:off x="0" y="1804747"/>
              <a:ext cx="10263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27" name="Google Shape;1027;p29"/>
            <p:cNvSpPr txBox="1"/>
            <p:nvPr/>
          </p:nvSpPr>
          <p:spPr>
            <a:xfrm>
              <a:off x="0" y="3685766"/>
              <a:ext cx="10263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95%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28" name="Google Shape;1028;p29"/>
            <p:cNvSpPr txBox="1"/>
            <p:nvPr/>
          </p:nvSpPr>
          <p:spPr>
            <a:xfrm>
              <a:off x="0" y="5500038"/>
              <a:ext cx="10263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29" name="Google Shape;1029;p29"/>
            <p:cNvSpPr txBox="1"/>
            <p:nvPr/>
          </p:nvSpPr>
          <p:spPr>
            <a:xfrm>
              <a:off x="0" y="7381056"/>
              <a:ext cx="10263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123 million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30" name="Google Shape;1030;p29"/>
            <p:cNvSpPr txBox="1"/>
            <p:nvPr/>
          </p:nvSpPr>
          <p:spPr>
            <a:xfrm>
              <a:off x="0" y="9195329"/>
              <a:ext cx="10263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31" name="Google Shape;1031;p29"/>
          <p:cNvGrpSpPr/>
          <p:nvPr/>
        </p:nvGrpSpPr>
        <p:grpSpPr>
          <a:xfrm>
            <a:off x="514350" y="1962470"/>
            <a:ext cx="3340624" cy="3293823"/>
            <a:chOff x="514350" y="1962470"/>
            <a:chExt cx="3340624" cy="3293823"/>
          </a:xfrm>
        </p:grpSpPr>
        <p:sp>
          <p:nvSpPr>
            <p:cNvPr id="1032" name="Google Shape;1032;p29"/>
            <p:cNvSpPr/>
            <p:nvPr/>
          </p:nvSpPr>
          <p:spPr>
            <a:xfrm>
              <a:off x="514350" y="1962470"/>
              <a:ext cx="3340624" cy="3293823"/>
            </a:xfrm>
            <a:custGeom>
              <a:rect b="b" l="l" r="r" t="t"/>
              <a:pathLst>
                <a:path extrusionOk="0" h="6587646" w="6681248">
                  <a:moveTo>
                    <a:pt x="6679882" y="6235608"/>
                  </a:moveTo>
                  <a:cubicBezTo>
                    <a:pt x="6675606" y="6116615"/>
                    <a:pt x="6665451" y="5997488"/>
                    <a:pt x="6646610" y="5879830"/>
                  </a:cubicBezTo>
                  <a:cubicBezTo>
                    <a:pt x="6608928" y="5638371"/>
                    <a:pt x="6568707" y="5397179"/>
                    <a:pt x="6515257" y="5158658"/>
                  </a:cubicBezTo>
                  <a:cubicBezTo>
                    <a:pt x="6440160" y="4844146"/>
                    <a:pt x="6360119" y="4509068"/>
                    <a:pt x="6127212" y="4270280"/>
                  </a:cubicBezTo>
                  <a:cubicBezTo>
                    <a:pt x="5975682" y="4130720"/>
                    <a:pt x="5769767" y="4070221"/>
                    <a:pt x="5573339" y="4024547"/>
                  </a:cubicBezTo>
                  <a:cubicBezTo>
                    <a:pt x="5337358" y="3967254"/>
                    <a:pt x="5102580" y="3907157"/>
                    <a:pt x="4871677" y="3831968"/>
                  </a:cubicBezTo>
                  <a:cubicBezTo>
                    <a:pt x="4736717" y="3790434"/>
                    <a:pt x="4601623" y="3748098"/>
                    <a:pt x="4467998" y="3702157"/>
                  </a:cubicBezTo>
                  <a:cubicBezTo>
                    <a:pt x="4490848" y="3665964"/>
                    <a:pt x="4503810" y="3621893"/>
                    <a:pt x="4464391" y="3593313"/>
                  </a:cubicBezTo>
                  <a:cubicBezTo>
                    <a:pt x="4392901" y="3542831"/>
                    <a:pt x="4323016" y="3490078"/>
                    <a:pt x="4250191" y="3441333"/>
                  </a:cubicBezTo>
                  <a:cubicBezTo>
                    <a:pt x="4163736" y="3379499"/>
                    <a:pt x="4067125" y="3333958"/>
                    <a:pt x="3963700" y="3308851"/>
                  </a:cubicBezTo>
                  <a:cubicBezTo>
                    <a:pt x="3916664" y="3292290"/>
                    <a:pt x="3875909" y="3296965"/>
                    <a:pt x="3841968" y="3335427"/>
                  </a:cubicBezTo>
                  <a:cubicBezTo>
                    <a:pt x="3837158" y="3340102"/>
                    <a:pt x="3832214" y="3344375"/>
                    <a:pt x="3827403" y="3348916"/>
                  </a:cubicBezTo>
                  <a:cubicBezTo>
                    <a:pt x="3778630" y="3247417"/>
                    <a:pt x="3778630" y="3122948"/>
                    <a:pt x="3762194" y="2971369"/>
                  </a:cubicBezTo>
                  <a:cubicBezTo>
                    <a:pt x="3759789" y="2955610"/>
                    <a:pt x="3752974" y="2842092"/>
                    <a:pt x="3737741" y="2780659"/>
                  </a:cubicBezTo>
                  <a:cubicBezTo>
                    <a:pt x="3794799" y="2736854"/>
                    <a:pt x="3846511" y="2687708"/>
                    <a:pt x="3890741" y="2634020"/>
                  </a:cubicBezTo>
                  <a:cubicBezTo>
                    <a:pt x="3956751" y="2541203"/>
                    <a:pt x="4014745" y="2442642"/>
                    <a:pt x="4064453" y="2340076"/>
                  </a:cubicBezTo>
                  <a:cubicBezTo>
                    <a:pt x="4115631" y="2355968"/>
                    <a:pt x="4216651" y="2311630"/>
                    <a:pt x="4246182" y="2287457"/>
                  </a:cubicBezTo>
                  <a:cubicBezTo>
                    <a:pt x="4413346" y="2160317"/>
                    <a:pt x="4524121" y="1946770"/>
                    <a:pt x="4493254" y="1733623"/>
                  </a:cubicBezTo>
                  <a:cubicBezTo>
                    <a:pt x="4491516" y="1686614"/>
                    <a:pt x="4478688" y="1648418"/>
                    <a:pt x="4459580" y="1619972"/>
                  </a:cubicBezTo>
                  <a:cubicBezTo>
                    <a:pt x="4459847" y="1562679"/>
                    <a:pt x="4450226" y="1507255"/>
                    <a:pt x="4428579" y="1458776"/>
                  </a:cubicBezTo>
                  <a:cubicBezTo>
                    <a:pt x="4398915" y="1405490"/>
                    <a:pt x="4355219" y="1367428"/>
                    <a:pt x="4304576" y="1338848"/>
                  </a:cubicBezTo>
                  <a:cubicBezTo>
                    <a:pt x="4296692" y="1246965"/>
                    <a:pt x="4282394" y="1155751"/>
                    <a:pt x="4259945" y="1066138"/>
                  </a:cubicBezTo>
                  <a:cubicBezTo>
                    <a:pt x="4244578" y="979063"/>
                    <a:pt x="4219992" y="892523"/>
                    <a:pt x="4181775" y="813060"/>
                  </a:cubicBezTo>
                  <a:cubicBezTo>
                    <a:pt x="4188990" y="813194"/>
                    <a:pt x="4196340" y="813194"/>
                    <a:pt x="4203689" y="813060"/>
                  </a:cubicBezTo>
                  <a:cubicBezTo>
                    <a:pt x="4234022" y="818135"/>
                    <a:pt x="4270234" y="797301"/>
                    <a:pt x="4263687" y="762979"/>
                  </a:cubicBezTo>
                  <a:cubicBezTo>
                    <a:pt x="4252462" y="726787"/>
                    <a:pt x="4222530" y="709559"/>
                    <a:pt x="4198077" y="679910"/>
                  </a:cubicBezTo>
                  <a:cubicBezTo>
                    <a:pt x="4136075" y="610731"/>
                    <a:pt x="4076211" y="534207"/>
                    <a:pt x="4030512" y="452340"/>
                  </a:cubicBezTo>
                  <a:cubicBezTo>
                    <a:pt x="3921608" y="237992"/>
                    <a:pt x="3703400" y="75995"/>
                    <a:pt x="3454591" y="101370"/>
                  </a:cubicBezTo>
                  <a:cubicBezTo>
                    <a:pt x="3380162" y="37132"/>
                    <a:pt x="3274866" y="29920"/>
                    <a:pt x="3181864" y="11624"/>
                  </a:cubicBezTo>
                  <a:cubicBezTo>
                    <a:pt x="3080710" y="-6005"/>
                    <a:pt x="2975548" y="-796"/>
                    <a:pt x="2873592" y="8953"/>
                  </a:cubicBezTo>
                  <a:cubicBezTo>
                    <a:pt x="2783797" y="26315"/>
                    <a:pt x="2696674" y="57699"/>
                    <a:pt x="2615029" y="98699"/>
                  </a:cubicBezTo>
                  <a:cubicBezTo>
                    <a:pt x="2528173" y="128614"/>
                    <a:pt x="2471650" y="201266"/>
                    <a:pt x="2404972" y="260028"/>
                  </a:cubicBezTo>
                  <a:cubicBezTo>
                    <a:pt x="2303284" y="349106"/>
                    <a:pt x="2225113" y="454077"/>
                    <a:pt x="2121688" y="542754"/>
                  </a:cubicBezTo>
                  <a:cubicBezTo>
                    <a:pt x="2084674" y="579347"/>
                    <a:pt x="2052604" y="622217"/>
                    <a:pt x="2007306" y="649327"/>
                  </a:cubicBezTo>
                  <a:cubicBezTo>
                    <a:pt x="1979512" y="649995"/>
                    <a:pt x="1966149" y="687923"/>
                    <a:pt x="1989667" y="704217"/>
                  </a:cubicBezTo>
                  <a:cubicBezTo>
                    <a:pt x="2009845" y="713164"/>
                    <a:pt x="2032828" y="712630"/>
                    <a:pt x="2055544" y="711161"/>
                  </a:cubicBezTo>
                  <a:cubicBezTo>
                    <a:pt x="1968020" y="879034"/>
                    <a:pt x="1915506" y="1065470"/>
                    <a:pt x="1895195" y="1253510"/>
                  </a:cubicBezTo>
                  <a:cubicBezTo>
                    <a:pt x="1890919" y="1294910"/>
                    <a:pt x="1886643" y="1336845"/>
                    <a:pt x="1883570" y="1378780"/>
                  </a:cubicBezTo>
                  <a:cubicBezTo>
                    <a:pt x="1874884" y="1386926"/>
                    <a:pt x="1866465" y="1395474"/>
                    <a:pt x="1858715" y="1405223"/>
                  </a:cubicBezTo>
                  <a:cubicBezTo>
                    <a:pt x="1799921" y="1466522"/>
                    <a:pt x="1778942" y="1561877"/>
                    <a:pt x="1782416" y="1660972"/>
                  </a:cubicBezTo>
                  <a:cubicBezTo>
                    <a:pt x="1625942" y="1715060"/>
                    <a:pt x="1654671" y="1983363"/>
                    <a:pt x="1725893" y="2104226"/>
                  </a:cubicBezTo>
                  <a:cubicBezTo>
                    <a:pt x="1780412" y="2196509"/>
                    <a:pt x="1868470" y="2267692"/>
                    <a:pt x="1974434" y="2290395"/>
                  </a:cubicBezTo>
                  <a:cubicBezTo>
                    <a:pt x="2005168" y="2294535"/>
                    <a:pt x="2087213" y="2305353"/>
                    <a:pt x="2134249" y="2288793"/>
                  </a:cubicBezTo>
                  <a:cubicBezTo>
                    <a:pt x="2165383" y="2335268"/>
                    <a:pt x="2198389" y="2380542"/>
                    <a:pt x="2232329" y="2424880"/>
                  </a:cubicBezTo>
                  <a:cubicBezTo>
                    <a:pt x="2332815" y="2568981"/>
                    <a:pt x="2455615" y="2696121"/>
                    <a:pt x="2592848" y="2805098"/>
                  </a:cubicBezTo>
                  <a:cubicBezTo>
                    <a:pt x="2586166" y="2825665"/>
                    <a:pt x="2587369" y="2847567"/>
                    <a:pt x="2586033" y="2869069"/>
                  </a:cubicBezTo>
                  <a:cubicBezTo>
                    <a:pt x="2580554" y="2993271"/>
                    <a:pt x="2578951" y="3119209"/>
                    <a:pt x="2566123" y="3243411"/>
                  </a:cubicBezTo>
                  <a:cubicBezTo>
                    <a:pt x="2551825" y="3253160"/>
                    <a:pt x="2538463" y="3265046"/>
                    <a:pt x="2522561" y="3273593"/>
                  </a:cubicBezTo>
                  <a:cubicBezTo>
                    <a:pt x="2369695" y="3362271"/>
                    <a:pt x="2234200" y="3471515"/>
                    <a:pt x="2103515" y="3590375"/>
                  </a:cubicBezTo>
                  <a:cubicBezTo>
                    <a:pt x="2051001" y="3630306"/>
                    <a:pt x="2025211" y="3667033"/>
                    <a:pt x="2021470" y="3701890"/>
                  </a:cubicBezTo>
                  <a:cubicBezTo>
                    <a:pt x="1951451" y="3725261"/>
                    <a:pt x="1881565" y="3749433"/>
                    <a:pt x="1811011" y="3771603"/>
                  </a:cubicBezTo>
                  <a:cubicBezTo>
                    <a:pt x="1688211" y="3809665"/>
                    <a:pt x="1563806" y="3843319"/>
                    <a:pt x="1443544" y="3889394"/>
                  </a:cubicBezTo>
                  <a:cubicBezTo>
                    <a:pt x="1131532" y="4011860"/>
                    <a:pt x="815510" y="4130987"/>
                    <a:pt x="521135" y="4292316"/>
                  </a:cubicBezTo>
                  <a:cubicBezTo>
                    <a:pt x="441896" y="4336789"/>
                    <a:pt x="396998" y="4416518"/>
                    <a:pt x="357446" y="4495179"/>
                  </a:cubicBezTo>
                  <a:cubicBezTo>
                    <a:pt x="300121" y="4602554"/>
                    <a:pt x="240658" y="4709795"/>
                    <a:pt x="203510" y="4826384"/>
                  </a:cubicBezTo>
                  <a:cubicBezTo>
                    <a:pt x="144849" y="5002938"/>
                    <a:pt x="117590" y="5187772"/>
                    <a:pt x="89662" y="5371270"/>
                  </a:cubicBezTo>
                  <a:cubicBezTo>
                    <a:pt x="51045" y="5609791"/>
                    <a:pt x="24053" y="5849915"/>
                    <a:pt x="5212" y="6090572"/>
                  </a:cubicBezTo>
                  <a:cubicBezTo>
                    <a:pt x="-8952" y="6349126"/>
                    <a:pt x="-15767" y="6510455"/>
                    <a:pt x="286357" y="6548784"/>
                  </a:cubicBezTo>
                  <a:cubicBezTo>
                    <a:pt x="626431" y="6581905"/>
                    <a:pt x="969044" y="6578966"/>
                    <a:pt x="1310321" y="6580168"/>
                  </a:cubicBezTo>
                  <a:cubicBezTo>
                    <a:pt x="1679659" y="6587380"/>
                    <a:pt x="2048863" y="6586846"/>
                    <a:pt x="2418201" y="6587647"/>
                  </a:cubicBezTo>
                  <a:cubicBezTo>
                    <a:pt x="3077770" y="6586713"/>
                    <a:pt x="3737474" y="6579233"/>
                    <a:pt x="4397178" y="6577097"/>
                  </a:cubicBezTo>
                  <a:cubicBezTo>
                    <a:pt x="4402122" y="6578432"/>
                    <a:pt x="4407333" y="6579233"/>
                    <a:pt x="4412544" y="6579233"/>
                  </a:cubicBezTo>
                  <a:cubicBezTo>
                    <a:pt x="4416152" y="6579233"/>
                    <a:pt x="4419760" y="6578966"/>
                    <a:pt x="4423234" y="6578299"/>
                  </a:cubicBezTo>
                  <a:cubicBezTo>
                    <a:pt x="4457709" y="6576830"/>
                    <a:pt x="4491917" y="6577097"/>
                    <a:pt x="4526392" y="6577097"/>
                  </a:cubicBezTo>
                  <a:cubicBezTo>
                    <a:pt x="4578372" y="6577230"/>
                    <a:pt x="4630218" y="6576963"/>
                    <a:pt x="4682198" y="6576563"/>
                  </a:cubicBezTo>
                  <a:cubicBezTo>
                    <a:pt x="4789498" y="6576563"/>
                    <a:pt x="4896665" y="6576696"/>
                    <a:pt x="5003966" y="6577097"/>
                  </a:cubicBezTo>
                  <a:cubicBezTo>
                    <a:pt x="5105119" y="6577765"/>
                    <a:pt x="5206273" y="6573624"/>
                    <a:pt x="5307160" y="6566680"/>
                  </a:cubicBezTo>
                  <a:cubicBezTo>
                    <a:pt x="5326268" y="6566680"/>
                    <a:pt x="5345242" y="6566680"/>
                    <a:pt x="5364351" y="6566680"/>
                  </a:cubicBezTo>
                  <a:cubicBezTo>
                    <a:pt x="5540200" y="6566680"/>
                    <a:pt x="5716050" y="6566680"/>
                    <a:pt x="5891499" y="6557866"/>
                  </a:cubicBezTo>
                  <a:cubicBezTo>
                    <a:pt x="6019644" y="6545044"/>
                    <a:pt x="6147523" y="6527149"/>
                    <a:pt x="6275936" y="6519136"/>
                  </a:cubicBezTo>
                  <a:cubicBezTo>
                    <a:pt x="6394060" y="6502309"/>
                    <a:pt x="6584074" y="6541706"/>
                    <a:pt x="6664382" y="6436735"/>
                  </a:cubicBezTo>
                  <a:cubicBezTo>
                    <a:pt x="6689503" y="6373833"/>
                    <a:pt x="6678814" y="6302116"/>
                    <a:pt x="6679882" y="623560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3" name="Google Shape;1033;p29"/>
            <p:cNvGrpSpPr/>
            <p:nvPr/>
          </p:nvGrpSpPr>
          <p:grpSpPr>
            <a:xfrm>
              <a:off x="514350" y="1962470"/>
              <a:ext cx="3340624" cy="3293823"/>
              <a:chOff x="1028699" y="3924939"/>
              <a:chExt cx="6681248" cy="6587646"/>
            </a:xfrm>
          </p:grpSpPr>
          <p:sp>
            <p:nvSpPr>
              <p:cNvPr id="1034" name="Google Shape;1034;p29"/>
              <p:cNvSpPr/>
              <p:nvPr/>
            </p:nvSpPr>
            <p:spPr>
              <a:xfrm>
                <a:off x="3002331" y="4138016"/>
                <a:ext cx="2223509" cy="2700747"/>
              </a:xfrm>
              <a:custGeom>
                <a:rect b="b" l="l" r="r" t="t"/>
                <a:pathLst>
                  <a:path extrusionOk="0" h="2700747" w="2223509">
                    <a:moveTo>
                      <a:pt x="1123915" y="1940162"/>
                    </a:moveTo>
                    <a:cubicBezTo>
                      <a:pt x="1147566" y="1978491"/>
                      <a:pt x="1201818" y="1952582"/>
                      <a:pt x="1197274" y="1910914"/>
                    </a:cubicBezTo>
                    <a:cubicBezTo>
                      <a:pt x="1192865" y="1827846"/>
                      <a:pt x="1189391" y="1744778"/>
                      <a:pt x="1184179" y="1661709"/>
                    </a:cubicBezTo>
                    <a:cubicBezTo>
                      <a:pt x="1179502" y="1634732"/>
                      <a:pt x="1191662" y="1584116"/>
                      <a:pt x="1152911" y="1581312"/>
                    </a:cubicBezTo>
                    <a:cubicBezTo>
                      <a:pt x="1123781" y="1581445"/>
                      <a:pt x="1124182" y="1614833"/>
                      <a:pt x="1123246" y="1636468"/>
                    </a:cubicBezTo>
                    <a:cubicBezTo>
                      <a:pt x="1119772" y="1679204"/>
                      <a:pt x="1120975" y="1722341"/>
                      <a:pt x="1120708" y="1765211"/>
                    </a:cubicBezTo>
                    <a:cubicBezTo>
                      <a:pt x="1120574" y="1805944"/>
                      <a:pt x="1120173" y="1846677"/>
                      <a:pt x="1117634" y="1887409"/>
                    </a:cubicBezTo>
                    <a:cubicBezTo>
                      <a:pt x="1117233" y="1905172"/>
                      <a:pt x="1113625" y="1924403"/>
                      <a:pt x="1123915" y="1940162"/>
                    </a:cubicBezTo>
                    <a:close/>
                    <a:moveTo>
                      <a:pt x="1219322" y="2209132"/>
                    </a:moveTo>
                    <a:cubicBezTo>
                      <a:pt x="1258341" y="2215409"/>
                      <a:pt x="1281190" y="2161722"/>
                      <a:pt x="1249121" y="2138217"/>
                    </a:cubicBezTo>
                    <a:cubicBezTo>
                      <a:pt x="1216115" y="2120188"/>
                      <a:pt x="1174024" y="2137149"/>
                      <a:pt x="1137945" y="2136748"/>
                    </a:cubicBezTo>
                    <a:cubicBezTo>
                      <a:pt x="1106944" y="2143426"/>
                      <a:pt x="1054831" y="2138484"/>
                      <a:pt x="1044141" y="2175478"/>
                    </a:cubicBezTo>
                    <a:cubicBezTo>
                      <a:pt x="1042136" y="2199917"/>
                      <a:pt x="1072603" y="2201387"/>
                      <a:pt x="1090241" y="2201921"/>
                    </a:cubicBezTo>
                    <a:cubicBezTo>
                      <a:pt x="1133268" y="2204458"/>
                      <a:pt x="1176295" y="2205660"/>
                      <a:pt x="1219322" y="2209132"/>
                    </a:cubicBezTo>
                    <a:close/>
                    <a:moveTo>
                      <a:pt x="2221372" y="1016126"/>
                    </a:moveTo>
                    <a:cubicBezTo>
                      <a:pt x="2222440" y="1037762"/>
                      <a:pt x="2223109" y="1059263"/>
                      <a:pt x="2223510" y="1080898"/>
                    </a:cubicBezTo>
                    <a:cubicBezTo>
                      <a:pt x="2158301" y="1060599"/>
                      <a:pt x="2089484" y="1048579"/>
                      <a:pt x="2026814" y="1037361"/>
                    </a:cubicBezTo>
                    <a:cubicBezTo>
                      <a:pt x="1838003" y="1000902"/>
                      <a:pt x="1490580" y="960169"/>
                      <a:pt x="1342123" y="1103068"/>
                    </a:cubicBezTo>
                    <a:cubicBezTo>
                      <a:pt x="1335175" y="1101065"/>
                      <a:pt x="1330364" y="1108677"/>
                      <a:pt x="1329162" y="1114954"/>
                    </a:cubicBezTo>
                    <a:cubicBezTo>
                      <a:pt x="1301101" y="1178524"/>
                      <a:pt x="1282794" y="1251309"/>
                      <a:pt x="1308851" y="1319286"/>
                    </a:cubicBezTo>
                    <a:cubicBezTo>
                      <a:pt x="1306178" y="1412371"/>
                      <a:pt x="1320209" y="1504387"/>
                      <a:pt x="1339451" y="1595335"/>
                    </a:cubicBezTo>
                    <a:cubicBezTo>
                      <a:pt x="1392232" y="1908110"/>
                      <a:pt x="1615920" y="1916523"/>
                      <a:pt x="1882767" y="1918126"/>
                    </a:cubicBezTo>
                    <a:cubicBezTo>
                      <a:pt x="1951049" y="1916123"/>
                      <a:pt x="2024008" y="1910781"/>
                      <a:pt x="2094428" y="1896357"/>
                    </a:cubicBezTo>
                    <a:cubicBezTo>
                      <a:pt x="2038707" y="2051276"/>
                      <a:pt x="1964545" y="2199650"/>
                      <a:pt x="1870875" y="2337341"/>
                    </a:cubicBezTo>
                    <a:cubicBezTo>
                      <a:pt x="1718543" y="2547950"/>
                      <a:pt x="1456773" y="2671217"/>
                      <a:pt x="1201818" y="2699530"/>
                    </a:cubicBezTo>
                    <a:cubicBezTo>
                      <a:pt x="1089439" y="2704738"/>
                      <a:pt x="976660" y="2694588"/>
                      <a:pt x="875106" y="2642771"/>
                    </a:cubicBezTo>
                    <a:cubicBezTo>
                      <a:pt x="784642" y="2609517"/>
                      <a:pt x="704200" y="2558100"/>
                      <a:pt x="634582" y="2491725"/>
                    </a:cubicBezTo>
                    <a:cubicBezTo>
                      <a:pt x="471694" y="2366989"/>
                      <a:pt x="351833" y="2198181"/>
                      <a:pt x="233976" y="2032312"/>
                    </a:cubicBezTo>
                    <a:cubicBezTo>
                      <a:pt x="213665" y="2000527"/>
                      <a:pt x="193221" y="1968475"/>
                      <a:pt x="174246" y="1935755"/>
                    </a:cubicBezTo>
                    <a:cubicBezTo>
                      <a:pt x="242127" y="1948709"/>
                      <a:pt x="312815" y="1952048"/>
                      <a:pt x="378023" y="1952716"/>
                    </a:cubicBezTo>
                    <a:cubicBezTo>
                      <a:pt x="462073" y="1954318"/>
                      <a:pt x="544386" y="1934820"/>
                      <a:pt x="627233" y="1922400"/>
                    </a:cubicBezTo>
                    <a:cubicBezTo>
                      <a:pt x="714623" y="1911716"/>
                      <a:pt x="792526" y="1859230"/>
                      <a:pt x="852123" y="1796729"/>
                    </a:cubicBezTo>
                    <a:cubicBezTo>
                      <a:pt x="926819" y="1710455"/>
                      <a:pt x="980937" y="1578107"/>
                      <a:pt x="992161" y="1447094"/>
                    </a:cubicBezTo>
                    <a:cubicBezTo>
                      <a:pt x="1014209" y="1447761"/>
                      <a:pt x="1040132" y="1435608"/>
                      <a:pt x="1061779" y="1436810"/>
                    </a:cubicBezTo>
                    <a:cubicBezTo>
                      <a:pt x="1124984" y="1430266"/>
                      <a:pt x="1194067" y="1446960"/>
                      <a:pt x="1255535" y="1464055"/>
                    </a:cubicBezTo>
                    <a:cubicBezTo>
                      <a:pt x="1277583" y="1470732"/>
                      <a:pt x="1301902" y="1454572"/>
                      <a:pt x="1304976" y="1431468"/>
                    </a:cubicBezTo>
                    <a:cubicBezTo>
                      <a:pt x="1309251" y="1376045"/>
                      <a:pt x="1237094" y="1384726"/>
                      <a:pt x="1200214" y="1375110"/>
                    </a:cubicBezTo>
                    <a:cubicBezTo>
                      <a:pt x="1132600" y="1363358"/>
                      <a:pt x="1058171" y="1361221"/>
                      <a:pt x="994299" y="1388999"/>
                    </a:cubicBezTo>
                    <a:cubicBezTo>
                      <a:pt x="992963" y="1299521"/>
                      <a:pt x="969445" y="1214048"/>
                      <a:pt x="916396" y="1148742"/>
                    </a:cubicBezTo>
                    <a:cubicBezTo>
                      <a:pt x="884460" y="1116957"/>
                      <a:pt x="796268" y="1062869"/>
                      <a:pt x="758452" y="1106674"/>
                    </a:cubicBezTo>
                    <a:cubicBezTo>
                      <a:pt x="578594" y="1065006"/>
                      <a:pt x="389649" y="1062602"/>
                      <a:pt x="205648" y="1073286"/>
                    </a:cubicBezTo>
                    <a:cubicBezTo>
                      <a:pt x="138034" y="1077693"/>
                      <a:pt x="64674" y="1084905"/>
                      <a:pt x="0" y="1110146"/>
                    </a:cubicBezTo>
                    <a:cubicBezTo>
                      <a:pt x="2940" y="1080498"/>
                      <a:pt x="6414" y="1050983"/>
                      <a:pt x="9888" y="1022003"/>
                    </a:cubicBezTo>
                    <a:cubicBezTo>
                      <a:pt x="25389" y="895130"/>
                      <a:pt x="53182" y="770394"/>
                      <a:pt x="104494" y="652869"/>
                    </a:cubicBezTo>
                    <a:cubicBezTo>
                      <a:pt x="188544" y="432511"/>
                      <a:pt x="336600" y="225241"/>
                      <a:pt x="558149" y="128550"/>
                    </a:cubicBezTo>
                    <a:cubicBezTo>
                      <a:pt x="635384" y="91957"/>
                      <a:pt x="711282" y="52961"/>
                      <a:pt x="793462" y="28120"/>
                    </a:cubicBezTo>
                    <a:cubicBezTo>
                      <a:pt x="906641" y="-2863"/>
                      <a:pt x="1025701" y="-326"/>
                      <a:pt x="1142355" y="342"/>
                    </a:cubicBezTo>
                    <a:cubicBezTo>
                      <a:pt x="1147566" y="10225"/>
                      <a:pt x="1156652" y="18238"/>
                      <a:pt x="1167877" y="20775"/>
                    </a:cubicBezTo>
                    <a:cubicBezTo>
                      <a:pt x="1208232" y="30124"/>
                      <a:pt x="1249655" y="33329"/>
                      <a:pt x="1290811" y="36935"/>
                    </a:cubicBezTo>
                    <a:cubicBezTo>
                      <a:pt x="1366844" y="45215"/>
                      <a:pt x="1445014" y="54697"/>
                      <a:pt x="1512494" y="93293"/>
                    </a:cubicBezTo>
                    <a:cubicBezTo>
                      <a:pt x="1601488" y="145778"/>
                      <a:pt x="1700370" y="186778"/>
                      <a:pt x="1787226" y="245541"/>
                    </a:cubicBezTo>
                    <a:cubicBezTo>
                      <a:pt x="1865263" y="296156"/>
                      <a:pt x="1924993" y="364935"/>
                      <a:pt x="1983253" y="437052"/>
                    </a:cubicBezTo>
                    <a:cubicBezTo>
                      <a:pt x="2150952" y="605459"/>
                      <a:pt x="2199056" y="784951"/>
                      <a:pt x="2221372" y="10161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9"/>
              <p:cNvSpPr/>
              <p:nvPr/>
            </p:nvSpPr>
            <p:spPr>
              <a:xfrm>
                <a:off x="2993413" y="5280371"/>
                <a:ext cx="916985" cy="724229"/>
              </a:xfrm>
              <a:custGeom>
                <a:rect b="b" l="l" r="r" t="t"/>
                <a:pathLst>
                  <a:path extrusionOk="0" h="724229" w="916985">
                    <a:moveTo>
                      <a:pt x="845140" y="51527"/>
                    </a:moveTo>
                    <a:cubicBezTo>
                      <a:pt x="962061" y="157432"/>
                      <a:pt x="914491" y="381530"/>
                      <a:pt x="855295" y="509471"/>
                    </a:cubicBezTo>
                    <a:cubicBezTo>
                      <a:pt x="813337" y="593474"/>
                      <a:pt x="739042" y="665859"/>
                      <a:pt x="646975" y="690699"/>
                    </a:cubicBezTo>
                    <a:cubicBezTo>
                      <a:pt x="552102" y="705256"/>
                      <a:pt x="457629" y="728494"/>
                      <a:pt x="361153" y="723552"/>
                    </a:cubicBezTo>
                    <a:cubicBezTo>
                      <a:pt x="287392" y="720881"/>
                      <a:pt x="203743" y="716341"/>
                      <a:pt x="130918" y="691500"/>
                    </a:cubicBezTo>
                    <a:cubicBezTo>
                      <a:pt x="125038" y="678012"/>
                      <a:pt x="119560" y="664256"/>
                      <a:pt x="114749" y="650367"/>
                    </a:cubicBezTo>
                    <a:cubicBezTo>
                      <a:pt x="72257" y="516816"/>
                      <a:pt x="39519" y="379660"/>
                      <a:pt x="7583" y="243305"/>
                    </a:cubicBezTo>
                    <a:cubicBezTo>
                      <a:pt x="-435" y="186546"/>
                      <a:pt x="-1370" y="126983"/>
                      <a:pt x="1436" y="66885"/>
                    </a:cubicBezTo>
                    <a:cubicBezTo>
                      <a:pt x="141341" y="-25398"/>
                      <a:pt x="599672" y="1979"/>
                      <a:pt x="764164" y="10260"/>
                    </a:cubicBezTo>
                    <a:cubicBezTo>
                      <a:pt x="779798" y="39641"/>
                      <a:pt x="820954" y="32162"/>
                      <a:pt x="845140" y="51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9"/>
              <p:cNvSpPr/>
              <p:nvPr/>
            </p:nvSpPr>
            <p:spPr>
              <a:xfrm>
                <a:off x="4362496" y="5228021"/>
                <a:ext cx="863612" cy="742459"/>
              </a:xfrm>
              <a:custGeom>
                <a:rect b="b" l="l" r="r" t="t"/>
                <a:pathLst>
                  <a:path extrusionOk="0" h="742459" w="863612">
                    <a:moveTo>
                      <a:pt x="863612" y="82776"/>
                    </a:moveTo>
                    <a:cubicBezTo>
                      <a:pt x="860005" y="295388"/>
                      <a:pt x="828336" y="507466"/>
                      <a:pt x="766334" y="710196"/>
                    </a:cubicBezTo>
                    <a:cubicBezTo>
                      <a:pt x="671059" y="738241"/>
                      <a:pt x="563225" y="743183"/>
                      <a:pt x="474097" y="742381"/>
                    </a:cubicBezTo>
                    <a:cubicBezTo>
                      <a:pt x="233173" y="739043"/>
                      <a:pt x="92065" y="725954"/>
                      <a:pt x="42090" y="457385"/>
                    </a:cubicBezTo>
                    <a:cubicBezTo>
                      <a:pt x="28193" y="399424"/>
                      <a:pt x="14563" y="348274"/>
                      <a:pt x="8550" y="286574"/>
                    </a:cubicBezTo>
                    <a:cubicBezTo>
                      <a:pt x="5744" y="234088"/>
                      <a:pt x="-9890" y="179199"/>
                      <a:pt x="9753" y="128450"/>
                    </a:cubicBezTo>
                    <a:cubicBezTo>
                      <a:pt x="20309" y="98134"/>
                      <a:pt x="36878" y="66883"/>
                      <a:pt x="67478" y="52994"/>
                    </a:cubicBezTo>
                    <a:cubicBezTo>
                      <a:pt x="124402" y="25750"/>
                      <a:pt x="184934" y="5851"/>
                      <a:pt x="248539" y="3981"/>
                    </a:cubicBezTo>
                    <a:cubicBezTo>
                      <a:pt x="388444" y="-7371"/>
                      <a:pt x="528215" y="6385"/>
                      <a:pt x="665314" y="34697"/>
                    </a:cubicBezTo>
                    <a:cubicBezTo>
                      <a:pt x="731992" y="45649"/>
                      <a:pt x="800274" y="58603"/>
                      <a:pt x="863612" y="827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29"/>
              <p:cNvSpPr/>
              <p:nvPr/>
            </p:nvSpPr>
            <p:spPr>
              <a:xfrm>
                <a:off x="5132170" y="5689546"/>
                <a:ext cx="335530" cy="489862"/>
              </a:xfrm>
              <a:custGeom>
                <a:rect b="b" l="l" r="r" t="t"/>
                <a:pathLst>
                  <a:path extrusionOk="0" h="489862" w="335530">
                    <a:moveTo>
                      <a:pt x="335531" y="0"/>
                    </a:moveTo>
                    <a:cubicBezTo>
                      <a:pt x="335263" y="9749"/>
                      <a:pt x="334996" y="19098"/>
                      <a:pt x="335130" y="27778"/>
                    </a:cubicBezTo>
                    <a:cubicBezTo>
                      <a:pt x="324707" y="161863"/>
                      <a:pt x="266447" y="292208"/>
                      <a:pt x="169035" y="385560"/>
                    </a:cubicBezTo>
                    <a:cubicBezTo>
                      <a:pt x="132689" y="424557"/>
                      <a:pt x="92735" y="464221"/>
                      <a:pt x="40889" y="480782"/>
                    </a:cubicBezTo>
                    <a:cubicBezTo>
                      <a:pt x="29665" y="485723"/>
                      <a:pt x="14966" y="487860"/>
                      <a:pt x="0" y="489863"/>
                    </a:cubicBezTo>
                    <a:cubicBezTo>
                      <a:pt x="24587" y="432970"/>
                      <a:pt x="46635" y="375009"/>
                      <a:pt x="66278" y="316114"/>
                    </a:cubicBezTo>
                    <a:cubicBezTo>
                      <a:pt x="119326" y="296081"/>
                      <a:pt x="168634" y="268436"/>
                      <a:pt x="210325" y="229974"/>
                    </a:cubicBezTo>
                    <a:cubicBezTo>
                      <a:pt x="267115" y="171879"/>
                      <a:pt x="311345" y="88811"/>
                      <a:pt x="3355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29"/>
              <p:cNvSpPr/>
              <p:nvPr/>
            </p:nvSpPr>
            <p:spPr>
              <a:xfrm>
                <a:off x="5232388" y="5525134"/>
                <a:ext cx="170065" cy="368877"/>
              </a:xfrm>
              <a:custGeom>
                <a:rect b="b" l="l" r="r" t="t"/>
                <a:pathLst>
                  <a:path extrusionOk="0" h="368877" w="170065">
                    <a:moveTo>
                      <a:pt x="169836" y="2015"/>
                    </a:moveTo>
                    <a:cubicBezTo>
                      <a:pt x="173845" y="113529"/>
                      <a:pt x="124672" y="243207"/>
                      <a:pt x="67881" y="313321"/>
                    </a:cubicBezTo>
                    <a:cubicBezTo>
                      <a:pt x="48372" y="335223"/>
                      <a:pt x="25389" y="353519"/>
                      <a:pt x="0" y="368878"/>
                    </a:cubicBezTo>
                    <a:cubicBezTo>
                      <a:pt x="26725" y="271920"/>
                      <a:pt x="46769" y="173093"/>
                      <a:pt x="60131" y="73331"/>
                    </a:cubicBezTo>
                    <a:cubicBezTo>
                      <a:pt x="83649" y="28057"/>
                      <a:pt x="118792" y="-9204"/>
                      <a:pt x="169836" y="20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29"/>
              <p:cNvSpPr/>
              <p:nvPr/>
            </p:nvSpPr>
            <p:spPr>
              <a:xfrm>
                <a:off x="2755534" y="5644940"/>
                <a:ext cx="356770" cy="493682"/>
              </a:xfrm>
              <a:custGeom>
                <a:rect b="b" l="l" r="r" t="t"/>
                <a:pathLst>
                  <a:path extrusionOk="0" h="493682" w="356770">
                    <a:moveTo>
                      <a:pt x="356771" y="490531"/>
                    </a:moveTo>
                    <a:cubicBezTo>
                      <a:pt x="352628" y="491065"/>
                      <a:pt x="348753" y="491599"/>
                      <a:pt x="345012" y="492000"/>
                    </a:cubicBezTo>
                    <a:cubicBezTo>
                      <a:pt x="268445" y="500280"/>
                      <a:pt x="187736" y="477843"/>
                      <a:pt x="128139" y="428296"/>
                    </a:cubicBezTo>
                    <a:cubicBezTo>
                      <a:pt x="51706" y="366863"/>
                      <a:pt x="6408" y="277117"/>
                      <a:pt x="261" y="179492"/>
                    </a:cubicBezTo>
                    <a:cubicBezTo>
                      <a:pt x="-2679" y="82668"/>
                      <a:pt x="19369" y="22169"/>
                      <a:pt x="59590" y="0"/>
                    </a:cubicBezTo>
                    <a:cubicBezTo>
                      <a:pt x="72151" y="98694"/>
                      <a:pt x="106359" y="195117"/>
                      <a:pt x="149252" y="259889"/>
                    </a:cubicBezTo>
                    <a:cubicBezTo>
                      <a:pt x="186533" y="324260"/>
                      <a:pt x="241453" y="366596"/>
                      <a:pt x="304791" y="394241"/>
                    </a:cubicBezTo>
                    <a:cubicBezTo>
                      <a:pt x="320558" y="426961"/>
                      <a:pt x="338197" y="459013"/>
                      <a:pt x="356771" y="490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29"/>
              <p:cNvSpPr/>
              <p:nvPr/>
            </p:nvSpPr>
            <p:spPr>
              <a:xfrm>
                <a:off x="2902247" y="5645073"/>
                <a:ext cx="105295" cy="254146"/>
              </a:xfrm>
              <a:custGeom>
                <a:rect b="b" l="l" r="r" t="t"/>
                <a:pathLst>
                  <a:path extrusionOk="0" h="254146" w="105295">
                    <a:moveTo>
                      <a:pt x="105296" y="254146"/>
                    </a:moveTo>
                    <a:cubicBezTo>
                      <a:pt x="94472" y="242394"/>
                      <a:pt x="84718" y="229306"/>
                      <a:pt x="76032" y="214615"/>
                    </a:cubicBezTo>
                    <a:cubicBezTo>
                      <a:pt x="34341" y="150511"/>
                      <a:pt x="9621" y="76124"/>
                      <a:pt x="0" y="0"/>
                    </a:cubicBezTo>
                    <a:cubicBezTo>
                      <a:pt x="14030" y="5342"/>
                      <a:pt x="29130" y="13088"/>
                      <a:pt x="44764" y="23104"/>
                    </a:cubicBezTo>
                    <a:cubicBezTo>
                      <a:pt x="48372" y="36993"/>
                      <a:pt x="51846" y="50616"/>
                      <a:pt x="55320" y="64371"/>
                    </a:cubicBezTo>
                    <a:cubicBezTo>
                      <a:pt x="72024" y="127674"/>
                      <a:pt x="86722" y="191511"/>
                      <a:pt x="105296" y="254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29"/>
              <p:cNvSpPr/>
              <p:nvPr/>
            </p:nvSpPr>
            <p:spPr>
              <a:xfrm>
                <a:off x="3660832" y="6731239"/>
                <a:ext cx="1134470" cy="988139"/>
              </a:xfrm>
              <a:custGeom>
                <a:rect b="b" l="l" r="r" t="t"/>
                <a:pathLst>
                  <a:path extrusionOk="0" h="988139" w="1134470">
                    <a:moveTo>
                      <a:pt x="1120708" y="564251"/>
                    </a:moveTo>
                    <a:cubicBezTo>
                      <a:pt x="1124716" y="575068"/>
                      <a:pt x="1129393" y="585485"/>
                      <a:pt x="1134471" y="595635"/>
                    </a:cubicBezTo>
                    <a:cubicBezTo>
                      <a:pt x="1071400" y="647185"/>
                      <a:pt x="1004722" y="694329"/>
                      <a:pt x="942720" y="747348"/>
                    </a:cubicBezTo>
                    <a:cubicBezTo>
                      <a:pt x="853860" y="829215"/>
                      <a:pt x="755379" y="900397"/>
                      <a:pt x="667187" y="982931"/>
                    </a:cubicBezTo>
                    <a:cubicBezTo>
                      <a:pt x="659704" y="983332"/>
                      <a:pt x="653290" y="985068"/>
                      <a:pt x="647945" y="988140"/>
                    </a:cubicBezTo>
                    <a:cubicBezTo>
                      <a:pt x="646475" y="982931"/>
                      <a:pt x="643936" y="977990"/>
                      <a:pt x="640194" y="973583"/>
                    </a:cubicBezTo>
                    <a:cubicBezTo>
                      <a:pt x="600909" y="930713"/>
                      <a:pt x="557080" y="892250"/>
                      <a:pt x="511247" y="856592"/>
                    </a:cubicBezTo>
                    <a:cubicBezTo>
                      <a:pt x="429068" y="800101"/>
                      <a:pt x="355842" y="731589"/>
                      <a:pt x="272327" y="677501"/>
                    </a:cubicBezTo>
                    <a:cubicBezTo>
                      <a:pt x="184402" y="610593"/>
                      <a:pt x="88192" y="555970"/>
                      <a:pt x="1203" y="488127"/>
                    </a:cubicBezTo>
                    <a:cubicBezTo>
                      <a:pt x="14298" y="335879"/>
                      <a:pt x="22182" y="181228"/>
                      <a:pt x="0" y="30583"/>
                    </a:cubicBezTo>
                    <a:cubicBezTo>
                      <a:pt x="13630" y="40733"/>
                      <a:pt x="27393" y="50883"/>
                      <a:pt x="41290" y="60899"/>
                    </a:cubicBezTo>
                    <a:cubicBezTo>
                      <a:pt x="174380" y="133817"/>
                      <a:pt x="319095" y="199124"/>
                      <a:pt x="473966" y="193114"/>
                    </a:cubicBezTo>
                    <a:cubicBezTo>
                      <a:pt x="679480" y="195918"/>
                      <a:pt x="896887" y="122733"/>
                      <a:pt x="1071267" y="0"/>
                    </a:cubicBezTo>
                    <a:cubicBezTo>
                      <a:pt x="1070732" y="44205"/>
                      <a:pt x="1076478" y="89479"/>
                      <a:pt x="1073939" y="133417"/>
                    </a:cubicBezTo>
                    <a:cubicBezTo>
                      <a:pt x="1078749" y="276850"/>
                      <a:pt x="1071935" y="427094"/>
                      <a:pt x="1120708" y="5642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29"/>
              <p:cNvSpPr/>
              <p:nvPr/>
            </p:nvSpPr>
            <p:spPr>
              <a:xfrm>
                <a:off x="1115205" y="8208574"/>
                <a:ext cx="696667" cy="2205852"/>
              </a:xfrm>
              <a:custGeom>
                <a:rect b="b" l="l" r="r" t="t"/>
                <a:pathLst>
                  <a:path extrusionOk="0" h="2205852" w="696667">
                    <a:moveTo>
                      <a:pt x="673283" y="1743234"/>
                    </a:moveTo>
                    <a:cubicBezTo>
                      <a:pt x="680231" y="1897084"/>
                      <a:pt x="678895" y="2052937"/>
                      <a:pt x="696667" y="2205853"/>
                    </a:cubicBezTo>
                    <a:cubicBezTo>
                      <a:pt x="559836" y="2202113"/>
                      <a:pt x="423004" y="2195703"/>
                      <a:pt x="286440" y="2187690"/>
                    </a:cubicBezTo>
                    <a:cubicBezTo>
                      <a:pt x="-23034" y="2164585"/>
                      <a:pt x="-6732" y="2084188"/>
                      <a:pt x="4894" y="1810677"/>
                    </a:cubicBezTo>
                    <a:cubicBezTo>
                      <a:pt x="26942" y="1527149"/>
                      <a:pt x="63154" y="1244022"/>
                      <a:pt x="108853" y="963299"/>
                    </a:cubicBezTo>
                    <a:cubicBezTo>
                      <a:pt x="140522" y="772990"/>
                      <a:pt x="177536" y="580277"/>
                      <a:pt x="265595" y="406528"/>
                    </a:cubicBezTo>
                    <a:cubicBezTo>
                      <a:pt x="412047" y="110713"/>
                      <a:pt x="423806" y="96958"/>
                      <a:pt x="637471" y="0"/>
                    </a:cubicBezTo>
                    <a:cubicBezTo>
                      <a:pt x="635467" y="16293"/>
                      <a:pt x="633196" y="32720"/>
                      <a:pt x="631458" y="49013"/>
                    </a:cubicBezTo>
                    <a:cubicBezTo>
                      <a:pt x="602061" y="373274"/>
                      <a:pt x="623975" y="698869"/>
                      <a:pt x="640678" y="1023130"/>
                    </a:cubicBezTo>
                    <a:cubicBezTo>
                      <a:pt x="645222" y="1263788"/>
                      <a:pt x="660856" y="1502977"/>
                      <a:pt x="673283" y="17432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2225306" y="7794167"/>
                <a:ext cx="660772" cy="2630008"/>
              </a:xfrm>
              <a:custGeom>
                <a:rect b="b" l="l" r="r" t="t"/>
                <a:pathLst>
                  <a:path extrusionOk="0" h="2630008" w="660772">
                    <a:moveTo>
                      <a:pt x="634582" y="2337266"/>
                    </a:moveTo>
                    <a:cubicBezTo>
                      <a:pt x="645539" y="2434224"/>
                      <a:pt x="646074" y="2533585"/>
                      <a:pt x="660772" y="2630009"/>
                    </a:cubicBezTo>
                    <a:cubicBezTo>
                      <a:pt x="508842" y="2628940"/>
                      <a:pt x="356911" y="2627872"/>
                      <a:pt x="204980" y="2626670"/>
                    </a:cubicBezTo>
                    <a:cubicBezTo>
                      <a:pt x="199635" y="2535722"/>
                      <a:pt x="193889" y="2444240"/>
                      <a:pt x="188811" y="2353025"/>
                    </a:cubicBezTo>
                    <a:cubicBezTo>
                      <a:pt x="188945" y="2355028"/>
                      <a:pt x="189078" y="2356898"/>
                      <a:pt x="189212" y="2358768"/>
                    </a:cubicBezTo>
                    <a:cubicBezTo>
                      <a:pt x="163690" y="1926064"/>
                      <a:pt x="111042" y="1494029"/>
                      <a:pt x="81110" y="1061192"/>
                    </a:cubicBezTo>
                    <a:cubicBezTo>
                      <a:pt x="69885" y="844573"/>
                      <a:pt x="40221" y="629690"/>
                      <a:pt x="22449" y="413606"/>
                    </a:cubicBezTo>
                    <a:cubicBezTo>
                      <a:pt x="21246" y="401586"/>
                      <a:pt x="16169" y="264430"/>
                      <a:pt x="0" y="209006"/>
                    </a:cubicBezTo>
                    <a:cubicBezTo>
                      <a:pt x="111844" y="163733"/>
                      <a:pt x="224355" y="120329"/>
                      <a:pt x="337268" y="78260"/>
                    </a:cubicBezTo>
                    <a:cubicBezTo>
                      <a:pt x="419848" y="50482"/>
                      <a:pt x="503229" y="25508"/>
                      <a:pt x="586477" y="0"/>
                    </a:cubicBezTo>
                    <a:cubicBezTo>
                      <a:pt x="566033" y="541681"/>
                      <a:pt x="563093" y="1085097"/>
                      <a:pt x="592490" y="1626778"/>
                    </a:cubicBezTo>
                    <a:cubicBezTo>
                      <a:pt x="606521" y="1863696"/>
                      <a:pt x="610129" y="2101016"/>
                      <a:pt x="634582" y="2337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3559946" y="7835834"/>
                <a:ext cx="742428" cy="2590477"/>
              </a:xfrm>
              <a:custGeom>
                <a:rect b="b" l="l" r="r" t="t"/>
                <a:pathLst>
                  <a:path extrusionOk="0" h="2590477" w="742428">
                    <a:moveTo>
                      <a:pt x="707007" y="1724136"/>
                    </a:moveTo>
                    <a:cubicBezTo>
                      <a:pt x="720102" y="2011270"/>
                      <a:pt x="745357" y="2298269"/>
                      <a:pt x="742150" y="2585937"/>
                    </a:cubicBezTo>
                    <a:cubicBezTo>
                      <a:pt x="542916" y="2587406"/>
                      <a:pt x="343816" y="2589009"/>
                      <a:pt x="144582" y="2590478"/>
                    </a:cubicBezTo>
                    <a:cubicBezTo>
                      <a:pt x="125473" y="2428615"/>
                      <a:pt x="120262" y="2265550"/>
                      <a:pt x="111710" y="2102752"/>
                    </a:cubicBezTo>
                    <a:cubicBezTo>
                      <a:pt x="83916" y="1467052"/>
                      <a:pt x="23251" y="833088"/>
                      <a:pt x="668" y="196853"/>
                    </a:cubicBezTo>
                    <a:cubicBezTo>
                      <a:pt x="401" y="190844"/>
                      <a:pt x="134" y="184834"/>
                      <a:pt x="0" y="178957"/>
                    </a:cubicBezTo>
                    <a:cubicBezTo>
                      <a:pt x="89528" y="237319"/>
                      <a:pt x="190949" y="274179"/>
                      <a:pt x="280745" y="332140"/>
                    </a:cubicBezTo>
                    <a:cubicBezTo>
                      <a:pt x="322436" y="355779"/>
                      <a:pt x="364661" y="378616"/>
                      <a:pt x="404615" y="405593"/>
                    </a:cubicBezTo>
                    <a:cubicBezTo>
                      <a:pt x="448176" y="435241"/>
                      <a:pt x="494945" y="393573"/>
                      <a:pt x="508174" y="351505"/>
                    </a:cubicBezTo>
                    <a:cubicBezTo>
                      <a:pt x="549998" y="225166"/>
                      <a:pt x="591288" y="90013"/>
                      <a:pt x="695916" y="0"/>
                    </a:cubicBezTo>
                    <a:cubicBezTo>
                      <a:pt x="720904" y="197654"/>
                      <a:pt x="655962" y="396244"/>
                      <a:pt x="669325" y="595234"/>
                    </a:cubicBezTo>
                    <a:cubicBezTo>
                      <a:pt x="675605" y="971579"/>
                      <a:pt x="685226" y="1348058"/>
                      <a:pt x="707007" y="1724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29"/>
              <p:cNvSpPr/>
              <p:nvPr/>
            </p:nvSpPr>
            <p:spPr>
              <a:xfrm>
                <a:off x="4493446" y="7886985"/>
                <a:ext cx="605451" cy="2532383"/>
              </a:xfrm>
              <a:custGeom>
                <a:rect b="b" l="l" r="r" t="t"/>
                <a:pathLst>
                  <a:path extrusionOk="0" h="2532383" w="605451">
                    <a:moveTo>
                      <a:pt x="603314" y="2516891"/>
                    </a:moveTo>
                    <a:cubicBezTo>
                      <a:pt x="603448" y="2521699"/>
                      <a:pt x="604116" y="2525973"/>
                      <a:pt x="605452" y="2529979"/>
                    </a:cubicBezTo>
                    <a:cubicBezTo>
                      <a:pt x="461405" y="2530513"/>
                      <a:pt x="317358" y="2531315"/>
                      <a:pt x="173311" y="2532383"/>
                    </a:cubicBezTo>
                    <a:cubicBezTo>
                      <a:pt x="173845" y="2529578"/>
                      <a:pt x="174113" y="2526507"/>
                      <a:pt x="173845" y="2523569"/>
                    </a:cubicBezTo>
                    <a:cubicBezTo>
                      <a:pt x="167030" y="2447445"/>
                      <a:pt x="161151" y="2371054"/>
                      <a:pt x="156608" y="2294797"/>
                    </a:cubicBezTo>
                    <a:cubicBezTo>
                      <a:pt x="145116" y="2139211"/>
                      <a:pt x="131219" y="1980018"/>
                      <a:pt x="121598" y="1821227"/>
                    </a:cubicBezTo>
                    <a:cubicBezTo>
                      <a:pt x="121598" y="1820292"/>
                      <a:pt x="121464" y="1819224"/>
                      <a:pt x="121464" y="1818422"/>
                    </a:cubicBezTo>
                    <a:cubicBezTo>
                      <a:pt x="95942" y="1224524"/>
                      <a:pt x="46368" y="633162"/>
                      <a:pt x="2672" y="40332"/>
                    </a:cubicBezTo>
                    <a:cubicBezTo>
                      <a:pt x="1470" y="26977"/>
                      <a:pt x="935" y="13488"/>
                      <a:pt x="0" y="0"/>
                    </a:cubicBezTo>
                    <a:cubicBezTo>
                      <a:pt x="31669" y="33388"/>
                      <a:pt x="55855" y="73987"/>
                      <a:pt x="76567" y="114853"/>
                    </a:cubicBezTo>
                    <a:cubicBezTo>
                      <a:pt x="119727" y="194049"/>
                      <a:pt x="166095" y="273912"/>
                      <a:pt x="227161" y="340420"/>
                    </a:cubicBezTo>
                    <a:cubicBezTo>
                      <a:pt x="254287" y="369534"/>
                      <a:pt x="300655" y="375677"/>
                      <a:pt x="330720" y="347364"/>
                    </a:cubicBezTo>
                    <a:cubicBezTo>
                      <a:pt x="385373" y="306498"/>
                      <a:pt x="434279" y="258954"/>
                      <a:pt x="483587" y="212345"/>
                    </a:cubicBezTo>
                    <a:cubicBezTo>
                      <a:pt x="481983" y="260957"/>
                      <a:pt x="487996" y="324928"/>
                      <a:pt x="486927" y="338817"/>
                    </a:cubicBezTo>
                    <a:cubicBezTo>
                      <a:pt x="514855" y="748283"/>
                      <a:pt x="529821" y="1156013"/>
                      <a:pt x="558817" y="1565879"/>
                    </a:cubicBezTo>
                    <a:cubicBezTo>
                      <a:pt x="579930" y="1881592"/>
                      <a:pt x="605853" y="2199308"/>
                      <a:pt x="603314" y="25168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5799490" y="7815936"/>
                <a:ext cx="946728" cy="2595018"/>
              </a:xfrm>
              <a:custGeom>
                <a:rect b="b" l="l" r="r" t="t"/>
                <a:pathLst>
                  <a:path extrusionOk="0" h="2595018" w="946728">
                    <a:moveTo>
                      <a:pt x="946729" y="2550680"/>
                    </a:moveTo>
                    <a:cubicBezTo>
                      <a:pt x="944724" y="2550680"/>
                      <a:pt x="942987" y="2550813"/>
                      <a:pt x="940983" y="2551080"/>
                    </a:cubicBezTo>
                    <a:cubicBezTo>
                      <a:pt x="809764" y="2565103"/>
                      <a:pt x="678545" y="2578592"/>
                      <a:pt x="546924" y="2588207"/>
                    </a:cubicBezTo>
                    <a:cubicBezTo>
                      <a:pt x="468888" y="2588475"/>
                      <a:pt x="390851" y="2589142"/>
                      <a:pt x="312815" y="2590878"/>
                    </a:cubicBezTo>
                    <a:cubicBezTo>
                      <a:pt x="267917" y="2592481"/>
                      <a:pt x="223019" y="2593950"/>
                      <a:pt x="178255" y="2595018"/>
                    </a:cubicBezTo>
                    <a:cubicBezTo>
                      <a:pt x="177988" y="2591279"/>
                      <a:pt x="177720" y="2587807"/>
                      <a:pt x="177186" y="2584334"/>
                    </a:cubicBezTo>
                    <a:cubicBezTo>
                      <a:pt x="176117" y="2546673"/>
                      <a:pt x="175583" y="2509146"/>
                      <a:pt x="174246" y="2471484"/>
                    </a:cubicBezTo>
                    <a:cubicBezTo>
                      <a:pt x="163423" y="2299071"/>
                      <a:pt x="162754" y="2126390"/>
                      <a:pt x="153935" y="1953843"/>
                    </a:cubicBezTo>
                    <a:cubicBezTo>
                      <a:pt x="143913" y="1531289"/>
                      <a:pt x="113848" y="1109270"/>
                      <a:pt x="77235" y="688185"/>
                    </a:cubicBezTo>
                    <a:cubicBezTo>
                      <a:pt x="60933" y="512299"/>
                      <a:pt x="49307" y="335746"/>
                      <a:pt x="23919" y="160661"/>
                    </a:cubicBezTo>
                    <a:cubicBezTo>
                      <a:pt x="16837" y="107107"/>
                      <a:pt x="5479" y="53821"/>
                      <a:pt x="0" y="0"/>
                    </a:cubicBezTo>
                    <a:cubicBezTo>
                      <a:pt x="133491" y="41534"/>
                      <a:pt x="267783" y="81065"/>
                      <a:pt x="401274" y="122332"/>
                    </a:cubicBezTo>
                    <a:cubicBezTo>
                      <a:pt x="541847" y="159059"/>
                      <a:pt x="683889" y="190309"/>
                      <a:pt x="824596" y="227036"/>
                    </a:cubicBezTo>
                    <a:cubicBezTo>
                      <a:pt x="824329" y="228371"/>
                      <a:pt x="824195" y="229706"/>
                      <a:pt x="824062" y="230908"/>
                    </a:cubicBezTo>
                    <a:cubicBezTo>
                      <a:pt x="822057" y="268703"/>
                      <a:pt x="829941" y="306765"/>
                      <a:pt x="833282" y="344426"/>
                    </a:cubicBezTo>
                    <a:cubicBezTo>
                      <a:pt x="867890" y="721974"/>
                      <a:pt x="882723" y="1102592"/>
                      <a:pt x="920538" y="1480674"/>
                    </a:cubicBezTo>
                    <a:cubicBezTo>
                      <a:pt x="929357" y="1836318"/>
                      <a:pt x="931629" y="2194634"/>
                      <a:pt x="946729" y="2550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9"/>
              <p:cNvSpPr/>
              <p:nvPr/>
            </p:nvSpPr>
            <p:spPr>
              <a:xfrm>
                <a:off x="4665019" y="7346506"/>
                <a:ext cx="589149" cy="537273"/>
              </a:xfrm>
              <a:custGeom>
                <a:rect b="b" l="l" r="r" t="t"/>
                <a:pathLst>
                  <a:path extrusionOk="0" h="537273" w="589149">
                    <a:moveTo>
                      <a:pt x="589150" y="348700"/>
                    </a:moveTo>
                    <a:cubicBezTo>
                      <a:pt x="532760" y="393840"/>
                      <a:pt x="477306" y="440316"/>
                      <a:pt x="425727" y="491465"/>
                    </a:cubicBezTo>
                    <a:cubicBezTo>
                      <a:pt x="406218" y="506423"/>
                      <a:pt x="386709" y="521648"/>
                      <a:pt x="367734" y="537273"/>
                    </a:cubicBezTo>
                    <a:cubicBezTo>
                      <a:pt x="343147" y="500146"/>
                      <a:pt x="317892" y="463820"/>
                      <a:pt x="292103" y="426560"/>
                    </a:cubicBezTo>
                    <a:cubicBezTo>
                      <a:pt x="216338" y="332941"/>
                      <a:pt x="117188" y="260557"/>
                      <a:pt x="20044" y="190576"/>
                    </a:cubicBezTo>
                    <a:cubicBezTo>
                      <a:pt x="13362" y="186570"/>
                      <a:pt x="6681" y="182029"/>
                      <a:pt x="0" y="177756"/>
                    </a:cubicBezTo>
                    <a:cubicBezTo>
                      <a:pt x="12026" y="168273"/>
                      <a:pt x="23919" y="158925"/>
                      <a:pt x="35945" y="149576"/>
                    </a:cubicBezTo>
                    <a:cubicBezTo>
                      <a:pt x="102757" y="100964"/>
                      <a:pt x="169703" y="52752"/>
                      <a:pt x="233174" y="0"/>
                    </a:cubicBezTo>
                    <a:cubicBezTo>
                      <a:pt x="233308" y="534"/>
                      <a:pt x="233575" y="1068"/>
                      <a:pt x="233976" y="1469"/>
                    </a:cubicBezTo>
                    <a:cubicBezTo>
                      <a:pt x="240256" y="12019"/>
                      <a:pt x="249209" y="19632"/>
                      <a:pt x="258296" y="27778"/>
                    </a:cubicBezTo>
                    <a:cubicBezTo>
                      <a:pt x="310543" y="72250"/>
                      <a:pt x="371743" y="105104"/>
                      <a:pt x="422921" y="151179"/>
                    </a:cubicBezTo>
                    <a:cubicBezTo>
                      <a:pt x="479845" y="213146"/>
                      <a:pt x="537303" y="281257"/>
                      <a:pt x="589150" y="348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9"/>
              <p:cNvSpPr/>
              <p:nvPr/>
            </p:nvSpPr>
            <p:spPr>
              <a:xfrm>
                <a:off x="3363652" y="7335154"/>
                <a:ext cx="630172" cy="647719"/>
              </a:xfrm>
              <a:custGeom>
                <a:rect b="b" l="l" r="r" t="t"/>
                <a:pathLst>
                  <a:path extrusionOk="0" h="647719" w="630172">
                    <a:moveTo>
                      <a:pt x="630172" y="219023"/>
                    </a:moveTo>
                    <a:cubicBezTo>
                      <a:pt x="623491" y="226635"/>
                      <a:pt x="617211" y="234648"/>
                      <a:pt x="610797" y="241593"/>
                    </a:cubicBezTo>
                    <a:cubicBezTo>
                      <a:pt x="563761" y="299820"/>
                      <a:pt x="520868" y="361120"/>
                      <a:pt x="476237" y="421084"/>
                    </a:cubicBezTo>
                    <a:cubicBezTo>
                      <a:pt x="430137" y="482785"/>
                      <a:pt x="383769" y="544485"/>
                      <a:pt x="339539" y="607521"/>
                    </a:cubicBezTo>
                    <a:cubicBezTo>
                      <a:pt x="332992" y="619140"/>
                      <a:pt x="322569" y="633163"/>
                      <a:pt x="313616" y="647720"/>
                    </a:cubicBezTo>
                    <a:cubicBezTo>
                      <a:pt x="213398" y="589625"/>
                      <a:pt x="114783" y="528325"/>
                      <a:pt x="14565" y="470365"/>
                    </a:cubicBezTo>
                    <a:cubicBezTo>
                      <a:pt x="9621" y="467159"/>
                      <a:pt x="4810" y="463954"/>
                      <a:pt x="0" y="460749"/>
                    </a:cubicBezTo>
                    <a:cubicBezTo>
                      <a:pt x="5612" y="449263"/>
                      <a:pt x="10824" y="437511"/>
                      <a:pt x="16970" y="428964"/>
                    </a:cubicBezTo>
                    <a:cubicBezTo>
                      <a:pt x="57325" y="354309"/>
                      <a:pt x="96477" y="278052"/>
                      <a:pt x="154737" y="215417"/>
                    </a:cubicBezTo>
                    <a:cubicBezTo>
                      <a:pt x="166229" y="195651"/>
                      <a:pt x="295978" y="77726"/>
                      <a:pt x="326311" y="21769"/>
                    </a:cubicBezTo>
                    <a:cubicBezTo>
                      <a:pt x="331522" y="18831"/>
                      <a:pt x="336199" y="14156"/>
                      <a:pt x="340208" y="10283"/>
                    </a:cubicBezTo>
                    <a:cubicBezTo>
                      <a:pt x="343682" y="6544"/>
                      <a:pt x="349294" y="4407"/>
                      <a:pt x="351699" y="0"/>
                    </a:cubicBezTo>
                    <a:cubicBezTo>
                      <a:pt x="393123" y="31651"/>
                      <a:pt x="437352" y="60632"/>
                      <a:pt x="475168" y="94954"/>
                    </a:cubicBezTo>
                    <a:cubicBezTo>
                      <a:pt x="526747" y="136088"/>
                      <a:pt x="578460" y="177488"/>
                      <a:pt x="630172" y="219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9"/>
              <p:cNvSpPr/>
              <p:nvPr/>
            </p:nvSpPr>
            <p:spPr>
              <a:xfrm>
                <a:off x="1787000" y="8013590"/>
                <a:ext cx="558166" cy="2406445"/>
              </a:xfrm>
              <a:custGeom>
                <a:rect b="b" l="l" r="r" t="t"/>
                <a:pathLst>
                  <a:path extrusionOk="0" h="2406445" w="558166">
                    <a:moveTo>
                      <a:pt x="558166" y="2406445"/>
                    </a:moveTo>
                    <a:cubicBezTo>
                      <a:pt x="486009" y="2405911"/>
                      <a:pt x="413718" y="2405243"/>
                      <a:pt x="341428" y="2404709"/>
                    </a:cubicBezTo>
                    <a:cubicBezTo>
                      <a:pt x="264326" y="2405110"/>
                      <a:pt x="187225" y="2404442"/>
                      <a:pt x="110124" y="2402840"/>
                    </a:cubicBezTo>
                    <a:cubicBezTo>
                      <a:pt x="110257" y="2376931"/>
                      <a:pt x="103443" y="2347416"/>
                      <a:pt x="104912" y="2325914"/>
                    </a:cubicBezTo>
                    <a:cubicBezTo>
                      <a:pt x="91951" y="2167524"/>
                      <a:pt x="91550" y="2008465"/>
                      <a:pt x="83132" y="1849807"/>
                    </a:cubicBezTo>
                    <a:cubicBezTo>
                      <a:pt x="65627" y="1629315"/>
                      <a:pt x="57877" y="1407755"/>
                      <a:pt x="48256" y="1186729"/>
                    </a:cubicBezTo>
                    <a:cubicBezTo>
                      <a:pt x="24070" y="862870"/>
                      <a:pt x="-6129" y="538609"/>
                      <a:pt x="1086" y="213146"/>
                    </a:cubicBezTo>
                    <a:cubicBezTo>
                      <a:pt x="17" y="203798"/>
                      <a:pt x="3091" y="190042"/>
                      <a:pt x="3358" y="177889"/>
                    </a:cubicBezTo>
                    <a:cubicBezTo>
                      <a:pt x="31419" y="165069"/>
                      <a:pt x="62687" y="150912"/>
                      <a:pt x="97563" y="134619"/>
                    </a:cubicBezTo>
                    <a:cubicBezTo>
                      <a:pt x="201656" y="87743"/>
                      <a:pt x="306685" y="43003"/>
                      <a:pt x="412382" y="0"/>
                    </a:cubicBezTo>
                    <a:cubicBezTo>
                      <a:pt x="413852" y="187906"/>
                      <a:pt x="416257" y="375944"/>
                      <a:pt x="433227" y="563316"/>
                    </a:cubicBezTo>
                    <a:cubicBezTo>
                      <a:pt x="445254" y="810651"/>
                      <a:pt x="455810" y="1062260"/>
                      <a:pt x="476388" y="1309462"/>
                    </a:cubicBezTo>
                    <a:cubicBezTo>
                      <a:pt x="495229" y="1524478"/>
                      <a:pt x="515006" y="1739628"/>
                      <a:pt x="530640" y="1954911"/>
                    </a:cubicBezTo>
                    <a:cubicBezTo>
                      <a:pt x="543067" y="2101016"/>
                      <a:pt x="543601" y="2257937"/>
                      <a:pt x="558166" y="24064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9"/>
              <p:cNvSpPr/>
              <p:nvPr/>
            </p:nvSpPr>
            <p:spPr>
              <a:xfrm>
                <a:off x="2831693" y="7706157"/>
                <a:ext cx="786780" cy="2720822"/>
              </a:xfrm>
              <a:custGeom>
                <a:rect b="b" l="l" r="r" t="t"/>
                <a:pathLst>
                  <a:path extrusionOk="0" h="2720822" w="786780">
                    <a:moveTo>
                      <a:pt x="786780" y="2720823"/>
                    </a:moveTo>
                    <a:cubicBezTo>
                      <a:pt x="785845" y="2720823"/>
                      <a:pt x="785043" y="2720823"/>
                      <a:pt x="784108" y="2720823"/>
                    </a:cubicBezTo>
                    <a:cubicBezTo>
                      <a:pt x="569373" y="2720823"/>
                      <a:pt x="354906" y="2719888"/>
                      <a:pt x="140172" y="2718686"/>
                    </a:cubicBezTo>
                    <a:cubicBezTo>
                      <a:pt x="136564" y="2683162"/>
                      <a:pt x="131086" y="2647504"/>
                      <a:pt x="128814" y="2611846"/>
                    </a:cubicBezTo>
                    <a:cubicBezTo>
                      <a:pt x="114917" y="2449181"/>
                      <a:pt x="99417" y="2286517"/>
                      <a:pt x="86321" y="2123853"/>
                    </a:cubicBezTo>
                    <a:cubicBezTo>
                      <a:pt x="71088" y="1785836"/>
                      <a:pt x="46101" y="1448622"/>
                      <a:pt x="34342" y="1110472"/>
                    </a:cubicBezTo>
                    <a:cubicBezTo>
                      <a:pt x="18574" y="791019"/>
                      <a:pt x="27660" y="470899"/>
                      <a:pt x="4276" y="151847"/>
                    </a:cubicBezTo>
                    <a:cubicBezTo>
                      <a:pt x="2405" y="128742"/>
                      <a:pt x="2272" y="105238"/>
                      <a:pt x="0" y="82133"/>
                    </a:cubicBezTo>
                    <a:cubicBezTo>
                      <a:pt x="83248" y="56625"/>
                      <a:pt x="166229" y="30316"/>
                      <a:pt x="247873" y="0"/>
                    </a:cubicBezTo>
                    <a:cubicBezTo>
                      <a:pt x="266982" y="21769"/>
                      <a:pt x="294642" y="43137"/>
                      <a:pt x="329251" y="64238"/>
                    </a:cubicBezTo>
                    <a:cubicBezTo>
                      <a:pt x="451383" y="140228"/>
                      <a:pt x="572580" y="217821"/>
                      <a:pt x="697519" y="289137"/>
                    </a:cubicBezTo>
                    <a:cubicBezTo>
                      <a:pt x="678678" y="776729"/>
                      <a:pt x="713020" y="1264322"/>
                      <a:pt x="736404" y="1750980"/>
                    </a:cubicBezTo>
                    <a:cubicBezTo>
                      <a:pt x="756982" y="2073771"/>
                      <a:pt x="753508" y="2398699"/>
                      <a:pt x="786780" y="27208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9"/>
              <p:cNvSpPr/>
              <p:nvPr/>
            </p:nvSpPr>
            <p:spPr>
              <a:xfrm>
                <a:off x="4314589" y="7799909"/>
                <a:ext cx="267850" cy="2621194"/>
              </a:xfrm>
              <a:custGeom>
                <a:rect b="b" l="l" r="r" t="t"/>
                <a:pathLst>
                  <a:path extrusionOk="0" h="2621194" w="267850">
                    <a:moveTo>
                      <a:pt x="267851" y="2619992"/>
                    </a:moveTo>
                    <a:cubicBezTo>
                      <a:pt x="203444" y="2620393"/>
                      <a:pt x="139170" y="2620794"/>
                      <a:pt x="74763" y="2621195"/>
                    </a:cubicBezTo>
                    <a:cubicBezTo>
                      <a:pt x="76634" y="2597823"/>
                      <a:pt x="71690" y="2572315"/>
                      <a:pt x="73962" y="2549745"/>
                    </a:cubicBezTo>
                    <a:cubicBezTo>
                      <a:pt x="73828" y="2462937"/>
                      <a:pt x="71957" y="2376396"/>
                      <a:pt x="67414" y="2289722"/>
                    </a:cubicBezTo>
                    <a:cubicBezTo>
                      <a:pt x="52448" y="1987898"/>
                      <a:pt x="31068" y="1686074"/>
                      <a:pt x="21046" y="1384117"/>
                    </a:cubicBezTo>
                    <a:cubicBezTo>
                      <a:pt x="14499" y="1158550"/>
                      <a:pt x="2339" y="933250"/>
                      <a:pt x="3274" y="707550"/>
                    </a:cubicBezTo>
                    <a:cubicBezTo>
                      <a:pt x="-5679" y="575736"/>
                      <a:pt x="5011" y="444856"/>
                      <a:pt x="19844" y="313977"/>
                    </a:cubicBezTo>
                    <a:cubicBezTo>
                      <a:pt x="25055" y="210743"/>
                      <a:pt x="52582" y="100297"/>
                      <a:pt x="19710" y="0"/>
                    </a:cubicBezTo>
                    <a:cubicBezTo>
                      <a:pt x="61134" y="2938"/>
                      <a:pt x="98682" y="29114"/>
                      <a:pt x="134360" y="48746"/>
                    </a:cubicBezTo>
                    <a:cubicBezTo>
                      <a:pt x="139304" y="52085"/>
                      <a:pt x="144248" y="55691"/>
                      <a:pt x="148925" y="59430"/>
                    </a:cubicBezTo>
                    <a:cubicBezTo>
                      <a:pt x="138101" y="237853"/>
                      <a:pt x="145718" y="416944"/>
                      <a:pt x="153869" y="595368"/>
                    </a:cubicBezTo>
                    <a:cubicBezTo>
                      <a:pt x="166429" y="856593"/>
                      <a:pt x="177521" y="1113944"/>
                      <a:pt x="194357" y="1375569"/>
                    </a:cubicBezTo>
                    <a:cubicBezTo>
                      <a:pt x="203978" y="1701967"/>
                      <a:pt x="220147" y="2027028"/>
                      <a:pt x="247940" y="2352624"/>
                    </a:cubicBezTo>
                    <a:cubicBezTo>
                      <a:pt x="251281" y="2402305"/>
                      <a:pt x="254622" y="2457194"/>
                      <a:pt x="257829" y="2512484"/>
                    </a:cubicBezTo>
                    <a:cubicBezTo>
                      <a:pt x="259833" y="2542934"/>
                      <a:pt x="263708" y="2573116"/>
                      <a:pt x="265980" y="2603566"/>
                    </a:cubicBezTo>
                    <a:cubicBezTo>
                      <a:pt x="266114" y="2609175"/>
                      <a:pt x="266648" y="2614650"/>
                      <a:pt x="267851" y="26199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9"/>
              <p:cNvSpPr/>
              <p:nvPr/>
            </p:nvSpPr>
            <p:spPr>
              <a:xfrm>
                <a:off x="5009770" y="7696007"/>
                <a:ext cx="882589" cy="2720689"/>
              </a:xfrm>
              <a:custGeom>
                <a:rect b="b" l="l" r="r" t="t"/>
                <a:pathLst>
                  <a:path extrusionOk="0" h="2720689" w="882589">
                    <a:moveTo>
                      <a:pt x="828338" y="1186996"/>
                    </a:moveTo>
                    <a:cubicBezTo>
                      <a:pt x="855864" y="1696491"/>
                      <a:pt x="864416" y="2206921"/>
                      <a:pt x="882589" y="2716816"/>
                    </a:cubicBezTo>
                    <a:cubicBezTo>
                      <a:pt x="799876" y="2718419"/>
                      <a:pt x="717295" y="2719221"/>
                      <a:pt x="634582" y="2719488"/>
                    </a:cubicBezTo>
                    <a:cubicBezTo>
                      <a:pt x="633780" y="2719488"/>
                      <a:pt x="632845" y="2719488"/>
                      <a:pt x="632043" y="2719488"/>
                    </a:cubicBezTo>
                    <a:cubicBezTo>
                      <a:pt x="604383" y="2719354"/>
                      <a:pt x="576723" y="2719354"/>
                      <a:pt x="548929" y="2719354"/>
                    </a:cubicBezTo>
                    <a:cubicBezTo>
                      <a:pt x="529420" y="2719221"/>
                      <a:pt x="509644" y="2719221"/>
                      <a:pt x="490134" y="2719488"/>
                    </a:cubicBezTo>
                    <a:cubicBezTo>
                      <a:pt x="476905" y="2719488"/>
                      <a:pt x="463677" y="2719488"/>
                      <a:pt x="450448" y="2719621"/>
                    </a:cubicBezTo>
                    <a:cubicBezTo>
                      <a:pt x="357445" y="2719888"/>
                      <a:pt x="264443" y="2720155"/>
                      <a:pt x="171440" y="2720689"/>
                    </a:cubicBezTo>
                    <a:cubicBezTo>
                      <a:pt x="172509" y="2716816"/>
                      <a:pt x="173177" y="2712543"/>
                      <a:pt x="173311" y="2708002"/>
                    </a:cubicBezTo>
                    <a:cubicBezTo>
                      <a:pt x="172242" y="2522768"/>
                      <a:pt x="167565" y="2345413"/>
                      <a:pt x="153134" y="2159110"/>
                    </a:cubicBezTo>
                    <a:cubicBezTo>
                      <a:pt x="120396" y="1751647"/>
                      <a:pt x="91266" y="1344719"/>
                      <a:pt x="58528" y="937391"/>
                    </a:cubicBezTo>
                    <a:cubicBezTo>
                      <a:pt x="58394" y="936723"/>
                      <a:pt x="58394" y="936189"/>
                      <a:pt x="58394" y="935387"/>
                    </a:cubicBezTo>
                    <a:cubicBezTo>
                      <a:pt x="45031" y="749886"/>
                      <a:pt x="31268" y="558775"/>
                      <a:pt x="0" y="374742"/>
                    </a:cubicBezTo>
                    <a:cubicBezTo>
                      <a:pt x="146319" y="255348"/>
                      <a:pt x="297582" y="136889"/>
                      <a:pt x="428533" y="0"/>
                    </a:cubicBezTo>
                    <a:cubicBezTo>
                      <a:pt x="542248" y="41267"/>
                      <a:pt x="657165" y="78795"/>
                      <a:pt x="772616" y="114586"/>
                    </a:cubicBezTo>
                    <a:cubicBezTo>
                      <a:pt x="768207" y="188841"/>
                      <a:pt x="779698" y="264430"/>
                      <a:pt x="783306" y="338283"/>
                    </a:cubicBezTo>
                    <a:cubicBezTo>
                      <a:pt x="798539" y="621010"/>
                      <a:pt x="810432" y="904270"/>
                      <a:pt x="828338" y="11869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9"/>
              <p:cNvSpPr/>
              <p:nvPr/>
            </p:nvSpPr>
            <p:spPr>
              <a:xfrm>
                <a:off x="6647203" y="8049115"/>
                <a:ext cx="976117" cy="2352624"/>
              </a:xfrm>
              <a:custGeom>
                <a:rect b="b" l="l" r="r" t="t"/>
                <a:pathLst>
                  <a:path extrusionOk="0" h="2352624" w="976117">
                    <a:moveTo>
                      <a:pt x="930961" y="1694622"/>
                    </a:moveTo>
                    <a:cubicBezTo>
                      <a:pt x="959824" y="1884664"/>
                      <a:pt x="989622" y="2078312"/>
                      <a:pt x="969578" y="2270892"/>
                    </a:cubicBezTo>
                    <a:cubicBezTo>
                      <a:pt x="910516" y="2305348"/>
                      <a:pt x="837691" y="2299204"/>
                      <a:pt x="771547" y="2302677"/>
                    </a:cubicBezTo>
                    <a:cubicBezTo>
                      <a:pt x="701795" y="2306416"/>
                      <a:pt x="631910" y="2308152"/>
                      <a:pt x="562291" y="2314963"/>
                    </a:cubicBezTo>
                    <a:cubicBezTo>
                      <a:pt x="451650" y="2329921"/>
                      <a:pt x="340208" y="2337266"/>
                      <a:pt x="229567" y="2351823"/>
                    </a:cubicBezTo>
                    <a:cubicBezTo>
                      <a:pt x="215269" y="2352224"/>
                      <a:pt x="201105" y="2352358"/>
                      <a:pt x="186940" y="2352624"/>
                    </a:cubicBezTo>
                    <a:cubicBezTo>
                      <a:pt x="184535" y="2198507"/>
                      <a:pt x="166496" y="2050934"/>
                      <a:pt x="169035" y="1893612"/>
                    </a:cubicBezTo>
                    <a:cubicBezTo>
                      <a:pt x="162621" y="1681400"/>
                      <a:pt x="157543" y="1469188"/>
                      <a:pt x="150194" y="1257244"/>
                    </a:cubicBezTo>
                    <a:cubicBezTo>
                      <a:pt x="130818" y="1048104"/>
                      <a:pt x="107167" y="839631"/>
                      <a:pt x="90864" y="630225"/>
                    </a:cubicBezTo>
                    <a:cubicBezTo>
                      <a:pt x="62135" y="422019"/>
                      <a:pt x="63739" y="207537"/>
                      <a:pt x="2004" y="5209"/>
                    </a:cubicBezTo>
                    <a:cubicBezTo>
                      <a:pt x="1336" y="3472"/>
                      <a:pt x="668" y="1736"/>
                      <a:pt x="0" y="0"/>
                    </a:cubicBezTo>
                    <a:cubicBezTo>
                      <a:pt x="46101" y="12153"/>
                      <a:pt x="91800" y="24974"/>
                      <a:pt x="137366" y="38863"/>
                    </a:cubicBezTo>
                    <a:cubicBezTo>
                      <a:pt x="242929" y="78261"/>
                      <a:pt x="350497" y="120863"/>
                      <a:pt x="436016" y="196319"/>
                    </a:cubicBezTo>
                    <a:cubicBezTo>
                      <a:pt x="689368" y="449397"/>
                      <a:pt x="755913" y="818931"/>
                      <a:pt x="834751" y="1154410"/>
                    </a:cubicBezTo>
                    <a:cubicBezTo>
                      <a:pt x="870563" y="1333768"/>
                      <a:pt x="902900" y="1513928"/>
                      <a:pt x="930961" y="16946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9"/>
              <p:cNvSpPr/>
              <p:nvPr/>
            </p:nvSpPr>
            <p:spPr>
              <a:xfrm>
                <a:off x="4390288" y="7555913"/>
                <a:ext cx="578994" cy="601511"/>
              </a:xfrm>
              <a:custGeom>
                <a:rect b="b" l="l" r="r" t="t"/>
                <a:pathLst>
                  <a:path extrusionOk="0" h="601511" w="578994">
                    <a:moveTo>
                      <a:pt x="469957" y="217821"/>
                    </a:moveTo>
                    <a:cubicBezTo>
                      <a:pt x="512850" y="268169"/>
                      <a:pt x="543851" y="326798"/>
                      <a:pt x="578994" y="382622"/>
                    </a:cubicBezTo>
                    <a:cubicBezTo>
                      <a:pt x="506303" y="448329"/>
                      <a:pt x="439758" y="520579"/>
                      <a:pt x="383368" y="601244"/>
                    </a:cubicBezTo>
                    <a:cubicBezTo>
                      <a:pt x="383368" y="601378"/>
                      <a:pt x="383235" y="601378"/>
                      <a:pt x="383235" y="601511"/>
                    </a:cubicBezTo>
                    <a:cubicBezTo>
                      <a:pt x="247606" y="442987"/>
                      <a:pt x="224222" y="238655"/>
                      <a:pt x="0" y="167739"/>
                    </a:cubicBezTo>
                    <a:cubicBezTo>
                      <a:pt x="83381" y="118993"/>
                      <a:pt x="159147" y="59697"/>
                      <a:pt x="234644" y="0"/>
                    </a:cubicBezTo>
                    <a:cubicBezTo>
                      <a:pt x="253886" y="18163"/>
                      <a:pt x="276602" y="33254"/>
                      <a:pt x="296112" y="51684"/>
                    </a:cubicBezTo>
                    <a:cubicBezTo>
                      <a:pt x="354238" y="103368"/>
                      <a:pt x="415304" y="157322"/>
                      <a:pt x="469957" y="2178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>
                <a:off x="4920108" y="7309913"/>
                <a:ext cx="493474" cy="333742"/>
              </a:xfrm>
              <a:custGeom>
                <a:rect b="b" l="l" r="r" t="t"/>
                <a:pathLst>
                  <a:path extrusionOk="0" h="333742" w="493474">
                    <a:moveTo>
                      <a:pt x="493475" y="257753"/>
                    </a:moveTo>
                    <a:cubicBezTo>
                      <a:pt x="462340" y="283528"/>
                      <a:pt x="430671" y="308635"/>
                      <a:pt x="399002" y="333743"/>
                    </a:cubicBezTo>
                    <a:cubicBezTo>
                      <a:pt x="335263" y="271642"/>
                      <a:pt x="280611" y="200326"/>
                      <a:pt x="213131" y="142231"/>
                    </a:cubicBezTo>
                    <a:cubicBezTo>
                      <a:pt x="152866" y="95088"/>
                      <a:pt x="82847" y="62235"/>
                      <a:pt x="16302" y="25108"/>
                    </a:cubicBezTo>
                    <a:cubicBezTo>
                      <a:pt x="10957" y="22303"/>
                      <a:pt x="5612" y="20033"/>
                      <a:pt x="0" y="18163"/>
                    </a:cubicBezTo>
                    <a:cubicBezTo>
                      <a:pt x="6948" y="12153"/>
                      <a:pt x="14030" y="6143"/>
                      <a:pt x="20979" y="0"/>
                    </a:cubicBezTo>
                    <a:cubicBezTo>
                      <a:pt x="203243" y="33254"/>
                      <a:pt x="345953" y="152782"/>
                      <a:pt x="493475" y="2577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29"/>
              <p:cNvSpPr/>
              <p:nvPr/>
            </p:nvSpPr>
            <p:spPr>
              <a:xfrm>
                <a:off x="3747822" y="7581688"/>
                <a:ext cx="478642" cy="572397"/>
              </a:xfrm>
              <a:custGeom>
                <a:rect b="b" l="l" r="r" t="t"/>
                <a:pathLst>
                  <a:path extrusionOk="0" h="572397" w="478642">
                    <a:moveTo>
                      <a:pt x="420516" y="112984"/>
                    </a:moveTo>
                    <a:cubicBezTo>
                      <a:pt x="436684" y="128208"/>
                      <a:pt x="460737" y="150378"/>
                      <a:pt x="478642" y="168808"/>
                    </a:cubicBezTo>
                    <a:cubicBezTo>
                      <a:pt x="413033" y="205000"/>
                      <a:pt x="345820" y="313577"/>
                      <a:pt x="320565" y="360319"/>
                    </a:cubicBezTo>
                    <a:cubicBezTo>
                      <a:pt x="285154" y="427361"/>
                      <a:pt x="265779" y="501348"/>
                      <a:pt x="240257" y="572397"/>
                    </a:cubicBezTo>
                    <a:cubicBezTo>
                      <a:pt x="161685" y="524720"/>
                      <a:pt x="82446" y="477576"/>
                      <a:pt x="0" y="436843"/>
                    </a:cubicBezTo>
                    <a:cubicBezTo>
                      <a:pt x="134" y="436710"/>
                      <a:pt x="134" y="436576"/>
                      <a:pt x="134" y="436443"/>
                    </a:cubicBezTo>
                    <a:cubicBezTo>
                      <a:pt x="21781" y="387697"/>
                      <a:pt x="53316" y="344159"/>
                      <a:pt x="82580" y="299687"/>
                    </a:cubicBezTo>
                    <a:cubicBezTo>
                      <a:pt x="148991" y="203397"/>
                      <a:pt x="218743" y="101231"/>
                      <a:pt x="280077" y="534"/>
                    </a:cubicBezTo>
                    <a:cubicBezTo>
                      <a:pt x="280210" y="401"/>
                      <a:pt x="280210" y="134"/>
                      <a:pt x="280344" y="0"/>
                    </a:cubicBezTo>
                    <a:cubicBezTo>
                      <a:pt x="327112" y="37528"/>
                      <a:pt x="373881" y="75189"/>
                      <a:pt x="420516" y="1129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29"/>
              <p:cNvSpPr/>
              <p:nvPr/>
            </p:nvSpPr>
            <p:spPr>
              <a:xfrm>
                <a:off x="3133684" y="7227646"/>
                <a:ext cx="548661" cy="525921"/>
              </a:xfrm>
              <a:custGeom>
                <a:rect b="b" l="l" r="r" t="t"/>
                <a:pathLst>
                  <a:path extrusionOk="0" h="525921" w="548661">
                    <a:moveTo>
                      <a:pt x="548662" y="81065"/>
                    </a:moveTo>
                    <a:cubicBezTo>
                      <a:pt x="536903" y="84671"/>
                      <a:pt x="525946" y="100296"/>
                      <a:pt x="527549" y="113919"/>
                    </a:cubicBezTo>
                    <a:cubicBezTo>
                      <a:pt x="490669" y="139961"/>
                      <a:pt x="459000" y="175752"/>
                      <a:pt x="423990" y="204065"/>
                    </a:cubicBezTo>
                    <a:cubicBezTo>
                      <a:pt x="367066" y="255616"/>
                      <a:pt x="310008" y="307967"/>
                      <a:pt x="262438" y="368733"/>
                    </a:cubicBezTo>
                    <a:cubicBezTo>
                      <a:pt x="248007" y="394508"/>
                      <a:pt x="190147" y="466892"/>
                      <a:pt x="164224" y="525921"/>
                    </a:cubicBezTo>
                    <a:cubicBezTo>
                      <a:pt x="129215" y="503619"/>
                      <a:pt x="93938" y="481850"/>
                      <a:pt x="58260" y="460482"/>
                    </a:cubicBezTo>
                    <a:cubicBezTo>
                      <a:pt x="37014" y="444856"/>
                      <a:pt x="10957" y="430166"/>
                      <a:pt x="0" y="404925"/>
                    </a:cubicBezTo>
                    <a:cubicBezTo>
                      <a:pt x="104628" y="292743"/>
                      <a:pt x="219812" y="197254"/>
                      <a:pt x="339139" y="98961"/>
                    </a:cubicBezTo>
                    <a:cubicBezTo>
                      <a:pt x="384705" y="65707"/>
                      <a:pt x="432141" y="34590"/>
                      <a:pt x="476772" y="0"/>
                    </a:cubicBezTo>
                    <a:cubicBezTo>
                      <a:pt x="495880" y="31251"/>
                      <a:pt x="521001" y="57427"/>
                      <a:pt x="548662" y="810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8" name="Google Shape;1058;p29"/>
              <p:cNvGrpSpPr/>
              <p:nvPr/>
            </p:nvGrpSpPr>
            <p:grpSpPr>
              <a:xfrm>
                <a:off x="1028699" y="3924939"/>
                <a:ext cx="6681248" cy="6587646"/>
                <a:chOff x="1028699" y="3924939"/>
                <a:chExt cx="6681248" cy="6587646"/>
              </a:xfrm>
            </p:grpSpPr>
            <p:sp>
              <p:nvSpPr>
                <p:cNvPr id="1059" name="Google Shape;1059;p29"/>
                <p:cNvSpPr/>
                <p:nvPr/>
              </p:nvSpPr>
              <p:spPr>
                <a:xfrm>
                  <a:off x="1028699" y="3924939"/>
                  <a:ext cx="6681248" cy="6587646"/>
                </a:xfrm>
                <a:custGeom>
                  <a:rect b="b" l="l" r="r" t="t"/>
                  <a:pathLst>
                    <a:path extrusionOk="0" h="6587646" w="6681248">
                      <a:moveTo>
                        <a:pt x="6679882" y="6235608"/>
                      </a:moveTo>
                      <a:cubicBezTo>
                        <a:pt x="6675606" y="6116615"/>
                        <a:pt x="6665451" y="5997488"/>
                        <a:pt x="6646610" y="5879830"/>
                      </a:cubicBezTo>
                      <a:cubicBezTo>
                        <a:pt x="6608928" y="5638371"/>
                        <a:pt x="6568707" y="5397179"/>
                        <a:pt x="6515257" y="5158658"/>
                      </a:cubicBezTo>
                      <a:cubicBezTo>
                        <a:pt x="6440160" y="4844146"/>
                        <a:pt x="6360119" y="4509068"/>
                        <a:pt x="6127212" y="4270280"/>
                      </a:cubicBezTo>
                      <a:cubicBezTo>
                        <a:pt x="5975682" y="4130720"/>
                        <a:pt x="5769767" y="4070221"/>
                        <a:pt x="5573339" y="4024547"/>
                      </a:cubicBezTo>
                      <a:cubicBezTo>
                        <a:pt x="5337358" y="3967254"/>
                        <a:pt x="5102580" y="3907157"/>
                        <a:pt x="4871677" y="3831968"/>
                      </a:cubicBezTo>
                      <a:cubicBezTo>
                        <a:pt x="4736717" y="3790434"/>
                        <a:pt x="4601623" y="3748098"/>
                        <a:pt x="4467998" y="3702157"/>
                      </a:cubicBezTo>
                      <a:cubicBezTo>
                        <a:pt x="4490848" y="3665964"/>
                        <a:pt x="4503810" y="3621893"/>
                        <a:pt x="4464391" y="3593313"/>
                      </a:cubicBezTo>
                      <a:cubicBezTo>
                        <a:pt x="4392901" y="3542831"/>
                        <a:pt x="4323016" y="3490078"/>
                        <a:pt x="4250191" y="3441333"/>
                      </a:cubicBezTo>
                      <a:cubicBezTo>
                        <a:pt x="4163736" y="3379499"/>
                        <a:pt x="4067125" y="3333958"/>
                        <a:pt x="3963700" y="3308851"/>
                      </a:cubicBezTo>
                      <a:cubicBezTo>
                        <a:pt x="3916664" y="3292290"/>
                        <a:pt x="3875909" y="3296965"/>
                        <a:pt x="3841968" y="3335427"/>
                      </a:cubicBezTo>
                      <a:cubicBezTo>
                        <a:pt x="3837158" y="3340102"/>
                        <a:pt x="3832214" y="3344375"/>
                        <a:pt x="3827403" y="3348916"/>
                      </a:cubicBezTo>
                      <a:cubicBezTo>
                        <a:pt x="3778630" y="3247417"/>
                        <a:pt x="3778630" y="3122948"/>
                        <a:pt x="3762194" y="2971369"/>
                      </a:cubicBezTo>
                      <a:cubicBezTo>
                        <a:pt x="3759789" y="2955610"/>
                        <a:pt x="3752974" y="2842092"/>
                        <a:pt x="3737741" y="2780659"/>
                      </a:cubicBezTo>
                      <a:cubicBezTo>
                        <a:pt x="3794799" y="2736854"/>
                        <a:pt x="3846511" y="2687708"/>
                        <a:pt x="3890741" y="2634020"/>
                      </a:cubicBezTo>
                      <a:cubicBezTo>
                        <a:pt x="3956751" y="2541203"/>
                        <a:pt x="4014745" y="2442642"/>
                        <a:pt x="4064453" y="2340076"/>
                      </a:cubicBezTo>
                      <a:cubicBezTo>
                        <a:pt x="4115631" y="2355968"/>
                        <a:pt x="4216651" y="2311630"/>
                        <a:pt x="4246182" y="2287457"/>
                      </a:cubicBezTo>
                      <a:cubicBezTo>
                        <a:pt x="4413346" y="2160317"/>
                        <a:pt x="4524121" y="1946770"/>
                        <a:pt x="4493254" y="1733623"/>
                      </a:cubicBezTo>
                      <a:cubicBezTo>
                        <a:pt x="4491516" y="1686614"/>
                        <a:pt x="4478688" y="1648418"/>
                        <a:pt x="4459580" y="1619972"/>
                      </a:cubicBezTo>
                      <a:cubicBezTo>
                        <a:pt x="4459847" y="1562679"/>
                        <a:pt x="4450226" y="1507255"/>
                        <a:pt x="4428579" y="1458776"/>
                      </a:cubicBezTo>
                      <a:cubicBezTo>
                        <a:pt x="4398915" y="1405490"/>
                        <a:pt x="4355219" y="1367428"/>
                        <a:pt x="4304576" y="1338848"/>
                      </a:cubicBezTo>
                      <a:cubicBezTo>
                        <a:pt x="4296692" y="1246965"/>
                        <a:pt x="4282394" y="1155751"/>
                        <a:pt x="4259945" y="1066138"/>
                      </a:cubicBezTo>
                      <a:cubicBezTo>
                        <a:pt x="4244578" y="979063"/>
                        <a:pt x="4219992" y="892523"/>
                        <a:pt x="4181775" y="813060"/>
                      </a:cubicBezTo>
                      <a:cubicBezTo>
                        <a:pt x="4188990" y="813194"/>
                        <a:pt x="4196340" y="813194"/>
                        <a:pt x="4203689" y="813060"/>
                      </a:cubicBezTo>
                      <a:cubicBezTo>
                        <a:pt x="4234022" y="818135"/>
                        <a:pt x="4270234" y="797301"/>
                        <a:pt x="4263687" y="762979"/>
                      </a:cubicBezTo>
                      <a:cubicBezTo>
                        <a:pt x="4252462" y="726787"/>
                        <a:pt x="4222530" y="709559"/>
                        <a:pt x="4198077" y="679910"/>
                      </a:cubicBezTo>
                      <a:cubicBezTo>
                        <a:pt x="4136075" y="610731"/>
                        <a:pt x="4076211" y="534207"/>
                        <a:pt x="4030512" y="452340"/>
                      </a:cubicBezTo>
                      <a:cubicBezTo>
                        <a:pt x="3921608" y="237992"/>
                        <a:pt x="3703400" y="75995"/>
                        <a:pt x="3454591" y="101370"/>
                      </a:cubicBezTo>
                      <a:cubicBezTo>
                        <a:pt x="3380162" y="37132"/>
                        <a:pt x="3274866" y="29920"/>
                        <a:pt x="3181864" y="11624"/>
                      </a:cubicBezTo>
                      <a:cubicBezTo>
                        <a:pt x="3080710" y="-6005"/>
                        <a:pt x="2975548" y="-796"/>
                        <a:pt x="2873592" y="8953"/>
                      </a:cubicBezTo>
                      <a:cubicBezTo>
                        <a:pt x="2783797" y="26315"/>
                        <a:pt x="2696674" y="57699"/>
                        <a:pt x="2615029" y="98699"/>
                      </a:cubicBezTo>
                      <a:cubicBezTo>
                        <a:pt x="2528173" y="128614"/>
                        <a:pt x="2471650" y="201266"/>
                        <a:pt x="2404972" y="260028"/>
                      </a:cubicBezTo>
                      <a:cubicBezTo>
                        <a:pt x="2303284" y="349106"/>
                        <a:pt x="2225113" y="454077"/>
                        <a:pt x="2121688" y="542754"/>
                      </a:cubicBezTo>
                      <a:cubicBezTo>
                        <a:pt x="2084674" y="579347"/>
                        <a:pt x="2052604" y="622217"/>
                        <a:pt x="2007306" y="649327"/>
                      </a:cubicBezTo>
                      <a:cubicBezTo>
                        <a:pt x="1979512" y="649995"/>
                        <a:pt x="1966149" y="687923"/>
                        <a:pt x="1989667" y="704217"/>
                      </a:cubicBezTo>
                      <a:cubicBezTo>
                        <a:pt x="2009845" y="713164"/>
                        <a:pt x="2032828" y="712630"/>
                        <a:pt x="2055544" y="711161"/>
                      </a:cubicBezTo>
                      <a:cubicBezTo>
                        <a:pt x="1968020" y="879034"/>
                        <a:pt x="1915506" y="1065470"/>
                        <a:pt x="1895195" y="1253510"/>
                      </a:cubicBezTo>
                      <a:cubicBezTo>
                        <a:pt x="1890919" y="1294910"/>
                        <a:pt x="1886643" y="1336845"/>
                        <a:pt x="1883570" y="1378780"/>
                      </a:cubicBezTo>
                      <a:cubicBezTo>
                        <a:pt x="1874884" y="1386926"/>
                        <a:pt x="1866465" y="1395474"/>
                        <a:pt x="1858715" y="1405223"/>
                      </a:cubicBezTo>
                      <a:cubicBezTo>
                        <a:pt x="1799921" y="1466522"/>
                        <a:pt x="1778942" y="1561877"/>
                        <a:pt x="1782416" y="1660972"/>
                      </a:cubicBezTo>
                      <a:cubicBezTo>
                        <a:pt x="1625942" y="1715060"/>
                        <a:pt x="1654671" y="1983363"/>
                        <a:pt x="1725893" y="2104226"/>
                      </a:cubicBezTo>
                      <a:cubicBezTo>
                        <a:pt x="1780412" y="2196509"/>
                        <a:pt x="1868470" y="2267692"/>
                        <a:pt x="1974434" y="2290395"/>
                      </a:cubicBezTo>
                      <a:cubicBezTo>
                        <a:pt x="2005168" y="2294535"/>
                        <a:pt x="2087213" y="2305353"/>
                        <a:pt x="2134249" y="2288793"/>
                      </a:cubicBezTo>
                      <a:cubicBezTo>
                        <a:pt x="2165383" y="2335268"/>
                        <a:pt x="2198389" y="2380542"/>
                        <a:pt x="2232329" y="2424880"/>
                      </a:cubicBezTo>
                      <a:cubicBezTo>
                        <a:pt x="2332815" y="2568981"/>
                        <a:pt x="2455615" y="2696121"/>
                        <a:pt x="2592848" y="2805098"/>
                      </a:cubicBezTo>
                      <a:cubicBezTo>
                        <a:pt x="2586166" y="2825665"/>
                        <a:pt x="2587369" y="2847567"/>
                        <a:pt x="2586033" y="2869069"/>
                      </a:cubicBezTo>
                      <a:cubicBezTo>
                        <a:pt x="2580554" y="2993271"/>
                        <a:pt x="2578951" y="3119209"/>
                        <a:pt x="2566123" y="3243411"/>
                      </a:cubicBezTo>
                      <a:cubicBezTo>
                        <a:pt x="2551825" y="3253160"/>
                        <a:pt x="2538463" y="3265046"/>
                        <a:pt x="2522561" y="3273593"/>
                      </a:cubicBezTo>
                      <a:cubicBezTo>
                        <a:pt x="2369695" y="3362271"/>
                        <a:pt x="2234200" y="3471515"/>
                        <a:pt x="2103515" y="3590375"/>
                      </a:cubicBezTo>
                      <a:cubicBezTo>
                        <a:pt x="2051001" y="3630306"/>
                        <a:pt x="2025211" y="3667033"/>
                        <a:pt x="2021470" y="3701890"/>
                      </a:cubicBezTo>
                      <a:cubicBezTo>
                        <a:pt x="1951451" y="3725261"/>
                        <a:pt x="1881565" y="3749433"/>
                        <a:pt x="1811011" y="3771603"/>
                      </a:cubicBezTo>
                      <a:cubicBezTo>
                        <a:pt x="1688211" y="3809665"/>
                        <a:pt x="1563806" y="3843319"/>
                        <a:pt x="1443544" y="3889394"/>
                      </a:cubicBezTo>
                      <a:cubicBezTo>
                        <a:pt x="1131532" y="4011860"/>
                        <a:pt x="815510" y="4130987"/>
                        <a:pt x="521135" y="4292316"/>
                      </a:cubicBezTo>
                      <a:cubicBezTo>
                        <a:pt x="441896" y="4336789"/>
                        <a:pt x="396998" y="4416518"/>
                        <a:pt x="357446" y="4495179"/>
                      </a:cubicBezTo>
                      <a:cubicBezTo>
                        <a:pt x="300121" y="4602554"/>
                        <a:pt x="240658" y="4709795"/>
                        <a:pt x="203510" y="4826384"/>
                      </a:cubicBezTo>
                      <a:cubicBezTo>
                        <a:pt x="144849" y="5002938"/>
                        <a:pt x="117590" y="5187772"/>
                        <a:pt x="89662" y="5371270"/>
                      </a:cubicBezTo>
                      <a:cubicBezTo>
                        <a:pt x="51045" y="5609791"/>
                        <a:pt x="24053" y="5849915"/>
                        <a:pt x="5212" y="6090572"/>
                      </a:cubicBezTo>
                      <a:cubicBezTo>
                        <a:pt x="-8952" y="6349126"/>
                        <a:pt x="-15767" y="6510455"/>
                        <a:pt x="286357" y="6548784"/>
                      </a:cubicBezTo>
                      <a:cubicBezTo>
                        <a:pt x="626431" y="6581905"/>
                        <a:pt x="969044" y="6578966"/>
                        <a:pt x="1310321" y="6580168"/>
                      </a:cubicBezTo>
                      <a:cubicBezTo>
                        <a:pt x="1679659" y="6587380"/>
                        <a:pt x="2048863" y="6586846"/>
                        <a:pt x="2418201" y="6587647"/>
                      </a:cubicBezTo>
                      <a:cubicBezTo>
                        <a:pt x="3077770" y="6586713"/>
                        <a:pt x="3737474" y="6579233"/>
                        <a:pt x="4397178" y="6577097"/>
                      </a:cubicBezTo>
                      <a:cubicBezTo>
                        <a:pt x="4402122" y="6578432"/>
                        <a:pt x="4407333" y="6579233"/>
                        <a:pt x="4412544" y="6579233"/>
                      </a:cubicBezTo>
                      <a:cubicBezTo>
                        <a:pt x="4416152" y="6579233"/>
                        <a:pt x="4419760" y="6578966"/>
                        <a:pt x="4423234" y="6578299"/>
                      </a:cubicBezTo>
                      <a:cubicBezTo>
                        <a:pt x="4457709" y="6576830"/>
                        <a:pt x="4491917" y="6577097"/>
                        <a:pt x="4526392" y="6577097"/>
                      </a:cubicBezTo>
                      <a:cubicBezTo>
                        <a:pt x="4578372" y="6577230"/>
                        <a:pt x="4630218" y="6576963"/>
                        <a:pt x="4682198" y="6576563"/>
                      </a:cubicBezTo>
                      <a:cubicBezTo>
                        <a:pt x="4789498" y="6576563"/>
                        <a:pt x="4896665" y="6576696"/>
                        <a:pt x="5003966" y="6577097"/>
                      </a:cubicBezTo>
                      <a:cubicBezTo>
                        <a:pt x="5105119" y="6577765"/>
                        <a:pt x="5206273" y="6573624"/>
                        <a:pt x="5307160" y="6566680"/>
                      </a:cubicBezTo>
                      <a:cubicBezTo>
                        <a:pt x="5326268" y="6566680"/>
                        <a:pt x="5345242" y="6566680"/>
                        <a:pt x="5364351" y="6566680"/>
                      </a:cubicBezTo>
                      <a:cubicBezTo>
                        <a:pt x="5540200" y="6566680"/>
                        <a:pt x="5716050" y="6566680"/>
                        <a:pt x="5891499" y="6557866"/>
                      </a:cubicBezTo>
                      <a:cubicBezTo>
                        <a:pt x="6019644" y="6545044"/>
                        <a:pt x="6147523" y="6527149"/>
                        <a:pt x="6275936" y="6519136"/>
                      </a:cubicBezTo>
                      <a:cubicBezTo>
                        <a:pt x="6394060" y="6502309"/>
                        <a:pt x="6584074" y="6541706"/>
                        <a:pt x="6664382" y="6436735"/>
                      </a:cubicBezTo>
                      <a:cubicBezTo>
                        <a:pt x="6689503" y="6373833"/>
                        <a:pt x="6678814" y="6302116"/>
                        <a:pt x="6679882" y="6235608"/>
                      </a:cubicBezTo>
                      <a:close/>
                      <a:moveTo>
                        <a:pt x="5172199" y="4013463"/>
                      </a:moveTo>
                      <a:cubicBezTo>
                        <a:pt x="5312772" y="4050189"/>
                        <a:pt x="5454948" y="4081573"/>
                        <a:pt x="5595521" y="4118300"/>
                      </a:cubicBezTo>
                      <a:cubicBezTo>
                        <a:pt x="5595254" y="4119502"/>
                        <a:pt x="5594986" y="4120837"/>
                        <a:pt x="5594986" y="4122039"/>
                      </a:cubicBezTo>
                      <a:cubicBezTo>
                        <a:pt x="5592982" y="4159967"/>
                        <a:pt x="5600866" y="4197896"/>
                        <a:pt x="5604206" y="4235557"/>
                      </a:cubicBezTo>
                      <a:cubicBezTo>
                        <a:pt x="5638682" y="4613104"/>
                        <a:pt x="5653647" y="4993723"/>
                        <a:pt x="5691463" y="5371804"/>
                      </a:cubicBezTo>
                      <a:cubicBezTo>
                        <a:pt x="5700015" y="5727449"/>
                        <a:pt x="5702554" y="6085765"/>
                        <a:pt x="5717654" y="6441810"/>
                      </a:cubicBezTo>
                      <a:cubicBezTo>
                        <a:pt x="5715649" y="6441810"/>
                        <a:pt x="5713645" y="6441810"/>
                        <a:pt x="5711774" y="6442077"/>
                      </a:cubicBezTo>
                      <a:cubicBezTo>
                        <a:pt x="5579886" y="6456234"/>
                        <a:pt x="5447866" y="6469722"/>
                        <a:pt x="5315578" y="6479338"/>
                      </a:cubicBezTo>
                      <a:cubicBezTo>
                        <a:pt x="5238209" y="6479605"/>
                        <a:pt x="5160974" y="6480273"/>
                        <a:pt x="5083740" y="6481875"/>
                      </a:cubicBezTo>
                      <a:cubicBezTo>
                        <a:pt x="5038842" y="6483478"/>
                        <a:pt x="4994077" y="6484814"/>
                        <a:pt x="4949180" y="6486015"/>
                      </a:cubicBezTo>
                      <a:cubicBezTo>
                        <a:pt x="4948912" y="6482409"/>
                        <a:pt x="4948645" y="6478804"/>
                        <a:pt x="4948244" y="6475331"/>
                      </a:cubicBezTo>
                      <a:cubicBezTo>
                        <a:pt x="4947175" y="6437670"/>
                        <a:pt x="4946641" y="6400143"/>
                        <a:pt x="4945171" y="6362481"/>
                      </a:cubicBezTo>
                      <a:cubicBezTo>
                        <a:pt x="4934347" y="6190068"/>
                        <a:pt x="4933813" y="6017387"/>
                        <a:pt x="4924860" y="5844840"/>
                      </a:cubicBezTo>
                      <a:cubicBezTo>
                        <a:pt x="4914838" y="5422286"/>
                        <a:pt x="4884906" y="5000133"/>
                        <a:pt x="4848160" y="4579182"/>
                      </a:cubicBezTo>
                      <a:cubicBezTo>
                        <a:pt x="4831858" y="4403163"/>
                        <a:pt x="4820232" y="4226609"/>
                        <a:pt x="4794843" y="4051658"/>
                      </a:cubicBezTo>
                      <a:cubicBezTo>
                        <a:pt x="4787761" y="3998104"/>
                        <a:pt x="4776537" y="3944818"/>
                        <a:pt x="4771058" y="3891130"/>
                      </a:cubicBezTo>
                      <a:cubicBezTo>
                        <a:pt x="4904549" y="3932665"/>
                        <a:pt x="5038708" y="3972195"/>
                        <a:pt x="5172199" y="4013463"/>
                      </a:cubicBezTo>
                      <a:close/>
                      <a:moveTo>
                        <a:pt x="4533474" y="6490422"/>
                      </a:moveTo>
                      <a:cubicBezTo>
                        <a:pt x="4512495" y="6490289"/>
                        <a:pt x="4491650" y="6490155"/>
                        <a:pt x="4470671" y="6490556"/>
                      </a:cubicBezTo>
                      <a:cubicBezTo>
                        <a:pt x="4457576" y="6490556"/>
                        <a:pt x="4444614" y="6490556"/>
                        <a:pt x="4431519" y="6490556"/>
                      </a:cubicBezTo>
                      <a:cubicBezTo>
                        <a:pt x="4338383" y="6490823"/>
                        <a:pt x="4245380" y="6491224"/>
                        <a:pt x="4152378" y="6491624"/>
                      </a:cubicBezTo>
                      <a:cubicBezTo>
                        <a:pt x="4153580" y="6487752"/>
                        <a:pt x="4154382" y="6483612"/>
                        <a:pt x="4154382" y="6478804"/>
                      </a:cubicBezTo>
                      <a:cubicBezTo>
                        <a:pt x="4153313" y="6293569"/>
                        <a:pt x="4148636" y="6116214"/>
                        <a:pt x="4134071" y="5929911"/>
                      </a:cubicBezTo>
                      <a:cubicBezTo>
                        <a:pt x="4101200" y="5521247"/>
                        <a:pt x="4072069" y="5112984"/>
                        <a:pt x="4039198" y="4704319"/>
                      </a:cubicBezTo>
                      <a:cubicBezTo>
                        <a:pt x="4039331" y="4705655"/>
                        <a:pt x="4039331" y="4706857"/>
                        <a:pt x="4039599" y="4708192"/>
                      </a:cubicBezTo>
                      <a:cubicBezTo>
                        <a:pt x="4026236" y="4522023"/>
                        <a:pt x="4012339" y="4330378"/>
                        <a:pt x="3980938" y="4145811"/>
                      </a:cubicBezTo>
                      <a:cubicBezTo>
                        <a:pt x="4127256" y="4026417"/>
                        <a:pt x="4278385" y="3907557"/>
                        <a:pt x="4409471" y="3770668"/>
                      </a:cubicBezTo>
                      <a:cubicBezTo>
                        <a:pt x="4523319" y="3811935"/>
                        <a:pt x="4638369" y="3849730"/>
                        <a:pt x="4753954" y="3885788"/>
                      </a:cubicBezTo>
                      <a:cubicBezTo>
                        <a:pt x="4749545" y="3960042"/>
                        <a:pt x="4761036" y="4035632"/>
                        <a:pt x="4764511" y="4109352"/>
                      </a:cubicBezTo>
                      <a:cubicBezTo>
                        <a:pt x="4779744" y="4392212"/>
                        <a:pt x="4791770" y="4675339"/>
                        <a:pt x="4809676" y="4958065"/>
                      </a:cubicBezTo>
                      <a:cubicBezTo>
                        <a:pt x="4837336" y="5467693"/>
                        <a:pt x="4845755" y="5977989"/>
                        <a:pt x="4864061" y="6487752"/>
                      </a:cubicBezTo>
                      <a:cubicBezTo>
                        <a:pt x="4782149" y="6489354"/>
                        <a:pt x="4700371" y="6490155"/>
                        <a:pt x="4618326" y="6490422"/>
                      </a:cubicBezTo>
                      <a:cubicBezTo>
                        <a:pt x="4589864" y="6490422"/>
                        <a:pt x="4561669" y="6490422"/>
                        <a:pt x="4533474" y="6490422"/>
                      </a:cubicBezTo>
                      <a:close/>
                      <a:moveTo>
                        <a:pt x="2675828" y="6501240"/>
                      </a:moveTo>
                      <a:cubicBezTo>
                        <a:pt x="2656854" y="6339511"/>
                        <a:pt x="2651375" y="6176312"/>
                        <a:pt x="2642823" y="6013648"/>
                      </a:cubicBezTo>
                      <a:cubicBezTo>
                        <a:pt x="2614896" y="5377814"/>
                        <a:pt x="2554364" y="4743984"/>
                        <a:pt x="2531781" y="4107749"/>
                      </a:cubicBezTo>
                      <a:cubicBezTo>
                        <a:pt x="2531514" y="4101740"/>
                        <a:pt x="2531380" y="4095596"/>
                        <a:pt x="2531247" y="4089586"/>
                      </a:cubicBezTo>
                      <a:cubicBezTo>
                        <a:pt x="2620775" y="4147948"/>
                        <a:pt x="2721929" y="4185075"/>
                        <a:pt x="2811858" y="4243036"/>
                      </a:cubicBezTo>
                      <a:cubicBezTo>
                        <a:pt x="2853682" y="4266808"/>
                        <a:pt x="2895774" y="4289512"/>
                        <a:pt x="2935728" y="4316489"/>
                      </a:cubicBezTo>
                      <a:cubicBezTo>
                        <a:pt x="2979289" y="4346137"/>
                        <a:pt x="3026191" y="4304603"/>
                        <a:pt x="3039287" y="4262401"/>
                      </a:cubicBezTo>
                      <a:cubicBezTo>
                        <a:pt x="3081111" y="4136062"/>
                        <a:pt x="3122401" y="4000909"/>
                        <a:pt x="3227162" y="3910896"/>
                      </a:cubicBezTo>
                      <a:cubicBezTo>
                        <a:pt x="3252150" y="4108550"/>
                        <a:pt x="3187209" y="4307274"/>
                        <a:pt x="3200571" y="4506130"/>
                      </a:cubicBezTo>
                      <a:cubicBezTo>
                        <a:pt x="3207119" y="4882609"/>
                        <a:pt x="3216740" y="5259088"/>
                        <a:pt x="3238387" y="5635166"/>
                      </a:cubicBezTo>
                      <a:cubicBezTo>
                        <a:pt x="3251482" y="5922299"/>
                        <a:pt x="3276737" y="6209299"/>
                        <a:pt x="3273530" y="6496967"/>
                      </a:cubicBezTo>
                      <a:cubicBezTo>
                        <a:pt x="3074163" y="6498169"/>
                        <a:pt x="2875062" y="6499771"/>
                        <a:pt x="2675828" y="6501240"/>
                      </a:cubicBezTo>
                      <a:close/>
                      <a:moveTo>
                        <a:pt x="2660862" y="3431984"/>
                      </a:moveTo>
                      <a:cubicBezTo>
                        <a:pt x="2666207" y="3429046"/>
                        <a:pt x="2671018" y="3424505"/>
                        <a:pt x="2674893" y="3420365"/>
                      </a:cubicBezTo>
                      <a:cubicBezTo>
                        <a:pt x="2678367" y="3416492"/>
                        <a:pt x="2683979" y="3414489"/>
                        <a:pt x="2686518" y="3409948"/>
                      </a:cubicBezTo>
                      <a:cubicBezTo>
                        <a:pt x="2727942" y="3441600"/>
                        <a:pt x="2772172" y="3470580"/>
                        <a:pt x="2809854" y="3505036"/>
                      </a:cubicBezTo>
                      <a:cubicBezTo>
                        <a:pt x="2861700" y="3546303"/>
                        <a:pt x="2913412" y="3587570"/>
                        <a:pt x="2965125" y="3629104"/>
                      </a:cubicBezTo>
                      <a:cubicBezTo>
                        <a:pt x="2958444" y="3636851"/>
                        <a:pt x="2952163" y="3644864"/>
                        <a:pt x="2945749" y="3651808"/>
                      </a:cubicBezTo>
                      <a:cubicBezTo>
                        <a:pt x="2898714" y="3710036"/>
                        <a:pt x="2855820" y="3771336"/>
                        <a:pt x="2811190" y="3831300"/>
                      </a:cubicBezTo>
                      <a:cubicBezTo>
                        <a:pt x="2765089" y="3893000"/>
                        <a:pt x="2718722" y="3954700"/>
                        <a:pt x="2674492" y="4017736"/>
                      </a:cubicBezTo>
                      <a:cubicBezTo>
                        <a:pt x="2667945" y="4029355"/>
                        <a:pt x="2657522" y="4043244"/>
                        <a:pt x="2648569" y="4057935"/>
                      </a:cubicBezTo>
                      <a:cubicBezTo>
                        <a:pt x="2548484" y="3999707"/>
                        <a:pt x="2449736" y="3938541"/>
                        <a:pt x="2349518" y="3880580"/>
                      </a:cubicBezTo>
                      <a:cubicBezTo>
                        <a:pt x="2344707" y="3877375"/>
                        <a:pt x="2339763" y="3874303"/>
                        <a:pt x="2334953" y="3871098"/>
                      </a:cubicBezTo>
                      <a:cubicBezTo>
                        <a:pt x="2340698" y="3859613"/>
                        <a:pt x="2345910" y="3847860"/>
                        <a:pt x="2352057" y="3839179"/>
                      </a:cubicBezTo>
                      <a:cubicBezTo>
                        <a:pt x="2392411" y="3764525"/>
                        <a:pt x="2431563" y="3688268"/>
                        <a:pt x="2489823" y="3625632"/>
                      </a:cubicBezTo>
                      <a:cubicBezTo>
                        <a:pt x="2500914" y="3606000"/>
                        <a:pt x="2630663" y="3487942"/>
                        <a:pt x="2660862" y="3431984"/>
                      </a:cubicBezTo>
                      <a:close/>
                      <a:moveTo>
                        <a:pt x="2999467" y="3656749"/>
                      </a:moveTo>
                      <a:cubicBezTo>
                        <a:pt x="3046235" y="3694277"/>
                        <a:pt x="3093004" y="3731938"/>
                        <a:pt x="3139639" y="3769600"/>
                      </a:cubicBezTo>
                      <a:cubicBezTo>
                        <a:pt x="3155673" y="3784824"/>
                        <a:pt x="3179859" y="3806994"/>
                        <a:pt x="3197765" y="3825424"/>
                      </a:cubicBezTo>
                      <a:cubicBezTo>
                        <a:pt x="3132155" y="3861482"/>
                        <a:pt x="3064809" y="3970059"/>
                        <a:pt x="3039554" y="4016801"/>
                      </a:cubicBezTo>
                      <a:cubicBezTo>
                        <a:pt x="3004143" y="4083977"/>
                        <a:pt x="2984768" y="4157831"/>
                        <a:pt x="2959246" y="4228880"/>
                      </a:cubicBezTo>
                      <a:cubicBezTo>
                        <a:pt x="2880674" y="4181202"/>
                        <a:pt x="2801435" y="4134192"/>
                        <a:pt x="2718989" y="4093460"/>
                      </a:cubicBezTo>
                      <a:cubicBezTo>
                        <a:pt x="2718989" y="4093326"/>
                        <a:pt x="2719123" y="4093192"/>
                        <a:pt x="2719123" y="4093059"/>
                      </a:cubicBezTo>
                      <a:cubicBezTo>
                        <a:pt x="2740770" y="4044313"/>
                        <a:pt x="2772305" y="4000775"/>
                        <a:pt x="2801569" y="3956303"/>
                      </a:cubicBezTo>
                      <a:cubicBezTo>
                        <a:pt x="2867980" y="3860013"/>
                        <a:pt x="2937866" y="3757847"/>
                        <a:pt x="2999066" y="3657150"/>
                      </a:cubicBezTo>
                      <a:cubicBezTo>
                        <a:pt x="2999333" y="3657150"/>
                        <a:pt x="2999467" y="3656883"/>
                        <a:pt x="2999467" y="3656749"/>
                      </a:cubicBezTo>
                      <a:close/>
                      <a:moveTo>
                        <a:pt x="3359851" y="6424716"/>
                      </a:moveTo>
                      <a:cubicBezTo>
                        <a:pt x="3359718" y="6338041"/>
                        <a:pt x="3357981" y="6251367"/>
                        <a:pt x="3353304" y="6164693"/>
                      </a:cubicBezTo>
                      <a:cubicBezTo>
                        <a:pt x="3338338" y="5862869"/>
                        <a:pt x="3316958" y="5561179"/>
                        <a:pt x="3306936" y="5259088"/>
                      </a:cubicBezTo>
                      <a:cubicBezTo>
                        <a:pt x="3300522" y="5033521"/>
                        <a:pt x="3288229" y="4808221"/>
                        <a:pt x="3289164" y="4582521"/>
                      </a:cubicBezTo>
                      <a:cubicBezTo>
                        <a:pt x="3280211" y="4450707"/>
                        <a:pt x="3290901" y="4319827"/>
                        <a:pt x="3305734" y="4188948"/>
                      </a:cubicBezTo>
                      <a:cubicBezTo>
                        <a:pt x="3310811" y="4085713"/>
                        <a:pt x="3338338" y="3975401"/>
                        <a:pt x="3305600" y="3875104"/>
                      </a:cubicBezTo>
                      <a:cubicBezTo>
                        <a:pt x="3347157" y="3878176"/>
                        <a:pt x="3384706" y="3904085"/>
                        <a:pt x="3420383" y="3923850"/>
                      </a:cubicBezTo>
                      <a:cubicBezTo>
                        <a:pt x="3425461" y="3927323"/>
                        <a:pt x="3430138" y="3931062"/>
                        <a:pt x="3434948" y="3934802"/>
                      </a:cubicBezTo>
                      <a:cubicBezTo>
                        <a:pt x="3424125" y="4113225"/>
                        <a:pt x="3431741" y="4292182"/>
                        <a:pt x="3439892" y="4470606"/>
                      </a:cubicBezTo>
                      <a:cubicBezTo>
                        <a:pt x="3452453" y="4731964"/>
                        <a:pt x="3463410" y="4989182"/>
                        <a:pt x="3480380" y="5250808"/>
                      </a:cubicBezTo>
                      <a:cubicBezTo>
                        <a:pt x="3490001" y="5577205"/>
                        <a:pt x="3506170" y="5902267"/>
                        <a:pt x="3533964" y="6227862"/>
                      </a:cubicBezTo>
                      <a:cubicBezTo>
                        <a:pt x="3537305" y="6277677"/>
                        <a:pt x="3540645" y="6332566"/>
                        <a:pt x="3543852" y="6387722"/>
                      </a:cubicBezTo>
                      <a:cubicBezTo>
                        <a:pt x="3545856" y="6418172"/>
                        <a:pt x="3549732" y="6448488"/>
                        <a:pt x="3552003" y="6478937"/>
                      </a:cubicBezTo>
                      <a:cubicBezTo>
                        <a:pt x="3552137" y="6484413"/>
                        <a:pt x="3552805" y="6489755"/>
                        <a:pt x="3554008" y="6494963"/>
                      </a:cubicBezTo>
                      <a:cubicBezTo>
                        <a:pt x="3489601" y="6495364"/>
                        <a:pt x="3425194" y="6495898"/>
                        <a:pt x="3360787" y="6496299"/>
                      </a:cubicBezTo>
                      <a:cubicBezTo>
                        <a:pt x="3362524" y="6472794"/>
                        <a:pt x="3357580" y="6447286"/>
                        <a:pt x="3359851" y="6424716"/>
                      </a:cubicBezTo>
                      <a:close/>
                      <a:moveTo>
                        <a:pt x="3596367" y="3630841"/>
                      </a:moveTo>
                      <a:cubicBezTo>
                        <a:pt x="3615608" y="3649137"/>
                        <a:pt x="3638057" y="3664362"/>
                        <a:pt x="3657567" y="3682658"/>
                      </a:cubicBezTo>
                      <a:cubicBezTo>
                        <a:pt x="3715827" y="3734209"/>
                        <a:pt x="3776893" y="3788297"/>
                        <a:pt x="3831679" y="3848795"/>
                      </a:cubicBezTo>
                      <a:cubicBezTo>
                        <a:pt x="3874572" y="3899143"/>
                        <a:pt x="3905707" y="3957772"/>
                        <a:pt x="3940717" y="4013730"/>
                      </a:cubicBezTo>
                      <a:cubicBezTo>
                        <a:pt x="3868025" y="4079570"/>
                        <a:pt x="3801346" y="4151687"/>
                        <a:pt x="3744957" y="4232218"/>
                      </a:cubicBezTo>
                      <a:lnTo>
                        <a:pt x="3744957" y="4232352"/>
                      </a:lnTo>
                      <a:cubicBezTo>
                        <a:pt x="3609462" y="4073828"/>
                        <a:pt x="3585944" y="3869763"/>
                        <a:pt x="3361722" y="3798847"/>
                      </a:cubicBezTo>
                      <a:cubicBezTo>
                        <a:pt x="3444836" y="3749968"/>
                        <a:pt x="3520869" y="3690671"/>
                        <a:pt x="3596367" y="3630841"/>
                      </a:cubicBezTo>
                      <a:close/>
                      <a:moveTo>
                        <a:pt x="3621354" y="6256843"/>
                      </a:moveTo>
                      <a:cubicBezTo>
                        <a:pt x="3609729" y="6101123"/>
                        <a:pt x="3595832" y="5941797"/>
                        <a:pt x="3586345" y="5782739"/>
                      </a:cubicBezTo>
                      <a:cubicBezTo>
                        <a:pt x="3560823" y="5188172"/>
                        <a:pt x="3511114" y="4595876"/>
                        <a:pt x="3467419" y="4002378"/>
                      </a:cubicBezTo>
                      <a:cubicBezTo>
                        <a:pt x="3466216" y="3989157"/>
                        <a:pt x="3465682" y="3975668"/>
                        <a:pt x="3464747" y="3962313"/>
                      </a:cubicBezTo>
                      <a:cubicBezTo>
                        <a:pt x="3496282" y="3995701"/>
                        <a:pt x="3520602" y="4036166"/>
                        <a:pt x="3541447" y="4076899"/>
                      </a:cubicBezTo>
                      <a:cubicBezTo>
                        <a:pt x="3584474" y="4156095"/>
                        <a:pt x="3630842" y="4235958"/>
                        <a:pt x="3692041" y="4302466"/>
                      </a:cubicBezTo>
                      <a:cubicBezTo>
                        <a:pt x="3719167" y="4331714"/>
                        <a:pt x="3765535" y="4337857"/>
                        <a:pt x="3795467" y="4309410"/>
                      </a:cubicBezTo>
                      <a:cubicBezTo>
                        <a:pt x="3850119" y="4268678"/>
                        <a:pt x="3899026" y="4221134"/>
                        <a:pt x="3948467" y="4174391"/>
                      </a:cubicBezTo>
                      <a:cubicBezTo>
                        <a:pt x="3946863" y="4223003"/>
                        <a:pt x="3952876" y="4286974"/>
                        <a:pt x="3951807" y="4300863"/>
                      </a:cubicBezTo>
                      <a:cubicBezTo>
                        <a:pt x="3979735" y="4710329"/>
                        <a:pt x="3994701" y="5118192"/>
                        <a:pt x="4023697" y="5527925"/>
                      </a:cubicBezTo>
                      <a:cubicBezTo>
                        <a:pt x="4044543" y="5843771"/>
                        <a:pt x="4070466" y="6161354"/>
                        <a:pt x="4067927" y="6479071"/>
                      </a:cubicBezTo>
                      <a:cubicBezTo>
                        <a:pt x="4068061" y="6483879"/>
                        <a:pt x="4068996" y="6488152"/>
                        <a:pt x="4070199" y="6492159"/>
                      </a:cubicBezTo>
                      <a:cubicBezTo>
                        <a:pt x="3926018" y="6492827"/>
                        <a:pt x="3781971" y="6493628"/>
                        <a:pt x="3637790" y="6494429"/>
                      </a:cubicBezTo>
                      <a:cubicBezTo>
                        <a:pt x="3638325" y="6491624"/>
                        <a:pt x="3638592" y="6488686"/>
                        <a:pt x="3638458" y="6485615"/>
                      </a:cubicBezTo>
                      <a:cubicBezTo>
                        <a:pt x="3631777" y="6409491"/>
                        <a:pt x="3625898" y="6333100"/>
                        <a:pt x="3621354" y="6256843"/>
                      </a:cubicBezTo>
                      <a:close/>
                      <a:moveTo>
                        <a:pt x="4384751" y="3642593"/>
                      </a:moveTo>
                      <a:cubicBezTo>
                        <a:pt x="4353616" y="3668368"/>
                        <a:pt x="4322081" y="3693610"/>
                        <a:pt x="4290278" y="3718717"/>
                      </a:cubicBezTo>
                      <a:cubicBezTo>
                        <a:pt x="4226539" y="3656616"/>
                        <a:pt x="4172020" y="3585300"/>
                        <a:pt x="4104406" y="3527339"/>
                      </a:cubicBezTo>
                      <a:cubicBezTo>
                        <a:pt x="4044142" y="3480196"/>
                        <a:pt x="3974123" y="3447342"/>
                        <a:pt x="3907578" y="3410215"/>
                      </a:cubicBezTo>
                      <a:cubicBezTo>
                        <a:pt x="3902233" y="3407411"/>
                        <a:pt x="3896754" y="3405274"/>
                        <a:pt x="3891142" y="3403271"/>
                      </a:cubicBezTo>
                      <a:cubicBezTo>
                        <a:pt x="3898224" y="3397261"/>
                        <a:pt x="3905306" y="3391251"/>
                        <a:pt x="3912255" y="3384974"/>
                      </a:cubicBezTo>
                      <a:cubicBezTo>
                        <a:pt x="4094518" y="3418095"/>
                        <a:pt x="4237363" y="3537622"/>
                        <a:pt x="4384751" y="3642593"/>
                      </a:cubicBezTo>
                      <a:close/>
                      <a:moveTo>
                        <a:pt x="3869762" y="3421300"/>
                      </a:moveTo>
                      <a:cubicBezTo>
                        <a:pt x="3870029" y="3421834"/>
                        <a:pt x="3870163" y="3422502"/>
                        <a:pt x="3870430" y="3423036"/>
                      </a:cubicBezTo>
                      <a:cubicBezTo>
                        <a:pt x="3876710" y="3433587"/>
                        <a:pt x="3885663" y="3441199"/>
                        <a:pt x="3894750" y="3449346"/>
                      </a:cubicBezTo>
                      <a:cubicBezTo>
                        <a:pt x="3946997" y="3493818"/>
                        <a:pt x="4008197" y="3526671"/>
                        <a:pt x="4059375" y="3572746"/>
                      </a:cubicBezTo>
                      <a:cubicBezTo>
                        <a:pt x="4116299" y="3634847"/>
                        <a:pt x="4173624" y="3702958"/>
                        <a:pt x="4225470" y="3770401"/>
                      </a:cubicBezTo>
                      <a:cubicBezTo>
                        <a:pt x="4169081" y="3815541"/>
                        <a:pt x="4113760" y="3861883"/>
                        <a:pt x="4062315" y="3913033"/>
                      </a:cubicBezTo>
                      <a:cubicBezTo>
                        <a:pt x="4042672" y="3927990"/>
                        <a:pt x="4023430" y="3943349"/>
                        <a:pt x="4004455" y="3959108"/>
                      </a:cubicBezTo>
                      <a:cubicBezTo>
                        <a:pt x="3979868" y="3921981"/>
                        <a:pt x="3954614" y="3885521"/>
                        <a:pt x="3928690" y="3848127"/>
                      </a:cubicBezTo>
                      <a:cubicBezTo>
                        <a:pt x="3852925" y="3754642"/>
                        <a:pt x="3753776" y="3682124"/>
                        <a:pt x="3656631" y="3612010"/>
                      </a:cubicBezTo>
                      <a:cubicBezTo>
                        <a:pt x="3649950" y="3608004"/>
                        <a:pt x="3643269" y="3603463"/>
                        <a:pt x="3636587" y="3599189"/>
                      </a:cubicBezTo>
                      <a:cubicBezTo>
                        <a:pt x="3648480" y="3589707"/>
                        <a:pt x="3660506" y="3580359"/>
                        <a:pt x="3672532" y="3571010"/>
                      </a:cubicBezTo>
                      <a:cubicBezTo>
                        <a:pt x="3739211" y="3522264"/>
                        <a:pt x="3806157" y="3473919"/>
                        <a:pt x="3869762" y="3421300"/>
                      </a:cubicBezTo>
                      <a:close/>
                      <a:moveTo>
                        <a:pt x="4438601" y="1792252"/>
                      </a:moveTo>
                      <a:cubicBezTo>
                        <a:pt x="4428179" y="1926337"/>
                        <a:pt x="4369918" y="2056682"/>
                        <a:pt x="4272506" y="2150034"/>
                      </a:cubicBezTo>
                      <a:cubicBezTo>
                        <a:pt x="4236160" y="2189030"/>
                        <a:pt x="4196206" y="2228695"/>
                        <a:pt x="4144227" y="2245255"/>
                      </a:cubicBezTo>
                      <a:cubicBezTo>
                        <a:pt x="4133002" y="2250196"/>
                        <a:pt x="4118303" y="2252200"/>
                        <a:pt x="4103337" y="2254337"/>
                      </a:cubicBezTo>
                      <a:cubicBezTo>
                        <a:pt x="4127924" y="2197444"/>
                        <a:pt x="4149972" y="2139350"/>
                        <a:pt x="4169615" y="2080454"/>
                      </a:cubicBezTo>
                      <a:cubicBezTo>
                        <a:pt x="4222664" y="2060421"/>
                        <a:pt x="4271972" y="2032910"/>
                        <a:pt x="4313796" y="1994447"/>
                      </a:cubicBezTo>
                      <a:cubicBezTo>
                        <a:pt x="4370720" y="1936486"/>
                        <a:pt x="4414949" y="1853285"/>
                        <a:pt x="4439135" y="1764340"/>
                      </a:cubicBezTo>
                      <a:cubicBezTo>
                        <a:pt x="4438735" y="1774089"/>
                        <a:pt x="4438601" y="1783438"/>
                        <a:pt x="4438601" y="1792252"/>
                      </a:cubicBezTo>
                      <a:close/>
                      <a:moveTo>
                        <a:pt x="2727274" y="1365558"/>
                      </a:moveTo>
                      <a:cubicBezTo>
                        <a:pt x="2727808" y="1365692"/>
                        <a:pt x="2728343" y="1365692"/>
                        <a:pt x="2728877" y="1365825"/>
                      </a:cubicBezTo>
                      <a:cubicBezTo>
                        <a:pt x="2744645" y="1395073"/>
                        <a:pt x="2785801" y="1387728"/>
                        <a:pt x="2809854" y="1406959"/>
                      </a:cubicBezTo>
                      <a:cubicBezTo>
                        <a:pt x="2926775" y="1512864"/>
                        <a:pt x="2879205" y="1736962"/>
                        <a:pt x="2820009" y="1864903"/>
                      </a:cubicBezTo>
                      <a:cubicBezTo>
                        <a:pt x="2778051" y="1948906"/>
                        <a:pt x="2703756" y="2021291"/>
                        <a:pt x="2611689" y="2045998"/>
                      </a:cubicBezTo>
                      <a:cubicBezTo>
                        <a:pt x="2516949" y="2060555"/>
                        <a:pt x="2422343" y="2083926"/>
                        <a:pt x="2325866" y="2078851"/>
                      </a:cubicBezTo>
                      <a:cubicBezTo>
                        <a:pt x="2252105" y="2076180"/>
                        <a:pt x="2168590" y="2071639"/>
                        <a:pt x="2095765" y="2046799"/>
                      </a:cubicBezTo>
                      <a:cubicBezTo>
                        <a:pt x="2090019" y="2033310"/>
                        <a:pt x="2084407" y="2019688"/>
                        <a:pt x="2079463" y="2005799"/>
                      </a:cubicBezTo>
                      <a:cubicBezTo>
                        <a:pt x="2044720" y="1896688"/>
                        <a:pt x="2016526" y="1785174"/>
                        <a:pt x="1989934" y="1673659"/>
                      </a:cubicBezTo>
                      <a:cubicBezTo>
                        <a:pt x="1998486" y="1642943"/>
                        <a:pt x="1999422" y="1609421"/>
                        <a:pt x="2005568" y="1578171"/>
                      </a:cubicBezTo>
                      <a:cubicBezTo>
                        <a:pt x="2011849" y="1515402"/>
                        <a:pt x="2019332" y="1452900"/>
                        <a:pt x="2035768" y="1392001"/>
                      </a:cubicBezTo>
                      <a:cubicBezTo>
                        <a:pt x="2220036" y="1336979"/>
                        <a:pt x="2583227" y="1358347"/>
                        <a:pt x="2727274" y="1365558"/>
                      </a:cubicBezTo>
                      <a:close/>
                      <a:moveTo>
                        <a:pt x="1928868" y="1784640"/>
                      </a:moveTo>
                      <a:cubicBezTo>
                        <a:pt x="1945437" y="1847675"/>
                        <a:pt x="1960270" y="1911379"/>
                        <a:pt x="1978844" y="1973881"/>
                      </a:cubicBezTo>
                      <a:cubicBezTo>
                        <a:pt x="1968020" y="1962128"/>
                        <a:pt x="1958132" y="1949307"/>
                        <a:pt x="1949580" y="1934750"/>
                      </a:cubicBezTo>
                      <a:cubicBezTo>
                        <a:pt x="1908023" y="1870646"/>
                        <a:pt x="1883168" y="1796258"/>
                        <a:pt x="1873681" y="1720135"/>
                      </a:cubicBezTo>
                      <a:cubicBezTo>
                        <a:pt x="1887845" y="1725610"/>
                        <a:pt x="1902678" y="1733223"/>
                        <a:pt x="1918312" y="1743105"/>
                      </a:cubicBezTo>
                      <a:cubicBezTo>
                        <a:pt x="1921920" y="1756995"/>
                        <a:pt x="1925394" y="1770884"/>
                        <a:pt x="1928868" y="1784640"/>
                      </a:cubicBezTo>
                      <a:close/>
                      <a:moveTo>
                        <a:pt x="4112023" y="1029145"/>
                      </a:moveTo>
                      <a:cubicBezTo>
                        <a:pt x="4111221" y="1027676"/>
                        <a:pt x="4110553" y="1026340"/>
                        <a:pt x="4109885" y="1024871"/>
                      </a:cubicBezTo>
                      <a:cubicBezTo>
                        <a:pt x="4110152" y="1025138"/>
                        <a:pt x="4110553" y="1025272"/>
                        <a:pt x="4110821" y="1025539"/>
                      </a:cubicBezTo>
                      <a:cubicBezTo>
                        <a:pt x="4111088" y="1026741"/>
                        <a:pt x="4111622" y="1027943"/>
                        <a:pt x="4112023" y="1029145"/>
                      </a:cubicBezTo>
                      <a:close/>
                      <a:moveTo>
                        <a:pt x="3664916" y="213552"/>
                      </a:moveTo>
                      <a:cubicBezTo>
                        <a:pt x="3661442" y="212350"/>
                        <a:pt x="3658101" y="210481"/>
                        <a:pt x="3654894" y="208344"/>
                      </a:cubicBezTo>
                      <a:cubicBezTo>
                        <a:pt x="3659304" y="209946"/>
                        <a:pt x="3663713" y="211415"/>
                        <a:pt x="3668123" y="213152"/>
                      </a:cubicBezTo>
                      <a:cubicBezTo>
                        <a:pt x="3667054" y="213419"/>
                        <a:pt x="3665985" y="213419"/>
                        <a:pt x="3664916" y="213552"/>
                      </a:cubicBezTo>
                      <a:close/>
                      <a:moveTo>
                        <a:pt x="4263687" y="1673659"/>
                      </a:moveTo>
                      <a:cubicBezTo>
                        <a:pt x="4268631" y="1664311"/>
                        <a:pt x="4273976" y="1655229"/>
                        <a:pt x="4279855" y="1646815"/>
                      </a:cubicBezTo>
                      <a:cubicBezTo>
                        <a:pt x="4291347" y="1642408"/>
                        <a:pt x="4298964" y="1632793"/>
                        <a:pt x="4304041" y="1620105"/>
                      </a:cubicBezTo>
                      <a:cubicBezTo>
                        <a:pt x="4323016" y="1604346"/>
                        <a:pt x="4345999" y="1596200"/>
                        <a:pt x="4373526" y="1602343"/>
                      </a:cubicBezTo>
                      <a:cubicBezTo>
                        <a:pt x="4377401" y="1713858"/>
                        <a:pt x="4328361" y="1843402"/>
                        <a:pt x="4271437" y="1913516"/>
                      </a:cubicBezTo>
                      <a:cubicBezTo>
                        <a:pt x="4251928" y="1935418"/>
                        <a:pt x="4228945" y="1953714"/>
                        <a:pt x="4203422" y="1969073"/>
                      </a:cubicBezTo>
                      <a:cubicBezTo>
                        <a:pt x="4230147" y="1872115"/>
                        <a:pt x="4250324" y="1773288"/>
                        <a:pt x="4263687" y="1673659"/>
                      </a:cubicBezTo>
                      <a:close/>
                      <a:moveTo>
                        <a:pt x="4099997" y="2013144"/>
                      </a:moveTo>
                      <a:cubicBezTo>
                        <a:pt x="4004723" y="2041190"/>
                        <a:pt x="3896888" y="2046398"/>
                        <a:pt x="3807894" y="2045464"/>
                      </a:cubicBezTo>
                      <a:cubicBezTo>
                        <a:pt x="3566969" y="2042125"/>
                        <a:pt x="3425862" y="2029037"/>
                        <a:pt x="3375886" y="1760601"/>
                      </a:cubicBezTo>
                      <a:cubicBezTo>
                        <a:pt x="3361989" y="1702640"/>
                        <a:pt x="3348226" y="1651356"/>
                        <a:pt x="3342347" y="1589789"/>
                      </a:cubicBezTo>
                      <a:cubicBezTo>
                        <a:pt x="3339541" y="1537304"/>
                        <a:pt x="3324040" y="1482549"/>
                        <a:pt x="3343683" y="1431799"/>
                      </a:cubicBezTo>
                      <a:cubicBezTo>
                        <a:pt x="3354239" y="1401483"/>
                        <a:pt x="3370809" y="1370099"/>
                        <a:pt x="3401409" y="1356343"/>
                      </a:cubicBezTo>
                      <a:cubicBezTo>
                        <a:pt x="3458333" y="1329099"/>
                        <a:pt x="3518998" y="1309066"/>
                        <a:pt x="3582470" y="1307330"/>
                      </a:cubicBezTo>
                      <a:cubicBezTo>
                        <a:pt x="3722374" y="1295979"/>
                        <a:pt x="3862012" y="1309734"/>
                        <a:pt x="3999244" y="1337913"/>
                      </a:cubicBezTo>
                      <a:cubicBezTo>
                        <a:pt x="4065789" y="1348865"/>
                        <a:pt x="4134071" y="1361819"/>
                        <a:pt x="4197409" y="1385992"/>
                      </a:cubicBezTo>
                      <a:cubicBezTo>
                        <a:pt x="4193801" y="1598470"/>
                        <a:pt x="4161998" y="1810548"/>
                        <a:pt x="4099997" y="2013144"/>
                      </a:cubicBezTo>
                      <a:close/>
                      <a:moveTo>
                        <a:pt x="4318206" y="1453969"/>
                      </a:moveTo>
                      <a:cubicBezTo>
                        <a:pt x="4346801" y="1482816"/>
                        <a:pt x="4362970" y="1521145"/>
                        <a:pt x="4369918" y="1563747"/>
                      </a:cubicBezTo>
                      <a:cubicBezTo>
                        <a:pt x="4350676" y="1562278"/>
                        <a:pt x="4331033" y="1566418"/>
                        <a:pt x="4312593" y="1576702"/>
                      </a:cubicBezTo>
                      <a:cubicBezTo>
                        <a:pt x="4315132" y="1538773"/>
                        <a:pt x="4310188" y="1495636"/>
                        <a:pt x="4311257" y="1472399"/>
                      </a:cubicBezTo>
                      <a:cubicBezTo>
                        <a:pt x="4311123" y="1464252"/>
                        <a:pt x="4310723" y="1456239"/>
                        <a:pt x="4310455" y="1448092"/>
                      </a:cubicBezTo>
                      <a:cubicBezTo>
                        <a:pt x="4312994" y="1449962"/>
                        <a:pt x="4315667" y="1451832"/>
                        <a:pt x="4318206" y="1453969"/>
                      </a:cubicBezTo>
                      <a:close/>
                      <a:moveTo>
                        <a:pt x="1870474" y="1608754"/>
                      </a:moveTo>
                      <a:cubicBezTo>
                        <a:pt x="1872612" y="1583646"/>
                        <a:pt x="1874617" y="1558272"/>
                        <a:pt x="1879962" y="1533698"/>
                      </a:cubicBezTo>
                      <a:cubicBezTo>
                        <a:pt x="1881431" y="1561610"/>
                        <a:pt x="1883970" y="1589389"/>
                        <a:pt x="1888380" y="1617034"/>
                      </a:cubicBezTo>
                      <a:cubicBezTo>
                        <a:pt x="1892255" y="1636132"/>
                        <a:pt x="1896665" y="1655229"/>
                        <a:pt x="1901208" y="1674327"/>
                      </a:cubicBezTo>
                      <a:cubicBezTo>
                        <a:pt x="1891052" y="1668584"/>
                        <a:pt x="1880362" y="1663509"/>
                        <a:pt x="1869272" y="1659770"/>
                      </a:cubicBezTo>
                      <a:cubicBezTo>
                        <a:pt x="1869004" y="1642675"/>
                        <a:pt x="1869272" y="1625714"/>
                        <a:pt x="1870474" y="1608754"/>
                      </a:cubicBezTo>
                      <a:close/>
                      <a:moveTo>
                        <a:pt x="2071846" y="2211867"/>
                      </a:moveTo>
                      <a:cubicBezTo>
                        <a:pt x="1995279" y="2220148"/>
                        <a:pt x="1914704" y="2197711"/>
                        <a:pt x="1854974" y="2148164"/>
                      </a:cubicBezTo>
                      <a:cubicBezTo>
                        <a:pt x="1778541" y="2086731"/>
                        <a:pt x="1733242" y="1996851"/>
                        <a:pt x="1727095" y="1899226"/>
                      </a:cubicBezTo>
                      <a:cubicBezTo>
                        <a:pt x="1724156" y="1802402"/>
                        <a:pt x="1746203" y="1742037"/>
                        <a:pt x="1786558" y="1719734"/>
                      </a:cubicBezTo>
                      <a:cubicBezTo>
                        <a:pt x="1799119" y="1818428"/>
                        <a:pt x="1833193" y="1914851"/>
                        <a:pt x="1876220" y="1979490"/>
                      </a:cubicBezTo>
                      <a:cubicBezTo>
                        <a:pt x="1913501" y="2043861"/>
                        <a:pt x="1968555" y="2086063"/>
                        <a:pt x="2031892" y="2113841"/>
                      </a:cubicBezTo>
                      <a:cubicBezTo>
                        <a:pt x="2047794" y="2146695"/>
                        <a:pt x="2065165" y="2178880"/>
                        <a:pt x="2083872" y="2210265"/>
                      </a:cubicBezTo>
                      <a:cubicBezTo>
                        <a:pt x="2079596" y="2211066"/>
                        <a:pt x="2075588" y="2211600"/>
                        <a:pt x="2071846" y="2211867"/>
                      </a:cubicBezTo>
                      <a:close/>
                      <a:moveTo>
                        <a:pt x="2207475" y="2245389"/>
                      </a:moveTo>
                      <a:cubicBezTo>
                        <a:pt x="2187030" y="2213604"/>
                        <a:pt x="2166853" y="2181552"/>
                        <a:pt x="2147745" y="2148698"/>
                      </a:cubicBezTo>
                      <a:cubicBezTo>
                        <a:pt x="2215492" y="2161652"/>
                        <a:pt x="2286180" y="2164991"/>
                        <a:pt x="2351522" y="2165659"/>
                      </a:cubicBezTo>
                      <a:cubicBezTo>
                        <a:pt x="2435572" y="2167262"/>
                        <a:pt x="2518018" y="2147763"/>
                        <a:pt x="2600732" y="2135343"/>
                      </a:cubicBezTo>
                      <a:cubicBezTo>
                        <a:pt x="2688122" y="2124659"/>
                        <a:pt x="2765891" y="2072174"/>
                        <a:pt x="2825621" y="2009672"/>
                      </a:cubicBezTo>
                      <a:cubicBezTo>
                        <a:pt x="2900317" y="1923399"/>
                        <a:pt x="2954301" y="1790917"/>
                        <a:pt x="2965660" y="1660037"/>
                      </a:cubicBezTo>
                      <a:cubicBezTo>
                        <a:pt x="2987708" y="1660705"/>
                        <a:pt x="3013497" y="1648552"/>
                        <a:pt x="3035278" y="1649754"/>
                      </a:cubicBezTo>
                      <a:cubicBezTo>
                        <a:pt x="3098482" y="1643210"/>
                        <a:pt x="3167700" y="1659903"/>
                        <a:pt x="3229033" y="1676998"/>
                      </a:cubicBezTo>
                      <a:cubicBezTo>
                        <a:pt x="3251081" y="1683542"/>
                        <a:pt x="3275401" y="1667516"/>
                        <a:pt x="3278474" y="1644412"/>
                      </a:cubicBezTo>
                      <a:cubicBezTo>
                        <a:pt x="3282884" y="1588988"/>
                        <a:pt x="3210593" y="1597669"/>
                        <a:pt x="3173713" y="1588053"/>
                      </a:cubicBezTo>
                      <a:cubicBezTo>
                        <a:pt x="3106099" y="1576301"/>
                        <a:pt x="3031804" y="1574164"/>
                        <a:pt x="2967931" y="1601943"/>
                      </a:cubicBezTo>
                      <a:cubicBezTo>
                        <a:pt x="2966595" y="1512330"/>
                        <a:pt x="2943077" y="1426991"/>
                        <a:pt x="2890028" y="1361552"/>
                      </a:cubicBezTo>
                      <a:cubicBezTo>
                        <a:pt x="2861833" y="1333506"/>
                        <a:pt x="2790077" y="1288366"/>
                        <a:pt x="2747451" y="1307998"/>
                      </a:cubicBezTo>
                      <a:cubicBezTo>
                        <a:pt x="2747184" y="1307998"/>
                        <a:pt x="2746917" y="1307998"/>
                        <a:pt x="2746783" y="1307998"/>
                      </a:cubicBezTo>
                      <a:cubicBezTo>
                        <a:pt x="2692932" y="1293575"/>
                        <a:pt x="2633737" y="1293441"/>
                        <a:pt x="2580020" y="1281154"/>
                      </a:cubicBezTo>
                      <a:cubicBezTo>
                        <a:pt x="2570131" y="1280086"/>
                        <a:pt x="2563450" y="1284760"/>
                        <a:pt x="2560778" y="1291037"/>
                      </a:cubicBezTo>
                      <a:cubicBezTo>
                        <a:pt x="2434235" y="1277549"/>
                        <a:pt x="2305555" y="1278751"/>
                        <a:pt x="2179414" y="1285962"/>
                      </a:cubicBezTo>
                      <a:cubicBezTo>
                        <a:pt x="2140796" y="1288500"/>
                        <a:pt x="2100175" y="1291972"/>
                        <a:pt x="2060488" y="1299184"/>
                      </a:cubicBezTo>
                      <a:cubicBezTo>
                        <a:pt x="2098972" y="1143063"/>
                        <a:pt x="2141865" y="988145"/>
                        <a:pt x="2180349" y="832024"/>
                      </a:cubicBezTo>
                      <a:cubicBezTo>
                        <a:pt x="2185293" y="811858"/>
                        <a:pt x="2208544" y="751760"/>
                        <a:pt x="2219768" y="702480"/>
                      </a:cubicBezTo>
                      <a:cubicBezTo>
                        <a:pt x="2283374" y="697138"/>
                        <a:pt x="2346711" y="688858"/>
                        <a:pt x="2409649" y="678174"/>
                      </a:cubicBezTo>
                      <a:cubicBezTo>
                        <a:pt x="2592180" y="636907"/>
                        <a:pt x="2773641" y="585357"/>
                        <a:pt x="2939336" y="496679"/>
                      </a:cubicBezTo>
                      <a:cubicBezTo>
                        <a:pt x="2915818" y="532471"/>
                        <a:pt x="2810789" y="603653"/>
                        <a:pt x="2878670" y="640379"/>
                      </a:cubicBezTo>
                      <a:cubicBezTo>
                        <a:pt x="2907800" y="639311"/>
                        <a:pt x="2937465" y="633835"/>
                        <a:pt x="2966729" y="625689"/>
                      </a:cubicBezTo>
                      <a:cubicBezTo>
                        <a:pt x="2968733" y="629428"/>
                        <a:pt x="2974345" y="629695"/>
                        <a:pt x="2976350" y="626090"/>
                      </a:cubicBezTo>
                      <a:cubicBezTo>
                        <a:pt x="3140707" y="602585"/>
                        <a:pt x="3270189" y="487464"/>
                        <a:pt x="3388581" y="379422"/>
                      </a:cubicBezTo>
                      <a:cubicBezTo>
                        <a:pt x="3408624" y="360191"/>
                        <a:pt x="3428000" y="340292"/>
                        <a:pt x="3446440" y="319591"/>
                      </a:cubicBezTo>
                      <a:cubicBezTo>
                        <a:pt x="3505769" y="427233"/>
                        <a:pt x="3586345" y="521787"/>
                        <a:pt x="3663312" y="617008"/>
                      </a:cubicBezTo>
                      <a:cubicBezTo>
                        <a:pt x="3777561" y="751360"/>
                        <a:pt x="3907578" y="873291"/>
                        <a:pt x="4048418" y="979598"/>
                      </a:cubicBezTo>
                      <a:cubicBezTo>
                        <a:pt x="4063517" y="1002301"/>
                        <a:pt x="4078216" y="1025405"/>
                        <a:pt x="4092647" y="1048643"/>
                      </a:cubicBezTo>
                      <a:cubicBezTo>
                        <a:pt x="4126187" y="1113682"/>
                        <a:pt x="4154516" y="1182194"/>
                        <a:pt x="4180572" y="1250571"/>
                      </a:cubicBezTo>
                      <a:cubicBezTo>
                        <a:pt x="4184046" y="1264193"/>
                        <a:pt x="4187387" y="1277949"/>
                        <a:pt x="4190728" y="1291705"/>
                      </a:cubicBezTo>
                      <a:cubicBezTo>
                        <a:pt x="4127524" y="1272607"/>
                        <a:pt x="4061246" y="1260855"/>
                        <a:pt x="4000580" y="1250171"/>
                      </a:cubicBezTo>
                      <a:cubicBezTo>
                        <a:pt x="3811769" y="1213578"/>
                        <a:pt x="3464346" y="1172845"/>
                        <a:pt x="3316023" y="1315878"/>
                      </a:cubicBezTo>
                      <a:cubicBezTo>
                        <a:pt x="3308941" y="1313874"/>
                        <a:pt x="3304264" y="1321487"/>
                        <a:pt x="3302927" y="1327764"/>
                      </a:cubicBezTo>
                      <a:cubicBezTo>
                        <a:pt x="3274866" y="1391334"/>
                        <a:pt x="3256560" y="1464118"/>
                        <a:pt x="3282617" y="1532096"/>
                      </a:cubicBezTo>
                      <a:cubicBezTo>
                        <a:pt x="3279944" y="1625180"/>
                        <a:pt x="3293841" y="1717197"/>
                        <a:pt x="3313083" y="1808144"/>
                      </a:cubicBezTo>
                      <a:cubicBezTo>
                        <a:pt x="3365865" y="2120920"/>
                        <a:pt x="3589552" y="2129333"/>
                        <a:pt x="3856400" y="2131069"/>
                      </a:cubicBezTo>
                      <a:cubicBezTo>
                        <a:pt x="3924681" y="2129066"/>
                        <a:pt x="3997641" y="2123724"/>
                        <a:pt x="4068061" y="2109167"/>
                      </a:cubicBezTo>
                      <a:cubicBezTo>
                        <a:pt x="4012339" y="2264086"/>
                        <a:pt x="3938178" y="2412460"/>
                        <a:pt x="3844641" y="2550151"/>
                      </a:cubicBezTo>
                      <a:cubicBezTo>
                        <a:pt x="3692309" y="2760893"/>
                        <a:pt x="3430539" y="2884160"/>
                        <a:pt x="3175583" y="2912339"/>
                      </a:cubicBezTo>
                      <a:cubicBezTo>
                        <a:pt x="3063205" y="2917681"/>
                        <a:pt x="2950293" y="2907398"/>
                        <a:pt x="2848738" y="2855580"/>
                      </a:cubicBezTo>
                      <a:cubicBezTo>
                        <a:pt x="2758275" y="2822326"/>
                        <a:pt x="2677833" y="2770909"/>
                        <a:pt x="2608214" y="2704535"/>
                      </a:cubicBezTo>
                      <a:cubicBezTo>
                        <a:pt x="2445193" y="2580199"/>
                        <a:pt x="2325332" y="2411258"/>
                        <a:pt x="2207475" y="2245389"/>
                      </a:cubicBezTo>
                      <a:close/>
                      <a:moveTo>
                        <a:pt x="2673423" y="2867066"/>
                      </a:moveTo>
                      <a:cubicBezTo>
                        <a:pt x="2806513" y="2939984"/>
                        <a:pt x="2951228" y="3005290"/>
                        <a:pt x="3106099" y="2999281"/>
                      </a:cubicBezTo>
                      <a:cubicBezTo>
                        <a:pt x="3311747" y="3002085"/>
                        <a:pt x="3529020" y="2928766"/>
                        <a:pt x="3703400" y="2806033"/>
                      </a:cubicBezTo>
                      <a:cubicBezTo>
                        <a:pt x="3702865" y="2850372"/>
                        <a:pt x="3708477" y="2895646"/>
                        <a:pt x="3706072" y="2939584"/>
                      </a:cubicBezTo>
                      <a:cubicBezTo>
                        <a:pt x="3710883" y="3083284"/>
                        <a:pt x="3704068" y="3233528"/>
                        <a:pt x="3752841" y="3370818"/>
                      </a:cubicBezTo>
                      <a:cubicBezTo>
                        <a:pt x="3756849" y="3381635"/>
                        <a:pt x="3761526" y="3391919"/>
                        <a:pt x="3766604" y="3402069"/>
                      </a:cubicBezTo>
                      <a:cubicBezTo>
                        <a:pt x="3703533" y="3453619"/>
                        <a:pt x="3636855" y="3500763"/>
                        <a:pt x="3574987" y="3553782"/>
                      </a:cubicBezTo>
                      <a:cubicBezTo>
                        <a:pt x="3485993" y="3635649"/>
                        <a:pt x="3387645" y="3706831"/>
                        <a:pt x="3299320" y="3789365"/>
                      </a:cubicBezTo>
                      <a:cubicBezTo>
                        <a:pt x="3291703" y="3789766"/>
                        <a:pt x="3285423" y="3791635"/>
                        <a:pt x="3279944" y="3794707"/>
                      </a:cubicBezTo>
                      <a:cubicBezTo>
                        <a:pt x="3278608" y="3789499"/>
                        <a:pt x="3276202" y="3784424"/>
                        <a:pt x="3272327" y="3779883"/>
                      </a:cubicBezTo>
                      <a:cubicBezTo>
                        <a:pt x="3233042" y="3737013"/>
                        <a:pt x="3189080" y="3698551"/>
                        <a:pt x="3143380" y="3662893"/>
                      </a:cubicBezTo>
                      <a:cubicBezTo>
                        <a:pt x="3061201" y="3606401"/>
                        <a:pt x="2987975" y="3538023"/>
                        <a:pt x="2904460" y="3483801"/>
                      </a:cubicBezTo>
                      <a:cubicBezTo>
                        <a:pt x="2816535" y="3416893"/>
                        <a:pt x="2720459" y="3362004"/>
                        <a:pt x="2633336" y="3294160"/>
                      </a:cubicBezTo>
                      <a:cubicBezTo>
                        <a:pt x="2646565" y="3141779"/>
                        <a:pt x="2654181" y="2986994"/>
                        <a:pt x="2632000" y="2836349"/>
                      </a:cubicBezTo>
                      <a:cubicBezTo>
                        <a:pt x="2645629" y="2846499"/>
                        <a:pt x="2659393" y="2857049"/>
                        <a:pt x="2673423" y="2867066"/>
                      </a:cubicBezTo>
                      <a:close/>
                      <a:moveTo>
                        <a:pt x="2444124" y="3401535"/>
                      </a:moveTo>
                      <a:cubicBezTo>
                        <a:pt x="2489690" y="3368280"/>
                        <a:pt x="2537260" y="3337030"/>
                        <a:pt x="2581890" y="3302574"/>
                      </a:cubicBezTo>
                      <a:cubicBezTo>
                        <a:pt x="2601132" y="3333958"/>
                        <a:pt x="2626120" y="3360134"/>
                        <a:pt x="2653914" y="3383906"/>
                      </a:cubicBezTo>
                      <a:cubicBezTo>
                        <a:pt x="2641888" y="3387378"/>
                        <a:pt x="2631064" y="3403004"/>
                        <a:pt x="2632801" y="3416759"/>
                      </a:cubicBezTo>
                      <a:cubicBezTo>
                        <a:pt x="2595787" y="3442802"/>
                        <a:pt x="2564252" y="3478460"/>
                        <a:pt x="2529109" y="3506906"/>
                      </a:cubicBezTo>
                      <a:cubicBezTo>
                        <a:pt x="2472185" y="3558590"/>
                        <a:pt x="2414994" y="3610808"/>
                        <a:pt x="2367557" y="3671574"/>
                      </a:cubicBezTo>
                      <a:cubicBezTo>
                        <a:pt x="2353126" y="3697215"/>
                        <a:pt x="2295266" y="3769733"/>
                        <a:pt x="2269209" y="3828896"/>
                      </a:cubicBezTo>
                      <a:cubicBezTo>
                        <a:pt x="2234200" y="3806593"/>
                        <a:pt x="2198923" y="3784691"/>
                        <a:pt x="2163245" y="3763323"/>
                      </a:cubicBezTo>
                      <a:cubicBezTo>
                        <a:pt x="2141999" y="3747564"/>
                        <a:pt x="2115942" y="3733007"/>
                        <a:pt x="2104985" y="3707766"/>
                      </a:cubicBezTo>
                      <a:cubicBezTo>
                        <a:pt x="2209613" y="3595450"/>
                        <a:pt x="2324664" y="3499828"/>
                        <a:pt x="2444124" y="3401535"/>
                      </a:cubicBezTo>
                      <a:close/>
                      <a:moveTo>
                        <a:pt x="1533874" y="3947489"/>
                      </a:moveTo>
                      <a:cubicBezTo>
                        <a:pt x="1616454" y="3919844"/>
                        <a:pt x="1699836" y="3894736"/>
                        <a:pt x="1783084" y="3869228"/>
                      </a:cubicBezTo>
                      <a:cubicBezTo>
                        <a:pt x="1762639" y="4410909"/>
                        <a:pt x="1759700" y="4954459"/>
                        <a:pt x="1789097" y="5495872"/>
                      </a:cubicBezTo>
                      <a:cubicBezTo>
                        <a:pt x="1803128" y="5732791"/>
                        <a:pt x="1806602" y="5970110"/>
                        <a:pt x="1831055" y="6206361"/>
                      </a:cubicBezTo>
                      <a:cubicBezTo>
                        <a:pt x="1842012" y="6303319"/>
                        <a:pt x="1842547" y="6402813"/>
                        <a:pt x="1857379" y="6499103"/>
                      </a:cubicBezTo>
                      <a:cubicBezTo>
                        <a:pt x="1705448" y="6498035"/>
                        <a:pt x="1553384" y="6496967"/>
                        <a:pt x="1401453" y="6495764"/>
                      </a:cubicBezTo>
                      <a:cubicBezTo>
                        <a:pt x="1396108" y="6404683"/>
                        <a:pt x="1390362" y="6313468"/>
                        <a:pt x="1385284" y="6222120"/>
                      </a:cubicBezTo>
                      <a:cubicBezTo>
                        <a:pt x="1385418" y="6223990"/>
                        <a:pt x="1385551" y="6225993"/>
                        <a:pt x="1385685" y="6227862"/>
                      </a:cubicBezTo>
                      <a:cubicBezTo>
                        <a:pt x="1360296" y="5795159"/>
                        <a:pt x="1307515" y="5362990"/>
                        <a:pt x="1277583" y="4930287"/>
                      </a:cubicBezTo>
                      <a:cubicBezTo>
                        <a:pt x="1266358" y="4713668"/>
                        <a:pt x="1236694" y="4498785"/>
                        <a:pt x="1218922" y="4282700"/>
                      </a:cubicBezTo>
                      <a:cubicBezTo>
                        <a:pt x="1217586" y="4270681"/>
                        <a:pt x="1212642" y="4133391"/>
                        <a:pt x="1196339" y="4078101"/>
                      </a:cubicBezTo>
                      <a:cubicBezTo>
                        <a:pt x="1308317" y="4032961"/>
                        <a:pt x="1420828" y="3989557"/>
                        <a:pt x="1533874" y="3947489"/>
                      </a:cubicBezTo>
                      <a:close/>
                      <a:moveTo>
                        <a:pt x="91266" y="6094312"/>
                      </a:moveTo>
                      <a:cubicBezTo>
                        <a:pt x="113314" y="5810785"/>
                        <a:pt x="149526" y="5527657"/>
                        <a:pt x="195226" y="5246935"/>
                      </a:cubicBezTo>
                      <a:cubicBezTo>
                        <a:pt x="226895" y="5056625"/>
                        <a:pt x="263909" y="4863912"/>
                        <a:pt x="351967" y="4690163"/>
                      </a:cubicBezTo>
                      <a:cubicBezTo>
                        <a:pt x="498286" y="4394482"/>
                        <a:pt x="510445" y="4380593"/>
                        <a:pt x="723844" y="4283635"/>
                      </a:cubicBezTo>
                      <a:cubicBezTo>
                        <a:pt x="721973" y="4300062"/>
                        <a:pt x="719701" y="4316355"/>
                        <a:pt x="717964" y="4332782"/>
                      </a:cubicBezTo>
                      <a:cubicBezTo>
                        <a:pt x="688567" y="4657042"/>
                        <a:pt x="710481" y="4982638"/>
                        <a:pt x="727184" y="5306899"/>
                      </a:cubicBezTo>
                      <a:cubicBezTo>
                        <a:pt x="731594" y="5547423"/>
                        <a:pt x="747361" y="5786612"/>
                        <a:pt x="759789" y="6026869"/>
                      </a:cubicBezTo>
                      <a:cubicBezTo>
                        <a:pt x="766737" y="6180853"/>
                        <a:pt x="765534" y="6336572"/>
                        <a:pt x="783440" y="6489488"/>
                      </a:cubicBezTo>
                      <a:cubicBezTo>
                        <a:pt x="646475" y="6485748"/>
                        <a:pt x="509644" y="6479472"/>
                        <a:pt x="372946" y="6471325"/>
                      </a:cubicBezTo>
                      <a:cubicBezTo>
                        <a:pt x="63472" y="6448220"/>
                        <a:pt x="79774" y="6367823"/>
                        <a:pt x="91266" y="6094312"/>
                      </a:cubicBezTo>
                      <a:close/>
                      <a:moveTo>
                        <a:pt x="1099729" y="6493494"/>
                      </a:moveTo>
                      <a:cubicBezTo>
                        <a:pt x="1022628" y="6493895"/>
                        <a:pt x="945526" y="6493094"/>
                        <a:pt x="868425" y="6491624"/>
                      </a:cubicBezTo>
                      <a:cubicBezTo>
                        <a:pt x="868425" y="6465716"/>
                        <a:pt x="861610" y="6436335"/>
                        <a:pt x="863214" y="6414833"/>
                      </a:cubicBezTo>
                      <a:cubicBezTo>
                        <a:pt x="850252" y="6256442"/>
                        <a:pt x="849851" y="6097384"/>
                        <a:pt x="841299" y="5938726"/>
                      </a:cubicBezTo>
                      <a:cubicBezTo>
                        <a:pt x="823661" y="5718234"/>
                        <a:pt x="816044" y="5496674"/>
                        <a:pt x="806423" y="5275648"/>
                      </a:cubicBezTo>
                      <a:cubicBezTo>
                        <a:pt x="782237" y="4951788"/>
                        <a:pt x="752038" y="4627528"/>
                        <a:pt x="759254" y="4302065"/>
                      </a:cubicBezTo>
                      <a:cubicBezTo>
                        <a:pt x="758185" y="4292717"/>
                        <a:pt x="761258" y="4278961"/>
                        <a:pt x="761526" y="4266808"/>
                      </a:cubicBezTo>
                      <a:cubicBezTo>
                        <a:pt x="789720" y="4253987"/>
                        <a:pt x="820855" y="4239964"/>
                        <a:pt x="855731" y="4223671"/>
                      </a:cubicBezTo>
                      <a:cubicBezTo>
                        <a:pt x="959824" y="4176795"/>
                        <a:pt x="1064987" y="4132055"/>
                        <a:pt x="1170683" y="4089052"/>
                      </a:cubicBezTo>
                      <a:cubicBezTo>
                        <a:pt x="1172153" y="4276958"/>
                        <a:pt x="1174559" y="4465130"/>
                        <a:pt x="1191529" y="4652368"/>
                      </a:cubicBezTo>
                      <a:cubicBezTo>
                        <a:pt x="1203555" y="4899703"/>
                        <a:pt x="1214111" y="5151312"/>
                        <a:pt x="1234690" y="5398514"/>
                      </a:cubicBezTo>
                      <a:cubicBezTo>
                        <a:pt x="1253531" y="5613530"/>
                        <a:pt x="1273307" y="5828680"/>
                        <a:pt x="1288941" y="6043963"/>
                      </a:cubicBezTo>
                      <a:cubicBezTo>
                        <a:pt x="1301368" y="6189801"/>
                        <a:pt x="1302170" y="6346589"/>
                        <a:pt x="1316601" y="6495230"/>
                      </a:cubicBezTo>
                      <a:cubicBezTo>
                        <a:pt x="1244311" y="6494562"/>
                        <a:pt x="1172020" y="6494029"/>
                        <a:pt x="1099729" y="6493494"/>
                      </a:cubicBezTo>
                      <a:close/>
                      <a:moveTo>
                        <a:pt x="1943032" y="6499637"/>
                      </a:moveTo>
                      <a:cubicBezTo>
                        <a:pt x="1939424" y="6464113"/>
                        <a:pt x="1934213" y="6428589"/>
                        <a:pt x="1931808" y="6392797"/>
                      </a:cubicBezTo>
                      <a:cubicBezTo>
                        <a:pt x="1917911" y="6230133"/>
                        <a:pt x="1902410" y="6067602"/>
                        <a:pt x="1889449" y="5904804"/>
                      </a:cubicBezTo>
                      <a:cubicBezTo>
                        <a:pt x="1874216" y="5566788"/>
                        <a:pt x="1849228" y="5229706"/>
                        <a:pt x="1837469" y="4891423"/>
                      </a:cubicBezTo>
                      <a:cubicBezTo>
                        <a:pt x="1821701" y="4572104"/>
                        <a:pt x="1830788" y="4251850"/>
                        <a:pt x="1807403" y="3932798"/>
                      </a:cubicBezTo>
                      <a:cubicBezTo>
                        <a:pt x="1805533" y="3909694"/>
                        <a:pt x="1805399" y="3886189"/>
                        <a:pt x="1803128" y="3863085"/>
                      </a:cubicBezTo>
                      <a:cubicBezTo>
                        <a:pt x="1886376" y="3837443"/>
                        <a:pt x="1969223" y="3811134"/>
                        <a:pt x="2051001" y="3780951"/>
                      </a:cubicBezTo>
                      <a:cubicBezTo>
                        <a:pt x="2070109" y="3802854"/>
                        <a:pt x="2097769" y="3824088"/>
                        <a:pt x="2132512" y="3845189"/>
                      </a:cubicBezTo>
                      <a:cubicBezTo>
                        <a:pt x="2254778" y="3921179"/>
                        <a:pt x="2375975" y="3998639"/>
                        <a:pt x="2500914" y="4070088"/>
                      </a:cubicBezTo>
                      <a:cubicBezTo>
                        <a:pt x="2482207" y="4557547"/>
                        <a:pt x="2516147" y="5045273"/>
                        <a:pt x="2539665" y="5532065"/>
                      </a:cubicBezTo>
                      <a:cubicBezTo>
                        <a:pt x="2560110" y="5855123"/>
                        <a:pt x="2556635" y="6179918"/>
                        <a:pt x="2589908" y="6502041"/>
                      </a:cubicBezTo>
                      <a:cubicBezTo>
                        <a:pt x="2588972" y="6502041"/>
                        <a:pt x="2588037" y="6502041"/>
                        <a:pt x="2587102" y="6502041"/>
                      </a:cubicBezTo>
                      <a:cubicBezTo>
                        <a:pt x="2372367" y="6501908"/>
                        <a:pt x="2157767" y="6500973"/>
                        <a:pt x="1943032" y="6499637"/>
                      </a:cubicBezTo>
                      <a:close/>
                      <a:moveTo>
                        <a:pt x="6588082" y="6395068"/>
                      </a:moveTo>
                      <a:cubicBezTo>
                        <a:pt x="6529020" y="6429523"/>
                        <a:pt x="6456195" y="6423380"/>
                        <a:pt x="6390051" y="6426853"/>
                      </a:cubicBezTo>
                      <a:cubicBezTo>
                        <a:pt x="6320299" y="6430592"/>
                        <a:pt x="6250414" y="6432328"/>
                        <a:pt x="6180795" y="6439139"/>
                      </a:cubicBezTo>
                      <a:cubicBezTo>
                        <a:pt x="6070154" y="6454097"/>
                        <a:pt x="5958712" y="6461442"/>
                        <a:pt x="5848071" y="6475999"/>
                      </a:cubicBezTo>
                      <a:cubicBezTo>
                        <a:pt x="5833773" y="6476266"/>
                        <a:pt x="5819475" y="6476533"/>
                        <a:pt x="5805177" y="6476800"/>
                      </a:cubicBezTo>
                      <a:cubicBezTo>
                        <a:pt x="5802772" y="6322817"/>
                        <a:pt x="5784867" y="6175110"/>
                        <a:pt x="5787405" y="6017788"/>
                      </a:cubicBezTo>
                      <a:cubicBezTo>
                        <a:pt x="5780991" y="5805710"/>
                        <a:pt x="5775780" y="5593498"/>
                        <a:pt x="5768564" y="5381420"/>
                      </a:cubicBezTo>
                      <a:cubicBezTo>
                        <a:pt x="5749189" y="5172280"/>
                        <a:pt x="5725537" y="4963808"/>
                        <a:pt x="5709235" y="4754401"/>
                      </a:cubicBezTo>
                      <a:cubicBezTo>
                        <a:pt x="5680506" y="4546195"/>
                        <a:pt x="5682109" y="4331714"/>
                        <a:pt x="5620375" y="4129385"/>
                      </a:cubicBezTo>
                      <a:cubicBezTo>
                        <a:pt x="5619707" y="4127782"/>
                        <a:pt x="5619039" y="4126046"/>
                        <a:pt x="5618370" y="4124310"/>
                      </a:cubicBezTo>
                      <a:cubicBezTo>
                        <a:pt x="5664337" y="4136463"/>
                        <a:pt x="5710170" y="4149283"/>
                        <a:pt x="5755736" y="4163173"/>
                      </a:cubicBezTo>
                      <a:cubicBezTo>
                        <a:pt x="5861300" y="4202570"/>
                        <a:pt x="5968867" y="4245173"/>
                        <a:pt x="6054387" y="4320629"/>
                      </a:cubicBezTo>
                      <a:cubicBezTo>
                        <a:pt x="6307738" y="4573707"/>
                        <a:pt x="6374283" y="4943241"/>
                        <a:pt x="6453122" y="5278720"/>
                      </a:cubicBezTo>
                      <a:cubicBezTo>
                        <a:pt x="6488933" y="5458078"/>
                        <a:pt x="6521270" y="5638237"/>
                        <a:pt x="6549331" y="5818798"/>
                      </a:cubicBezTo>
                      <a:cubicBezTo>
                        <a:pt x="6578328" y="6008840"/>
                        <a:pt x="6608126" y="6202621"/>
                        <a:pt x="6588082" y="639506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29"/>
                <p:cNvSpPr/>
                <p:nvPr/>
              </p:nvSpPr>
              <p:spPr>
                <a:xfrm>
                  <a:off x="4119120" y="5719327"/>
                  <a:ext cx="80872" cy="377612"/>
                </a:xfrm>
                <a:custGeom>
                  <a:rect b="b" l="l" r="r" t="t"/>
                  <a:pathLst>
                    <a:path extrusionOk="0" h="377612" w="80872">
                      <a:moveTo>
                        <a:pt x="80619" y="329602"/>
                      </a:moveTo>
                      <a:cubicBezTo>
                        <a:pt x="76076" y="246534"/>
                        <a:pt x="72735" y="163466"/>
                        <a:pt x="67524" y="80397"/>
                      </a:cubicBezTo>
                      <a:cubicBezTo>
                        <a:pt x="62713" y="53554"/>
                        <a:pt x="75007" y="2938"/>
                        <a:pt x="36256" y="0"/>
                      </a:cubicBezTo>
                      <a:cubicBezTo>
                        <a:pt x="7125" y="267"/>
                        <a:pt x="7526" y="33655"/>
                        <a:pt x="6591" y="55156"/>
                      </a:cubicBezTo>
                      <a:cubicBezTo>
                        <a:pt x="3117" y="97892"/>
                        <a:pt x="4186" y="141029"/>
                        <a:pt x="4052" y="183899"/>
                      </a:cubicBezTo>
                      <a:cubicBezTo>
                        <a:pt x="3918" y="224632"/>
                        <a:pt x="3384" y="265365"/>
                        <a:pt x="979" y="306098"/>
                      </a:cubicBezTo>
                      <a:cubicBezTo>
                        <a:pt x="578" y="323993"/>
                        <a:pt x="-3164" y="343225"/>
                        <a:pt x="7259" y="358984"/>
                      </a:cubicBezTo>
                      <a:cubicBezTo>
                        <a:pt x="30910" y="397179"/>
                        <a:pt x="85028" y="371270"/>
                        <a:pt x="80619" y="32960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29"/>
                <p:cNvSpPr/>
                <p:nvPr/>
              </p:nvSpPr>
              <p:spPr>
                <a:xfrm>
                  <a:off x="4046378" y="6267916"/>
                  <a:ext cx="220273" cy="79719"/>
                </a:xfrm>
                <a:custGeom>
                  <a:rect b="b" l="l" r="r" t="t"/>
                  <a:pathLst>
                    <a:path extrusionOk="0" h="79719" w="220273">
                      <a:moveTo>
                        <a:pt x="46195" y="72020"/>
                      </a:moveTo>
                      <a:cubicBezTo>
                        <a:pt x="89222" y="74424"/>
                        <a:pt x="132249" y="75760"/>
                        <a:pt x="175276" y="79232"/>
                      </a:cubicBezTo>
                      <a:cubicBezTo>
                        <a:pt x="214294" y="85375"/>
                        <a:pt x="237144" y="31821"/>
                        <a:pt x="205074" y="8317"/>
                      </a:cubicBezTo>
                      <a:cubicBezTo>
                        <a:pt x="172069" y="-9713"/>
                        <a:pt x="129977" y="7248"/>
                        <a:pt x="93899" y="6848"/>
                      </a:cubicBezTo>
                      <a:cubicBezTo>
                        <a:pt x="62898" y="13525"/>
                        <a:pt x="10784" y="8584"/>
                        <a:pt x="94" y="45577"/>
                      </a:cubicBezTo>
                      <a:cubicBezTo>
                        <a:pt x="-1910" y="70017"/>
                        <a:pt x="28556" y="71620"/>
                        <a:pt x="46195" y="720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62" name="Google Shape;1062;p29"/>
          <p:cNvGrpSpPr/>
          <p:nvPr/>
        </p:nvGrpSpPr>
        <p:grpSpPr>
          <a:xfrm>
            <a:off x="3190623" y="1609846"/>
            <a:ext cx="893358" cy="849099"/>
            <a:chOff x="3190623" y="1609846"/>
            <a:chExt cx="893358" cy="849099"/>
          </a:xfrm>
        </p:grpSpPr>
        <p:sp>
          <p:nvSpPr>
            <p:cNvPr id="1063" name="Google Shape;1063;p29"/>
            <p:cNvSpPr/>
            <p:nvPr/>
          </p:nvSpPr>
          <p:spPr>
            <a:xfrm>
              <a:off x="3190623" y="1609846"/>
              <a:ext cx="893358" cy="849099"/>
            </a:xfrm>
            <a:custGeom>
              <a:rect b="b" l="l" r="r" t="t"/>
              <a:pathLst>
                <a:path extrusionOk="0" h="1698198" w="1786715">
                  <a:moveTo>
                    <a:pt x="1760568" y="817158"/>
                  </a:moveTo>
                  <a:cubicBezTo>
                    <a:pt x="1716581" y="722268"/>
                    <a:pt x="1624175" y="655240"/>
                    <a:pt x="1524945" y="627414"/>
                  </a:cubicBezTo>
                  <a:cubicBezTo>
                    <a:pt x="1432146" y="601983"/>
                    <a:pt x="1332273" y="619616"/>
                    <a:pt x="1242976" y="650805"/>
                  </a:cubicBezTo>
                  <a:cubicBezTo>
                    <a:pt x="1267024" y="614108"/>
                    <a:pt x="1285570" y="573727"/>
                    <a:pt x="1302150" y="533167"/>
                  </a:cubicBezTo>
                  <a:cubicBezTo>
                    <a:pt x="1332380" y="463815"/>
                    <a:pt x="1350318" y="388525"/>
                    <a:pt x="1346709" y="312556"/>
                  </a:cubicBezTo>
                  <a:cubicBezTo>
                    <a:pt x="1345566" y="232938"/>
                    <a:pt x="1323125" y="151067"/>
                    <a:pt x="1265274" y="93768"/>
                  </a:cubicBezTo>
                  <a:cubicBezTo>
                    <a:pt x="1173797" y="6603"/>
                    <a:pt x="1106584" y="-8025"/>
                    <a:pt x="982590" y="3349"/>
                  </a:cubicBezTo>
                  <a:cubicBezTo>
                    <a:pt x="905586" y="15223"/>
                    <a:pt x="846841" y="74811"/>
                    <a:pt x="802103" y="134721"/>
                  </a:cubicBezTo>
                  <a:cubicBezTo>
                    <a:pt x="759581" y="191770"/>
                    <a:pt x="728743" y="257474"/>
                    <a:pt x="705410" y="324502"/>
                  </a:cubicBezTo>
                  <a:cubicBezTo>
                    <a:pt x="687901" y="380513"/>
                    <a:pt x="685149" y="440173"/>
                    <a:pt x="689509" y="498402"/>
                  </a:cubicBezTo>
                  <a:cubicBezTo>
                    <a:pt x="675180" y="474438"/>
                    <a:pt x="657992" y="452298"/>
                    <a:pt x="642127" y="429299"/>
                  </a:cubicBezTo>
                  <a:cubicBezTo>
                    <a:pt x="623224" y="399040"/>
                    <a:pt x="600105" y="372001"/>
                    <a:pt x="577665" y="344424"/>
                  </a:cubicBezTo>
                  <a:cubicBezTo>
                    <a:pt x="552258" y="306404"/>
                    <a:pt x="515596" y="278505"/>
                    <a:pt x="476362" y="255936"/>
                  </a:cubicBezTo>
                  <a:cubicBezTo>
                    <a:pt x="409613" y="220849"/>
                    <a:pt x="331929" y="212729"/>
                    <a:pt x="257676" y="218881"/>
                  </a:cubicBezTo>
                  <a:cubicBezTo>
                    <a:pt x="187818" y="223388"/>
                    <a:pt x="118818" y="251394"/>
                    <a:pt x="70864" y="303399"/>
                  </a:cubicBezTo>
                  <a:cubicBezTo>
                    <a:pt x="39384" y="338630"/>
                    <a:pt x="18408" y="383303"/>
                    <a:pt x="6223" y="428727"/>
                  </a:cubicBezTo>
                  <a:cubicBezTo>
                    <a:pt x="-12787" y="517394"/>
                    <a:pt x="13477" y="611569"/>
                    <a:pt x="61574" y="686823"/>
                  </a:cubicBezTo>
                  <a:cubicBezTo>
                    <a:pt x="101273" y="745374"/>
                    <a:pt x="158696" y="790226"/>
                    <a:pt x="219227" y="825707"/>
                  </a:cubicBezTo>
                  <a:cubicBezTo>
                    <a:pt x="269682" y="854213"/>
                    <a:pt x="325997" y="870773"/>
                    <a:pt x="382456" y="882612"/>
                  </a:cubicBezTo>
                  <a:cubicBezTo>
                    <a:pt x="289300" y="907613"/>
                    <a:pt x="199860" y="957079"/>
                    <a:pt x="139507" y="1033693"/>
                  </a:cubicBezTo>
                  <a:cubicBezTo>
                    <a:pt x="97021" y="1094032"/>
                    <a:pt x="64540" y="1164314"/>
                    <a:pt x="57965" y="1238495"/>
                  </a:cubicBezTo>
                  <a:cubicBezTo>
                    <a:pt x="51854" y="1324408"/>
                    <a:pt x="71793" y="1417939"/>
                    <a:pt x="134719" y="1480174"/>
                  </a:cubicBezTo>
                  <a:cubicBezTo>
                    <a:pt x="183316" y="1526743"/>
                    <a:pt x="235593" y="1546343"/>
                    <a:pt x="302664" y="1536257"/>
                  </a:cubicBezTo>
                  <a:cubicBezTo>
                    <a:pt x="359622" y="1531178"/>
                    <a:pt x="411471" y="1504388"/>
                    <a:pt x="457352" y="1471518"/>
                  </a:cubicBezTo>
                  <a:cubicBezTo>
                    <a:pt x="489368" y="1450201"/>
                    <a:pt x="519706" y="1426487"/>
                    <a:pt x="547828" y="1400234"/>
                  </a:cubicBezTo>
                  <a:cubicBezTo>
                    <a:pt x="596532" y="1351662"/>
                    <a:pt x="646808" y="1302948"/>
                    <a:pt x="680468" y="1242215"/>
                  </a:cubicBezTo>
                  <a:cubicBezTo>
                    <a:pt x="679432" y="1286924"/>
                    <a:pt x="685149" y="1331526"/>
                    <a:pt x="693010" y="1375483"/>
                  </a:cubicBezTo>
                  <a:cubicBezTo>
                    <a:pt x="699442" y="1412753"/>
                    <a:pt x="708912" y="1450022"/>
                    <a:pt x="728100" y="1482928"/>
                  </a:cubicBezTo>
                  <a:cubicBezTo>
                    <a:pt x="757008" y="1531571"/>
                    <a:pt x="789704" y="1578498"/>
                    <a:pt x="832691" y="1615767"/>
                  </a:cubicBezTo>
                  <a:cubicBezTo>
                    <a:pt x="877714" y="1661191"/>
                    <a:pt x="939603" y="1693310"/>
                    <a:pt x="1003780" y="1698031"/>
                  </a:cubicBezTo>
                  <a:cubicBezTo>
                    <a:pt x="1041264" y="1699069"/>
                    <a:pt x="1079284" y="1695563"/>
                    <a:pt x="1113802" y="1679862"/>
                  </a:cubicBezTo>
                  <a:cubicBezTo>
                    <a:pt x="1147498" y="1665412"/>
                    <a:pt x="1181158" y="1647636"/>
                    <a:pt x="1205885" y="1619916"/>
                  </a:cubicBezTo>
                  <a:cubicBezTo>
                    <a:pt x="1233257" y="1587547"/>
                    <a:pt x="1264738" y="1556429"/>
                    <a:pt x="1278816" y="1515512"/>
                  </a:cubicBezTo>
                  <a:cubicBezTo>
                    <a:pt x="1300292" y="1456782"/>
                    <a:pt x="1297362" y="1392938"/>
                    <a:pt x="1286427" y="1332277"/>
                  </a:cubicBezTo>
                  <a:cubicBezTo>
                    <a:pt x="1276744" y="1268325"/>
                    <a:pt x="1251516" y="1207485"/>
                    <a:pt x="1210030" y="1157590"/>
                  </a:cubicBezTo>
                  <a:cubicBezTo>
                    <a:pt x="1241654" y="1169179"/>
                    <a:pt x="1275529" y="1172004"/>
                    <a:pt x="1308510" y="1177476"/>
                  </a:cubicBezTo>
                  <a:cubicBezTo>
                    <a:pt x="1377046" y="1187456"/>
                    <a:pt x="1447333" y="1192356"/>
                    <a:pt x="1516083" y="1181912"/>
                  </a:cubicBezTo>
                  <a:cubicBezTo>
                    <a:pt x="1624675" y="1172255"/>
                    <a:pt x="1747668" y="1116565"/>
                    <a:pt x="1779077" y="1003469"/>
                  </a:cubicBezTo>
                  <a:cubicBezTo>
                    <a:pt x="1795086" y="941914"/>
                    <a:pt x="1784509" y="875244"/>
                    <a:pt x="1760568" y="81715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4" name="Google Shape;1064;p29"/>
            <p:cNvGrpSpPr/>
            <p:nvPr/>
          </p:nvGrpSpPr>
          <p:grpSpPr>
            <a:xfrm>
              <a:off x="3190623" y="1609846"/>
              <a:ext cx="893358" cy="849099"/>
              <a:chOff x="3190623" y="1609846"/>
              <a:chExt cx="893358" cy="849099"/>
            </a:xfrm>
          </p:grpSpPr>
          <p:sp>
            <p:nvSpPr>
              <p:cNvPr id="1065" name="Google Shape;1065;p29"/>
              <p:cNvSpPr/>
              <p:nvPr/>
            </p:nvSpPr>
            <p:spPr>
              <a:xfrm>
                <a:off x="3190623" y="1609846"/>
                <a:ext cx="893358" cy="849099"/>
              </a:xfrm>
              <a:custGeom>
                <a:rect b="b" l="l" r="r" t="t"/>
                <a:pathLst>
                  <a:path extrusionOk="0" h="1698198" w="1786715">
                    <a:moveTo>
                      <a:pt x="1760568" y="817158"/>
                    </a:moveTo>
                    <a:cubicBezTo>
                      <a:pt x="1716581" y="722268"/>
                      <a:pt x="1624175" y="655240"/>
                      <a:pt x="1524945" y="627414"/>
                    </a:cubicBezTo>
                    <a:cubicBezTo>
                      <a:pt x="1432146" y="601983"/>
                      <a:pt x="1332273" y="619616"/>
                      <a:pt x="1242976" y="650805"/>
                    </a:cubicBezTo>
                    <a:cubicBezTo>
                      <a:pt x="1267024" y="614108"/>
                      <a:pt x="1285570" y="573727"/>
                      <a:pt x="1302150" y="533167"/>
                    </a:cubicBezTo>
                    <a:cubicBezTo>
                      <a:pt x="1332380" y="463815"/>
                      <a:pt x="1350318" y="388525"/>
                      <a:pt x="1346709" y="312556"/>
                    </a:cubicBezTo>
                    <a:cubicBezTo>
                      <a:pt x="1345566" y="232938"/>
                      <a:pt x="1323125" y="151067"/>
                      <a:pt x="1265274" y="93768"/>
                    </a:cubicBezTo>
                    <a:cubicBezTo>
                      <a:pt x="1173797" y="6603"/>
                      <a:pt x="1106584" y="-8025"/>
                      <a:pt x="982590" y="3349"/>
                    </a:cubicBezTo>
                    <a:cubicBezTo>
                      <a:pt x="905586" y="15223"/>
                      <a:pt x="846841" y="74811"/>
                      <a:pt x="802103" y="134721"/>
                    </a:cubicBezTo>
                    <a:cubicBezTo>
                      <a:pt x="759581" y="191770"/>
                      <a:pt x="728743" y="257474"/>
                      <a:pt x="705410" y="324502"/>
                    </a:cubicBezTo>
                    <a:cubicBezTo>
                      <a:pt x="687901" y="380513"/>
                      <a:pt x="685149" y="440173"/>
                      <a:pt x="689509" y="498402"/>
                    </a:cubicBezTo>
                    <a:cubicBezTo>
                      <a:pt x="675180" y="474438"/>
                      <a:pt x="657992" y="452298"/>
                      <a:pt x="642127" y="429299"/>
                    </a:cubicBezTo>
                    <a:cubicBezTo>
                      <a:pt x="623224" y="399040"/>
                      <a:pt x="600105" y="372001"/>
                      <a:pt x="577665" y="344424"/>
                    </a:cubicBezTo>
                    <a:cubicBezTo>
                      <a:pt x="552258" y="306404"/>
                      <a:pt x="515596" y="278505"/>
                      <a:pt x="476362" y="255936"/>
                    </a:cubicBezTo>
                    <a:cubicBezTo>
                      <a:pt x="409613" y="220849"/>
                      <a:pt x="331929" y="212729"/>
                      <a:pt x="257676" y="218881"/>
                    </a:cubicBezTo>
                    <a:cubicBezTo>
                      <a:pt x="187818" y="223388"/>
                      <a:pt x="118818" y="251394"/>
                      <a:pt x="70864" y="303399"/>
                    </a:cubicBezTo>
                    <a:cubicBezTo>
                      <a:pt x="39384" y="338630"/>
                      <a:pt x="18408" y="383303"/>
                      <a:pt x="6223" y="428727"/>
                    </a:cubicBezTo>
                    <a:cubicBezTo>
                      <a:pt x="-12787" y="517394"/>
                      <a:pt x="13477" y="611569"/>
                      <a:pt x="61574" y="686823"/>
                    </a:cubicBezTo>
                    <a:cubicBezTo>
                      <a:pt x="101273" y="745374"/>
                      <a:pt x="158696" y="790226"/>
                      <a:pt x="219227" y="825707"/>
                    </a:cubicBezTo>
                    <a:cubicBezTo>
                      <a:pt x="269682" y="854213"/>
                      <a:pt x="325997" y="870773"/>
                      <a:pt x="382456" y="882612"/>
                    </a:cubicBezTo>
                    <a:cubicBezTo>
                      <a:pt x="289300" y="907613"/>
                      <a:pt x="199860" y="957079"/>
                      <a:pt x="139507" y="1033693"/>
                    </a:cubicBezTo>
                    <a:cubicBezTo>
                      <a:pt x="97021" y="1094032"/>
                      <a:pt x="64540" y="1164314"/>
                      <a:pt x="57965" y="1238495"/>
                    </a:cubicBezTo>
                    <a:cubicBezTo>
                      <a:pt x="51854" y="1324408"/>
                      <a:pt x="71793" y="1417939"/>
                      <a:pt x="134719" y="1480174"/>
                    </a:cubicBezTo>
                    <a:cubicBezTo>
                      <a:pt x="183316" y="1526743"/>
                      <a:pt x="235593" y="1546343"/>
                      <a:pt x="302664" y="1536257"/>
                    </a:cubicBezTo>
                    <a:cubicBezTo>
                      <a:pt x="359622" y="1531178"/>
                      <a:pt x="411471" y="1504388"/>
                      <a:pt x="457352" y="1471518"/>
                    </a:cubicBezTo>
                    <a:cubicBezTo>
                      <a:pt x="489368" y="1450201"/>
                      <a:pt x="519706" y="1426487"/>
                      <a:pt x="547828" y="1400234"/>
                    </a:cubicBezTo>
                    <a:cubicBezTo>
                      <a:pt x="596532" y="1351662"/>
                      <a:pt x="646808" y="1302948"/>
                      <a:pt x="680468" y="1242215"/>
                    </a:cubicBezTo>
                    <a:cubicBezTo>
                      <a:pt x="679432" y="1286924"/>
                      <a:pt x="685149" y="1331526"/>
                      <a:pt x="693010" y="1375483"/>
                    </a:cubicBezTo>
                    <a:cubicBezTo>
                      <a:pt x="699442" y="1412753"/>
                      <a:pt x="708912" y="1450022"/>
                      <a:pt x="728100" y="1482928"/>
                    </a:cubicBezTo>
                    <a:cubicBezTo>
                      <a:pt x="757008" y="1531571"/>
                      <a:pt x="789704" y="1578498"/>
                      <a:pt x="832691" y="1615767"/>
                    </a:cubicBezTo>
                    <a:cubicBezTo>
                      <a:pt x="877714" y="1661191"/>
                      <a:pt x="939603" y="1693310"/>
                      <a:pt x="1003780" y="1698031"/>
                    </a:cubicBezTo>
                    <a:cubicBezTo>
                      <a:pt x="1041264" y="1699069"/>
                      <a:pt x="1079284" y="1695563"/>
                      <a:pt x="1113802" y="1679862"/>
                    </a:cubicBezTo>
                    <a:cubicBezTo>
                      <a:pt x="1147498" y="1665412"/>
                      <a:pt x="1181158" y="1647636"/>
                      <a:pt x="1205885" y="1619916"/>
                    </a:cubicBezTo>
                    <a:cubicBezTo>
                      <a:pt x="1233257" y="1587547"/>
                      <a:pt x="1264738" y="1556429"/>
                      <a:pt x="1278816" y="1515512"/>
                    </a:cubicBezTo>
                    <a:cubicBezTo>
                      <a:pt x="1300292" y="1456782"/>
                      <a:pt x="1297362" y="1392938"/>
                      <a:pt x="1286427" y="1332277"/>
                    </a:cubicBezTo>
                    <a:cubicBezTo>
                      <a:pt x="1276744" y="1268325"/>
                      <a:pt x="1251516" y="1207485"/>
                      <a:pt x="1210030" y="1157590"/>
                    </a:cubicBezTo>
                    <a:cubicBezTo>
                      <a:pt x="1241654" y="1169179"/>
                      <a:pt x="1275529" y="1172004"/>
                      <a:pt x="1308510" y="1177476"/>
                    </a:cubicBezTo>
                    <a:cubicBezTo>
                      <a:pt x="1377046" y="1187456"/>
                      <a:pt x="1447333" y="1192356"/>
                      <a:pt x="1516083" y="1181912"/>
                    </a:cubicBezTo>
                    <a:cubicBezTo>
                      <a:pt x="1624675" y="1172255"/>
                      <a:pt x="1747668" y="1116565"/>
                      <a:pt x="1779077" y="1003469"/>
                    </a:cubicBezTo>
                    <a:cubicBezTo>
                      <a:pt x="1795086" y="941914"/>
                      <a:pt x="1784509" y="875244"/>
                      <a:pt x="1760568" y="817158"/>
                    </a:cubicBezTo>
                    <a:close/>
                    <a:moveTo>
                      <a:pt x="730816" y="312770"/>
                    </a:moveTo>
                    <a:cubicBezTo>
                      <a:pt x="774124" y="202285"/>
                      <a:pt x="868281" y="33286"/>
                      <a:pt x="1000314" y="24165"/>
                    </a:cubicBezTo>
                    <a:cubicBezTo>
                      <a:pt x="1109049" y="17655"/>
                      <a:pt x="1165364" y="31748"/>
                      <a:pt x="1245656" y="107073"/>
                    </a:cubicBezTo>
                    <a:cubicBezTo>
                      <a:pt x="1298327" y="157004"/>
                      <a:pt x="1320088" y="229433"/>
                      <a:pt x="1322946" y="300430"/>
                    </a:cubicBezTo>
                    <a:cubicBezTo>
                      <a:pt x="1330701" y="395428"/>
                      <a:pt x="1299649" y="488923"/>
                      <a:pt x="1258949" y="573763"/>
                    </a:cubicBezTo>
                    <a:cubicBezTo>
                      <a:pt x="1248229" y="593828"/>
                      <a:pt x="1238724" y="614645"/>
                      <a:pt x="1226468" y="633816"/>
                    </a:cubicBezTo>
                    <a:cubicBezTo>
                      <a:pt x="1220858" y="643151"/>
                      <a:pt x="1197560" y="664898"/>
                      <a:pt x="1189948" y="681315"/>
                    </a:cubicBezTo>
                    <a:cubicBezTo>
                      <a:pt x="1178228" y="665041"/>
                      <a:pt x="1163578" y="649697"/>
                      <a:pt x="1144746" y="634245"/>
                    </a:cubicBezTo>
                    <a:cubicBezTo>
                      <a:pt x="1127595" y="618579"/>
                      <a:pt x="1110907" y="601339"/>
                      <a:pt x="1089360" y="591718"/>
                    </a:cubicBezTo>
                    <a:cubicBezTo>
                      <a:pt x="1078497" y="589000"/>
                      <a:pt x="1061310" y="573691"/>
                      <a:pt x="1050018" y="578377"/>
                    </a:cubicBezTo>
                    <a:cubicBezTo>
                      <a:pt x="1037941" y="574943"/>
                      <a:pt x="1023183" y="574192"/>
                      <a:pt x="1015679" y="573477"/>
                    </a:cubicBezTo>
                    <a:cubicBezTo>
                      <a:pt x="993596" y="572511"/>
                      <a:pt x="971049" y="571224"/>
                      <a:pt x="949180" y="574657"/>
                    </a:cubicBezTo>
                    <a:cubicBezTo>
                      <a:pt x="944535" y="575694"/>
                      <a:pt x="935637" y="573727"/>
                      <a:pt x="929991" y="575301"/>
                    </a:cubicBezTo>
                    <a:cubicBezTo>
                      <a:pt x="893186" y="573942"/>
                      <a:pt x="856417" y="575051"/>
                      <a:pt x="820220" y="582061"/>
                    </a:cubicBezTo>
                    <a:cubicBezTo>
                      <a:pt x="790168" y="589107"/>
                      <a:pt x="760153" y="599444"/>
                      <a:pt x="731388" y="612821"/>
                    </a:cubicBezTo>
                    <a:cubicBezTo>
                      <a:pt x="730494" y="609351"/>
                      <a:pt x="729494" y="605953"/>
                      <a:pt x="729172" y="602913"/>
                    </a:cubicBezTo>
                    <a:cubicBezTo>
                      <a:pt x="722955" y="581131"/>
                      <a:pt x="713307" y="560243"/>
                      <a:pt x="711306" y="537459"/>
                    </a:cubicBezTo>
                    <a:cubicBezTo>
                      <a:pt x="701908" y="462527"/>
                      <a:pt x="704231" y="384161"/>
                      <a:pt x="730816" y="312770"/>
                    </a:cubicBezTo>
                    <a:close/>
                    <a:moveTo>
                      <a:pt x="1172296" y="1097501"/>
                    </a:moveTo>
                    <a:cubicBezTo>
                      <a:pt x="1112587" y="1183414"/>
                      <a:pt x="1011534" y="1226048"/>
                      <a:pt x="908159" y="1217786"/>
                    </a:cubicBezTo>
                    <a:cubicBezTo>
                      <a:pt x="850521" y="1217107"/>
                      <a:pt x="794492" y="1202227"/>
                      <a:pt x="742108" y="1178406"/>
                    </a:cubicBezTo>
                    <a:cubicBezTo>
                      <a:pt x="683112" y="1155587"/>
                      <a:pt x="629549" y="1118246"/>
                      <a:pt x="592923" y="1066098"/>
                    </a:cubicBezTo>
                    <a:cubicBezTo>
                      <a:pt x="576235" y="1040631"/>
                      <a:pt x="567552" y="1011124"/>
                      <a:pt x="558011" y="982510"/>
                    </a:cubicBezTo>
                    <a:cubicBezTo>
                      <a:pt x="551186" y="959833"/>
                      <a:pt x="545148" y="936334"/>
                      <a:pt x="545969" y="912442"/>
                    </a:cubicBezTo>
                    <a:cubicBezTo>
                      <a:pt x="547685" y="856109"/>
                      <a:pt x="563228" y="798702"/>
                      <a:pt x="595102" y="751883"/>
                    </a:cubicBezTo>
                    <a:cubicBezTo>
                      <a:pt x="623224" y="712432"/>
                      <a:pt x="659350" y="677702"/>
                      <a:pt x="701908" y="653953"/>
                    </a:cubicBezTo>
                    <a:cubicBezTo>
                      <a:pt x="799387" y="594079"/>
                      <a:pt x="871175" y="590860"/>
                      <a:pt x="982018" y="597226"/>
                    </a:cubicBezTo>
                    <a:cubicBezTo>
                      <a:pt x="1006281" y="598657"/>
                      <a:pt x="1030687" y="598621"/>
                      <a:pt x="1054842" y="601626"/>
                    </a:cubicBezTo>
                    <a:cubicBezTo>
                      <a:pt x="1067599" y="607956"/>
                      <a:pt x="1081106" y="612856"/>
                      <a:pt x="1093112" y="620546"/>
                    </a:cubicBezTo>
                    <a:cubicBezTo>
                      <a:pt x="1111372" y="633923"/>
                      <a:pt x="1127201" y="650305"/>
                      <a:pt x="1143960" y="665398"/>
                    </a:cubicBezTo>
                    <a:cubicBezTo>
                      <a:pt x="1187554" y="700486"/>
                      <a:pt x="1201955" y="756175"/>
                      <a:pt x="1211531" y="808896"/>
                    </a:cubicBezTo>
                    <a:cubicBezTo>
                      <a:pt x="1216427" y="831751"/>
                      <a:pt x="1218714" y="856753"/>
                      <a:pt x="1220214" y="880395"/>
                    </a:cubicBezTo>
                    <a:cubicBezTo>
                      <a:pt x="1224359" y="946349"/>
                      <a:pt x="1208494" y="1040953"/>
                      <a:pt x="1172296" y="1097501"/>
                    </a:cubicBezTo>
                    <a:close/>
                    <a:moveTo>
                      <a:pt x="190355" y="779674"/>
                    </a:moveTo>
                    <a:cubicBezTo>
                      <a:pt x="144117" y="747055"/>
                      <a:pt x="100022" y="707925"/>
                      <a:pt x="71686" y="658352"/>
                    </a:cubicBezTo>
                    <a:cubicBezTo>
                      <a:pt x="24126" y="575051"/>
                      <a:pt x="3115" y="467356"/>
                      <a:pt x="49424" y="379118"/>
                    </a:cubicBezTo>
                    <a:cubicBezTo>
                      <a:pt x="85408" y="294708"/>
                      <a:pt x="173025" y="246243"/>
                      <a:pt x="262321" y="241987"/>
                    </a:cubicBezTo>
                    <a:cubicBezTo>
                      <a:pt x="323711" y="237015"/>
                      <a:pt x="388387" y="243024"/>
                      <a:pt x="445846" y="267131"/>
                    </a:cubicBezTo>
                    <a:cubicBezTo>
                      <a:pt x="473896" y="279328"/>
                      <a:pt x="498730" y="297033"/>
                      <a:pt x="522636" y="316526"/>
                    </a:cubicBezTo>
                    <a:cubicBezTo>
                      <a:pt x="544469" y="335625"/>
                      <a:pt x="559262" y="360913"/>
                      <a:pt x="578522" y="382373"/>
                    </a:cubicBezTo>
                    <a:cubicBezTo>
                      <a:pt x="597461" y="404048"/>
                      <a:pt x="612111" y="426438"/>
                      <a:pt x="628441" y="450509"/>
                    </a:cubicBezTo>
                    <a:cubicBezTo>
                      <a:pt x="643556" y="472005"/>
                      <a:pt x="659815" y="492858"/>
                      <a:pt x="672500" y="515963"/>
                    </a:cubicBezTo>
                    <a:cubicBezTo>
                      <a:pt x="687329" y="547188"/>
                      <a:pt x="697942" y="580165"/>
                      <a:pt x="707482" y="613465"/>
                    </a:cubicBezTo>
                    <a:cubicBezTo>
                      <a:pt x="708018" y="616505"/>
                      <a:pt x="708554" y="620224"/>
                      <a:pt x="709555" y="623694"/>
                    </a:cubicBezTo>
                    <a:cubicBezTo>
                      <a:pt x="639268" y="661214"/>
                      <a:pt x="578844" y="717869"/>
                      <a:pt x="548221" y="791156"/>
                    </a:cubicBezTo>
                    <a:cubicBezTo>
                      <a:pt x="538644" y="815406"/>
                      <a:pt x="531212" y="840872"/>
                      <a:pt x="526995" y="866767"/>
                    </a:cubicBezTo>
                    <a:cubicBezTo>
                      <a:pt x="523386" y="865909"/>
                      <a:pt x="519384" y="866124"/>
                      <a:pt x="515704" y="866159"/>
                    </a:cubicBezTo>
                    <a:cubicBezTo>
                      <a:pt x="494728" y="865730"/>
                      <a:pt x="473825" y="869378"/>
                      <a:pt x="452849" y="867733"/>
                    </a:cubicBezTo>
                    <a:cubicBezTo>
                      <a:pt x="360122" y="861009"/>
                      <a:pt x="266859" y="833683"/>
                      <a:pt x="190355" y="779674"/>
                    </a:cubicBezTo>
                    <a:close/>
                    <a:moveTo>
                      <a:pt x="654133" y="1241428"/>
                    </a:moveTo>
                    <a:cubicBezTo>
                      <a:pt x="630335" y="1281702"/>
                      <a:pt x="598425" y="1315752"/>
                      <a:pt x="565837" y="1348908"/>
                    </a:cubicBezTo>
                    <a:cubicBezTo>
                      <a:pt x="525745" y="1393045"/>
                      <a:pt x="478720" y="1430171"/>
                      <a:pt x="428873" y="1462612"/>
                    </a:cubicBezTo>
                    <a:cubicBezTo>
                      <a:pt x="402859" y="1480031"/>
                      <a:pt x="374987" y="1495053"/>
                      <a:pt x="344972" y="1504209"/>
                    </a:cubicBezTo>
                    <a:cubicBezTo>
                      <a:pt x="309739" y="1513545"/>
                      <a:pt x="272184" y="1518409"/>
                      <a:pt x="235986" y="1512507"/>
                    </a:cubicBezTo>
                    <a:cubicBezTo>
                      <a:pt x="158196" y="1492835"/>
                      <a:pt x="104703" y="1421015"/>
                      <a:pt x="88516" y="1344759"/>
                    </a:cubicBezTo>
                    <a:cubicBezTo>
                      <a:pt x="78332" y="1295651"/>
                      <a:pt x="76760" y="1243860"/>
                      <a:pt x="88838" y="1194931"/>
                    </a:cubicBezTo>
                    <a:cubicBezTo>
                      <a:pt x="103524" y="1138312"/>
                      <a:pt x="129967" y="1083695"/>
                      <a:pt x="166307" y="1037770"/>
                    </a:cubicBezTo>
                    <a:cubicBezTo>
                      <a:pt x="216119" y="979040"/>
                      <a:pt x="284118" y="940519"/>
                      <a:pt x="355834" y="914731"/>
                    </a:cubicBezTo>
                    <a:cubicBezTo>
                      <a:pt x="392282" y="902570"/>
                      <a:pt x="430338" y="895345"/>
                      <a:pt x="468572" y="891947"/>
                    </a:cubicBezTo>
                    <a:cubicBezTo>
                      <a:pt x="482329" y="891482"/>
                      <a:pt x="507807" y="895846"/>
                      <a:pt x="524029" y="891411"/>
                    </a:cubicBezTo>
                    <a:cubicBezTo>
                      <a:pt x="521492" y="923959"/>
                      <a:pt x="524530" y="956722"/>
                      <a:pt x="535535" y="988054"/>
                    </a:cubicBezTo>
                    <a:cubicBezTo>
                      <a:pt x="548792" y="1031117"/>
                      <a:pt x="564122" y="1075218"/>
                      <a:pt x="596782" y="1107659"/>
                    </a:cubicBezTo>
                    <a:cubicBezTo>
                      <a:pt x="621938" y="1136773"/>
                      <a:pt x="652597" y="1159807"/>
                      <a:pt x="686078" y="1178013"/>
                    </a:cubicBezTo>
                    <a:cubicBezTo>
                      <a:pt x="676216" y="1199581"/>
                      <a:pt x="666532" y="1221256"/>
                      <a:pt x="654133" y="1241428"/>
                    </a:cubicBezTo>
                    <a:close/>
                    <a:moveTo>
                      <a:pt x="1253982" y="1292825"/>
                    </a:moveTo>
                    <a:cubicBezTo>
                      <a:pt x="1271670" y="1365111"/>
                      <a:pt x="1282533" y="1444156"/>
                      <a:pt x="1253875" y="1515118"/>
                    </a:cubicBezTo>
                    <a:cubicBezTo>
                      <a:pt x="1237438" y="1552566"/>
                      <a:pt x="1207636" y="1582325"/>
                      <a:pt x="1180586" y="1612441"/>
                    </a:cubicBezTo>
                    <a:cubicBezTo>
                      <a:pt x="1136492" y="1650747"/>
                      <a:pt x="1078212" y="1675713"/>
                      <a:pt x="1019359" y="1674604"/>
                    </a:cubicBezTo>
                    <a:cubicBezTo>
                      <a:pt x="989344" y="1676357"/>
                      <a:pt x="960078" y="1667737"/>
                      <a:pt x="932778" y="1655969"/>
                    </a:cubicBezTo>
                    <a:cubicBezTo>
                      <a:pt x="897760" y="1641484"/>
                      <a:pt x="867387" y="1618879"/>
                      <a:pt x="841302" y="1591553"/>
                    </a:cubicBezTo>
                    <a:cubicBezTo>
                      <a:pt x="821256" y="1573347"/>
                      <a:pt x="802532" y="1553604"/>
                      <a:pt x="787560" y="1530927"/>
                    </a:cubicBezTo>
                    <a:cubicBezTo>
                      <a:pt x="767692" y="1501777"/>
                      <a:pt x="746217" y="1473092"/>
                      <a:pt x="733532" y="1439864"/>
                    </a:cubicBezTo>
                    <a:cubicBezTo>
                      <a:pt x="712163" y="1373981"/>
                      <a:pt x="702587" y="1303949"/>
                      <a:pt x="704302" y="1234311"/>
                    </a:cubicBezTo>
                    <a:cubicBezTo>
                      <a:pt x="705553" y="1219539"/>
                      <a:pt x="708697" y="1205017"/>
                      <a:pt x="710591" y="1190281"/>
                    </a:cubicBezTo>
                    <a:cubicBezTo>
                      <a:pt x="718131" y="1193751"/>
                      <a:pt x="725742" y="1197041"/>
                      <a:pt x="733460" y="1200117"/>
                    </a:cubicBezTo>
                    <a:cubicBezTo>
                      <a:pt x="798530" y="1230626"/>
                      <a:pt x="869889" y="1243717"/>
                      <a:pt x="941533" y="1241822"/>
                    </a:cubicBezTo>
                    <a:cubicBezTo>
                      <a:pt x="1026971" y="1241571"/>
                      <a:pt x="1111300" y="1203587"/>
                      <a:pt x="1168294" y="1140171"/>
                    </a:cubicBezTo>
                    <a:cubicBezTo>
                      <a:pt x="1169116" y="1142604"/>
                      <a:pt x="1170510" y="1144964"/>
                      <a:pt x="1172475" y="1147003"/>
                    </a:cubicBezTo>
                    <a:cubicBezTo>
                      <a:pt x="1207350" y="1190746"/>
                      <a:pt x="1241225" y="1237100"/>
                      <a:pt x="1253982" y="1292825"/>
                    </a:cubicBezTo>
                    <a:close/>
                    <a:moveTo>
                      <a:pt x="1555925" y="1152690"/>
                    </a:moveTo>
                    <a:cubicBezTo>
                      <a:pt x="1453265" y="1172648"/>
                      <a:pt x="1348567" y="1163241"/>
                      <a:pt x="1246478" y="1143677"/>
                    </a:cubicBezTo>
                    <a:cubicBezTo>
                      <a:pt x="1225610" y="1139957"/>
                      <a:pt x="1203706" y="1128797"/>
                      <a:pt x="1182445" y="1123110"/>
                    </a:cubicBezTo>
                    <a:cubicBezTo>
                      <a:pt x="1187161" y="1116959"/>
                      <a:pt x="1191664" y="1110663"/>
                      <a:pt x="1195880" y="1104118"/>
                    </a:cubicBezTo>
                    <a:cubicBezTo>
                      <a:pt x="1223716" y="1057943"/>
                      <a:pt x="1233578" y="1003469"/>
                      <a:pt x="1241654" y="950856"/>
                    </a:cubicBezTo>
                    <a:cubicBezTo>
                      <a:pt x="1248050" y="897098"/>
                      <a:pt x="1242833" y="842303"/>
                      <a:pt x="1231363" y="789582"/>
                    </a:cubicBezTo>
                    <a:cubicBezTo>
                      <a:pt x="1224895" y="754530"/>
                      <a:pt x="1216319" y="726059"/>
                      <a:pt x="1202169" y="700629"/>
                    </a:cubicBezTo>
                    <a:cubicBezTo>
                      <a:pt x="1203527" y="700236"/>
                      <a:pt x="1204849" y="699628"/>
                      <a:pt x="1206028" y="698698"/>
                    </a:cubicBezTo>
                    <a:cubicBezTo>
                      <a:pt x="1259985" y="653095"/>
                      <a:pt x="1399915" y="633029"/>
                      <a:pt x="1469666" y="640397"/>
                    </a:cubicBezTo>
                    <a:cubicBezTo>
                      <a:pt x="1608345" y="657530"/>
                      <a:pt x="1747097" y="762864"/>
                      <a:pt x="1760889" y="908794"/>
                    </a:cubicBezTo>
                    <a:cubicBezTo>
                      <a:pt x="1781472" y="1047463"/>
                      <a:pt x="1680562" y="1126330"/>
                      <a:pt x="1555925" y="115269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3463570" y="1907268"/>
                <a:ext cx="337476" cy="311975"/>
              </a:xfrm>
              <a:custGeom>
                <a:rect b="b" l="l" r="r" t="t"/>
                <a:pathLst>
                  <a:path extrusionOk="0" h="623950" w="674953">
                    <a:moveTo>
                      <a:pt x="674320" y="285549"/>
                    </a:moveTo>
                    <a:cubicBezTo>
                      <a:pt x="678429" y="351504"/>
                      <a:pt x="662564" y="446108"/>
                      <a:pt x="626366" y="502656"/>
                    </a:cubicBezTo>
                    <a:cubicBezTo>
                      <a:pt x="566692" y="588569"/>
                      <a:pt x="465604" y="631203"/>
                      <a:pt x="362264" y="622941"/>
                    </a:cubicBezTo>
                    <a:cubicBezTo>
                      <a:pt x="304627" y="622261"/>
                      <a:pt x="248598" y="607382"/>
                      <a:pt x="196213" y="583526"/>
                    </a:cubicBezTo>
                    <a:cubicBezTo>
                      <a:pt x="137182" y="560706"/>
                      <a:pt x="83655" y="523365"/>
                      <a:pt x="47028" y="471217"/>
                    </a:cubicBezTo>
                    <a:cubicBezTo>
                      <a:pt x="30341" y="445751"/>
                      <a:pt x="21658" y="416243"/>
                      <a:pt x="12117" y="387593"/>
                    </a:cubicBezTo>
                    <a:cubicBezTo>
                      <a:pt x="5292" y="364881"/>
                      <a:pt x="-747" y="341418"/>
                      <a:pt x="75" y="317525"/>
                    </a:cubicBezTo>
                    <a:cubicBezTo>
                      <a:pt x="1755" y="261192"/>
                      <a:pt x="17334" y="203786"/>
                      <a:pt x="49208" y="156967"/>
                    </a:cubicBezTo>
                    <a:cubicBezTo>
                      <a:pt x="77330" y="117515"/>
                      <a:pt x="113456" y="82786"/>
                      <a:pt x="156014" y="59036"/>
                    </a:cubicBezTo>
                    <a:cubicBezTo>
                      <a:pt x="253493" y="-838"/>
                      <a:pt x="325245" y="-4057"/>
                      <a:pt x="436124" y="2310"/>
                    </a:cubicBezTo>
                    <a:cubicBezTo>
                      <a:pt x="460387" y="3740"/>
                      <a:pt x="484793" y="3669"/>
                      <a:pt x="508948" y="6709"/>
                    </a:cubicBezTo>
                    <a:cubicBezTo>
                      <a:pt x="521705" y="13040"/>
                      <a:pt x="535212" y="17940"/>
                      <a:pt x="547218" y="25630"/>
                    </a:cubicBezTo>
                    <a:cubicBezTo>
                      <a:pt x="565478" y="39042"/>
                      <a:pt x="581307" y="55388"/>
                      <a:pt x="598102" y="70517"/>
                    </a:cubicBezTo>
                    <a:cubicBezTo>
                      <a:pt x="641660" y="105605"/>
                      <a:pt x="656061" y="161294"/>
                      <a:pt x="665673" y="214015"/>
                    </a:cubicBezTo>
                    <a:cubicBezTo>
                      <a:pt x="670532" y="236906"/>
                      <a:pt x="672819" y="261907"/>
                      <a:pt x="674320" y="2855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3543770" y="1621254"/>
                <a:ext cx="308918" cy="329213"/>
              </a:xfrm>
              <a:custGeom>
                <a:rect b="b" l="l" r="r" t="t"/>
                <a:pathLst>
                  <a:path extrusionOk="0" h="658427" w="617836">
                    <a:moveTo>
                      <a:pt x="616654" y="277614"/>
                    </a:moveTo>
                    <a:cubicBezTo>
                      <a:pt x="624372" y="372612"/>
                      <a:pt x="593320" y="466143"/>
                      <a:pt x="552656" y="550947"/>
                    </a:cubicBezTo>
                    <a:cubicBezTo>
                      <a:pt x="541936" y="571012"/>
                      <a:pt x="532431" y="591793"/>
                      <a:pt x="520175" y="611000"/>
                    </a:cubicBezTo>
                    <a:cubicBezTo>
                      <a:pt x="514565" y="620335"/>
                      <a:pt x="491338" y="642010"/>
                      <a:pt x="483692" y="658427"/>
                    </a:cubicBezTo>
                    <a:cubicBezTo>
                      <a:pt x="472007" y="642153"/>
                      <a:pt x="457285" y="626880"/>
                      <a:pt x="438454" y="611465"/>
                    </a:cubicBezTo>
                    <a:cubicBezTo>
                      <a:pt x="421302" y="595763"/>
                      <a:pt x="404579" y="578559"/>
                      <a:pt x="383068" y="568938"/>
                    </a:cubicBezTo>
                    <a:cubicBezTo>
                      <a:pt x="372169" y="566184"/>
                      <a:pt x="354982" y="550875"/>
                      <a:pt x="343690" y="555597"/>
                    </a:cubicBezTo>
                    <a:cubicBezTo>
                      <a:pt x="331648" y="552199"/>
                      <a:pt x="316854" y="551412"/>
                      <a:pt x="309351" y="550732"/>
                    </a:cubicBezTo>
                    <a:cubicBezTo>
                      <a:pt x="287268" y="549767"/>
                      <a:pt x="264720" y="548479"/>
                      <a:pt x="242852" y="551913"/>
                    </a:cubicBezTo>
                    <a:cubicBezTo>
                      <a:pt x="238206" y="552950"/>
                      <a:pt x="229237" y="550947"/>
                      <a:pt x="223591" y="552521"/>
                    </a:cubicBezTo>
                    <a:cubicBezTo>
                      <a:pt x="186787" y="551161"/>
                      <a:pt x="150053" y="552306"/>
                      <a:pt x="113927" y="559316"/>
                    </a:cubicBezTo>
                    <a:cubicBezTo>
                      <a:pt x="83876" y="566362"/>
                      <a:pt x="53860" y="576663"/>
                      <a:pt x="25059" y="590040"/>
                    </a:cubicBezTo>
                    <a:cubicBezTo>
                      <a:pt x="24166" y="586607"/>
                      <a:pt x="23165" y="583209"/>
                      <a:pt x="22844" y="580169"/>
                    </a:cubicBezTo>
                    <a:cubicBezTo>
                      <a:pt x="16626" y="558351"/>
                      <a:pt x="6978" y="537498"/>
                      <a:pt x="4977" y="514715"/>
                    </a:cubicBezTo>
                    <a:cubicBezTo>
                      <a:pt x="-4349" y="439747"/>
                      <a:pt x="-2026" y="361417"/>
                      <a:pt x="24559" y="290026"/>
                    </a:cubicBezTo>
                    <a:cubicBezTo>
                      <a:pt x="67867" y="179541"/>
                      <a:pt x="162024" y="10541"/>
                      <a:pt x="294057" y="1421"/>
                    </a:cubicBezTo>
                    <a:cubicBezTo>
                      <a:pt x="402792" y="-5125"/>
                      <a:pt x="459107" y="9039"/>
                      <a:pt x="539435" y="84329"/>
                    </a:cubicBezTo>
                    <a:cubicBezTo>
                      <a:pt x="592034" y="134224"/>
                      <a:pt x="613795" y="206652"/>
                      <a:pt x="616654" y="277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3781899" y="1929306"/>
                <a:ext cx="290507" cy="262430"/>
              </a:xfrm>
              <a:custGeom>
                <a:rect b="b" l="l" r="r" t="t"/>
                <a:pathLst>
                  <a:path extrusionOk="0" h="524860" w="581015">
                    <a:moveTo>
                      <a:pt x="578338" y="269837"/>
                    </a:moveTo>
                    <a:cubicBezTo>
                      <a:pt x="598920" y="408542"/>
                      <a:pt x="498010" y="487409"/>
                      <a:pt x="373373" y="513769"/>
                    </a:cubicBezTo>
                    <a:cubicBezTo>
                      <a:pt x="270677" y="533727"/>
                      <a:pt x="166015" y="524320"/>
                      <a:pt x="63926" y="504756"/>
                    </a:cubicBezTo>
                    <a:cubicBezTo>
                      <a:pt x="43094" y="501036"/>
                      <a:pt x="21190" y="489877"/>
                      <a:pt x="0" y="484154"/>
                    </a:cubicBezTo>
                    <a:cubicBezTo>
                      <a:pt x="4681" y="478038"/>
                      <a:pt x="9148" y="471707"/>
                      <a:pt x="13364" y="465197"/>
                    </a:cubicBezTo>
                    <a:cubicBezTo>
                      <a:pt x="41200" y="419022"/>
                      <a:pt x="51062" y="364548"/>
                      <a:pt x="59138" y="311935"/>
                    </a:cubicBezTo>
                    <a:cubicBezTo>
                      <a:pt x="65534" y="258177"/>
                      <a:pt x="60317" y="203382"/>
                      <a:pt x="48847" y="150661"/>
                    </a:cubicBezTo>
                    <a:cubicBezTo>
                      <a:pt x="42379" y="115609"/>
                      <a:pt x="33875" y="87139"/>
                      <a:pt x="19689" y="61708"/>
                    </a:cubicBezTo>
                    <a:cubicBezTo>
                      <a:pt x="21047" y="61350"/>
                      <a:pt x="22333" y="60707"/>
                      <a:pt x="23476" y="59777"/>
                    </a:cubicBezTo>
                    <a:cubicBezTo>
                      <a:pt x="77433" y="14209"/>
                      <a:pt x="217363" y="-5856"/>
                      <a:pt x="287114" y="1476"/>
                    </a:cubicBezTo>
                    <a:cubicBezTo>
                      <a:pt x="425794" y="18609"/>
                      <a:pt x="564545" y="123943"/>
                      <a:pt x="578338" y="2698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3542677" y="2179949"/>
                <a:ext cx="283714" cy="267294"/>
              </a:xfrm>
              <a:custGeom>
                <a:rect b="b" l="l" r="r" t="t"/>
                <a:pathLst>
                  <a:path extrusionOk="0" h="534588" w="567428">
                    <a:moveTo>
                      <a:pt x="549875" y="152618"/>
                    </a:moveTo>
                    <a:cubicBezTo>
                      <a:pt x="567563" y="224939"/>
                      <a:pt x="578426" y="303949"/>
                      <a:pt x="549768" y="374911"/>
                    </a:cubicBezTo>
                    <a:cubicBezTo>
                      <a:pt x="533331" y="412395"/>
                      <a:pt x="503494" y="442153"/>
                      <a:pt x="476480" y="472198"/>
                    </a:cubicBezTo>
                    <a:cubicBezTo>
                      <a:pt x="432421" y="510504"/>
                      <a:pt x="374105" y="535470"/>
                      <a:pt x="315253" y="534361"/>
                    </a:cubicBezTo>
                    <a:cubicBezTo>
                      <a:pt x="285237" y="536114"/>
                      <a:pt x="255972" y="527529"/>
                      <a:pt x="228672" y="515726"/>
                    </a:cubicBezTo>
                    <a:cubicBezTo>
                      <a:pt x="193653" y="501241"/>
                      <a:pt x="163280" y="478636"/>
                      <a:pt x="137195" y="451310"/>
                    </a:cubicBezTo>
                    <a:cubicBezTo>
                      <a:pt x="117113" y="433140"/>
                      <a:pt x="98425" y="413361"/>
                      <a:pt x="83453" y="390684"/>
                    </a:cubicBezTo>
                    <a:cubicBezTo>
                      <a:pt x="63550" y="361534"/>
                      <a:pt x="42110" y="332849"/>
                      <a:pt x="29425" y="299621"/>
                    </a:cubicBezTo>
                    <a:cubicBezTo>
                      <a:pt x="8056" y="233738"/>
                      <a:pt x="-1520" y="163706"/>
                      <a:pt x="195" y="94103"/>
                    </a:cubicBezTo>
                    <a:cubicBezTo>
                      <a:pt x="1446" y="79331"/>
                      <a:pt x="4590" y="64810"/>
                      <a:pt x="6484" y="50110"/>
                    </a:cubicBezTo>
                    <a:cubicBezTo>
                      <a:pt x="14024" y="53579"/>
                      <a:pt x="21635" y="56834"/>
                      <a:pt x="29353" y="59910"/>
                    </a:cubicBezTo>
                    <a:cubicBezTo>
                      <a:pt x="94423" y="90384"/>
                      <a:pt x="165746" y="103510"/>
                      <a:pt x="237426" y="101614"/>
                    </a:cubicBezTo>
                    <a:cubicBezTo>
                      <a:pt x="322864" y="101364"/>
                      <a:pt x="407193" y="63415"/>
                      <a:pt x="464187" y="0"/>
                    </a:cubicBezTo>
                    <a:cubicBezTo>
                      <a:pt x="465009" y="2432"/>
                      <a:pt x="466403" y="4757"/>
                      <a:pt x="468404" y="6796"/>
                    </a:cubicBezTo>
                    <a:cubicBezTo>
                      <a:pt x="503243" y="50539"/>
                      <a:pt x="537118" y="96893"/>
                      <a:pt x="549875" y="1526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29"/>
              <p:cNvSpPr/>
              <p:nvPr/>
            </p:nvSpPr>
            <p:spPr>
              <a:xfrm>
                <a:off x="3230796" y="2055604"/>
                <a:ext cx="302866" cy="311799"/>
              </a:xfrm>
              <a:custGeom>
                <a:rect b="b" l="l" r="r" t="t"/>
                <a:pathLst>
                  <a:path extrusionOk="0" h="623599" w="605733">
                    <a:moveTo>
                      <a:pt x="605733" y="286531"/>
                    </a:moveTo>
                    <a:cubicBezTo>
                      <a:pt x="595907" y="308027"/>
                      <a:pt x="586187" y="329737"/>
                      <a:pt x="573788" y="349910"/>
                    </a:cubicBezTo>
                    <a:cubicBezTo>
                      <a:pt x="549990" y="390184"/>
                      <a:pt x="518080" y="424234"/>
                      <a:pt x="485492" y="457390"/>
                    </a:cubicBezTo>
                    <a:cubicBezTo>
                      <a:pt x="445399" y="501527"/>
                      <a:pt x="398375" y="538653"/>
                      <a:pt x="348527" y="571130"/>
                    </a:cubicBezTo>
                    <a:cubicBezTo>
                      <a:pt x="322478" y="588548"/>
                      <a:pt x="294642" y="603535"/>
                      <a:pt x="264626" y="612727"/>
                    </a:cubicBezTo>
                    <a:cubicBezTo>
                      <a:pt x="229394" y="622062"/>
                      <a:pt x="191838" y="626926"/>
                      <a:pt x="155641" y="621025"/>
                    </a:cubicBezTo>
                    <a:cubicBezTo>
                      <a:pt x="77850" y="601353"/>
                      <a:pt x="24394" y="529533"/>
                      <a:pt x="8207" y="453277"/>
                    </a:cubicBezTo>
                    <a:cubicBezTo>
                      <a:pt x="-2013" y="404169"/>
                      <a:pt x="-3549" y="352342"/>
                      <a:pt x="8529" y="303448"/>
                    </a:cubicBezTo>
                    <a:cubicBezTo>
                      <a:pt x="23215" y="246865"/>
                      <a:pt x="49657" y="192213"/>
                      <a:pt x="85962" y="146288"/>
                    </a:cubicBezTo>
                    <a:cubicBezTo>
                      <a:pt x="135774" y="87558"/>
                      <a:pt x="203773" y="49037"/>
                      <a:pt x="275489" y="23249"/>
                    </a:cubicBezTo>
                    <a:cubicBezTo>
                      <a:pt x="311937" y="11088"/>
                      <a:pt x="350028" y="3863"/>
                      <a:pt x="388227" y="465"/>
                    </a:cubicBezTo>
                    <a:cubicBezTo>
                      <a:pt x="401948" y="0"/>
                      <a:pt x="427461" y="4399"/>
                      <a:pt x="443684" y="0"/>
                    </a:cubicBezTo>
                    <a:cubicBezTo>
                      <a:pt x="441112" y="32512"/>
                      <a:pt x="444220" y="65275"/>
                      <a:pt x="455226" y="96607"/>
                    </a:cubicBezTo>
                    <a:cubicBezTo>
                      <a:pt x="468483" y="139671"/>
                      <a:pt x="483812" y="183772"/>
                      <a:pt x="516472" y="216212"/>
                    </a:cubicBezTo>
                    <a:cubicBezTo>
                      <a:pt x="541557" y="245327"/>
                      <a:pt x="572216" y="268325"/>
                      <a:pt x="605733" y="286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29"/>
              <p:cNvSpPr/>
              <p:nvPr/>
            </p:nvSpPr>
            <p:spPr>
              <a:xfrm>
                <a:off x="3202394" y="1730057"/>
                <a:ext cx="343006" cy="313905"/>
              </a:xfrm>
              <a:custGeom>
                <a:rect b="b" l="l" r="r" t="t"/>
                <a:pathLst>
                  <a:path extrusionOk="0" h="627810" w="686012">
                    <a:moveTo>
                      <a:pt x="683940" y="373077"/>
                    </a:moveTo>
                    <a:cubicBezTo>
                      <a:pt x="684476" y="376117"/>
                      <a:pt x="684977" y="379873"/>
                      <a:pt x="686013" y="383306"/>
                    </a:cubicBezTo>
                    <a:cubicBezTo>
                      <a:pt x="615690" y="420790"/>
                      <a:pt x="555338" y="477481"/>
                      <a:pt x="524679" y="550804"/>
                    </a:cubicBezTo>
                    <a:cubicBezTo>
                      <a:pt x="515102" y="575054"/>
                      <a:pt x="507634" y="600520"/>
                      <a:pt x="503453" y="626380"/>
                    </a:cubicBezTo>
                    <a:cubicBezTo>
                      <a:pt x="499844" y="625521"/>
                      <a:pt x="495842" y="625772"/>
                      <a:pt x="492197" y="625808"/>
                    </a:cubicBezTo>
                    <a:cubicBezTo>
                      <a:pt x="471186" y="625378"/>
                      <a:pt x="450283" y="629027"/>
                      <a:pt x="429343" y="627381"/>
                    </a:cubicBezTo>
                    <a:cubicBezTo>
                      <a:pt x="336545" y="620586"/>
                      <a:pt x="243318" y="593260"/>
                      <a:pt x="166813" y="539287"/>
                    </a:cubicBezTo>
                    <a:cubicBezTo>
                      <a:pt x="120575" y="506631"/>
                      <a:pt x="76480" y="467538"/>
                      <a:pt x="48144" y="417965"/>
                    </a:cubicBezTo>
                    <a:cubicBezTo>
                      <a:pt x="584" y="334663"/>
                      <a:pt x="-20427" y="226968"/>
                      <a:pt x="25883" y="138731"/>
                    </a:cubicBezTo>
                    <a:cubicBezTo>
                      <a:pt x="61866" y="54320"/>
                      <a:pt x="149483" y="5892"/>
                      <a:pt x="238779" y="1599"/>
                    </a:cubicBezTo>
                    <a:cubicBezTo>
                      <a:pt x="300169" y="-3336"/>
                      <a:pt x="364845" y="2637"/>
                      <a:pt x="422304" y="26744"/>
                    </a:cubicBezTo>
                    <a:cubicBezTo>
                      <a:pt x="450354" y="38940"/>
                      <a:pt x="475153" y="56645"/>
                      <a:pt x="499094" y="76138"/>
                    </a:cubicBezTo>
                    <a:cubicBezTo>
                      <a:pt x="520962" y="95202"/>
                      <a:pt x="535720" y="120489"/>
                      <a:pt x="554980" y="141986"/>
                    </a:cubicBezTo>
                    <a:cubicBezTo>
                      <a:pt x="573919" y="163660"/>
                      <a:pt x="588569" y="186051"/>
                      <a:pt x="604899" y="210122"/>
                    </a:cubicBezTo>
                    <a:cubicBezTo>
                      <a:pt x="620014" y="231618"/>
                      <a:pt x="636237" y="252506"/>
                      <a:pt x="648958" y="275576"/>
                    </a:cubicBezTo>
                    <a:cubicBezTo>
                      <a:pt x="663787" y="306800"/>
                      <a:pt x="674400" y="339778"/>
                      <a:pt x="683940" y="3730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2" name="Google Shape;1072;p29"/>
          <p:cNvGrpSpPr/>
          <p:nvPr/>
        </p:nvGrpSpPr>
        <p:grpSpPr>
          <a:xfrm>
            <a:off x="391413" y="912559"/>
            <a:ext cx="953709" cy="864732"/>
            <a:chOff x="391413" y="912559"/>
            <a:chExt cx="953709" cy="864732"/>
          </a:xfrm>
        </p:grpSpPr>
        <p:sp>
          <p:nvSpPr>
            <p:cNvPr id="1073" name="Google Shape;1073;p29"/>
            <p:cNvSpPr/>
            <p:nvPr/>
          </p:nvSpPr>
          <p:spPr>
            <a:xfrm>
              <a:off x="391413" y="912559"/>
              <a:ext cx="953709" cy="864732"/>
            </a:xfrm>
            <a:custGeom>
              <a:rect b="b" l="l" r="r" t="t"/>
              <a:pathLst>
                <a:path extrusionOk="0" h="1729464" w="1907417">
                  <a:moveTo>
                    <a:pt x="1845967" y="819263"/>
                  </a:moveTo>
                  <a:cubicBezTo>
                    <a:pt x="1780662" y="804627"/>
                    <a:pt x="1713449" y="801844"/>
                    <a:pt x="1647114" y="794641"/>
                  </a:cubicBezTo>
                  <a:cubicBezTo>
                    <a:pt x="1521882" y="781262"/>
                    <a:pt x="1395849" y="774135"/>
                    <a:pt x="1269930" y="779662"/>
                  </a:cubicBezTo>
                  <a:cubicBezTo>
                    <a:pt x="1316125" y="734533"/>
                    <a:pt x="1364188" y="691235"/>
                    <a:pt x="1412137" y="647898"/>
                  </a:cubicBezTo>
                  <a:cubicBezTo>
                    <a:pt x="1436321" y="624228"/>
                    <a:pt x="1462108" y="602274"/>
                    <a:pt x="1487322" y="579672"/>
                  </a:cubicBezTo>
                  <a:cubicBezTo>
                    <a:pt x="1511239" y="557222"/>
                    <a:pt x="1534889" y="534506"/>
                    <a:pt x="1559799" y="513123"/>
                  </a:cubicBezTo>
                  <a:cubicBezTo>
                    <a:pt x="1582305" y="492427"/>
                    <a:pt x="1604353" y="471235"/>
                    <a:pt x="1628728" y="452711"/>
                  </a:cubicBezTo>
                  <a:cubicBezTo>
                    <a:pt x="1661304" y="426030"/>
                    <a:pt x="1690028" y="393861"/>
                    <a:pt x="1712457" y="358224"/>
                  </a:cubicBezTo>
                  <a:cubicBezTo>
                    <a:pt x="1727410" y="331886"/>
                    <a:pt x="1745377" y="300746"/>
                    <a:pt x="1734810" y="269759"/>
                  </a:cubicBezTo>
                  <a:cubicBezTo>
                    <a:pt x="1726762" y="248109"/>
                    <a:pt x="1706621" y="230043"/>
                    <a:pt x="1683352" y="226917"/>
                  </a:cubicBezTo>
                  <a:cubicBezTo>
                    <a:pt x="1642002" y="222229"/>
                    <a:pt x="1602827" y="241630"/>
                    <a:pt x="1568229" y="262174"/>
                  </a:cubicBezTo>
                  <a:cubicBezTo>
                    <a:pt x="1518334" y="293924"/>
                    <a:pt x="1473933" y="333106"/>
                    <a:pt x="1428387" y="370573"/>
                  </a:cubicBezTo>
                  <a:cubicBezTo>
                    <a:pt x="1372695" y="417797"/>
                    <a:pt x="1319520" y="467957"/>
                    <a:pt x="1266230" y="517888"/>
                  </a:cubicBezTo>
                  <a:cubicBezTo>
                    <a:pt x="1237812" y="545864"/>
                    <a:pt x="1212865" y="577156"/>
                    <a:pt x="1183607" y="604371"/>
                  </a:cubicBezTo>
                  <a:cubicBezTo>
                    <a:pt x="1169379" y="618359"/>
                    <a:pt x="1156180" y="633376"/>
                    <a:pt x="1142562" y="647936"/>
                  </a:cubicBezTo>
                  <a:cubicBezTo>
                    <a:pt x="1126274" y="665621"/>
                    <a:pt x="1107239" y="680181"/>
                    <a:pt x="1089273" y="695999"/>
                  </a:cubicBezTo>
                  <a:cubicBezTo>
                    <a:pt x="1099877" y="540375"/>
                    <a:pt x="1136802" y="387458"/>
                    <a:pt x="1152213" y="232368"/>
                  </a:cubicBezTo>
                  <a:cubicBezTo>
                    <a:pt x="1159232" y="172947"/>
                    <a:pt x="1165678" y="113144"/>
                    <a:pt x="1160567" y="53304"/>
                  </a:cubicBezTo>
                  <a:cubicBezTo>
                    <a:pt x="1160109" y="10043"/>
                    <a:pt x="1113610" y="-9015"/>
                    <a:pt x="1076685" y="4059"/>
                  </a:cubicBezTo>
                  <a:cubicBezTo>
                    <a:pt x="1040942" y="15036"/>
                    <a:pt x="1012257" y="43127"/>
                    <a:pt x="995244" y="75829"/>
                  </a:cubicBezTo>
                  <a:cubicBezTo>
                    <a:pt x="947791" y="171003"/>
                    <a:pt x="932571" y="278068"/>
                    <a:pt x="910752" y="381131"/>
                  </a:cubicBezTo>
                  <a:cubicBezTo>
                    <a:pt x="902131" y="420046"/>
                    <a:pt x="897401" y="459610"/>
                    <a:pt x="891374" y="498982"/>
                  </a:cubicBezTo>
                  <a:cubicBezTo>
                    <a:pt x="879396" y="571058"/>
                    <a:pt x="866884" y="643477"/>
                    <a:pt x="862536" y="716505"/>
                  </a:cubicBezTo>
                  <a:cubicBezTo>
                    <a:pt x="841288" y="683078"/>
                    <a:pt x="821376" y="648622"/>
                    <a:pt x="801045" y="614509"/>
                  </a:cubicBezTo>
                  <a:cubicBezTo>
                    <a:pt x="779454" y="576013"/>
                    <a:pt x="761412" y="535535"/>
                    <a:pt x="738372" y="497839"/>
                  </a:cubicBezTo>
                  <a:cubicBezTo>
                    <a:pt x="702591" y="440552"/>
                    <a:pt x="668680" y="382084"/>
                    <a:pt x="627673" y="328303"/>
                  </a:cubicBezTo>
                  <a:cubicBezTo>
                    <a:pt x="614551" y="308407"/>
                    <a:pt x="603641" y="287139"/>
                    <a:pt x="589146" y="268158"/>
                  </a:cubicBezTo>
                  <a:cubicBezTo>
                    <a:pt x="574575" y="248834"/>
                    <a:pt x="558897" y="230348"/>
                    <a:pt x="543410" y="211786"/>
                  </a:cubicBezTo>
                  <a:cubicBezTo>
                    <a:pt x="505302" y="167458"/>
                    <a:pt x="462045" y="123854"/>
                    <a:pt x="406276" y="102777"/>
                  </a:cubicBezTo>
                  <a:cubicBezTo>
                    <a:pt x="384953" y="94125"/>
                    <a:pt x="361226" y="89475"/>
                    <a:pt x="338492" y="94887"/>
                  </a:cubicBezTo>
                  <a:cubicBezTo>
                    <a:pt x="304542" y="103692"/>
                    <a:pt x="311790" y="148553"/>
                    <a:pt x="316634" y="175081"/>
                  </a:cubicBezTo>
                  <a:cubicBezTo>
                    <a:pt x="331702" y="254551"/>
                    <a:pt x="365575" y="328913"/>
                    <a:pt x="410091" y="396072"/>
                  </a:cubicBezTo>
                  <a:cubicBezTo>
                    <a:pt x="427981" y="425344"/>
                    <a:pt x="443201" y="456217"/>
                    <a:pt x="461549" y="485261"/>
                  </a:cubicBezTo>
                  <a:cubicBezTo>
                    <a:pt x="486344" y="523490"/>
                    <a:pt x="514152" y="559814"/>
                    <a:pt x="541769" y="596061"/>
                  </a:cubicBezTo>
                  <a:cubicBezTo>
                    <a:pt x="580983" y="643972"/>
                    <a:pt x="616802" y="694513"/>
                    <a:pt x="659868" y="739183"/>
                  </a:cubicBezTo>
                  <a:cubicBezTo>
                    <a:pt x="679666" y="762167"/>
                    <a:pt x="698014" y="786294"/>
                    <a:pt x="718040" y="809048"/>
                  </a:cubicBezTo>
                  <a:cubicBezTo>
                    <a:pt x="729446" y="822503"/>
                    <a:pt x="741500" y="836186"/>
                    <a:pt x="747221" y="853147"/>
                  </a:cubicBezTo>
                  <a:cubicBezTo>
                    <a:pt x="684892" y="842856"/>
                    <a:pt x="621913" y="847926"/>
                    <a:pt x="559087" y="848840"/>
                  </a:cubicBezTo>
                  <a:cubicBezTo>
                    <a:pt x="478600" y="851699"/>
                    <a:pt x="397999" y="851318"/>
                    <a:pt x="317626" y="856730"/>
                  </a:cubicBezTo>
                  <a:cubicBezTo>
                    <a:pt x="277840" y="858865"/>
                    <a:pt x="237940" y="859169"/>
                    <a:pt x="198078" y="860542"/>
                  </a:cubicBezTo>
                  <a:cubicBezTo>
                    <a:pt x="137159" y="862181"/>
                    <a:pt x="72083" y="862867"/>
                    <a:pt x="17763" y="893854"/>
                  </a:cubicBezTo>
                  <a:cubicBezTo>
                    <a:pt x="-35183" y="934256"/>
                    <a:pt x="43283" y="989675"/>
                    <a:pt x="83221" y="1000576"/>
                  </a:cubicBezTo>
                  <a:cubicBezTo>
                    <a:pt x="121519" y="1012239"/>
                    <a:pt x="161916" y="1014526"/>
                    <a:pt x="201625" y="1017271"/>
                  </a:cubicBezTo>
                  <a:cubicBezTo>
                    <a:pt x="262429" y="1019900"/>
                    <a:pt x="323424" y="1018643"/>
                    <a:pt x="384190" y="1016127"/>
                  </a:cubicBezTo>
                  <a:cubicBezTo>
                    <a:pt x="445528" y="1013192"/>
                    <a:pt x="506904" y="1010867"/>
                    <a:pt x="568128" y="1006293"/>
                  </a:cubicBezTo>
                  <a:cubicBezTo>
                    <a:pt x="621188" y="1001796"/>
                    <a:pt x="674363" y="996955"/>
                    <a:pt x="727653" y="999509"/>
                  </a:cubicBezTo>
                  <a:cubicBezTo>
                    <a:pt x="705261" y="1014488"/>
                    <a:pt x="685807" y="1033050"/>
                    <a:pt x="666238" y="1051345"/>
                  </a:cubicBezTo>
                  <a:cubicBezTo>
                    <a:pt x="578885" y="1116751"/>
                    <a:pt x="491493" y="1182461"/>
                    <a:pt x="411121" y="1256519"/>
                  </a:cubicBezTo>
                  <a:cubicBezTo>
                    <a:pt x="346922" y="1309727"/>
                    <a:pt x="286232" y="1369072"/>
                    <a:pt x="243471" y="1441300"/>
                  </a:cubicBezTo>
                  <a:cubicBezTo>
                    <a:pt x="221232" y="1476862"/>
                    <a:pt x="199222" y="1517416"/>
                    <a:pt x="208453" y="1560715"/>
                  </a:cubicBezTo>
                  <a:cubicBezTo>
                    <a:pt x="213794" y="1594751"/>
                    <a:pt x="246332" y="1586633"/>
                    <a:pt x="270478" y="1579734"/>
                  </a:cubicBezTo>
                  <a:cubicBezTo>
                    <a:pt x="307708" y="1567232"/>
                    <a:pt x="343717" y="1550462"/>
                    <a:pt x="377209" y="1529918"/>
                  </a:cubicBezTo>
                  <a:cubicBezTo>
                    <a:pt x="471658" y="1470153"/>
                    <a:pt x="560041" y="1400746"/>
                    <a:pt x="638392" y="1321009"/>
                  </a:cubicBezTo>
                  <a:cubicBezTo>
                    <a:pt x="683900" y="1280645"/>
                    <a:pt x="723495" y="1234336"/>
                    <a:pt x="768240" y="1193171"/>
                  </a:cubicBezTo>
                  <a:cubicBezTo>
                    <a:pt x="818096" y="1143393"/>
                    <a:pt x="873827" y="1099027"/>
                    <a:pt x="926658" y="1052184"/>
                  </a:cubicBezTo>
                  <a:cubicBezTo>
                    <a:pt x="926467" y="1157915"/>
                    <a:pt x="926582" y="1263684"/>
                    <a:pt x="930091" y="1369377"/>
                  </a:cubicBezTo>
                  <a:cubicBezTo>
                    <a:pt x="930549" y="1450829"/>
                    <a:pt x="944587" y="1531366"/>
                    <a:pt x="964613" y="1610112"/>
                  </a:cubicBezTo>
                  <a:cubicBezTo>
                    <a:pt x="974798" y="1641823"/>
                    <a:pt x="992269" y="1718015"/>
                    <a:pt x="1025455" y="1728916"/>
                  </a:cubicBezTo>
                  <a:cubicBezTo>
                    <a:pt x="1071383" y="1742066"/>
                    <a:pt x="1110405" y="1514938"/>
                    <a:pt x="1120133" y="1476785"/>
                  </a:cubicBezTo>
                  <a:cubicBezTo>
                    <a:pt x="1135887" y="1399717"/>
                    <a:pt x="1148856" y="1322076"/>
                    <a:pt x="1154502" y="1243559"/>
                  </a:cubicBezTo>
                  <a:cubicBezTo>
                    <a:pt x="1159690" y="1175524"/>
                    <a:pt x="1162856" y="1107718"/>
                    <a:pt x="1169760" y="1039682"/>
                  </a:cubicBezTo>
                  <a:cubicBezTo>
                    <a:pt x="1192800" y="1063275"/>
                    <a:pt x="1218243" y="1084277"/>
                    <a:pt x="1241817" y="1107298"/>
                  </a:cubicBezTo>
                  <a:cubicBezTo>
                    <a:pt x="1262683" y="1128414"/>
                    <a:pt x="1283129" y="1149949"/>
                    <a:pt x="1304681" y="1170417"/>
                  </a:cubicBezTo>
                  <a:cubicBezTo>
                    <a:pt x="1330658" y="1196869"/>
                    <a:pt x="1353851" y="1225912"/>
                    <a:pt x="1381163" y="1251106"/>
                  </a:cubicBezTo>
                  <a:cubicBezTo>
                    <a:pt x="1398901" y="1268639"/>
                    <a:pt x="1412747" y="1287430"/>
                    <a:pt x="1430065" y="1306373"/>
                  </a:cubicBezTo>
                  <a:cubicBezTo>
                    <a:pt x="1450702" y="1328213"/>
                    <a:pt x="1472750" y="1348643"/>
                    <a:pt x="1494951" y="1368844"/>
                  </a:cubicBezTo>
                  <a:cubicBezTo>
                    <a:pt x="1534470" y="1400098"/>
                    <a:pt x="1597753" y="1452392"/>
                    <a:pt x="1650776" y="1432610"/>
                  </a:cubicBezTo>
                  <a:cubicBezTo>
                    <a:pt x="1691630" y="1413171"/>
                    <a:pt x="1676372" y="1372617"/>
                    <a:pt x="1660083" y="1341248"/>
                  </a:cubicBezTo>
                  <a:cubicBezTo>
                    <a:pt x="1644711" y="1311099"/>
                    <a:pt x="1629758" y="1279997"/>
                    <a:pt x="1611066" y="1251297"/>
                  </a:cubicBezTo>
                  <a:cubicBezTo>
                    <a:pt x="1595961" y="1229114"/>
                    <a:pt x="1579100" y="1208189"/>
                    <a:pt x="1563613" y="1186235"/>
                  </a:cubicBezTo>
                  <a:cubicBezTo>
                    <a:pt x="1527604" y="1137828"/>
                    <a:pt x="1482745" y="1096855"/>
                    <a:pt x="1436855" y="1058016"/>
                  </a:cubicBezTo>
                  <a:cubicBezTo>
                    <a:pt x="1421750" y="1044332"/>
                    <a:pt x="1407865" y="1029429"/>
                    <a:pt x="1392607" y="1015936"/>
                  </a:cubicBezTo>
                  <a:cubicBezTo>
                    <a:pt x="1376776" y="1001491"/>
                    <a:pt x="1357742" y="991086"/>
                    <a:pt x="1341949" y="976640"/>
                  </a:cubicBezTo>
                  <a:cubicBezTo>
                    <a:pt x="1404622" y="976221"/>
                    <a:pt x="1466990" y="985216"/>
                    <a:pt x="1529664" y="981938"/>
                  </a:cubicBezTo>
                  <a:cubicBezTo>
                    <a:pt x="1578528" y="979994"/>
                    <a:pt x="1627545" y="982128"/>
                    <a:pt x="1676066" y="975039"/>
                  </a:cubicBezTo>
                  <a:cubicBezTo>
                    <a:pt x="1706087" y="972142"/>
                    <a:pt x="1736489" y="971952"/>
                    <a:pt x="1766052" y="965244"/>
                  </a:cubicBezTo>
                  <a:cubicBezTo>
                    <a:pt x="1794394" y="959107"/>
                    <a:pt x="1821439" y="948282"/>
                    <a:pt x="1849057" y="939554"/>
                  </a:cubicBezTo>
                  <a:cubicBezTo>
                    <a:pt x="1863781" y="934675"/>
                    <a:pt x="1879153" y="929530"/>
                    <a:pt x="1890216" y="918133"/>
                  </a:cubicBezTo>
                  <a:cubicBezTo>
                    <a:pt x="1931680" y="880361"/>
                    <a:pt x="1890750" y="827686"/>
                    <a:pt x="1845967" y="8192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391413" y="912559"/>
              <a:ext cx="953709" cy="864732"/>
            </a:xfrm>
            <a:custGeom>
              <a:rect b="b" l="l" r="r" t="t"/>
              <a:pathLst>
                <a:path extrusionOk="0" h="1729464" w="1907417">
                  <a:moveTo>
                    <a:pt x="1025455" y="1728916"/>
                  </a:moveTo>
                  <a:cubicBezTo>
                    <a:pt x="992269" y="1718015"/>
                    <a:pt x="974798" y="1641823"/>
                    <a:pt x="964613" y="1610112"/>
                  </a:cubicBezTo>
                  <a:cubicBezTo>
                    <a:pt x="944587" y="1531366"/>
                    <a:pt x="930549" y="1450829"/>
                    <a:pt x="930091" y="1369377"/>
                  </a:cubicBezTo>
                  <a:cubicBezTo>
                    <a:pt x="926582" y="1263684"/>
                    <a:pt x="926467" y="1157915"/>
                    <a:pt x="926658" y="1052184"/>
                  </a:cubicBezTo>
                  <a:cubicBezTo>
                    <a:pt x="873827" y="1099027"/>
                    <a:pt x="818096" y="1143393"/>
                    <a:pt x="768240" y="1193171"/>
                  </a:cubicBezTo>
                  <a:cubicBezTo>
                    <a:pt x="723495" y="1234336"/>
                    <a:pt x="683900" y="1280645"/>
                    <a:pt x="638392" y="1321009"/>
                  </a:cubicBezTo>
                  <a:cubicBezTo>
                    <a:pt x="560041" y="1400746"/>
                    <a:pt x="471658" y="1470153"/>
                    <a:pt x="377209" y="1529918"/>
                  </a:cubicBezTo>
                  <a:cubicBezTo>
                    <a:pt x="343717" y="1550462"/>
                    <a:pt x="307708" y="1567232"/>
                    <a:pt x="270478" y="1579734"/>
                  </a:cubicBezTo>
                  <a:cubicBezTo>
                    <a:pt x="246332" y="1586633"/>
                    <a:pt x="213794" y="1594751"/>
                    <a:pt x="208453" y="1560715"/>
                  </a:cubicBezTo>
                  <a:cubicBezTo>
                    <a:pt x="199222" y="1517416"/>
                    <a:pt x="221232" y="1476862"/>
                    <a:pt x="243471" y="1441300"/>
                  </a:cubicBezTo>
                  <a:cubicBezTo>
                    <a:pt x="286232" y="1369072"/>
                    <a:pt x="346922" y="1309727"/>
                    <a:pt x="411121" y="1256519"/>
                  </a:cubicBezTo>
                  <a:cubicBezTo>
                    <a:pt x="491493" y="1182461"/>
                    <a:pt x="578885" y="1116751"/>
                    <a:pt x="666238" y="1051345"/>
                  </a:cubicBezTo>
                  <a:cubicBezTo>
                    <a:pt x="685807" y="1033050"/>
                    <a:pt x="705261" y="1014488"/>
                    <a:pt x="727653" y="999509"/>
                  </a:cubicBezTo>
                  <a:cubicBezTo>
                    <a:pt x="674363" y="996955"/>
                    <a:pt x="621188" y="1001796"/>
                    <a:pt x="568128" y="1006293"/>
                  </a:cubicBezTo>
                  <a:cubicBezTo>
                    <a:pt x="506904" y="1010867"/>
                    <a:pt x="445528" y="1013192"/>
                    <a:pt x="384190" y="1016127"/>
                  </a:cubicBezTo>
                  <a:cubicBezTo>
                    <a:pt x="323424" y="1018643"/>
                    <a:pt x="262429" y="1019900"/>
                    <a:pt x="201625" y="1017271"/>
                  </a:cubicBezTo>
                  <a:cubicBezTo>
                    <a:pt x="161916" y="1014526"/>
                    <a:pt x="121519" y="1012239"/>
                    <a:pt x="83221" y="1000576"/>
                  </a:cubicBezTo>
                  <a:cubicBezTo>
                    <a:pt x="43283" y="989675"/>
                    <a:pt x="-35183" y="934256"/>
                    <a:pt x="17763" y="893854"/>
                  </a:cubicBezTo>
                  <a:cubicBezTo>
                    <a:pt x="72083" y="862867"/>
                    <a:pt x="137159" y="862181"/>
                    <a:pt x="198078" y="860542"/>
                  </a:cubicBezTo>
                  <a:cubicBezTo>
                    <a:pt x="237940" y="859169"/>
                    <a:pt x="277840" y="858865"/>
                    <a:pt x="317626" y="856730"/>
                  </a:cubicBezTo>
                  <a:cubicBezTo>
                    <a:pt x="397999" y="851318"/>
                    <a:pt x="478600" y="851699"/>
                    <a:pt x="559087" y="848840"/>
                  </a:cubicBezTo>
                  <a:cubicBezTo>
                    <a:pt x="621913" y="847926"/>
                    <a:pt x="684892" y="842856"/>
                    <a:pt x="747221" y="853147"/>
                  </a:cubicBezTo>
                  <a:cubicBezTo>
                    <a:pt x="741500" y="836186"/>
                    <a:pt x="729446" y="822503"/>
                    <a:pt x="718040" y="809048"/>
                  </a:cubicBezTo>
                  <a:cubicBezTo>
                    <a:pt x="698014" y="786294"/>
                    <a:pt x="679666" y="762167"/>
                    <a:pt x="659868" y="739183"/>
                  </a:cubicBezTo>
                  <a:cubicBezTo>
                    <a:pt x="616802" y="694513"/>
                    <a:pt x="580983" y="643972"/>
                    <a:pt x="541769" y="596061"/>
                  </a:cubicBezTo>
                  <a:cubicBezTo>
                    <a:pt x="514152" y="559814"/>
                    <a:pt x="486344" y="523490"/>
                    <a:pt x="461549" y="485261"/>
                  </a:cubicBezTo>
                  <a:cubicBezTo>
                    <a:pt x="443201" y="456217"/>
                    <a:pt x="427981" y="425344"/>
                    <a:pt x="410091" y="396072"/>
                  </a:cubicBezTo>
                  <a:cubicBezTo>
                    <a:pt x="365575" y="328913"/>
                    <a:pt x="331702" y="254551"/>
                    <a:pt x="316634" y="175081"/>
                  </a:cubicBezTo>
                  <a:cubicBezTo>
                    <a:pt x="311790" y="148553"/>
                    <a:pt x="304542" y="103692"/>
                    <a:pt x="338492" y="94887"/>
                  </a:cubicBezTo>
                  <a:cubicBezTo>
                    <a:pt x="361226" y="89475"/>
                    <a:pt x="384953" y="94125"/>
                    <a:pt x="406276" y="102777"/>
                  </a:cubicBezTo>
                  <a:cubicBezTo>
                    <a:pt x="462045" y="123854"/>
                    <a:pt x="505302" y="167458"/>
                    <a:pt x="543410" y="211786"/>
                  </a:cubicBezTo>
                  <a:cubicBezTo>
                    <a:pt x="558897" y="230348"/>
                    <a:pt x="574575" y="248834"/>
                    <a:pt x="589146" y="268158"/>
                  </a:cubicBezTo>
                  <a:cubicBezTo>
                    <a:pt x="603641" y="287139"/>
                    <a:pt x="614551" y="308407"/>
                    <a:pt x="627673" y="328303"/>
                  </a:cubicBezTo>
                  <a:cubicBezTo>
                    <a:pt x="668680" y="382084"/>
                    <a:pt x="702591" y="440552"/>
                    <a:pt x="738372" y="497839"/>
                  </a:cubicBezTo>
                  <a:cubicBezTo>
                    <a:pt x="761412" y="535535"/>
                    <a:pt x="779454" y="576013"/>
                    <a:pt x="801045" y="614509"/>
                  </a:cubicBezTo>
                  <a:cubicBezTo>
                    <a:pt x="821376" y="648622"/>
                    <a:pt x="841288" y="683078"/>
                    <a:pt x="862536" y="716505"/>
                  </a:cubicBezTo>
                  <a:cubicBezTo>
                    <a:pt x="866884" y="643477"/>
                    <a:pt x="879396" y="571058"/>
                    <a:pt x="891374" y="498982"/>
                  </a:cubicBezTo>
                  <a:cubicBezTo>
                    <a:pt x="897401" y="459610"/>
                    <a:pt x="902131" y="420046"/>
                    <a:pt x="910752" y="381131"/>
                  </a:cubicBezTo>
                  <a:cubicBezTo>
                    <a:pt x="932571" y="278068"/>
                    <a:pt x="947791" y="171003"/>
                    <a:pt x="995244" y="75829"/>
                  </a:cubicBezTo>
                  <a:cubicBezTo>
                    <a:pt x="1012257" y="43127"/>
                    <a:pt x="1040942" y="15036"/>
                    <a:pt x="1076685" y="4059"/>
                  </a:cubicBezTo>
                  <a:cubicBezTo>
                    <a:pt x="1113610" y="-9015"/>
                    <a:pt x="1160109" y="10043"/>
                    <a:pt x="1160567" y="53304"/>
                  </a:cubicBezTo>
                  <a:cubicBezTo>
                    <a:pt x="1165678" y="113144"/>
                    <a:pt x="1159232" y="172947"/>
                    <a:pt x="1152213" y="232368"/>
                  </a:cubicBezTo>
                  <a:cubicBezTo>
                    <a:pt x="1136802" y="387458"/>
                    <a:pt x="1099877" y="540375"/>
                    <a:pt x="1089273" y="695999"/>
                  </a:cubicBezTo>
                  <a:cubicBezTo>
                    <a:pt x="1107239" y="680181"/>
                    <a:pt x="1126274" y="665621"/>
                    <a:pt x="1142562" y="647936"/>
                  </a:cubicBezTo>
                  <a:cubicBezTo>
                    <a:pt x="1156180" y="633376"/>
                    <a:pt x="1169379" y="618359"/>
                    <a:pt x="1183607" y="604371"/>
                  </a:cubicBezTo>
                  <a:cubicBezTo>
                    <a:pt x="1212865" y="577156"/>
                    <a:pt x="1237812" y="545864"/>
                    <a:pt x="1266230" y="517888"/>
                  </a:cubicBezTo>
                  <a:cubicBezTo>
                    <a:pt x="1319520" y="467957"/>
                    <a:pt x="1372695" y="417797"/>
                    <a:pt x="1428387" y="370573"/>
                  </a:cubicBezTo>
                  <a:cubicBezTo>
                    <a:pt x="1473933" y="333106"/>
                    <a:pt x="1518334" y="293924"/>
                    <a:pt x="1568229" y="262174"/>
                  </a:cubicBezTo>
                  <a:cubicBezTo>
                    <a:pt x="1602827" y="241630"/>
                    <a:pt x="1642002" y="222229"/>
                    <a:pt x="1683352" y="226917"/>
                  </a:cubicBezTo>
                  <a:cubicBezTo>
                    <a:pt x="1706621" y="230043"/>
                    <a:pt x="1726762" y="248109"/>
                    <a:pt x="1734810" y="269759"/>
                  </a:cubicBezTo>
                  <a:cubicBezTo>
                    <a:pt x="1745377" y="300746"/>
                    <a:pt x="1727410" y="331886"/>
                    <a:pt x="1712457" y="358224"/>
                  </a:cubicBezTo>
                  <a:cubicBezTo>
                    <a:pt x="1690028" y="393861"/>
                    <a:pt x="1661304" y="426030"/>
                    <a:pt x="1628728" y="452711"/>
                  </a:cubicBezTo>
                  <a:cubicBezTo>
                    <a:pt x="1604353" y="471235"/>
                    <a:pt x="1582305" y="492427"/>
                    <a:pt x="1559799" y="513123"/>
                  </a:cubicBezTo>
                  <a:cubicBezTo>
                    <a:pt x="1534889" y="534506"/>
                    <a:pt x="1511239" y="557222"/>
                    <a:pt x="1487322" y="579672"/>
                  </a:cubicBezTo>
                  <a:cubicBezTo>
                    <a:pt x="1462108" y="602274"/>
                    <a:pt x="1436321" y="624228"/>
                    <a:pt x="1412137" y="647898"/>
                  </a:cubicBezTo>
                  <a:cubicBezTo>
                    <a:pt x="1364188" y="691235"/>
                    <a:pt x="1316125" y="734533"/>
                    <a:pt x="1269930" y="779662"/>
                  </a:cubicBezTo>
                  <a:cubicBezTo>
                    <a:pt x="1395849" y="774135"/>
                    <a:pt x="1521882" y="781262"/>
                    <a:pt x="1647114" y="794641"/>
                  </a:cubicBezTo>
                  <a:cubicBezTo>
                    <a:pt x="1713449" y="801844"/>
                    <a:pt x="1780662" y="804627"/>
                    <a:pt x="1845967" y="819263"/>
                  </a:cubicBezTo>
                  <a:cubicBezTo>
                    <a:pt x="1890750" y="827686"/>
                    <a:pt x="1931680" y="880361"/>
                    <a:pt x="1890216" y="918133"/>
                  </a:cubicBezTo>
                  <a:cubicBezTo>
                    <a:pt x="1879153" y="929530"/>
                    <a:pt x="1863781" y="934675"/>
                    <a:pt x="1849057" y="939554"/>
                  </a:cubicBezTo>
                  <a:cubicBezTo>
                    <a:pt x="1821439" y="948282"/>
                    <a:pt x="1794394" y="959107"/>
                    <a:pt x="1766052" y="965244"/>
                  </a:cubicBezTo>
                  <a:cubicBezTo>
                    <a:pt x="1736489" y="971952"/>
                    <a:pt x="1706087" y="972142"/>
                    <a:pt x="1676066" y="975039"/>
                  </a:cubicBezTo>
                  <a:cubicBezTo>
                    <a:pt x="1627545" y="982128"/>
                    <a:pt x="1578528" y="979994"/>
                    <a:pt x="1529664" y="981938"/>
                  </a:cubicBezTo>
                  <a:cubicBezTo>
                    <a:pt x="1466990" y="985216"/>
                    <a:pt x="1404622" y="976221"/>
                    <a:pt x="1341949" y="976640"/>
                  </a:cubicBezTo>
                  <a:cubicBezTo>
                    <a:pt x="1357742" y="991086"/>
                    <a:pt x="1376776" y="1001491"/>
                    <a:pt x="1392607" y="1015936"/>
                  </a:cubicBezTo>
                  <a:cubicBezTo>
                    <a:pt x="1407865" y="1029429"/>
                    <a:pt x="1421750" y="1044332"/>
                    <a:pt x="1436855" y="1058016"/>
                  </a:cubicBezTo>
                  <a:cubicBezTo>
                    <a:pt x="1482745" y="1096855"/>
                    <a:pt x="1527604" y="1137828"/>
                    <a:pt x="1563613" y="1186235"/>
                  </a:cubicBezTo>
                  <a:cubicBezTo>
                    <a:pt x="1579100" y="1208189"/>
                    <a:pt x="1595961" y="1229114"/>
                    <a:pt x="1611066" y="1251297"/>
                  </a:cubicBezTo>
                  <a:cubicBezTo>
                    <a:pt x="1629758" y="1279997"/>
                    <a:pt x="1644711" y="1311099"/>
                    <a:pt x="1660083" y="1341248"/>
                  </a:cubicBezTo>
                  <a:cubicBezTo>
                    <a:pt x="1676372" y="1372617"/>
                    <a:pt x="1691630" y="1413171"/>
                    <a:pt x="1650776" y="1432610"/>
                  </a:cubicBezTo>
                  <a:cubicBezTo>
                    <a:pt x="1597753" y="1452392"/>
                    <a:pt x="1534470" y="1400098"/>
                    <a:pt x="1494951" y="1368844"/>
                  </a:cubicBezTo>
                  <a:cubicBezTo>
                    <a:pt x="1472750" y="1348643"/>
                    <a:pt x="1450702" y="1328213"/>
                    <a:pt x="1430065" y="1306373"/>
                  </a:cubicBezTo>
                  <a:cubicBezTo>
                    <a:pt x="1412747" y="1287430"/>
                    <a:pt x="1398901" y="1268639"/>
                    <a:pt x="1381163" y="1251106"/>
                  </a:cubicBezTo>
                  <a:cubicBezTo>
                    <a:pt x="1353851" y="1225912"/>
                    <a:pt x="1330658" y="1196869"/>
                    <a:pt x="1304681" y="1170417"/>
                  </a:cubicBezTo>
                  <a:cubicBezTo>
                    <a:pt x="1283129" y="1149949"/>
                    <a:pt x="1262683" y="1128414"/>
                    <a:pt x="1241817" y="1107298"/>
                  </a:cubicBezTo>
                  <a:cubicBezTo>
                    <a:pt x="1218243" y="1084277"/>
                    <a:pt x="1192800" y="1063275"/>
                    <a:pt x="1169760" y="1039682"/>
                  </a:cubicBezTo>
                  <a:cubicBezTo>
                    <a:pt x="1162856" y="1107718"/>
                    <a:pt x="1159690" y="1175524"/>
                    <a:pt x="1154502" y="1243559"/>
                  </a:cubicBezTo>
                  <a:cubicBezTo>
                    <a:pt x="1148856" y="1322076"/>
                    <a:pt x="1135887" y="1399717"/>
                    <a:pt x="1120133" y="1476785"/>
                  </a:cubicBezTo>
                  <a:cubicBezTo>
                    <a:pt x="1110405" y="1514938"/>
                    <a:pt x="1071383" y="1742066"/>
                    <a:pt x="1025455" y="1728916"/>
                  </a:cubicBezTo>
                  <a:close/>
                  <a:moveTo>
                    <a:pt x="1029041" y="1709173"/>
                  </a:moveTo>
                  <a:cubicBezTo>
                    <a:pt x="1038692" y="1697052"/>
                    <a:pt x="1045863" y="1683331"/>
                    <a:pt x="1050860" y="1668694"/>
                  </a:cubicBezTo>
                  <a:cubicBezTo>
                    <a:pt x="1061465" y="1638241"/>
                    <a:pt x="1070391" y="1607253"/>
                    <a:pt x="1077638" y="1575846"/>
                  </a:cubicBezTo>
                  <a:cubicBezTo>
                    <a:pt x="1103272" y="1468896"/>
                    <a:pt x="1125359" y="1360573"/>
                    <a:pt x="1134094" y="1250801"/>
                  </a:cubicBezTo>
                  <a:cubicBezTo>
                    <a:pt x="1140579" y="1174952"/>
                    <a:pt x="1142639" y="1098761"/>
                    <a:pt x="1152060" y="1023216"/>
                  </a:cubicBezTo>
                  <a:cubicBezTo>
                    <a:pt x="1153510" y="1013916"/>
                    <a:pt x="1163542" y="1006941"/>
                    <a:pt x="1171782" y="1013688"/>
                  </a:cubicBezTo>
                  <a:cubicBezTo>
                    <a:pt x="1181661" y="1023483"/>
                    <a:pt x="1191198" y="1033660"/>
                    <a:pt x="1201421" y="1043113"/>
                  </a:cubicBezTo>
                  <a:cubicBezTo>
                    <a:pt x="1228581" y="1068268"/>
                    <a:pt x="1256427" y="1092662"/>
                    <a:pt x="1281565" y="1119876"/>
                  </a:cubicBezTo>
                  <a:cubicBezTo>
                    <a:pt x="1300485" y="1139505"/>
                    <a:pt x="1320931" y="1157572"/>
                    <a:pt x="1339012" y="1178002"/>
                  </a:cubicBezTo>
                  <a:cubicBezTo>
                    <a:pt x="1358123" y="1200909"/>
                    <a:pt x="1379370" y="1221720"/>
                    <a:pt x="1400503" y="1242759"/>
                  </a:cubicBezTo>
                  <a:cubicBezTo>
                    <a:pt x="1414845" y="1257472"/>
                    <a:pt x="1427510" y="1273785"/>
                    <a:pt x="1441013" y="1289259"/>
                  </a:cubicBezTo>
                  <a:cubicBezTo>
                    <a:pt x="1467715" y="1317083"/>
                    <a:pt x="1495294" y="1344412"/>
                    <a:pt x="1525544" y="1368424"/>
                  </a:cubicBezTo>
                  <a:cubicBezTo>
                    <a:pt x="1556785" y="1389616"/>
                    <a:pt x="1608511" y="1432038"/>
                    <a:pt x="1647152" y="1412066"/>
                  </a:cubicBezTo>
                  <a:cubicBezTo>
                    <a:pt x="1654896" y="1406501"/>
                    <a:pt x="1659854" y="1397735"/>
                    <a:pt x="1656726" y="1388206"/>
                  </a:cubicBezTo>
                  <a:cubicBezTo>
                    <a:pt x="1654285" y="1375056"/>
                    <a:pt x="1648830" y="1362821"/>
                    <a:pt x="1642918" y="1350891"/>
                  </a:cubicBezTo>
                  <a:cubicBezTo>
                    <a:pt x="1627278" y="1320132"/>
                    <a:pt x="1612249" y="1288916"/>
                    <a:pt x="1593252" y="1260025"/>
                  </a:cubicBezTo>
                  <a:cubicBezTo>
                    <a:pt x="1570098" y="1228885"/>
                    <a:pt x="1548317" y="1196602"/>
                    <a:pt x="1522988" y="1167215"/>
                  </a:cubicBezTo>
                  <a:cubicBezTo>
                    <a:pt x="1495485" y="1137066"/>
                    <a:pt x="1465999" y="1107946"/>
                    <a:pt x="1434643" y="1082180"/>
                  </a:cubicBezTo>
                  <a:cubicBezTo>
                    <a:pt x="1415227" y="1065944"/>
                    <a:pt x="1398061" y="1047267"/>
                    <a:pt x="1379256" y="1030344"/>
                  </a:cubicBezTo>
                  <a:cubicBezTo>
                    <a:pt x="1364569" y="1017537"/>
                    <a:pt x="1347938" y="1007323"/>
                    <a:pt x="1332909" y="994973"/>
                  </a:cubicBezTo>
                  <a:cubicBezTo>
                    <a:pt x="1322419" y="986588"/>
                    <a:pt x="1301744" y="966044"/>
                    <a:pt x="1322991" y="957697"/>
                  </a:cubicBezTo>
                  <a:cubicBezTo>
                    <a:pt x="1346183" y="955600"/>
                    <a:pt x="1369719" y="957849"/>
                    <a:pt x="1393026" y="958192"/>
                  </a:cubicBezTo>
                  <a:cubicBezTo>
                    <a:pt x="1442196" y="960670"/>
                    <a:pt x="1491251" y="965053"/>
                    <a:pt x="1540497" y="961775"/>
                  </a:cubicBezTo>
                  <a:cubicBezTo>
                    <a:pt x="1580359" y="960403"/>
                    <a:pt x="1620412" y="962309"/>
                    <a:pt x="1660045" y="956973"/>
                  </a:cubicBezTo>
                  <a:cubicBezTo>
                    <a:pt x="1691820" y="952932"/>
                    <a:pt x="1724015" y="953275"/>
                    <a:pt x="1755562" y="947330"/>
                  </a:cubicBezTo>
                  <a:cubicBezTo>
                    <a:pt x="1787795" y="940774"/>
                    <a:pt x="1818387" y="928424"/>
                    <a:pt x="1849667" y="918591"/>
                  </a:cubicBezTo>
                  <a:cubicBezTo>
                    <a:pt x="1891436" y="905860"/>
                    <a:pt x="1902346" y="871824"/>
                    <a:pt x="1862446" y="846287"/>
                  </a:cubicBezTo>
                  <a:cubicBezTo>
                    <a:pt x="1835248" y="833289"/>
                    <a:pt x="1804197" y="831765"/>
                    <a:pt x="1774749" y="827305"/>
                  </a:cubicBezTo>
                  <a:cubicBezTo>
                    <a:pt x="1755562" y="825018"/>
                    <a:pt x="1736336" y="822693"/>
                    <a:pt x="1717073" y="820826"/>
                  </a:cubicBezTo>
                  <a:cubicBezTo>
                    <a:pt x="1648640" y="814804"/>
                    <a:pt x="1580016" y="807714"/>
                    <a:pt x="1511583" y="802187"/>
                  </a:cubicBezTo>
                  <a:cubicBezTo>
                    <a:pt x="1443264" y="798757"/>
                    <a:pt x="1374831" y="795975"/>
                    <a:pt x="1306436" y="798109"/>
                  </a:cubicBezTo>
                  <a:cubicBezTo>
                    <a:pt x="1290872" y="797347"/>
                    <a:pt x="1251697" y="805618"/>
                    <a:pt x="1243648" y="790257"/>
                  </a:cubicBezTo>
                  <a:cubicBezTo>
                    <a:pt x="1239643" y="781186"/>
                    <a:pt x="1248531" y="774287"/>
                    <a:pt x="1253833" y="768075"/>
                  </a:cubicBezTo>
                  <a:cubicBezTo>
                    <a:pt x="1266116" y="754925"/>
                    <a:pt x="1279429" y="742842"/>
                    <a:pt x="1292780" y="730836"/>
                  </a:cubicBezTo>
                  <a:cubicBezTo>
                    <a:pt x="1307504" y="717725"/>
                    <a:pt x="1321770" y="704079"/>
                    <a:pt x="1335808" y="690244"/>
                  </a:cubicBezTo>
                  <a:cubicBezTo>
                    <a:pt x="1363463" y="664173"/>
                    <a:pt x="1392530" y="640504"/>
                    <a:pt x="1419461" y="613785"/>
                  </a:cubicBezTo>
                  <a:cubicBezTo>
                    <a:pt x="1446582" y="588743"/>
                    <a:pt x="1475192" y="565417"/>
                    <a:pt x="1501321" y="539308"/>
                  </a:cubicBezTo>
                  <a:cubicBezTo>
                    <a:pt x="1528252" y="514533"/>
                    <a:pt x="1555717" y="490407"/>
                    <a:pt x="1582457" y="465441"/>
                  </a:cubicBezTo>
                  <a:cubicBezTo>
                    <a:pt x="1615720" y="437960"/>
                    <a:pt x="1649517" y="411089"/>
                    <a:pt x="1675723" y="376366"/>
                  </a:cubicBezTo>
                  <a:cubicBezTo>
                    <a:pt x="1695711" y="349305"/>
                    <a:pt x="1716958" y="320375"/>
                    <a:pt x="1718370" y="285996"/>
                  </a:cubicBezTo>
                  <a:cubicBezTo>
                    <a:pt x="1709024" y="232825"/>
                    <a:pt x="1651691" y="242125"/>
                    <a:pt x="1614652" y="259773"/>
                  </a:cubicBezTo>
                  <a:cubicBezTo>
                    <a:pt x="1570708" y="279516"/>
                    <a:pt x="1533135" y="310084"/>
                    <a:pt x="1495943" y="340043"/>
                  </a:cubicBezTo>
                  <a:cubicBezTo>
                    <a:pt x="1454555" y="373927"/>
                    <a:pt x="1412862" y="409641"/>
                    <a:pt x="1373076" y="445088"/>
                  </a:cubicBezTo>
                  <a:cubicBezTo>
                    <a:pt x="1357360" y="458809"/>
                    <a:pt x="1342140" y="473179"/>
                    <a:pt x="1327301" y="487853"/>
                  </a:cubicBezTo>
                  <a:cubicBezTo>
                    <a:pt x="1298578" y="515258"/>
                    <a:pt x="1268176" y="540909"/>
                    <a:pt x="1242771" y="571592"/>
                  </a:cubicBezTo>
                  <a:cubicBezTo>
                    <a:pt x="1222744" y="594727"/>
                    <a:pt x="1199742" y="614967"/>
                    <a:pt x="1178953" y="637378"/>
                  </a:cubicBezTo>
                  <a:cubicBezTo>
                    <a:pt x="1157439" y="662039"/>
                    <a:pt x="1134132" y="684908"/>
                    <a:pt x="1108422" y="705185"/>
                  </a:cubicBezTo>
                  <a:cubicBezTo>
                    <a:pt x="1099763" y="712122"/>
                    <a:pt x="1092744" y="721193"/>
                    <a:pt x="1083437" y="727139"/>
                  </a:cubicBezTo>
                  <a:cubicBezTo>
                    <a:pt x="1077791" y="730379"/>
                    <a:pt x="1070162" y="727101"/>
                    <a:pt x="1068407" y="720888"/>
                  </a:cubicBezTo>
                  <a:cubicBezTo>
                    <a:pt x="1067454" y="715704"/>
                    <a:pt x="1068941" y="709911"/>
                    <a:pt x="1069018" y="704804"/>
                  </a:cubicBezTo>
                  <a:cubicBezTo>
                    <a:pt x="1070505" y="677742"/>
                    <a:pt x="1072908" y="650795"/>
                    <a:pt x="1076265" y="623924"/>
                  </a:cubicBezTo>
                  <a:cubicBezTo>
                    <a:pt x="1086488" y="536716"/>
                    <a:pt x="1101251" y="450043"/>
                    <a:pt x="1114792" y="363293"/>
                  </a:cubicBezTo>
                  <a:cubicBezTo>
                    <a:pt x="1122040" y="324378"/>
                    <a:pt x="1127075" y="285195"/>
                    <a:pt x="1131042" y="245822"/>
                  </a:cubicBezTo>
                  <a:cubicBezTo>
                    <a:pt x="1135620" y="198560"/>
                    <a:pt x="1143096" y="151412"/>
                    <a:pt x="1142524" y="103768"/>
                  </a:cubicBezTo>
                  <a:cubicBezTo>
                    <a:pt x="1141799" y="82347"/>
                    <a:pt x="1143974" y="59326"/>
                    <a:pt x="1137565" y="38744"/>
                  </a:cubicBezTo>
                  <a:cubicBezTo>
                    <a:pt x="1116356" y="4021"/>
                    <a:pt x="1066996" y="23193"/>
                    <a:pt x="1043231" y="45566"/>
                  </a:cubicBezTo>
                  <a:cubicBezTo>
                    <a:pt x="996503" y="86845"/>
                    <a:pt x="976209" y="179769"/>
                    <a:pt x="960188" y="239343"/>
                  </a:cubicBezTo>
                  <a:cubicBezTo>
                    <a:pt x="944587" y="311533"/>
                    <a:pt x="927993" y="383646"/>
                    <a:pt x="916512" y="456599"/>
                  </a:cubicBezTo>
                  <a:cubicBezTo>
                    <a:pt x="911820" y="495552"/>
                    <a:pt x="902855" y="533782"/>
                    <a:pt x="897477" y="572621"/>
                  </a:cubicBezTo>
                  <a:cubicBezTo>
                    <a:pt x="891793" y="609516"/>
                    <a:pt x="885118" y="646297"/>
                    <a:pt x="880693" y="683421"/>
                  </a:cubicBezTo>
                  <a:cubicBezTo>
                    <a:pt x="879205" y="695161"/>
                    <a:pt x="877717" y="706900"/>
                    <a:pt x="876802" y="718677"/>
                  </a:cubicBezTo>
                  <a:cubicBezTo>
                    <a:pt x="876001" y="723556"/>
                    <a:pt x="877984" y="730188"/>
                    <a:pt x="872453" y="732704"/>
                  </a:cubicBezTo>
                  <a:cubicBezTo>
                    <a:pt x="872072" y="740441"/>
                    <a:pt x="862726" y="744519"/>
                    <a:pt x="856699" y="739831"/>
                  </a:cubicBezTo>
                  <a:cubicBezTo>
                    <a:pt x="839763" y="723442"/>
                    <a:pt x="830989" y="700458"/>
                    <a:pt x="817905" y="681058"/>
                  </a:cubicBezTo>
                  <a:cubicBezTo>
                    <a:pt x="796620" y="646259"/>
                    <a:pt x="775449" y="611346"/>
                    <a:pt x="757902" y="574450"/>
                  </a:cubicBezTo>
                  <a:cubicBezTo>
                    <a:pt x="724944" y="509731"/>
                    <a:pt x="685082" y="448633"/>
                    <a:pt x="646097" y="387496"/>
                  </a:cubicBezTo>
                  <a:cubicBezTo>
                    <a:pt x="623210" y="356699"/>
                    <a:pt x="601543" y="325216"/>
                    <a:pt x="582127" y="292094"/>
                  </a:cubicBezTo>
                  <a:cubicBezTo>
                    <a:pt x="545202" y="242430"/>
                    <a:pt x="505951" y="193262"/>
                    <a:pt x="457391" y="154423"/>
                  </a:cubicBezTo>
                  <a:cubicBezTo>
                    <a:pt x="426913" y="131439"/>
                    <a:pt x="375607" y="101290"/>
                    <a:pt x="337614" y="116460"/>
                  </a:cubicBezTo>
                  <a:cubicBezTo>
                    <a:pt x="327429" y="134870"/>
                    <a:pt x="333800" y="156748"/>
                    <a:pt x="336928" y="176263"/>
                  </a:cubicBezTo>
                  <a:cubicBezTo>
                    <a:pt x="346922" y="223640"/>
                    <a:pt x="362828" y="269606"/>
                    <a:pt x="384228" y="313019"/>
                  </a:cubicBezTo>
                  <a:cubicBezTo>
                    <a:pt x="399486" y="343740"/>
                    <a:pt x="419322" y="371831"/>
                    <a:pt x="436297" y="401599"/>
                  </a:cubicBezTo>
                  <a:cubicBezTo>
                    <a:pt x="461969" y="448556"/>
                    <a:pt x="488938" y="494714"/>
                    <a:pt x="522162" y="536831"/>
                  </a:cubicBezTo>
                  <a:cubicBezTo>
                    <a:pt x="546156" y="570982"/>
                    <a:pt x="573087" y="602808"/>
                    <a:pt x="598759" y="635663"/>
                  </a:cubicBezTo>
                  <a:cubicBezTo>
                    <a:pt x="612911" y="654263"/>
                    <a:pt x="626720" y="673244"/>
                    <a:pt x="642512" y="690587"/>
                  </a:cubicBezTo>
                  <a:cubicBezTo>
                    <a:pt x="670091" y="719745"/>
                    <a:pt x="695534" y="750732"/>
                    <a:pt x="720825" y="781872"/>
                  </a:cubicBezTo>
                  <a:cubicBezTo>
                    <a:pt x="735930" y="800815"/>
                    <a:pt x="777738" y="841255"/>
                    <a:pt x="765531" y="866678"/>
                  </a:cubicBezTo>
                  <a:cubicBezTo>
                    <a:pt x="754049" y="880743"/>
                    <a:pt x="708313" y="865497"/>
                    <a:pt x="689736" y="866449"/>
                  </a:cubicBezTo>
                  <a:cubicBezTo>
                    <a:pt x="589528" y="866068"/>
                    <a:pt x="489357" y="871633"/>
                    <a:pt x="389149" y="872586"/>
                  </a:cubicBezTo>
                  <a:cubicBezTo>
                    <a:pt x="328650" y="875635"/>
                    <a:pt x="268189" y="878913"/>
                    <a:pt x="207576" y="879904"/>
                  </a:cubicBezTo>
                  <a:cubicBezTo>
                    <a:pt x="153791" y="881391"/>
                    <a:pt x="101760" y="881352"/>
                    <a:pt x="51141" y="899686"/>
                  </a:cubicBezTo>
                  <a:cubicBezTo>
                    <a:pt x="39506" y="904641"/>
                    <a:pt x="23333" y="908681"/>
                    <a:pt x="19900" y="922402"/>
                  </a:cubicBezTo>
                  <a:cubicBezTo>
                    <a:pt x="21158" y="947977"/>
                    <a:pt x="60219" y="970808"/>
                    <a:pt x="81810" y="979346"/>
                  </a:cubicBezTo>
                  <a:cubicBezTo>
                    <a:pt x="153562" y="1001529"/>
                    <a:pt x="229929" y="998480"/>
                    <a:pt x="304199" y="998747"/>
                  </a:cubicBezTo>
                  <a:cubicBezTo>
                    <a:pt x="385182" y="997527"/>
                    <a:pt x="466088" y="992648"/>
                    <a:pt x="546957" y="988151"/>
                  </a:cubicBezTo>
                  <a:cubicBezTo>
                    <a:pt x="605587" y="983729"/>
                    <a:pt x="664217" y="977097"/>
                    <a:pt x="723113" y="979613"/>
                  </a:cubicBezTo>
                  <a:cubicBezTo>
                    <a:pt x="735701" y="981252"/>
                    <a:pt x="761183" y="977097"/>
                    <a:pt x="761221" y="995316"/>
                  </a:cubicBezTo>
                  <a:cubicBezTo>
                    <a:pt x="760878" y="997718"/>
                    <a:pt x="759581" y="1000271"/>
                    <a:pt x="757864" y="1001986"/>
                  </a:cubicBezTo>
                  <a:cubicBezTo>
                    <a:pt x="748824" y="1009305"/>
                    <a:pt x="738753" y="1015403"/>
                    <a:pt x="729522" y="1022492"/>
                  </a:cubicBezTo>
                  <a:cubicBezTo>
                    <a:pt x="706596" y="1038462"/>
                    <a:pt x="688401" y="1059921"/>
                    <a:pt x="666124" y="1076692"/>
                  </a:cubicBezTo>
                  <a:cubicBezTo>
                    <a:pt x="617565" y="1111072"/>
                    <a:pt x="571256" y="1148501"/>
                    <a:pt x="524260" y="1184977"/>
                  </a:cubicBezTo>
                  <a:cubicBezTo>
                    <a:pt x="490616" y="1212610"/>
                    <a:pt x="457620" y="1240968"/>
                    <a:pt x="425425" y="1270202"/>
                  </a:cubicBezTo>
                  <a:cubicBezTo>
                    <a:pt x="378544" y="1309232"/>
                    <a:pt x="333723" y="1351082"/>
                    <a:pt x="295921" y="1399069"/>
                  </a:cubicBezTo>
                  <a:cubicBezTo>
                    <a:pt x="282456" y="1416792"/>
                    <a:pt x="270325" y="1435507"/>
                    <a:pt x="258653" y="1454412"/>
                  </a:cubicBezTo>
                  <a:cubicBezTo>
                    <a:pt x="239160" y="1486695"/>
                    <a:pt x="216922" y="1524810"/>
                    <a:pt x="230005" y="1563459"/>
                  </a:cubicBezTo>
                  <a:cubicBezTo>
                    <a:pt x="234621" y="1569672"/>
                    <a:pt x="245149" y="1564488"/>
                    <a:pt x="251710" y="1564335"/>
                  </a:cubicBezTo>
                  <a:cubicBezTo>
                    <a:pt x="269257" y="1560562"/>
                    <a:pt x="285774" y="1553473"/>
                    <a:pt x="302215" y="1546498"/>
                  </a:cubicBezTo>
                  <a:cubicBezTo>
                    <a:pt x="341467" y="1530413"/>
                    <a:pt x="377095" y="1507544"/>
                    <a:pt x="412036" y="1483798"/>
                  </a:cubicBezTo>
                  <a:cubicBezTo>
                    <a:pt x="461625" y="1448885"/>
                    <a:pt x="510414" y="1412828"/>
                    <a:pt x="555845" y="1372617"/>
                  </a:cubicBezTo>
                  <a:cubicBezTo>
                    <a:pt x="578961" y="1352988"/>
                    <a:pt x="599712" y="1330881"/>
                    <a:pt x="621608" y="1309918"/>
                  </a:cubicBezTo>
                  <a:cubicBezTo>
                    <a:pt x="636332" y="1296349"/>
                    <a:pt x="651400" y="1283123"/>
                    <a:pt x="665399" y="1268792"/>
                  </a:cubicBezTo>
                  <a:cubicBezTo>
                    <a:pt x="724639" y="1205254"/>
                    <a:pt x="788342" y="1146176"/>
                    <a:pt x="853609" y="1088927"/>
                  </a:cubicBezTo>
                  <a:cubicBezTo>
                    <a:pt x="872682" y="1072118"/>
                    <a:pt x="893090" y="1056872"/>
                    <a:pt x="911629" y="1039454"/>
                  </a:cubicBezTo>
                  <a:cubicBezTo>
                    <a:pt x="920288" y="1031411"/>
                    <a:pt x="936958" y="1012239"/>
                    <a:pt x="945617" y="1030230"/>
                  </a:cubicBezTo>
                  <a:cubicBezTo>
                    <a:pt x="947600" y="1039263"/>
                    <a:pt x="945960" y="1048830"/>
                    <a:pt x="946456" y="1058054"/>
                  </a:cubicBezTo>
                  <a:cubicBezTo>
                    <a:pt x="946418" y="1153417"/>
                    <a:pt x="946227" y="1248819"/>
                    <a:pt x="949202" y="1344145"/>
                  </a:cubicBezTo>
                  <a:cubicBezTo>
                    <a:pt x="949622" y="1412943"/>
                    <a:pt x="955649" y="1481473"/>
                    <a:pt x="970640" y="1548708"/>
                  </a:cubicBezTo>
                  <a:cubicBezTo>
                    <a:pt x="977468" y="1580687"/>
                    <a:pt x="984601" y="1612742"/>
                    <a:pt x="995587" y="1643615"/>
                  </a:cubicBezTo>
                  <a:cubicBezTo>
                    <a:pt x="1004437" y="1666217"/>
                    <a:pt x="1009663" y="1692897"/>
                    <a:pt x="1029041" y="170917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401305" y="922404"/>
              <a:ext cx="933761" cy="844704"/>
            </a:xfrm>
            <a:custGeom>
              <a:rect b="b" l="l" r="r" t="t"/>
              <a:pathLst>
                <a:path extrusionOk="0" h="1689407" w="1867521">
                  <a:moveTo>
                    <a:pt x="1842660" y="826560"/>
                  </a:moveTo>
                  <a:cubicBezTo>
                    <a:pt x="1882561" y="852097"/>
                    <a:pt x="1871613" y="886134"/>
                    <a:pt x="1829882" y="898864"/>
                  </a:cubicBezTo>
                  <a:cubicBezTo>
                    <a:pt x="1798602" y="908698"/>
                    <a:pt x="1768010" y="921047"/>
                    <a:pt x="1735777" y="927603"/>
                  </a:cubicBezTo>
                  <a:cubicBezTo>
                    <a:pt x="1704268" y="933549"/>
                    <a:pt x="1672035" y="933206"/>
                    <a:pt x="1640260" y="937246"/>
                  </a:cubicBezTo>
                  <a:cubicBezTo>
                    <a:pt x="1600589" y="942620"/>
                    <a:pt x="1560574" y="940676"/>
                    <a:pt x="1520712" y="942048"/>
                  </a:cubicBezTo>
                  <a:cubicBezTo>
                    <a:pt x="1471466" y="945326"/>
                    <a:pt x="1422372" y="940943"/>
                    <a:pt x="1373241" y="938465"/>
                  </a:cubicBezTo>
                  <a:cubicBezTo>
                    <a:pt x="1349934" y="938122"/>
                    <a:pt x="1326398" y="935836"/>
                    <a:pt x="1303206" y="937970"/>
                  </a:cubicBezTo>
                  <a:cubicBezTo>
                    <a:pt x="1281959" y="946317"/>
                    <a:pt x="1302595" y="966861"/>
                    <a:pt x="1313124" y="975246"/>
                  </a:cubicBezTo>
                  <a:cubicBezTo>
                    <a:pt x="1328153" y="987596"/>
                    <a:pt x="1344784" y="997811"/>
                    <a:pt x="1359432" y="1010617"/>
                  </a:cubicBezTo>
                  <a:cubicBezTo>
                    <a:pt x="1378238" y="1027540"/>
                    <a:pt x="1395404" y="1046217"/>
                    <a:pt x="1414820" y="1062454"/>
                  </a:cubicBezTo>
                  <a:cubicBezTo>
                    <a:pt x="1446175" y="1088181"/>
                    <a:pt x="1475700" y="1117339"/>
                    <a:pt x="1503203" y="1147450"/>
                  </a:cubicBezTo>
                  <a:cubicBezTo>
                    <a:pt x="1528532" y="1176875"/>
                    <a:pt x="1550351" y="1209120"/>
                    <a:pt x="1573467" y="1240260"/>
                  </a:cubicBezTo>
                  <a:cubicBezTo>
                    <a:pt x="1592464" y="1269151"/>
                    <a:pt x="1607455" y="1300368"/>
                    <a:pt x="1623133" y="1331126"/>
                  </a:cubicBezTo>
                  <a:cubicBezTo>
                    <a:pt x="1629045" y="1343056"/>
                    <a:pt x="1634500" y="1355253"/>
                    <a:pt x="1636941" y="1368441"/>
                  </a:cubicBezTo>
                  <a:cubicBezTo>
                    <a:pt x="1640069" y="1377970"/>
                    <a:pt x="1635110" y="1386736"/>
                    <a:pt x="1627367" y="1392301"/>
                  </a:cubicBezTo>
                  <a:cubicBezTo>
                    <a:pt x="1588687" y="1412273"/>
                    <a:pt x="1536962" y="1369851"/>
                    <a:pt x="1505759" y="1348659"/>
                  </a:cubicBezTo>
                  <a:cubicBezTo>
                    <a:pt x="1475547" y="1324647"/>
                    <a:pt x="1447968" y="1297280"/>
                    <a:pt x="1421228" y="1269494"/>
                  </a:cubicBezTo>
                  <a:cubicBezTo>
                    <a:pt x="1407725" y="1254020"/>
                    <a:pt x="1395098" y="1237707"/>
                    <a:pt x="1380717" y="1222994"/>
                  </a:cubicBezTo>
                  <a:cubicBezTo>
                    <a:pt x="1359585" y="1201955"/>
                    <a:pt x="1338338" y="1181144"/>
                    <a:pt x="1319227" y="1158237"/>
                  </a:cubicBezTo>
                  <a:cubicBezTo>
                    <a:pt x="1301146" y="1137807"/>
                    <a:pt x="1280700" y="1119741"/>
                    <a:pt x="1261780" y="1100111"/>
                  </a:cubicBezTo>
                  <a:cubicBezTo>
                    <a:pt x="1236642" y="1072859"/>
                    <a:pt x="1208795" y="1048504"/>
                    <a:pt x="1181636" y="1023348"/>
                  </a:cubicBezTo>
                  <a:cubicBezTo>
                    <a:pt x="1171413" y="1013895"/>
                    <a:pt x="1161876" y="1003718"/>
                    <a:pt x="1151997" y="993923"/>
                  </a:cubicBezTo>
                  <a:cubicBezTo>
                    <a:pt x="1143757" y="987215"/>
                    <a:pt x="1133725" y="994152"/>
                    <a:pt x="1132275" y="1003452"/>
                  </a:cubicBezTo>
                  <a:cubicBezTo>
                    <a:pt x="1122853" y="1078957"/>
                    <a:pt x="1120793" y="1155188"/>
                    <a:pt x="1114309" y="1231036"/>
                  </a:cubicBezTo>
                  <a:cubicBezTo>
                    <a:pt x="1105573" y="1340808"/>
                    <a:pt x="1083487" y="1449131"/>
                    <a:pt x="1057853" y="1556081"/>
                  </a:cubicBezTo>
                  <a:cubicBezTo>
                    <a:pt x="1050644" y="1587488"/>
                    <a:pt x="1041680" y="1618476"/>
                    <a:pt x="1031075" y="1648930"/>
                  </a:cubicBezTo>
                  <a:cubicBezTo>
                    <a:pt x="1026078" y="1663566"/>
                    <a:pt x="1018907" y="1677287"/>
                    <a:pt x="1009256" y="1689408"/>
                  </a:cubicBezTo>
                  <a:cubicBezTo>
                    <a:pt x="989878" y="1673094"/>
                    <a:pt x="984652" y="1646414"/>
                    <a:pt x="975726" y="1623774"/>
                  </a:cubicBezTo>
                  <a:cubicBezTo>
                    <a:pt x="964740" y="1592939"/>
                    <a:pt x="957645" y="1560846"/>
                    <a:pt x="950779" y="1528867"/>
                  </a:cubicBezTo>
                  <a:cubicBezTo>
                    <a:pt x="935749" y="1461632"/>
                    <a:pt x="929722" y="1393102"/>
                    <a:pt x="929341" y="1324304"/>
                  </a:cubicBezTo>
                  <a:cubicBezTo>
                    <a:pt x="926365" y="1228978"/>
                    <a:pt x="926518" y="1133576"/>
                    <a:pt x="926594" y="1038212"/>
                  </a:cubicBezTo>
                  <a:cubicBezTo>
                    <a:pt x="926098" y="1028989"/>
                    <a:pt x="927739" y="1019422"/>
                    <a:pt x="925755" y="1010389"/>
                  </a:cubicBezTo>
                  <a:cubicBezTo>
                    <a:pt x="917134" y="992398"/>
                    <a:pt x="900426" y="1011608"/>
                    <a:pt x="891767" y="1019612"/>
                  </a:cubicBezTo>
                  <a:cubicBezTo>
                    <a:pt x="873229" y="1037031"/>
                    <a:pt x="852821" y="1052277"/>
                    <a:pt x="833748" y="1069086"/>
                  </a:cubicBezTo>
                  <a:cubicBezTo>
                    <a:pt x="768443" y="1126334"/>
                    <a:pt x="704778" y="1185413"/>
                    <a:pt x="645538" y="1248950"/>
                  </a:cubicBezTo>
                  <a:cubicBezTo>
                    <a:pt x="631538" y="1263282"/>
                    <a:pt x="616509" y="1276508"/>
                    <a:pt x="601747" y="1290077"/>
                  </a:cubicBezTo>
                  <a:cubicBezTo>
                    <a:pt x="579889" y="1311002"/>
                    <a:pt x="559138" y="1333147"/>
                    <a:pt x="536022" y="1352776"/>
                  </a:cubicBezTo>
                  <a:cubicBezTo>
                    <a:pt x="490590" y="1392987"/>
                    <a:pt x="441802" y="1429082"/>
                    <a:pt x="392213" y="1463957"/>
                  </a:cubicBezTo>
                  <a:cubicBezTo>
                    <a:pt x="357272" y="1487703"/>
                    <a:pt x="321644" y="1510610"/>
                    <a:pt x="282392" y="1526695"/>
                  </a:cubicBezTo>
                  <a:cubicBezTo>
                    <a:pt x="265951" y="1533670"/>
                    <a:pt x="249434" y="1540721"/>
                    <a:pt x="231887" y="1544532"/>
                  </a:cubicBezTo>
                  <a:cubicBezTo>
                    <a:pt x="225288" y="1544685"/>
                    <a:pt x="214798" y="1549907"/>
                    <a:pt x="210182" y="1543656"/>
                  </a:cubicBezTo>
                  <a:cubicBezTo>
                    <a:pt x="197060" y="1505007"/>
                    <a:pt x="219337" y="1466892"/>
                    <a:pt x="238829" y="1434609"/>
                  </a:cubicBezTo>
                  <a:cubicBezTo>
                    <a:pt x="250502" y="1415704"/>
                    <a:pt x="262632" y="1396989"/>
                    <a:pt x="276098" y="1379266"/>
                  </a:cubicBezTo>
                  <a:cubicBezTo>
                    <a:pt x="313938" y="1331279"/>
                    <a:pt x="358759" y="1289429"/>
                    <a:pt x="405602" y="1250399"/>
                  </a:cubicBezTo>
                  <a:cubicBezTo>
                    <a:pt x="437835" y="1221165"/>
                    <a:pt x="470793" y="1192807"/>
                    <a:pt x="504437" y="1165174"/>
                  </a:cubicBezTo>
                  <a:cubicBezTo>
                    <a:pt x="551471" y="1128698"/>
                    <a:pt x="597779" y="1091269"/>
                    <a:pt x="646301" y="1056889"/>
                  </a:cubicBezTo>
                  <a:cubicBezTo>
                    <a:pt x="668578" y="1040118"/>
                    <a:pt x="686773" y="1018659"/>
                    <a:pt x="709699" y="1002689"/>
                  </a:cubicBezTo>
                  <a:cubicBezTo>
                    <a:pt x="718968" y="995600"/>
                    <a:pt x="729000" y="989501"/>
                    <a:pt x="738041" y="982183"/>
                  </a:cubicBezTo>
                  <a:cubicBezTo>
                    <a:pt x="739757" y="980468"/>
                    <a:pt x="741054" y="977914"/>
                    <a:pt x="741398" y="975513"/>
                  </a:cubicBezTo>
                  <a:cubicBezTo>
                    <a:pt x="741321" y="957294"/>
                    <a:pt x="715878" y="961449"/>
                    <a:pt x="703290" y="959810"/>
                  </a:cubicBezTo>
                  <a:cubicBezTo>
                    <a:pt x="644393" y="957294"/>
                    <a:pt x="585764" y="963926"/>
                    <a:pt x="527134" y="968348"/>
                  </a:cubicBezTo>
                  <a:cubicBezTo>
                    <a:pt x="446265" y="972845"/>
                    <a:pt x="365358" y="977724"/>
                    <a:pt x="284375" y="978944"/>
                  </a:cubicBezTo>
                  <a:cubicBezTo>
                    <a:pt x="210106" y="978677"/>
                    <a:pt x="133700" y="981726"/>
                    <a:pt x="61987" y="959543"/>
                  </a:cubicBezTo>
                  <a:cubicBezTo>
                    <a:pt x="40282" y="951082"/>
                    <a:pt x="1221" y="928251"/>
                    <a:pt x="0" y="902675"/>
                  </a:cubicBezTo>
                  <a:cubicBezTo>
                    <a:pt x="3471" y="888954"/>
                    <a:pt x="19645" y="884914"/>
                    <a:pt x="31241" y="879959"/>
                  </a:cubicBezTo>
                  <a:cubicBezTo>
                    <a:pt x="81860" y="861626"/>
                    <a:pt x="133891" y="861664"/>
                    <a:pt x="187676" y="860177"/>
                  </a:cubicBezTo>
                  <a:cubicBezTo>
                    <a:pt x="248251" y="859186"/>
                    <a:pt x="308750" y="855908"/>
                    <a:pt x="369249" y="852859"/>
                  </a:cubicBezTo>
                  <a:cubicBezTo>
                    <a:pt x="469458" y="851944"/>
                    <a:pt x="569590" y="846341"/>
                    <a:pt x="669798" y="846723"/>
                  </a:cubicBezTo>
                  <a:cubicBezTo>
                    <a:pt x="688375" y="845770"/>
                    <a:pt x="734112" y="861016"/>
                    <a:pt x="745594" y="846989"/>
                  </a:cubicBezTo>
                  <a:cubicBezTo>
                    <a:pt x="757800" y="821529"/>
                    <a:pt x="715993" y="781127"/>
                    <a:pt x="700887" y="762183"/>
                  </a:cubicBezTo>
                  <a:cubicBezTo>
                    <a:pt x="675596" y="731082"/>
                    <a:pt x="650153" y="700094"/>
                    <a:pt x="622612" y="670898"/>
                  </a:cubicBezTo>
                  <a:cubicBezTo>
                    <a:pt x="606820" y="653556"/>
                    <a:pt x="593011" y="634574"/>
                    <a:pt x="578859" y="615974"/>
                  </a:cubicBezTo>
                  <a:cubicBezTo>
                    <a:pt x="553187" y="583119"/>
                    <a:pt x="526256" y="551293"/>
                    <a:pt x="502263" y="517142"/>
                  </a:cubicBezTo>
                  <a:cubicBezTo>
                    <a:pt x="469038" y="475025"/>
                    <a:pt x="442069" y="428868"/>
                    <a:pt x="416397" y="381910"/>
                  </a:cubicBezTo>
                  <a:cubicBezTo>
                    <a:pt x="399461" y="352142"/>
                    <a:pt x="379587" y="324051"/>
                    <a:pt x="364328" y="293331"/>
                  </a:cubicBezTo>
                  <a:cubicBezTo>
                    <a:pt x="342929" y="249918"/>
                    <a:pt x="327022" y="203951"/>
                    <a:pt x="317028" y="156574"/>
                  </a:cubicBezTo>
                  <a:cubicBezTo>
                    <a:pt x="313900" y="137059"/>
                    <a:pt x="307530" y="115181"/>
                    <a:pt x="317715" y="96771"/>
                  </a:cubicBezTo>
                  <a:cubicBezTo>
                    <a:pt x="355669" y="81602"/>
                    <a:pt x="406975" y="111751"/>
                    <a:pt x="437454" y="134734"/>
                  </a:cubicBezTo>
                  <a:cubicBezTo>
                    <a:pt x="486013" y="173573"/>
                    <a:pt x="525265" y="222742"/>
                    <a:pt x="562190" y="272405"/>
                  </a:cubicBezTo>
                  <a:cubicBezTo>
                    <a:pt x="581606" y="305489"/>
                    <a:pt x="603272" y="337010"/>
                    <a:pt x="626160" y="367807"/>
                  </a:cubicBezTo>
                  <a:cubicBezTo>
                    <a:pt x="665144" y="428906"/>
                    <a:pt x="705045" y="490004"/>
                    <a:pt x="737964" y="554723"/>
                  </a:cubicBezTo>
                  <a:cubicBezTo>
                    <a:pt x="755511" y="591619"/>
                    <a:pt x="776682" y="626532"/>
                    <a:pt x="797967" y="661331"/>
                  </a:cubicBezTo>
                  <a:cubicBezTo>
                    <a:pt x="811051" y="680694"/>
                    <a:pt x="819825" y="703677"/>
                    <a:pt x="836761" y="720105"/>
                  </a:cubicBezTo>
                  <a:cubicBezTo>
                    <a:pt x="842788" y="724755"/>
                    <a:pt x="852134" y="720714"/>
                    <a:pt x="852516" y="712977"/>
                  </a:cubicBezTo>
                  <a:cubicBezTo>
                    <a:pt x="858047" y="710461"/>
                    <a:pt x="856063" y="703867"/>
                    <a:pt x="856864" y="698989"/>
                  </a:cubicBezTo>
                  <a:cubicBezTo>
                    <a:pt x="857780" y="687211"/>
                    <a:pt x="859267" y="675472"/>
                    <a:pt x="860755" y="663732"/>
                  </a:cubicBezTo>
                  <a:cubicBezTo>
                    <a:pt x="865180" y="626608"/>
                    <a:pt x="871894" y="589827"/>
                    <a:pt x="877539" y="552932"/>
                  </a:cubicBezTo>
                  <a:cubicBezTo>
                    <a:pt x="882918" y="514093"/>
                    <a:pt x="891882" y="475825"/>
                    <a:pt x="896574" y="436910"/>
                  </a:cubicBezTo>
                  <a:cubicBezTo>
                    <a:pt x="908056" y="363958"/>
                    <a:pt x="924611" y="291806"/>
                    <a:pt x="940250" y="219654"/>
                  </a:cubicBezTo>
                  <a:cubicBezTo>
                    <a:pt x="956272" y="160119"/>
                    <a:pt x="976565" y="67156"/>
                    <a:pt x="1023217" y="25877"/>
                  </a:cubicBezTo>
                  <a:cubicBezTo>
                    <a:pt x="1046982" y="3466"/>
                    <a:pt x="1096380" y="-15668"/>
                    <a:pt x="1117551" y="19055"/>
                  </a:cubicBezTo>
                  <a:cubicBezTo>
                    <a:pt x="1123998" y="39599"/>
                    <a:pt x="1121785" y="62658"/>
                    <a:pt x="1122548" y="84079"/>
                  </a:cubicBezTo>
                  <a:cubicBezTo>
                    <a:pt x="1123120" y="131685"/>
                    <a:pt x="1115644" y="178833"/>
                    <a:pt x="1111066" y="226134"/>
                  </a:cubicBezTo>
                  <a:cubicBezTo>
                    <a:pt x="1107099" y="265507"/>
                    <a:pt x="1102064" y="304727"/>
                    <a:pt x="1094816" y="343604"/>
                  </a:cubicBezTo>
                  <a:cubicBezTo>
                    <a:pt x="1081275" y="430354"/>
                    <a:pt x="1066512" y="517028"/>
                    <a:pt x="1056289" y="604235"/>
                  </a:cubicBezTo>
                  <a:cubicBezTo>
                    <a:pt x="1052933" y="631106"/>
                    <a:pt x="1050529" y="658053"/>
                    <a:pt x="1049042" y="685115"/>
                  </a:cubicBezTo>
                  <a:cubicBezTo>
                    <a:pt x="1048965" y="690222"/>
                    <a:pt x="1047478" y="696016"/>
                    <a:pt x="1048431" y="701199"/>
                  </a:cubicBezTo>
                  <a:cubicBezTo>
                    <a:pt x="1050148" y="707412"/>
                    <a:pt x="1057777" y="710690"/>
                    <a:pt x="1063461" y="707450"/>
                  </a:cubicBezTo>
                  <a:cubicBezTo>
                    <a:pt x="1072768" y="701504"/>
                    <a:pt x="1079825" y="692433"/>
                    <a:pt x="1088446" y="685496"/>
                  </a:cubicBezTo>
                  <a:cubicBezTo>
                    <a:pt x="1114156" y="665219"/>
                    <a:pt x="1137501" y="642350"/>
                    <a:pt x="1158977" y="617689"/>
                  </a:cubicBezTo>
                  <a:cubicBezTo>
                    <a:pt x="1179767" y="595240"/>
                    <a:pt x="1202730" y="575001"/>
                    <a:pt x="1222795" y="551903"/>
                  </a:cubicBezTo>
                  <a:cubicBezTo>
                    <a:pt x="1248238" y="521220"/>
                    <a:pt x="1278602" y="495569"/>
                    <a:pt x="1307325" y="468164"/>
                  </a:cubicBezTo>
                  <a:cubicBezTo>
                    <a:pt x="1322164" y="453490"/>
                    <a:pt x="1337384" y="439121"/>
                    <a:pt x="1353100" y="425399"/>
                  </a:cubicBezTo>
                  <a:cubicBezTo>
                    <a:pt x="1392848" y="389952"/>
                    <a:pt x="1434579" y="354238"/>
                    <a:pt x="1475967" y="320354"/>
                  </a:cubicBezTo>
                  <a:cubicBezTo>
                    <a:pt x="1513159" y="290396"/>
                    <a:pt x="1550732" y="259789"/>
                    <a:pt x="1594676" y="240084"/>
                  </a:cubicBezTo>
                  <a:cubicBezTo>
                    <a:pt x="1631715" y="222437"/>
                    <a:pt x="1689048" y="213137"/>
                    <a:pt x="1698394" y="266307"/>
                  </a:cubicBezTo>
                  <a:cubicBezTo>
                    <a:pt x="1696983" y="300687"/>
                    <a:pt x="1675735" y="329616"/>
                    <a:pt x="1655747" y="356640"/>
                  </a:cubicBezTo>
                  <a:cubicBezTo>
                    <a:pt x="1629579" y="391362"/>
                    <a:pt x="1595744" y="418234"/>
                    <a:pt x="1562481" y="445714"/>
                  </a:cubicBezTo>
                  <a:cubicBezTo>
                    <a:pt x="1535741" y="470680"/>
                    <a:pt x="1508276" y="494845"/>
                    <a:pt x="1481346" y="519581"/>
                  </a:cubicBezTo>
                  <a:cubicBezTo>
                    <a:pt x="1455216" y="545652"/>
                    <a:pt x="1426568" y="569017"/>
                    <a:pt x="1399485" y="594058"/>
                  </a:cubicBezTo>
                  <a:cubicBezTo>
                    <a:pt x="1372592" y="620777"/>
                    <a:pt x="1343526" y="644446"/>
                    <a:pt x="1315832" y="670517"/>
                  </a:cubicBezTo>
                  <a:cubicBezTo>
                    <a:pt x="1301794" y="684315"/>
                    <a:pt x="1287528" y="697998"/>
                    <a:pt x="1272804" y="711109"/>
                  </a:cubicBezTo>
                  <a:cubicBezTo>
                    <a:pt x="1259453" y="723116"/>
                    <a:pt x="1246140" y="735198"/>
                    <a:pt x="1233857" y="748348"/>
                  </a:cubicBezTo>
                  <a:cubicBezTo>
                    <a:pt x="1228555" y="754522"/>
                    <a:pt x="1219705" y="761421"/>
                    <a:pt x="1223672" y="770531"/>
                  </a:cubicBezTo>
                  <a:cubicBezTo>
                    <a:pt x="1231721" y="785929"/>
                    <a:pt x="1270896" y="777620"/>
                    <a:pt x="1286460" y="778382"/>
                  </a:cubicBezTo>
                  <a:cubicBezTo>
                    <a:pt x="1354855" y="776248"/>
                    <a:pt x="1423288" y="779030"/>
                    <a:pt x="1491607" y="782461"/>
                  </a:cubicBezTo>
                  <a:cubicBezTo>
                    <a:pt x="1560040" y="787987"/>
                    <a:pt x="1628664" y="795077"/>
                    <a:pt x="1697097" y="801099"/>
                  </a:cubicBezTo>
                  <a:cubicBezTo>
                    <a:pt x="1716360" y="802967"/>
                    <a:pt x="1735586" y="805292"/>
                    <a:pt x="1754773" y="807578"/>
                  </a:cubicBezTo>
                  <a:cubicBezTo>
                    <a:pt x="1784374" y="812000"/>
                    <a:pt x="1815463" y="813563"/>
                    <a:pt x="1842660" y="8265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29"/>
          <p:cNvGrpSpPr/>
          <p:nvPr/>
        </p:nvGrpSpPr>
        <p:grpSpPr>
          <a:xfrm>
            <a:off x="2184639" y="-238672"/>
            <a:ext cx="890101" cy="865157"/>
            <a:chOff x="2184639" y="-238672"/>
            <a:chExt cx="890101" cy="865157"/>
          </a:xfrm>
        </p:grpSpPr>
        <p:sp>
          <p:nvSpPr>
            <p:cNvPr id="1077" name="Google Shape;1077;p29"/>
            <p:cNvSpPr/>
            <p:nvPr/>
          </p:nvSpPr>
          <p:spPr>
            <a:xfrm rot="-1840136">
              <a:off x="2294347" y="-110929"/>
              <a:ext cx="670685" cy="609670"/>
            </a:xfrm>
            <a:custGeom>
              <a:rect b="b" l="l" r="r" t="t"/>
              <a:pathLst>
                <a:path extrusionOk="0" h="1216409" w="1341572">
                  <a:moveTo>
                    <a:pt x="1298351" y="576224"/>
                  </a:moveTo>
                  <a:cubicBezTo>
                    <a:pt x="1252419" y="565930"/>
                    <a:pt x="1205146" y="563973"/>
                    <a:pt x="1158489" y="558906"/>
                  </a:cubicBezTo>
                  <a:cubicBezTo>
                    <a:pt x="1070408" y="549497"/>
                    <a:pt x="981763" y="544484"/>
                    <a:pt x="893199" y="548371"/>
                  </a:cubicBezTo>
                  <a:cubicBezTo>
                    <a:pt x="925690" y="516630"/>
                    <a:pt x="959495" y="486176"/>
                    <a:pt x="993219" y="455695"/>
                  </a:cubicBezTo>
                  <a:cubicBezTo>
                    <a:pt x="1010229" y="439048"/>
                    <a:pt x="1028366" y="423606"/>
                    <a:pt x="1046100" y="407709"/>
                  </a:cubicBezTo>
                  <a:cubicBezTo>
                    <a:pt x="1062922" y="391919"/>
                    <a:pt x="1079557" y="375942"/>
                    <a:pt x="1097076" y="360902"/>
                  </a:cubicBezTo>
                  <a:cubicBezTo>
                    <a:pt x="1112906" y="346346"/>
                    <a:pt x="1128413" y="331440"/>
                    <a:pt x="1145557" y="318412"/>
                  </a:cubicBezTo>
                  <a:cubicBezTo>
                    <a:pt x="1168470" y="299646"/>
                    <a:pt x="1188672" y="277020"/>
                    <a:pt x="1204448" y="251955"/>
                  </a:cubicBezTo>
                  <a:cubicBezTo>
                    <a:pt x="1214965" y="233430"/>
                    <a:pt x="1227602" y="211528"/>
                    <a:pt x="1220170" y="189733"/>
                  </a:cubicBezTo>
                  <a:cubicBezTo>
                    <a:pt x="1214509" y="174506"/>
                    <a:pt x="1200343" y="161799"/>
                    <a:pt x="1183977" y="159601"/>
                  </a:cubicBezTo>
                  <a:cubicBezTo>
                    <a:pt x="1154894" y="156304"/>
                    <a:pt x="1127340" y="169949"/>
                    <a:pt x="1103006" y="184399"/>
                  </a:cubicBezTo>
                  <a:cubicBezTo>
                    <a:pt x="1067913" y="206730"/>
                    <a:pt x="1036683" y="234288"/>
                    <a:pt x="1004649" y="260641"/>
                  </a:cubicBezTo>
                  <a:cubicBezTo>
                    <a:pt x="965478" y="293856"/>
                    <a:pt x="928077" y="329135"/>
                    <a:pt x="890597" y="364253"/>
                  </a:cubicBezTo>
                  <a:cubicBezTo>
                    <a:pt x="870609" y="383930"/>
                    <a:pt x="853062" y="405940"/>
                    <a:pt x="832484" y="425081"/>
                  </a:cubicBezTo>
                  <a:cubicBezTo>
                    <a:pt x="822476" y="434919"/>
                    <a:pt x="813193" y="445482"/>
                    <a:pt x="803615" y="455722"/>
                  </a:cubicBezTo>
                  <a:cubicBezTo>
                    <a:pt x="792159" y="468161"/>
                    <a:pt x="778771" y="478402"/>
                    <a:pt x="766135" y="489527"/>
                  </a:cubicBezTo>
                  <a:cubicBezTo>
                    <a:pt x="773593" y="380070"/>
                    <a:pt x="799564" y="272516"/>
                    <a:pt x="810403" y="163435"/>
                  </a:cubicBezTo>
                  <a:cubicBezTo>
                    <a:pt x="815340" y="121641"/>
                    <a:pt x="819874" y="79579"/>
                    <a:pt x="816279" y="37491"/>
                  </a:cubicBezTo>
                  <a:cubicBezTo>
                    <a:pt x="815957" y="7064"/>
                    <a:pt x="783252" y="-6340"/>
                    <a:pt x="757281" y="2855"/>
                  </a:cubicBezTo>
                  <a:cubicBezTo>
                    <a:pt x="732142" y="10576"/>
                    <a:pt x="711966" y="30333"/>
                    <a:pt x="700000" y="53334"/>
                  </a:cubicBezTo>
                  <a:cubicBezTo>
                    <a:pt x="666624" y="120274"/>
                    <a:pt x="655919" y="195577"/>
                    <a:pt x="640572" y="268066"/>
                  </a:cubicBezTo>
                  <a:cubicBezTo>
                    <a:pt x="634509" y="295437"/>
                    <a:pt x="631182" y="323264"/>
                    <a:pt x="626943" y="350957"/>
                  </a:cubicBezTo>
                  <a:cubicBezTo>
                    <a:pt x="618519" y="401651"/>
                    <a:pt x="609719" y="452586"/>
                    <a:pt x="606660" y="503950"/>
                  </a:cubicBezTo>
                  <a:cubicBezTo>
                    <a:pt x="591716" y="480439"/>
                    <a:pt x="577711" y="456205"/>
                    <a:pt x="563411" y="432212"/>
                  </a:cubicBezTo>
                  <a:cubicBezTo>
                    <a:pt x="548225" y="405136"/>
                    <a:pt x="535535" y="376665"/>
                    <a:pt x="519330" y="350152"/>
                  </a:cubicBezTo>
                  <a:cubicBezTo>
                    <a:pt x="494164" y="309860"/>
                    <a:pt x="470312" y="268737"/>
                    <a:pt x="441471" y="230910"/>
                  </a:cubicBezTo>
                  <a:cubicBezTo>
                    <a:pt x="432241" y="216917"/>
                    <a:pt x="424568" y="201958"/>
                    <a:pt x="414373" y="188607"/>
                  </a:cubicBezTo>
                  <a:cubicBezTo>
                    <a:pt x="404124" y="175016"/>
                    <a:pt x="393097" y="162014"/>
                    <a:pt x="382204" y="148958"/>
                  </a:cubicBezTo>
                  <a:cubicBezTo>
                    <a:pt x="355402" y="117781"/>
                    <a:pt x="324977" y="87112"/>
                    <a:pt x="285752" y="72288"/>
                  </a:cubicBezTo>
                  <a:cubicBezTo>
                    <a:pt x="270755" y="66202"/>
                    <a:pt x="254067" y="62932"/>
                    <a:pt x="238076" y="66738"/>
                  </a:cubicBezTo>
                  <a:cubicBezTo>
                    <a:pt x="214198" y="72931"/>
                    <a:pt x="219296" y="104484"/>
                    <a:pt x="222703" y="123142"/>
                  </a:cubicBezTo>
                  <a:cubicBezTo>
                    <a:pt x="233301" y="179037"/>
                    <a:pt x="257125" y="231339"/>
                    <a:pt x="288435" y="278575"/>
                  </a:cubicBezTo>
                  <a:cubicBezTo>
                    <a:pt x="301018" y="299164"/>
                    <a:pt x="311723" y="320878"/>
                    <a:pt x="324628" y="341306"/>
                  </a:cubicBezTo>
                  <a:cubicBezTo>
                    <a:pt x="342067" y="368194"/>
                    <a:pt x="361626" y="393742"/>
                    <a:pt x="381051" y="419237"/>
                  </a:cubicBezTo>
                  <a:cubicBezTo>
                    <a:pt x="408631" y="452934"/>
                    <a:pt x="433824" y="488482"/>
                    <a:pt x="464115" y="519901"/>
                  </a:cubicBezTo>
                  <a:cubicBezTo>
                    <a:pt x="478039" y="536066"/>
                    <a:pt x="490944" y="553035"/>
                    <a:pt x="505030" y="569040"/>
                  </a:cubicBezTo>
                  <a:cubicBezTo>
                    <a:pt x="513052" y="578503"/>
                    <a:pt x="521530" y="588127"/>
                    <a:pt x="525554" y="600057"/>
                  </a:cubicBezTo>
                  <a:cubicBezTo>
                    <a:pt x="481715" y="592818"/>
                    <a:pt x="437419" y="596384"/>
                    <a:pt x="393231" y="597027"/>
                  </a:cubicBezTo>
                  <a:cubicBezTo>
                    <a:pt x="336621" y="599038"/>
                    <a:pt x="279930" y="598770"/>
                    <a:pt x="223401" y="602577"/>
                  </a:cubicBezTo>
                  <a:cubicBezTo>
                    <a:pt x="195417" y="604078"/>
                    <a:pt x="167354" y="604292"/>
                    <a:pt x="139317" y="605257"/>
                  </a:cubicBezTo>
                  <a:cubicBezTo>
                    <a:pt x="96470" y="606410"/>
                    <a:pt x="50699" y="606893"/>
                    <a:pt x="12494" y="628688"/>
                  </a:cubicBezTo>
                  <a:cubicBezTo>
                    <a:pt x="-24746" y="657104"/>
                    <a:pt x="30443" y="696083"/>
                    <a:pt x="58533" y="703750"/>
                  </a:cubicBezTo>
                  <a:cubicBezTo>
                    <a:pt x="85470" y="711953"/>
                    <a:pt x="113883" y="713562"/>
                    <a:pt x="141812" y="715492"/>
                  </a:cubicBezTo>
                  <a:cubicBezTo>
                    <a:pt x="184578" y="717342"/>
                    <a:pt x="227479" y="716457"/>
                    <a:pt x="270218" y="714688"/>
                  </a:cubicBezTo>
                  <a:cubicBezTo>
                    <a:pt x="313360" y="712623"/>
                    <a:pt x="356529" y="710988"/>
                    <a:pt x="399590" y="707771"/>
                  </a:cubicBezTo>
                  <a:cubicBezTo>
                    <a:pt x="436910" y="704608"/>
                    <a:pt x="474310" y="701203"/>
                    <a:pt x="511791" y="702999"/>
                  </a:cubicBezTo>
                  <a:cubicBezTo>
                    <a:pt x="496042" y="713535"/>
                    <a:pt x="482359" y="726590"/>
                    <a:pt x="468595" y="739458"/>
                  </a:cubicBezTo>
                  <a:cubicBezTo>
                    <a:pt x="407156" y="785461"/>
                    <a:pt x="345689" y="831678"/>
                    <a:pt x="289160" y="883766"/>
                  </a:cubicBezTo>
                  <a:cubicBezTo>
                    <a:pt x="244006" y="921190"/>
                    <a:pt x="201320" y="962930"/>
                    <a:pt x="171244" y="1013731"/>
                  </a:cubicBezTo>
                  <a:cubicBezTo>
                    <a:pt x="155602" y="1038743"/>
                    <a:pt x="140122" y="1067266"/>
                    <a:pt x="146615" y="1097720"/>
                  </a:cubicBezTo>
                  <a:cubicBezTo>
                    <a:pt x="150371" y="1121660"/>
                    <a:pt x="173256" y="1115950"/>
                    <a:pt x="190239" y="1111097"/>
                  </a:cubicBezTo>
                  <a:cubicBezTo>
                    <a:pt x="216425" y="1102304"/>
                    <a:pt x="241752" y="1090509"/>
                    <a:pt x="265308" y="1076059"/>
                  </a:cubicBezTo>
                  <a:cubicBezTo>
                    <a:pt x="331738" y="1034024"/>
                    <a:pt x="393902" y="985207"/>
                    <a:pt x="449010" y="929125"/>
                  </a:cubicBezTo>
                  <a:cubicBezTo>
                    <a:pt x="481017" y="900735"/>
                    <a:pt x="508866" y="868163"/>
                    <a:pt x="540337" y="839211"/>
                  </a:cubicBezTo>
                  <a:cubicBezTo>
                    <a:pt x="575404" y="804199"/>
                    <a:pt x="614602" y="772995"/>
                    <a:pt x="651760" y="740048"/>
                  </a:cubicBezTo>
                  <a:cubicBezTo>
                    <a:pt x="651626" y="814413"/>
                    <a:pt x="651707" y="888805"/>
                    <a:pt x="654175" y="963144"/>
                  </a:cubicBezTo>
                  <a:cubicBezTo>
                    <a:pt x="654497" y="1020433"/>
                    <a:pt x="664370" y="1077078"/>
                    <a:pt x="678456" y="1132463"/>
                  </a:cubicBezTo>
                  <a:cubicBezTo>
                    <a:pt x="685619" y="1154768"/>
                    <a:pt x="697907" y="1208357"/>
                    <a:pt x="721249" y="1216024"/>
                  </a:cubicBezTo>
                  <a:cubicBezTo>
                    <a:pt x="753552" y="1225273"/>
                    <a:pt x="780998" y="1065524"/>
                    <a:pt x="787840" y="1038689"/>
                  </a:cubicBezTo>
                  <a:cubicBezTo>
                    <a:pt x="798920" y="984483"/>
                    <a:pt x="808042" y="929875"/>
                    <a:pt x="812013" y="874651"/>
                  </a:cubicBezTo>
                  <a:cubicBezTo>
                    <a:pt x="815662" y="826799"/>
                    <a:pt x="817889" y="779107"/>
                    <a:pt x="822745" y="731255"/>
                  </a:cubicBezTo>
                  <a:cubicBezTo>
                    <a:pt x="838950" y="747849"/>
                    <a:pt x="856845" y="762620"/>
                    <a:pt x="873426" y="778812"/>
                  </a:cubicBezTo>
                  <a:cubicBezTo>
                    <a:pt x="888101" y="793664"/>
                    <a:pt x="902482" y="808810"/>
                    <a:pt x="917641" y="823206"/>
                  </a:cubicBezTo>
                  <a:cubicBezTo>
                    <a:pt x="935912" y="841811"/>
                    <a:pt x="952224" y="862239"/>
                    <a:pt x="971434" y="879959"/>
                  </a:cubicBezTo>
                  <a:cubicBezTo>
                    <a:pt x="983910" y="892291"/>
                    <a:pt x="993649" y="905507"/>
                    <a:pt x="1005829" y="918830"/>
                  </a:cubicBezTo>
                  <a:cubicBezTo>
                    <a:pt x="1020344" y="934191"/>
                    <a:pt x="1035852" y="948560"/>
                    <a:pt x="1051466" y="962769"/>
                  </a:cubicBezTo>
                  <a:cubicBezTo>
                    <a:pt x="1079262" y="984751"/>
                    <a:pt x="1123772" y="1021532"/>
                    <a:pt x="1161065" y="1007618"/>
                  </a:cubicBezTo>
                  <a:cubicBezTo>
                    <a:pt x="1189799" y="993946"/>
                    <a:pt x="1179067" y="965423"/>
                    <a:pt x="1167611" y="943360"/>
                  </a:cubicBezTo>
                  <a:cubicBezTo>
                    <a:pt x="1156799" y="922155"/>
                    <a:pt x="1146282" y="900279"/>
                    <a:pt x="1133135" y="880093"/>
                  </a:cubicBezTo>
                  <a:cubicBezTo>
                    <a:pt x="1122511" y="864491"/>
                    <a:pt x="1110652" y="849773"/>
                    <a:pt x="1099759" y="834332"/>
                  </a:cubicBezTo>
                  <a:cubicBezTo>
                    <a:pt x="1074432" y="800285"/>
                    <a:pt x="1042881" y="771467"/>
                    <a:pt x="1010605" y="744150"/>
                  </a:cubicBezTo>
                  <a:cubicBezTo>
                    <a:pt x="999980" y="734525"/>
                    <a:pt x="990215" y="724044"/>
                    <a:pt x="979483" y="714553"/>
                  </a:cubicBezTo>
                  <a:cubicBezTo>
                    <a:pt x="968348" y="704393"/>
                    <a:pt x="954961" y="697075"/>
                    <a:pt x="943853" y="686914"/>
                  </a:cubicBezTo>
                  <a:cubicBezTo>
                    <a:pt x="987934" y="686620"/>
                    <a:pt x="1031800" y="692946"/>
                    <a:pt x="1075881" y="690641"/>
                  </a:cubicBezTo>
                  <a:cubicBezTo>
                    <a:pt x="1110250" y="689274"/>
                    <a:pt x="1144726" y="690775"/>
                    <a:pt x="1178853" y="685789"/>
                  </a:cubicBezTo>
                  <a:cubicBezTo>
                    <a:pt x="1199968" y="683751"/>
                    <a:pt x="1221351" y="683617"/>
                    <a:pt x="1242144" y="678899"/>
                  </a:cubicBezTo>
                  <a:cubicBezTo>
                    <a:pt x="1262078" y="674583"/>
                    <a:pt x="1281100" y="666969"/>
                    <a:pt x="1300525" y="660830"/>
                  </a:cubicBezTo>
                  <a:cubicBezTo>
                    <a:pt x="1310881" y="657399"/>
                    <a:pt x="1321693" y="653780"/>
                    <a:pt x="1329474" y="645764"/>
                  </a:cubicBezTo>
                  <a:cubicBezTo>
                    <a:pt x="1358637" y="619197"/>
                    <a:pt x="1329849" y="582149"/>
                    <a:pt x="1298351" y="5762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 rot="-1840136">
              <a:off x="2294347" y="-110929"/>
              <a:ext cx="670685" cy="609670"/>
            </a:xfrm>
            <a:custGeom>
              <a:rect b="b" l="l" r="r" t="t"/>
              <a:pathLst>
                <a:path extrusionOk="0" h="1216409" w="1341572">
                  <a:moveTo>
                    <a:pt x="721249" y="1216024"/>
                  </a:moveTo>
                  <a:cubicBezTo>
                    <a:pt x="697907" y="1208357"/>
                    <a:pt x="685619" y="1154768"/>
                    <a:pt x="678456" y="1132463"/>
                  </a:cubicBezTo>
                  <a:cubicBezTo>
                    <a:pt x="664370" y="1077078"/>
                    <a:pt x="654497" y="1020433"/>
                    <a:pt x="654175" y="963144"/>
                  </a:cubicBezTo>
                  <a:cubicBezTo>
                    <a:pt x="651707" y="888805"/>
                    <a:pt x="651626" y="814413"/>
                    <a:pt x="651760" y="740048"/>
                  </a:cubicBezTo>
                  <a:cubicBezTo>
                    <a:pt x="614602" y="772995"/>
                    <a:pt x="575404" y="804199"/>
                    <a:pt x="540337" y="839211"/>
                  </a:cubicBezTo>
                  <a:cubicBezTo>
                    <a:pt x="508866" y="868163"/>
                    <a:pt x="481017" y="900735"/>
                    <a:pt x="449010" y="929125"/>
                  </a:cubicBezTo>
                  <a:cubicBezTo>
                    <a:pt x="393902" y="985207"/>
                    <a:pt x="331738" y="1034024"/>
                    <a:pt x="265308" y="1076059"/>
                  </a:cubicBezTo>
                  <a:cubicBezTo>
                    <a:pt x="241752" y="1090509"/>
                    <a:pt x="216425" y="1102304"/>
                    <a:pt x="190239" y="1111097"/>
                  </a:cubicBezTo>
                  <a:cubicBezTo>
                    <a:pt x="173256" y="1115950"/>
                    <a:pt x="150371" y="1121660"/>
                    <a:pt x="146615" y="1097720"/>
                  </a:cubicBezTo>
                  <a:cubicBezTo>
                    <a:pt x="140122" y="1067266"/>
                    <a:pt x="155602" y="1038743"/>
                    <a:pt x="171244" y="1013731"/>
                  </a:cubicBezTo>
                  <a:cubicBezTo>
                    <a:pt x="201320" y="962930"/>
                    <a:pt x="244006" y="921190"/>
                    <a:pt x="289160" y="883766"/>
                  </a:cubicBezTo>
                  <a:cubicBezTo>
                    <a:pt x="345689" y="831678"/>
                    <a:pt x="407156" y="785461"/>
                    <a:pt x="468595" y="739458"/>
                  </a:cubicBezTo>
                  <a:cubicBezTo>
                    <a:pt x="482359" y="726590"/>
                    <a:pt x="496042" y="713535"/>
                    <a:pt x="511791" y="702999"/>
                  </a:cubicBezTo>
                  <a:cubicBezTo>
                    <a:pt x="474310" y="701203"/>
                    <a:pt x="436910" y="704608"/>
                    <a:pt x="399590" y="707771"/>
                  </a:cubicBezTo>
                  <a:cubicBezTo>
                    <a:pt x="356529" y="710988"/>
                    <a:pt x="313360" y="712623"/>
                    <a:pt x="270218" y="714688"/>
                  </a:cubicBezTo>
                  <a:cubicBezTo>
                    <a:pt x="227479" y="716457"/>
                    <a:pt x="184578" y="717342"/>
                    <a:pt x="141812" y="715492"/>
                  </a:cubicBezTo>
                  <a:cubicBezTo>
                    <a:pt x="113883" y="713562"/>
                    <a:pt x="85470" y="711953"/>
                    <a:pt x="58533" y="703750"/>
                  </a:cubicBezTo>
                  <a:cubicBezTo>
                    <a:pt x="30443" y="696083"/>
                    <a:pt x="-24746" y="657104"/>
                    <a:pt x="12494" y="628688"/>
                  </a:cubicBezTo>
                  <a:cubicBezTo>
                    <a:pt x="50699" y="606893"/>
                    <a:pt x="96470" y="606410"/>
                    <a:pt x="139317" y="605257"/>
                  </a:cubicBezTo>
                  <a:cubicBezTo>
                    <a:pt x="167354" y="604292"/>
                    <a:pt x="195417" y="604078"/>
                    <a:pt x="223401" y="602577"/>
                  </a:cubicBezTo>
                  <a:cubicBezTo>
                    <a:pt x="279930" y="598770"/>
                    <a:pt x="336621" y="599038"/>
                    <a:pt x="393231" y="597027"/>
                  </a:cubicBezTo>
                  <a:cubicBezTo>
                    <a:pt x="437419" y="596384"/>
                    <a:pt x="481715" y="592818"/>
                    <a:pt x="525554" y="600057"/>
                  </a:cubicBezTo>
                  <a:cubicBezTo>
                    <a:pt x="521530" y="588127"/>
                    <a:pt x="513052" y="578503"/>
                    <a:pt x="505030" y="569040"/>
                  </a:cubicBezTo>
                  <a:cubicBezTo>
                    <a:pt x="490944" y="553035"/>
                    <a:pt x="478039" y="536066"/>
                    <a:pt x="464115" y="519901"/>
                  </a:cubicBezTo>
                  <a:cubicBezTo>
                    <a:pt x="433824" y="488482"/>
                    <a:pt x="408631" y="452934"/>
                    <a:pt x="381051" y="419237"/>
                  </a:cubicBezTo>
                  <a:cubicBezTo>
                    <a:pt x="361626" y="393742"/>
                    <a:pt x="342067" y="368194"/>
                    <a:pt x="324628" y="341306"/>
                  </a:cubicBezTo>
                  <a:cubicBezTo>
                    <a:pt x="311723" y="320878"/>
                    <a:pt x="301018" y="299164"/>
                    <a:pt x="288435" y="278575"/>
                  </a:cubicBezTo>
                  <a:cubicBezTo>
                    <a:pt x="257125" y="231339"/>
                    <a:pt x="233301" y="179037"/>
                    <a:pt x="222703" y="123142"/>
                  </a:cubicBezTo>
                  <a:cubicBezTo>
                    <a:pt x="219296" y="104484"/>
                    <a:pt x="214198" y="72931"/>
                    <a:pt x="238076" y="66738"/>
                  </a:cubicBezTo>
                  <a:cubicBezTo>
                    <a:pt x="254067" y="62932"/>
                    <a:pt x="270755" y="66202"/>
                    <a:pt x="285752" y="72288"/>
                  </a:cubicBezTo>
                  <a:cubicBezTo>
                    <a:pt x="324977" y="87112"/>
                    <a:pt x="355402" y="117781"/>
                    <a:pt x="382204" y="148958"/>
                  </a:cubicBezTo>
                  <a:cubicBezTo>
                    <a:pt x="393097" y="162014"/>
                    <a:pt x="404124" y="175016"/>
                    <a:pt x="414373" y="188607"/>
                  </a:cubicBezTo>
                  <a:cubicBezTo>
                    <a:pt x="424568" y="201958"/>
                    <a:pt x="432241" y="216917"/>
                    <a:pt x="441471" y="230910"/>
                  </a:cubicBezTo>
                  <a:cubicBezTo>
                    <a:pt x="470312" y="268737"/>
                    <a:pt x="494164" y="309860"/>
                    <a:pt x="519330" y="350152"/>
                  </a:cubicBezTo>
                  <a:cubicBezTo>
                    <a:pt x="535535" y="376665"/>
                    <a:pt x="548225" y="405136"/>
                    <a:pt x="563411" y="432212"/>
                  </a:cubicBezTo>
                  <a:cubicBezTo>
                    <a:pt x="577711" y="456205"/>
                    <a:pt x="591716" y="480439"/>
                    <a:pt x="606660" y="503950"/>
                  </a:cubicBezTo>
                  <a:cubicBezTo>
                    <a:pt x="609719" y="452586"/>
                    <a:pt x="618519" y="401651"/>
                    <a:pt x="626943" y="350957"/>
                  </a:cubicBezTo>
                  <a:cubicBezTo>
                    <a:pt x="631182" y="323264"/>
                    <a:pt x="634509" y="295437"/>
                    <a:pt x="640572" y="268066"/>
                  </a:cubicBezTo>
                  <a:cubicBezTo>
                    <a:pt x="655919" y="195577"/>
                    <a:pt x="666624" y="120274"/>
                    <a:pt x="700000" y="53334"/>
                  </a:cubicBezTo>
                  <a:cubicBezTo>
                    <a:pt x="711966" y="30333"/>
                    <a:pt x="732142" y="10576"/>
                    <a:pt x="757281" y="2855"/>
                  </a:cubicBezTo>
                  <a:cubicBezTo>
                    <a:pt x="783252" y="-6340"/>
                    <a:pt x="815957" y="7064"/>
                    <a:pt x="816279" y="37491"/>
                  </a:cubicBezTo>
                  <a:cubicBezTo>
                    <a:pt x="819874" y="79579"/>
                    <a:pt x="815340" y="121641"/>
                    <a:pt x="810403" y="163435"/>
                  </a:cubicBezTo>
                  <a:cubicBezTo>
                    <a:pt x="799564" y="272516"/>
                    <a:pt x="773593" y="380070"/>
                    <a:pt x="766135" y="489527"/>
                  </a:cubicBezTo>
                  <a:cubicBezTo>
                    <a:pt x="778771" y="478402"/>
                    <a:pt x="792159" y="468161"/>
                    <a:pt x="803615" y="455722"/>
                  </a:cubicBezTo>
                  <a:cubicBezTo>
                    <a:pt x="813193" y="445482"/>
                    <a:pt x="822476" y="434919"/>
                    <a:pt x="832484" y="425081"/>
                  </a:cubicBezTo>
                  <a:cubicBezTo>
                    <a:pt x="853062" y="405940"/>
                    <a:pt x="870609" y="383930"/>
                    <a:pt x="890597" y="364253"/>
                  </a:cubicBezTo>
                  <a:cubicBezTo>
                    <a:pt x="928077" y="329135"/>
                    <a:pt x="965478" y="293856"/>
                    <a:pt x="1004649" y="260641"/>
                  </a:cubicBezTo>
                  <a:cubicBezTo>
                    <a:pt x="1036683" y="234288"/>
                    <a:pt x="1067913" y="206730"/>
                    <a:pt x="1103006" y="184399"/>
                  </a:cubicBezTo>
                  <a:cubicBezTo>
                    <a:pt x="1127340" y="169949"/>
                    <a:pt x="1154894" y="156304"/>
                    <a:pt x="1183977" y="159601"/>
                  </a:cubicBezTo>
                  <a:cubicBezTo>
                    <a:pt x="1200343" y="161799"/>
                    <a:pt x="1214509" y="174506"/>
                    <a:pt x="1220170" y="189733"/>
                  </a:cubicBezTo>
                  <a:cubicBezTo>
                    <a:pt x="1227602" y="211528"/>
                    <a:pt x="1214965" y="233430"/>
                    <a:pt x="1204448" y="251955"/>
                  </a:cubicBezTo>
                  <a:cubicBezTo>
                    <a:pt x="1188672" y="277020"/>
                    <a:pt x="1168470" y="299646"/>
                    <a:pt x="1145557" y="318412"/>
                  </a:cubicBezTo>
                  <a:cubicBezTo>
                    <a:pt x="1128413" y="331440"/>
                    <a:pt x="1112906" y="346346"/>
                    <a:pt x="1097076" y="360902"/>
                  </a:cubicBezTo>
                  <a:cubicBezTo>
                    <a:pt x="1079557" y="375942"/>
                    <a:pt x="1062922" y="391919"/>
                    <a:pt x="1046100" y="407709"/>
                  </a:cubicBezTo>
                  <a:cubicBezTo>
                    <a:pt x="1028366" y="423606"/>
                    <a:pt x="1010229" y="439048"/>
                    <a:pt x="993219" y="455695"/>
                  </a:cubicBezTo>
                  <a:cubicBezTo>
                    <a:pt x="959495" y="486176"/>
                    <a:pt x="925690" y="516630"/>
                    <a:pt x="893199" y="548371"/>
                  </a:cubicBezTo>
                  <a:cubicBezTo>
                    <a:pt x="981763" y="544484"/>
                    <a:pt x="1070408" y="549497"/>
                    <a:pt x="1158489" y="558906"/>
                  </a:cubicBezTo>
                  <a:cubicBezTo>
                    <a:pt x="1205146" y="563973"/>
                    <a:pt x="1252419" y="565930"/>
                    <a:pt x="1298351" y="576224"/>
                  </a:cubicBezTo>
                  <a:cubicBezTo>
                    <a:pt x="1329849" y="582149"/>
                    <a:pt x="1358637" y="619197"/>
                    <a:pt x="1329474" y="645764"/>
                  </a:cubicBezTo>
                  <a:cubicBezTo>
                    <a:pt x="1321693" y="653780"/>
                    <a:pt x="1310881" y="657399"/>
                    <a:pt x="1300525" y="660830"/>
                  </a:cubicBezTo>
                  <a:cubicBezTo>
                    <a:pt x="1281100" y="666969"/>
                    <a:pt x="1262078" y="674583"/>
                    <a:pt x="1242144" y="678899"/>
                  </a:cubicBezTo>
                  <a:cubicBezTo>
                    <a:pt x="1221351" y="683617"/>
                    <a:pt x="1199968" y="683751"/>
                    <a:pt x="1178853" y="685789"/>
                  </a:cubicBezTo>
                  <a:cubicBezTo>
                    <a:pt x="1144726" y="690775"/>
                    <a:pt x="1110250" y="689274"/>
                    <a:pt x="1075881" y="690641"/>
                  </a:cubicBezTo>
                  <a:cubicBezTo>
                    <a:pt x="1031800" y="692946"/>
                    <a:pt x="987934" y="686620"/>
                    <a:pt x="943853" y="686914"/>
                  </a:cubicBezTo>
                  <a:cubicBezTo>
                    <a:pt x="954961" y="697075"/>
                    <a:pt x="968348" y="704393"/>
                    <a:pt x="979483" y="714553"/>
                  </a:cubicBezTo>
                  <a:cubicBezTo>
                    <a:pt x="990215" y="724044"/>
                    <a:pt x="999980" y="734525"/>
                    <a:pt x="1010605" y="744150"/>
                  </a:cubicBezTo>
                  <a:cubicBezTo>
                    <a:pt x="1042881" y="771467"/>
                    <a:pt x="1074432" y="800285"/>
                    <a:pt x="1099759" y="834332"/>
                  </a:cubicBezTo>
                  <a:cubicBezTo>
                    <a:pt x="1110652" y="849773"/>
                    <a:pt x="1122511" y="864491"/>
                    <a:pt x="1133135" y="880093"/>
                  </a:cubicBezTo>
                  <a:cubicBezTo>
                    <a:pt x="1146282" y="900279"/>
                    <a:pt x="1156799" y="922155"/>
                    <a:pt x="1167611" y="943360"/>
                  </a:cubicBezTo>
                  <a:cubicBezTo>
                    <a:pt x="1179067" y="965423"/>
                    <a:pt x="1189799" y="993946"/>
                    <a:pt x="1161065" y="1007618"/>
                  </a:cubicBezTo>
                  <a:cubicBezTo>
                    <a:pt x="1123772" y="1021532"/>
                    <a:pt x="1079262" y="984751"/>
                    <a:pt x="1051466" y="962769"/>
                  </a:cubicBezTo>
                  <a:cubicBezTo>
                    <a:pt x="1035852" y="948560"/>
                    <a:pt x="1020344" y="934191"/>
                    <a:pt x="1005829" y="918830"/>
                  </a:cubicBezTo>
                  <a:cubicBezTo>
                    <a:pt x="993649" y="905507"/>
                    <a:pt x="983910" y="892291"/>
                    <a:pt x="971434" y="879959"/>
                  </a:cubicBezTo>
                  <a:cubicBezTo>
                    <a:pt x="952224" y="862239"/>
                    <a:pt x="935912" y="841811"/>
                    <a:pt x="917641" y="823206"/>
                  </a:cubicBezTo>
                  <a:cubicBezTo>
                    <a:pt x="902482" y="808810"/>
                    <a:pt x="888101" y="793664"/>
                    <a:pt x="873426" y="778812"/>
                  </a:cubicBezTo>
                  <a:cubicBezTo>
                    <a:pt x="856845" y="762620"/>
                    <a:pt x="838950" y="747849"/>
                    <a:pt x="822745" y="731255"/>
                  </a:cubicBezTo>
                  <a:cubicBezTo>
                    <a:pt x="817889" y="779107"/>
                    <a:pt x="815662" y="826799"/>
                    <a:pt x="812013" y="874651"/>
                  </a:cubicBezTo>
                  <a:cubicBezTo>
                    <a:pt x="808042" y="929875"/>
                    <a:pt x="798920" y="984483"/>
                    <a:pt x="787840" y="1038689"/>
                  </a:cubicBezTo>
                  <a:cubicBezTo>
                    <a:pt x="780998" y="1065524"/>
                    <a:pt x="753552" y="1225273"/>
                    <a:pt x="721249" y="1216024"/>
                  </a:cubicBezTo>
                  <a:close/>
                  <a:moveTo>
                    <a:pt x="723771" y="1202137"/>
                  </a:moveTo>
                  <a:cubicBezTo>
                    <a:pt x="730559" y="1193612"/>
                    <a:pt x="735603" y="1183962"/>
                    <a:pt x="739117" y="1173667"/>
                  </a:cubicBezTo>
                  <a:cubicBezTo>
                    <a:pt x="746576" y="1152248"/>
                    <a:pt x="752854" y="1130453"/>
                    <a:pt x="757952" y="1108363"/>
                  </a:cubicBezTo>
                  <a:cubicBezTo>
                    <a:pt x="775981" y="1033140"/>
                    <a:pt x="791515" y="956951"/>
                    <a:pt x="797659" y="879744"/>
                  </a:cubicBezTo>
                  <a:cubicBezTo>
                    <a:pt x="802220" y="826396"/>
                    <a:pt x="803669" y="772807"/>
                    <a:pt x="810296" y="719674"/>
                  </a:cubicBezTo>
                  <a:cubicBezTo>
                    <a:pt x="811315" y="713133"/>
                    <a:pt x="818372" y="708227"/>
                    <a:pt x="824167" y="712972"/>
                  </a:cubicBezTo>
                  <a:cubicBezTo>
                    <a:pt x="831116" y="719861"/>
                    <a:pt x="837823" y="727019"/>
                    <a:pt x="845013" y="733668"/>
                  </a:cubicBezTo>
                  <a:cubicBezTo>
                    <a:pt x="864116" y="751361"/>
                    <a:pt x="883701" y="768518"/>
                    <a:pt x="901382" y="787659"/>
                  </a:cubicBezTo>
                  <a:cubicBezTo>
                    <a:pt x="914689" y="801465"/>
                    <a:pt x="929070" y="814172"/>
                    <a:pt x="941787" y="828541"/>
                  </a:cubicBezTo>
                  <a:cubicBezTo>
                    <a:pt x="955229" y="844653"/>
                    <a:pt x="970173" y="859290"/>
                    <a:pt x="985036" y="874088"/>
                  </a:cubicBezTo>
                  <a:cubicBezTo>
                    <a:pt x="995124" y="884436"/>
                    <a:pt x="1004032" y="895910"/>
                    <a:pt x="1013529" y="906794"/>
                  </a:cubicBezTo>
                  <a:cubicBezTo>
                    <a:pt x="1032310" y="926363"/>
                    <a:pt x="1051708" y="945585"/>
                    <a:pt x="1072984" y="962474"/>
                  </a:cubicBezTo>
                  <a:cubicBezTo>
                    <a:pt x="1094957" y="977379"/>
                    <a:pt x="1131338" y="1007216"/>
                    <a:pt x="1158516" y="993169"/>
                  </a:cubicBezTo>
                  <a:cubicBezTo>
                    <a:pt x="1163962" y="989255"/>
                    <a:pt x="1167450" y="983089"/>
                    <a:pt x="1165250" y="976387"/>
                  </a:cubicBezTo>
                  <a:cubicBezTo>
                    <a:pt x="1163533" y="967138"/>
                    <a:pt x="1159697" y="958533"/>
                    <a:pt x="1155538" y="950142"/>
                  </a:cubicBezTo>
                  <a:cubicBezTo>
                    <a:pt x="1144538" y="928508"/>
                    <a:pt x="1133967" y="906552"/>
                    <a:pt x="1120606" y="886232"/>
                  </a:cubicBezTo>
                  <a:cubicBezTo>
                    <a:pt x="1104320" y="864330"/>
                    <a:pt x="1089001" y="841623"/>
                    <a:pt x="1071186" y="820954"/>
                  </a:cubicBezTo>
                  <a:cubicBezTo>
                    <a:pt x="1051842" y="799749"/>
                    <a:pt x="1031103" y="779268"/>
                    <a:pt x="1009049" y="761146"/>
                  </a:cubicBezTo>
                  <a:cubicBezTo>
                    <a:pt x="995393" y="749726"/>
                    <a:pt x="983319" y="736590"/>
                    <a:pt x="970092" y="724687"/>
                  </a:cubicBezTo>
                  <a:cubicBezTo>
                    <a:pt x="959763" y="715679"/>
                    <a:pt x="948065" y="708495"/>
                    <a:pt x="937495" y="699809"/>
                  </a:cubicBezTo>
                  <a:cubicBezTo>
                    <a:pt x="930116" y="693911"/>
                    <a:pt x="915575" y="679462"/>
                    <a:pt x="930519" y="673591"/>
                  </a:cubicBezTo>
                  <a:cubicBezTo>
                    <a:pt x="946831" y="672116"/>
                    <a:pt x="963385" y="673698"/>
                    <a:pt x="979778" y="673939"/>
                  </a:cubicBezTo>
                  <a:cubicBezTo>
                    <a:pt x="1014361" y="675682"/>
                    <a:pt x="1048864" y="678765"/>
                    <a:pt x="1083501" y="676459"/>
                  </a:cubicBezTo>
                  <a:cubicBezTo>
                    <a:pt x="1111538" y="675494"/>
                    <a:pt x="1139709" y="676835"/>
                    <a:pt x="1167584" y="673082"/>
                  </a:cubicBezTo>
                  <a:cubicBezTo>
                    <a:pt x="1189933" y="670240"/>
                    <a:pt x="1212577" y="670481"/>
                    <a:pt x="1234765" y="666299"/>
                  </a:cubicBezTo>
                  <a:cubicBezTo>
                    <a:pt x="1257436" y="661688"/>
                    <a:pt x="1278954" y="653002"/>
                    <a:pt x="1300954" y="646086"/>
                  </a:cubicBezTo>
                  <a:cubicBezTo>
                    <a:pt x="1330332" y="637132"/>
                    <a:pt x="1338005" y="613192"/>
                    <a:pt x="1309942" y="595231"/>
                  </a:cubicBezTo>
                  <a:cubicBezTo>
                    <a:pt x="1290812" y="586090"/>
                    <a:pt x="1268973" y="585017"/>
                    <a:pt x="1248261" y="581881"/>
                  </a:cubicBezTo>
                  <a:cubicBezTo>
                    <a:pt x="1234765" y="580272"/>
                    <a:pt x="1221243" y="578637"/>
                    <a:pt x="1207694" y="577323"/>
                  </a:cubicBezTo>
                  <a:cubicBezTo>
                    <a:pt x="1159562" y="573088"/>
                    <a:pt x="1111296" y="568101"/>
                    <a:pt x="1063164" y="564214"/>
                  </a:cubicBezTo>
                  <a:cubicBezTo>
                    <a:pt x="1015112" y="561802"/>
                    <a:pt x="966980" y="559845"/>
                    <a:pt x="918875" y="561346"/>
                  </a:cubicBezTo>
                  <a:cubicBezTo>
                    <a:pt x="907928" y="560810"/>
                    <a:pt x="880375" y="566627"/>
                    <a:pt x="874714" y="555823"/>
                  </a:cubicBezTo>
                  <a:cubicBezTo>
                    <a:pt x="871896" y="549443"/>
                    <a:pt x="878148" y="544591"/>
                    <a:pt x="881877" y="540221"/>
                  </a:cubicBezTo>
                  <a:cubicBezTo>
                    <a:pt x="890516" y="530972"/>
                    <a:pt x="899880" y="522474"/>
                    <a:pt x="909270" y="514030"/>
                  </a:cubicBezTo>
                  <a:cubicBezTo>
                    <a:pt x="919626" y="504808"/>
                    <a:pt x="929660" y="495210"/>
                    <a:pt x="939534" y="485479"/>
                  </a:cubicBezTo>
                  <a:cubicBezTo>
                    <a:pt x="958985" y="467142"/>
                    <a:pt x="979429" y="450495"/>
                    <a:pt x="998371" y="431702"/>
                  </a:cubicBezTo>
                  <a:cubicBezTo>
                    <a:pt x="1017446" y="414089"/>
                    <a:pt x="1037569" y="397683"/>
                    <a:pt x="1055947" y="379320"/>
                  </a:cubicBezTo>
                  <a:cubicBezTo>
                    <a:pt x="1074888" y="361894"/>
                    <a:pt x="1094206" y="344925"/>
                    <a:pt x="1113013" y="327366"/>
                  </a:cubicBezTo>
                  <a:cubicBezTo>
                    <a:pt x="1136408" y="308037"/>
                    <a:pt x="1160179" y="289137"/>
                    <a:pt x="1178611" y="264715"/>
                  </a:cubicBezTo>
                  <a:cubicBezTo>
                    <a:pt x="1192670" y="245682"/>
                    <a:pt x="1207614" y="225334"/>
                    <a:pt x="1208607" y="201154"/>
                  </a:cubicBezTo>
                  <a:cubicBezTo>
                    <a:pt x="1202033" y="163756"/>
                    <a:pt x="1161709" y="170298"/>
                    <a:pt x="1135657" y="182710"/>
                  </a:cubicBezTo>
                  <a:cubicBezTo>
                    <a:pt x="1104750" y="196596"/>
                    <a:pt x="1078323" y="218096"/>
                    <a:pt x="1052164" y="239167"/>
                  </a:cubicBezTo>
                  <a:cubicBezTo>
                    <a:pt x="1023054" y="263000"/>
                    <a:pt x="993729" y="288119"/>
                    <a:pt x="965746" y="313050"/>
                  </a:cubicBezTo>
                  <a:cubicBezTo>
                    <a:pt x="954692" y="322701"/>
                    <a:pt x="943987" y="332808"/>
                    <a:pt x="933551" y="343129"/>
                  </a:cubicBezTo>
                  <a:cubicBezTo>
                    <a:pt x="913348" y="362404"/>
                    <a:pt x="891965" y="380445"/>
                    <a:pt x="874096" y="402026"/>
                  </a:cubicBezTo>
                  <a:cubicBezTo>
                    <a:pt x="860011" y="418298"/>
                    <a:pt x="843833" y="432533"/>
                    <a:pt x="829211" y="448296"/>
                  </a:cubicBezTo>
                  <a:cubicBezTo>
                    <a:pt x="814079" y="465641"/>
                    <a:pt x="797686" y="481726"/>
                    <a:pt x="779603" y="495988"/>
                  </a:cubicBezTo>
                  <a:cubicBezTo>
                    <a:pt x="773513" y="500867"/>
                    <a:pt x="768576" y="507247"/>
                    <a:pt x="762030" y="511429"/>
                  </a:cubicBezTo>
                  <a:cubicBezTo>
                    <a:pt x="758059" y="513708"/>
                    <a:pt x="752693" y="511403"/>
                    <a:pt x="751459" y="507033"/>
                  </a:cubicBezTo>
                  <a:cubicBezTo>
                    <a:pt x="750788" y="503387"/>
                    <a:pt x="751834" y="499312"/>
                    <a:pt x="751888" y="495720"/>
                  </a:cubicBezTo>
                  <a:cubicBezTo>
                    <a:pt x="752934" y="476686"/>
                    <a:pt x="754625" y="457733"/>
                    <a:pt x="756986" y="438833"/>
                  </a:cubicBezTo>
                  <a:cubicBezTo>
                    <a:pt x="764176" y="377497"/>
                    <a:pt x="774559" y="316535"/>
                    <a:pt x="784083" y="255520"/>
                  </a:cubicBezTo>
                  <a:cubicBezTo>
                    <a:pt x="789181" y="228149"/>
                    <a:pt x="792723" y="200591"/>
                    <a:pt x="795513" y="172898"/>
                  </a:cubicBezTo>
                  <a:cubicBezTo>
                    <a:pt x="798732" y="139656"/>
                    <a:pt x="803991" y="106495"/>
                    <a:pt x="803589" y="72985"/>
                  </a:cubicBezTo>
                  <a:cubicBezTo>
                    <a:pt x="803079" y="57918"/>
                    <a:pt x="804608" y="41726"/>
                    <a:pt x="800101" y="27250"/>
                  </a:cubicBezTo>
                  <a:cubicBezTo>
                    <a:pt x="785184" y="2828"/>
                    <a:pt x="750466" y="16312"/>
                    <a:pt x="733751" y="32049"/>
                  </a:cubicBezTo>
                  <a:cubicBezTo>
                    <a:pt x="700885" y="61082"/>
                    <a:pt x="686612" y="126440"/>
                    <a:pt x="675343" y="168341"/>
                  </a:cubicBezTo>
                  <a:cubicBezTo>
                    <a:pt x="664370" y="219115"/>
                    <a:pt x="652699" y="269836"/>
                    <a:pt x="644624" y="321146"/>
                  </a:cubicBezTo>
                  <a:cubicBezTo>
                    <a:pt x="641324" y="348544"/>
                    <a:pt x="635019" y="375432"/>
                    <a:pt x="631236" y="402750"/>
                  </a:cubicBezTo>
                  <a:cubicBezTo>
                    <a:pt x="627238" y="428700"/>
                    <a:pt x="622543" y="454570"/>
                    <a:pt x="619431" y="480681"/>
                  </a:cubicBezTo>
                  <a:cubicBezTo>
                    <a:pt x="618384" y="488937"/>
                    <a:pt x="617338" y="497194"/>
                    <a:pt x="616694" y="505478"/>
                  </a:cubicBezTo>
                  <a:cubicBezTo>
                    <a:pt x="616131" y="508909"/>
                    <a:pt x="617526" y="513574"/>
                    <a:pt x="613636" y="515343"/>
                  </a:cubicBezTo>
                  <a:cubicBezTo>
                    <a:pt x="613367" y="520785"/>
                    <a:pt x="606794" y="523654"/>
                    <a:pt x="602555" y="520356"/>
                  </a:cubicBezTo>
                  <a:cubicBezTo>
                    <a:pt x="590643" y="508829"/>
                    <a:pt x="584472" y="492664"/>
                    <a:pt x="575269" y="479018"/>
                  </a:cubicBezTo>
                  <a:cubicBezTo>
                    <a:pt x="560299" y="454543"/>
                    <a:pt x="545408" y="429987"/>
                    <a:pt x="533067" y="404036"/>
                  </a:cubicBezTo>
                  <a:cubicBezTo>
                    <a:pt x="509886" y="358517"/>
                    <a:pt x="481849" y="315543"/>
                    <a:pt x="454429" y="272543"/>
                  </a:cubicBezTo>
                  <a:cubicBezTo>
                    <a:pt x="438332" y="250882"/>
                    <a:pt x="423093" y="228739"/>
                    <a:pt x="409436" y="205443"/>
                  </a:cubicBezTo>
                  <a:cubicBezTo>
                    <a:pt x="383465" y="170512"/>
                    <a:pt x="355858" y="135930"/>
                    <a:pt x="321704" y="108612"/>
                  </a:cubicBezTo>
                  <a:cubicBezTo>
                    <a:pt x="300267" y="92447"/>
                    <a:pt x="264181" y="71242"/>
                    <a:pt x="237459" y="81912"/>
                  </a:cubicBezTo>
                  <a:cubicBezTo>
                    <a:pt x="230296" y="94860"/>
                    <a:pt x="234776" y="110248"/>
                    <a:pt x="236976" y="123973"/>
                  </a:cubicBezTo>
                  <a:cubicBezTo>
                    <a:pt x="244006" y="157296"/>
                    <a:pt x="255193" y="189626"/>
                    <a:pt x="270245" y="220160"/>
                  </a:cubicBezTo>
                  <a:cubicBezTo>
                    <a:pt x="280977" y="241768"/>
                    <a:pt x="294928" y="261525"/>
                    <a:pt x="306867" y="282462"/>
                  </a:cubicBezTo>
                  <a:cubicBezTo>
                    <a:pt x="324923" y="315490"/>
                    <a:pt x="343892" y="347954"/>
                    <a:pt x="367260" y="377577"/>
                  </a:cubicBezTo>
                  <a:cubicBezTo>
                    <a:pt x="384136" y="401597"/>
                    <a:pt x="403078" y="423982"/>
                    <a:pt x="421134" y="447090"/>
                  </a:cubicBezTo>
                  <a:cubicBezTo>
                    <a:pt x="431088" y="460172"/>
                    <a:pt x="440800" y="473523"/>
                    <a:pt x="451907" y="485720"/>
                  </a:cubicBezTo>
                  <a:cubicBezTo>
                    <a:pt x="471305" y="506229"/>
                    <a:pt x="489200" y="528023"/>
                    <a:pt x="506988" y="549926"/>
                  </a:cubicBezTo>
                  <a:cubicBezTo>
                    <a:pt x="517613" y="563249"/>
                    <a:pt x="547018" y="591692"/>
                    <a:pt x="538433" y="609573"/>
                  </a:cubicBezTo>
                  <a:cubicBezTo>
                    <a:pt x="530357" y="619466"/>
                    <a:pt x="498188" y="608742"/>
                    <a:pt x="485122" y="609413"/>
                  </a:cubicBezTo>
                  <a:cubicBezTo>
                    <a:pt x="414641" y="609144"/>
                    <a:pt x="344187" y="613058"/>
                    <a:pt x="273706" y="613729"/>
                  </a:cubicBezTo>
                  <a:cubicBezTo>
                    <a:pt x="231154" y="615873"/>
                    <a:pt x="188630" y="618179"/>
                    <a:pt x="145997" y="618876"/>
                  </a:cubicBezTo>
                  <a:cubicBezTo>
                    <a:pt x="108168" y="619921"/>
                    <a:pt x="71572" y="619894"/>
                    <a:pt x="35970" y="632789"/>
                  </a:cubicBezTo>
                  <a:cubicBezTo>
                    <a:pt x="27787" y="636274"/>
                    <a:pt x="16411" y="639116"/>
                    <a:pt x="13996" y="648767"/>
                  </a:cubicBezTo>
                  <a:cubicBezTo>
                    <a:pt x="14882" y="666755"/>
                    <a:pt x="42355" y="682813"/>
                    <a:pt x="57541" y="688818"/>
                  </a:cubicBezTo>
                  <a:cubicBezTo>
                    <a:pt x="108007" y="704420"/>
                    <a:pt x="161720" y="702275"/>
                    <a:pt x="213957" y="702463"/>
                  </a:cubicBezTo>
                  <a:cubicBezTo>
                    <a:pt x="270916" y="701605"/>
                    <a:pt x="327821" y="698174"/>
                    <a:pt x="384699" y="695010"/>
                  </a:cubicBezTo>
                  <a:cubicBezTo>
                    <a:pt x="425936" y="691901"/>
                    <a:pt x="467173" y="687236"/>
                    <a:pt x="508598" y="689005"/>
                  </a:cubicBezTo>
                  <a:cubicBezTo>
                    <a:pt x="517452" y="690158"/>
                    <a:pt x="535374" y="687236"/>
                    <a:pt x="535401" y="700050"/>
                  </a:cubicBezTo>
                  <a:cubicBezTo>
                    <a:pt x="535159" y="701739"/>
                    <a:pt x="534247" y="703535"/>
                    <a:pt x="533040" y="704742"/>
                  </a:cubicBezTo>
                  <a:cubicBezTo>
                    <a:pt x="526681" y="709889"/>
                    <a:pt x="519598" y="714178"/>
                    <a:pt x="513105" y="719164"/>
                  </a:cubicBezTo>
                  <a:cubicBezTo>
                    <a:pt x="496981" y="730397"/>
                    <a:pt x="484183" y="745490"/>
                    <a:pt x="468515" y="757285"/>
                  </a:cubicBezTo>
                  <a:cubicBezTo>
                    <a:pt x="434361" y="781466"/>
                    <a:pt x="401790" y="807792"/>
                    <a:pt x="368736" y="833447"/>
                  </a:cubicBezTo>
                  <a:cubicBezTo>
                    <a:pt x="345072" y="852883"/>
                    <a:pt x="321865" y="872828"/>
                    <a:pt x="299221" y="893390"/>
                  </a:cubicBezTo>
                  <a:cubicBezTo>
                    <a:pt x="266247" y="920841"/>
                    <a:pt x="234723" y="950276"/>
                    <a:pt x="208135" y="984027"/>
                  </a:cubicBezTo>
                  <a:cubicBezTo>
                    <a:pt x="198664" y="996493"/>
                    <a:pt x="190132" y="1009656"/>
                    <a:pt x="181922" y="1022953"/>
                  </a:cubicBezTo>
                  <a:cubicBezTo>
                    <a:pt x="168212" y="1045659"/>
                    <a:pt x="152571" y="1072467"/>
                    <a:pt x="161773" y="1099650"/>
                  </a:cubicBezTo>
                  <a:cubicBezTo>
                    <a:pt x="165020" y="1104020"/>
                    <a:pt x="172424" y="1100374"/>
                    <a:pt x="177039" y="1100267"/>
                  </a:cubicBezTo>
                  <a:cubicBezTo>
                    <a:pt x="189381" y="1097613"/>
                    <a:pt x="200998" y="1092627"/>
                    <a:pt x="212561" y="1087721"/>
                  </a:cubicBezTo>
                  <a:cubicBezTo>
                    <a:pt x="240169" y="1076408"/>
                    <a:pt x="265228" y="1060323"/>
                    <a:pt x="289804" y="1043622"/>
                  </a:cubicBezTo>
                  <a:cubicBezTo>
                    <a:pt x="324682" y="1019066"/>
                    <a:pt x="358997" y="993705"/>
                    <a:pt x="390951" y="965423"/>
                  </a:cubicBezTo>
                  <a:cubicBezTo>
                    <a:pt x="407209" y="951617"/>
                    <a:pt x="421805" y="936068"/>
                    <a:pt x="437205" y="921324"/>
                  </a:cubicBezTo>
                  <a:cubicBezTo>
                    <a:pt x="447561" y="911780"/>
                    <a:pt x="458159" y="902478"/>
                    <a:pt x="468005" y="892398"/>
                  </a:cubicBezTo>
                  <a:cubicBezTo>
                    <a:pt x="509671" y="847709"/>
                    <a:pt x="554477" y="806156"/>
                    <a:pt x="600382" y="765891"/>
                  </a:cubicBezTo>
                  <a:cubicBezTo>
                    <a:pt x="613797" y="754069"/>
                    <a:pt x="628150" y="743345"/>
                    <a:pt x="641190" y="731094"/>
                  </a:cubicBezTo>
                  <a:cubicBezTo>
                    <a:pt x="647280" y="725438"/>
                    <a:pt x="659004" y="711953"/>
                    <a:pt x="665095" y="724606"/>
                  </a:cubicBezTo>
                  <a:cubicBezTo>
                    <a:pt x="666490" y="730960"/>
                    <a:pt x="665336" y="737689"/>
                    <a:pt x="665685" y="744176"/>
                  </a:cubicBezTo>
                  <a:cubicBezTo>
                    <a:pt x="665658" y="811250"/>
                    <a:pt x="665524" y="878350"/>
                    <a:pt x="667617" y="945397"/>
                  </a:cubicBezTo>
                  <a:cubicBezTo>
                    <a:pt x="667912" y="993786"/>
                    <a:pt x="672151" y="1041986"/>
                    <a:pt x="682695" y="1089276"/>
                  </a:cubicBezTo>
                  <a:cubicBezTo>
                    <a:pt x="687497" y="1111768"/>
                    <a:pt x="692514" y="1134313"/>
                    <a:pt x="700241" y="1156028"/>
                  </a:cubicBezTo>
                  <a:cubicBezTo>
                    <a:pt x="706466" y="1171925"/>
                    <a:pt x="710141" y="1190690"/>
                    <a:pt x="723771" y="120213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 rot="-1840136">
              <a:off x="2301222" y="-103965"/>
              <a:ext cx="656657" cy="595549"/>
            </a:xfrm>
            <a:custGeom>
              <a:rect b="b" l="l" r="r" t="t"/>
              <a:pathLst>
                <a:path extrusionOk="0" h="1188235" w="1313512">
                  <a:moveTo>
                    <a:pt x="1296026" y="581356"/>
                  </a:moveTo>
                  <a:cubicBezTo>
                    <a:pt x="1324090" y="599318"/>
                    <a:pt x="1316389" y="623257"/>
                    <a:pt x="1287038" y="632211"/>
                  </a:cubicBezTo>
                  <a:cubicBezTo>
                    <a:pt x="1265038" y="639128"/>
                    <a:pt x="1243521" y="647813"/>
                    <a:pt x="1220850" y="652424"/>
                  </a:cubicBezTo>
                  <a:cubicBezTo>
                    <a:pt x="1198688" y="656606"/>
                    <a:pt x="1176018" y="656365"/>
                    <a:pt x="1153669" y="659207"/>
                  </a:cubicBezTo>
                  <a:cubicBezTo>
                    <a:pt x="1125766" y="662987"/>
                    <a:pt x="1097622" y="661620"/>
                    <a:pt x="1069585" y="662585"/>
                  </a:cubicBezTo>
                  <a:cubicBezTo>
                    <a:pt x="1034948" y="664890"/>
                    <a:pt x="1000418" y="661807"/>
                    <a:pt x="965862" y="660065"/>
                  </a:cubicBezTo>
                  <a:cubicBezTo>
                    <a:pt x="949469" y="659823"/>
                    <a:pt x="932915" y="658215"/>
                    <a:pt x="916603" y="659716"/>
                  </a:cubicBezTo>
                  <a:cubicBezTo>
                    <a:pt x="901659" y="665587"/>
                    <a:pt x="916174" y="680037"/>
                    <a:pt x="923579" y="685934"/>
                  </a:cubicBezTo>
                  <a:cubicBezTo>
                    <a:pt x="934150" y="694620"/>
                    <a:pt x="945847" y="701805"/>
                    <a:pt x="956150" y="710812"/>
                  </a:cubicBezTo>
                  <a:cubicBezTo>
                    <a:pt x="969377" y="722715"/>
                    <a:pt x="981450" y="735851"/>
                    <a:pt x="995106" y="747271"/>
                  </a:cubicBezTo>
                  <a:cubicBezTo>
                    <a:pt x="1017160" y="765366"/>
                    <a:pt x="1037926" y="785875"/>
                    <a:pt x="1057270" y="807053"/>
                  </a:cubicBezTo>
                  <a:cubicBezTo>
                    <a:pt x="1075085" y="827749"/>
                    <a:pt x="1090431" y="850428"/>
                    <a:pt x="1106690" y="872330"/>
                  </a:cubicBezTo>
                  <a:cubicBezTo>
                    <a:pt x="1120051" y="892651"/>
                    <a:pt x="1130595" y="914607"/>
                    <a:pt x="1141622" y="936241"/>
                  </a:cubicBezTo>
                  <a:cubicBezTo>
                    <a:pt x="1145781" y="944632"/>
                    <a:pt x="1149617" y="953210"/>
                    <a:pt x="1151334" y="962486"/>
                  </a:cubicBezTo>
                  <a:cubicBezTo>
                    <a:pt x="1153534" y="969188"/>
                    <a:pt x="1150047" y="975353"/>
                    <a:pt x="1144600" y="979267"/>
                  </a:cubicBezTo>
                  <a:cubicBezTo>
                    <a:pt x="1117395" y="993315"/>
                    <a:pt x="1081014" y="963478"/>
                    <a:pt x="1059068" y="948572"/>
                  </a:cubicBezTo>
                  <a:cubicBezTo>
                    <a:pt x="1037819" y="931683"/>
                    <a:pt x="1018421" y="912435"/>
                    <a:pt x="999614" y="892892"/>
                  </a:cubicBezTo>
                  <a:cubicBezTo>
                    <a:pt x="990116" y="882008"/>
                    <a:pt x="981235" y="870534"/>
                    <a:pt x="971121" y="860186"/>
                  </a:cubicBezTo>
                  <a:cubicBezTo>
                    <a:pt x="956257" y="845388"/>
                    <a:pt x="941313" y="830751"/>
                    <a:pt x="927871" y="814640"/>
                  </a:cubicBezTo>
                  <a:cubicBezTo>
                    <a:pt x="915154" y="800270"/>
                    <a:pt x="900774" y="787563"/>
                    <a:pt x="887466" y="773757"/>
                  </a:cubicBezTo>
                  <a:cubicBezTo>
                    <a:pt x="869786" y="754590"/>
                    <a:pt x="850200" y="737459"/>
                    <a:pt x="831097" y="719766"/>
                  </a:cubicBezTo>
                  <a:cubicBezTo>
                    <a:pt x="823907" y="713118"/>
                    <a:pt x="817200" y="705960"/>
                    <a:pt x="810251" y="699070"/>
                  </a:cubicBezTo>
                  <a:cubicBezTo>
                    <a:pt x="804456" y="694352"/>
                    <a:pt x="797400" y="699231"/>
                    <a:pt x="796380" y="705772"/>
                  </a:cubicBezTo>
                  <a:cubicBezTo>
                    <a:pt x="789753" y="758879"/>
                    <a:pt x="788304" y="812495"/>
                    <a:pt x="783743" y="865843"/>
                  </a:cubicBezTo>
                  <a:cubicBezTo>
                    <a:pt x="777599" y="943050"/>
                    <a:pt x="762065" y="1019238"/>
                    <a:pt x="744036" y="1094461"/>
                  </a:cubicBezTo>
                  <a:cubicBezTo>
                    <a:pt x="738965" y="1116551"/>
                    <a:pt x="732660" y="1138346"/>
                    <a:pt x="725201" y="1159766"/>
                  </a:cubicBezTo>
                  <a:cubicBezTo>
                    <a:pt x="721687" y="1170060"/>
                    <a:pt x="716643" y="1179711"/>
                    <a:pt x="709855" y="1188236"/>
                  </a:cubicBezTo>
                  <a:cubicBezTo>
                    <a:pt x="696226" y="1176762"/>
                    <a:pt x="692550" y="1157996"/>
                    <a:pt x="686272" y="1142072"/>
                  </a:cubicBezTo>
                  <a:cubicBezTo>
                    <a:pt x="678545" y="1120385"/>
                    <a:pt x="673555" y="1097812"/>
                    <a:pt x="668725" y="1075321"/>
                  </a:cubicBezTo>
                  <a:cubicBezTo>
                    <a:pt x="658154" y="1028031"/>
                    <a:pt x="653915" y="979830"/>
                    <a:pt x="653647" y="931442"/>
                  </a:cubicBezTo>
                  <a:cubicBezTo>
                    <a:pt x="651554" y="864395"/>
                    <a:pt x="651662" y="797295"/>
                    <a:pt x="651715" y="730221"/>
                  </a:cubicBezTo>
                  <a:cubicBezTo>
                    <a:pt x="651367" y="723734"/>
                    <a:pt x="652520" y="717005"/>
                    <a:pt x="651125" y="710651"/>
                  </a:cubicBezTo>
                  <a:cubicBezTo>
                    <a:pt x="645062" y="697998"/>
                    <a:pt x="633310" y="711509"/>
                    <a:pt x="627220" y="717139"/>
                  </a:cubicBezTo>
                  <a:cubicBezTo>
                    <a:pt x="614181" y="729390"/>
                    <a:pt x="599827" y="740113"/>
                    <a:pt x="586412" y="751936"/>
                  </a:cubicBezTo>
                  <a:cubicBezTo>
                    <a:pt x="540480" y="792201"/>
                    <a:pt x="495702" y="833754"/>
                    <a:pt x="454036" y="878443"/>
                  </a:cubicBezTo>
                  <a:cubicBezTo>
                    <a:pt x="444189" y="888522"/>
                    <a:pt x="433618" y="897825"/>
                    <a:pt x="423235" y="907368"/>
                  </a:cubicBezTo>
                  <a:cubicBezTo>
                    <a:pt x="407862" y="922086"/>
                    <a:pt x="393267" y="937661"/>
                    <a:pt x="377008" y="951468"/>
                  </a:cubicBezTo>
                  <a:cubicBezTo>
                    <a:pt x="345054" y="979750"/>
                    <a:pt x="310739" y="1005137"/>
                    <a:pt x="275861" y="1029666"/>
                  </a:cubicBezTo>
                  <a:cubicBezTo>
                    <a:pt x="251285" y="1046368"/>
                    <a:pt x="226226" y="1062479"/>
                    <a:pt x="198619" y="1073792"/>
                  </a:cubicBezTo>
                  <a:cubicBezTo>
                    <a:pt x="187055" y="1078698"/>
                    <a:pt x="175438" y="1083658"/>
                    <a:pt x="163097" y="1086339"/>
                  </a:cubicBezTo>
                  <a:cubicBezTo>
                    <a:pt x="158455" y="1086446"/>
                    <a:pt x="151077" y="1090119"/>
                    <a:pt x="147831" y="1085722"/>
                  </a:cubicBezTo>
                  <a:cubicBezTo>
                    <a:pt x="138601" y="1058539"/>
                    <a:pt x="154270" y="1031731"/>
                    <a:pt x="167980" y="1009024"/>
                  </a:cubicBezTo>
                  <a:cubicBezTo>
                    <a:pt x="176189" y="995728"/>
                    <a:pt x="184721" y="982565"/>
                    <a:pt x="194192" y="970099"/>
                  </a:cubicBezTo>
                  <a:cubicBezTo>
                    <a:pt x="220807" y="936348"/>
                    <a:pt x="252331" y="906913"/>
                    <a:pt x="285278" y="879461"/>
                  </a:cubicBezTo>
                  <a:cubicBezTo>
                    <a:pt x="307949" y="858900"/>
                    <a:pt x="331130" y="838954"/>
                    <a:pt x="354793" y="819519"/>
                  </a:cubicBezTo>
                  <a:cubicBezTo>
                    <a:pt x="387874" y="793863"/>
                    <a:pt x="420445" y="767538"/>
                    <a:pt x="454572" y="743357"/>
                  </a:cubicBezTo>
                  <a:cubicBezTo>
                    <a:pt x="470241" y="731562"/>
                    <a:pt x="483038" y="716469"/>
                    <a:pt x="499163" y="705236"/>
                  </a:cubicBezTo>
                  <a:cubicBezTo>
                    <a:pt x="505682" y="700250"/>
                    <a:pt x="512739" y="695961"/>
                    <a:pt x="519097" y="690813"/>
                  </a:cubicBezTo>
                  <a:cubicBezTo>
                    <a:pt x="520305" y="689607"/>
                    <a:pt x="521217" y="687811"/>
                    <a:pt x="521458" y="686122"/>
                  </a:cubicBezTo>
                  <a:cubicBezTo>
                    <a:pt x="521405" y="673308"/>
                    <a:pt x="503509" y="676230"/>
                    <a:pt x="494655" y="675077"/>
                  </a:cubicBezTo>
                  <a:cubicBezTo>
                    <a:pt x="453231" y="673308"/>
                    <a:pt x="411994" y="677972"/>
                    <a:pt x="370757" y="681082"/>
                  </a:cubicBezTo>
                  <a:cubicBezTo>
                    <a:pt x="313878" y="684245"/>
                    <a:pt x="256973" y="687677"/>
                    <a:pt x="200014" y="688535"/>
                  </a:cubicBezTo>
                  <a:cubicBezTo>
                    <a:pt x="147777" y="688347"/>
                    <a:pt x="94037" y="690492"/>
                    <a:pt x="43598" y="674889"/>
                  </a:cubicBezTo>
                  <a:cubicBezTo>
                    <a:pt x="28332" y="668938"/>
                    <a:pt x="859" y="652880"/>
                    <a:pt x="0" y="634892"/>
                  </a:cubicBezTo>
                  <a:cubicBezTo>
                    <a:pt x="2441" y="625241"/>
                    <a:pt x="13817" y="622399"/>
                    <a:pt x="21973" y="618914"/>
                  </a:cubicBezTo>
                  <a:cubicBezTo>
                    <a:pt x="57576" y="606020"/>
                    <a:pt x="94172" y="606047"/>
                    <a:pt x="132001" y="605001"/>
                  </a:cubicBezTo>
                  <a:cubicBezTo>
                    <a:pt x="174606" y="604304"/>
                    <a:pt x="217158" y="601999"/>
                    <a:pt x="259710" y="599854"/>
                  </a:cubicBezTo>
                  <a:cubicBezTo>
                    <a:pt x="330191" y="599210"/>
                    <a:pt x="400618" y="595270"/>
                    <a:pt x="471099" y="595538"/>
                  </a:cubicBezTo>
                  <a:cubicBezTo>
                    <a:pt x="484165" y="594868"/>
                    <a:pt x="516334" y="605591"/>
                    <a:pt x="524409" y="595725"/>
                  </a:cubicBezTo>
                  <a:cubicBezTo>
                    <a:pt x="532995" y="577818"/>
                    <a:pt x="503590" y="549401"/>
                    <a:pt x="492965" y="536078"/>
                  </a:cubicBezTo>
                  <a:cubicBezTo>
                    <a:pt x="475177" y="514202"/>
                    <a:pt x="457282" y="492407"/>
                    <a:pt x="437911" y="471872"/>
                  </a:cubicBezTo>
                  <a:cubicBezTo>
                    <a:pt x="426804" y="459675"/>
                    <a:pt x="417091" y="446324"/>
                    <a:pt x="407138" y="433242"/>
                  </a:cubicBezTo>
                  <a:cubicBezTo>
                    <a:pt x="389081" y="410134"/>
                    <a:pt x="370140" y="387749"/>
                    <a:pt x="353264" y="363729"/>
                  </a:cubicBezTo>
                  <a:cubicBezTo>
                    <a:pt x="329896" y="334106"/>
                    <a:pt x="310927" y="301642"/>
                    <a:pt x="292871" y="268614"/>
                  </a:cubicBezTo>
                  <a:cubicBezTo>
                    <a:pt x="280959" y="247677"/>
                    <a:pt x="266980" y="227920"/>
                    <a:pt x="256249" y="206312"/>
                  </a:cubicBezTo>
                  <a:cubicBezTo>
                    <a:pt x="241197" y="175778"/>
                    <a:pt x="230009" y="143448"/>
                    <a:pt x="222980" y="110125"/>
                  </a:cubicBezTo>
                  <a:cubicBezTo>
                    <a:pt x="220780" y="96400"/>
                    <a:pt x="216299" y="81012"/>
                    <a:pt x="223463" y="68064"/>
                  </a:cubicBezTo>
                  <a:cubicBezTo>
                    <a:pt x="250158" y="57394"/>
                    <a:pt x="286244" y="78599"/>
                    <a:pt x="307681" y="94764"/>
                  </a:cubicBezTo>
                  <a:cubicBezTo>
                    <a:pt x="341835" y="122082"/>
                    <a:pt x="369442" y="156664"/>
                    <a:pt x="395413" y="191595"/>
                  </a:cubicBezTo>
                  <a:cubicBezTo>
                    <a:pt x="409069" y="214864"/>
                    <a:pt x="424309" y="237034"/>
                    <a:pt x="440406" y="258695"/>
                  </a:cubicBezTo>
                  <a:cubicBezTo>
                    <a:pt x="467826" y="301669"/>
                    <a:pt x="495890" y="344642"/>
                    <a:pt x="519044" y="390162"/>
                  </a:cubicBezTo>
                  <a:cubicBezTo>
                    <a:pt x="531385" y="416112"/>
                    <a:pt x="546275" y="440668"/>
                    <a:pt x="561246" y="465144"/>
                  </a:cubicBezTo>
                  <a:cubicBezTo>
                    <a:pt x="570449" y="478762"/>
                    <a:pt x="576620" y="494927"/>
                    <a:pt x="588532" y="506482"/>
                  </a:cubicBezTo>
                  <a:cubicBezTo>
                    <a:pt x="592771" y="509752"/>
                    <a:pt x="599344" y="506911"/>
                    <a:pt x="599613" y="501469"/>
                  </a:cubicBezTo>
                  <a:cubicBezTo>
                    <a:pt x="603503" y="499699"/>
                    <a:pt x="602108" y="495061"/>
                    <a:pt x="602671" y="491630"/>
                  </a:cubicBezTo>
                  <a:cubicBezTo>
                    <a:pt x="603315" y="483346"/>
                    <a:pt x="604361" y="475089"/>
                    <a:pt x="605408" y="466833"/>
                  </a:cubicBezTo>
                  <a:cubicBezTo>
                    <a:pt x="608520" y="440722"/>
                    <a:pt x="613242" y="414852"/>
                    <a:pt x="617213" y="388902"/>
                  </a:cubicBezTo>
                  <a:cubicBezTo>
                    <a:pt x="620996" y="361584"/>
                    <a:pt x="627301" y="334669"/>
                    <a:pt x="630601" y="307298"/>
                  </a:cubicBezTo>
                  <a:cubicBezTo>
                    <a:pt x="638676" y="255988"/>
                    <a:pt x="650320" y="205240"/>
                    <a:pt x="661320" y="154493"/>
                  </a:cubicBezTo>
                  <a:cubicBezTo>
                    <a:pt x="672589" y="112619"/>
                    <a:pt x="686862" y="47234"/>
                    <a:pt x="719675" y="18201"/>
                  </a:cubicBezTo>
                  <a:cubicBezTo>
                    <a:pt x="736389" y="2438"/>
                    <a:pt x="771134" y="-11020"/>
                    <a:pt x="786024" y="13402"/>
                  </a:cubicBezTo>
                  <a:cubicBezTo>
                    <a:pt x="790558" y="27852"/>
                    <a:pt x="789002" y="44070"/>
                    <a:pt x="789539" y="59137"/>
                  </a:cubicBezTo>
                  <a:cubicBezTo>
                    <a:pt x="789941" y="92620"/>
                    <a:pt x="784682" y="125781"/>
                    <a:pt x="781463" y="159050"/>
                  </a:cubicBezTo>
                  <a:cubicBezTo>
                    <a:pt x="778673" y="186743"/>
                    <a:pt x="775131" y="214328"/>
                    <a:pt x="770033" y="241672"/>
                  </a:cubicBezTo>
                  <a:cubicBezTo>
                    <a:pt x="760509" y="302687"/>
                    <a:pt x="750126" y="363649"/>
                    <a:pt x="742936" y="424985"/>
                  </a:cubicBezTo>
                  <a:cubicBezTo>
                    <a:pt x="740575" y="443885"/>
                    <a:pt x="738884" y="462838"/>
                    <a:pt x="737838" y="481872"/>
                  </a:cubicBezTo>
                  <a:cubicBezTo>
                    <a:pt x="737784" y="485464"/>
                    <a:pt x="736738" y="489539"/>
                    <a:pt x="737409" y="493185"/>
                  </a:cubicBezTo>
                  <a:cubicBezTo>
                    <a:pt x="738616" y="497555"/>
                    <a:pt x="743982" y="499860"/>
                    <a:pt x="747980" y="497581"/>
                  </a:cubicBezTo>
                  <a:cubicBezTo>
                    <a:pt x="754526" y="493399"/>
                    <a:pt x="759490" y="487019"/>
                    <a:pt x="765553" y="482140"/>
                  </a:cubicBezTo>
                  <a:cubicBezTo>
                    <a:pt x="783636" y="467878"/>
                    <a:pt x="800056" y="451793"/>
                    <a:pt x="815161" y="434449"/>
                  </a:cubicBezTo>
                  <a:cubicBezTo>
                    <a:pt x="829783" y="418659"/>
                    <a:pt x="845934" y="404424"/>
                    <a:pt x="860047" y="388178"/>
                  </a:cubicBezTo>
                  <a:cubicBezTo>
                    <a:pt x="877942" y="366597"/>
                    <a:pt x="899298" y="348556"/>
                    <a:pt x="919501" y="329281"/>
                  </a:cubicBezTo>
                  <a:cubicBezTo>
                    <a:pt x="929937" y="318960"/>
                    <a:pt x="940642" y="308853"/>
                    <a:pt x="951696" y="299202"/>
                  </a:cubicBezTo>
                  <a:cubicBezTo>
                    <a:pt x="979652" y="274271"/>
                    <a:pt x="1009004" y="249152"/>
                    <a:pt x="1038114" y="225319"/>
                  </a:cubicBezTo>
                  <a:cubicBezTo>
                    <a:pt x="1064273" y="204248"/>
                    <a:pt x="1090700" y="182721"/>
                    <a:pt x="1121607" y="168862"/>
                  </a:cubicBezTo>
                  <a:cubicBezTo>
                    <a:pt x="1147659" y="156450"/>
                    <a:pt x="1187983" y="149908"/>
                    <a:pt x="1194557" y="187306"/>
                  </a:cubicBezTo>
                  <a:cubicBezTo>
                    <a:pt x="1193564" y="211486"/>
                    <a:pt x="1178620" y="231834"/>
                    <a:pt x="1164561" y="250841"/>
                  </a:cubicBezTo>
                  <a:cubicBezTo>
                    <a:pt x="1146156" y="275263"/>
                    <a:pt x="1122359" y="294162"/>
                    <a:pt x="1098963" y="313491"/>
                  </a:cubicBezTo>
                  <a:cubicBezTo>
                    <a:pt x="1080156" y="331050"/>
                    <a:pt x="1060839" y="348046"/>
                    <a:pt x="1041897" y="365445"/>
                  </a:cubicBezTo>
                  <a:cubicBezTo>
                    <a:pt x="1023519" y="383781"/>
                    <a:pt x="1003370" y="400215"/>
                    <a:pt x="984321" y="417828"/>
                  </a:cubicBezTo>
                  <a:cubicBezTo>
                    <a:pt x="965406" y="436620"/>
                    <a:pt x="944962" y="453268"/>
                    <a:pt x="925484" y="471604"/>
                  </a:cubicBezTo>
                  <a:cubicBezTo>
                    <a:pt x="915610" y="481309"/>
                    <a:pt x="905576" y="490933"/>
                    <a:pt x="895220" y="500155"/>
                  </a:cubicBezTo>
                  <a:cubicBezTo>
                    <a:pt x="885830" y="508599"/>
                    <a:pt x="876466" y="517098"/>
                    <a:pt x="867827" y="526346"/>
                  </a:cubicBezTo>
                  <a:cubicBezTo>
                    <a:pt x="864098" y="530689"/>
                    <a:pt x="857873" y="535542"/>
                    <a:pt x="860664" y="541949"/>
                  </a:cubicBezTo>
                  <a:cubicBezTo>
                    <a:pt x="866325" y="552779"/>
                    <a:pt x="893878" y="546935"/>
                    <a:pt x="904825" y="547471"/>
                  </a:cubicBezTo>
                  <a:cubicBezTo>
                    <a:pt x="952930" y="545970"/>
                    <a:pt x="1001062" y="547927"/>
                    <a:pt x="1049114" y="550340"/>
                  </a:cubicBezTo>
                  <a:cubicBezTo>
                    <a:pt x="1097246" y="554227"/>
                    <a:pt x="1145512" y="559213"/>
                    <a:pt x="1193645" y="563449"/>
                  </a:cubicBezTo>
                  <a:cubicBezTo>
                    <a:pt x="1207193" y="564762"/>
                    <a:pt x="1220715" y="566397"/>
                    <a:pt x="1234211" y="568006"/>
                  </a:cubicBezTo>
                  <a:cubicBezTo>
                    <a:pt x="1255030" y="571116"/>
                    <a:pt x="1276896" y="572215"/>
                    <a:pt x="1296026" y="5813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"/>
          <p:cNvSpPr txBox="1"/>
          <p:nvPr/>
        </p:nvSpPr>
        <p:spPr>
          <a:xfrm>
            <a:off x="514350" y="509588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How to Use This Presentation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3286675" y="2449830"/>
            <a:ext cx="2570700" cy="2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the "PowerPoint"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Download and install the fonts used in this presentation as listed on page 21.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3286675" y="1750238"/>
            <a:ext cx="2570700" cy="45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2"/>
          <p:cNvSpPr txBox="1"/>
          <p:nvPr/>
        </p:nvSpPr>
        <p:spPr>
          <a:xfrm>
            <a:off x="3852814" y="1805259"/>
            <a:ext cx="1811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PowerPoint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36" name="Google Shape;336;p12"/>
          <p:cNvSpPr txBox="1"/>
          <p:nvPr/>
        </p:nvSpPr>
        <p:spPr>
          <a:xfrm>
            <a:off x="6059000" y="2449830"/>
            <a:ext cx="25707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the "Canva" button under this presentation preview. 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need to sign in to your Canva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6059000" y="1750238"/>
            <a:ext cx="2570700" cy="45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2"/>
          <p:cNvSpPr txBox="1"/>
          <p:nvPr/>
        </p:nvSpPr>
        <p:spPr>
          <a:xfrm>
            <a:off x="6627020" y="1805259"/>
            <a:ext cx="1811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Canva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514350" y="1750238"/>
            <a:ext cx="2570700" cy="45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2"/>
          <p:cNvSpPr txBox="1"/>
          <p:nvPr/>
        </p:nvSpPr>
        <p:spPr>
          <a:xfrm>
            <a:off x="514350" y="2449830"/>
            <a:ext cx="2570700" cy="2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the "Google Slides"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"Make a copy."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need to sign in to your Google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41" name="Google Shape;341;p12"/>
          <p:cNvSpPr txBox="1"/>
          <p:nvPr/>
        </p:nvSpPr>
        <p:spPr>
          <a:xfrm>
            <a:off x="1066700" y="1805259"/>
            <a:ext cx="1811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Google Slides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42" name="Google Shape;342;p12"/>
          <p:cNvGrpSpPr/>
          <p:nvPr/>
        </p:nvGrpSpPr>
        <p:grpSpPr>
          <a:xfrm>
            <a:off x="619783" y="1816020"/>
            <a:ext cx="262064" cy="326247"/>
            <a:chOff x="619783" y="1816020"/>
            <a:chExt cx="262064" cy="326247"/>
          </a:xfrm>
        </p:grpSpPr>
        <p:sp>
          <p:nvSpPr>
            <p:cNvPr id="343" name="Google Shape;343;p12"/>
            <p:cNvSpPr/>
            <p:nvPr/>
          </p:nvSpPr>
          <p:spPr>
            <a:xfrm>
              <a:off x="619783" y="1816020"/>
              <a:ext cx="262064" cy="326247"/>
            </a:xfrm>
            <a:custGeom>
              <a:rect b="b" l="l" r="r" t="t"/>
              <a:pathLst>
                <a:path extrusionOk="0" h="652493" w="524127">
                  <a:moveTo>
                    <a:pt x="523833" y="621823"/>
                  </a:moveTo>
                  <a:cubicBezTo>
                    <a:pt x="523102" y="617608"/>
                    <a:pt x="519215" y="608107"/>
                    <a:pt x="514023" y="610457"/>
                  </a:cubicBezTo>
                  <a:cubicBezTo>
                    <a:pt x="513671" y="602966"/>
                    <a:pt x="509954" y="594248"/>
                    <a:pt x="507827" y="588793"/>
                  </a:cubicBezTo>
                  <a:cubicBezTo>
                    <a:pt x="502310" y="576813"/>
                    <a:pt x="495226" y="565642"/>
                    <a:pt x="488000" y="554653"/>
                  </a:cubicBezTo>
                  <a:cubicBezTo>
                    <a:pt x="480864" y="543573"/>
                    <a:pt x="474120" y="532220"/>
                    <a:pt x="466137" y="521701"/>
                  </a:cubicBezTo>
                  <a:cubicBezTo>
                    <a:pt x="454202" y="506132"/>
                    <a:pt x="441705" y="490889"/>
                    <a:pt x="431439" y="474145"/>
                  </a:cubicBezTo>
                  <a:cubicBezTo>
                    <a:pt x="425934" y="465271"/>
                    <a:pt x="419712" y="456880"/>
                    <a:pt x="413712" y="448345"/>
                  </a:cubicBezTo>
                  <a:cubicBezTo>
                    <a:pt x="404646" y="433585"/>
                    <a:pt x="395058" y="419099"/>
                    <a:pt x="384570" y="405292"/>
                  </a:cubicBezTo>
                  <a:cubicBezTo>
                    <a:pt x="379431" y="397736"/>
                    <a:pt x="372687" y="391484"/>
                    <a:pt x="365395" y="386029"/>
                  </a:cubicBezTo>
                  <a:cubicBezTo>
                    <a:pt x="363764" y="384633"/>
                    <a:pt x="361938" y="382767"/>
                    <a:pt x="359681" y="382963"/>
                  </a:cubicBezTo>
                  <a:cubicBezTo>
                    <a:pt x="360060" y="373984"/>
                    <a:pt x="356016" y="363152"/>
                    <a:pt x="345189" y="365253"/>
                  </a:cubicBezTo>
                  <a:cubicBezTo>
                    <a:pt x="343245" y="365540"/>
                    <a:pt x="342228" y="366937"/>
                    <a:pt x="342032" y="368451"/>
                  </a:cubicBezTo>
                  <a:cubicBezTo>
                    <a:pt x="341002" y="365580"/>
                    <a:pt x="339384" y="362787"/>
                    <a:pt x="337767" y="360464"/>
                  </a:cubicBezTo>
                  <a:cubicBezTo>
                    <a:pt x="331740" y="350598"/>
                    <a:pt x="324174" y="341828"/>
                    <a:pt x="317261" y="332575"/>
                  </a:cubicBezTo>
                  <a:cubicBezTo>
                    <a:pt x="313452" y="327420"/>
                    <a:pt x="309578" y="322305"/>
                    <a:pt x="305573" y="317293"/>
                  </a:cubicBezTo>
                  <a:cubicBezTo>
                    <a:pt x="304556" y="315949"/>
                    <a:pt x="303343" y="314018"/>
                    <a:pt x="301908" y="312752"/>
                  </a:cubicBezTo>
                  <a:cubicBezTo>
                    <a:pt x="320366" y="294468"/>
                    <a:pt x="335967" y="273118"/>
                    <a:pt x="345959" y="249079"/>
                  </a:cubicBezTo>
                  <a:cubicBezTo>
                    <a:pt x="351946" y="234932"/>
                    <a:pt x="355299" y="219977"/>
                    <a:pt x="357894" y="204904"/>
                  </a:cubicBezTo>
                  <a:cubicBezTo>
                    <a:pt x="360412" y="193236"/>
                    <a:pt x="363021" y="180434"/>
                    <a:pt x="363034" y="168258"/>
                  </a:cubicBezTo>
                  <a:cubicBezTo>
                    <a:pt x="363399" y="152950"/>
                    <a:pt x="364247" y="137433"/>
                    <a:pt x="360751" y="122399"/>
                  </a:cubicBezTo>
                  <a:cubicBezTo>
                    <a:pt x="357086" y="103241"/>
                    <a:pt x="348855" y="85127"/>
                    <a:pt x="338041" y="68984"/>
                  </a:cubicBezTo>
                  <a:cubicBezTo>
                    <a:pt x="331023" y="57852"/>
                    <a:pt x="323953" y="46433"/>
                    <a:pt x="313765" y="37898"/>
                  </a:cubicBezTo>
                  <a:cubicBezTo>
                    <a:pt x="296846" y="24508"/>
                    <a:pt x="277984" y="12019"/>
                    <a:pt x="256865" y="6629"/>
                  </a:cubicBezTo>
                  <a:cubicBezTo>
                    <a:pt x="249925" y="5664"/>
                    <a:pt x="243364" y="5233"/>
                    <a:pt x="236359" y="4293"/>
                  </a:cubicBezTo>
                  <a:cubicBezTo>
                    <a:pt x="233672" y="3967"/>
                    <a:pt x="230672" y="2023"/>
                    <a:pt x="228063" y="3380"/>
                  </a:cubicBezTo>
                  <a:cubicBezTo>
                    <a:pt x="206161" y="-548"/>
                    <a:pt x="183816" y="365"/>
                    <a:pt x="161667" y="52"/>
                  </a:cubicBezTo>
                  <a:cubicBezTo>
                    <a:pt x="139948" y="-457"/>
                    <a:pt x="118059" y="2740"/>
                    <a:pt x="97879" y="11001"/>
                  </a:cubicBezTo>
                  <a:cubicBezTo>
                    <a:pt x="70056" y="21507"/>
                    <a:pt x="48571" y="43732"/>
                    <a:pt x="33283" y="68710"/>
                  </a:cubicBezTo>
                  <a:cubicBezTo>
                    <a:pt x="22339" y="84840"/>
                    <a:pt x="15621" y="103267"/>
                    <a:pt x="10038" y="121825"/>
                  </a:cubicBezTo>
                  <a:cubicBezTo>
                    <a:pt x="6620" y="133048"/>
                    <a:pt x="3698" y="144428"/>
                    <a:pt x="2185" y="156069"/>
                  </a:cubicBezTo>
                  <a:cubicBezTo>
                    <a:pt x="-2315" y="190170"/>
                    <a:pt x="-945" y="224283"/>
                    <a:pt x="16678" y="254730"/>
                  </a:cubicBezTo>
                  <a:cubicBezTo>
                    <a:pt x="21047" y="262456"/>
                    <a:pt x="27022" y="269033"/>
                    <a:pt x="33374" y="275154"/>
                  </a:cubicBezTo>
                  <a:cubicBezTo>
                    <a:pt x="39049" y="280700"/>
                    <a:pt x="44358" y="286612"/>
                    <a:pt x="50371" y="291780"/>
                  </a:cubicBezTo>
                  <a:cubicBezTo>
                    <a:pt x="56268" y="296843"/>
                    <a:pt x="62881" y="300980"/>
                    <a:pt x="69208" y="305457"/>
                  </a:cubicBezTo>
                  <a:cubicBezTo>
                    <a:pt x="81678" y="314827"/>
                    <a:pt x="95101" y="322774"/>
                    <a:pt x="109632" y="328517"/>
                  </a:cubicBezTo>
                  <a:cubicBezTo>
                    <a:pt x="138487" y="340679"/>
                    <a:pt x="169219" y="348784"/>
                    <a:pt x="200604" y="349867"/>
                  </a:cubicBezTo>
                  <a:cubicBezTo>
                    <a:pt x="223628" y="350519"/>
                    <a:pt x="247395" y="346983"/>
                    <a:pt x="268018" y="336321"/>
                  </a:cubicBezTo>
                  <a:cubicBezTo>
                    <a:pt x="271136" y="334728"/>
                    <a:pt x="274306" y="333175"/>
                    <a:pt x="277423" y="331531"/>
                  </a:cubicBezTo>
                  <a:cubicBezTo>
                    <a:pt x="283280" y="344960"/>
                    <a:pt x="291589" y="357449"/>
                    <a:pt x="299442" y="369756"/>
                  </a:cubicBezTo>
                  <a:cubicBezTo>
                    <a:pt x="302925" y="375276"/>
                    <a:pt x="306799" y="380535"/>
                    <a:pt x="310752" y="385742"/>
                  </a:cubicBezTo>
                  <a:cubicBezTo>
                    <a:pt x="311130" y="386303"/>
                    <a:pt x="311561" y="386839"/>
                    <a:pt x="312030" y="387321"/>
                  </a:cubicBezTo>
                  <a:cubicBezTo>
                    <a:pt x="309878" y="389879"/>
                    <a:pt x="311861" y="395021"/>
                    <a:pt x="312448" y="397957"/>
                  </a:cubicBezTo>
                  <a:cubicBezTo>
                    <a:pt x="313400" y="401677"/>
                    <a:pt x="316191" y="404391"/>
                    <a:pt x="319596" y="405775"/>
                  </a:cubicBezTo>
                  <a:cubicBezTo>
                    <a:pt x="317548" y="409690"/>
                    <a:pt x="321070" y="417285"/>
                    <a:pt x="322283" y="420952"/>
                  </a:cubicBezTo>
                  <a:cubicBezTo>
                    <a:pt x="327188" y="432319"/>
                    <a:pt x="334440" y="442420"/>
                    <a:pt x="341654" y="452404"/>
                  </a:cubicBezTo>
                  <a:cubicBezTo>
                    <a:pt x="350733" y="465689"/>
                    <a:pt x="359968" y="479888"/>
                    <a:pt x="369361" y="493134"/>
                  </a:cubicBezTo>
                  <a:cubicBezTo>
                    <a:pt x="381270" y="509877"/>
                    <a:pt x="390884" y="528135"/>
                    <a:pt x="402441" y="545113"/>
                  </a:cubicBezTo>
                  <a:cubicBezTo>
                    <a:pt x="412864" y="560004"/>
                    <a:pt x="423182" y="574973"/>
                    <a:pt x="434165" y="589680"/>
                  </a:cubicBezTo>
                  <a:cubicBezTo>
                    <a:pt x="440427" y="598241"/>
                    <a:pt x="446988" y="606581"/>
                    <a:pt x="453080" y="615259"/>
                  </a:cubicBezTo>
                  <a:cubicBezTo>
                    <a:pt x="458598" y="622293"/>
                    <a:pt x="462876" y="632446"/>
                    <a:pt x="472046" y="634978"/>
                  </a:cubicBezTo>
                  <a:cubicBezTo>
                    <a:pt x="471525" y="636557"/>
                    <a:pt x="471981" y="638476"/>
                    <a:pt x="472464" y="639989"/>
                  </a:cubicBezTo>
                  <a:cubicBezTo>
                    <a:pt x="474890" y="646958"/>
                    <a:pt x="481751" y="651670"/>
                    <a:pt x="488978" y="652361"/>
                  </a:cubicBezTo>
                  <a:cubicBezTo>
                    <a:pt x="499414" y="653131"/>
                    <a:pt x="511545" y="650652"/>
                    <a:pt x="518067" y="641764"/>
                  </a:cubicBezTo>
                  <a:cubicBezTo>
                    <a:pt x="521981" y="636022"/>
                    <a:pt x="525124" y="628884"/>
                    <a:pt x="523833" y="62182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4" name="Google Shape;344;p12"/>
            <p:cNvGrpSpPr/>
            <p:nvPr/>
          </p:nvGrpSpPr>
          <p:grpSpPr>
            <a:xfrm>
              <a:off x="619783" y="1816020"/>
              <a:ext cx="262064" cy="326247"/>
              <a:chOff x="1239566" y="3632040"/>
              <a:chExt cx="524127" cy="652493"/>
            </a:xfrm>
          </p:grpSpPr>
          <p:grpSp>
            <p:nvGrpSpPr>
              <p:cNvPr id="345" name="Google Shape;345;p12"/>
              <p:cNvGrpSpPr/>
              <p:nvPr/>
            </p:nvGrpSpPr>
            <p:grpSpPr>
              <a:xfrm>
                <a:off x="1239566" y="3632040"/>
                <a:ext cx="524127" cy="652493"/>
                <a:chOff x="1239566" y="3632040"/>
                <a:chExt cx="524127" cy="652493"/>
              </a:xfrm>
            </p:grpSpPr>
            <p:sp>
              <p:nvSpPr>
                <p:cNvPr id="346" name="Google Shape;346;p12"/>
                <p:cNvSpPr/>
                <p:nvPr/>
              </p:nvSpPr>
              <p:spPr>
                <a:xfrm>
                  <a:off x="1273005" y="3657904"/>
                  <a:ext cx="295597" cy="291003"/>
                </a:xfrm>
                <a:custGeom>
                  <a:rect b="b" l="l" r="r" t="t"/>
                  <a:pathLst>
                    <a:path extrusionOk="0" h="291003" w="295597">
                      <a:moveTo>
                        <a:pt x="264020" y="241785"/>
                      </a:moveTo>
                      <a:cubicBezTo>
                        <a:pt x="267047" y="236800"/>
                        <a:pt x="269904" y="231710"/>
                        <a:pt x="273152" y="226843"/>
                      </a:cubicBezTo>
                      <a:cubicBezTo>
                        <a:pt x="293657" y="197466"/>
                        <a:pt x="295940" y="177042"/>
                        <a:pt x="295562" y="142067"/>
                      </a:cubicBezTo>
                      <a:cubicBezTo>
                        <a:pt x="295836" y="123653"/>
                        <a:pt x="293005" y="105292"/>
                        <a:pt x="288701" y="87426"/>
                      </a:cubicBezTo>
                      <a:cubicBezTo>
                        <a:pt x="284683" y="71569"/>
                        <a:pt x="279452" y="55818"/>
                        <a:pt x="269656" y="42506"/>
                      </a:cubicBezTo>
                      <a:cubicBezTo>
                        <a:pt x="261699" y="29978"/>
                        <a:pt x="250376" y="19407"/>
                        <a:pt x="236601" y="13665"/>
                      </a:cubicBezTo>
                      <a:cubicBezTo>
                        <a:pt x="233131" y="12582"/>
                        <a:pt x="229492" y="9593"/>
                        <a:pt x="225761" y="10494"/>
                      </a:cubicBezTo>
                      <a:cubicBezTo>
                        <a:pt x="202346" y="2246"/>
                        <a:pt x="177484" y="-756"/>
                        <a:pt x="152738" y="158"/>
                      </a:cubicBezTo>
                      <a:cubicBezTo>
                        <a:pt x="137046" y="771"/>
                        <a:pt x="121197" y="2820"/>
                        <a:pt x="106665" y="9123"/>
                      </a:cubicBezTo>
                      <a:cubicBezTo>
                        <a:pt x="92721" y="15883"/>
                        <a:pt x="77980" y="21430"/>
                        <a:pt x="65484" y="30735"/>
                      </a:cubicBezTo>
                      <a:cubicBezTo>
                        <a:pt x="55322" y="38147"/>
                        <a:pt x="45695" y="46330"/>
                        <a:pt x="37764" y="56131"/>
                      </a:cubicBezTo>
                      <a:cubicBezTo>
                        <a:pt x="29833" y="65618"/>
                        <a:pt x="20794" y="74467"/>
                        <a:pt x="15237" y="85664"/>
                      </a:cubicBezTo>
                      <a:cubicBezTo>
                        <a:pt x="2205" y="110381"/>
                        <a:pt x="-3469" y="139275"/>
                        <a:pt x="2179" y="166850"/>
                      </a:cubicBezTo>
                      <a:cubicBezTo>
                        <a:pt x="3536" y="181975"/>
                        <a:pt x="7240" y="197036"/>
                        <a:pt x="14780" y="210321"/>
                      </a:cubicBezTo>
                      <a:cubicBezTo>
                        <a:pt x="23142" y="223280"/>
                        <a:pt x="33864" y="234855"/>
                        <a:pt x="45408" y="245048"/>
                      </a:cubicBezTo>
                      <a:cubicBezTo>
                        <a:pt x="52596" y="250960"/>
                        <a:pt x="61101" y="254770"/>
                        <a:pt x="68915" y="259677"/>
                      </a:cubicBezTo>
                      <a:cubicBezTo>
                        <a:pt x="84190" y="269569"/>
                        <a:pt x="101421" y="276264"/>
                        <a:pt x="118940" y="280975"/>
                      </a:cubicBezTo>
                      <a:cubicBezTo>
                        <a:pt x="138637" y="286626"/>
                        <a:pt x="158804" y="290789"/>
                        <a:pt x="179362" y="290998"/>
                      </a:cubicBezTo>
                      <a:cubicBezTo>
                        <a:pt x="191428" y="291155"/>
                        <a:pt x="203390" y="287814"/>
                        <a:pt x="214621" y="283625"/>
                      </a:cubicBezTo>
                      <a:cubicBezTo>
                        <a:pt x="223296" y="280205"/>
                        <a:pt x="230431" y="274137"/>
                        <a:pt x="237462" y="268199"/>
                      </a:cubicBezTo>
                      <a:cubicBezTo>
                        <a:pt x="247428" y="260630"/>
                        <a:pt x="257303" y="252526"/>
                        <a:pt x="264020" y="241785"/>
                      </a:cubicBezTo>
                      <a:close/>
                      <a:moveTo>
                        <a:pt x="233340" y="261530"/>
                      </a:moveTo>
                      <a:cubicBezTo>
                        <a:pt x="227444" y="266372"/>
                        <a:pt x="221743" y="271553"/>
                        <a:pt x="214843" y="274959"/>
                      </a:cubicBezTo>
                      <a:cubicBezTo>
                        <a:pt x="203155" y="280153"/>
                        <a:pt x="190215" y="283599"/>
                        <a:pt x="177353" y="283194"/>
                      </a:cubicBezTo>
                      <a:cubicBezTo>
                        <a:pt x="158882" y="282698"/>
                        <a:pt x="140698" y="279122"/>
                        <a:pt x="122971" y="273994"/>
                      </a:cubicBezTo>
                      <a:cubicBezTo>
                        <a:pt x="104265" y="269282"/>
                        <a:pt x="86055" y="261922"/>
                        <a:pt x="69919" y="251155"/>
                      </a:cubicBezTo>
                      <a:cubicBezTo>
                        <a:pt x="59249" y="245544"/>
                        <a:pt x="48813" y="239253"/>
                        <a:pt x="40856" y="230014"/>
                      </a:cubicBezTo>
                      <a:cubicBezTo>
                        <a:pt x="33147" y="221805"/>
                        <a:pt x="25150" y="213531"/>
                        <a:pt x="19894" y="203482"/>
                      </a:cubicBezTo>
                      <a:cubicBezTo>
                        <a:pt x="13671" y="191228"/>
                        <a:pt x="10919" y="177786"/>
                        <a:pt x="9562" y="164201"/>
                      </a:cubicBezTo>
                      <a:cubicBezTo>
                        <a:pt x="4410" y="139118"/>
                        <a:pt x="9562" y="112861"/>
                        <a:pt x="20859" y="90140"/>
                      </a:cubicBezTo>
                      <a:cubicBezTo>
                        <a:pt x="24355" y="82936"/>
                        <a:pt x="29142" y="76568"/>
                        <a:pt x="34529" y="70669"/>
                      </a:cubicBezTo>
                      <a:cubicBezTo>
                        <a:pt x="41299" y="63074"/>
                        <a:pt x="47691" y="55074"/>
                        <a:pt x="55335" y="48314"/>
                      </a:cubicBezTo>
                      <a:cubicBezTo>
                        <a:pt x="64571" y="40718"/>
                        <a:pt x="74106" y="33306"/>
                        <a:pt x="84855" y="27955"/>
                      </a:cubicBezTo>
                      <a:cubicBezTo>
                        <a:pt x="95003" y="23427"/>
                        <a:pt x="104774" y="17998"/>
                        <a:pt x="115196" y="14122"/>
                      </a:cubicBezTo>
                      <a:cubicBezTo>
                        <a:pt x="128893" y="9358"/>
                        <a:pt x="143425" y="8014"/>
                        <a:pt x="157852" y="7675"/>
                      </a:cubicBezTo>
                      <a:cubicBezTo>
                        <a:pt x="180184" y="7101"/>
                        <a:pt x="202385" y="10154"/>
                        <a:pt x="223883" y="16223"/>
                      </a:cubicBezTo>
                      <a:cubicBezTo>
                        <a:pt x="224470" y="17149"/>
                        <a:pt x="225435" y="17671"/>
                        <a:pt x="226479" y="17959"/>
                      </a:cubicBezTo>
                      <a:cubicBezTo>
                        <a:pt x="230340" y="19498"/>
                        <a:pt x="234201" y="21064"/>
                        <a:pt x="237905" y="22957"/>
                      </a:cubicBezTo>
                      <a:cubicBezTo>
                        <a:pt x="247963" y="28033"/>
                        <a:pt x="256611" y="36777"/>
                        <a:pt x="262742" y="46252"/>
                      </a:cubicBezTo>
                      <a:cubicBezTo>
                        <a:pt x="271912" y="58558"/>
                        <a:pt x="276921" y="73096"/>
                        <a:pt x="280691" y="87817"/>
                      </a:cubicBezTo>
                      <a:cubicBezTo>
                        <a:pt x="288009" y="114662"/>
                        <a:pt x="288844" y="142733"/>
                        <a:pt x="286914" y="170491"/>
                      </a:cubicBezTo>
                      <a:cubicBezTo>
                        <a:pt x="285087" y="196370"/>
                        <a:pt x="273752" y="211156"/>
                        <a:pt x="260629" y="232154"/>
                      </a:cubicBezTo>
                      <a:cubicBezTo>
                        <a:pt x="254420" y="244317"/>
                        <a:pt x="244154" y="253465"/>
                        <a:pt x="233340" y="2615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12"/>
                <p:cNvSpPr/>
                <p:nvPr/>
              </p:nvSpPr>
              <p:spPr>
                <a:xfrm>
                  <a:off x="1502118" y="3712412"/>
                  <a:ext cx="28358" cy="86951"/>
                </a:xfrm>
                <a:custGeom>
                  <a:rect b="b" l="l" r="r" t="t"/>
                  <a:pathLst>
                    <a:path extrusionOk="0" h="86951" w="28358">
                      <a:moveTo>
                        <a:pt x="3079" y="435"/>
                      </a:moveTo>
                      <a:cubicBezTo>
                        <a:pt x="2035" y="-361"/>
                        <a:pt x="-26" y="-87"/>
                        <a:pt x="0" y="1440"/>
                      </a:cubicBezTo>
                      <a:cubicBezTo>
                        <a:pt x="118" y="3019"/>
                        <a:pt x="1435" y="4311"/>
                        <a:pt x="2205" y="5655"/>
                      </a:cubicBezTo>
                      <a:cubicBezTo>
                        <a:pt x="8453" y="15156"/>
                        <a:pt x="14688" y="24983"/>
                        <a:pt x="17649" y="36076"/>
                      </a:cubicBezTo>
                      <a:cubicBezTo>
                        <a:pt x="21002" y="49896"/>
                        <a:pt x="22945" y="64852"/>
                        <a:pt x="19123" y="78750"/>
                      </a:cubicBezTo>
                      <a:cubicBezTo>
                        <a:pt x="17806" y="81569"/>
                        <a:pt x="16110" y="84910"/>
                        <a:pt x="19854" y="86711"/>
                      </a:cubicBezTo>
                      <a:cubicBezTo>
                        <a:pt x="28228" y="89452"/>
                        <a:pt x="28268" y="67997"/>
                        <a:pt x="28359" y="62777"/>
                      </a:cubicBezTo>
                      <a:cubicBezTo>
                        <a:pt x="27968" y="39965"/>
                        <a:pt x="20350" y="16017"/>
                        <a:pt x="3079" y="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12"/>
                <p:cNvSpPr/>
                <p:nvPr/>
              </p:nvSpPr>
              <p:spPr>
                <a:xfrm>
                  <a:off x="1239566" y="3632040"/>
                  <a:ext cx="524127" cy="652493"/>
                </a:xfrm>
                <a:custGeom>
                  <a:rect b="b" l="l" r="r" t="t"/>
                  <a:pathLst>
                    <a:path extrusionOk="0" h="652493" w="524127">
                      <a:moveTo>
                        <a:pt x="523833" y="621823"/>
                      </a:moveTo>
                      <a:cubicBezTo>
                        <a:pt x="523102" y="617608"/>
                        <a:pt x="519215" y="608107"/>
                        <a:pt x="514023" y="610457"/>
                      </a:cubicBezTo>
                      <a:cubicBezTo>
                        <a:pt x="513671" y="602966"/>
                        <a:pt x="509954" y="594248"/>
                        <a:pt x="507827" y="588793"/>
                      </a:cubicBezTo>
                      <a:cubicBezTo>
                        <a:pt x="502310" y="576813"/>
                        <a:pt x="495226" y="565642"/>
                        <a:pt x="488000" y="554653"/>
                      </a:cubicBezTo>
                      <a:cubicBezTo>
                        <a:pt x="480864" y="543573"/>
                        <a:pt x="474120" y="532220"/>
                        <a:pt x="466137" y="521701"/>
                      </a:cubicBezTo>
                      <a:cubicBezTo>
                        <a:pt x="454202" y="506132"/>
                        <a:pt x="441705" y="490889"/>
                        <a:pt x="431439" y="474145"/>
                      </a:cubicBezTo>
                      <a:cubicBezTo>
                        <a:pt x="425934" y="465271"/>
                        <a:pt x="419712" y="456880"/>
                        <a:pt x="413712" y="448345"/>
                      </a:cubicBezTo>
                      <a:cubicBezTo>
                        <a:pt x="404646" y="433585"/>
                        <a:pt x="395058" y="419099"/>
                        <a:pt x="384570" y="405292"/>
                      </a:cubicBezTo>
                      <a:cubicBezTo>
                        <a:pt x="379431" y="397736"/>
                        <a:pt x="372687" y="391484"/>
                        <a:pt x="365395" y="386029"/>
                      </a:cubicBezTo>
                      <a:cubicBezTo>
                        <a:pt x="363764" y="384633"/>
                        <a:pt x="361938" y="382767"/>
                        <a:pt x="359681" y="382963"/>
                      </a:cubicBezTo>
                      <a:cubicBezTo>
                        <a:pt x="360060" y="373984"/>
                        <a:pt x="356016" y="363152"/>
                        <a:pt x="345189" y="365253"/>
                      </a:cubicBezTo>
                      <a:cubicBezTo>
                        <a:pt x="343245" y="365540"/>
                        <a:pt x="342228" y="366937"/>
                        <a:pt x="342032" y="368451"/>
                      </a:cubicBezTo>
                      <a:cubicBezTo>
                        <a:pt x="341002" y="365580"/>
                        <a:pt x="339384" y="362787"/>
                        <a:pt x="337767" y="360464"/>
                      </a:cubicBezTo>
                      <a:cubicBezTo>
                        <a:pt x="331740" y="350598"/>
                        <a:pt x="324174" y="341828"/>
                        <a:pt x="317261" y="332575"/>
                      </a:cubicBezTo>
                      <a:cubicBezTo>
                        <a:pt x="313452" y="327420"/>
                        <a:pt x="309578" y="322305"/>
                        <a:pt x="305573" y="317293"/>
                      </a:cubicBezTo>
                      <a:cubicBezTo>
                        <a:pt x="304556" y="315949"/>
                        <a:pt x="303343" y="314018"/>
                        <a:pt x="301908" y="312752"/>
                      </a:cubicBezTo>
                      <a:cubicBezTo>
                        <a:pt x="320366" y="294468"/>
                        <a:pt x="335967" y="273118"/>
                        <a:pt x="345959" y="249079"/>
                      </a:cubicBezTo>
                      <a:cubicBezTo>
                        <a:pt x="351946" y="234932"/>
                        <a:pt x="355299" y="219977"/>
                        <a:pt x="357894" y="204904"/>
                      </a:cubicBezTo>
                      <a:cubicBezTo>
                        <a:pt x="360412" y="193236"/>
                        <a:pt x="363021" y="180434"/>
                        <a:pt x="363034" y="168258"/>
                      </a:cubicBezTo>
                      <a:cubicBezTo>
                        <a:pt x="363399" y="152950"/>
                        <a:pt x="364247" y="137433"/>
                        <a:pt x="360751" y="122399"/>
                      </a:cubicBezTo>
                      <a:cubicBezTo>
                        <a:pt x="357086" y="103241"/>
                        <a:pt x="348855" y="85127"/>
                        <a:pt x="338041" y="68984"/>
                      </a:cubicBezTo>
                      <a:cubicBezTo>
                        <a:pt x="331023" y="57852"/>
                        <a:pt x="323953" y="46433"/>
                        <a:pt x="313765" y="37898"/>
                      </a:cubicBezTo>
                      <a:cubicBezTo>
                        <a:pt x="296846" y="24508"/>
                        <a:pt x="277984" y="12019"/>
                        <a:pt x="256865" y="6629"/>
                      </a:cubicBezTo>
                      <a:cubicBezTo>
                        <a:pt x="249925" y="5664"/>
                        <a:pt x="243364" y="5233"/>
                        <a:pt x="236359" y="4293"/>
                      </a:cubicBezTo>
                      <a:cubicBezTo>
                        <a:pt x="233672" y="3967"/>
                        <a:pt x="230672" y="2023"/>
                        <a:pt x="228063" y="3380"/>
                      </a:cubicBezTo>
                      <a:cubicBezTo>
                        <a:pt x="206161" y="-548"/>
                        <a:pt x="183816" y="365"/>
                        <a:pt x="161667" y="52"/>
                      </a:cubicBezTo>
                      <a:cubicBezTo>
                        <a:pt x="139948" y="-457"/>
                        <a:pt x="118059" y="2740"/>
                        <a:pt x="97879" y="11001"/>
                      </a:cubicBezTo>
                      <a:cubicBezTo>
                        <a:pt x="70056" y="21507"/>
                        <a:pt x="48571" y="43732"/>
                        <a:pt x="33283" y="68710"/>
                      </a:cubicBezTo>
                      <a:cubicBezTo>
                        <a:pt x="22339" y="84840"/>
                        <a:pt x="15621" y="103267"/>
                        <a:pt x="10038" y="121825"/>
                      </a:cubicBezTo>
                      <a:cubicBezTo>
                        <a:pt x="6620" y="133048"/>
                        <a:pt x="3698" y="144428"/>
                        <a:pt x="2185" y="156069"/>
                      </a:cubicBezTo>
                      <a:cubicBezTo>
                        <a:pt x="-2315" y="190170"/>
                        <a:pt x="-945" y="224283"/>
                        <a:pt x="16678" y="254730"/>
                      </a:cubicBezTo>
                      <a:cubicBezTo>
                        <a:pt x="21047" y="262456"/>
                        <a:pt x="27022" y="269033"/>
                        <a:pt x="33374" y="275154"/>
                      </a:cubicBezTo>
                      <a:cubicBezTo>
                        <a:pt x="39049" y="280700"/>
                        <a:pt x="44358" y="286612"/>
                        <a:pt x="50371" y="291780"/>
                      </a:cubicBezTo>
                      <a:cubicBezTo>
                        <a:pt x="56268" y="296843"/>
                        <a:pt x="62881" y="300980"/>
                        <a:pt x="69208" y="305457"/>
                      </a:cubicBezTo>
                      <a:cubicBezTo>
                        <a:pt x="81678" y="314827"/>
                        <a:pt x="95101" y="322774"/>
                        <a:pt x="109632" y="328517"/>
                      </a:cubicBezTo>
                      <a:cubicBezTo>
                        <a:pt x="138487" y="340679"/>
                        <a:pt x="169219" y="348784"/>
                        <a:pt x="200604" y="349867"/>
                      </a:cubicBezTo>
                      <a:cubicBezTo>
                        <a:pt x="223628" y="350519"/>
                        <a:pt x="247395" y="346983"/>
                        <a:pt x="268018" y="336321"/>
                      </a:cubicBezTo>
                      <a:cubicBezTo>
                        <a:pt x="271136" y="334728"/>
                        <a:pt x="274306" y="333175"/>
                        <a:pt x="277423" y="331531"/>
                      </a:cubicBezTo>
                      <a:cubicBezTo>
                        <a:pt x="283280" y="344960"/>
                        <a:pt x="291589" y="357449"/>
                        <a:pt x="299442" y="369756"/>
                      </a:cubicBezTo>
                      <a:cubicBezTo>
                        <a:pt x="302925" y="375276"/>
                        <a:pt x="306799" y="380535"/>
                        <a:pt x="310752" y="385742"/>
                      </a:cubicBezTo>
                      <a:cubicBezTo>
                        <a:pt x="311130" y="386303"/>
                        <a:pt x="311561" y="386839"/>
                        <a:pt x="312030" y="387321"/>
                      </a:cubicBezTo>
                      <a:cubicBezTo>
                        <a:pt x="309878" y="389879"/>
                        <a:pt x="311861" y="395021"/>
                        <a:pt x="312448" y="397957"/>
                      </a:cubicBezTo>
                      <a:cubicBezTo>
                        <a:pt x="313400" y="401677"/>
                        <a:pt x="316191" y="404391"/>
                        <a:pt x="319596" y="405775"/>
                      </a:cubicBezTo>
                      <a:cubicBezTo>
                        <a:pt x="317548" y="409690"/>
                        <a:pt x="321070" y="417285"/>
                        <a:pt x="322283" y="420952"/>
                      </a:cubicBezTo>
                      <a:cubicBezTo>
                        <a:pt x="327188" y="432319"/>
                        <a:pt x="334440" y="442420"/>
                        <a:pt x="341654" y="452404"/>
                      </a:cubicBezTo>
                      <a:cubicBezTo>
                        <a:pt x="350746" y="465702"/>
                        <a:pt x="359995" y="479927"/>
                        <a:pt x="369400" y="493186"/>
                      </a:cubicBezTo>
                      <a:cubicBezTo>
                        <a:pt x="369321" y="493068"/>
                        <a:pt x="369243" y="492964"/>
                        <a:pt x="369165" y="492847"/>
                      </a:cubicBezTo>
                      <a:cubicBezTo>
                        <a:pt x="381166" y="509669"/>
                        <a:pt x="390819" y="528030"/>
                        <a:pt x="402441" y="545113"/>
                      </a:cubicBezTo>
                      <a:cubicBezTo>
                        <a:pt x="412864" y="560004"/>
                        <a:pt x="423182" y="574973"/>
                        <a:pt x="434165" y="589680"/>
                      </a:cubicBezTo>
                      <a:cubicBezTo>
                        <a:pt x="440427" y="598241"/>
                        <a:pt x="446988" y="606581"/>
                        <a:pt x="453080" y="615259"/>
                      </a:cubicBezTo>
                      <a:cubicBezTo>
                        <a:pt x="458598" y="622293"/>
                        <a:pt x="462876" y="632446"/>
                        <a:pt x="472046" y="634978"/>
                      </a:cubicBezTo>
                      <a:cubicBezTo>
                        <a:pt x="471525" y="636557"/>
                        <a:pt x="471981" y="638476"/>
                        <a:pt x="472464" y="639989"/>
                      </a:cubicBezTo>
                      <a:cubicBezTo>
                        <a:pt x="474890" y="646958"/>
                        <a:pt x="481751" y="651670"/>
                        <a:pt x="488978" y="652361"/>
                      </a:cubicBezTo>
                      <a:cubicBezTo>
                        <a:pt x="499414" y="653131"/>
                        <a:pt x="511545" y="650652"/>
                        <a:pt x="518067" y="641764"/>
                      </a:cubicBezTo>
                      <a:cubicBezTo>
                        <a:pt x="521981" y="636022"/>
                        <a:pt x="525124" y="628884"/>
                        <a:pt x="523833" y="621823"/>
                      </a:cubicBezTo>
                      <a:close/>
                      <a:moveTo>
                        <a:pt x="257674" y="332627"/>
                      </a:moveTo>
                      <a:cubicBezTo>
                        <a:pt x="239229" y="340314"/>
                        <a:pt x="218788" y="342794"/>
                        <a:pt x="198909" y="342011"/>
                      </a:cubicBezTo>
                      <a:cubicBezTo>
                        <a:pt x="170889" y="340693"/>
                        <a:pt x="143326" y="333867"/>
                        <a:pt x="117420" y="323231"/>
                      </a:cubicBezTo>
                      <a:cubicBezTo>
                        <a:pt x="100097" y="317006"/>
                        <a:pt x="84496" y="307284"/>
                        <a:pt x="69769" y="296373"/>
                      </a:cubicBezTo>
                      <a:cubicBezTo>
                        <a:pt x="59998" y="290122"/>
                        <a:pt x="51167" y="282592"/>
                        <a:pt x="43301" y="274070"/>
                      </a:cubicBezTo>
                      <a:cubicBezTo>
                        <a:pt x="36023" y="266775"/>
                        <a:pt x="28300" y="259689"/>
                        <a:pt x="23265" y="250554"/>
                      </a:cubicBezTo>
                      <a:cubicBezTo>
                        <a:pt x="5303" y="219520"/>
                        <a:pt x="5472" y="182770"/>
                        <a:pt x="11238" y="148343"/>
                      </a:cubicBezTo>
                      <a:cubicBezTo>
                        <a:pt x="17134" y="122125"/>
                        <a:pt x="24830" y="95515"/>
                        <a:pt x="39714" y="72860"/>
                      </a:cubicBezTo>
                      <a:cubicBezTo>
                        <a:pt x="54885" y="47829"/>
                        <a:pt x="76643" y="25774"/>
                        <a:pt x="104858" y="16221"/>
                      </a:cubicBezTo>
                      <a:cubicBezTo>
                        <a:pt x="123590" y="9031"/>
                        <a:pt x="143731" y="6629"/>
                        <a:pt x="163702" y="6943"/>
                      </a:cubicBezTo>
                      <a:cubicBezTo>
                        <a:pt x="184729" y="6995"/>
                        <a:pt x="205913" y="5899"/>
                        <a:pt x="226798" y="8939"/>
                      </a:cubicBezTo>
                      <a:cubicBezTo>
                        <a:pt x="228793" y="11406"/>
                        <a:pt x="232629" y="11066"/>
                        <a:pt x="235472" y="12019"/>
                      </a:cubicBezTo>
                      <a:cubicBezTo>
                        <a:pt x="242190" y="12880"/>
                        <a:pt x="248973" y="13376"/>
                        <a:pt x="255691" y="14303"/>
                      </a:cubicBezTo>
                      <a:cubicBezTo>
                        <a:pt x="268801" y="17435"/>
                        <a:pt x="280449" y="24587"/>
                        <a:pt x="291916" y="31438"/>
                      </a:cubicBezTo>
                      <a:cubicBezTo>
                        <a:pt x="298020" y="35575"/>
                        <a:pt x="304138" y="39790"/>
                        <a:pt x="309734" y="44606"/>
                      </a:cubicBezTo>
                      <a:cubicBezTo>
                        <a:pt x="316830" y="50857"/>
                        <a:pt x="322205" y="58661"/>
                        <a:pt x="327344" y="66517"/>
                      </a:cubicBezTo>
                      <a:cubicBezTo>
                        <a:pt x="341967" y="87698"/>
                        <a:pt x="353368" y="112155"/>
                        <a:pt x="355312" y="138216"/>
                      </a:cubicBezTo>
                      <a:cubicBezTo>
                        <a:pt x="355964" y="151227"/>
                        <a:pt x="355507" y="164291"/>
                        <a:pt x="354855" y="177302"/>
                      </a:cubicBezTo>
                      <a:cubicBezTo>
                        <a:pt x="353955" y="187364"/>
                        <a:pt x="351281" y="198065"/>
                        <a:pt x="349376" y="208114"/>
                      </a:cubicBezTo>
                      <a:cubicBezTo>
                        <a:pt x="346767" y="224349"/>
                        <a:pt x="342006" y="240179"/>
                        <a:pt x="334897" y="255004"/>
                      </a:cubicBezTo>
                      <a:cubicBezTo>
                        <a:pt x="322570" y="278899"/>
                        <a:pt x="305677" y="300302"/>
                        <a:pt x="285106" y="317633"/>
                      </a:cubicBezTo>
                      <a:cubicBezTo>
                        <a:pt x="276510" y="323897"/>
                        <a:pt x="267275" y="328008"/>
                        <a:pt x="257674" y="332627"/>
                      </a:cubicBezTo>
                      <a:close/>
                      <a:moveTo>
                        <a:pt x="282028" y="328973"/>
                      </a:moveTo>
                      <a:cubicBezTo>
                        <a:pt x="285354" y="327042"/>
                        <a:pt x="288563" y="324941"/>
                        <a:pt x="291524" y="322474"/>
                      </a:cubicBezTo>
                      <a:cubicBezTo>
                        <a:pt x="293168" y="321026"/>
                        <a:pt x="294785" y="319551"/>
                        <a:pt x="296390" y="318063"/>
                      </a:cubicBezTo>
                      <a:cubicBezTo>
                        <a:pt x="298099" y="321078"/>
                        <a:pt x="301542" y="324236"/>
                        <a:pt x="302782" y="326337"/>
                      </a:cubicBezTo>
                      <a:cubicBezTo>
                        <a:pt x="310687" y="336895"/>
                        <a:pt x="318891" y="347218"/>
                        <a:pt x="326731" y="357815"/>
                      </a:cubicBezTo>
                      <a:cubicBezTo>
                        <a:pt x="328975" y="361051"/>
                        <a:pt x="331427" y="364783"/>
                        <a:pt x="333606" y="368672"/>
                      </a:cubicBezTo>
                      <a:cubicBezTo>
                        <a:pt x="334962" y="371296"/>
                        <a:pt x="336984" y="375054"/>
                        <a:pt x="333306" y="376672"/>
                      </a:cubicBezTo>
                      <a:cubicBezTo>
                        <a:pt x="328844" y="379413"/>
                        <a:pt x="323770" y="383237"/>
                        <a:pt x="318265" y="382349"/>
                      </a:cubicBezTo>
                      <a:cubicBezTo>
                        <a:pt x="304360" y="366193"/>
                        <a:pt x="292933" y="347427"/>
                        <a:pt x="282028" y="328973"/>
                      </a:cubicBezTo>
                      <a:close/>
                      <a:moveTo>
                        <a:pt x="317183" y="395413"/>
                      </a:moveTo>
                      <a:cubicBezTo>
                        <a:pt x="316426" y="393651"/>
                        <a:pt x="315748" y="391576"/>
                        <a:pt x="315435" y="389579"/>
                      </a:cubicBezTo>
                      <a:cubicBezTo>
                        <a:pt x="315643" y="389657"/>
                        <a:pt x="315865" y="389736"/>
                        <a:pt x="316087" y="389801"/>
                      </a:cubicBezTo>
                      <a:cubicBezTo>
                        <a:pt x="323901" y="391876"/>
                        <a:pt x="331649" y="387113"/>
                        <a:pt x="337923" y="382923"/>
                      </a:cubicBezTo>
                      <a:cubicBezTo>
                        <a:pt x="342776" y="380157"/>
                        <a:pt x="343741" y="375876"/>
                        <a:pt x="342880" y="371465"/>
                      </a:cubicBezTo>
                      <a:cubicBezTo>
                        <a:pt x="343506" y="372235"/>
                        <a:pt x="344472" y="372757"/>
                        <a:pt x="345737" y="372757"/>
                      </a:cubicBezTo>
                      <a:cubicBezTo>
                        <a:pt x="347863" y="372601"/>
                        <a:pt x="350120" y="372862"/>
                        <a:pt x="350681" y="375276"/>
                      </a:cubicBezTo>
                      <a:cubicBezTo>
                        <a:pt x="351294" y="378003"/>
                        <a:pt x="352507" y="380992"/>
                        <a:pt x="351764" y="383772"/>
                      </a:cubicBezTo>
                      <a:cubicBezTo>
                        <a:pt x="348620" y="392633"/>
                        <a:pt x="322740" y="406832"/>
                        <a:pt x="317183" y="395413"/>
                      </a:cubicBezTo>
                      <a:close/>
                      <a:moveTo>
                        <a:pt x="463659" y="616799"/>
                      </a:moveTo>
                      <a:cubicBezTo>
                        <a:pt x="460019" y="611579"/>
                        <a:pt x="456224" y="606124"/>
                        <a:pt x="452375" y="600995"/>
                      </a:cubicBezTo>
                      <a:cubicBezTo>
                        <a:pt x="441353" y="586470"/>
                        <a:pt x="430630" y="571997"/>
                        <a:pt x="420208" y="557002"/>
                      </a:cubicBezTo>
                      <a:cubicBezTo>
                        <a:pt x="409381" y="542164"/>
                        <a:pt x="399441" y="526556"/>
                        <a:pt x="389932" y="510804"/>
                      </a:cubicBezTo>
                      <a:cubicBezTo>
                        <a:pt x="382418" y="498223"/>
                        <a:pt x="373704" y="486465"/>
                        <a:pt x="365460" y="474393"/>
                      </a:cubicBezTo>
                      <a:cubicBezTo>
                        <a:pt x="359329" y="465597"/>
                        <a:pt x="353185" y="456619"/>
                        <a:pt x="346754" y="447927"/>
                      </a:cubicBezTo>
                      <a:cubicBezTo>
                        <a:pt x="337571" y="435556"/>
                        <a:pt x="327396" y="423145"/>
                        <a:pt x="323314" y="407876"/>
                      </a:cubicBezTo>
                      <a:cubicBezTo>
                        <a:pt x="323809" y="407719"/>
                        <a:pt x="323692" y="407027"/>
                        <a:pt x="323261" y="406936"/>
                      </a:cubicBezTo>
                      <a:cubicBezTo>
                        <a:pt x="323196" y="406845"/>
                        <a:pt x="323144" y="406753"/>
                        <a:pt x="323092" y="406649"/>
                      </a:cubicBezTo>
                      <a:cubicBezTo>
                        <a:pt x="323548" y="406701"/>
                        <a:pt x="323992" y="406753"/>
                        <a:pt x="324448" y="406766"/>
                      </a:cubicBezTo>
                      <a:cubicBezTo>
                        <a:pt x="336841" y="406519"/>
                        <a:pt x="350694" y="400346"/>
                        <a:pt x="357334" y="389488"/>
                      </a:cubicBezTo>
                      <a:cubicBezTo>
                        <a:pt x="357464" y="389618"/>
                        <a:pt x="357607" y="389736"/>
                        <a:pt x="357764" y="389840"/>
                      </a:cubicBezTo>
                      <a:cubicBezTo>
                        <a:pt x="365734" y="396013"/>
                        <a:pt x="373587" y="402538"/>
                        <a:pt x="379144" y="411073"/>
                      </a:cubicBezTo>
                      <a:cubicBezTo>
                        <a:pt x="386279" y="420861"/>
                        <a:pt x="393101" y="429905"/>
                        <a:pt x="399506" y="440410"/>
                      </a:cubicBezTo>
                      <a:cubicBezTo>
                        <a:pt x="409550" y="456867"/>
                        <a:pt x="421395" y="472123"/>
                        <a:pt x="431452" y="488605"/>
                      </a:cubicBezTo>
                      <a:cubicBezTo>
                        <a:pt x="441862" y="503522"/>
                        <a:pt x="453393" y="517603"/>
                        <a:pt x="464194" y="532233"/>
                      </a:cubicBezTo>
                      <a:cubicBezTo>
                        <a:pt x="470390" y="541185"/>
                        <a:pt x="476038" y="550555"/>
                        <a:pt x="481973" y="559678"/>
                      </a:cubicBezTo>
                      <a:cubicBezTo>
                        <a:pt x="490452" y="573067"/>
                        <a:pt x="499622" y="586287"/>
                        <a:pt x="504266" y="601661"/>
                      </a:cubicBezTo>
                      <a:cubicBezTo>
                        <a:pt x="504892" y="605680"/>
                        <a:pt x="507697" y="611200"/>
                        <a:pt x="505479" y="615050"/>
                      </a:cubicBezTo>
                      <a:cubicBezTo>
                        <a:pt x="497574" y="622293"/>
                        <a:pt x="486604" y="628779"/>
                        <a:pt x="475542" y="627761"/>
                      </a:cubicBezTo>
                      <a:cubicBezTo>
                        <a:pt x="469685" y="627017"/>
                        <a:pt x="466998" y="620975"/>
                        <a:pt x="463659" y="616799"/>
                      </a:cubicBezTo>
                      <a:close/>
                      <a:moveTo>
                        <a:pt x="513893" y="633751"/>
                      </a:moveTo>
                      <a:cubicBezTo>
                        <a:pt x="511375" y="639755"/>
                        <a:pt x="505479" y="643278"/>
                        <a:pt x="499257" y="644374"/>
                      </a:cubicBezTo>
                      <a:cubicBezTo>
                        <a:pt x="490204" y="646802"/>
                        <a:pt x="479508" y="645210"/>
                        <a:pt x="475529" y="635552"/>
                      </a:cubicBezTo>
                      <a:cubicBezTo>
                        <a:pt x="488326" y="636714"/>
                        <a:pt x="500927" y="629445"/>
                        <a:pt x="510319" y="621314"/>
                      </a:cubicBezTo>
                      <a:cubicBezTo>
                        <a:pt x="511675" y="620127"/>
                        <a:pt x="512589" y="618665"/>
                        <a:pt x="513176" y="617034"/>
                      </a:cubicBezTo>
                      <a:cubicBezTo>
                        <a:pt x="513736" y="617765"/>
                        <a:pt x="514363" y="618509"/>
                        <a:pt x="514832" y="619265"/>
                      </a:cubicBezTo>
                      <a:cubicBezTo>
                        <a:pt x="517493" y="623924"/>
                        <a:pt x="516124" y="629223"/>
                        <a:pt x="513893" y="63375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9" name="Google Shape;349;p12"/>
              <p:cNvSpPr/>
              <p:nvPr/>
            </p:nvSpPr>
            <p:spPr>
              <a:xfrm>
                <a:off x="1247337" y="3638832"/>
                <a:ext cx="347818" cy="335356"/>
              </a:xfrm>
              <a:custGeom>
                <a:rect b="b" l="l" r="r" t="t"/>
                <a:pathLst>
                  <a:path extrusionOk="0" h="335356" w="347818">
                    <a:moveTo>
                      <a:pt x="298807" y="245915"/>
                    </a:moveTo>
                    <a:cubicBezTo>
                      <a:pt x="319313" y="216552"/>
                      <a:pt x="321595" y="196115"/>
                      <a:pt x="321217" y="161140"/>
                    </a:cubicBezTo>
                    <a:cubicBezTo>
                      <a:pt x="321491" y="142726"/>
                      <a:pt x="318673" y="124377"/>
                      <a:pt x="314356" y="106498"/>
                    </a:cubicBezTo>
                    <a:cubicBezTo>
                      <a:pt x="310351" y="90642"/>
                      <a:pt x="305107" y="74890"/>
                      <a:pt x="295311" y="61579"/>
                    </a:cubicBezTo>
                    <a:cubicBezTo>
                      <a:pt x="287354" y="49050"/>
                      <a:pt x="276031" y="38480"/>
                      <a:pt x="262256" y="32737"/>
                    </a:cubicBezTo>
                    <a:cubicBezTo>
                      <a:pt x="258786" y="31654"/>
                      <a:pt x="255134" y="28666"/>
                      <a:pt x="251416" y="29566"/>
                    </a:cubicBezTo>
                    <a:cubicBezTo>
                      <a:pt x="228001" y="21318"/>
                      <a:pt x="203139" y="18317"/>
                      <a:pt x="178406" y="19230"/>
                    </a:cubicBezTo>
                    <a:cubicBezTo>
                      <a:pt x="162714" y="19844"/>
                      <a:pt x="146865" y="21893"/>
                      <a:pt x="132333" y="28196"/>
                    </a:cubicBezTo>
                    <a:cubicBezTo>
                      <a:pt x="118389" y="34956"/>
                      <a:pt x="103649" y="40502"/>
                      <a:pt x="91152" y="49807"/>
                    </a:cubicBezTo>
                    <a:cubicBezTo>
                      <a:pt x="80990" y="57220"/>
                      <a:pt x="71351" y="65402"/>
                      <a:pt x="63433" y="75203"/>
                    </a:cubicBezTo>
                    <a:cubicBezTo>
                      <a:pt x="55515" y="84704"/>
                      <a:pt x="46462" y="93539"/>
                      <a:pt x="40905" y="104736"/>
                    </a:cubicBezTo>
                    <a:cubicBezTo>
                      <a:pt x="27873" y="129454"/>
                      <a:pt x="22186" y="158347"/>
                      <a:pt x="27847" y="185923"/>
                    </a:cubicBezTo>
                    <a:cubicBezTo>
                      <a:pt x="29204" y="201048"/>
                      <a:pt x="32909" y="216108"/>
                      <a:pt x="40448" y="229393"/>
                    </a:cubicBezTo>
                    <a:cubicBezTo>
                      <a:pt x="48810" y="242365"/>
                      <a:pt x="59532" y="253928"/>
                      <a:pt x="71077" y="264120"/>
                    </a:cubicBezTo>
                    <a:cubicBezTo>
                      <a:pt x="78264" y="270032"/>
                      <a:pt x="86756" y="273843"/>
                      <a:pt x="94583" y="278750"/>
                    </a:cubicBezTo>
                    <a:cubicBezTo>
                      <a:pt x="109871" y="288642"/>
                      <a:pt x="127089" y="295337"/>
                      <a:pt x="144621" y="300048"/>
                    </a:cubicBezTo>
                    <a:cubicBezTo>
                      <a:pt x="164305" y="305699"/>
                      <a:pt x="184498" y="309849"/>
                      <a:pt x="205043" y="310071"/>
                    </a:cubicBezTo>
                    <a:cubicBezTo>
                      <a:pt x="217109" y="310227"/>
                      <a:pt x="229071" y="306886"/>
                      <a:pt x="240302" y="302697"/>
                    </a:cubicBezTo>
                    <a:cubicBezTo>
                      <a:pt x="248977" y="299291"/>
                      <a:pt x="256112" y="293223"/>
                      <a:pt x="263143" y="287285"/>
                    </a:cubicBezTo>
                    <a:cubicBezTo>
                      <a:pt x="273109" y="279702"/>
                      <a:pt x="282984" y="271611"/>
                      <a:pt x="289702" y="260858"/>
                    </a:cubicBezTo>
                    <a:cubicBezTo>
                      <a:pt x="292715" y="255872"/>
                      <a:pt x="295572" y="250783"/>
                      <a:pt x="298807" y="245915"/>
                    </a:cubicBezTo>
                    <a:close/>
                    <a:moveTo>
                      <a:pt x="347502" y="131450"/>
                    </a:moveTo>
                    <a:cubicBezTo>
                      <a:pt x="348154" y="144462"/>
                      <a:pt x="347697" y="157525"/>
                      <a:pt x="347045" y="170536"/>
                    </a:cubicBezTo>
                    <a:cubicBezTo>
                      <a:pt x="346158" y="180598"/>
                      <a:pt x="343471" y="191299"/>
                      <a:pt x="341566" y="201348"/>
                    </a:cubicBezTo>
                    <a:cubicBezTo>
                      <a:pt x="338958" y="217583"/>
                      <a:pt x="334196" y="233413"/>
                      <a:pt x="327087" y="248238"/>
                    </a:cubicBezTo>
                    <a:cubicBezTo>
                      <a:pt x="314760" y="272133"/>
                      <a:pt x="297867" y="293536"/>
                      <a:pt x="277296" y="310867"/>
                    </a:cubicBezTo>
                    <a:cubicBezTo>
                      <a:pt x="268752" y="317105"/>
                      <a:pt x="259517" y="321216"/>
                      <a:pt x="249916" y="325835"/>
                    </a:cubicBezTo>
                    <a:cubicBezTo>
                      <a:pt x="231471" y="333522"/>
                      <a:pt x="211031" y="336002"/>
                      <a:pt x="191151" y="335219"/>
                    </a:cubicBezTo>
                    <a:cubicBezTo>
                      <a:pt x="163131" y="333901"/>
                      <a:pt x="135568" y="327075"/>
                      <a:pt x="109662" y="316439"/>
                    </a:cubicBezTo>
                    <a:cubicBezTo>
                      <a:pt x="92339" y="310214"/>
                      <a:pt x="76738" y="300505"/>
                      <a:pt x="62011" y="289582"/>
                    </a:cubicBezTo>
                    <a:cubicBezTo>
                      <a:pt x="52240" y="283330"/>
                      <a:pt x="43409" y="275800"/>
                      <a:pt x="35544" y="267279"/>
                    </a:cubicBezTo>
                    <a:cubicBezTo>
                      <a:pt x="28252" y="259983"/>
                      <a:pt x="20516" y="252897"/>
                      <a:pt x="15494" y="243762"/>
                    </a:cubicBezTo>
                    <a:cubicBezTo>
                      <a:pt x="-2468" y="212728"/>
                      <a:pt x="-2298" y="175978"/>
                      <a:pt x="3467" y="141551"/>
                    </a:cubicBezTo>
                    <a:cubicBezTo>
                      <a:pt x="9363" y="115333"/>
                      <a:pt x="17060" y="88723"/>
                      <a:pt x="31943" y="66068"/>
                    </a:cubicBezTo>
                    <a:cubicBezTo>
                      <a:pt x="47114" y="41037"/>
                      <a:pt x="68872" y="18982"/>
                      <a:pt x="97087" y="9429"/>
                    </a:cubicBezTo>
                    <a:cubicBezTo>
                      <a:pt x="115819" y="2239"/>
                      <a:pt x="135960" y="-163"/>
                      <a:pt x="155931" y="151"/>
                    </a:cubicBezTo>
                    <a:cubicBezTo>
                      <a:pt x="176971" y="203"/>
                      <a:pt x="198143" y="-893"/>
                      <a:pt x="219027" y="2147"/>
                    </a:cubicBezTo>
                    <a:cubicBezTo>
                      <a:pt x="221023" y="4614"/>
                      <a:pt x="224858" y="4275"/>
                      <a:pt x="227701" y="5227"/>
                    </a:cubicBezTo>
                    <a:cubicBezTo>
                      <a:pt x="234419" y="6102"/>
                      <a:pt x="241189" y="6585"/>
                      <a:pt x="247920" y="7511"/>
                    </a:cubicBezTo>
                    <a:cubicBezTo>
                      <a:pt x="261030" y="10643"/>
                      <a:pt x="272679" y="17795"/>
                      <a:pt x="284145" y="24646"/>
                    </a:cubicBezTo>
                    <a:cubicBezTo>
                      <a:pt x="290250" y="28783"/>
                      <a:pt x="296380" y="32985"/>
                      <a:pt x="301963" y="37814"/>
                    </a:cubicBezTo>
                    <a:cubicBezTo>
                      <a:pt x="309047" y="44065"/>
                      <a:pt x="314434" y="51882"/>
                      <a:pt x="319573" y="59726"/>
                    </a:cubicBezTo>
                    <a:cubicBezTo>
                      <a:pt x="334157" y="80932"/>
                      <a:pt x="345558" y="105402"/>
                      <a:pt x="347502" y="1314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2"/>
              <p:cNvSpPr/>
              <p:nvPr/>
            </p:nvSpPr>
            <p:spPr>
              <a:xfrm>
                <a:off x="1521607" y="3950103"/>
                <a:ext cx="53341" cy="64429"/>
              </a:xfrm>
              <a:custGeom>
                <a:rect b="b" l="l" r="r" t="t"/>
                <a:pathLst>
                  <a:path extrusionOk="0" h="64429" w="53341">
                    <a:moveTo>
                      <a:pt x="51552" y="50622"/>
                    </a:moveTo>
                    <a:cubicBezTo>
                      <a:pt x="52908" y="53245"/>
                      <a:pt x="54930" y="57004"/>
                      <a:pt x="51252" y="58622"/>
                    </a:cubicBezTo>
                    <a:cubicBezTo>
                      <a:pt x="46790" y="61363"/>
                      <a:pt x="41716" y="65187"/>
                      <a:pt x="36224" y="64299"/>
                    </a:cubicBezTo>
                    <a:cubicBezTo>
                      <a:pt x="22332" y="48130"/>
                      <a:pt x="10892" y="29363"/>
                      <a:pt x="0" y="10923"/>
                    </a:cubicBezTo>
                    <a:cubicBezTo>
                      <a:pt x="3326" y="8992"/>
                      <a:pt x="6535" y="6878"/>
                      <a:pt x="9496" y="4411"/>
                    </a:cubicBezTo>
                    <a:cubicBezTo>
                      <a:pt x="11127" y="2962"/>
                      <a:pt x="12757" y="1501"/>
                      <a:pt x="14362" y="0"/>
                    </a:cubicBezTo>
                    <a:cubicBezTo>
                      <a:pt x="16071" y="3015"/>
                      <a:pt x="19501" y="6173"/>
                      <a:pt x="20754" y="8274"/>
                    </a:cubicBezTo>
                    <a:cubicBezTo>
                      <a:pt x="28659" y="18832"/>
                      <a:pt x="36864" y="29155"/>
                      <a:pt x="44690" y="39764"/>
                    </a:cubicBezTo>
                    <a:cubicBezTo>
                      <a:pt x="46921" y="43001"/>
                      <a:pt x="49373" y="46733"/>
                      <a:pt x="51552" y="506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2"/>
              <p:cNvSpPr/>
              <p:nvPr/>
            </p:nvSpPr>
            <p:spPr>
              <a:xfrm>
                <a:off x="1280585" y="3665471"/>
                <a:ext cx="280250" cy="275634"/>
              </a:xfrm>
              <a:custGeom>
                <a:rect b="b" l="l" r="r" t="t"/>
                <a:pathLst>
                  <a:path extrusionOk="0" h="275634" w="280250">
                    <a:moveTo>
                      <a:pt x="241400" y="133665"/>
                    </a:moveTo>
                    <a:cubicBezTo>
                      <a:pt x="249775" y="136419"/>
                      <a:pt x="249814" y="114951"/>
                      <a:pt x="249905" y="109731"/>
                    </a:cubicBezTo>
                    <a:cubicBezTo>
                      <a:pt x="249501" y="86906"/>
                      <a:pt x="241883" y="62971"/>
                      <a:pt x="224612" y="47389"/>
                    </a:cubicBezTo>
                    <a:cubicBezTo>
                      <a:pt x="223568" y="46593"/>
                      <a:pt x="221520" y="46867"/>
                      <a:pt x="221533" y="48394"/>
                    </a:cubicBezTo>
                    <a:cubicBezTo>
                      <a:pt x="221651" y="49973"/>
                      <a:pt x="222968" y="51265"/>
                      <a:pt x="223738" y="52609"/>
                    </a:cubicBezTo>
                    <a:cubicBezTo>
                      <a:pt x="229973" y="62110"/>
                      <a:pt x="236221" y="71937"/>
                      <a:pt x="239183" y="83030"/>
                    </a:cubicBezTo>
                    <a:cubicBezTo>
                      <a:pt x="242535" y="96837"/>
                      <a:pt x="244479" y="111806"/>
                      <a:pt x="240657" y="125704"/>
                    </a:cubicBezTo>
                    <a:cubicBezTo>
                      <a:pt x="239352" y="128523"/>
                      <a:pt x="237656" y="131864"/>
                      <a:pt x="241400" y="133665"/>
                    </a:cubicBezTo>
                    <a:close/>
                    <a:moveTo>
                      <a:pt x="273137" y="80224"/>
                    </a:moveTo>
                    <a:cubicBezTo>
                      <a:pt x="280455" y="107068"/>
                      <a:pt x="281290" y="135140"/>
                      <a:pt x="279359" y="162898"/>
                    </a:cubicBezTo>
                    <a:cubicBezTo>
                      <a:pt x="277533" y="188777"/>
                      <a:pt x="266198" y="203563"/>
                      <a:pt x="253075" y="224561"/>
                    </a:cubicBezTo>
                    <a:cubicBezTo>
                      <a:pt x="246840" y="236737"/>
                      <a:pt x="236574" y="245898"/>
                      <a:pt x="225773" y="253950"/>
                    </a:cubicBezTo>
                    <a:cubicBezTo>
                      <a:pt x="219864" y="258792"/>
                      <a:pt x="214176" y="263973"/>
                      <a:pt x="207276" y="267379"/>
                    </a:cubicBezTo>
                    <a:cubicBezTo>
                      <a:pt x="195588" y="272560"/>
                      <a:pt x="182648" y="276018"/>
                      <a:pt x="169799" y="275601"/>
                    </a:cubicBezTo>
                    <a:cubicBezTo>
                      <a:pt x="151328" y="275105"/>
                      <a:pt x="133144" y="271529"/>
                      <a:pt x="115417" y="266400"/>
                    </a:cubicBezTo>
                    <a:cubicBezTo>
                      <a:pt x="96711" y="261689"/>
                      <a:pt x="78501" y="254329"/>
                      <a:pt x="62365" y="243562"/>
                    </a:cubicBezTo>
                    <a:cubicBezTo>
                      <a:pt x="51695" y="237937"/>
                      <a:pt x="41259" y="231660"/>
                      <a:pt x="33302" y="222421"/>
                    </a:cubicBezTo>
                    <a:cubicBezTo>
                      <a:pt x="25593" y="214225"/>
                      <a:pt x="17596" y="205938"/>
                      <a:pt x="12340" y="195889"/>
                    </a:cubicBezTo>
                    <a:cubicBezTo>
                      <a:pt x="6117" y="183635"/>
                      <a:pt x="3365" y="170180"/>
                      <a:pt x="2008" y="156608"/>
                    </a:cubicBezTo>
                    <a:cubicBezTo>
                      <a:pt x="-3157" y="131538"/>
                      <a:pt x="2008" y="105267"/>
                      <a:pt x="13305" y="82547"/>
                    </a:cubicBezTo>
                    <a:cubicBezTo>
                      <a:pt x="16801" y="75343"/>
                      <a:pt x="21588" y="68961"/>
                      <a:pt x="26975" y="63076"/>
                    </a:cubicBezTo>
                    <a:cubicBezTo>
                      <a:pt x="33745" y="55480"/>
                      <a:pt x="40137" y="47480"/>
                      <a:pt x="47781" y="40720"/>
                    </a:cubicBezTo>
                    <a:cubicBezTo>
                      <a:pt x="57017" y="33112"/>
                      <a:pt x="66552" y="25712"/>
                      <a:pt x="77301" y="20349"/>
                    </a:cubicBezTo>
                    <a:cubicBezTo>
                      <a:pt x="87449" y="15807"/>
                      <a:pt x="97220" y="10391"/>
                      <a:pt x="107655" y="6515"/>
                    </a:cubicBezTo>
                    <a:cubicBezTo>
                      <a:pt x="121352" y="1752"/>
                      <a:pt x="135884" y="408"/>
                      <a:pt x="150311" y="68"/>
                    </a:cubicBezTo>
                    <a:cubicBezTo>
                      <a:pt x="172643" y="-506"/>
                      <a:pt x="194844" y="2548"/>
                      <a:pt x="216342" y="8616"/>
                    </a:cubicBezTo>
                    <a:cubicBezTo>
                      <a:pt x="216929" y="9543"/>
                      <a:pt x="217894" y="10065"/>
                      <a:pt x="218925" y="10365"/>
                    </a:cubicBezTo>
                    <a:cubicBezTo>
                      <a:pt x="222786" y="11905"/>
                      <a:pt x="226647" y="13458"/>
                      <a:pt x="230351" y="15350"/>
                    </a:cubicBezTo>
                    <a:cubicBezTo>
                      <a:pt x="240409" y="20440"/>
                      <a:pt x="249057" y="29171"/>
                      <a:pt x="255188" y="38645"/>
                    </a:cubicBezTo>
                    <a:cubicBezTo>
                      <a:pt x="264358" y="50965"/>
                      <a:pt x="269367" y="65516"/>
                      <a:pt x="273137" y="80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2"/>
              <p:cNvSpPr/>
              <p:nvPr/>
            </p:nvSpPr>
            <p:spPr>
              <a:xfrm>
                <a:off x="1554987" y="4003544"/>
                <a:ext cx="36583" cy="28167"/>
              </a:xfrm>
              <a:custGeom>
                <a:rect b="b" l="l" r="r" t="t"/>
                <a:pathLst>
                  <a:path extrusionOk="0" h="28167" w="36583">
                    <a:moveTo>
                      <a:pt x="35272" y="3785"/>
                    </a:moveTo>
                    <a:cubicBezTo>
                      <a:pt x="35885" y="6512"/>
                      <a:pt x="37085" y="9501"/>
                      <a:pt x="36355" y="12280"/>
                    </a:cubicBezTo>
                    <a:cubicBezTo>
                      <a:pt x="33198" y="21142"/>
                      <a:pt x="7331" y="35327"/>
                      <a:pt x="1774" y="23908"/>
                    </a:cubicBezTo>
                    <a:cubicBezTo>
                      <a:pt x="1017" y="22146"/>
                      <a:pt x="326" y="20071"/>
                      <a:pt x="0" y="18075"/>
                    </a:cubicBezTo>
                    <a:cubicBezTo>
                      <a:pt x="209" y="18153"/>
                      <a:pt x="444" y="18231"/>
                      <a:pt x="665" y="18310"/>
                    </a:cubicBezTo>
                    <a:cubicBezTo>
                      <a:pt x="8479" y="20385"/>
                      <a:pt x="16227" y="15621"/>
                      <a:pt x="22502" y="11432"/>
                    </a:cubicBezTo>
                    <a:cubicBezTo>
                      <a:pt x="27341" y="8678"/>
                      <a:pt x="28320" y="4398"/>
                      <a:pt x="27472" y="0"/>
                    </a:cubicBezTo>
                    <a:cubicBezTo>
                      <a:pt x="28098" y="757"/>
                      <a:pt x="29063" y="1266"/>
                      <a:pt x="30328" y="1266"/>
                    </a:cubicBezTo>
                    <a:cubicBezTo>
                      <a:pt x="32442" y="1122"/>
                      <a:pt x="34711" y="1370"/>
                      <a:pt x="35272" y="37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2"/>
              <p:cNvSpPr/>
              <p:nvPr/>
            </p:nvSpPr>
            <p:spPr>
              <a:xfrm>
                <a:off x="1715095" y="4249074"/>
                <a:ext cx="40771" cy="28356"/>
              </a:xfrm>
              <a:custGeom>
                <a:rect b="b" l="l" r="r" t="t"/>
                <a:pathLst>
                  <a:path extrusionOk="0" h="28356" w="40771">
                    <a:moveTo>
                      <a:pt x="39316" y="2232"/>
                    </a:moveTo>
                    <a:cubicBezTo>
                      <a:pt x="41964" y="6891"/>
                      <a:pt x="40607" y="12202"/>
                      <a:pt x="38364" y="16718"/>
                    </a:cubicBezTo>
                    <a:cubicBezTo>
                      <a:pt x="35846" y="22721"/>
                      <a:pt x="29950" y="26244"/>
                      <a:pt x="23728" y="27340"/>
                    </a:cubicBezTo>
                    <a:cubicBezTo>
                      <a:pt x="14675" y="29781"/>
                      <a:pt x="3992" y="28189"/>
                      <a:pt x="0" y="18531"/>
                    </a:cubicBezTo>
                    <a:cubicBezTo>
                      <a:pt x="12784" y="19693"/>
                      <a:pt x="25398" y="12398"/>
                      <a:pt x="34790" y="4281"/>
                    </a:cubicBezTo>
                    <a:cubicBezTo>
                      <a:pt x="36133" y="3080"/>
                      <a:pt x="37059" y="1644"/>
                      <a:pt x="37659" y="0"/>
                    </a:cubicBezTo>
                    <a:cubicBezTo>
                      <a:pt x="38233" y="731"/>
                      <a:pt x="38846" y="1462"/>
                      <a:pt x="39316" y="22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2"/>
              <p:cNvSpPr/>
              <p:nvPr/>
            </p:nvSpPr>
            <p:spPr>
              <a:xfrm>
                <a:off x="1562670" y="4021528"/>
                <a:ext cx="183227" cy="238376"/>
              </a:xfrm>
              <a:custGeom>
                <a:rect b="b" l="l" r="r" t="t"/>
                <a:pathLst>
                  <a:path extrusionOk="0" h="238376" w="183227">
                    <a:moveTo>
                      <a:pt x="181174" y="212173"/>
                    </a:moveTo>
                    <a:cubicBezTo>
                      <a:pt x="181801" y="216179"/>
                      <a:pt x="184605" y="221726"/>
                      <a:pt x="182388" y="225562"/>
                    </a:cubicBezTo>
                    <a:cubicBezTo>
                      <a:pt x="174483" y="232805"/>
                      <a:pt x="163512" y="239278"/>
                      <a:pt x="152451" y="238274"/>
                    </a:cubicBezTo>
                    <a:cubicBezTo>
                      <a:pt x="146594" y="237517"/>
                      <a:pt x="143906" y="231474"/>
                      <a:pt x="140567" y="227298"/>
                    </a:cubicBezTo>
                    <a:cubicBezTo>
                      <a:pt x="136928" y="222078"/>
                      <a:pt x="133145" y="216623"/>
                      <a:pt x="129284" y="211494"/>
                    </a:cubicBezTo>
                    <a:cubicBezTo>
                      <a:pt x="118261" y="196969"/>
                      <a:pt x="107552" y="182496"/>
                      <a:pt x="97116" y="167501"/>
                    </a:cubicBezTo>
                    <a:cubicBezTo>
                      <a:pt x="86289" y="152663"/>
                      <a:pt x="76349" y="137055"/>
                      <a:pt x="66840" y="121303"/>
                    </a:cubicBezTo>
                    <a:cubicBezTo>
                      <a:pt x="59326" y="108723"/>
                      <a:pt x="50613" y="96964"/>
                      <a:pt x="42368" y="84893"/>
                    </a:cubicBezTo>
                    <a:cubicBezTo>
                      <a:pt x="36237" y="76097"/>
                      <a:pt x="30094" y="67118"/>
                      <a:pt x="23663" y="58426"/>
                    </a:cubicBezTo>
                    <a:cubicBezTo>
                      <a:pt x="14479" y="46055"/>
                      <a:pt x="4305" y="33657"/>
                      <a:pt x="222" y="18375"/>
                    </a:cubicBezTo>
                    <a:cubicBezTo>
                      <a:pt x="717" y="18218"/>
                      <a:pt x="600" y="17540"/>
                      <a:pt x="170" y="17435"/>
                    </a:cubicBezTo>
                    <a:cubicBezTo>
                      <a:pt x="104" y="17357"/>
                      <a:pt x="52" y="17266"/>
                      <a:pt x="0" y="17161"/>
                    </a:cubicBezTo>
                    <a:cubicBezTo>
                      <a:pt x="444" y="17226"/>
                      <a:pt x="900" y="17253"/>
                      <a:pt x="1357" y="17266"/>
                    </a:cubicBezTo>
                    <a:cubicBezTo>
                      <a:pt x="13749" y="17005"/>
                      <a:pt x="27615" y="10858"/>
                      <a:pt x="34268" y="0"/>
                    </a:cubicBezTo>
                    <a:cubicBezTo>
                      <a:pt x="34385" y="117"/>
                      <a:pt x="34529" y="235"/>
                      <a:pt x="34685" y="339"/>
                    </a:cubicBezTo>
                    <a:cubicBezTo>
                      <a:pt x="42655" y="6525"/>
                      <a:pt x="50508" y="13037"/>
                      <a:pt x="56065" y="21572"/>
                    </a:cubicBezTo>
                    <a:cubicBezTo>
                      <a:pt x="63200" y="31360"/>
                      <a:pt x="70036" y="40404"/>
                      <a:pt x="76427" y="50909"/>
                    </a:cubicBezTo>
                    <a:cubicBezTo>
                      <a:pt x="86485" y="67366"/>
                      <a:pt x="98316" y="82622"/>
                      <a:pt x="108373" y="99104"/>
                    </a:cubicBezTo>
                    <a:cubicBezTo>
                      <a:pt x="118796" y="114034"/>
                      <a:pt x="130314" y="128115"/>
                      <a:pt x="141115" y="142732"/>
                    </a:cubicBezTo>
                    <a:cubicBezTo>
                      <a:pt x="147311" y="151684"/>
                      <a:pt x="152959" y="161055"/>
                      <a:pt x="158894" y="170177"/>
                    </a:cubicBezTo>
                    <a:cubicBezTo>
                      <a:pt x="167347" y="183593"/>
                      <a:pt x="176518" y="196812"/>
                      <a:pt x="181174" y="212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" name="Google Shape;355;p12"/>
          <p:cNvGrpSpPr/>
          <p:nvPr/>
        </p:nvGrpSpPr>
        <p:grpSpPr>
          <a:xfrm>
            <a:off x="3417800" y="1816020"/>
            <a:ext cx="262064" cy="326247"/>
            <a:chOff x="3417800" y="1816020"/>
            <a:chExt cx="262064" cy="326247"/>
          </a:xfrm>
        </p:grpSpPr>
        <p:sp>
          <p:nvSpPr>
            <p:cNvPr id="356" name="Google Shape;356;p12"/>
            <p:cNvSpPr/>
            <p:nvPr/>
          </p:nvSpPr>
          <p:spPr>
            <a:xfrm>
              <a:off x="3417800" y="1816020"/>
              <a:ext cx="262064" cy="326247"/>
            </a:xfrm>
            <a:custGeom>
              <a:rect b="b" l="l" r="r" t="t"/>
              <a:pathLst>
                <a:path extrusionOk="0" h="652493" w="524127">
                  <a:moveTo>
                    <a:pt x="523833" y="621823"/>
                  </a:moveTo>
                  <a:cubicBezTo>
                    <a:pt x="523102" y="617608"/>
                    <a:pt x="519215" y="608107"/>
                    <a:pt x="514023" y="610457"/>
                  </a:cubicBezTo>
                  <a:cubicBezTo>
                    <a:pt x="513671" y="602966"/>
                    <a:pt x="509954" y="594248"/>
                    <a:pt x="507827" y="588793"/>
                  </a:cubicBezTo>
                  <a:cubicBezTo>
                    <a:pt x="502310" y="576813"/>
                    <a:pt x="495226" y="565642"/>
                    <a:pt x="488000" y="554653"/>
                  </a:cubicBezTo>
                  <a:cubicBezTo>
                    <a:pt x="480864" y="543573"/>
                    <a:pt x="474120" y="532220"/>
                    <a:pt x="466137" y="521701"/>
                  </a:cubicBezTo>
                  <a:cubicBezTo>
                    <a:pt x="454202" y="506132"/>
                    <a:pt x="441705" y="490889"/>
                    <a:pt x="431439" y="474145"/>
                  </a:cubicBezTo>
                  <a:cubicBezTo>
                    <a:pt x="425934" y="465271"/>
                    <a:pt x="419712" y="456880"/>
                    <a:pt x="413712" y="448345"/>
                  </a:cubicBezTo>
                  <a:cubicBezTo>
                    <a:pt x="404646" y="433585"/>
                    <a:pt x="395058" y="419099"/>
                    <a:pt x="384570" y="405292"/>
                  </a:cubicBezTo>
                  <a:cubicBezTo>
                    <a:pt x="379431" y="397736"/>
                    <a:pt x="372687" y="391484"/>
                    <a:pt x="365395" y="386029"/>
                  </a:cubicBezTo>
                  <a:cubicBezTo>
                    <a:pt x="363764" y="384633"/>
                    <a:pt x="361938" y="382767"/>
                    <a:pt x="359681" y="382963"/>
                  </a:cubicBezTo>
                  <a:cubicBezTo>
                    <a:pt x="360060" y="373984"/>
                    <a:pt x="356016" y="363152"/>
                    <a:pt x="345189" y="365253"/>
                  </a:cubicBezTo>
                  <a:cubicBezTo>
                    <a:pt x="343245" y="365540"/>
                    <a:pt x="342228" y="366937"/>
                    <a:pt x="342032" y="368451"/>
                  </a:cubicBezTo>
                  <a:cubicBezTo>
                    <a:pt x="341002" y="365580"/>
                    <a:pt x="339384" y="362787"/>
                    <a:pt x="337767" y="360464"/>
                  </a:cubicBezTo>
                  <a:cubicBezTo>
                    <a:pt x="331740" y="350598"/>
                    <a:pt x="324174" y="341828"/>
                    <a:pt x="317261" y="332575"/>
                  </a:cubicBezTo>
                  <a:cubicBezTo>
                    <a:pt x="313452" y="327420"/>
                    <a:pt x="309578" y="322305"/>
                    <a:pt x="305573" y="317293"/>
                  </a:cubicBezTo>
                  <a:cubicBezTo>
                    <a:pt x="304556" y="315949"/>
                    <a:pt x="303343" y="314018"/>
                    <a:pt x="301908" y="312752"/>
                  </a:cubicBezTo>
                  <a:cubicBezTo>
                    <a:pt x="320366" y="294468"/>
                    <a:pt x="335967" y="273118"/>
                    <a:pt x="345959" y="249079"/>
                  </a:cubicBezTo>
                  <a:cubicBezTo>
                    <a:pt x="351946" y="234932"/>
                    <a:pt x="355299" y="219977"/>
                    <a:pt x="357894" y="204904"/>
                  </a:cubicBezTo>
                  <a:cubicBezTo>
                    <a:pt x="360412" y="193236"/>
                    <a:pt x="363021" y="180434"/>
                    <a:pt x="363034" y="168258"/>
                  </a:cubicBezTo>
                  <a:cubicBezTo>
                    <a:pt x="363399" y="152950"/>
                    <a:pt x="364247" y="137433"/>
                    <a:pt x="360751" y="122399"/>
                  </a:cubicBezTo>
                  <a:cubicBezTo>
                    <a:pt x="357086" y="103241"/>
                    <a:pt x="348855" y="85127"/>
                    <a:pt x="338041" y="68984"/>
                  </a:cubicBezTo>
                  <a:cubicBezTo>
                    <a:pt x="331023" y="57852"/>
                    <a:pt x="323953" y="46433"/>
                    <a:pt x="313765" y="37898"/>
                  </a:cubicBezTo>
                  <a:cubicBezTo>
                    <a:pt x="296846" y="24508"/>
                    <a:pt x="277984" y="12019"/>
                    <a:pt x="256865" y="6629"/>
                  </a:cubicBezTo>
                  <a:cubicBezTo>
                    <a:pt x="249925" y="5664"/>
                    <a:pt x="243364" y="5233"/>
                    <a:pt x="236359" y="4293"/>
                  </a:cubicBezTo>
                  <a:cubicBezTo>
                    <a:pt x="233672" y="3967"/>
                    <a:pt x="230672" y="2023"/>
                    <a:pt x="228063" y="3380"/>
                  </a:cubicBezTo>
                  <a:cubicBezTo>
                    <a:pt x="206161" y="-548"/>
                    <a:pt x="183816" y="365"/>
                    <a:pt x="161667" y="52"/>
                  </a:cubicBezTo>
                  <a:cubicBezTo>
                    <a:pt x="139948" y="-457"/>
                    <a:pt x="118059" y="2740"/>
                    <a:pt x="97879" y="11001"/>
                  </a:cubicBezTo>
                  <a:cubicBezTo>
                    <a:pt x="70056" y="21507"/>
                    <a:pt x="48571" y="43732"/>
                    <a:pt x="33283" y="68710"/>
                  </a:cubicBezTo>
                  <a:cubicBezTo>
                    <a:pt x="22339" y="84840"/>
                    <a:pt x="15621" y="103267"/>
                    <a:pt x="10038" y="121825"/>
                  </a:cubicBezTo>
                  <a:cubicBezTo>
                    <a:pt x="6620" y="133048"/>
                    <a:pt x="3698" y="144428"/>
                    <a:pt x="2185" y="156069"/>
                  </a:cubicBezTo>
                  <a:cubicBezTo>
                    <a:pt x="-2315" y="190170"/>
                    <a:pt x="-945" y="224283"/>
                    <a:pt x="16678" y="254730"/>
                  </a:cubicBezTo>
                  <a:cubicBezTo>
                    <a:pt x="21047" y="262456"/>
                    <a:pt x="27022" y="269033"/>
                    <a:pt x="33374" y="275154"/>
                  </a:cubicBezTo>
                  <a:cubicBezTo>
                    <a:pt x="39049" y="280700"/>
                    <a:pt x="44358" y="286612"/>
                    <a:pt x="50371" y="291780"/>
                  </a:cubicBezTo>
                  <a:cubicBezTo>
                    <a:pt x="56268" y="296843"/>
                    <a:pt x="62881" y="300980"/>
                    <a:pt x="69208" y="305457"/>
                  </a:cubicBezTo>
                  <a:cubicBezTo>
                    <a:pt x="81678" y="314827"/>
                    <a:pt x="95101" y="322774"/>
                    <a:pt x="109632" y="328517"/>
                  </a:cubicBezTo>
                  <a:cubicBezTo>
                    <a:pt x="138487" y="340679"/>
                    <a:pt x="169219" y="348784"/>
                    <a:pt x="200604" y="349867"/>
                  </a:cubicBezTo>
                  <a:cubicBezTo>
                    <a:pt x="223628" y="350519"/>
                    <a:pt x="247395" y="346983"/>
                    <a:pt x="268018" y="336321"/>
                  </a:cubicBezTo>
                  <a:cubicBezTo>
                    <a:pt x="271136" y="334728"/>
                    <a:pt x="274306" y="333175"/>
                    <a:pt x="277423" y="331531"/>
                  </a:cubicBezTo>
                  <a:cubicBezTo>
                    <a:pt x="283280" y="344960"/>
                    <a:pt x="291589" y="357449"/>
                    <a:pt x="299442" y="369756"/>
                  </a:cubicBezTo>
                  <a:cubicBezTo>
                    <a:pt x="302925" y="375276"/>
                    <a:pt x="306799" y="380535"/>
                    <a:pt x="310752" y="385742"/>
                  </a:cubicBezTo>
                  <a:cubicBezTo>
                    <a:pt x="311130" y="386303"/>
                    <a:pt x="311561" y="386839"/>
                    <a:pt x="312030" y="387321"/>
                  </a:cubicBezTo>
                  <a:cubicBezTo>
                    <a:pt x="309878" y="389879"/>
                    <a:pt x="311861" y="395021"/>
                    <a:pt x="312448" y="397957"/>
                  </a:cubicBezTo>
                  <a:cubicBezTo>
                    <a:pt x="313400" y="401677"/>
                    <a:pt x="316191" y="404391"/>
                    <a:pt x="319596" y="405775"/>
                  </a:cubicBezTo>
                  <a:cubicBezTo>
                    <a:pt x="317548" y="409690"/>
                    <a:pt x="321070" y="417285"/>
                    <a:pt x="322283" y="420952"/>
                  </a:cubicBezTo>
                  <a:cubicBezTo>
                    <a:pt x="327188" y="432319"/>
                    <a:pt x="334440" y="442420"/>
                    <a:pt x="341654" y="452404"/>
                  </a:cubicBezTo>
                  <a:cubicBezTo>
                    <a:pt x="350733" y="465689"/>
                    <a:pt x="359968" y="479888"/>
                    <a:pt x="369361" y="493134"/>
                  </a:cubicBezTo>
                  <a:cubicBezTo>
                    <a:pt x="381270" y="509877"/>
                    <a:pt x="390884" y="528135"/>
                    <a:pt x="402441" y="545113"/>
                  </a:cubicBezTo>
                  <a:cubicBezTo>
                    <a:pt x="412864" y="560004"/>
                    <a:pt x="423182" y="574973"/>
                    <a:pt x="434165" y="589680"/>
                  </a:cubicBezTo>
                  <a:cubicBezTo>
                    <a:pt x="440427" y="598241"/>
                    <a:pt x="446988" y="606581"/>
                    <a:pt x="453080" y="615259"/>
                  </a:cubicBezTo>
                  <a:cubicBezTo>
                    <a:pt x="458598" y="622293"/>
                    <a:pt x="462876" y="632446"/>
                    <a:pt x="472046" y="634978"/>
                  </a:cubicBezTo>
                  <a:cubicBezTo>
                    <a:pt x="471525" y="636557"/>
                    <a:pt x="471981" y="638476"/>
                    <a:pt x="472464" y="639989"/>
                  </a:cubicBezTo>
                  <a:cubicBezTo>
                    <a:pt x="474890" y="646958"/>
                    <a:pt x="481751" y="651670"/>
                    <a:pt x="488978" y="652361"/>
                  </a:cubicBezTo>
                  <a:cubicBezTo>
                    <a:pt x="499414" y="653131"/>
                    <a:pt x="511545" y="650652"/>
                    <a:pt x="518067" y="641764"/>
                  </a:cubicBezTo>
                  <a:cubicBezTo>
                    <a:pt x="521981" y="636022"/>
                    <a:pt x="525124" y="628884"/>
                    <a:pt x="523833" y="62182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" name="Google Shape;357;p12"/>
            <p:cNvGrpSpPr/>
            <p:nvPr/>
          </p:nvGrpSpPr>
          <p:grpSpPr>
            <a:xfrm>
              <a:off x="3417800" y="1816020"/>
              <a:ext cx="262064" cy="326247"/>
              <a:chOff x="6835601" y="3632040"/>
              <a:chExt cx="524127" cy="652493"/>
            </a:xfrm>
          </p:grpSpPr>
          <p:grpSp>
            <p:nvGrpSpPr>
              <p:cNvPr id="358" name="Google Shape;358;p12"/>
              <p:cNvGrpSpPr/>
              <p:nvPr/>
            </p:nvGrpSpPr>
            <p:grpSpPr>
              <a:xfrm>
                <a:off x="6835601" y="3632040"/>
                <a:ext cx="524127" cy="652493"/>
                <a:chOff x="6835601" y="3632040"/>
                <a:chExt cx="524127" cy="652493"/>
              </a:xfrm>
            </p:grpSpPr>
            <p:sp>
              <p:nvSpPr>
                <p:cNvPr id="359" name="Google Shape;359;p12"/>
                <p:cNvSpPr/>
                <p:nvPr/>
              </p:nvSpPr>
              <p:spPr>
                <a:xfrm>
                  <a:off x="6869040" y="3657904"/>
                  <a:ext cx="295597" cy="291003"/>
                </a:xfrm>
                <a:custGeom>
                  <a:rect b="b" l="l" r="r" t="t"/>
                  <a:pathLst>
                    <a:path extrusionOk="0" h="291003" w="295597">
                      <a:moveTo>
                        <a:pt x="264020" y="241785"/>
                      </a:moveTo>
                      <a:cubicBezTo>
                        <a:pt x="267047" y="236800"/>
                        <a:pt x="269904" y="231710"/>
                        <a:pt x="273152" y="226843"/>
                      </a:cubicBezTo>
                      <a:cubicBezTo>
                        <a:pt x="293657" y="197466"/>
                        <a:pt x="295940" y="177042"/>
                        <a:pt x="295562" y="142067"/>
                      </a:cubicBezTo>
                      <a:cubicBezTo>
                        <a:pt x="295836" y="123653"/>
                        <a:pt x="293005" y="105292"/>
                        <a:pt x="288701" y="87426"/>
                      </a:cubicBezTo>
                      <a:cubicBezTo>
                        <a:pt x="284683" y="71569"/>
                        <a:pt x="279452" y="55818"/>
                        <a:pt x="269656" y="42506"/>
                      </a:cubicBezTo>
                      <a:cubicBezTo>
                        <a:pt x="261699" y="29978"/>
                        <a:pt x="250376" y="19407"/>
                        <a:pt x="236601" y="13665"/>
                      </a:cubicBezTo>
                      <a:cubicBezTo>
                        <a:pt x="233131" y="12582"/>
                        <a:pt x="229492" y="9593"/>
                        <a:pt x="225761" y="10494"/>
                      </a:cubicBezTo>
                      <a:cubicBezTo>
                        <a:pt x="202346" y="2246"/>
                        <a:pt x="177484" y="-756"/>
                        <a:pt x="152738" y="158"/>
                      </a:cubicBezTo>
                      <a:cubicBezTo>
                        <a:pt x="137046" y="771"/>
                        <a:pt x="121197" y="2820"/>
                        <a:pt x="106665" y="9123"/>
                      </a:cubicBezTo>
                      <a:cubicBezTo>
                        <a:pt x="92721" y="15883"/>
                        <a:pt x="77980" y="21430"/>
                        <a:pt x="65484" y="30735"/>
                      </a:cubicBezTo>
                      <a:cubicBezTo>
                        <a:pt x="55322" y="38147"/>
                        <a:pt x="45695" y="46330"/>
                        <a:pt x="37764" y="56131"/>
                      </a:cubicBezTo>
                      <a:cubicBezTo>
                        <a:pt x="29833" y="65618"/>
                        <a:pt x="20794" y="74467"/>
                        <a:pt x="15237" y="85664"/>
                      </a:cubicBezTo>
                      <a:cubicBezTo>
                        <a:pt x="2205" y="110381"/>
                        <a:pt x="-3469" y="139275"/>
                        <a:pt x="2179" y="166850"/>
                      </a:cubicBezTo>
                      <a:cubicBezTo>
                        <a:pt x="3536" y="181975"/>
                        <a:pt x="7240" y="197036"/>
                        <a:pt x="14780" y="210321"/>
                      </a:cubicBezTo>
                      <a:cubicBezTo>
                        <a:pt x="23142" y="223280"/>
                        <a:pt x="33864" y="234855"/>
                        <a:pt x="45408" y="245048"/>
                      </a:cubicBezTo>
                      <a:cubicBezTo>
                        <a:pt x="52596" y="250960"/>
                        <a:pt x="61101" y="254770"/>
                        <a:pt x="68915" y="259677"/>
                      </a:cubicBezTo>
                      <a:cubicBezTo>
                        <a:pt x="84190" y="269569"/>
                        <a:pt x="101421" y="276264"/>
                        <a:pt x="118940" y="280975"/>
                      </a:cubicBezTo>
                      <a:cubicBezTo>
                        <a:pt x="138637" y="286626"/>
                        <a:pt x="158804" y="290789"/>
                        <a:pt x="179362" y="290998"/>
                      </a:cubicBezTo>
                      <a:cubicBezTo>
                        <a:pt x="191428" y="291155"/>
                        <a:pt x="203390" y="287814"/>
                        <a:pt x="214621" y="283625"/>
                      </a:cubicBezTo>
                      <a:cubicBezTo>
                        <a:pt x="223296" y="280205"/>
                        <a:pt x="230431" y="274137"/>
                        <a:pt x="237462" y="268199"/>
                      </a:cubicBezTo>
                      <a:cubicBezTo>
                        <a:pt x="247428" y="260630"/>
                        <a:pt x="257303" y="252526"/>
                        <a:pt x="264020" y="241785"/>
                      </a:cubicBezTo>
                      <a:close/>
                      <a:moveTo>
                        <a:pt x="233340" y="261530"/>
                      </a:moveTo>
                      <a:cubicBezTo>
                        <a:pt x="227444" y="266372"/>
                        <a:pt x="221743" y="271553"/>
                        <a:pt x="214843" y="274959"/>
                      </a:cubicBezTo>
                      <a:cubicBezTo>
                        <a:pt x="203155" y="280153"/>
                        <a:pt x="190215" y="283599"/>
                        <a:pt x="177353" y="283194"/>
                      </a:cubicBezTo>
                      <a:cubicBezTo>
                        <a:pt x="158882" y="282698"/>
                        <a:pt x="140698" y="279122"/>
                        <a:pt x="122971" y="273994"/>
                      </a:cubicBezTo>
                      <a:cubicBezTo>
                        <a:pt x="104265" y="269282"/>
                        <a:pt x="86055" y="261922"/>
                        <a:pt x="69919" y="251155"/>
                      </a:cubicBezTo>
                      <a:cubicBezTo>
                        <a:pt x="59249" y="245544"/>
                        <a:pt x="48813" y="239253"/>
                        <a:pt x="40856" y="230014"/>
                      </a:cubicBezTo>
                      <a:cubicBezTo>
                        <a:pt x="33147" y="221805"/>
                        <a:pt x="25150" y="213531"/>
                        <a:pt x="19894" y="203482"/>
                      </a:cubicBezTo>
                      <a:cubicBezTo>
                        <a:pt x="13671" y="191228"/>
                        <a:pt x="10919" y="177786"/>
                        <a:pt x="9562" y="164201"/>
                      </a:cubicBezTo>
                      <a:cubicBezTo>
                        <a:pt x="4410" y="139118"/>
                        <a:pt x="9562" y="112861"/>
                        <a:pt x="20859" y="90140"/>
                      </a:cubicBezTo>
                      <a:cubicBezTo>
                        <a:pt x="24355" y="82936"/>
                        <a:pt x="29142" y="76568"/>
                        <a:pt x="34529" y="70669"/>
                      </a:cubicBezTo>
                      <a:cubicBezTo>
                        <a:pt x="41299" y="63074"/>
                        <a:pt x="47691" y="55074"/>
                        <a:pt x="55335" y="48314"/>
                      </a:cubicBezTo>
                      <a:cubicBezTo>
                        <a:pt x="64571" y="40718"/>
                        <a:pt x="74106" y="33306"/>
                        <a:pt x="84855" y="27955"/>
                      </a:cubicBezTo>
                      <a:cubicBezTo>
                        <a:pt x="95003" y="23427"/>
                        <a:pt x="104774" y="17998"/>
                        <a:pt x="115196" y="14122"/>
                      </a:cubicBezTo>
                      <a:cubicBezTo>
                        <a:pt x="128893" y="9358"/>
                        <a:pt x="143425" y="8014"/>
                        <a:pt x="157852" y="7675"/>
                      </a:cubicBezTo>
                      <a:cubicBezTo>
                        <a:pt x="180184" y="7101"/>
                        <a:pt x="202385" y="10154"/>
                        <a:pt x="223883" y="16223"/>
                      </a:cubicBezTo>
                      <a:cubicBezTo>
                        <a:pt x="224470" y="17149"/>
                        <a:pt x="225435" y="17671"/>
                        <a:pt x="226479" y="17959"/>
                      </a:cubicBezTo>
                      <a:cubicBezTo>
                        <a:pt x="230340" y="19498"/>
                        <a:pt x="234201" y="21064"/>
                        <a:pt x="237905" y="22957"/>
                      </a:cubicBezTo>
                      <a:cubicBezTo>
                        <a:pt x="247963" y="28033"/>
                        <a:pt x="256611" y="36777"/>
                        <a:pt x="262742" y="46252"/>
                      </a:cubicBezTo>
                      <a:cubicBezTo>
                        <a:pt x="271912" y="58558"/>
                        <a:pt x="276921" y="73096"/>
                        <a:pt x="280691" y="87817"/>
                      </a:cubicBezTo>
                      <a:cubicBezTo>
                        <a:pt x="288009" y="114662"/>
                        <a:pt x="288844" y="142733"/>
                        <a:pt x="286914" y="170491"/>
                      </a:cubicBezTo>
                      <a:cubicBezTo>
                        <a:pt x="285087" y="196370"/>
                        <a:pt x="273752" y="211156"/>
                        <a:pt x="260629" y="232154"/>
                      </a:cubicBezTo>
                      <a:cubicBezTo>
                        <a:pt x="254420" y="244317"/>
                        <a:pt x="244154" y="253465"/>
                        <a:pt x="233340" y="2615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12"/>
                <p:cNvSpPr/>
                <p:nvPr/>
              </p:nvSpPr>
              <p:spPr>
                <a:xfrm>
                  <a:off x="7098153" y="3712412"/>
                  <a:ext cx="28358" cy="86951"/>
                </a:xfrm>
                <a:custGeom>
                  <a:rect b="b" l="l" r="r" t="t"/>
                  <a:pathLst>
                    <a:path extrusionOk="0" h="86951" w="28358">
                      <a:moveTo>
                        <a:pt x="3079" y="435"/>
                      </a:moveTo>
                      <a:cubicBezTo>
                        <a:pt x="2035" y="-361"/>
                        <a:pt x="-26" y="-87"/>
                        <a:pt x="0" y="1440"/>
                      </a:cubicBezTo>
                      <a:cubicBezTo>
                        <a:pt x="118" y="3019"/>
                        <a:pt x="1435" y="4311"/>
                        <a:pt x="2205" y="5655"/>
                      </a:cubicBezTo>
                      <a:cubicBezTo>
                        <a:pt x="8453" y="15156"/>
                        <a:pt x="14688" y="24983"/>
                        <a:pt x="17649" y="36076"/>
                      </a:cubicBezTo>
                      <a:cubicBezTo>
                        <a:pt x="21002" y="49896"/>
                        <a:pt x="22945" y="64852"/>
                        <a:pt x="19123" y="78750"/>
                      </a:cubicBezTo>
                      <a:cubicBezTo>
                        <a:pt x="17806" y="81569"/>
                        <a:pt x="16110" y="84910"/>
                        <a:pt x="19854" y="86711"/>
                      </a:cubicBezTo>
                      <a:cubicBezTo>
                        <a:pt x="28228" y="89452"/>
                        <a:pt x="28268" y="67997"/>
                        <a:pt x="28359" y="62777"/>
                      </a:cubicBezTo>
                      <a:cubicBezTo>
                        <a:pt x="27968" y="39965"/>
                        <a:pt x="20350" y="16017"/>
                        <a:pt x="3079" y="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12"/>
                <p:cNvSpPr/>
                <p:nvPr/>
              </p:nvSpPr>
              <p:spPr>
                <a:xfrm>
                  <a:off x="6835601" y="3632040"/>
                  <a:ext cx="524127" cy="652493"/>
                </a:xfrm>
                <a:custGeom>
                  <a:rect b="b" l="l" r="r" t="t"/>
                  <a:pathLst>
                    <a:path extrusionOk="0" h="652493" w="524127">
                      <a:moveTo>
                        <a:pt x="523833" y="621823"/>
                      </a:moveTo>
                      <a:cubicBezTo>
                        <a:pt x="523102" y="617608"/>
                        <a:pt x="519215" y="608107"/>
                        <a:pt x="514023" y="610457"/>
                      </a:cubicBezTo>
                      <a:cubicBezTo>
                        <a:pt x="513671" y="602966"/>
                        <a:pt x="509954" y="594248"/>
                        <a:pt x="507827" y="588793"/>
                      </a:cubicBezTo>
                      <a:cubicBezTo>
                        <a:pt x="502310" y="576813"/>
                        <a:pt x="495226" y="565642"/>
                        <a:pt x="488000" y="554653"/>
                      </a:cubicBezTo>
                      <a:cubicBezTo>
                        <a:pt x="480864" y="543573"/>
                        <a:pt x="474120" y="532220"/>
                        <a:pt x="466137" y="521701"/>
                      </a:cubicBezTo>
                      <a:cubicBezTo>
                        <a:pt x="454202" y="506132"/>
                        <a:pt x="441705" y="490889"/>
                        <a:pt x="431439" y="474145"/>
                      </a:cubicBezTo>
                      <a:cubicBezTo>
                        <a:pt x="425934" y="465271"/>
                        <a:pt x="419712" y="456880"/>
                        <a:pt x="413712" y="448345"/>
                      </a:cubicBezTo>
                      <a:cubicBezTo>
                        <a:pt x="404646" y="433585"/>
                        <a:pt x="395058" y="419099"/>
                        <a:pt x="384570" y="405292"/>
                      </a:cubicBezTo>
                      <a:cubicBezTo>
                        <a:pt x="379431" y="397736"/>
                        <a:pt x="372687" y="391484"/>
                        <a:pt x="365395" y="386029"/>
                      </a:cubicBezTo>
                      <a:cubicBezTo>
                        <a:pt x="363764" y="384633"/>
                        <a:pt x="361938" y="382767"/>
                        <a:pt x="359681" y="382963"/>
                      </a:cubicBezTo>
                      <a:cubicBezTo>
                        <a:pt x="360060" y="373984"/>
                        <a:pt x="356016" y="363152"/>
                        <a:pt x="345189" y="365253"/>
                      </a:cubicBezTo>
                      <a:cubicBezTo>
                        <a:pt x="343245" y="365540"/>
                        <a:pt x="342228" y="366937"/>
                        <a:pt x="342032" y="368451"/>
                      </a:cubicBezTo>
                      <a:cubicBezTo>
                        <a:pt x="341002" y="365580"/>
                        <a:pt x="339384" y="362787"/>
                        <a:pt x="337767" y="360464"/>
                      </a:cubicBezTo>
                      <a:cubicBezTo>
                        <a:pt x="331740" y="350598"/>
                        <a:pt x="324174" y="341828"/>
                        <a:pt x="317261" y="332575"/>
                      </a:cubicBezTo>
                      <a:cubicBezTo>
                        <a:pt x="313452" y="327420"/>
                        <a:pt x="309578" y="322305"/>
                        <a:pt x="305573" y="317293"/>
                      </a:cubicBezTo>
                      <a:cubicBezTo>
                        <a:pt x="304556" y="315949"/>
                        <a:pt x="303343" y="314018"/>
                        <a:pt x="301908" y="312752"/>
                      </a:cubicBezTo>
                      <a:cubicBezTo>
                        <a:pt x="320366" y="294468"/>
                        <a:pt x="335967" y="273118"/>
                        <a:pt x="345959" y="249079"/>
                      </a:cubicBezTo>
                      <a:cubicBezTo>
                        <a:pt x="351946" y="234932"/>
                        <a:pt x="355299" y="219977"/>
                        <a:pt x="357894" y="204904"/>
                      </a:cubicBezTo>
                      <a:cubicBezTo>
                        <a:pt x="360412" y="193236"/>
                        <a:pt x="363021" y="180434"/>
                        <a:pt x="363034" y="168258"/>
                      </a:cubicBezTo>
                      <a:cubicBezTo>
                        <a:pt x="363399" y="152950"/>
                        <a:pt x="364247" y="137433"/>
                        <a:pt x="360751" y="122399"/>
                      </a:cubicBezTo>
                      <a:cubicBezTo>
                        <a:pt x="357086" y="103241"/>
                        <a:pt x="348855" y="85127"/>
                        <a:pt x="338041" y="68984"/>
                      </a:cubicBezTo>
                      <a:cubicBezTo>
                        <a:pt x="331023" y="57852"/>
                        <a:pt x="323953" y="46433"/>
                        <a:pt x="313765" y="37898"/>
                      </a:cubicBezTo>
                      <a:cubicBezTo>
                        <a:pt x="296846" y="24508"/>
                        <a:pt x="277984" y="12019"/>
                        <a:pt x="256865" y="6629"/>
                      </a:cubicBezTo>
                      <a:cubicBezTo>
                        <a:pt x="249925" y="5664"/>
                        <a:pt x="243364" y="5233"/>
                        <a:pt x="236359" y="4293"/>
                      </a:cubicBezTo>
                      <a:cubicBezTo>
                        <a:pt x="233672" y="3967"/>
                        <a:pt x="230672" y="2023"/>
                        <a:pt x="228063" y="3380"/>
                      </a:cubicBezTo>
                      <a:cubicBezTo>
                        <a:pt x="206161" y="-548"/>
                        <a:pt x="183816" y="365"/>
                        <a:pt x="161667" y="52"/>
                      </a:cubicBezTo>
                      <a:cubicBezTo>
                        <a:pt x="139948" y="-457"/>
                        <a:pt x="118059" y="2740"/>
                        <a:pt x="97879" y="11001"/>
                      </a:cubicBezTo>
                      <a:cubicBezTo>
                        <a:pt x="70056" y="21507"/>
                        <a:pt x="48571" y="43732"/>
                        <a:pt x="33283" y="68710"/>
                      </a:cubicBezTo>
                      <a:cubicBezTo>
                        <a:pt x="22339" y="84840"/>
                        <a:pt x="15621" y="103267"/>
                        <a:pt x="10038" y="121825"/>
                      </a:cubicBezTo>
                      <a:cubicBezTo>
                        <a:pt x="6620" y="133048"/>
                        <a:pt x="3698" y="144428"/>
                        <a:pt x="2185" y="156069"/>
                      </a:cubicBezTo>
                      <a:cubicBezTo>
                        <a:pt x="-2315" y="190170"/>
                        <a:pt x="-945" y="224283"/>
                        <a:pt x="16678" y="254730"/>
                      </a:cubicBezTo>
                      <a:cubicBezTo>
                        <a:pt x="21047" y="262456"/>
                        <a:pt x="27022" y="269033"/>
                        <a:pt x="33374" y="275154"/>
                      </a:cubicBezTo>
                      <a:cubicBezTo>
                        <a:pt x="39049" y="280700"/>
                        <a:pt x="44358" y="286612"/>
                        <a:pt x="50371" y="291780"/>
                      </a:cubicBezTo>
                      <a:cubicBezTo>
                        <a:pt x="56268" y="296843"/>
                        <a:pt x="62881" y="300980"/>
                        <a:pt x="69208" y="305457"/>
                      </a:cubicBezTo>
                      <a:cubicBezTo>
                        <a:pt x="81678" y="314827"/>
                        <a:pt x="95101" y="322774"/>
                        <a:pt x="109632" y="328517"/>
                      </a:cubicBezTo>
                      <a:cubicBezTo>
                        <a:pt x="138487" y="340679"/>
                        <a:pt x="169219" y="348784"/>
                        <a:pt x="200604" y="349867"/>
                      </a:cubicBezTo>
                      <a:cubicBezTo>
                        <a:pt x="223628" y="350519"/>
                        <a:pt x="247395" y="346983"/>
                        <a:pt x="268018" y="336321"/>
                      </a:cubicBezTo>
                      <a:cubicBezTo>
                        <a:pt x="271136" y="334728"/>
                        <a:pt x="274306" y="333175"/>
                        <a:pt x="277423" y="331531"/>
                      </a:cubicBezTo>
                      <a:cubicBezTo>
                        <a:pt x="283280" y="344960"/>
                        <a:pt x="291589" y="357449"/>
                        <a:pt x="299442" y="369756"/>
                      </a:cubicBezTo>
                      <a:cubicBezTo>
                        <a:pt x="302925" y="375276"/>
                        <a:pt x="306799" y="380535"/>
                        <a:pt x="310752" y="385742"/>
                      </a:cubicBezTo>
                      <a:cubicBezTo>
                        <a:pt x="311130" y="386303"/>
                        <a:pt x="311561" y="386839"/>
                        <a:pt x="312030" y="387321"/>
                      </a:cubicBezTo>
                      <a:cubicBezTo>
                        <a:pt x="309878" y="389879"/>
                        <a:pt x="311861" y="395021"/>
                        <a:pt x="312448" y="397957"/>
                      </a:cubicBezTo>
                      <a:cubicBezTo>
                        <a:pt x="313400" y="401677"/>
                        <a:pt x="316191" y="404391"/>
                        <a:pt x="319596" y="405775"/>
                      </a:cubicBezTo>
                      <a:cubicBezTo>
                        <a:pt x="317548" y="409690"/>
                        <a:pt x="321070" y="417285"/>
                        <a:pt x="322283" y="420952"/>
                      </a:cubicBezTo>
                      <a:cubicBezTo>
                        <a:pt x="327188" y="432319"/>
                        <a:pt x="334440" y="442420"/>
                        <a:pt x="341654" y="452404"/>
                      </a:cubicBezTo>
                      <a:cubicBezTo>
                        <a:pt x="350746" y="465702"/>
                        <a:pt x="359995" y="479927"/>
                        <a:pt x="369400" y="493186"/>
                      </a:cubicBezTo>
                      <a:cubicBezTo>
                        <a:pt x="369321" y="493068"/>
                        <a:pt x="369243" y="492964"/>
                        <a:pt x="369165" y="492847"/>
                      </a:cubicBezTo>
                      <a:cubicBezTo>
                        <a:pt x="381166" y="509669"/>
                        <a:pt x="390819" y="528030"/>
                        <a:pt x="402441" y="545113"/>
                      </a:cubicBezTo>
                      <a:cubicBezTo>
                        <a:pt x="412864" y="560004"/>
                        <a:pt x="423182" y="574973"/>
                        <a:pt x="434165" y="589680"/>
                      </a:cubicBezTo>
                      <a:cubicBezTo>
                        <a:pt x="440427" y="598241"/>
                        <a:pt x="446988" y="606581"/>
                        <a:pt x="453080" y="615259"/>
                      </a:cubicBezTo>
                      <a:cubicBezTo>
                        <a:pt x="458598" y="622293"/>
                        <a:pt x="462876" y="632446"/>
                        <a:pt x="472046" y="634978"/>
                      </a:cubicBezTo>
                      <a:cubicBezTo>
                        <a:pt x="471525" y="636557"/>
                        <a:pt x="471981" y="638476"/>
                        <a:pt x="472464" y="639989"/>
                      </a:cubicBezTo>
                      <a:cubicBezTo>
                        <a:pt x="474890" y="646958"/>
                        <a:pt x="481751" y="651670"/>
                        <a:pt x="488978" y="652361"/>
                      </a:cubicBezTo>
                      <a:cubicBezTo>
                        <a:pt x="499414" y="653131"/>
                        <a:pt x="511545" y="650652"/>
                        <a:pt x="518067" y="641764"/>
                      </a:cubicBezTo>
                      <a:cubicBezTo>
                        <a:pt x="521981" y="636022"/>
                        <a:pt x="525124" y="628884"/>
                        <a:pt x="523833" y="621823"/>
                      </a:cubicBezTo>
                      <a:close/>
                      <a:moveTo>
                        <a:pt x="257674" y="332627"/>
                      </a:moveTo>
                      <a:cubicBezTo>
                        <a:pt x="239229" y="340314"/>
                        <a:pt x="218788" y="342794"/>
                        <a:pt x="198909" y="342011"/>
                      </a:cubicBezTo>
                      <a:cubicBezTo>
                        <a:pt x="170889" y="340693"/>
                        <a:pt x="143326" y="333867"/>
                        <a:pt x="117420" y="323231"/>
                      </a:cubicBezTo>
                      <a:cubicBezTo>
                        <a:pt x="100097" y="317006"/>
                        <a:pt x="84496" y="307284"/>
                        <a:pt x="69769" y="296373"/>
                      </a:cubicBezTo>
                      <a:cubicBezTo>
                        <a:pt x="59998" y="290122"/>
                        <a:pt x="51167" y="282592"/>
                        <a:pt x="43301" y="274070"/>
                      </a:cubicBezTo>
                      <a:cubicBezTo>
                        <a:pt x="36023" y="266775"/>
                        <a:pt x="28300" y="259689"/>
                        <a:pt x="23265" y="250554"/>
                      </a:cubicBezTo>
                      <a:cubicBezTo>
                        <a:pt x="5303" y="219520"/>
                        <a:pt x="5472" y="182770"/>
                        <a:pt x="11238" y="148343"/>
                      </a:cubicBezTo>
                      <a:cubicBezTo>
                        <a:pt x="17134" y="122125"/>
                        <a:pt x="24830" y="95515"/>
                        <a:pt x="39714" y="72860"/>
                      </a:cubicBezTo>
                      <a:cubicBezTo>
                        <a:pt x="54885" y="47829"/>
                        <a:pt x="76643" y="25774"/>
                        <a:pt x="104858" y="16221"/>
                      </a:cubicBezTo>
                      <a:cubicBezTo>
                        <a:pt x="123590" y="9031"/>
                        <a:pt x="143731" y="6629"/>
                        <a:pt x="163702" y="6943"/>
                      </a:cubicBezTo>
                      <a:cubicBezTo>
                        <a:pt x="184729" y="6995"/>
                        <a:pt x="205913" y="5899"/>
                        <a:pt x="226798" y="8939"/>
                      </a:cubicBezTo>
                      <a:cubicBezTo>
                        <a:pt x="228793" y="11406"/>
                        <a:pt x="232629" y="11066"/>
                        <a:pt x="235472" y="12019"/>
                      </a:cubicBezTo>
                      <a:cubicBezTo>
                        <a:pt x="242190" y="12880"/>
                        <a:pt x="248973" y="13376"/>
                        <a:pt x="255691" y="14303"/>
                      </a:cubicBezTo>
                      <a:cubicBezTo>
                        <a:pt x="268801" y="17435"/>
                        <a:pt x="280449" y="24587"/>
                        <a:pt x="291916" y="31438"/>
                      </a:cubicBezTo>
                      <a:cubicBezTo>
                        <a:pt x="298020" y="35575"/>
                        <a:pt x="304138" y="39790"/>
                        <a:pt x="309734" y="44606"/>
                      </a:cubicBezTo>
                      <a:cubicBezTo>
                        <a:pt x="316830" y="50857"/>
                        <a:pt x="322205" y="58661"/>
                        <a:pt x="327344" y="66517"/>
                      </a:cubicBezTo>
                      <a:cubicBezTo>
                        <a:pt x="341967" y="87698"/>
                        <a:pt x="353368" y="112155"/>
                        <a:pt x="355312" y="138216"/>
                      </a:cubicBezTo>
                      <a:cubicBezTo>
                        <a:pt x="355964" y="151227"/>
                        <a:pt x="355507" y="164291"/>
                        <a:pt x="354855" y="177302"/>
                      </a:cubicBezTo>
                      <a:cubicBezTo>
                        <a:pt x="353955" y="187364"/>
                        <a:pt x="351281" y="198065"/>
                        <a:pt x="349376" y="208114"/>
                      </a:cubicBezTo>
                      <a:cubicBezTo>
                        <a:pt x="346767" y="224349"/>
                        <a:pt x="342006" y="240179"/>
                        <a:pt x="334897" y="255004"/>
                      </a:cubicBezTo>
                      <a:cubicBezTo>
                        <a:pt x="322570" y="278899"/>
                        <a:pt x="305677" y="300302"/>
                        <a:pt x="285106" y="317633"/>
                      </a:cubicBezTo>
                      <a:cubicBezTo>
                        <a:pt x="276510" y="323897"/>
                        <a:pt x="267275" y="328008"/>
                        <a:pt x="257674" y="332627"/>
                      </a:cubicBezTo>
                      <a:close/>
                      <a:moveTo>
                        <a:pt x="282028" y="328973"/>
                      </a:moveTo>
                      <a:cubicBezTo>
                        <a:pt x="285354" y="327042"/>
                        <a:pt x="288563" y="324941"/>
                        <a:pt x="291524" y="322474"/>
                      </a:cubicBezTo>
                      <a:cubicBezTo>
                        <a:pt x="293168" y="321026"/>
                        <a:pt x="294785" y="319551"/>
                        <a:pt x="296390" y="318063"/>
                      </a:cubicBezTo>
                      <a:cubicBezTo>
                        <a:pt x="298099" y="321078"/>
                        <a:pt x="301542" y="324236"/>
                        <a:pt x="302782" y="326337"/>
                      </a:cubicBezTo>
                      <a:cubicBezTo>
                        <a:pt x="310687" y="336895"/>
                        <a:pt x="318891" y="347218"/>
                        <a:pt x="326731" y="357815"/>
                      </a:cubicBezTo>
                      <a:cubicBezTo>
                        <a:pt x="328975" y="361051"/>
                        <a:pt x="331427" y="364783"/>
                        <a:pt x="333606" y="368672"/>
                      </a:cubicBezTo>
                      <a:cubicBezTo>
                        <a:pt x="334962" y="371296"/>
                        <a:pt x="336984" y="375054"/>
                        <a:pt x="333306" y="376672"/>
                      </a:cubicBezTo>
                      <a:cubicBezTo>
                        <a:pt x="328844" y="379413"/>
                        <a:pt x="323770" y="383237"/>
                        <a:pt x="318265" y="382349"/>
                      </a:cubicBezTo>
                      <a:cubicBezTo>
                        <a:pt x="304360" y="366193"/>
                        <a:pt x="292933" y="347427"/>
                        <a:pt x="282028" y="328973"/>
                      </a:cubicBezTo>
                      <a:close/>
                      <a:moveTo>
                        <a:pt x="317183" y="395413"/>
                      </a:moveTo>
                      <a:cubicBezTo>
                        <a:pt x="316426" y="393651"/>
                        <a:pt x="315748" y="391576"/>
                        <a:pt x="315435" y="389579"/>
                      </a:cubicBezTo>
                      <a:cubicBezTo>
                        <a:pt x="315643" y="389657"/>
                        <a:pt x="315865" y="389736"/>
                        <a:pt x="316087" y="389801"/>
                      </a:cubicBezTo>
                      <a:cubicBezTo>
                        <a:pt x="323901" y="391876"/>
                        <a:pt x="331649" y="387113"/>
                        <a:pt x="337923" y="382923"/>
                      </a:cubicBezTo>
                      <a:cubicBezTo>
                        <a:pt x="342776" y="380157"/>
                        <a:pt x="343741" y="375876"/>
                        <a:pt x="342880" y="371465"/>
                      </a:cubicBezTo>
                      <a:cubicBezTo>
                        <a:pt x="343506" y="372235"/>
                        <a:pt x="344472" y="372757"/>
                        <a:pt x="345737" y="372757"/>
                      </a:cubicBezTo>
                      <a:cubicBezTo>
                        <a:pt x="347863" y="372601"/>
                        <a:pt x="350120" y="372862"/>
                        <a:pt x="350681" y="375276"/>
                      </a:cubicBezTo>
                      <a:cubicBezTo>
                        <a:pt x="351294" y="378003"/>
                        <a:pt x="352507" y="380992"/>
                        <a:pt x="351764" y="383772"/>
                      </a:cubicBezTo>
                      <a:cubicBezTo>
                        <a:pt x="348620" y="392633"/>
                        <a:pt x="322740" y="406832"/>
                        <a:pt x="317183" y="395413"/>
                      </a:cubicBezTo>
                      <a:close/>
                      <a:moveTo>
                        <a:pt x="463659" y="616799"/>
                      </a:moveTo>
                      <a:cubicBezTo>
                        <a:pt x="460019" y="611579"/>
                        <a:pt x="456224" y="606124"/>
                        <a:pt x="452375" y="600995"/>
                      </a:cubicBezTo>
                      <a:cubicBezTo>
                        <a:pt x="441353" y="586470"/>
                        <a:pt x="430630" y="571997"/>
                        <a:pt x="420208" y="557002"/>
                      </a:cubicBezTo>
                      <a:cubicBezTo>
                        <a:pt x="409381" y="542164"/>
                        <a:pt x="399441" y="526556"/>
                        <a:pt x="389932" y="510804"/>
                      </a:cubicBezTo>
                      <a:cubicBezTo>
                        <a:pt x="382418" y="498223"/>
                        <a:pt x="373704" y="486465"/>
                        <a:pt x="365460" y="474393"/>
                      </a:cubicBezTo>
                      <a:cubicBezTo>
                        <a:pt x="359329" y="465597"/>
                        <a:pt x="353185" y="456619"/>
                        <a:pt x="346754" y="447927"/>
                      </a:cubicBezTo>
                      <a:cubicBezTo>
                        <a:pt x="337571" y="435556"/>
                        <a:pt x="327396" y="423145"/>
                        <a:pt x="323314" y="407876"/>
                      </a:cubicBezTo>
                      <a:cubicBezTo>
                        <a:pt x="323809" y="407719"/>
                        <a:pt x="323692" y="407027"/>
                        <a:pt x="323261" y="406936"/>
                      </a:cubicBezTo>
                      <a:cubicBezTo>
                        <a:pt x="323196" y="406845"/>
                        <a:pt x="323144" y="406753"/>
                        <a:pt x="323092" y="406649"/>
                      </a:cubicBezTo>
                      <a:cubicBezTo>
                        <a:pt x="323548" y="406701"/>
                        <a:pt x="323992" y="406753"/>
                        <a:pt x="324448" y="406766"/>
                      </a:cubicBezTo>
                      <a:cubicBezTo>
                        <a:pt x="336841" y="406519"/>
                        <a:pt x="350694" y="400346"/>
                        <a:pt x="357334" y="389488"/>
                      </a:cubicBezTo>
                      <a:cubicBezTo>
                        <a:pt x="357464" y="389618"/>
                        <a:pt x="357607" y="389736"/>
                        <a:pt x="357764" y="389840"/>
                      </a:cubicBezTo>
                      <a:cubicBezTo>
                        <a:pt x="365734" y="396013"/>
                        <a:pt x="373587" y="402538"/>
                        <a:pt x="379144" y="411073"/>
                      </a:cubicBezTo>
                      <a:cubicBezTo>
                        <a:pt x="386279" y="420861"/>
                        <a:pt x="393101" y="429905"/>
                        <a:pt x="399506" y="440410"/>
                      </a:cubicBezTo>
                      <a:cubicBezTo>
                        <a:pt x="409550" y="456867"/>
                        <a:pt x="421395" y="472123"/>
                        <a:pt x="431452" y="488605"/>
                      </a:cubicBezTo>
                      <a:cubicBezTo>
                        <a:pt x="441862" y="503522"/>
                        <a:pt x="453393" y="517603"/>
                        <a:pt x="464194" y="532233"/>
                      </a:cubicBezTo>
                      <a:cubicBezTo>
                        <a:pt x="470390" y="541185"/>
                        <a:pt x="476038" y="550555"/>
                        <a:pt x="481973" y="559678"/>
                      </a:cubicBezTo>
                      <a:cubicBezTo>
                        <a:pt x="490452" y="573067"/>
                        <a:pt x="499622" y="586287"/>
                        <a:pt x="504266" y="601661"/>
                      </a:cubicBezTo>
                      <a:cubicBezTo>
                        <a:pt x="504892" y="605680"/>
                        <a:pt x="507697" y="611200"/>
                        <a:pt x="505479" y="615050"/>
                      </a:cubicBezTo>
                      <a:cubicBezTo>
                        <a:pt x="497574" y="622293"/>
                        <a:pt x="486604" y="628779"/>
                        <a:pt x="475542" y="627761"/>
                      </a:cubicBezTo>
                      <a:cubicBezTo>
                        <a:pt x="469685" y="627017"/>
                        <a:pt x="466998" y="620975"/>
                        <a:pt x="463659" y="616799"/>
                      </a:cubicBezTo>
                      <a:close/>
                      <a:moveTo>
                        <a:pt x="513893" y="633751"/>
                      </a:moveTo>
                      <a:cubicBezTo>
                        <a:pt x="511375" y="639755"/>
                        <a:pt x="505479" y="643278"/>
                        <a:pt x="499257" y="644374"/>
                      </a:cubicBezTo>
                      <a:cubicBezTo>
                        <a:pt x="490204" y="646802"/>
                        <a:pt x="479508" y="645210"/>
                        <a:pt x="475529" y="635552"/>
                      </a:cubicBezTo>
                      <a:cubicBezTo>
                        <a:pt x="488326" y="636714"/>
                        <a:pt x="500927" y="629445"/>
                        <a:pt x="510319" y="621314"/>
                      </a:cubicBezTo>
                      <a:cubicBezTo>
                        <a:pt x="511675" y="620127"/>
                        <a:pt x="512589" y="618665"/>
                        <a:pt x="513176" y="617034"/>
                      </a:cubicBezTo>
                      <a:cubicBezTo>
                        <a:pt x="513736" y="617765"/>
                        <a:pt x="514363" y="618509"/>
                        <a:pt x="514832" y="619265"/>
                      </a:cubicBezTo>
                      <a:cubicBezTo>
                        <a:pt x="517493" y="623924"/>
                        <a:pt x="516124" y="629223"/>
                        <a:pt x="513893" y="63375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2" name="Google Shape;362;p12"/>
              <p:cNvSpPr/>
              <p:nvPr/>
            </p:nvSpPr>
            <p:spPr>
              <a:xfrm>
                <a:off x="6843372" y="3638832"/>
                <a:ext cx="347818" cy="335356"/>
              </a:xfrm>
              <a:custGeom>
                <a:rect b="b" l="l" r="r" t="t"/>
                <a:pathLst>
                  <a:path extrusionOk="0" h="335356" w="347818">
                    <a:moveTo>
                      <a:pt x="298807" y="245915"/>
                    </a:moveTo>
                    <a:cubicBezTo>
                      <a:pt x="319313" y="216552"/>
                      <a:pt x="321595" y="196115"/>
                      <a:pt x="321217" y="161140"/>
                    </a:cubicBezTo>
                    <a:cubicBezTo>
                      <a:pt x="321491" y="142726"/>
                      <a:pt x="318673" y="124377"/>
                      <a:pt x="314356" y="106498"/>
                    </a:cubicBezTo>
                    <a:cubicBezTo>
                      <a:pt x="310351" y="90642"/>
                      <a:pt x="305107" y="74890"/>
                      <a:pt x="295311" y="61579"/>
                    </a:cubicBezTo>
                    <a:cubicBezTo>
                      <a:pt x="287354" y="49050"/>
                      <a:pt x="276031" y="38480"/>
                      <a:pt x="262256" y="32737"/>
                    </a:cubicBezTo>
                    <a:cubicBezTo>
                      <a:pt x="258786" y="31654"/>
                      <a:pt x="255134" y="28666"/>
                      <a:pt x="251416" y="29566"/>
                    </a:cubicBezTo>
                    <a:cubicBezTo>
                      <a:pt x="228001" y="21318"/>
                      <a:pt x="203139" y="18317"/>
                      <a:pt x="178406" y="19230"/>
                    </a:cubicBezTo>
                    <a:cubicBezTo>
                      <a:pt x="162714" y="19844"/>
                      <a:pt x="146865" y="21893"/>
                      <a:pt x="132333" y="28196"/>
                    </a:cubicBezTo>
                    <a:cubicBezTo>
                      <a:pt x="118389" y="34956"/>
                      <a:pt x="103649" y="40502"/>
                      <a:pt x="91152" y="49807"/>
                    </a:cubicBezTo>
                    <a:cubicBezTo>
                      <a:pt x="80990" y="57220"/>
                      <a:pt x="71351" y="65402"/>
                      <a:pt x="63433" y="75203"/>
                    </a:cubicBezTo>
                    <a:cubicBezTo>
                      <a:pt x="55515" y="84704"/>
                      <a:pt x="46462" y="93539"/>
                      <a:pt x="40905" y="104736"/>
                    </a:cubicBezTo>
                    <a:cubicBezTo>
                      <a:pt x="27873" y="129454"/>
                      <a:pt x="22186" y="158347"/>
                      <a:pt x="27847" y="185923"/>
                    </a:cubicBezTo>
                    <a:cubicBezTo>
                      <a:pt x="29204" y="201048"/>
                      <a:pt x="32909" y="216108"/>
                      <a:pt x="40448" y="229393"/>
                    </a:cubicBezTo>
                    <a:cubicBezTo>
                      <a:pt x="48810" y="242365"/>
                      <a:pt x="59532" y="253928"/>
                      <a:pt x="71077" y="264120"/>
                    </a:cubicBezTo>
                    <a:cubicBezTo>
                      <a:pt x="78264" y="270032"/>
                      <a:pt x="86756" y="273843"/>
                      <a:pt x="94583" y="278750"/>
                    </a:cubicBezTo>
                    <a:cubicBezTo>
                      <a:pt x="109871" y="288642"/>
                      <a:pt x="127089" y="295337"/>
                      <a:pt x="144621" y="300048"/>
                    </a:cubicBezTo>
                    <a:cubicBezTo>
                      <a:pt x="164305" y="305699"/>
                      <a:pt x="184498" y="309849"/>
                      <a:pt x="205043" y="310071"/>
                    </a:cubicBezTo>
                    <a:cubicBezTo>
                      <a:pt x="217109" y="310227"/>
                      <a:pt x="229071" y="306886"/>
                      <a:pt x="240302" y="302697"/>
                    </a:cubicBezTo>
                    <a:cubicBezTo>
                      <a:pt x="248977" y="299291"/>
                      <a:pt x="256112" y="293223"/>
                      <a:pt x="263143" y="287285"/>
                    </a:cubicBezTo>
                    <a:cubicBezTo>
                      <a:pt x="273109" y="279702"/>
                      <a:pt x="282984" y="271611"/>
                      <a:pt x="289702" y="260858"/>
                    </a:cubicBezTo>
                    <a:cubicBezTo>
                      <a:pt x="292715" y="255872"/>
                      <a:pt x="295572" y="250783"/>
                      <a:pt x="298807" y="245915"/>
                    </a:cubicBezTo>
                    <a:close/>
                    <a:moveTo>
                      <a:pt x="347502" y="131450"/>
                    </a:moveTo>
                    <a:cubicBezTo>
                      <a:pt x="348154" y="144462"/>
                      <a:pt x="347697" y="157525"/>
                      <a:pt x="347045" y="170536"/>
                    </a:cubicBezTo>
                    <a:cubicBezTo>
                      <a:pt x="346158" y="180598"/>
                      <a:pt x="343471" y="191299"/>
                      <a:pt x="341566" y="201348"/>
                    </a:cubicBezTo>
                    <a:cubicBezTo>
                      <a:pt x="338958" y="217583"/>
                      <a:pt x="334196" y="233413"/>
                      <a:pt x="327087" y="248238"/>
                    </a:cubicBezTo>
                    <a:cubicBezTo>
                      <a:pt x="314760" y="272133"/>
                      <a:pt x="297867" y="293536"/>
                      <a:pt x="277296" y="310867"/>
                    </a:cubicBezTo>
                    <a:cubicBezTo>
                      <a:pt x="268752" y="317105"/>
                      <a:pt x="259517" y="321216"/>
                      <a:pt x="249916" y="325835"/>
                    </a:cubicBezTo>
                    <a:cubicBezTo>
                      <a:pt x="231471" y="333522"/>
                      <a:pt x="211031" y="336002"/>
                      <a:pt x="191151" y="335219"/>
                    </a:cubicBezTo>
                    <a:cubicBezTo>
                      <a:pt x="163131" y="333901"/>
                      <a:pt x="135568" y="327075"/>
                      <a:pt x="109662" y="316439"/>
                    </a:cubicBezTo>
                    <a:cubicBezTo>
                      <a:pt x="92339" y="310214"/>
                      <a:pt x="76738" y="300505"/>
                      <a:pt x="62011" y="289582"/>
                    </a:cubicBezTo>
                    <a:cubicBezTo>
                      <a:pt x="52240" y="283330"/>
                      <a:pt x="43409" y="275800"/>
                      <a:pt x="35544" y="267279"/>
                    </a:cubicBezTo>
                    <a:cubicBezTo>
                      <a:pt x="28252" y="259983"/>
                      <a:pt x="20516" y="252897"/>
                      <a:pt x="15494" y="243762"/>
                    </a:cubicBezTo>
                    <a:cubicBezTo>
                      <a:pt x="-2468" y="212728"/>
                      <a:pt x="-2298" y="175978"/>
                      <a:pt x="3467" y="141551"/>
                    </a:cubicBezTo>
                    <a:cubicBezTo>
                      <a:pt x="9363" y="115333"/>
                      <a:pt x="17060" y="88723"/>
                      <a:pt x="31943" y="66068"/>
                    </a:cubicBezTo>
                    <a:cubicBezTo>
                      <a:pt x="47114" y="41037"/>
                      <a:pt x="68872" y="18982"/>
                      <a:pt x="97087" y="9429"/>
                    </a:cubicBezTo>
                    <a:cubicBezTo>
                      <a:pt x="115819" y="2239"/>
                      <a:pt x="135960" y="-163"/>
                      <a:pt x="155931" y="151"/>
                    </a:cubicBezTo>
                    <a:cubicBezTo>
                      <a:pt x="176971" y="203"/>
                      <a:pt x="198143" y="-893"/>
                      <a:pt x="219027" y="2147"/>
                    </a:cubicBezTo>
                    <a:cubicBezTo>
                      <a:pt x="221023" y="4614"/>
                      <a:pt x="224858" y="4275"/>
                      <a:pt x="227701" y="5227"/>
                    </a:cubicBezTo>
                    <a:cubicBezTo>
                      <a:pt x="234419" y="6102"/>
                      <a:pt x="241189" y="6585"/>
                      <a:pt x="247920" y="7511"/>
                    </a:cubicBezTo>
                    <a:cubicBezTo>
                      <a:pt x="261030" y="10643"/>
                      <a:pt x="272679" y="17795"/>
                      <a:pt x="284145" y="24646"/>
                    </a:cubicBezTo>
                    <a:cubicBezTo>
                      <a:pt x="290250" y="28783"/>
                      <a:pt x="296380" y="32985"/>
                      <a:pt x="301963" y="37814"/>
                    </a:cubicBezTo>
                    <a:cubicBezTo>
                      <a:pt x="309047" y="44065"/>
                      <a:pt x="314434" y="51882"/>
                      <a:pt x="319573" y="59726"/>
                    </a:cubicBezTo>
                    <a:cubicBezTo>
                      <a:pt x="334157" y="80932"/>
                      <a:pt x="345558" y="105402"/>
                      <a:pt x="347502" y="1314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2"/>
              <p:cNvSpPr/>
              <p:nvPr/>
            </p:nvSpPr>
            <p:spPr>
              <a:xfrm>
                <a:off x="7117642" y="3950103"/>
                <a:ext cx="53341" cy="64429"/>
              </a:xfrm>
              <a:custGeom>
                <a:rect b="b" l="l" r="r" t="t"/>
                <a:pathLst>
                  <a:path extrusionOk="0" h="64429" w="53341">
                    <a:moveTo>
                      <a:pt x="51552" y="50622"/>
                    </a:moveTo>
                    <a:cubicBezTo>
                      <a:pt x="52908" y="53245"/>
                      <a:pt x="54930" y="57004"/>
                      <a:pt x="51252" y="58622"/>
                    </a:cubicBezTo>
                    <a:cubicBezTo>
                      <a:pt x="46790" y="61363"/>
                      <a:pt x="41716" y="65187"/>
                      <a:pt x="36224" y="64299"/>
                    </a:cubicBezTo>
                    <a:cubicBezTo>
                      <a:pt x="22332" y="48130"/>
                      <a:pt x="10892" y="29363"/>
                      <a:pt x="0" y="10923"/>
                    </a:cubicBezTo>
                    <a:cubicBezTo>
                      <a:pt x="3326" y="8992"/>
                      <a:pt x="6535" y="6878"/>
                      <a:pt x="9496" y="4411"/>
                    </a:cubicBezTo>
                    <a:cubicBezTo>
                      <a:pt x="11127" y="2962"/>
                      <a:pt x="12757" y="1501"/>
                      <a:pt x="14362" y="0"/>
                    </a:cubicBezTo>
                    <a:cubicBezTo>
                      <a:pt x="16071" y="3015"/>
                      <a:pt x="19501" y="6173"/>
                      <a:pt x="20754" y="8274"/>
                    </a:cubicBezTo>
                    <a:cubicBezTo>
                      <a:pt x="28659" y="18832"/>
                      <a:pt x="36864" y="29155"/>
                      <a:pt x="44690" y="39764"/>
                    </a:cubicBezTo>
                    <a:cubicBezTo>
                      <a:pt x="46921" y="43001"/>
                      <a:pt x="49373" y="46733"/>
                      <a:pt x="51552" y="506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2"/>
              <p:cNvSpPr/>
              <p:nvPr/>
            </p:nvSpPr>
            <p:spPr>
              <a:xfrm>
                <a:off x="6876620" y="3665471"/>
                <a:ext cx="280250" cy="275634"/>
              </a:xfrm>
              <a:custGeom>
                <a:rect b="b" l="l" r="r" t="t"/>
                <a:pathLst>
                  <a:path extrusionOk="0" h="275634" w="280250">
                    <a:moveTo>
                      <a:pt x="241400" y="133665"/>
                    </a:moveTo>
                    <a:cubicBezTo>
                      <a:pt x="249775" y="136419"/>
                      <a:pt x="249814" y="114951"/>
                      <a:pt x="249905" y="109731"/>
                    </a:cubicBezTo>
                    <a:cubicBezTo>
                      <a:pt x="249501" y="86906"/>
                      <a:pt x="241883" y="62971"/>
                      <a:pt x="224612" y="47389"/>
                    </a:cubicBezTo>
                    <a:cubicBezTo>
                      <a:pt x="223568" y="46593"/>
                      <a:pt x="221520" y="46867"/>
                      <a:pt x="221533" y="48394"/>
                    </a:cubicBezTo>
                    <a:cubicBezTo>
                      <a:pt x="221651" y="49973"/>
                      <a:pt x="222968" y="51265"/>
                      <a:pt x="223738" y="52609"/>
                    </a:cubicBezTo>
                    <a:cubicBezTo>
                      <a:pt x="229973" y="62110"/>
                      <a:pt x="236221" y="71937"/>
                      <a:pt x="239183" y="83030"/>
                    </a:cubicBezTo>
                    <a:cubicBezTo>
                      <a:pt x="242535" y="96837"/>
                      <a:pt x="244479" y="111806"/>
                      <a:pt x="240657" y="125704"/>
                    </a:cubicBezTo>
                    <a:cubicBezTo>
                      <a:pt x="239352" y="128523"/>
                      <a:pt x="237656" y="131864"/>
                      <a:pt x="241400" y="133665"/>
                    </a:cubicBezTo>
                    <a:close/>
                    <a:moveTo>
                      <a:pt x="273137" y="80224"/>
                    </a:moveTo>
                    <a:cubicBezTo>
                      <a:pt x="280455" y="107068"/>
                      <a:pt x="281290" y="135140"/>
                      <a:pt x="279359" y="162898"/>
                    </a:cubicBezTo>
                    <a:cubicBezTo>
                      <a:pt x="277533" y="188777"/>
                      <a:pt x="266198" y="203563"/>
                      <a:pt x="253075" y="224561"/>
                    </a:cubicBezTo>
                    <a:cubicBezTo>
                      <a:pt x="246840" y="236737"/>
                      <a:pt x="236574" y="245898"/>
                      <a:pt x="225773" y="253950"/>
                    </a:cubicBezTo>
                    <a:cubicBezTo>
                      <a:pt x="219864" y="258792"/>
                      <a:pt x="214176" y="263973"/>
                      <a:pt x="207276" y="267379"/>
                    </a:cubicBezTo>
                    <a:cubicBezTo>
                      <a:pt x="195588" y="272560"/>
                      <a:pt x="182648" y="276018"/>
                      <a:pt x="169799" y="275601"/>
                    </a:cubicBezTo>
                    <a:cubicBezTo>
                      <a:pt x="151328" y="275105"/>
                      <a:pt x="133144" y="271529"/>
                      <a:pt x="115417" y="266400"/>
                    </a:cubicBezTo>
                    <a:cubicBezTo>
                      <a:pt x="96711" y="261689"/>
                      <a:pt x="78501" y="254329"/>
                      <a:pt x="62365" y="243562"/>
                    </a:cubicBezTo>
                    <a:cubicBezTo>
                      <a:pt x="51695" y="237937"/>
                      <a:pt x="41259" y="231660"/>
                      <a:pt x="33302" y="222421"/>
                    </a:cubicBezTo>
                    <a:cubicBezTo>
                      <a:pt x="25593" y="214225"/>
                      <a:pt x="17596" y="205938"/>
                      <a:pt x="12340" y="195889"/>
                    </a:cubicBezTo>
                    <a:cubicBezTo>
                      <a:pt x="6117" y="183635"/>
                      <a:pt x="3365" y="170180"/>
                      <a:pt x="2008" y="156608"/>
                    </a:cubicBezTo>
                    <a:cubicBezTo>
                      <a:pt x="-3157" y="131538"/>
                      <a:pt x="2008" y="105267"/>
                      <a:pt x="13305" y="82547"/>
                    </a:cubicBezTo>
                    <a:cubicBezTo>
                      <a:pt x="16801" y="75343"/>
                      <a:pt x="21588" y="68961"/>
                      <a:pt x="26975" y="63076"/>
                    </a:cubicBezTo>
                    <a:cubicBezTo>
                      <a:pt x="33745" y="55480"/>
                      <a:pt x="40137" y="47480"/>
                      <a:pt x="47781" y="40720"/>
                    </a:cubicBezTo>
                    <a:cubicBezTo>
                      <a:pt x="57017" y="33112"/>
                      <a:pt x="66552" y="25712"/>
                      <a:pt x="77301" y="20349"/>
                    </a:cubicBezTo>
                    <a:cubicBezTo>
                      <a:pt x="87449" y="15807"/>
                      <a:pt x="97220" y="10391"/>
                      <a:pt x="107655" y="6515"/>
                    </a:cubicBezTo>
                    <a:cubicBezTo>
                      <a:pt x="121352" y="1752"/>
                      <a:pt x="135884" y="408"/>
                      <a:pt x="150311" y="68"/>
                    </a:cubicBezTo>
                    <a:cubicBezTo>
                      <a:pt x="172643" y="-506"/>
                      <a:pt x="194844" y="2548"/>
                      <a:pt x="216342" y="8616"/>
                    </a:cubicBezTo>
                    <a:cubicBezTo>
                      <a:pt x="216929" y="9543"/>
                      <a:pt x="217894" y="10065"/>
                      <a:pt x="218925" y="10365"/>
                    </a:cubicBezTo>
                    <a:cubicBezTo>
                      <a:pt x="222786" y="11905"/>
                      <a:pt x="226647" y="13458"/>
                      <a:pt x="230351" y="15350"/>
                    </a:cubicBezTo>
                    <a:cubicBezTo>
                      <a:pt x="240409" y="20440"/>
                      <a:pt x="249057" y="29171"/>
                      <a:pt x="255188" y="38645"/>
                    </a:cubicBezTo>
                    <a:cubicBezTo>
                      <a:pt x="264358" y="50965"/>
                      <a:pt x="269367" y="65516"/>
                      <a:pt x="273137" y="80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2"/>
              <p:cNvSpPr/>
              <p:nvPr/>
            </p:nvSpPr>
            <p:spPr>
              <a:xfrm>
                <a:off x="7151022" y="4003544"/>
                <a:ext cx="36583" cy="28167"/>
              </a:xfrm>
              <a:custGeom>
                <a:rect b="b" l="l" r="r" t="t"/>
                <a:pathLst>
                  <a:path extrusionOk="0" h="28167" w="36583">
                    <a:moveTo>
                      <a:pt x="35272" y="3785"/>
                    </a:moveTo>
                    <a:cubicBezTo>
                      <a:pt x="35885" y="6512"/>
                      <a:pt x="37085" y="9501"/>
                      <a:pt x="36355" y="12280"/>
                    </a:cubicBezTo>
                    <a:cubicBezTo>
                      <a:pt x="33198" y="21142"/>
                      <a:pt x="7331" y="35327"/>
                      <a:pt x="1774" y="23908"/>
                    </a:cubicBezTo>
                    <a:cubicBezTo>
                      <a:pt x="1017" y="22146"/>
                      <a:pt x="326" y="20071"/>
                      <a:pt x="0" y="18075"/>
                    </a:cubicBezTo>
                    <a:cubicBezTo>
                      <a:pt x="209" y="18153"/>
                      <a:pt x="444" y="18231"/>
                      <a:pt x="665" y="18310"/>
                    </a:cubicBezTo>
                    <a:cubicBezTo>
                      <a:pt x="8479" y="20385"/>
                      <a:pt x="16227" y="15621"/>
                      <a:pt x="22502" y="11432"/>
                    </a:cubicBezTo>
                    <a:cubicBezTo>
                      <a:pt x="27341" y="8678"/>
                      <a:pt x="28320" y="4398"/>
                      <a:pt x="27472" y="0"/>
                    </a:cubicBezTo>
                    <a:cubicBezTo>
                      <a:pt x="28098" y="757"/>
                      <a:pt x="29063" y="1266"/>
                      <a:pt x="30328" y="1266"/>
                    </a:cubicBezTo>
                    <a:cubicBezTo>
                      <a:pt x="32442" y="1122"/>
                      <a:pt x="34711" y="1370"/>
                      <a:pt x="35272" y="37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2"/>
              <p:cNvSpPr/>
              <p:nvPr/>
            </p:nvSpPr>
            <p:spPr>
              <a:xfrm>
                <a:off x="7311130" y="4249074"/>
                <a:ext cx="40771" cy="28356"/>
              </a:xfrm>
              <a:custGeom>
                <a:rect b="b" l="l" r="r" t="t"/>
                <a:pathLst>
                  <a:path extrusionOk="0" h="28356" w="40771">
                    <a:moveTo>
                      <a:pt x="39316" y="2232"/>
                    </a:moveTo>
                    <a:cubicBezTo>
                      <a:pt x="41964" y="6891"/>
                      <a:pt x="40607" y="12202"/>
                      <a:pt x="38364" y="16718"/>
                    </a:cubicBezTo>
                    <a:cubicBezTo>
                      <a:pt x="35846" y="22721"/>
                      <a:pt x="29950" y="26244"/>
                      <a:pt x="23728" y="27340"/>
                    </a:cubicBezTo>
                    <a:cubicBezTo>
                      <a:pt x="14675" y="29781"/>
                      <a:pt x="3992" y="28189"/>
                      <a:pt x="0" y="18531"/>
                    </a:cubicBezTo>
                    <a:cubicBezTo>
                      <a:pt x="12784" y="19693"/>
                      <a:pt x="25398" y="12398"/>
                      <a:pt x="34790" y="4281"/>
                    </a:cubicBezTo>
                    <a:cubicBezTo>
                      <a:pt x="36133" y="3080"/>
                      <a:pt x="37059" y="1644"/>
                      <a:pt x="37659" y="0"/>
                    </a:cubicBezTo>
                    <a:cubicBezTo>
                      <a:pt x="38233" y="731"/>
                      <a:pt x="38846" y="1462"/>
                      <a:pt x="39316" y="22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2"/>
              <p:cNvSpPr/>
              <p:nvPr/>
            </p:nvSpPr>
            <p:spPr>
              <a:xfrm>
                <a:off x="7158705" y="4021528"/>
                <a:ext cx="183227" cy="238376"/>
              </a:xfrm>
              <a:custGeom>
                <a:rect b="b" l="l" r="r" t="t"/>
                <a:pathLst>
                  <a:path extrusionOk="0" h="238376" w="183227">
                    <a:moveTo>
                      <a:pt x="181174" y="212173"/>
                    </a:moveTo>
                    <a:cubicBezTo>
                      <a:pt x="181801" y="216179"/>
                      <a:pt x="184605" y="221726"/>
                      <a:pt x="182388" y="225562"/>
                    </a:cubicBezTo>
                    <a:cubicBezTo>
                      <a:pt x="174483" y="232805"/>
                      <a:pt x="163512" y="239278"/>
                      <a:pt x="152451" y="238274"/>
                    </a:cubicBezTo>
                    <a:cubicBezTo>
                      <a:pt x="146594" y="237517"/>
                      <a:pt x="143906" y="231474"/>
                      <a:pt x="140567" y="227298"/>
                    </a:cubicBezTo>
                    <a:cubicBezTo>
                      <a:pt x="136928" y="222078"/>
                      <a:pt x="133145" y="216623"/>
                      <a:pt x="129284" y="211494"/>
                    </a:cubicBezTo>
                    <a:cubicBezTo>
                      <a:pt x="118261" y="196969"/>
                      <a:pt x="107552" y="182496"/>
                      <a:pt x="97116" y="167501"/>
                    </a:cubicBezTo>
                    <a:cubicBezTo>
                      <a:pt x="86289" y="152663"/>
                      <a:pt x="76349" y="137055"/>
                      <a:pt x="66840" y="121303"/>
                    </a:cubicBezTo>
                    <a:cubicBezTo>
                      <a:pt x="59326" y="108723"/>
                      <a:pt x="50613" y="96964"/>
                      <a:pt x="42368" y="84893"/>
                    </a:cubicBezTo>
                    <a:cubicBezTo>
                      <a:pt x="36237" y="76097"/>
                      <a:pt x="30094" y="67118"/>
                      <a:pt x="23663" y="58426"/>
                    </a:cubicBezTo>
                    <a:cubicBezTo>
                      <a:pt x="14479" y="46055"/>
                      <a:pt x="4305" y="33657"/>
                      <a:pt x="222" y="18375"/>
                    </a:cubicBezTo>
                    <a:cubicBezTo>
                      <a:pt x="717" y="18218"/>
                      <a:pt x="600" y="17540"/>
                      <a:pt x="170" y="17435"/>
                    </a:cubicBezTo>
                    <a:cubicBezTo>
                      <a:pt x="104" y="17357"/>
                      <a:pt x="52" y="17266"/>
                      <a:pt x="0" y="17161"/>
                    </a:cubicBezTo>
                    <a:cubicBezTo>
                      <a:pt x="444" y="17226"/>
                      <a:pt x="900" y="17253"/>
                      <a:pt x="1357" y="17266"/>
                    </a:cubicBezTo>
                    <a:cubicBezTo>
                      <a:pt x="13749" y="17005"/>
                      <a:pt x="27615" y="10858"/>
                      <a:pt x="34268" y="0"/>
                    </a:cubicBezTo>
                    <a:cubicBezTo>
                      <a:pt x="34385" y="117"/>
                      <a:pt x="34529" y="235"/>
                      <a:pt x="34685" y="339"/>
                    </a:cubicBezTo>
                    <a:cubicBezTo>
                      <a:pt x="42655" y="6525"/>
                      <a:pt x="50508" y="13037"/>
                      <a:pt x="56065" y="21572"/>
                    </a:cubicBezTo>
                    <a:cubicBezTo>
                      <a:pt x="63200" y="31360"/>
                      <a:pt x="70036" y="40404"/>
                      <a:pt x="76427" y="50909"/>
                    </a:cubicBezTo>
                    <a:cubicBezTo>
                      <a:pt x="86485" y="67366"/>
                      <a:pt x="98316" y="82622"/>
                      <a:pt x="108373" y="99104"/>
                    </a:cubicBezTo>
                    <a:cubicBezTo>
                      <a:pt x="118796" y="114034"/>
                      <a:pt x="130314" y="128115"/>
                      <a:pt x="141115" y="142732"/>
                    </a:cubicBezTo>
                    <a:cubicBezTo>
                      <a:pt x="147311" y="151684"/>
                      <a:pt x="152959" y="161055"/>
                      <a:pt x="158894" y="170177"/>
                    </a:cubicBezTo>
                    <a:cubicBezTo>
                      <a:pt x="167347" y="183593"/>
                      <a:pt x="176518" y="196812"/>
                      <a:pt x="181174" y="212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8" name="Google Shape;368;p12"/>
          <p:cNvGrpSpPr/>
          <p:nvPr/>
        </p:nvGrpSpPr>
        <p:grpSpPr>
          <a:xfrm>
            <a:off x="6180098" y="1816020"/>
            <a:ext cx="262064" cy="326247"/>
            <a:chOff x="6180098" y="1816020"/>
            <a:chExt cx="262064" cy="326247"/>
          </a:xfrm>
        </p:grpSpPr>
        <p:sp>
          <p:nvSpPr>
            <p:cNvPr id="369" name="Google Shape;369;p12"/>
            <p:cNvSpPr/>
            <p:nvPr/>
          </p:nvSpPr>
          <p:spPr>
            <a:xfrm>
              <a:off x="6180098" y="1816020"/>
              <a:ext cx="262064" cy="326247"/>
            </a:xfrm>
            <a:custGeom>
              <a:rect b="b" l="l" r="r" t="t"/>
              <a:pathLst>
                <a:path extrusionOk="0" h="652493" w="524127">
                  <a:moveTo>
                    <a:pt x="523833" y="621823"/>
                  </a:moveTo>
                  <a:cubicBezTo>
                    <a:pt x="523102" y="617608"/>
                    <a:pt x="519215" y="608107"/>
                    <a:pt x="514023" y="610457"/>
                  </a:cubicBezTo>
                  <a:cubicBezTo>
                    <a:pt x="513671" y="602966"/>
                    <a:pt x="509954" y="594248"/>
                    <a:pt x="507827" y="588793"/>
                  </a:cubicBezTo>
                  <a:cubicBezTo>
                    <a:pt x="502310" y="576813"/>
                    <a:pt x="495226" y="565642"/>
                    <a:pt x="488000" y="554653"/>
                  </a:cubicBezTo>
                  <a:cubicBezTo>
                    <a:pt x="480864" y="543573"/>
                    <a:pt x="474120" y="532220"/>
                    <a:pt x="466137" y="521701"/>
                  </a:cubicBezTo>
                  <a:cubicBezTo>
                    <a:pt x="454202" y="506132"/>
                    <a:pt x="441705" y="490889"/>
                    <a:pt x="431439" y="474145"/>
                  </a:cubicBezTo>
                  <a:cubicBezTo>
                    <a:pt x="425934" y="465271"/>
                    <a:pt x="419712" y="456880"/>
                    <a:pt x="413712" y="448345"/>
                  </a:cubicBezTo>
                  <a:cubicBezTo>
                    <a:pt x="404646" y="433585"/>
                    <a:pt x="395058" y="419099"/>
                    <a:pt x="384570" y="405292"/>
                  </a:cubicBezTo>
                  <a:cubicBezTo>
                    <a:pt x="379431" y="397736"/>
                    <a:pt x="372687" y="391484"/>
                    <a:pt x="365395" y="386029"/>
                  </a:cubicBezTo>
                  <a:cubicBezTo>
                    <a:pt x="363764" y="384633"/>
                    <a:pt x="361938" y="382767"/>
                    <a:pt x="359681" y="382963"/>
                  </a:cubicBezTo>
                  <a:cubicBezTo>
                    <a:pt x="360060" y="373984"/>
                    <a:pt x="356016" y="363152"/>
                    <a:pt x="345189" y="365253"/>
                  </a:cubicBezTo>
                  <a:cubicBezTo>
                    <a:pt x="343245" y="365540"/>
                    <a:pt x="342228" y="366937"/>
                    <a:pt x="342032" y="368451"/>
                  </a:cubicBezTo>
                  <a:cubicBezTo>
                    <a:pt x="341002" y="365580"/>
                    <a:pt x="339384" y="362787"/>
                    <a:pt x="337767" y="360464"/>
                  </a:cubicBezTo>
                  <a:cubicBezTo>
                    <a:pt x="331740" y="350598"/>
                    <a:pt x="324174" y="341828"/>
                    <a:pt x="317261" y="332575"/>
                  </a:cubicBezTo>
                  <a:cubicBezTo>
                    <a:pt x="313452" y="327420"/>
                    <a:pt x="309578" y="322305"/>
                    <a:pt x="305573" y="317293"/>
                  </a:cubicBezTo>
                  <a:cubicBezTo>
                    <a:pt x="304556" y="315949"/>
                    <a:pt x="303343" y="314018"/>
                    <a:pt x="301908" y="312752"/>
                  </a:cubicBezTo>
                  <a:cubicBezTo>
                    <a:pt x="320366" y="294468"/>
                    <a:pt x="335967" y="273118"/>
                    <a:pt x="345959" y="249079"/>
                  </a:cubicBezTo>
                  <a:cubicBezTo>
                    <a:pt x="351946" y="234932"/>
                    <a:pt x="355299" y="219977"/>
                    <a:pt x="357894" y="204904"/>
                  </a:cubicBezTo>
                  <a:cubicBezTo>
                    <a:pt x="360412" y="193236"/>
                    <a:pt x="363021" y="180434"/>
                    <a:pt x="363034" y="168258"/>
                  </a:cubicBezTo>
                  <a:cubicBezTo>
                    <a:pt x="363399" y="152950"/>
                    <a:pt x="364247" y="137433"/>
                    <a:pt x="360751" y="122399"/>
                  </a:cubicBezTo>
                  <a:cubicBezTo>
                    <a:pt x="357086" y="103241"/>
                    <a:pt x="348855" y="85127"/>
                    <a:pt x="338041" y="68984"/>
                  </a:cubicBezTo>
                  <a:cubicBezTo>
                    <a:pt x="331023" y="57852"/>
                    <a:pt x="323953" y="46433"/>
                    <a:pt x="313765" y="37898"/>
                  </a:cubicBezTo>
                  <a:cubicBezTo>
                    <a:pt x="296846" y="24508"/>
                    <a:pt x="277984" y="12019"/>
                    <a:pt x="256865" y="6629"/>
                  </a:cubicBezTo>
                  <a:cubicBezTo>
                    <a:pt x="249925" y="5664"/>
                    <a:pt x="243364" y="5233"/>
                    <a:pt x="236359" y="4293"/>
                  </a:cubicBezTo>
                  <a:cubicBezTo>
                    <a:pt x="233672" y="3967"/>
                    <a:pt x="230672" y="2023"/>
                    <a:pt x="228063" y="3380"/>
                  </a:cubicBezTo>
                  <a:cubicBezTo>
                    <a:pt x="206161" y="-548"/>
                    <a:pt x="183816" y="365"/>
                    <a:pt x="161667" y="52"/>
                  </a:cubicBezTo>
                  <a:cubicBezTo>
                    <a:pt x="139948" y="-457"/>
                    <a:pt x="118059" y="2740"/>
                    <a:pt x="97879" y="11001"/>
                  </a:cubicBezTo>
                  <a:cubicBezTo>
                    <a:pt x="70056" y="21507"/>
                    <a:pt x="48571" y="43732"/>
                    <a:pt x="33283" y="68710"/>
                  </a:cubicBezTo>
                  <a:cubicBezTo>
                    <a:pt x="22339" y="84840"/>
                    <a:pt x="15621" y="103267"/>
                    <a:pt x="10038" y="121825"/>
                  </a:cubicBezTo>
                  <a:cubicBezTo>
                    <a:pt x="6620" y="133048"/>
                    <a:pt x="3698" y="144428"/>
                    <a:pt x="2185" y="156069"/>
                  </a:cubicBezTo>
                  <a:cubicBezTo>
                    <a:pt x="-2315" y="190170"/>
                    <a:pt x="-945" y="224283"/>
                    <a:pt x="16678" y="254730"/>
                  </a:cubicBezTo>
                  <a:cubicBezTo>
                    <a:pt x="21047" y="262456"/>
                    <a:pt x="27022" y="269033"/>
                    <a:pt x="33374" y="275154"/>
                  </a:cubicBezTo>
                  <a:cubicBezTo>
                    <a:pt x="39049" y="280700"/>
                    <a:pt x="44358" y="286612"/>
                    <a:pt x="50371" y="291780"/>
                  </a:cubicBezTo>
                  <a:cubicBezTo>
                    <a:pt x="56268" y="296843"/>
                    <a:pt x="62881" y="300980"/>
                    <a:pt x="69208" y="305457"/>
                  </a:cubicBezTo>
                  <a:cubicBezTo>
                    <a:pt x="81678" y="314827"/>
                    <a:pt x="95101" y="322774"/>
                    <a:pt x="109632" y="328517"/>
                  </a:cubicBezTo>
                  <a:cubicBezTo>
                    <a:pt x="138487" y="340679"/>
                    <a:pt x="169219" y="348784"/>
                    <a:pt x="200604" y="349867"/>
                  </a:cubicBezTo>
                  <a:cubicBezTo>
                    <a:pt x="223628" y="350519"/>
                    <a:pt x="247395" y="346983"/>
                    <a:pt x="268018" y="336321"/>
                  </a:cubicBezTo>
                  <a:cubicBezTo>
                    <a:pt x="271136" y="334728"/>
                    <a:pt x="274306" y="333175"/>
                    <a:pt x="277423" y="331531"/>
                  </a:cubicBezTo>
                  <a:cubicBezTo>
                    <a:pt x="283280" y="344960"/>
                    <a:pt x="291589" y="357449"/>
                    <a:pt x="299442" y="369756"/>
                  </a:cubicBezTo>
                  <a:cubicBezTo>
                    <a:pt x="302925" y="375276"/>
                    <a:pt x="306799" y="380535"/>
                    <a:pt x="310752" y="385742"/>
                  </a:cubicBezTo>
                  <a:cubicBezTo>
                    <a:pt x="311130" y="386303"/>
                    <a:pt x="311561" y="386839"/>
                    <a:pt x="312030" y="387321"/>
                  </a:cubicBezTo>
                  <a:cubicBezTo>
                    <a:pt x="309878" y="389879"/>
                    <a:pt x="311861" y="395021"/>
                    <a:pt x="312448" y="397957"/>
                  </a:cubicBezTo>
                  <a:cubicBezTo>
                    <a:pt x="313400" y="401677"/>
                    <a:pt x="316191" y="404391"/>
                    <a:pt x="319596" y="405775"/>
                  </a:cubicBezTo>
                  <a:cubicBezTo>
                    <a:pt x="317548" y="409690"/>
                    <a:pt x="321070" y="417285"/>
                    <a:pt x="322283" y="420952"/>
                  </a:cubicBezTo>
                  <a:cubicBezTo>
                    <a:pt x="327188" y="432319"/>
                    <a:pt x="334440" y="442420"/>
                    <a:pt x="341654" y="452404"/>
                  </a:cubicBezTo>
                  <a:cubicBezTo>
                    <a:pt x="350733" y="465689"/>
                    <a:pt x="359968" y="479888"/>
                    <a:pt x="369361" y="493134"/>
                  </a:cubicBezTo>
                  <a:cubicBezTo>
                    <a:pt x="381270" y="509877"/>
                    <a:pt x="390884" y="528135"/>
                    <a:pt x="402441" y="545113"/>
                  </a:cubicBezTo>
                  <a:cubicBezTo>
                    <a:pt x="412864" y="560004"/>
                    <a:pt x="423182" y="574973"/>
                    <a:pt x="434165" y="589680"/>
                  </a:cubicBezTo>
                  <a:cubicBezTo>
                    <a:pt x="440427" y="598241"/>
                    <a:pt x="446988" y="606581"/>
                    <a:pt x="453080" y="615259"/>
                  </a:cubicBezTo>
                  <a:cubicBezTo>
                    <a:pt x="458598" y="622293"/>
                    <a:pt x="462876" y="632446"/>
                    <a:pt x="472046" y="634978"/>
                  </a:cubicBezTo>
                  <a:cubicBezTo>
                    <a:pt x="471525" y="636557"/>
                    <a:pt x="471981" y="638476"/>
                    <a:pt x="472464" y="639989"/>
                  </a:cubicBezTo>
                  <a:cubicBezTo>
                    <a:pt x="474890" y="646958"/>
                    <a:pt x="481751" y="651670"/>
                    <a:pt x="488978" y="652361"/>
                  </a:cubicBezTo>
                  <a:cubicBezTo>
                    <a:pt x="499414" y="653131"/>
                    <a:pt x="511545" y="650652"/>
                    <a:pt x="518067" y="641764"/>
                  </a:cubicBezTo>
                  <a:cubicBezTo>
                    <a:pt x="521981" y="636022"/>
                    <a:pt x="525124" y="628884"/>
                    <a:pt x="523833" y="62182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0" name="Google Shape;370;p12"/>
            <p:cNvGrpSpPr/>
            <p:nvPr/>
          </p:nvGrpSpPr>
          <p:grpSpPr>
            <a:xfrm>
              <a:off x="6180098" y="1816020"/>
              <a:ext cx="262064" cy="326247"/>
              <a:chOff x="12360197" y="3632040"/>
              <a:chExt cx="524127" cy="652493"/>
            </a:xfrm>
          </p:grpSpPr>
          <p:grpSp>
            <p:nvGrpSpPr>
              <p:cNvPr id="371" name="Google Shape;371;p12"/>
              <p:cNvGrpSpPr/>
              <p:nvPr/>
            </p:nvGrpSpPr>
            <p:grpSpPr>
              <a:xfrm>
                <a:off x="12360197" y="3632040"/>
                <a:ext cx="524127" cy="652493"/>
                <a:chOff x="12360197" y="3632040"/>
                <a:chExt cx="524127" cy="652493"/>
              </a:xfrm>
            </p:grpSpPr>
            <p:sp>
              <p:nvSpPr>
                <p:cNvPr id="372" name="Google Shape;372;p12"/>
                <p:cNvSpPr/>
                <p:nvPr/>
              </p:nvSpPr>
              <p:spPr>
                <a:xfrm>
                  <a:off x="12393636" y="3657904"/>
                  <a:ext cx="295597" cy="291003"/>
                </a:xfrm>
                <a:custGeom>
                  <a:rect b="b" l="l" r="r" t="t"/>
                  <a:pathLst>
                    <a:path extrusionOk="0" h="291003" w="295597">
                      <a:moveTo>
                        <a:pt x="264020" y="241785"/>
                      </a:moveTo>
                      <a:cubicBezTo>
                        <a:pt x="267047" y="236800"/>
                        <a:pt x="269904" y="231710"/>
                        <a:pt x="273152" y="226843"/>
                      </a:cubicBezTo>
                      <a:cubicBezTo>
                        <a:pt x="293657" y="197466"/>
                        <a:pt x="295940" y="177042"/>
                        <a:pt x="295562" y="142067"/>
                      </a:cubicBezTo>
                      <a:cubicBezTo>
                        <a:pt x="295836" y="123653"/>
                        <a:pt x="293005" y="105292"/>
                        <a:pt x="288701" y="87426"/>
                      </a:cubicBezTo>
                      <a:cubicBezTo>
                        <a:pt x="284683" y="71569"/>
                        <a:pt x="279452" y="55818"/>
                        <a:pt x="269656" y="42506"/>
                      </a:cubicBezTo>
                      <a:cubicBezTo>
                        <a:pt x="261699" y="29978"/>
                        <a:pt x="250376" y="19407"/>
                        <a:pt x="236601" y="13665"/>
                      </a:cubicBezTo>
                      <a:cubicBezTo>
                        <a:pt x="233131" y="12582"/>
                        <a:pt x="229492" y="9593"/>
                        <a:pt x="225761" y="10494"/>
                      </a:cubicBezTo>
                      <a:cubicBezTo>
                        <a:pt x="202346" y="2246"/>
                        <a:pt x="177484" y="-756"/>
                        <a:pt x="152738" y="158"/>
                      </a:cubicBezTo>
                      <a:cubicBezTo>
                        <a:pt x="137046" y="771"/>
                        <a:pt x="121197" y="2820"/>
                        <a:pt x="106665" y="9123"/>
                      </a:cubicBezTo>
                      <a:cubicBezTo>
                        <a:pt x="92721" y="15883"/>
                        <a:pt x="77980" y="21430"/>
                        <a:pt x="65484" y="30735"/>
                      </a:cubicBezTo>
                      <a:cubicBezTo>
                        <a:pt x="55322" y="38147"/>
                        <a:pt x="45695" y="46330"/>
                        <a:pt x="37764" y="56131"/>
                      </a:cubicBezTo>
                      <a:cubicBezTo>
                        <a:pt x="29833" y="65618"/>
                        <a:pt x="20794" y="74467"/>
                        <a:pt x="15237" y="85664"/>
                      </a:cubicBezTo>
                      <a:cubicBezTo>
                        <a:pt x="2205" y="110381"/>
                        <a:pt x="-3469" y="139275"/>
                        <a:pt x="2179" y="166850"/>
                      </a:cubicBezTo>
                      <a:cubicBezTo>
                        <a:pt x="3536" y="181975"/>
                        <a:pt x="7240" y="197036"/>
                        <a:pt x="14780" y="210321"/>
                      </a:cubicBezTo>
                      <a:cubicBezTo>
                        <a:pt x="23142" y="223280"/>
                        <a:pt x="33864" y="234855"/>
                        <a:pt x="45408" y="245048"/>
                      </a:cubicBezTo>
                      <a:cubicBezTo>
                        <a:pt x="52596" y="250960"/>
                        <a:pt x="61101" y="254770"/>
                        <a:pt x="68915" y="259677"/>
                      </a:cubicBezTo>
                      <a:cubicBezTo>
                        <a:pt x="84190" y="269569"/>
                        <a:pt x="101421" y="276264"/>
                        <a:pt x="118940" y="280975"/>
                      </a:cubicBezTo>
                      <a:cubicBezTo>
                        <a:pt x="138637" y="286626"/>
                        <a:pt x="158804" y="290789"/>
                        <a:pt x="179362" y="290998"/>
                      </a:cubicBezTo>
                      <a:cubicBezTo>
                        <a:pt x="191428" y="291155"/>
                        <a:pt x="203390" y="287814"/>
                        <a:pt x="214621" y="283625"/>
                      </a:cubicBezTo>
                      <a:cubicBezTo>
                        <a:pt x="223296" y="280205"/>
                        <a:pt x="230431" y="274137"/>
                        <a:pt x="237462" y="268199"/>
                      </a:cubicBezTo>
                      <a:cubicBezTo>
                        <a:pt x="247428" y="260630"/>
                        <a:pt x="257303" y="252526"/>
                        <a:pt x="264020" y="241785"/>
                      </a:cubicBezTo>
                      <a:close/>
                      <a:moveTo>
                        <a:pt x="233340" y="261530"/>
                      </a:moveTo>
                      <a:cubicBezTo>
                        <a:pt x="227444" y="266372"/>
                        <a:pt x="221743" y="271553"/>
                        <a:pt x="214843" y="274959"/>
                      </a:cubicBezTo>
                      <a:cubicBezTo>
                        <a:pt x="203155" y="280153"/>
                        <a:pt x="190215" y="283599"/>
                        <a:pt x="177353" y="283194"/>
                      </a:cubicBezTo>
                      <a:cubicBezTo>
                        <a:pt x="158882" y="282698"/>
                        <a:pt x="140698" y="279122"/>
                        <a:pt x="122971" y="273994"/>
                      </a:cubicBezTo>
                      <a:cubicBezTo>
                        <a:pt x="104265" y="269282"/>
                        <a:pt x="86055" y="261922"/>
                        <a:pt x="69919" y="251155"/>
                      </a:cubicBezTo>
                      <a:cubicBezTo>
                        <a:pt x="59249" y="245544"/>
                        <a:pt x="48813" y="239253"/>
                        <a:pt x="40856" y="230014"/>
                      </a:cubicBezTo>
                      <a:cubicBezTo>
                        <a:pt x="33147" y="221805"/>
                        <a:pt x="25150" y="213531"/>
                        <a:pt x="19894" y="203482"/>
                      </a:cubicBezTo>
                      <a:cubicBezTo>
                        <a:pt x="13671" y="191228"/>
                        <a:pt x="10919" y="177786"/>
                        <a:pt x="9562" y="164201"/>
                      </a:cubicBezTo>
                      <a:cubicBezTo>
                        <a:pt x="4410" y="139118"/>
                        <a:pt x="9562" y="112861"/>
                        <a:pt x="20859" y="90140"/>
                      </a:cubicBezTo>
                      <a:cubicBezTo>
                        <a:pt x="24355" y="82936"/>
                        <a:pt x="29142" y="76568"/>
                        <a:pt x="34529" y="70669"/>
                      </a:cubicBezTo>
                      <a:cubicBezTo>
                        <a:pt x="41299" y="63074"/>
                        <a:pt x="47691" y="55074"/>
                        <a:pt x="55335" y="48314"/>
                      </a:cubicBezTo>
                      <a:cubicBezTo>
                        <a:pt x="64571" y="40718"/>
                        <a:pt x="74106" y="33306"/>
                        <a:pt x="84855" y="27955"/>
                      </a:cubicBezTo>
                      <a:cubicBezTo>
                        <a:pt x="95003" y="23427"/>
                        <a:pt x="104774" y="17998"/>
                        <a:pt x="115196" y="14122"/>
                      </a:cubicBezTo>
                      <a:cubicBezTo>
                        <a:pt x="128893" y="9358"/>
                        <a:pt x="143425" y="8014"/>
                        <a:pt x="157852" y="7675"/>
                      </a:cubicBezTo>
                      <a:cubicBezTo>
                        <a:pt x="180184" y="7101"/>
                        <a:pt x="202385" y="10154"/>
                        <a:pt x="223883" y="16223"/>
                      </a:cubicBezTo>
                      <a:cubicBezTo>
                        <a:pt x="224470" y="17149"/>
                        <a:pt x="225435" y="17671"/>
                        <a:pt x="226479" y="17959"/>
                      </a:cubicBezTo>
                      <a:cubicBezTo>
                        <a:pt x="230340" y="19498"/>
                        <a:pt x="234201" y="21064"/>
                        <a:pt x="237905" y="22957"/>
                      </a:cubicBezTo>
                      <a:cubicBezTo>
                        <a:pt x="247963" y="28033"/>
                        <a:pt x="256611" y="36777"/>
                        <a:pt x="262742" y="46252"/>
                      </a:cubicBezTo>
                      <a:cubicBezTo>
                        <a:pt x="271912" y="58558"/>
                        <a:pt x="276921" y="73096"/>
                        <a:pt x="280691" y="87817"/>
                      </a:cubicBezTo>
                      <a:cubicBezTo>
                        <a:pt x="288009" y="114662"/>
                        <a:pt x="288844" y="142733"/>
                        <a:pt x="286914" y="170491"/>
                      </a:cubicBezTo>
                      <a:cubicBezTo>
                        <a:pt x="285087" y="196370"/>
                        <a:pt x="273752" y="211156"/>
                        <a:pt x="260629" y="232154"/>
                      </a:cubicBezTo>
                      <a:cubicBezTo>
                        <a:pt x="254420" y="244317"/>
                        <a:pt x="244154" y="253465"/>
                        <a:pt x="233340" y="2615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12"/>
                <p:cNvSpPr/>
                <p:nvPr/>
              </p:nvSpPr>
              <p:spPr>
                <a:xfrm>
                  <a:off x="12622749" y="3712412"/>
                  <a:ext cx="28358" cy="86951"/>
                </a:xfrm>
                <a:custGeom>
                  <a:rect b="b" l="l" r="r" t="t"/>
                  <a:pathLst>
                    <a:path extrusionOk="0" h="86951" w="28358">
                      <a:moveTo>
                        <a:pt x="3079" y="435"/>
                      </a:moveTo>
                      <a:cubicBezTo>
                        <a:pt x="2035" y="-361"/>
                        <a:pt x="-26" y="-87"/>
                        <a:pt x="0" y="1440"/>
                      </a:cubicBezTo>
                      <a:cubicBezTo>
                        <a:pt x="118" y="3019"/>
                        <a:pt x="1435" y="4311"/>
                        <a:pt x="2205" y="5655"/>
                      </a:cubicBezTo>
                      <a:cubicBezTo>
                        <a:pt x="8453" y="15156"/>
                        <a:pt x="14688" y="24983"/>
                        <a:pt x="17649" y="36076"/>
                      </a:cubicBezTo>
                      <a:cubicBezTo>
                        <a:pt x="21002" y="49896"/>
                        <a:pt x="22945" y="64852"/>
                        <a:pt x="19123" y="78750"/>
                      </a:cubicBezTo>
                      <a:cubicBezTo>
                        <a:pt x="17806" y="81569"/>
                        <a:pt x="16110" y="84910"/>
                        <a:pt x="19854" y="86711"/>
                      </a:cubicBezTo>
                      <a:cubicBezTo>
                        <a:pt x="28228" y="89452"/>
                        <a:pt x="28268" y="67997"/>
                        <a:pt x="28359" y="62777"/>
                      </a:cubicBezTo>
                      <a:cubicBezTo>
                        <a:pt x="27968" y="39965"/>
                        <a:pt x="20350" y="16017"/>
                        <a:pt x="3079" y="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12"/>
                <p:cNvSpPr/>
                <p:nvPr/>
              </p:nvSpPr>
              <p:spPr>
                <a:xfrm>
                  <a:off x="12360197" y="3632040"/>
                  <a:ext cx="524127" cy="652493"/>
                </a:xfrm>
                <a:custGeom>
                  <a:rect b="b" l="l" r="r" t="t"/>
                  <a:pathLst>
                    <a:path extrusionOk="0" h="652493" w="524127">
                      <a:moveTo>
                        <a:pt x="523833" y="621823"/>
                      </a:moveTo>
                      <a:cubicBezTo>
                        <a:pt x="523102" y="617608"/>
                        <a:pt x="519215" y="608107"/>
                        <a:pt x="514023" y="610457"/>
                      </a:cubicBezTo>
                      <a:cubicBezTo>
                        <a:pt x="513671" y="602966"/>
                        <a:pt x="509954" y="594248"/>
                        <a:pt x="507827" y="588793"/>
                      </a:cubicBezTo>
                      <a:cubicBezTo>
                        <a:pt x="502310" y="576813"/>
                        <a:pt x="495226" y="565642"/>
                        <a:pt x="488000" y="554653"/>
                      </a:cubicBezTo>
                      <a:cubicBezTo>
                        <a:pt x="480864" y="543573"/>
                        <a:pt x="474120" y="532220"/>
                        <a:pt x="466137" y="521701"/>
                      </a:cubicBezTo>
                      <a:cubicBezTo>
                        <a:pt x="454202" y="506132"/>
                        <a:pt x="441705" y="490889"/>
                        <a:pt x="431439" y="474145"/>
                      </a:cubicBezTo>
                      <a:cubicBezTo>
                        <a:pt x="425934" y="465271"/>
                        <a:pt x="419712" y="456880"/>
                        <a:pt x="413712" y="448345"/>
                      </a:cubicBezTo>
                      <a:cubicBezTo>
                        <a:pt x="404646" y="433585"/>
                        <a:pt x="395058" y="419099"/>
                        <a:pt x="384570" y="405292"/>
                      </a:cubicBezTo>
                      <a:cubicBezTo>
                        <a:pt x="379431" y="397736"/>
                        <a:pt x="372687" y="391484"/>
                        <a:pt x="365395" y="386029"/>
                      </a:cubicBezTo>
                      <a:cubicBezTo>
                        <a:pt x="363764" y="384633"/>
                        <a:pt x="361938" y="382767"/>
                        <a:pt x="359681" y="382963"/>
                      </a:cubicBezTo>
                      <a:cubicBezTo>
                        <a:pt x="360060" y="373984"/>
                        <a:pt x="356016" y="363152"/>
                        <a:pt x="345189" y="365253"/>
                      </a:cubicBezTo>
                      <a:cubicBezTo>
                        <a:pt x="343245" y="365540"/>
                        <a:pt x="342228" y="366937"/>
                        <a:pt x="342032" y="368451"/>
                      </a:cubicBezTo>
                      <a:cubicBezTo>
                        <a:pt x="341002" y="365580"/>
                        <a:pt x="339384" y="362787"/>
                        <a:pt x="337767" y="360464"/>
                      </a:cubicBezTo>
                      <a:cubicBezTo>
                        <a:pt x="331740" y="350598"/>
                        <a:pt x="324174" y="341828"/>
                        <a:pt x="317261" y="332575"/>
                      </a:cubicBezTo>
                      <a:cubicBezTo>
                        <a:pt x="313452" y="327420"/>
                        <a:pt x="309578" y="322305"/>
                        <a:pt x="305573" y="317293"/>
                      </a:cubicBezTo>
                      <a:cubicBezTo>
                        <a:pt x="304556" y="315949"/>
                        <a:pt x="303343" y="314018"/>
                        <a:pt x="301908" y="312752"/>
                      </a:cubicBezTo>
                      <a:cubicBezTo>
                        <a:pt x="320366" y="294468"/>
                        <a:pt x="335967" y="273118"/>
                        <a:pt x="345959" y="249079"/>
                      </a:cubicBezTo>
                      <a:cubicBezTo>
                        <a:pt x="351946" y="234932"/>
                        <a:pt x="355299" y="219977"/>
                        <a:pt x="357894" y="204904"/>
                      </a:cubicBezTo>
                      <a:cubicBezTo>
                        <a:pt x="360412" y="193236"/>
                        <a:pt x="363021" y="180434"/>
                        <a:pt x="363034" y="168258"/>
                      </a:cubicBezTo>
                      <a:cubicBezTo>
                        <a:pt x="363399" y="152950"/>
                        <a:pt x="364247" y="137433"/>
                        <a:pt x="360751" y="122399"/>
                      </a:cubicBezTo>
                      <a:cubicBezTo>
                        <a:pt x="357086" y="103241"/>
                        <a:pt x="348855" y="85127"/>
                        <a:pt x="338041" y="68984"/>
                      </a:cubicBezTo>
                      <a:cubicBezTo>
                        <a:pt x="331023" y="57852"/>
                        <a:pt x="323953" y="46433"/>
                        <a:pt x="313765" y="37898"/>
                      </a:cubicBezTo>
                      <a:cubicBezTo>
                        <a:pt x="296846" y="24508"/>
                        <a:pt x="277984" y="12019"/>
                        <a:pt x="256865" y="6629"/>
                      </a:cubicBezTo>
                      <a:cubicBezTo>
                        <a:pt x="249925" y="5664"/>
                        <a:pt x="243364" y="5233"/>
                        <a:pt x="236359" y="4293"/>
                      </a:cubicBezTo>
                      <a:cubicBezTo>
                        <a:pt x="233672" y="3967"/>
                        <a:pt x="230672" y="2023"/>
                        <a:pt x="228063" y="3380"/>
                      </a:cubicBezTo>
                      <a:cubicBezTo>
                        <a:pt x="206161" y="-548"/>
                        <a:pt x="183816" y="365"/>
                        <a:pt x="161667" y="52"/>
                      </a:cubicBezTo>
                      <a:cubicBezTo>
                        <a:pt x="139948" y="-457"/>
                        <a:pt x="118059" y="2740"/>
                        <a:pt x="97879" y="11001"/>
                      </a:cubicBezTo>
                      <a:cubicBezTo>
                        <a:pt x="70056" y="21507"/>
                        <a:pt x="48571" y="43732"/>
                        <a:pt x="33283" y="68710"/>
                      </a:cubicBezTo>
                      <a:cubicBezTo>
                        <a:pt x="22339" y="84840"/>
                        <a:pt x="15621" y="103267"/>
                        <a:pt x="10038" y="121825"/>
                      </a:cubicBezTo>
                      <a:cubicBezTo>
                        <a:pt x="6620" y="133048"/>
                        <a:pt x="3698" y="144428"/>
                        <a:pt x="2185" y="156069"/>
                      </a:cubicBezTo>
                      <a:cubicBezTo>
                        <a:pt x="-2315" y="190170"/>
                        <a:pt x="-945" y="224283"/>
                        <a:pt x="16678" y="254730"/>
                      </a:cubicBezTo>
                      <a:cubicBezTo>
                        <a:pt x="21047" y="262456"/>
                        <a:pt x="27022" y="269033"/>
                        <a:pt x="33374" y="275154"/>
                      </a:cubicBezTo>
                      <a:cubicBezTo>
                        <a:pt x="39049" y="280700"/>
                        <a:pt x="44358" y="286612"/>
                        <a:pt x="50371" y="291780"/>
                      </a:cubicBezTo>
                      <a:cubicBezTo>
                        <a:pt x="56268" y="296843"/>
                        <a:pt x="62881" y="300980"/>
                        <a:pt x="69208" y="305457"/>
                      </a:cubicBezTo>
                      <a:cubicBezTo>
                        <a:pt x="81678" y="314827"/>
                        <a:pt x="95101" y="322774"/>
                        <a:pt x="109632" y="328517"/>
                      </a:cubicBezTo>
                      <a:cubicBezTo>
                        <a:pt x="138487" y="340679"/>
                        <a:pt x="169219" y="348784"/>
                        <a:pt x="200604" y="349867"/>
                      </a:cubicBezTo>
                      <a:cubicBezTo>
                        <a:pt x="223628" y="350519"/>
                        <a:pt x="247395" y="346983"/>
                        <a:pt x="268018" y="336321"/>
                      </a:cubicBezTo>
                      <a:cubicBezTo>
                        <a:pt x="271136" y="334728"/>
                        <a:pt x="274306" y="333175"/>
                        <a:pt x="277423" y="331531"/>
                      </a:cubicBezTo>
                      <a:cubicBezTo>
                        <a:pt x="283280" y="344960"/>
                        <a:pt x="291589" y="357449"/>
                        <a:pt x="299442" y="369756"/>
                      </a:cubicBezTo>
                      <a:cubicBezTo>
                        <a:pt x="302925" y="375276"/>
                        <a:pt x="306799" y="380535"/>
                        <a:pt x="310752" y="385742"/>
                      </a:cubicBezTo>
                      <a:cubicBezTo>
                        <a:pt x="311130" y="386303"/>
                        <a:pt x="311561" y="386839"/>
                        <a:pt x="312030" y="387321"/>
                      </a:cubicBezTo>
                      <a:cubicBezTo>
                        <a:pt x="309878" y="389879"/>
                        <a:pt x="311861" y="395021"/>
                        <a:pt x="312448" y="397957"/>
                      </a:cubicBezTo>
                      <a:cubicBezTo>
                        <a:pt x="313400" y="401677"/>
                        <a:pt x="316191" y="404391"/>
                        <a:pt x="319596" y="405775"/>
                      </a:cubicBezTo>
                      <a:cubicBezTo>
                        <a:pt x="317548" y="409690"/>
                        <a:pt x="321070" y="417285"/>
                        <a:pt x="322283" y="420952"/>
                      </a:cubicBezTo>
                      <a:cubicBezTo>
                        <a:pt x="327188" y="432319"/>
                        <a:pt x="334440" y="442420"/>
                        <a:pt x="341654" y="452404"/>
                      </a:cubicBezTo>
                      <a:cubicBezTo>
                        <a:pt x="350746" y="465702"/>
                        <a:pt x="359995" y="479927"/>
                        <a:pt x="369400" y="493186"/>
                      </a:cubicBezTo>
                      <a:cubicBezTo>
                        <a:pt x="369321" y="493068"/>
                        <a:pt x="369243" y="492964"/>
                        <a:pt x="369165" y="492847"/>
                      </a:cubicBezTo>
                      <a:cubicBezTo>
                        <a:pt x="381166" y="509669"/>
                        <a:pt x="390819" y="528030"/>
                        <a:pt x="402441" y="545113"/>
                      </a:cubicBezTo>
                      <a:cubicBezTo>
                        <a:pt x="412864" y="560004"/>
                        <a:pt x="423182" y="574973"/>
                        <a:pt x="434165" y="589680"/>
                      </a:cubicBezTo>
                      <a:cubicBezTo>
                        <a:pt x="440427" y="598241"/>
                        <a:pt x="446988" y="606581"/>
                        <a:pt x="453080" y="615259"/>
                      </a:cubicBezTo>
                      <a:cubicBezTo>
                        <a:pt x="458598" y="622293"/>
                        <a:pt x="462876" y="632446"/>
                        <a:pt x="472046" y="634978"/>
                      </a:cubicBezTo>
                      <a:cubicBezTo>
                        <a:pt x="471525" y="636557"/>
                        <a:pt x="471981" y="638476"/>
                        <a:pt x="472464" y="639989"/>
                      </a:cubicBezTo>
                      <a:cubicBezTo>
                        <a:pt x="474890" y="646958"/>
                        <a:pt x="481751" y="651670"/>
                        <a:pt x="488978" y="652361"/>
                      </a:cubicBezTo>
                      <a:cubicBezTo>
                        <a:pt x="499414" y="653131"/>
                        <a:pt x="511545" y="650652"/>
                        <a:pt x="518067" y="641764"/>
                      </a:cubicBezTo>
                      <a:cubicBezTo>
                        <a:pt x="521981" y="636022"/>
                        <a:pt x="525124" y="628884"/>
                        <a:pt x="523833" y="621823"/>
                      </a:cubicBezTo>
                      <a:close/>
                      <a:moveTo>
                        <a:pt x="257674" y="332627"/>
                      </a:moveTo>
                      <a:cubicBezTo>
                        <a:pt x="239229" y="340314"/>
                        <a:pt x="218788" y="342794"/>
                        <a:pt x="198909" y="342011"/>
                      </a:cubicBezTo>
                      <a:cubicBezTo>
                        <a:pt x="170889" y="340693"/>
                        <a:pt x="143326" y="333867"/>
                        <a:pt x="117420" y="323231"/>
                      </a:cubicBezTo>
                      <a:cubicBezTo>
                        <a:pt x="100097" y="317006"/>
                        <a:pt x="84496" y="307284"/>
                        <a:pt x="69769" y="296373"/>
                      </a:cubicBezTo>
                      <a:cubicBezTo>
                        <a:pt x="59998" y="290122"/>
                        <a:pt x="51167" y="282592"/>
                        <a:pt x="43301" y="274070"/>
                      </a:cubicBezTo>
                      <a:cubicBezTo>
                        <a:pt x="36023" y="266775"/>
                        <a:pt x="28300" y="259689"/>
                        <a:pt x="23265" y="250554"/>
                      </a:cubicBezTo>
                      <a:cubicBezTo>
                        <a:pt x="5303" y="219520"/>
                        <a:pt x="5472" y="182770"/>
                        <a:pt x="11238" y="148343"/>
                      </a:cubicBezTo>
                      <a:cubicBezTo>
                        <a:pt x="17134" y="122125"/>
                        <a:pt x="24830" y="95515"/>
                        <a:pt x="39714" y="72860"/>
                      </a:cubicBezTo>
                      <a:cubicBezTo>
                        <a:pt x="54885" y="47829"/>
                        <a:pt x="76643" y="25774"/>
                        <a:pt x="104858" y="16221"/>
                      </a:cubicBezTo>
                      <a:cubicBezTo>
                        <a:pt x="123590" y="9031"/>
                        <a:pt x="143731" y="6629"/>
                        <a:pt x="163702" y="6943"/>
                      </a:cubicBezTo>
                      <a:cubicBezTo>
                        <a:pt x="184729" y="6995"/>
                        <a:pt x="205913" y="5899"/>
                        <a:pt x="226798" y="8939"/>
                      </a:cubicBezTo>
                      <a:cubicBezTo>
                        <a:pt x="228793" y="11406"/>
                        <a:pt x="232629" y="11066"/>
                        <a:pt x="235472" y="12019"/>
                      </a:cubicBezTo>
                      <a:cubicBezTo>
                        <a:pt x="242190" y="12880"/>
                        <a:pt x="248973" y="13376"/>
                        <a:pt x="255691" y="14303"/>
                      </a:cubicBezTo>
                      <a:cubicBezTo>
                        <a:pt x="268801" y="17435"/>
                        <a:pt x="280449" y="24587"/>
                        <a:pt x="291916" y="31438"/>
                      </a:cubicBezTo>
                      <a:cubicBezTo>
                        <a:pt x="298020" y="35575"/>
                        <a:pt x="304138" y="39790"/>
                        <a:pt x="309734" y="44606"/>
                      </a:cubicBezTo>
                      <a:cubicBezTo>
                        <a:pt x="316830" y="50857"/>
                        <a:pt x="322205" y="58661"/>
                        <a:pt x="327344" y="66517"/>
                      </a:cubicBezTo>
                      <a:cubicBezTo>
                        <a:pt x="341967" y="87698"/>
                        <a:pt x="353368" y="112155"/>
                        <a:pt x="355312" y="138216"/>
                      </a:cubicBezTo>
                      <a:cubicBezTo>
                        <a:pt x="355964" y="151227"/>
                        <a:pt x="355507" y="164291"/>
                        <a:pt x="354855" y="177302"/>
                      </a:cubicBezTo>
                      <a:cubicBezTo>
                        <a:pt x="353955" y="187364"/>
                        <a:pt x="351281" y="198065"/>
                        <a:pt x="349376" y="208114"/>
                      </a:cubicBezTo>
                      <a:cubicBezTo>
                        <a:pt x="346767" y="224349"/>
                        <a:pt x="342006" y="240179"/>
                        <a:pt x="334897" y="255004"/>
                      </a:cubicBezTo>
                      <a:cubicBezTo>
                        <a:pt x="322570" y="278899"/>
                        <a:pt x="305677" y="300302"/>
                        <a:pt x="285106" y="317633"/>
                      </a:cubicBezTo>
                      <a:cubicBezTo>
                        <a:pt x="276510" y="323897"/>
                        <a:pt x="267275" y="328008"/>
                        <a:pt x="257674" y="332627"/>
                      </a:cubicBezTo>
                      <a:close/>
                      <a:moveTo>
                        <a:pt x="282028" y="328973"/>
                      </a:moveTo>
                      <a:cubicBezTo>
                        <a:pt x="285354" y="327042"/>
                        <a:pt x="288563" y="324941"/>
                        <a:pt x="291524" y="322474"/>
                      </a:cubicBezTo>
                      <a:cubicBezTo>
                        <a:pt x="293168" y="321026"/>
                        <a:pt x="294785" y="319551"/>
                        <a:pt x="296390" y="318063"/>
                      </a:cubicBezTo>
                      <a:cubicBezTo>
                        <a:pt x="298099" y="321078"/>
                        <a:pt x="301542" y="324236"/>
                        <a:pt x="302782" y="326337"/>
                      </a:cubicBezTo>
                      <a:cubicBezTo>
                        <a:pt x="310687" y="336895"/>
                        <a:pt x="318891" y="347218"/>
                        <a:pt x="326731" y="357815"/>
                      </a:cubicBezTo>
                      <a:cubicBezTo>
                        <a:pt x="328975" y="361051"/>
                        <a:pt x="331427" y="364783"/>
                        <a:pt x="333606" y="368672"/>
                      </a:cubicBezTo>
                      <a:cubicBezTo>
                        <a:pt x="334962" y="371296"/>
                        <a:pt x="336984" y="375054"/>
                        <a:pt x="333306" y="376672"/>
                      </a:cubicBezTo>
                      <a:cubicBezTo>
                        <a:pt x="328844" y="379413"/>
                        <a:pt x="323770" y="383237"/>
                        <a:pt x="318265" y="382349"/>
                      </a:cubicBezTo>
                      <a:cubicBezTo>
                        <a:pt x="304360" y="366193"/>
                        <a:pt x="292933" y="347427"/>
                        <a:pt x="282028" y="328973"/>
                      </a:cubicBezTo>
                      <a:close/>
                      <a:moveTo>
                        <a:pt x="317183" y="395413"/>
                      </a:moveTo>
                      <a:cubicBezTo>
                        <a:pt x="316426" y="393651"/>
                        <a:pt x="315748" y="391576"/>
                        <a:pt x="315435" y="389579"/>
                      </a:cubicBezTo>
                      <a:cubicBezTo>
                        <a:pt x="315643" y="389657"/>
                        <a:pt x="315865" y="389736"/>
                        <a:pt x="316087" y="389801"/>
                      </a:cubicBezTo>
                      <a:cubicBezTo>
                        <a:pt x="323901" y="391876"/>
                        <a:pt x="331649" y="387113"/>
                        <a:pt x="337923" y="382923"/>
                      </a:cubicBezTo>
                      <a:cubicBezTo>
                        <a:pt x="342776" y="380157"/>
                        <a:pt x="343741" y="375876"/>
                        <a:pt x="342880" y="371465"/>
                      </a:cubicBezTo>
                      <a:cubicBezTo>
                        <a:pt x="343506" y="372235"/>
                        <a:pt x="344472" y="372757"/>
                        <a:pt x="345737" y="372757"/>
                      </a:cubicBezTo>
                      <a:cubicBezTo>
                        <a:pt x="347863" y="372601"/>
                        <a:pt x="350120" y="372862"/>
                        <a:pt x="350681" y="375276"/>
                      </a:cubicBezTo>
                      <a:cubicBezTo>
                        <a:pt x="351294" y="378003"/>
                        <a:pt x="352507" y="380992"/>
                        <a:pt x="351764" y="383772"/>
                      </a:cubicBezTo>
                      <a:cubicBezTo>
                        <a:pt x="348620" y="392633"/>
                        <a:pt x="322740" y="406832"/>
                        <a:pt x="317183" y="395413"/>
                      </a:cubicBezTo>
                      <a:close/>
                      <a:moveTo>
                        <a:pt x="463659" y="616799"/>
                      </a:moveTo>
                      <a:cubicBezTo>
                        <a:pt x="460019" y="611579"/>
                        <a:pt x="456224" y="606124"/>
                        <a:pt x="452375" y="600995"/>
                      </a:cubicBezTo>
                      <a:cubicBezTo>
                        <a:pt x="441353" y="586470"/>
                        <a:pt x="430630" y="571997"/>
                        <a:pt x="420208" y="557002"/>
                      </a:cubicBezTo>
                      <a:cubicBezTo>
                        <a:pt x="409381" y="542164"/>
                        <a:pt x="399441" y="526556"/>
                        <a:pt x="389932" y="510804"/>
                      </a:cubicBezTo>
                      <a:cubicBezTo>
                        <a:pt x="382418" y="498223"/>
                        <a:pt x="373704" y="486465"/>
                        <a:pt x="365460" y="474393"/>
                      </a:cubicBezTo>
                      <a:cubicBezTo>
                        <a:pt x="359329" y="465597"/>
                        <a:pt x="353185" y="456619"/>
                        <a:pt x="346754" y="447927"/>
                      </a:cubicBezTo>
                      <a:cubicBezTo>
                        <a:pt x="337571" y="435556"/>
                        <a:pt x="327396" y="423145"/>
                        <a:pt x="323314" y="407876"/>
                      </a:cubicBezTo>
                      <a:cubicBezTo>
                        <a:pt x="323809" y="407719"/>
                        <a:pt x="323692" y="407027"/>
                        <a:pt x="323261" y="406936"/>
                      </a:cubicBezTo>
                      <a:cubicBezTo>
                        <a:pt x="323196" y="406845"/>
                        <a:pt x="323144" y="406753"/>
                        <a:pt x="323092" y="406649"/>
                      </a:cubicBezTo>
                      <a:cubicBezTo>
                        <a:pt x="323548" y="406701"/>
                        <a:pt x="323992" y="406753"/>
                        <a:pt x="324448" y="406766"/>
                      </a:cubicBezTo>
                      <a:cubicBezTo>
                        <a:pt x="336841" y="406519"/>
                        <a:pt x="350694" y="400346"/>
                        <a:pt x="357334" y="389488"/>
                      </a:cubicBezTo>
                      <a:cubicBezTo>
                        <a:pt x="357464" y="389618"/>
                        <a:pt x="357607" y="389736"/>
                        <a:pt x="357764" y="389840"/>
                      </a:cubicBezTo>
                      <a:cubicBezTo>
                        <a:pt x="365734" y="396013"/>
                        <a:pt x="373587" y="402538"/>
                        <a:pt x="379144" y="411073"/>
                      </a:cubicBezTo>
                      <a:cubicBezTo>
                        <a:pt x="386279" y="420861"/>
                        <a:pt x="393101" y="429905"/>
                        <a:pt x="399506" y="440410"/>
                      </a:cubicBezTo>
                      <a:cubicBezTo>
                        <a:pt x="409550" y="456867"/>
                        <a:pt x="421395" y="472123"/>
                        <a:pt x="431452" y="488605"/>
                      </a:cubicBezTo>
                      <a:cubicBezTo>
                        <a:pt x="441862" y="503522"/>
                        <a:pt x="453393" y="517603"/>
                        <a:pt x="464194" y="532233"/>
                      </a:cubicBezTo>
                      <a:cubicBezTo>
                        <a:pt x="470390" y="541185"/>
                        <a:pt x="476038" y="550555"/>
                        <a:pt x="481973" y="559678"/>
                      </a:cubicBezTo>
                      <a:cubicBezTo>
                        <a:pt x="490452" y="573067"/>
                        <a:pt x="499622" y="586287"/>
                        <a:pt x="504266" y="601661"/>
                      </a:cubicBezTo>
                      <a:cubicBezTo>
                        <a:pt x="504892" y="605680"/>
                        <a:pt x="507697" y="611200"/>
                        <a:pt x="505479" y="615050"/>
                      </a:cubicBezTo>
                      <a:cubicBezTo>
                        <a:pt x="497574" y="622293"/>
                        <a:pt x="486604" y="628779"/>
                        <a:pt x="475542" y="627761"/>
                      </a:cubicBezTo>
                      <a:cubicBezTo>
                        <a:pt x="469685" y="627017"/>
                        <a:pt x="466998" y="620975"/>
                        <a:pt x="463659" y="616799"/>
                      </a:cubicBezTo>
                      <a:close/>
                      <a:moveTo>
                        <a:pt x="513893" y="633751"/>
                      </a:moveTo>
                      <a:cubicBezTo>
                        <a:pt x="511375" y="639755"/>
                        <a:pt x="505479" y="643278"/>
                        <a:pt x="499257" y="644374"/>
                      </a:cubicBezTo>
                      <a:cubicBezTo>
                        <a:pt x="490204" y="646802"/>
                        <a:pt x="479508" y="645210"/>
                        <a:pt x="475529" y="635552"/>
                      </a:cubicBezTo>
                      <a:cubicBezTo>
                        <a:pt x="488326" y="636714"/>
                        <a:pt x="500927" y="629445"/>
                        <a:pt x="510319" y="621314"/>
                      </a:cubicBezTo>
                      <a:cubicBezTo>
                        <a:pt x="511675" y="620127"/>
                        <a:pt x="512589" y="618665"/>
                        <a:pt x="513176" y="617034"/>
                      </a:cubicBezTo>
                      <a:cubicBezTo>
                        <a:pt x="513736" y="617765"/>
                        <a:pt x="514363" y="618509"/>
                        <a:pt x="514832" y="619265"/>
                      </a:cubicBezTo>
                      <a:cubicBezTo>
                        <a:pt x="517493" y="623924"/>
                        <a:pt x="516124" y="629223"/>
                        <a:pt x="513893" y="63375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5" name="Google Shape;375;p12"/>
              <p:cNvSpPr/>
              <p:nvPr/>
            </p:nvSpPr>
            <p:spPr>
              <a:xfrm>
                <a:off x="12367968" y="3638832"/>
                <a:ext cx="347818" cy="335356"/>
              </a:xfrm>
              <a:custGeom>
                <a:rect b="b" l="l" r="r" t="t"/>
                <a:pathLst>
                  <a:path extrusionOk="0" h="335356" w="347818">
                    <a:moveTo>
                      <a:pt x="298807" y="245915"/>
                    </a:moveTo>
                    <a:cubicBezTo>
                      <a:pt x="319313" y="216552"/>
                      <a:pt x="321595" y="196115"/>
                      <a:pt x="321217" y="161140"/>
                    </a:cubicBezTo>
                    <a:cubicBezTo>
                      <a:pt x="321491" y="142726"/>
                      <a:pt x="318673" y="124377"/>
                      <a:pt x="314356" y="106498"/>
                    </a:cubicBezTo>
                    <a:cubicBezTo>
                      <a:pt x="310351" y="90642"/>
                      <a:pt x="305107" y="74890"/>
                      <a:pt x="295311" y="61579"/>
                    </a:cubicBezTo>
                    <a:cubicBezTo>
                      <a:pt x="287354" y="49050"/>
                      <a:pt x="276031" y="38480"/>
                      <a:pt x="262256" y="32737"/>
                    </a:cubicBezTo>
                    <a:cubicBezTo>
                      <a:pt x="258786" y="31654"/>
                      <a:pt x="255134" y="28666"/>
                      <a:pt x="251416" y="29566"/>
                    </a:cubicBezTo>
                    <a:cubicBezTo>
                      <a:pt x="228001" y="21318"/>
                      <a:pt x="203139" y="18317"/>
                      <a:pt x="178406" y="19230"/>
                    </a:cubicBezTo>
                    <a:cubicBezTo>
                      <a:pt x="162714" y="19844"/>
                      <a:pt x="146865" y="21893"/>
                      <a:pt x="132333" y="28196"/>
                    </a:cubicBezTo>
                    <a:cubicBezTo>
                      <a:pt x="118389" y="34956"/>
                      <a:pt x="103649" y="40502"/>
                      <a:pt x="91152" y="49807"/>
                    </a:cubicBezTo>
                    <a:cubicBezTo>
                      <a:pt x="80990" y="57220"/>
                      <a:pt x="71351" y="65402"/>
                      <a:pt x="63433" y="75203"/>
                    </a:cubicBezTo>
                    <a:cubicBezTo>
                      <a:pt x="55515" y="84704"/>
                      <a:pt x="46462" y="93539"/>
                      <a:pt x="40905" y="104736"/>
                    </a:cubicBezTo>
                    <a:cubicBezTo>
                      <a:pt x="27873" y="129454"/>
                      <a:pt x="22186" y="158347"/>
                      <a:pt x="27847" y="185923"/>
                    </a:cubicBezTo>
                    <a:cubicBezTo>
                      <a:pt x="29204" y="201048"/>
                      <a:pt x="32909" y="216108"/>
                      <a:pt x="40448" y="229393"/>
                    </a:cubicBezTo>
                    <a:cubicBezTo>
                      <a:pt x="48810" y="242365"/>
                      <a:pt x="59532" y="253928"/>
                      <a:pt x="71077" y="264120"/>
                    </a:cubicBezTo>
                    <a:cubicBezTo>
                      <a:pt x="78264" y="270032"/>
                      <a:pt x="86756" y="273843"/>
                      <a:pt x="94583" y="278750"/>
                    </a:cubicBezTo>
                    <a:cubicBezTo>
                      <a:pt x="109871" y="288642"/>
                      <a:pt x="127089" y="295337"/>
                      <a:pt x="144621" y="300048"/>
                    </a:cubicBezTo>
                    <a:cubicBezTo>
                      <a:pt x="164305" y="305699"/>
                      <a:pt x="184498" y="309849"/>
                      <a:pt x="205043" y="310071"/>
                    </a:cubicBezTo>
                    <a:cubicBezTo>
                      <a:pt x="217109" y="310227"/>
                      <a:pt x="229071" y="306886"/>
                      <a:pt x="240302" y="302697"/>
                    </a:cubicBezTo>
                    <a:cubicBezTo>
                      <a:pt x="248977" y="299291"/>
                      <a:pt x="256112" y="293223"/>
                      <a:pt x="263143" y="287285"/>
                    </a:cubicBezTo>
                    <a:cubicBezTo>
                      <a:pt x="273109" y="279702"/>
                      <a:pt x="282984" y="271611"/>
                      <a:pt x="289702" y="260858"/>
                    </a:cubicBezTo>
                    <a:cubicBezTo>
                      <a:pt x="292715" y="255872"/>
                      <a:pt x="295572" y="250783"/>
                      <a:pt x="298807" y="245915"/>
                    </a:cubicBezTo>
                    <a:close/>
                    <a:moveTo>
                      <a:pt x="347502" y="131450"/>
                    </a:moveTo>
                    <a:cubicBezTo>
                      <a:pt x="348154" y="144462"/>
                      <a:pt x="347697" y="157525"/>
                      <a:pt x="347045" y="170536"/>
                    </a:cubicBezTo>
                    <a:cubicBezTo>
                      <a:pt x="346158" y="180598"/>
                      <a:pt x="343471" y="191299"/>
                      <a:pt x="341566" y="201348"/>
                    </a:cubicBezTo>
                    <a:cubicBezTo>
                      <a:pt x="338958" y="217583"/>
                      <a:pt x="334196" y="233413"/>
                      <a:pt x="327087" y="248238"/>
                    </a:cubicBezTo>
                    <a:cubicBezTo>
                      <a:pt x="314760" y="272133"/>
                      <a:pt x="297867" y="293536"/>
                      <a:pt x="277296" y="310867"/>
                    </a:cubicBezTo>
                    <a:cubicBezTo>
                      <a:pt x="268752" y="317105"/>
                      <a:pt x="259517" y="321216"/>
                      <a:pt x="249916" y="325835"/>
                    </a:cubicBezTo>
                    <a:cubicBezTo>
                      <a:pt x="231471" y="333522"/>
                      <a:pt x="211031" y="336002"/>
                      <a:pt x="191151" y="335219"/>
                    </a:cubicBezTo>
                    <a:cubicBezTo>
                      <a:pt x="163131" y="333901"/>
                      <a:pt x="135568" y="327075"/>
                      <a:pt x="109662" y="316439"/>
                    </a:cubicBezTo>
                    <a:cubicBezTo>
                      <a:pt x="92339" y="310214"/>
                      <a:pt x="76738" y="300505"/>
                      <a:pt x="62011" y="289582"/>
                    </a:cubicBezTo>
                    <a:cubicBezTo>
                      <a:pt x="52240" y="283330"/>
                      <a:pt x="43409" y="275800"/>
                      <a:pt x="35544" y="267279"/>
                    </a:cubicBezTo>
                    <a:cubicBezTo>
                      <a:pt x="28252" y="259983"/>
                      <a:pt x="20516" y="252897"/>
                      <a:pt x="15494" y="243762"/>
                    </a:cubicBezTo>
                    <a:cubicBezTo>
                      <a:pt x="-2468" y="212728"/>
                      <a:pt x="-2298" y="175978"/>
                      <a:pt x="3467" y="141551"/>
                    </a:cubicBezTo>
                    <a:cubicBezTo>
                      <a:pt x="9363" y="115333"/>
                      <a:pt x="17060" y="88723"/>
                      <a:pt x="31943" y="66068"/>
                    </a:cubicBezTo>
                    <a:cubicBezTo>
                      <a:pt x="47114" y="41037"/>
                      <a:pt x="68872" y="18982"/>
                      <a:pt x="97087" y="9429"/>
                    </a:cubicBezTo>
                    <a:cubicBezTo>
                      <a:pt x="115819" y="2239"/>
                      <a:pt x="135960" y="-163"/>
                      <a:pt x="155931" y="151"/>
                    </a:cubicBezTo>
                    <a:cubicBezTo>
                      <a:pt x="176971" y="203"/>
                      <a:pt x="198143" y="-893"/>
                      <a:pt x="219027" y="2147"/>
                    </a:cubicBezTo>
                    <a:cubicBezTo>
                      <a:pt x="221023" y="4614"/>
                      <a:pt x="224858" y="4275"/>
                      <a:pt x="227701" y="5227"/>
                    </a:cubicBezTo>
                    <a:cubicBezTo>
                      <a:pt x="234419" y="6102"/>
                      <a:pt x="241189" y="6585"/>
                      <a:pt x="247920" y="7511"/>
                    </a:cubicBezTo>
                    <a:cubicBezTo>
                      <a:pt x="261030" y="10643"/>
                      <a:pt x="272679" y="17795"/>
                      <a:pt x="284145" y="24646"/>
                    </a:cubicBezTo>
                    <a:cubicBezTo>
                      <a:pt x="290250" y="28783"/>
                      <a:pt x="296380" y="32985"/>
                      <a:pt x="301963" y="37814"/>
                    </a:cubicBezTo>
                    <a:cubicBezTo>
                      <a:pt x="309047" y="44065"/>
                      <a:pt x="314434" y="51882"/>
                      <a:pt x="319573" y="59726"/>
                    </a:cubicBezTo>
                    <a:cubicBezTo>
                      <a:pt x="334157" y="80932"/>
                      <a:pt x="345558" y="105402"/>
                      <a:pt x="347502" y="1314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12642238" y="3950103"/>
                <a:ext cx="53341" cy="64429"/>
              </a:xfrm>
              <a:custGeom>
                <a:rect b="b" l="l" r="r" t="t"/>
                <a:pathLst>
                  <a:path extrusionOk="0" h="64429" w="53341">
                    <a:moveTo>
                      <a:pt x="51552" y="50622"/>
                    </a:moveTo>
                    <a:cubicBezTo>
                      <a:pt x="52908" y="53245"/>
                      <a:pt x="54930" y="57004"/>
                      <a:pt x="51252" y="58622"/>
                    </a:cubicBezTo>
                    <a:cubicBezTo>
                      <a:pt x="46790" y="61363"/>
                      <a:pt x="41716" y="65187"/>
                      <a:pt x="36224" y="64299"/>
                    </a:cubicBezTo>
                    <a:cubicBezTo>
                      <a:pt x="22332" y="48130"/>
                      <a:pt x="10892" y="29363"/>
                      <a:pt x="0" y="10923"/>
                    </a:cubicBezTo>
                    <a:cubicBezTo>
                      <a:pt x="3326" y="8992"/>
                      <a:pt x="6535" y="6878"/>
                      <a:pt x="9496" y="4411"/>
                    </a:cubicBezTo>
                    <a:cubicBezTo>
                      <a:pt x="11127" y="2962"/>
                      <a:pt x="12757" y="1501"/>
                      <a:pt x="14362" y="0"/>
                    </a:cubicBezTo>
                    <a:cubicBezTo>
                      <a:pt x="16071" y="3015"/>
                      <a:pt x="19501" y="6173"/>
                      <a:pt x="20754" y="8274"/>
                    </a:cubicBezTo>
                    <a:cubicBezTo>
                      <a:pt x="28659" y="18832"/>
                      <a:pt x="36864" y="29155"/>
                      <a:pt x="44690" y="39764"/>
                    </a:cubicBezTo>
                    <a:cubicBezTo>
                      <a:pt x="46921" y="43001"/>
                      <a:pt x="49373" y="46733"/>
                      <a:pt x="51552" y="506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2"/>
              <p:cNvSpPr/>
              <p:nvPr/>
            </p:nvSpPr>
            <p:spPr>
              <a:xfrm>
                <a:off x="12401216" y="3665471"/>
                <a:ext cx="280250" cy="275634"/>
              </a:xfrm>
              <a:custGeom>
                <a:rect b="b" l="l" r="r" t="t"/>
                <a:pathLst>
                  <a:path extrusionOk="0" h="275634" w="280250">
                    <a:moveTo>
                      <a:pt x="241400" y="133665"/>
                    </a:moveTo>
                    <a:cubicBezTo>
                      <a:pt x="249775" y="136419"/>
                      <a:pt x="249814" y="114951"/>
                      <a:pt x="249905" y="109731"/>
                    </a:cubicBezTo>
                    <a:cubicBezTo>
                      <a:pt x="249501" y="86906"/>
                      <a:pt x="241883" y="62971"/>
                      <a:pt x="224612" y="47389"/>
                    </a:cubicBezTo>
                    <a:cubicBezTo>
                      <a:pt x="223568" y="46593"/>
                      <a:pt x="221520" y="46867"/>
                      <a:pt x="221533" y="48394"/>
                    </a:cubicBezTo>
                    <a:cubicBezTo>
                      <a:pt x="221651" y="49973"/>
                      <a:pt x="222968" y="51265"/>
                      <a:pt x="223738" y="52609"/>
                    </a:cubicBezTo>
                    <a:cubicBezTo>
                      <a:pt x="229973" y="62110"/>
                      <a:pt x="236221" y="71937"/>
                      <a:pt x="239183" y="83030"/>
                    </a:cubicBezTo>
                    <a:cubicBezTo>
                      <a:pt x="242535" y="96837"/>
                      <a:pt x="244479" y="111806"/>
                      <a:pt x="240657" y="125704"/>
                    </a:cubicBezTo>
                    <a:cubicBezTo>
                      <a:pt x="239352" y="128523"/>
                      <a:pt x="237656" y="131864"/>
                      <a:pt x="241400" y="133665"/>
                    </a:cubicBezTo>
                    <a:close/>
                    <a:moveTo>
                      <a:pt x="273137" y="80224"/>
                    </a:moveTo>
                    <a:cubicBezTo>
                      <a:pt x="280455" y="107068"/>
                      <a:pt x="281290" y="135140"/>
                      <a:pt x="279359" y="162898"/>
                    </a:cubicBezTo>
                    <a:cubicBezTo>
                      <a:pt x="277533" y="188777"/>
                      <a:pt x="266198" y="203563"/>
                      <a:pt x="253075" y="224561"/>
                    </a:cubicBezTo>
                    <a:cubicBezTo>
                      <a:pt x="246840" y="236737"/>
                      <a:pt x="236574" y="245898"/>
                      <a:pt x="225773" y="253950"/>
                    </a:cubicBezTo>
                    <a:cubicBezTo>
                      <a:pt x="219864" y="258792"/>
                      <a:pt x="214176" y="263973"/>
                      <a:pt x="207276" y="267379"/>
                    </a:cubicBezTo>
                    <a:cubicBezTo>
                      <a:pt x="195588" y="272560"/>
                      <a:pt x="182648" y="276018"/>
                      <a:pt x="169799" y="275601"/>
                    </a:cubicBezTo>
                    <a:cubicBezTo>
                      <a:pt x="151328" y="275105"/>
                      <a:pt x="133144" y="271529"/>
                      <a:pt x="115417" y="266400"/>
                    </a:cubicBezTo>
                    <a:cubicBezTo>
                      <a:pt x="96711" y="261689"/>
                      <a:pt x="78501" y="254329"/>
                      <a:pt x="62365" y="243562"/>
                    </a:cubicBezTo>
                    <a:cubicBezTo>
                      <a:pt x="51695" y="237937"/>
                      <a:pt x="41259" y="231660"/>
                      <a:pt x="33302" y="222421"/>
                    </a:cubicBezTo>
                    <a:cubicBezTo>
                      <a:pt x="25593" y="214225"/>
                      <a:pt x="17596" y="205938"/>
                      <a:pt x="12340" y="195889"/>
                    </a:cubicBezTo>
                    <a:cubicBezTo>
                      <a:pt x="6117" y="183635"/>
                      <a:pt x="3365" y="170180"/>
                      <a:pt x="2008" y="156608"/>
                    </a:cubicBezTo>
                    <a:cubicBezTo>
                      <a:pt x="-3157" y="131538"/>
                      <a:pt x="2008" y="105267"/>
                      <a:pt x="13305" y="82547"/>
                    </a:cubicBezTo>
                    <a:cubicBezTo>
                      <a:pt x="16801" y="75343"/>
                      <a:pt x="21588" y="68961"/>
                      <a:pt x="26975" y="63076"/>
                    </a:cubicBezTo>
                    <a:cubicBezTo>
                      <a:pt x="33745" y="55480"/>
                      <a:pt x="40137" y="47480"/>
                      <a:pt x="47781" y="40720"/>
                    </a:cubicBezTo>
                    <a:cubicBezTo>
                      <a:pt x="57017" y="33112"/>
                      <a:pt x="66552" y="25712"/>
                      <a:pt x="77301" y="20349"/>
                    </a:cubicBezTo>
                    <a:cubicBezTo>
                      <a:pt x="87449" y="15807"/>
                      <a:pt x="97220" y="10391"/>
                      <a:pt x="107655" y="6515"/>
                    </a:cubicBezTo>
                    <a:cubicBezTo>
                      <a:pt x="121352" y="1752"/>
                      <a:pt x="135884" y="408"/>
                      <a:pt x="150311" y="68"/>
                    </a:cubicBezTo>
                    <a:cubicBezTo>
                      <a:pt x="172643" y="-506"/>
                      <a:pt x="194844" y="2548"/>
                      <a:pt x="216342" y="8616"/>
                    </a:cubicBezTo>
                    <a:cubicBezTo>
                      <a:pt x="216929" y="9543"/>
                      <a:pt x="217894" y="10065"/>
                      <a:pt x="218925" y="10365"/>
                    </a:cubicBezTo>
                    <a:cubicBezTo>
                      <a:pt x="222786" y="11905"/>
                      <a:pt x="226647" y="13458"/>
                      <a:pt x="230351" y="15350"/>
                    </a:cubicBezTo>
                    <a:cubicBezTo>
                      <a:pt x="240409" y="20440"/>
                      <a:pt x="249057" y="29171"/>
                      <a:pt x="255188" y="38645"/>
                    </a:cubicBezTo>
                    <a:cubicBezTo>
                      <a:pt x="264358" y="50965"/>
                      <a:pt x="269367" y="65516"/>
                      <a:pt x="273137" y="80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2"/>
              <p:cNvSpPr/>
              <p:nvPr/>
            </p:nvSpPr>
            <p:spPr>
              <a:xfrm>
                <a:off x="12675618" y="4003544"/>
                <a:ext cx="36583" cy="28167"/>
              </a:xfrm>
              <a:custGeom>
                <a:rect b="b" l="l" r="r" t="t"/>
                <a:pathLst>
                  <a:path extrusionOk="0" h="28167" w="36583">
                    <a:moveTo>
                      <a:pt x="35272" y="3785"/>
                    </a:moveTo>
                    <a:cubicBezTo>
                      <a:pt x="35885" y="6512"/>
                      <a:pt x="37085" y="9501"/>
                      <a:pt x="36355" y="12280"/>
                    </a:cubicBezTo>
                    <a:cubicBezTo>
                      <a:pt x="33198" y="21142"/>
                      <a:pt x="7331" y="35327"/>
                      <a:pt x="1774" y="23908"/>
                    </a:cubicBezTo>
                    <a:cubicBezTo>
                      <a:pt x="1017" y="22146"/>
                      <a:pt x="326" y="20071"/>
                      <a:pt x="0" y="18075"/>
                    </a:cubicBezTo>
                    <a:cubicBezTo>
                      <a:pt x="209" y="18153"/>
                      <a:pt x="444" y="18231"/>
                      <a:pt x="665" y="18310"/>
                    </a:cubicBezTo>
                    <a:cubicBezTo>
                      <a:pt x="8479" y="20385"/>
                      <a:pt x="16227" y="15621"/>
                      <a:pt x="22502" y="11432"/>
                    </a:cubicBezTo>
                    <a:cubicBezTo>
                      <a:pt x="27341" y="8678"/>
                      <a:pt x="28320" y="4398"/>
                      <a:pt x="27472" y="0"/>
                    </a:cubicBezTo>
                    <a:cubicBezTo>
                      <a:pt x="28098" y="757"/>
                      <a:pt x="29063" y="1266"/>
                      <a:pt x="30328" y="1266"/>
                    </a:cubicBezTo>
                    <a:cubicBezTo>
                      <a:pt x="32442" y="1122"/>
                      <a:pt x="34711" y="1370"/>
                      <a:pt x="35272" y="37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12835726" y="4249074"/>
                <a:ext cx="40771" cy="28356"/>
              </a:xfrm>
              <a:custGeom>
                <a:rect b="b" l="l" r="r" t="t"/>
                <a:pathLst>
                  <a:path extrusionOk="0" h="28356" w="40771">
                    <a:moveTo>
                      <a:pt x="39316" y="2232"/>
                    </a:moveTo>
                    <a:cubicBezTo>
                      <a:pt x="41964" y="6891"/>
                      <a:pt x="40607" y="12202"/>
                      <a:pt x="38364" y="16718"/>
                    </a:cubicBezTo>
                    <a:cubicBezTo>
                      <a:pt x="35846" y="22721"/>
                      <a:pt x="29950" y="26244"/>
                      <a:pt x="23728" y="27340"/>
                    </a:cubicBezTo>
                    <a:cubicBezTo>
                      <a:pt x="14675" y="29781"/>
                      <a:pt x="3992" y="28189"/>
                      <a:pt x="0" y="18531"/>
                    </a:cubicBezTo>
                    <a:cubicBezTo>
                      <a:pt x="12784" y="19693"/>
                      <a:pt x="25398" y="12398"/>
                      <a:pt x="34790" y="4281"/>
                    </a:cubicBezTo>
                    <a:cubicBezTo>
                      <a:pt x="36133" y="3080"/>
                      <a:pt x="37059" y="1644"/>
                      <a:pt x="37659" y="0"/>
                    </a:cubicBezTo>
                    <a:cubicBezTo>
                      <a:pt x="38233" y="731"/>
                      <a:pt x="38846" y="1462"/>
                      <a:pt x="39316" y="22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2"/>
              <p:cNvSpPr/>
              <p:nvPr/>
            </p:nvSpPr>
            <p:spPr>
              <a:xfrm>
                <a:off x="12683301" y="4021528"/>
                <a:ext cx="183227" cy="238376"/>
              </a:xfrm>
              <a:custGeom>
                <a:rect b="b" l="l" r="r" t="t"/>
                <a:pathLst>
                  <a:path extrusionOk="0" h="238376" w="183227">
                    <a:moveTo>
                      <a:pt x="181174" y="212173"/>
                    </a:moveTo>
                    <a:cubicBezTo>
                      <a:pt x="181801" y="216179"/>
                      <a:pt x="184605" y="221726"/>
                      <a:pt x="182388" y="225562"/>
                    </a:cubicBezTo>
                    <a:cubicBezTo>
                      <a:pt x="174483" y="232805"/>
                      <a:pt x="163512" y="239278"/>
                      <a:pt x="152451" y="238274"/>
                    </a:cubicBezTo>
                    <a:cubicBezTo>
                      <a:pt x="146594" y="237517"/>
                      <a:pt x="143906" y="231474"/>
                      <a:pt x="140567" y="227298"/>
                    </a:cubicBezTo>
                    <a:cubicBezTo>
                      <a:pt x="136928" y="222078"/>
                      <a:pt x="133145" y="216623"/>
                      <a:pt x="129284" y="211494"/>
                    </a:cubicBezTo>
                    <a:cubicBezTo>
                      <a:pt x="118261" y="196969"/>
                      <a:pt x="107552" y="182496"/>
                      <a:pt x="97116" y="167501"/>
                    </a:cubicBezTo>
                    <a:cubicBezTo>
                      <a:pt x="86289" y="152663"/>
                      <a:pt x="76349" y="137055"/>
                      <a:pt x="66840" y="121303"/>
                    </a:cubicBezTo>
                    <a:cubicBezTo>
                      <a:pt x="59326" y="108723"/>
                      <a:pt x="50613" y="96964"/>
                      <a:pt x="42368" y="84893"/>
                    </a:cubicBezTo>
                    <a:cubicBezTo>
                      <a:pt x="36237" y="76097"/>
                      <a:pt x="30094" y="67118"/>
                      <a:pt x="23663" y="58426"/>
                    </a:cubicBezTo>
                    <a:cubicBezTo>
                      <a:pt x="14479" y="46055"/>
                      <a:pt x="4305" y="33657"/>
                      <a:pt x="222" y="18375"/>
                    </a:cubicBezTo>
                    <a:cubicBezTo>
                      <a:pt x="717" y="18218"/>
                      <a:pt x="600" y="17540"/>
                      <a:pt x="170" y="17435"/>
                    </a:cubicBezTo>
                    <a:cubicBezTo>
                      <a:pt x="104" y="17357"/>
                      <a:pt x="52" y="17266"/>
                      <a:pt x="0" y="17161"/>
                    </a:cubicBezTo>
                    <a:cubicBezTo>
                      <a:pt x="444" y="17226"/>
                      <a:pt x="900" y="17253"/>
                      <a:pt x="1357" y="17266"/>
                    </a:cubicBezTo>
                    <a:cubicBezTo>
                      <a:pt x="13749" y="17005"/>
                      <a:pt x="27615" y="10858"/>
                      <a:pt x="34268" y="0"/>
                    </a:cubicBezTo>
                    <a:cubicBezTo>
                      <a:pt x="34385" y="117"/>
                      <a:pt x="34529" y="235"/>
                      <a:pt x="34685" y="339"/>
                    </a:cubicBezTo>
                    <a:cubicBezTo>
                      <a:pt x="42655" y="6525"/>
                      <a:pt x="50508" y="13037"/>
                      <a:pt x="56065" y="21572"/>
                    </a:cubicBezTo>
                    <a:cubicBezTo>
                      <a:pt x="63200" y="31360"/>
                      <a:pt x="70036" y="40404"/>
                      <a:pt x="76427" y="50909"/>
                    </a:cubicBezTo>
                    <a:cubicBezTo>
                      <a:pt x="86485" y="67366"/>
                      <a:pt x="98316" y="82622"/>
                      <a:pt x="108373" y="99104"/>
                    </a:cubicBezTo>
                    <a:cubicBezTo>
                      <a:pt x="118796" y="114034"/>
                      <a:pt x="130314" y="128115"/>
                      <a:pt x="141115" y="142732"/>
                    </a:cubicBezTo>
                    <a:cubicBezTo>
                      <a:pt x="147311" y="151684"/>
                      <a:pt x="152959" y="161055"/>
                      <a:pt x="158894" y="170177"/>
                    </a:cubicBezTo>
                    <a:cubicBezTo>
                      <a:pt x="167347" y="183593"/>
                      <a:pt x="176518" y="196812"/>
                      <a:pt x="181174" y="212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0"/>
          <p:cNvSpPr txBox="1"/>
          <p:nvPr/>
        </p:nvSpPr>
        <p:spPr>
          <a:xfrm>
            <a:off x="514350" y="509588"/>
            <a:ext cx="405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Credits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085" name="Google Shape;1085;p30"/>
          <p:cNvGrpSpPr/>
          <p:nvPr/>
        </p:nvGrpSpPr>
        <p:grpSpPr>
          <a:xfrm>
            <a:off x="514350" y="2192297"/>
            <a:ext cx="3746363" cy="2355445"/>
            <a:chOff x="0" y="-66675"/>
            <a:chExt cx="9990300" cy="6281186"/>
          </a:xfrm>
        </p:grpSpPr>
        <p:sp>
          <p:nvSpPr>
            <p:cNvPr id="1086" name="Google Shape;1086;p30"/>
            <p:cNvSpPr txBox="1"/>
            <p:nvPr/>
          </p:nvSpPr>
          <p:spPr>
            <a:xfrm>
              <a:off x="0" y="-66675"/>
              <a:ext cx="99903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87" name="Google Shape;1087;p30"/>
            <p:cNvSpPr txBox="1"/>
            <p:nvPr/>
          </p:nvSpPr>
          <p:spPr>
            <a:xfrm>
              <a:off x="0" y="3332921"/>
              <a:ext cx="99903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6850" lvl="1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•"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 </a:t>
              </a:r>
              <a:r>
                <a:rPr lang="en" sz="1300" u="sng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96850" lvl="1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•"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Photographs by </a:t>
              </a:r>
              <a:r>
                <a:rPr lang="en" sz="1300" u="sng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88" name="Google Shape;1088;p30"/>
            <p:cNvSpPr txBox="1"/>
            <p:nvPr/>
          </p:nvSpPr>
          <p:spPr>
            <a:xfrm>
              <a:off x="0" y="5475611"/>
              <a:ext cx="9990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1089" name="Google Shape;1089;p30"/>
          <p:cNvPicPr preferRelativeResize="0"/>
          <p:nvPr/>
        </p:nvPicPr>
        <p:blipFill rotWithShape="1">
          <a:blip r:embed="rId5">
            <a:alphaModFix/>
          </a:blip>
          <a:srcRect b="445" l="0" r="960" t="445"/>
          <a:stretch/>
        </p:blipFill>
        <p:spPr>
          <a:xfrm>
            <a:off x="5715000" y="0"/>
            <a:ext cx="3428999" cy="5143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0" name="Google Shape;1090;p30"/>
          <p:cNvGrpSpPr/>
          <p:nvPr/>
        </p:nvGrpSpPr>
        <p:grpSpPr>
          <a:xfrm>
            <a:off x="3608419" y="-166513"/>
            <a:ext cx="1129340" cy="1155365"/>
            <a:chOff x="3608419" y="-166513"/>
            <a:chExt cx="1129340" cy="1155365"/>
          </a:xfrm>
        </p:grpSpPr>
        <p:sp>
          <p:nvSpPr>
            <p:cNvPr id="1091" name="Google Shape;1091;p30"/>
            <p:cNvSpPr/>
            <p:nvPr/>
          </p:nvSpPr>
          <p:spPr>
            <a:xfrm>
              <a:off x="3608419" y="-166513"/>
              <a:ext cx="1129340" cy="1155365"/>
            </a:xfrm>
            <a:custGeom>
              <a:rect b="b" l="l" r="r" t="t"/>
              <a:pathLst>
                <a:path extrusionOk="0" h="2310730" w="2258681">
                  <a:moveTo>
                    <a:pt x="2206200" y="1542454"/>
                  </a:moveTo>
                  <a:cubicBezTo>
                    <a:pt x="2147400" y="1479367"/>
                    <a:pt x="2068676" y="1441007"/>
                    <a:pt x="1994067" y="1400058"/>
                  </a:cubicBezTo>
                  <a:cubicBezTo>
                    <a:pt x="1930044" y="1365487"/>
                    <a:pt x="1861675" y="1340160"/>
                    <a:pt x="1792659" y="1317513"/>
                  </a:cubicBezTo>
                  <a:cubicBezTo>
                    <a:pt x="1707926" y="1288026"/>
                    <a:pt x="1620929" y="1266027"/>
                    <a:pt x="1532359" y="1251745"/>
                  </a:cubicBezTo>
                  <a:cubicBezTo>
                    <a:pt x="1569895" y="1249943"/>
                    <a:pt x="1606321" y="1241023"/>
                    <a:pt x="1643210" y="1234691"/>
                  </a:cubicBezTo>
                  <a:cubicBezTo>
                    <a:pt x="1712364" y="1225540"/>
                    <a:pt x="1779670" y="1207238"/>
                    <a:pt x="1846652" y="1188150"/>
                  </a:cubicBezTo>
                  <a:cubicBezTo>
                    <a:pt x="1893710" y="1177150"/>
                    <a:pt x="1938827" y="1159726"/>
                    <a:pt x="1981124" y="1136432"/>
                  </a:cubicBezTo>
                  <a:cubicBezTo>
                    <a:pt x="2062158" y="1089151"/>
                    <a:pt x="2150220" y="1046030"/>
                    <a:pt x="2212209" y="973746"/>
                  </a:cubicBezTo>
                  <a:cubicBezTo>
                    <a:pt x="2233935" y="943288"/>
                    <a:pt x="2255708" y="898180"/>
                    <a:pt x="2228573" y="864533"/>
                  </a:cubicBezTo>
                  <a:cubicBezTo>
                    <a:pt x="2180452" y="804081"/>
                    <a:pt x="2053144" y="828853"/>
                    <a:pt x="1984637" y="838143"/>
                  </a:cubicBezTo>
                  <a:cubicBezTo>
                    <a:pt x="1847854" y="863147"/>
                    <a:pt x="1715554" y="911167"/>
                    <a:pt x="1592407" y="975410"/>
                  </a:cubicBezTo>
                  <a:cubicBezTo>
                    <a:pt x="1634473" y="931965"/>
                    <a:pt x="1678619" y="888659"/>
                    <a:pt x="1718975" y="843920"/>
                  </a:cubicBezTo>
                  <a:cubicBezTo>
                    <a:pt x="1765663" y="786934"/>
                    <a:pt x="1816235" y="733229"/>
                    <a:pt x="1858439" y="672684"/>
                  </a:cubicBezTo>
                  <a:cubicBezTo>
                    <a:pt x="1909935" y="603958"/>
                    <a:pt x="1952741" y="525943"/>
                    <a:pt x="1970214" y="441272"/>
                  </a:cubicBezTo>
                  <a:cubicBezTo>
                    <a:pt x="1984175" y="362563"/>
                    <a:pt x="1945298" y="279880"/>
                    <a:pt x="1881414" y="233708"/>
                  </a:cubicBezTo>
                  <a:cubicBezTo>
                    <a:pt x="1816558" y="185919"/>
                    <a:pt x="1736125" y="233431"/>
                    <a:pt x="1689020" y="284270"/>
                  </a:cubicBezTo>
                  <a:cubicBezTo>
                    <a:pt x="1654119" y="318795"/>
                    <a:pt x="1620143" y="354244"/>
                    <a:pt x="1588570" y="391865"/>
                  </a:cubicBezTo>
                  <a:cubicBezTo>
                    <a:pt x="1531019" y="458049"/>
                    <a:pt x="1476564" y="527006"/>
                    <a:pt x="1429737" y="601278"/>
                  </a:cubicBezTo>
                  <a:cubicBezTo>
                    <a:pt x="1394559" y="660898"/>
                    <a:pt x="1367285" y="722923"/>
                    <a:pt x="1334187" y="784300"/>
                  </a:cubicBezTo>
                  <a:cubicBezTo>
                    <a:pt x="1375051" y="648004"/>
                    <a:pt x="1419151" y="512124"/>
                    <a:pt x="1442958" y="371576"/>
                  </a:cubicBezTo>
                  <a:cubicBezTo>
                    <a:pt x="1451741" y="311724"/>
                    <a:pt x="1465793" y="251964"/>
                    <a:pt x="1462789" y="191096"/>
                  </a:cubicBezTo>
                  <a:cubicBezTo>
                    <a:pt x="1460339" y="149592"/>
                    <a:pt x="1457195" y="104946"/>
                    <a:pt x="1434221" y="68989"/>
                  </a:cubicBezTo>
                  <a:cubicBezTo>
                    <a:pt x="1410553" y="35342"/>
                    <a:pt x="1373063" y="11494"/>
                    <a:pt x="1333124" y="2250"/>
                  </a:cubicBezTo>
                  <a:cubicBezTo>
                    <a:pt x="1299148" y="-5052"/>
                    <a:pt x="1264200" y="6548"/>
                    <a:pt x="1233506" y="20830"/>
                  </a:cubicBezTo>
                  <a:cubicBezTo>
                    <a:pt x="1159359" y="60115"/>
                    <a:pt x="1109943" y="132261"/>
                    <a:pt x="1071576" y="204730"/>
                  </a:cubicBezTo>
                  <a:cubicBezTo>
                    <a:pt x="1001219" y="340194"/>
                    <a:pt x="992714" y="497981"/>
                    <a:pt x="1007136" y="647541"/>
                  </a:cubicBezTo>
                  <a:cubicBezTo>
                    <a:pt x="1006813" y="649159"/>
                    <a:pt x="1006628" y="650915"/>
                    <a:pt x="1006674" y="652718"/>
                  </a:cubicBezTo>
                  <a:cubicBezTo>
                    <a:pt x="992205" y="631180"/>
                    <a:pt x="975795" y="611029"/>
                    <a:pt x="960216" y="590324"/>
                  </a:cubicBezTo>
                  <a:cubicBezTo>
                    <a:pt x="940154" y="563610"/>
                    <a:pt x="921017" y="536018"/>
                    <a:pt x="896702" y="512863"/>
                  </a:cubicBezTo>
                  <a:cubicBezTo>
                    <a:pt x="844004" y="464935"/>
                    <a:pt x="793432" y="414327"/>
                    <a:pt x="733800" y="374672"/>
                  </a:cubicBezTo>
                  <a:cubicBezTo>
                    <a:pt x="683830" y="340610"/>
                    <a:pt x="635800" y="303312"/>
                    <a:pt x="581485" y="276090"/>
                  </a:cubicBezTo>
                  <a:cubicBezTo>
                    <a:pt x="551622" y="257464"/>
                    <a:pt x="520974" y="239855"/>
                    <a:pt x="485889" y="233246"/>
                  </a:cubicBezTo>
                  <a:cubicBezTo>
                    <a:pt x="462082" y="227931"/>
                    <a:pt x="438183" y="221507"/>
                    <a:pt x="413637" y="220998"/>
                  </a:cubicBezTo>
                  <a:cubicBezTo>
                    <a:pt x="368474" y="220721"/>
                    <a:pt x="322756" y="231213"/>
                    <a:pt x="282447" y="251548"/>
                  </a:cubicBezTo>
                  <a:cubicBezTo>
                    <a:pt x="215604" y="290371"/>
                    <a:pt x="239780" y="404991"/>
                    <a:pt x="272323" y="460545"/>
                  </a:cubicBezTo>
                  <a:cubicBezTo>
                    <a:pt x="312864" y="529964"/>
                    <a:pt x="372449" y="585471"/>
                    <a:pt x="429816" y="640747"/>
                  </a:cubicBezTo>
                  <a:cubicBezTo>
                    <a:pt x="472483" y="684654"/>
                    <a:pt x="515381" y="728422"/>
                    <a:pt x="560082" y="770249"/>
                  </a:cubicBezTo>
                  <a:cubicBezTo>
                    <a:pt x="630993" y="832828"/>
                    <a:pt x="704631" y="892357"/>
                    <a:pt x="776375" y="953965"/>
                  </a:cubicBezTo>
                  <a:cubicBezTo>
                    <a:pt x="713276" y="928037"/>
                    <a:pt x="646016" y="915188"/>
                    <a:pt x="579497" y="901184"/>
                  </a:cubicBezTo>
                  <a:cubicBezTo>
                    <a:pt x="496798" y="886256"/>
                    <a:pt x="411880" y="887273"/>
                    <a:pt x="328165" y="890508"/>
                  </a:cubicBezTo>
                  <a:cubicBezTo>
                    <a:pt x="291553" y="892772"/>
                    <a:pt x="254988" y="896193"/>
                    <a:pt x="218839" y="902386"/>
                  </a:cubicBezTo>
                  <a:cubicBezTo>
                    <a:pt x="154446" y="910474"/>
                    <a:pt x="87279" y="929931"/>
                    <a:pt x="44012" y="981464"/>
                  </a:cubicBezTo>
                  <a:cubicBezTo>
                    <a:pt x="-15158" y="1049219"/>
                    <a:pt x="-14834" y="1135138"/>
                    <a:pt x="45999" y="1201645"/>
                  </a:cubicBezTo>
                  <a:cubicBezTo>
                    <a:pt x="120285" y="1283358"/>
                    <a:pt x="270659" y="1310811"/>
                    <a:pt x="376748" y="1322828"/>
                  </a:cubicBezTo>
                  <a:cubicBezTo>
                    <a:pt x="465133" y="1331055"/>
                    <a:pt x="554304" y="1328744"/>
                    <a:pt x="642734" y="1322320"/>
                  </a:cubicBezTo>
                  <a:cubicBezTo>
                    <a:pt x="722798" y="1314416"/>
                    <a:pt x="803972" y="1303925"/>
                    <a:pt x="880014" y="1276657"/>
                  </a:cubicBezTo>
                  <a:cubicBezTo>
                    <a:pt x="802677" y="1338681"/>
                    <a:pt x="744478" y="1420671"/>
                    <a:pt x="690995" y="1503262"/>
                  </a:cubicBezTo>
                  <a:cubicBezTo>
                    <a:pt x="662889" y="1544257"/>
                    <a:pt x="639314" y="1588025"/>
                    <a:pt x="620037" y="1633827"/>
                  </a:cubicBezTo>
                  <a:cubicBezTo>
                    <a:pt x="584720" y="1710456"/>
                    <a:pt x="547647" y="1786622"/>
                    <a:pt x="526429" y="1868659"/>
                  </a:cubicBezTo>
                  <a:cubicBezTo>
                    <a:pt x="509834" y="1927170"/>
                    <a:pt x="493007" y="1987115"/>
                    <a:pt x="497445" y="2048538"/>
                  </a:cubicBezTo>
                  <a:cubicBezTo>
                    <a:pt x="500265" y="2112365"/>
                    <a:pt x="519634" y="2186405"/>
                    <a:pt x="579219" y="2219590"/>
                  </a:cubicBezTo>
                  <a:cubicBezTo>
                    <a:pt x="625492" y="2239278"/>
                    <a:pt x="679068" y="2223333"/>
                    <a:pt x="717621" y="2194124"/>
                  </a:cubicBezTo>
                  <a:cubicBezTo>
                    <a:pt x="766251" y="2159229"/>
                    <a:pt x="810767" y="2117033"/>
                    <a:pt x="842524" y="2065962"/>
                  </a:cubicBezTo>
                  <a:cubicBezTo>
                    <a:pt x="887456" y="1990535"/>
                    <a:pt x="928320" y="1912704"/>
                    <a:pt x="965348" y="1833164"/>
                  </a:cubicBezTo>
                  <a:cubicBezTo>
                    <a:pt x="1021790" y="1723443"/>
                    <a:pt x="1071437" y="1609008"/>
                    <a:pt x="1096353" y="1487640"/>
                  </a:cubicBezTo>
                  <a:cubicBezTo>
                    <a:pt x="1118865" y="1594311"/>
                    <a:pt x="1143134" y="1700519"/>
                    <a:pt x="1172857" y="1805433"/>
                  </a:cubicBezTo>
                  <a:cubicBezTo>
                    <a:pt x="1192272" y="1870092"/>
                    <a:pt x="1217373" y="1932994"/>
                    <a:pt x="1240671" y="1996312"/>
                  </a:cubicBezTo>
                  <a:cubicBezTo>
                    <a:pt x="1254585" y="2033841"/>
                    <a:pt x="1276866" y="2067349"/>
                    <a:pt x="1300118" y="2099609"/>
                  </a:cubicBezTo>
                  <a:cubicBezTo>
                    <a:pt x="1317268" y="2124104"/>
                    <a:pt x="1334326" y="2148830"/>
                    <a:pt x="1354064" y="2171385"/>
                  </a:cubicBezTo>
                  <a:cubicBezTo>
                    <a:pt x="1390583" y="2213535"/>
                    <a:pt x="1434960" y="2247644"/>
                    <a:pt x="1482666" y="2276206"/>
                  </a:cubicBezTo>
                  <a:cubicBezTo>
                    <a:pt x="1503468" y="2289009"/>
                    <a:pt x="1524085" y="2304076"/>
                    <a:pt x="1548400" y="2309206"/>
                  </a:cubicBezTo>
                  <a:cubicBezTo>
                    <a:pt x="1554501" y="2310176"/>
                    <a:pt x="1560927" y="2310731"/>
                    <a:pt x="1567352" y="2310731"/>
                  </a:cubicBezTo>
                  <a:cubicBezTo>
                    <a:pt x="1592869" y="2310731"/>
                    <a:pt x="1619357" y="2302273"/>
                    <a:pt x="1632994" y="2279904"/>
                  </a:cubicBezTo>
                  <a:cubicBezTo>
                    <a:pt x="1662763" y="2227169"/>
                    <a:pt x="1662671" y="2164082"/>
                    <a:pt x="1653703" y="2105755"/>
                  </a:cubicBezTo>
                  <a:cubicBezTo>
                    <a:pt x="1641823" y="2034395"/>
                    <a:pt x="1632115" y="1962065"/>
                    <a:pt x="1607985" y="1893570"/>
                  </a:cubicBezTo>
                  <a:cubicBezTo>
                    <a:pt x="1578493" y="1814307"/>
                    <a:pt x="1545256" y="1733934"/>
                    <a:pt x="1507536" y="1658276"/>
                  </a:cubicBezTo>
                  <a:cubicBezTo>
                    <a:pt x="1463852" y="1584281"/>
                    <a:pt x="1418042" y="1510795"/>
                    <a:pt x="1362200" y="1445259"/>
                  </a:cubicBezTo>
                  <a:cubicBezTo>
                    <a:pt x="1432464" y="1495913"/>
                    <a:pt x="1512990" y="1530392"/>
                    <a:pt x="1591991" y="1565055"/>
                  </a:cubicBezTo>
                  <a:cubicBezTo>
                    <a:pt x="1646908" y="1588811"/>
                    <a:pt x="1700669" y="1615756"/>
                    <a:pt x="1757943" y="1633549"/>
                  </a:cubicBezTo>
                  <a:cubicBezTo>
                    <a:pt x="1799455" y="1646490"/>
                    <a:pt x="1839671" y="1663545"/>
                    <a:pt x="1882385" y="1672372"/>
                  </a:cubicBezTo>
                  <a:cubicBezTo>
                    <a:pt x="1928287" y="1682540"/>
                    <a:pt x="1974467" y="1692477"/>
                    <a:pt x="2021294" y="1697145"/>
                  </a:cubicBezTo>
                  <a:cubicBezTo>
                    <a:pt x="2056935" y="1700242"/>
                    <a:pt x="2092760" y="1699179"/>
                    <a:pt x="2128447" y="1698947"/>
                  </a:cubicBezTo>
                  <a:cubicBezTo>
                    <a:pt x="2260377" y="1698300"/>
                    <a:pt x="2302443" y="1647507"/>
                    <a:pt x="2206200" y="15424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4068634" y="262620"/>
              <a:ext cx="257133" cy="268382"/>
            </a:xfrm>
            <a:custGeom>
              <a:rect b="b" l="l" r="r" t="t"/>
              <a:pathLst>
                <a:path extrusionOk="0" h="536764" w="514266">
                  <a:moveTo>
                    <a:pt x="479537" y="121718"/>
                  </a:moveTo>
                  <a:cubicBezTo>
                    <a:pt x="528491" y="189473"/>
                    <a:pt x="519245" y="321471"/>
                    <a:pt x="491325" y="397129"/>
                  </a:cubicBezTo>
                  <a:cubicBezTo>
                    <a:pt x="476856" y="435536"/>
                    <a:pt x="444636" y="463313"/>
                    <a:pt x="411030" y="485312"/>
                  </a:cubicBezTo>
                  <a:cubicBezTo>
                    <a:pt x="366745" y="516648"/>
                    <a:pt x="312614" y="538463"/>
                    <a:pt x="257512" y="536660"/>
                  </a:cubicBezTo>
                  <a:cubicBezTo>
                    <a:pt x="201856" y="534996"/>
                    <a:pt x="144859" y="520854"/>
                    <a:pt x="97246" y="491506"/>
                  </a:cubicBezTo>
                  <a:cubicBezTo>
                    <a:pt x="62668" y="468951"/>
                    <a:pt x="41774" y="431792"/>
                    <a:pt x="26427" y="394402"/>
                  </a:cubicBezTo>
                  <a:cubicBezTo>
                    <a:pt x="14038" y="363575"/>
                    <a:pt x="2990" y="331685"/>
                    <a:pt x="217" y="298362"/>
                  </a:cubicBezTo>
                  <a:cubicBezTo>
                    <a:pt x="-2095" y="236615"/>
                    <a:pt x="14131" y="173112"/>
                    <a:pt x="46489" y="120424"/>
                  </a:cubicBezTo>
                  <a:cubicBezTo>
                    <a:pt x="77600" y="78227"/>
                    <a:pt x="123918" y="49156"/>
                    <a:pt x="170884" y="26648"/>
                  </a:cubicBezTo>
                  <a:cubicBezTo>
                    <a:pt x="176940" y="24846"/>
                    <a:pt x="182718" y="22073"/>
                    <a:pt x="188635" y="19900"/>
                  </a:cubicBezTo>
                  <a:cubicBezTo>
                    <a:pt x="195061" y="17266"/>
                    <a:pt x="201717" y="15186"/>
                    <a:pt x="208096" y="12505"/>
                  </a:cubicBezTo>
                  <a:cubicBezTo>
                    <a:pt x="209252" y="11997"/>
                    <a:pt x="210038" y="11119"/>
                    <a:pt x="210454" y="10102"/>
                  </a:cubicBezTo>
                  <a:cubicBezTo>
                    <a:pt x="229314" y="3308"/>
                    <a:pt x="249191" y="-3116"/>
                    <a:pt x="269115" y="1644"/>
                  </a:cubicBezTo>
                  <a:cubicBezTo>
                    <a:pt x="317745" y="6451"/>
                    <a:pt x="363001" y="28867"/>
                    <a:pt x="402848" y="57337"/>
                  </a:cubicBezTo>
                  <a:cubicBezTo>
                    <a:pt x="429474" y="77395"/>
                    <a:pt x="461139" y="92970"/>
                    <a:pt x="479537" y="1217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608419" y="-166513"/>
              <a:ext cx="1129340" cy="1155365"/>
            </a:xfrm>
            <a:custGeom>
              <a:rect b="b" l="l" r="r" t="t"/>
              <a:pathLst>
                <a:path extrusionOk="0" h="2310730" w="2258681">
                  <a:moveTo>
                    <a:pt x="2206200" y="1542454"/>
                  </a:moveTo>
                  <a:cubicBezTo>
                    <a:pt x="2147400" y="1479367"/>
                    <a:pt x="2068676" y="1441007"/>
                    <a:pt x="1994067" y="1400058"/>
                  </a:cubicBezTo>
                  <a:cubicBezTo>
                    <a:pt x="1930044" y="1365487"/>
                    <a:pt x="1861675" y="1340160"/>
                    <a:pt x="1792659" y="1317513"/>
                  </a:cubicBezTo>
                  <a:cubicBezTo>
                    <a:pt x="1707926" y="1288026"/>
                    <a:pt x="1620929" y="1266027"/>
                    <a:pt x="1532359" y="1251745"/>
                  </a:cubicBezTo>
                  <a:cubicBezTo>
                    <a:pt x="1569895" y="1249943"/>
                    <a:pt x="1606321" y="1241023"/>
                    <a:pt x="1643210" y="1234691"/>
                  </a:cubicBezTo>
                  <a:cubicBezTo>
                    <a:pt x="1712364" y="1225540"/>
                    <a:pt x="1779670" y="1207238"/>
                    <a:pt x="1846652" y="1188150"/>
                  </a:cubicBezTo>
                  <a:cubicBezTo>
                    <a:pt x="1893710" y="1177150"/>
                    <a:pt x="1938827" y="1159726"/>
                    <a:pt x="1981124" y="1136432"/>
                  </a:cubicBezTo>
                  <a:cubicBezTo>
                    <a:pt x="2062158" y="1089151"/>
                    <a:pt x="2150220" y="1046030"/>
                    <a:pt x="2212209" y="973746"/>
                  </a:cubicBezTo>
                  <a:cubicBezTo>
                    <a:pt x="2233935" y="943288"/>
                    <a:pt x="2255708" y="898180"/>
                    <a:pt x="2228573" y="864533"/>
                  </a:cubicBezTo>
                  <a:cubicBezTo>
                    <a:pt x="2180452" y="804081"/>
                    <a:pt x="2053144" y="828853"/>
                    <a:pt x="1984637" y="838143"/>
                  </a:cubicBezTo>
                  <a:cubicBezTo>
                    <a:pt x="1847854" y="863147"/>
                    <a:pt x="1715554" y="911167"/>
                    <a:pt x="1592407" y="975410"/>
                  </a:cubicBezTo>
                  <a:cubicBezTo>
                    <a:pt x="1634473" y="931965"/>
                    <a:pt x="1678619" y="888659"/>
                    <a:pt x="1718975" y="843920"/>
                  </a:cubicBezTo>
                  <a:cubicBezTo>
                    <a:pt x="1765663" y="786934"/>
                    <a:pt x="1816235" y="733229"/>
                    <a:pt x="1858439" y="672684"/>
                  </a:cubicBezTo>
                  <a:cubicBezTo>
                    <a:pt x="1909935" y="603958"/>
                    <a:pt x="1952741" y="525943"/>
                    <a:pt x="1970214" y="441272"/>
                  </a:cubicBezTo>
                  <a:cubicBezTo>
                    <a:pt x="1984175" y="362563"/>
                    <a:pt x="1945298" y="279880"/>
                    <a:pt x="1881414" y="233708"/>
                  </a:cubicBezTo>
                  <a:cubicBezTo>
                    <a:pt x="1816558" y="185919"/>
                    <a:pt x="1736125" y="233431"/>
                    <a:pt x="1689020" y="284270"/>
                  </a:cubicBezTo>
                  <a:cubicBezTo>
                    <a:pt x="1654119" y="318795"/>
                    <a:pt x="1620143" y="354244"/>
                    <a:pt x="1588570" y="391865"/>
                  </a:cubicBezTo>
                  <a:cubicBezTo>
                    <a:pt x="1531019" y="458049"/>
                    <a:pt x="1476564" y="527006"/>
                    <a:pt x="1429737" y="601278"/>
                  </a:cubicBezTo>
                  <a:cubicBezTo>
                    <a:pt x="1394559" y="660898"/>
                    <a:pt x="1367285" y="722923"/>
                    <a:pt x="1334187" y="784300"/>
                  </a:cubicBezTo>
                  <a:cubicBezTo>
                    <a:pt x="1375051" y="648004"/>
                    <a:pt x="1419151" y="512124"/>
                    <a:pt x="1442958" y="371576"/>
                  </a:cubicBezTo>
                  <a:cubicBezTo>
                    <a:pt x="1451741" y="311724"/>
                    <a:pt x="1465793" y="251964"/>
                    <a:pt x="1462789" y="191096"/>
                  </a:cubicBezTo>
                  <a:cubicBezTo>
                    <a:pt x="1460339" y="149592"/>
                    <a:pt x="1457195" y="104946"/>
                    <a:pt x="1434221" y="68989"/>
                  </a:cubicBezTo>
                  <a:cubicBezTo>
                    <a:pt x="1410553" y="35342"/>
                    <a:pt x="1373063" y="11494"/>
                    <a:pt x="1333124" y="2250"/>
                  </a:cubicBezTo>
                  <a:cubicBezTo>
                    <a:pt x="1299148" y="-5052"/>
                    <a:pt x="1264200" y="6548"/>
                    <a:pt x="1233506" y="20830"/>
                  </a:cubicBezTo>
                  <a:cubicBezTo>
                    <a:pt x="1159359" y="60115"/>
                    <a:pt x="1109943" y="132261"/>
                    <a:pt x="1071576" y="204730"/>
                  </a:cubicBezTo>
                  <a:cubicBezTo>
                    <a:pt x="1001219" y="340194"/>
                    <a:pt x="992714" y="497981"/>
                    <a:pt x="1007136" y="647541"/>
                  </a:cubicBezTo>
                  <a:cubicBezTo>
                    <a:pt x="1006813" y="649159"/>
                    <a:pt x="1006628" y="650915"/>
                    <a:pt x="1006674" y="652718"/>
                  </a:cubicBezTo>
                  <a:cubicBezTo>
                    <a:pt x="992205" y="631180"/>
                    <a:pt x="975795" y="611029"/>
                    <a:pt x="960216" y="590324"/>
                  </a:cubicBezTo>
                  <a:cubicBezTo>
                    <a:pt x="940154" y="563610"/>
                    <a:pt x="921017" y="536018"/>
                    <a:pt x="896702" y="512863"/>
                  </a:cubicBezTo>
                  <a:cubicBezTo>
                    <a:pt x="844004" y="464935"/>
                    <a:pt x="793432" y="414327"/>
                    <a:pt x="733800" y="374672"/>
                  </a:cubicBezTo>
                  <a:cubicBezTo>
                    <a:pt x="683830" y="340610"/>
                    <a:pt x="635800" y="303312"/>
                    <a:pt x="581485" y="276090"/>
                  </a:cubicBezTo>
                  <a:cubicBezTo>
                    <a:pt x="551622" y="257464"/>
                    <a:pt x="520974" y="239855"/>
                    <a:pt x="485889" y="233246"/>
                  </a:cubicBezTo>
                  <a:cubicBezTo>
                    <a:pt x="462082" y="227931"/>
                    <a:pt x="438183" y="221507"/>
                    <a:pt x="413637" y="220998"/>
                  </a:cubicBezTo>
                  <a:cubicBezTo>
                    <a:pt x="368474" y="220721"/>
                    <a:pt x="322756" y="231213"/>
                    <a:pt x="282447" y="251548"/>
                  </a:cubicBezTo>
                  <a:cubicBezTo>
                    <a:pt x="215604" y="290371"/>
                    <a:pt x="239780" y="404991"/>
                    <a:pt x="272323" y="460545"/>
                  </a:cubicBezTo>
                  <a:cubicBezTo>
                    <a:pt x="312864" y="529964"/>
                    <a:pt x="372449" y="585471"/>
                    <a:pt x="429816" y="640747"/>
                  </a:cubicBezTo>
                  <a:cubicBezTo>
                    <a:pt x="472483" y="684654"/>
                    <a:pt x="515381" y="728422"/>
                    <a:pt x="560082" y="770249"/>
                  </a:cubicBezTo>
                  <a:cubicBezTo>
                    <a:pt x="630993" y="832828"/>
                    <a:pt x="704631" y="892357"/>
                    <a:pt x="776375" y="953965"/>
                  </a:cubicBezTo>
                  <a:cubicBezTo>
                    <a:pt x="713276" y="928037"/>
                    <a:pt x="646016" y="915188"/>
                    <a:pt x="579497" y="901184"/>
                  </a:cubicBezTo>
                  <a:cubicBezTo>
                    <a:pt x="496798" y="886256"/>
                    <a:pt x="411880" y="887273"/>
                    <a:pt x="328165" y="890508"/>
                  </a:cubicBezTo>
                  <a:cubicBezTo>
                    <a:pt x="291553" y="892772"/>
                    <a:pt x="254988" y="896193"/>
                    <a:pt x="218839" y="902386"/>
                  </a:cubicBezTo>
                  <a:cubicBezTo>
                    <a:pt x="154446" y="910474"/>
                    <a:pt x="87279" y="929931"/>
                    <a:pt x="44012" y="981464"/>
                  </a:cubicBezTo>
                  <a:cubicBezTo>
                    <a:pt x="-15158" y="1049219"/>
                    <a:pt x="-14834" y="1135138"/>
                    <a:pt x="45999" y="1201645"/>
                  </a:cubicBezTo>
                  <a:cubicBezTo>
                    <a:pt x="120285" y="1283358"/>
                    <a:pt x="270659" y="1310811"/>
                    <a:pt x="376748" y="1322828"/>
                  </a:cubicBezTo>
                  <a:cubicBezTo>
                    <a:pt x="465133" y="1331055"/>
                    <a:pt x="554304" y="1328744"/>
                    <a:pt x="642734" y="1322320"/>
                  </a:cubicBezTo>
                  <a:cubicBezTo>
                    <a:pt x="722798" y="1314416"/>
                    <a:pt x="803972" y="1303925"/>
                    <a:pt x="880014" y="1276657"/>
                  </a:cubicBezTo>
                  <a:cubicBezTo>
                    <a:pt x="802677" y="1338681"/>
                    <a:pt x="744478" y="1420671"/>
                    <a:pt x="690995" y="1503262"/>
                  </a:cubicBezTo>
                  <a:cubicBezTo>
                    <a:pt x="662889" y="1544257"/>
                    <a:pt x="639314" y="1588025"/>
                    <a:pt x="620037" y="1633827"/>
                  </a:cubicBezTo>
                  <a:cubicBezTo>
                    <a:pt x="584720" y="1710456"/>
                    <a:pt x="547647" y="1786622"/>
                    <a:pt x="526429" y="1868659"/>
                  </a:cubicBezTo>
                  <a:cubicBezTo>
                    <a:pt x="509834" y="1927170"/>
                    <a:pt x="493007" y="1987115"/>
                    <a:pt x="497445" y="2048538"/>
                  </a:cubicBezTo>
                  <a:cubicBezTo>
                    <a:pt x="500265" y="2112365"/>
                    <a:pt x="519634" y="2186405"/>
                    <a:pt x="579219" y="2219590"/>
                  </a:cubicBezTo>
                  <a:cubicBezTo>
                    <a:pt x="625492" y="2239278"/>
                    <a:pt x="679068" y="2223333"/>
                    <a:pt x="717621" y="2194124"/>
                  </a:cubicBezTo>
                  <a:cubicBezTo>
                    <a:pt x="766251" y="2159229"/>
                    <a:pt x="810767" y="2117033"/>
                    <a:pt x="842524" y="2065962"/>
                  </a:cubicBezTo>
                  <a:cubicBezTo>
                    <a:pt x="887456" y="1990535"/>
                    <a:pt x="928320" y="1912704"/>
                    <a:pt x="965348" y="1833164"/>
                  </a:cubicBezTo>
                  <a:cubicBezTo>
                    <a:pt x="1021790" y="1723443"/>
                    <a:pt x="1071437" y="1609008"/>
                    <a:pt x="1096353" y="1487640"/>
                  </a:cubicBezTo>
                  <a:cubicBezTo>
                    <a:pt x="1118865" y="1594311"/>
                    <a:pt x="1143134" y="1700519"/>
                    <a:pt x="1172857" y="1805433"/>
                  </a:cubicBezTo>
                  <a:cubicBezTo>
                    <a:pt x="1192272" y="1870092"/>
                    <a:pt x="1217373" y="1932994"/>
                    <a:pt x="1240671" y="1996312"/>
                  </a:cubicBezTo>
                  <a:cubicBezTo>
                    <a:pt x="1254585" y="2033841"/>
                    <a:pt x="1276866" y="2067349"/>
                    <a:pt x="1300118" y="2099609"/>
                  </a:cubicBezTo>
                  <a:cubicBezTo>
                    <a:pt x="1317268" y="2124104"/>
                    <a:pt x="1334326" y="2148830"/>
                    <a:pt x="1354064" y="2171385"/>
                  </a:cubicBezTo>
                  <a:cubicBezTo>
                    <a:pt x="1390583" y="2213535"/>
                    <a:pt x="1434960" y="2247644"/>
                    <a:pt x="1482666" y="2276206"/>
                  </a:cubicBezTo>
                  <a:cubicBezTo>
                    <a:pt x="1503468" y="2289009"/>
                    <a:pt x="1524085" y="2304076"/>
                    <a:pt x="1548400" y="2309206"/>
                  </a:cubicBezTo>
                  <a:cubicBezTo>
                    <a:pt x="1554501" y="2310176"/>
                    <a:pt x="1560927" y="2310731"/>
                    <a:pt x="1567352" y="2310731"/>
                  </a:cubicBezTo>
                  <a:cubicBezTo>
                    <a:pt x="1592869" y="2310731"/>
                    <a:pt x="1619357" y="2302273"/>
                    <a:pt x="1632994" y="2279904"/>
                  </a:cubicBezTo>
                  <a:cubicBezTo>
                    <a:pt x="1662763" y="2227169"/>
                    <a:pt x="1662671" y="2164082"/>
                    <a:pt x="1653703" y="2105755"/>
                  </a:cubicBezTo>
                  <a:cubicBezTo>
                    <a:pt x="1641823" y="2034395"/>
                    <a:pt x="1632115" y="1962065"/>
                    <a:pt x="1607985" y="1893570"/>
                  </a:cubicBezTo>
                  <a:cubicBezTo>
                    <a:pt x="1578493" y="1814307"/>
                    <a:pt x="1545256" y="1733934"/>
                    <a:pt x="1507536" y="1658276"/>
                  </a:cubicBezTo>
                  <a:cubicBezTo>
                    <a:pt x="1463852" y="1584281"/>
                    <a:pt x="1418042" y="1510795"/>
                    <a:pt x="1362200" y="1445259"/>
                  </a:cubicBezTo>
                  <a:cubicBezTo>
                    <a:pt x="1432464" y="1495913"/>
                    <a:pt x="1512990" y="1530392"/>
                    <a:pt x="1591991" y="1565055"/>
                  </a:cubicBezTo>
                  <a:cubicBezTo>
                    <a:pt x="1646908" y="1588811"/>
                    <a:pt x="1700669" y="1615756"/>
                    <a:pt x="1757943" y="1633549"/>
                  </a:cubicBezTo>
                  <a:cubicBezTo>
                    <a:pt x="1799455" y="1646490"/>
                    <a:pt x="1839671" y="1663545"/>
                    <a:pt x="1882385" y="1672372"/>
                  </a:cubicBezTo>
                  <a:cubicBezTo>
                    <a:pt x="1928287" y="1682540"/>
                    <a:pt x="1974467" y="1692477"/>
                    <a:pt x="2021294" y="1697145"/>
                  </a:cubicBezTo>
                  <a:cubicBezTo>
                    <a:pt x="2056935" y="1700242"/>
                    <a:pt x="2092760" y="1699179"/>
                    <a:pt x="2128447" y="1698947"/>
                  </a:cubicBezTo>
                  <a:cubicBezTo>
                    <a:pt x="2260377" y="1698300"/>
                    <a:pt x="2302443" y="1647507"/>
                    <a:pt x="2206200" y="1542454"/>
                  </a:cubicBezTo>
                  <a:close/>
                  <a:moveTo>
                    <a:pt x="1746941" y="931919"/>
                  </a:moveTo>
                  <a:cubicBezTo>
                    <a:pt x="1844202" y="894667"/>
                    <a:pt x="1945437" y="864996"/>
                    <a:pt x="2049261" y="854042"/>
                  </a:cubicBezTo>
                  <a:cubicBezTo>
                    <a:pt x="2071357" y="852471"/>
                    <a:pt x="2094008" y="850160"/>
                    <a:pt x="2116428" y="850160"/>
                  </a:cubicBezTo>
                  <a:cubicBezTo>
                    <a:pt x="2136814" y="850160"/>
                    <a:pt x="2157015" y="852055"/>
                    <a:pt x="2176569" y="858063"/>
                  </a:cubicBezTo>
                  <a:cubicBezTo>
                    <a:pt x="2239205" y="881033"/>
                    <a:pt x="2216601" y="928129"/>
                    <a:pt x="2184982" y="968015"/>
                  </a:cubicBezTo>
                  <a:cubicBezTo>
                    <a:pt x="2137507" y="1016451"/>
                    <a:pt x="2078985" y="1052455"/>
                    <a:pt x="2020139" y="1085454"/>
                  </a:cubicBezTo>
                  <a:cubicBezTo>
                    <a:pt x="1966331" y="1117991"/>
                    <a:pt x="1910259" y="1148079"/>
                    <a:pt x="1848454" y="1162037"/>
                  </a:cubicBezTo>
                  <a:cubicBezTo>
                    <a:pt x="1802829" y="1174284"/>
                    <a:pt x="1757574" y="1187919"/>
                    <a:pt x="1711347" y="1197902"/>
                  </a:cubicBezTo>
                  <a:cubicBezTo>
                    <a:pt x="1667987" y="1206082"/>
                    <a:pt x="1624349" y="1212460"/>
                    <a:pt x="1581082" y="1221103"/>
                  </a:cubicBezTo>
                  <a:cubicBezTo>
                    <a:pt x="1551034" y="1226880"/>
                    <a:pt x="1520202" y="1226788"/>
                    <a:pt x="1489970" y="1231271"/>
                  </a:cubicBezTo>
                  <a:cubicBezTo>
                    <a:pt x="1474345" y="1233582"/>
                    <a:pt x="1458998" y="1237372"/>
                    <a:pt x="1443327" y="1239266"/>
                  </a:cubicBezTo>
                  <a:cubicBezTo>
                    <a:pt x="1453775" y="1201229"/>
                    <a:pt x="1458120" y="1161713"/>
                    <a:pt x="1459044" y="1122336"/>
                  </a:cubicBezTo>
                  <a:cubicBezTo>
                    <a:pt x="1459275" y="1111706"/>
                    <a:pt x="1459137" y="1101122"/>
                    <a:pt x="1458166" y="1090492"/>
                  </a:cubicBezTo>
                  <a:cubicBezTo>
                    <a:pt x="1546088" y="1023522"/>
                    <a:pt x="1644042" y="971851"/>
                    <a:pt x="1746941" y="931919"/>
                  </a:cubicBezTo>
                  <a:close/>
                  <a:moveTo>
                    <a:pt x="1383603" y="742241"/>
                  </a:moveTo>
                  <a:cubicBezTo>
                    <a:pt x="1406901" y="697780"/>
                    <a:pt x="1427333" y="651701"/>
                    <a:pt x="1454006" y="609135"/>
                  </a:cubicBezTo>
                  <a:cubicBezTo>
                    <a:pt x="1504808" y="528901"/>
                    <a:pt x="1565503" y="455646"/>
                    <a:pt x="1627770" y="384147"/>
                  </a:cubicBezTo>
                  <a:cubicBezTo>
                    <a:pt x="1652964" y="355677"/>
                    <a:pt x="1679359" y="328455"/>
                    <a:pt x="1706447" y="301741"/>
                  </a:cubicBezTo>
                  <a:cubicBezTo>
                    <a:pt x="1735616" y="271930"/>
                    <a:pt x="1777174" y="238654"/>
                    <a:pt x="1819979" y="238654"/>
                  </a:cubicBezTo>
                  <a:cubicBezTo>
                    <a:pt x="1832737" y="238654"/>
                    <a:pt x="1845635" y="241612"/>
                    <a:pt x="1858347" y="248498"/>
                  </a:cubicBezTo>
                  <a:cubicBezTo>
                    <a:pt x="1908317" y="279094"/>
                    <a:pt x="1943218" y="337097"/>
                    <a:pt x="1947795" y="395655"/>
                  </a:cubicBezTo>
                  <a:cubicBezTo>
                    <a:pt x="1951447" y="446448"/>
                    <a:pt x="1930367" y="494607"/>
                    <a:pt x="1910305" y="540085"/>
                  </a:cubicBezTo>
                  <a:cubicBezTo>
                    <a:pt x="1881090" y="605576"/>
                    <a:pt x="1835835" y="661823"/>
                    <a:pt x="1792798" y="718624"/>
                  </a:cubicBezTo>
                  <a:cubicBezTo>
                    <a:pt x="1766033" y="752502"/>
                    <a:pt x="1735616" y="783283"/>
                    <a:pt x="1708851" y="817345"/>
                  </a:cubicBezTo>
                  <a:cubicBezTo>
                    <a:pt x="1669466" y="864164"/>
                    <a:pt x="1622408" y="907886"/>
                    <a:pt x="1580065" y="952948"/>
                  </a:cubicBezTo>
                  <a:cubicBezTo>
                    <a:pt x="1539570" y="991216"/>
                    <a:pt x="1503329" y="1032627"/>
                    <a:pt x="1455069" y="1062299"/>
                  </a:cubicBezTo>
                  <a:cubicBezTo>
                    <a:pt x="1450539" y="1016913"/>
                    <a:pt x="1432279" y="972637"/>
                    <a:pt x="1399135" y="940654"/>
                  </a:cubicBezTo>
                  <a:cubicBezTo>
                    <a:pt x="1375791" y="920503"/>
                    <a:pt x="1349164" y="904650"/>
                    <a:pt x="1324480" y="886210"/>
                  </a:cubicBezTo>
                  <a:cubicBezTo>
                    <a:pt x="1321290" y="883991"/>
                    <a:pt x="1318008" y="881865"/>
                    <a:pt x="1314633" y="879832"/>
                  </a:cubicBezTo>
                  <a:cubicBezTo>
                    <a:pt x="1336545" y="833383"/>
                    <a:pt x="1359981" y="787766"/>
                    <a:pt x="1383603" y="742241"/>
                  </a:cubicBezTo>
                  <a:close/>
                  <a:moveTo>
                    <a:pt x="1086784" y="228809"/>
                  </a:moveTo>
                  <a:cubicBezTo>
                    <a:pt x="1130514" y="145201"/>
                    <a:pt x="1188852" y="52073"/>
                    <a:pt x="1286343" y="27947"/>
                  </a:cubicBezTo>
                  <a:cubicBezTo>
                    <a:pt x="1330998" y="15884"/>
                    <a:pt x="1377178" y="41212"/>
                    <a:pt x="1406762" y="73656"/>
                  </a:cubicBezTo>
                  <a:cubicBezTo>
                    <a:pt x="1430430" y="101618"/>
                    <a:pt x="1433574" y="140118"/>
                    <a:pt x="1437225" y="175151"/>
                  </a:cubicBezTo>
                  <a:cubicBezTo>
                    <a:pt x="1441894" y="227885"/>
                    <a:pt x="1432834" y="280065"/>
                    <a:pt x="1424190" y="331875"/>
                  </a:cubicBezTo>
                  <a:cubicBezTo>
                    <a:pt x="1412356" y="414096"/>
                    <a:pt x="1392155" y="494884"/>
                    <a:pt x="1371168" y="575165"/>
                  </a:cubicBezTo>
                  <a:cubicBezTo>
                    <a:pt x="1352169" y="637790"/>
                    <a:pt x="1332985" y="700414"/>
                    <a:pt x="1315049" y="763317"/>
                  </a:cubicBezTo>
                  <a:cubicBezTo>
                    <a:pt x="1303678" y="796825"/>
                    <a:pt x="1292399" y="830563"/>
                    <a:pt x="1288562" y="865920"/>
                  </a:cubicBezTo>
                  <a:cubicBezTo>
                    <a:pt x="1271920" y="857924"/>
                    <a:pt x="1255279" y="849605"/>
                    <a:pt x="1237574" y="844059"/>
                  </a:cubicBezTo>
                  <a:cubicBezTo>
                    <a:pt x="1217928" y="838420"/>
                    <a:pt x="1197588" y="835740"/>
                    <a:pt x="1177249" y="833383"/>
                  </a:cubicBezTo>
                  <a:cubicBezTo>
                    <a:pt x="1176787" y="834076"/>
                    <a:pt x="1176232" y="834723"/>
                    <a:pt x="1175723" y="835324"/>
                  </a:cubicBezTo>
                  <a:cubicBezTo>
                    <a:pt x="1163889" y="835694"/>
                    <a:pt x="1152425" y="839021"/>
                    <a:pt x="1141239" y="843273"/>
                  </a:cubicBezTo>
                  <a:cubicBezTo>
                    <a:pt x="1141007" y="843273"/>
                    <a:pt x="1140776" y="843273"/>
                    <a:pt x="1140591" y="843273"/>
                  </a:cubicBezTo>
                  <a:cubicBezTo>
                    <a:pt x="1140499" y="843412"/>
                    <a:pt x="1140360" y="843551"/>
                    <a:pt x="1140222" y="843689"/>
                  </a:cubicBezTo>
                  <a:cubicBezTo>
                    <a:pt x="1133195" y="846370"/>
                    <a:pt x="1126261" y="849374"/>
                    <a:pt x="1119420" y="852055"/>
                  </a:cubicBezTo>
                  <a:cubicBezTo>
                    <a:pt x="1115768" y="853811"/>
                    <a:pt x="1111885" y="855336"/>
                    <a:pt x="1108002" y="856769"/>
                  </a:cubicBezTo>
                  <a:cubicBezTo>
                    <a:pt x="1105275" y="846601"/>
                    <a:pt x="1099311" y="837404"/>
                    <a:pt x="1095475" y="827606"/>
                  </a:cubicBezTo>
                  <a:cubicBezTo>
                    <a:pt x="1082762" y="797379"/>
                    <a:pt x="1068848" y="764981"/>
                    <a:pt x="1057477" y="733691"/>
                  </a:cubicBezTo>
                  <a:cubicBezTo>
                    <a:pt x="1049757" y="711091"/>
                    <a:pt x="1040465" y="689738"/>
                    <a:pt x="1034225" y="666953"/>
                  </a:cubicBezTo>
                  <a:cubicBezTo>
                    <a:pt x="1016890" y="519888"/>
                    <a:pt x="1022298" y="364551"/>
                    <a:pt x="1086784" y="228809"/>
                  </a:cubicBezTo>
                  <a:close/>
                  <a:moveTo>
                    <a:pt x="697097" y="855059"/>
                  </a:moveTo>
                  <a:cubicBezTo>
                    <a:pt x="651748" y="815728"/>
                    <a:pt x="604367" y="778476"/>
                    <a:pt x="560821" y="737158"/>
                  </a:cubicBezTo>
                  <a:cubicBezTo>
                    <a:pt x="516121" y="694730"/>
                    <a:pt x="473916" y="649760"/>
                    <a:pt x="430001" y="606500"/>
                  </a:cubicBezTo>
                  <a:cubicBezTo>
                    <a:pt x="381556" y="561068"/>
                    <a:pt x="334220" y="512956"/>
                    <a:pt x="298487" y="456616"/>
                  </a:cubicBezTo>
                  <a:cubicBezTo>
                    <a:pt x="270012" y="410352"/>
                    <a:pt x="248193" y="332198"/>
                    <a:pt x="280921" y="283670"/>
                  </a:cubicBezTo>
                  <a:cubicBezTo>
                    <a:pt x="300429" y="264951"/>
                    <a:pt x="329043" y="259128"/>
                    <a:pt x="354375" y="252103"/>
                  </a:cubicBezTo>
                  <a:cubicBezTo>
                    <a:pt x="395470" y="241427"/>
                    <a:pt x="438507" y="245910"/>
                    <a:pt x="479232" y="257094"/>
                  </a:cubicBezTo>
                  <a:cubicBezTo>
                    <a:pt x="515520" y="263473"/>
                    <a:pt x="545844" y="283901"/>
                    <a:pt x="577093" y="301972"/>
                  </a:cubicBezTo>
                  <a:cubicBezTo>
                    <a:pt x="610237" y="318703"/>
                    <a:pt x="640562" y="339270"/>
                    <a:pt x="670609" y="361038"/>
                  </a:cubicBezTo>
                  <a:cubicBezTo>
                    <a:pt x="734586" y="403096"/>
                    <a:pt x="794865" y="449499"/>
                    <a:pt x="849412" y="503250"/>
                  </a:cubicBezTo>
                  <a:cubicBezTo>
                    <a:pt x="887641" y="534031"/>
                    <a:pt x="917226" y="572946"/>
                    <a:pt x="945840" y="612416"/>
                  </a:cubicBezTo>
                  <a:cubicBezTo>
                    <a:pt x="965486" y="637466"/>
                    <a:pt x="983607" y="662239"/>
                    <a:pt x="1000988" y="688490"/>
                  </a:cubicBezTo>
                  <a:cubicBezTo>
                    <a:pt x="1006304" y="698704"/>
                    <a:pt x="1011435" y="709057"/>
                    <a:pt x="1016797" y="719225"/>
                  </a:cubicBezTo>
                  <a:cubicBezTo>
                    <a:pt x="1040327" y="767615"/>
                    <a:pt x="1058863" y="819055"/>
                    <a:pt x="1084750" y="866105"/>
                  </a:cubicBezTo>
                  <a:cubicBezTo>
                    <a:pt x="1033624" y="889445"/>
                    <a:pt x="982821" y="920041"/>
                    <a:pt x="949030" y="965519"/>
                  </a:cubicBezTo>
                  <a:cubicBezTo>
                    <a:pt x="939045" y="981279"/>
                    <a:pt x="930308" y="998103"/>
                    <a:pt x="923004" y="1015573"/>
                  </a:cubicBezTo>
                  <a:cubicBezTo>
                    <a:pt x="921849" y="1014510"/>
                    <a:pt x="920508" y="1013678"/>
                    <a:pt x="919075" y="1013031"/>
                  </a:cubicBezTo>
                  <a:cubicBezTo>
                    <a:pt x="913852" y="1009888"/>
                    <a:pt x="909691" y="1005497"/>
                    <a:pt x="905438" y="1001199"/>
                  </a:cubicBezTo>
                  <a:cubicBezTo>
                    <a:pt x="901463" y="997178"/>
                    <a:pt x="896609" y="997502"/>
                    <a:pt x="893050" y="999905"/>
                  </a:cubicBezTo>
                  <a:cubicBezTo>
                    <a:pt x="882695" y="994729"/>
                    <a:pt x="871786" y="990384"/>
                    <a:pt x="861385" y="985670"/>
                  </a:cubicBezTo>
                  <a:cubicBezTo>
                    <a:pt x="843726" y="973469"/>
                    <a:pt x="826345" y="960897"/>
                    <a:pt x="809149" y="948003"/>
                  </a:cubicBezTo>
                  <a:cubicBezTo>
                    <a:pt x="770319" y="918793"/>
                    <a:pt x="735326" y="885008"/>
                    <a:pt x="697097" y="855059"/>
                  </a:cubicBezTo>
                  <a:close/>
                  <a:moveTo>
                    <a:pt x="742121" y="1285161"/>
                  </a:moveTo>
                  <a:cubicBezTo>
                    <a:pt x="639591" y="1301891"/>
                    <a:pt x="535258" y="1305774"/>
                    <a:pt x="431527" y="1302215"/>
                  </a:cubicBezTo>
                  <a:cubicBezTo>
                    <a:pt x="317717" y="1294913"/>
                    <a:pt x="198639" y="1277072"/>
                    <a:pt x="99945" y="1216574"/>
                  </a:cubicBezTo>
                  <a:cubicBezTo>
                    <a:pt x="-5820" y="1142671"/>
                    <a:pt x="1853" y="1022690"/>
                    <a:pt x="111594" y="958540"/>
                  </a:cubicBezTo>
                  <a:cubicBezTo>
                    <a:pt x="174462" y="924894"/>
                    <a:pt x="296546" y="913293"/>
                    <a:pt x="403929" y="913293"/>
                  </a:cubicBezTo>
                  <a:cubicBezTo>
                    <a:pt x="459863" y="913293"/>
                    <a:pt x="511868" y="916436"/>
                    <a:pt x="549404" y="921289"/>
                  </a:cubicBezTo>
                  <a:cubicBezTo>
                    <a:pt x="598357" y="928545"/>
                    <a:pt x="646201" y="941486"/>
                    <a:pt x="694415" y="952393"/>
                  </a:cubicBezTo>
                  <a:cubicBezTo>
                    <a:pt x="724878" y="959557"/>
                    <a:pt x="753446" y="972452"/>
                    <a:pt x="782939" y="982620"/>
                  </a:cubicBezTo>
                  <a:cubicBezTo>
                    <a:pt x="813402" y="995745"/>
                    <a:pt x="845945" y="1003094"/>
                    <a:pt x="873450" y="1022136"/>
                  </a:cubicBezTo>
                  <a:cubicBezTo>
                    <a:pt x="881447" y="1025556"/>
                    <a:pt x="889721" y="1030963"/>
                    <a:pt x="898366" y="1033228"/>
                  </a:cubicBezTo>
                  <a:cubicBezTo>
                    <a:pt x="898828" y="1033551"/>
                    <a:pt x="899290" y="1033829"/>
                    <a:pt x="899845" y="1034014"/>
                  </a:cubicBezTo>
                  <a:cubicBezTo>
                    <a:pt x="900862" y="1034476"/>
                    <a:pt x="901925" y="1034892"/>
                    <a:pt x="903035" y="1035308"/>
                  </a:cubicBezTo>
                  <a:cubicBezTo>
                    <a:pt x="905161" y="1036694"/>
                    <a:pt x="907195" y="1037988"/>
                    <a:pt x="908951" y="1039236"/>
                  </a:cubicBezTo>
                  <a:cubicBezTo>
                    <a:pt x="910385" y="1040207"/>
                    <a:pt x="911910" y="1040715"/>
                    <a:pt x="913482" y="1040900"/>
                  </a:cubicBezTo>
                  <a:cubicBezTo>
                    <a:pt x="892772" y="1103987"/>
                    <a:pt x="890415" y="1173545"/>
                    <a:pt x="914591" y="1235338"/>
                  </a:cubicBezTo>
                  <a:cubicBezTo>
                    <a:pt x="859905" y="1260896"/>
                    <a:pt x="801660" y="1276102"/>
                    <a:pt x="742121" y="1285161"/>
                  </a:cubicBezTo>
                  <a:close/>
                  <a:moveTo>
                    <a:pt x="1049387" y="1570508"/>
                  </a:moveTo>
                  <a:cubicBezTo>
                    <a:pt x="1022714" y="1659431"/>
                    <a:pt x="983468" y="1743409"/>
                    <a:pt x="941449" y="1825907"/>
                  </a:cubicBezTo>
                  <a:cubicBezTo>
                    <a:pt x="916856" y="1879012"/>
                    <a:pt x="890322" y="1931006"/>
                    <a:pt x="861616" y="1982354"/>
                  </a:cubicBezTo>
                  <a:cubicBezTo>
                    <a:pt x="834573" y="2032501"/>
                    <a:pt x="807207" y="2083756"/>
                    <a:pt x="764726" y="2122764"/>
                  </a:cubicBezTo>
                  <a:cubicBezTo>
                    <a:pt x="724278" y="2159091"/>
                    <a:pt x="679854" y="2204430"/>
                    <a:pt x="621517" y="2203275"/>
                  </a:cubicBezTo>
                  <a:cubicBezTo>
                    <a:pt x="559573" y="2205586"/>
                    <a:pt x="531005" y="2129049"/>
                    <a:pt x="524811" y="2077655"/>
                  </a:cubicBezTo>
                  <a:cubicBezTo>
                    <a:pt x="514179" y="2011240"/>
                    <a:pt x="529988" y="1944548"/>
                    <a:pt x="548618" y="1880906"/>
                  </a:cubicBezTo>
                  <a:cubicBezTo>
                    <a:pt x="574920" y="1779643"/>
                    <a:pt x="623550" y="1686607"/>
                    <a:pt x="666587" y="1591861"/>
                  </a:cubicBezTo>
                  <a:cubicBezTo>
                    <a:pt x="699916" y="1530161"/>
                    <a:pt x="740318" y="1472250"/>
                    <a:pt x="781321" y="1415448"/>
                  </a:cubicBezTo>
                  <a:cubicBezTo>
                    <a:pt x="803925" y="1387302"/>
                    <a:pt x="827871" y="1360542"/>
                    <a:pt x="852463" y="1334013"/>
                  </a:cubicBezTo>
                  <a:cubicBezTo>
                    <a:pt x="875391" y="1309841"/>
                    <a:pt x="903589" y="1291631"/>
                    <a:pt x="927396" y="1268568"/>
                  </a:cubicBezTo>
                  <a:cubicBezTo>
                    <a:pt x="958275" y="1346676"/>
                    <a:pt x="1010464" y="1386655"/>
                    <a:pt x="1090944" y="1406667"/>
                  </a:cubicBezTo>
                  <a:cubicBezTo>
                    <a:pt x="1073471" y="1460002"/>
                    <a:pt x="1068201" y="1517266"/>
                    <a:pt x="1049387" y="1570508"/>
                  </a:cubicBezTo>
                  <a:close/>
                  <a:moveTo>
                    <a:pt x="1017630" y="1349819"/>
                  </a:moveTo>
                  <a:cubicBezTo>
                    <a:pt x="983052" y="1327265"/>
                    <a:pt x="962158" y="1290106"/>
                    <a:pt x="946811" y="1252716"/>
                  </a:cubicBezTo>
                  <a:cubicBezTo>
                    <a:pt x="934422" y="1221889"/>
                    <a:pt x="923374" y="1189998"/>
                    <a:pt x="920601" y="1156675"/>
                  </a:cubicBezTo>
                  <a:cubicBezTo>
                    <a:pt x="918289" y="1094929"/>
                    <a:pt x="934515" y="1031426"/>
                    <a:pt x="966873" y="978737"/>
                  </a:cubicBezTo>
                  <a:cubicBezTo>
                    <a:pt x="998030" y="936448"/>
                    <a:pt x="1044487" y="907377"/>
                    <a:pt x="1091499" y="884869"/>
                  </a:cubicBezTo>
                  <a:cubicBezTo>
                    <a:pt x="1097462" y="883067"/>
                    <a:pt x="1103194" y="880386"/>
                    <a:pt x="1109065" y="878260"/>
                  </a:cubicBezTo>
                  <a:cubicBezTo>
                    <a:pt x="1115491" y="875626"/>
                    <a:pt x="1122101" y="873546"/>
                    <a:pt x="1128526" y="870865"/>
                  </a:cubicBezTo>
                  <a:cubicBezTo>
                    <a:pt x="1129636" y="870357"/>
                    <a:pt x="1130422" y="869479"/>
                    <a:pt x="1130838" y="868462"/>
                  </a:cubicBezTo>
                  <a:cubicBezTo>
                    <a:pt x="1149698" y="861668"/>
                    <a:pt x="1169621" y="855244"/>
                    <a:pt x="1189499" y="860004"/>
                  </a:cubicBezTo>
                  <a:cubicBezTo>
                    <a:pt x="1238129" y="864811"/>
                    <a:pt x="1283384" y="887226"/>
                    <a:pt x="1323231" y="915696"/>
                  </a:cubicBezTo>
                  <a:cubicBezTo>
                    <a:pt x="1349904" y="935662"/>
                    <a:pt x="1381569" y="951284"/>
                    <a:pt x="1399921" y="980031"/>
                  </a:cubicBezTo>
                  <a:cubicBezTo>
                    <a:pt x="1448875" y="1047787"/>
                    <a:pt x="1439629" y="1179784"/>
                    <a:pt x="1411709" y="1255443"/>
                  </a:cubicBezTo>
                  <a:cubicBezTo>
                    <a:pt x="1397240" y="1293850"/>
                    <a:pt x="1365020" y="1321626"/>
                    <a:pt x="1331414" y="1343626"/>
                  </a:cubicBezTo>
                  <a:cubicBezTo>
                    <a:pt x="1287129" y="1374962"/>
                    <a:pt x="1232998" y="1396776"/>
                    <a:pt x="1177896" y="1394974"/>
                  </a:cubicBezTo>
                  <a:cubicBezTo>
                    <a:pt x="1122286" y="1393310"/>
                    <a:pt x="1065243" y="1379121"/>
                    <a:pt x="1017630" y="1349819"/>
                  </a:cubicBezTo>
                  <a:close/>
                  <a:moveTo>
                    <a:pt x="1374312" y="1499472"/>
                  </a:moveTo>
                  <a:cubicBezTo>
                    <a:pt x="1401169" y="1533904"/>
                    <a:pt x="1423912" y="1571294"/>
                    <a:pt x="1447673" y="1607806"/>
                  </a:cubicBezTo>
                  <a:cubicBezTo>
                    <a:pt x="1498244" y="1680507"/>
                    <a:pt x="1528430" y="1764207"/>
                    <a:pt x="1563007" y="1845088"/>
                  </a:cubicBezTo>
                  <a:cubicBezTo>
                    <a:pt x="1593239" y="1914276"/>
                    <a:pt x="1610112" y="1987762"/>
                    <a:pt x="1621437" y="2062172"/>
                  </a:cubicBezTo>
                  <a:cubicBezTo>
                    <a:pt x="1632439" y="2130759"/>
                    <a:pt x="1650745" y="2217279"/>
                    <a:pt x="1603825" y="2276114"/>
                  </a:cubicBezTo>
                  <a:cubicBezTo>
                    <a:pt x="1594487" y="2283740"/>
                    <a:pt x="1580804" y="2285034"/>
                    <a:pt x="1569063" y="2286189"/>
                  </a:cubicBezTo>
                  <a:cubicBezTo>
                    <a:pt x="1541050" y="2288038"/>
                    <a:pt x="1517890" y="2268534"/>
                    <a:pt x="1495055" y="2255039"/>
                  </a:cubicBezTo>
                  <a:cubicBezTo>
                    <a:pt x="1449198" y="2227632"/>
                    <a:pt x="1406624" y="2194725"/>
                    <a:pt x="1371584" y="2154192"/>
                  </a:cubicBezTo>
                  <a:cubicBezTo>
                    <a:pt x="1337053" y="2111117"/>
                    <a:pt x="1304001" y="2066563"/>
                    <a:pt x="1277282" y="2018081"/>
                  </a:cubicBezTo>
                  <a:cubicBezTo>
                    <a:pt x="1251581" y="1963266"/>
                    <a:pt x="1234246" y="1904940"/>
                    <a:pt x="1212473" y="1848508"/>
                  </a:cubicBezTo>
                  <a:cubicBezTo>
                    <a:pt x="1180577" y="1749926"/>
                    <a:pt x="1155800" y="1648894"/>
                    <a:pt x="1134813" y="1547400"/>
                  </a:cubicBezTo>
                  <a:cubicBezTo>
                    <a:pt x="1125337" y="1502707"/>
                    <a:pt x="1112024" y="1458338"/>
                    <a:pt x="1113318" y="1412213"/>
                  </a:cubicBezTo>
                  <a:cubicBezTo>
                    <a:pt x="1173874" y="1425986"/>
                    <a:pt x="1238730" y="1420948"/>
                    <a:pt x="1294895" y="1393633"/>
                  </a:cubicBezTo>
                  <a:cubicBezTo>
                    <a:pt x="1298547" y="1406806"/>
                    <a:pt x="1309086" y="1416881"/>
                    <a:pt x="1316575" y="1428066"/>
                  </a:cubicBezTo>
                  <a:cubicBezTo>
                    <a:pt x="1335019" y="1452515"/>
                    <a:pt x="1355728" y="1475208"/>
                    <a:pt x="1374312" y="1499472"/>
                  </a:cubicBezTo>
                  <a:close/>
                  <a:moveTo>
                    <a:pt x="2230099" y="1649957"/>
                  </a:moveTo>
                  <a:cubicBezTo>
                    <a:pt x="2204027" y="1675469"/>
                    <a:pt x="2142546" y="1674960"/>
                    <a:pt x="2095257" y="1674452"/>
                  </a:cubicBezTo>
                  <a:cubicBezTo>
                    <a:pt x="2088600" y="1674360"/>
                    <a:pt x="2082221" y="1674314"/>
                    <a:pt x="2076304" y="1674314"/>
                  </a:cubicBezTo>
                  <a:cubicBezTo>
                    <a:pt x="2070618" y="1674314"/>
                    <a:pt x="2065302" y="1674406"/>
                    <a:pt x="2060494" y="1674591"/>
                  </a:cubicBezTo>
                  <a:cubicBezTo>
                    <a:pt x="2017227" y="1674406"/>
                    <a:pt x="1973358" y="1666272"/>
                    <a:pt x="1930691" y="1657675"/>
                  </a:cubicBezTo>
                  <a:cubicBezTo>
                    <a:pt x="1882338" y="1648986"/>
                    <a:pt x="1832414" y="1633965"/>
                    <a:pt x="1785864" y="1616772"/>
                  </a:cubicBezTo>
                  <a:cubicBezTo>
                    <a:pt x="1720962" y="1597777"/>
                    <a:pt x="1660175" y="1568105"/>
                    <a:pt x="1598370" y="1541068"/>
                  </a:cubicBezTo>
                  <a:cubicBezTo>
                    <a:pt x="1530880" y="1511673"/>
                    <a:pt x="1463020" y="1481447"/>
                    <a:pt x="1400614" y="1442162"/>
                  </a:cubicBezTo>
                  <a:cubicBezTo>
                    <a:pt x="1382355" y="1429360"/>
                    <a:pt x="1362986" y="1416511"/>
                    <a:pt x="1345651" y="1402138"/>
                  </a:cubicBezTo>
                  <a:cubicBezTo>
                    <a:pt x="1337423" y="1394234"/>
                    <a:pt x="1328501" y="1386331"/>
                    <a:pt x="1317915" y="1381432"/>
                  </a:cubicBezTo>
                  <a:cubicBezTo>
                    <a:pt x="1365159" y="1352962"/>
                    <a:pt x="1413743" y="1318807"/>
                    <a:pt x="1434359" y="1265472"/>
                  </a:cubicBezTo>
                  <a:cubicBezTo>
                    <a:pt x="1434406" y="1265472"/>
                    <a:pt x="1434406" y="1265472"/>
                    <a:pt x="1434406" y="1265472"/>
                  </a:cubicBezTo>
                  <a:cubicBezTo>
                    <a:pt x="1469168" y="1264548"/>
                    <a:pt x="1503329" y="1270972"/>
                    <a:pt x="1537213" y="1277766"/>
                  </a:cubicBezTo>
                  <a:cubicBezTo>
                    <a:pt x="1595227" y="1287934"/>
                    <a:pt x="1653148" y="1299118"/>
                    <a:pt x="1709313" y="1316958"/>
                  </a:cubicBezTo>
                  <a:cubicBezTo>
                    <a:pt x="1795155" y="1343534"/>
                    <a:pt x="1881229" y="1370802"/>
                    <a:pt x="1961755" y="1411057"/>
                  </a:cubicBezTo>
                  <a:cubicBezTo>
                    <a:pt x="2053699" y="1461250"/>
                    <a:pt x="2155536" y="1506728"/>
                    <a:pt x="2217155" y="1595420"/>
                  </a:cubicBezTo>
                  <a:cubicBezTo>
                    <a:pt x="2226216" y="1609100"/>
                    <a:pt x="2233334" y="1624630"/>
                    <a:pt x="2233982" y="1641268"/>
                  </a:cubicBezTo>
                  <a:cubicBezTo>
                    <a:pt x="2233935" y="1644549"/>
                    <a:pt x="2232225" y="1647600"/>
                    <a:pt x="2230099" y="16499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>
              <a:off x="3620815" y="290133"/>
              <a:ext cx="444899" cy="195066"/>
            </a:xfrm>
            <a:custGeom>
              <a:rect b="b" l="l" r="r" t="t"/>
              <a:pathLst>
                <a:path extrusionOk="0" h="390132" w="889798">
                  <a:moveTo>
                    <a:pt x="884159" y="126036"/>
                  </a:moveTo>
                  <a:cubicBezTo>
                    <a:pt x="885592" y="127006"/>
                    <a:pt x="887117" y="127515"/>
                    <a:pt x="888689" y="127699"/>
                  </a:cubicBezTo>
                  <a:cubicBezTo>
                    <a:pt x="867934" y="190787"/>
                    <a:pt x="865668" y="260344"/>
                    <a:pt x="889799" y="322137"/>
                  </a:cubicBezTo>
                  <a:cubicBezTo>
                    <a:pt x="835113" y="347649"/>
                    <a:pt x="776914" y="362809"/>
                    <a:pt x="717328" y="371867"/>
                  </a:cubicBezTo>
                  <a:cubicBezTo>
                    <a:pt x="614798" y="388598"/>
                    <a:pt x="510466" y="392480"/>
                    <a:pt x="406734" y="388922"/>
                  </a:cubicBezTo>
                  <a:cubicBezTo>
                    <a:pt x="292925" y="381619"/>
                    <a:pt x="173846" y="363779"/>
                    <a:pt x="75153" y="303280"/>
                  </a:cubicBezTo>
                  <a:cubicBezTo>
                    <a:pt x="-30613" y="229378"/>
                    <a:pt x="-22939" y="109397"/>
                    <a:pt x="86802" y="45247"/>
                  </a:cubicBezTo>
                  <a:cubicBezTo>
                    <a:pt x="149670" y="11601"/>
                    <a:pt x="271753" y="0"/>
                    <a:pt x="379137" y="0"/>
                  </a:cubicBezTo>
                  <a:cubicBezTo>
                    <a:pt x="435071" y="0"/>
                    <a:pt x="487075" y="3143"/>
                    <a:pt x="524611" y="7996"/>
                  </a:cubicBezTo>
                  <a:cubicBezTo>
                    <a:pt x="573565" y="15252"/>
                    <a:pt x="621409" y="28193"/>
                    <a:pt x="669623" y="39100"/>
                  </a:cubicBezTo>
                  <a:cubicBezTo>
                    <a:pt x="700086" y="46264"/>
                    <a:pt x="728654" y="59159"/>
                    <a:pt x="758146" y="69327"/>
                  </a:cubicBezTo>
                  <a:cubicBezTo>
                    <a:pt x="788609" y="82452"/>
                    <a:pt x="821153" y="89801"/>
                    <a:pt x="848657" y="108843"/>
                  </a:cubicBezTo>
                  <a:cubicBezTo>
                    <a:pt x="856701" y="112263"/>
                    <a:pt x="865021" y="117809"/>
                    <a:pt x="873712" y="120027"/>
                  </a:cubicBezTo>
                  <a:cubicBezTo>
                    <a:pt x="874128" y="120305"/>
                    <a:pt x="874544" y="120536"/>
                    <a:pt x="875006" y="120721"/>
                  </a:cubicBezTo>
                  <a:cubicBezTo>
                    <a:pt x="876069" y="121183"/>
                    <a:pt x="877133" y="121645"/>
                    <a:pt x="878288" y="122107"/>
                  </a:cubicBezTo>
                  <a:cubicBezTo>
                    <a:pt x="878334" y="122107"/>
                    <a:pt x="878334" y="122153"/>
                    <a:pt x="878334" y="122153"/>
                  </a:cubicBezTo>
                  <a:cubicBezTo>
                    <a:pt x="880415" y="123540"/>
                    <a:pt x="882449" y="124788"/>
                    <a:pt x="884159" y="126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>
              <a:off x="4121267" y="-154046"/>
              <a:ext cx="206400" cy="420493"/>
            </a:xfrm>
            <a:custGeom>
              <a:rect b="b" l="l" r="r" t="t"/>
              <a:pathLst>
                <a:path extrusionOk="0" h="840986" w="412800">
                  <a:moveTo>
                    <a:pt x="411529" y="150217"/>
                  </a:moveTo>
                  <a:cubicBezTo>
                    <a:pt x="416198" y="202952"/>
                    <a:pt x="407138" y="255131"/>
                    <a:pt x="398493" y="306941"/>
                  </a:cubicBezTo>
                  <a:cubicBezTo>
                    <a:pt x="386659" y="389163"/>
                    <a:pt x="366458" y="469951"/>
                    <a:pt x="345472" y="550231"/>
                  </a:cubicBezTo>
                  <a:cubicBezTo>
                    <a:pt x="326473" y="612856"/>
                    <a:pt x="307289" y="675481"/>
                    <a:pt x="289353" y="738384"/>
                  </a:cubicBezTo>
                  <a:cubicBezTo>
                    <a:pt x="277981" y="771891"/>
                    <a:pt x="266702" y="805630"/>
                    <a:pt x="262865" y="840987"/>
                  </a:cubicBezTo>
                  <a:cubicBezTo>
                    <a:pt x="246224" y="832991"/>
                    <a:pt x="229583" y="824672"/>
                    <a:pt x="211878" y="819126"/>
                  </a:cubicBezTo>
                  <a:cubicBezTo>
                    <a:pt x="192232" y="813487"/>
                    <a:pt x="171892" y="810807"/>
                    <a:pt x="151553" y="808450"/>
                  </a:cubicBezTo>
                  <a:cubicBezTo>
                    <a:pt x="151137" y="809097"/>
                    <a:pt x="150674" y="809697"/>
                    <a:pt x="150166" y="810298"/>
                  </a:cubicBezTo>
                  <a:cubicBezTo>
                    <a:pt x="138286" y="810668"/>
                    <a:pt x="126775" y="814134"/>
                    <a:pt x="115589" y="818340"/>
                  </a:cubicBezTo>
                  <a:cubicBezTo>
                    <a:pt x="115357" y="818340"/>
                    <a:pt x="115126" y="818340"/>
                    <a:pt x="114895" y="818340"/>
                  </a:cubicBezTo>
                  <a:cubicBezTo>
                    <a:pt x="114803" y="818479"/>
                    <a:pt x="114710" y="818617"/>
                    <a:pt x="114572" y="818710"/>
                  </a:cubicBezTo>
                  <a:cubicBezTo>
                    <a:pt x="107499" y="821390"/>
                    <a:pt x="100565" y="824395"/>
                    <a:pt x="93677" y="827122"/>
                  </a:cubicBezTo>
                  <a:cubicBezTo>
                    <a:pt x="90072" y="828878"/>
                    <a:pt x="86189" y="830403"/>
                    <a:pt x="82259" y="831836"/>
                  </a:cubicBezTo>
                  <a:cubicBezTo>
                    <a:pt x="79486" y="821668"/>
                    <a:pt x="73523" y="812517"/>
                    <a:pt x="69732" y="802719"/>
                  </a:cubicBezTo>
                  <a:cubicBezTo>
                    <a:pt x="56974" y="772492"/>
                    <a:pt x="43106" y="740094"/>
                    <a:pt x="31734" y="708804"/>
                  </a:cubicBezTo>
                  <a:cubicBezTo>
                    <a:pt x="24014" y="686250"/>
                    <a:pt x="14723" y="664990"/>
                    <a:pt x="8482" y="642297"/>
                  </a:cubicBezTo>
                  <a:cubicBezTo>
                    <a:pt x="-8853" y="495140"/>
                    <a:pt x="-3444" y="339756"/>
                    <a:pt x="61088" y="203922"/>
                  </a:cubicBezTo>
                  <a:cubicBezTo>
                    <a:pt x="104818" y="120314"/>
                    <a:pt x="163155" y="27186"/>
                    <a:pt x="260647" y="3060"/>
                  </a:cubicBezTo>
                  <a:cubicBezTo>
                    <a:pt x="305301" y="-9003"/>
                    <a:pt x="351481" y="16325"/>
                    <a:pt x="381066" y="48770"/>
                  </a:cubicBezTo>
                  <a:cubicBezTo>
                    <a:pt x="404734" y="76685"/>
                    <a:pt x="407877" y="115184"/>
                    <a:pt x="411529" y="15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4330082" y="258543"/>
              <a:ext cx="386495" cy="194553"/>
            </a:xfrm>
            <a:custGeom>
              <a:rect b="b" l="l" r="r" t="t"/>
              <a:pathLst>
                <a:path extrusionOk="0" h="389106" w="772990">
                  <a:moveTo>
                    <a:pt x="733241" y="7903"/>
                  </a:moveTo>
                  <a:cubicBezTo>
                    <a:pt x="795878" y="30873"/>
                    <a:pt x="773273" y="77969"/>
                    <a:pt x="741654" y="117855"/>
                  </a:cubicBezTo>
                  <a:cubicBezTo>
                    <a:pt x="694180" y="166291"/>
                    <a:pt x="635658" y="202295"/>
                    <a:pt x="576812" y="235294"/>
                  </a:cubicBezTo>
                  <a:cubicBezTo>
                    <a:pt x="523004" y="267832"/>
                    <a:pt x="466932" y="297919"/>
                    <a:pt x="405127" y="311877"/>
                  </a:cubicBezTo>
                  <a:cubicBezTo>
                    <a:pt x="359502" y="324125"/>
                    <a:pt x="314246" y="337759"/>
                    <a:pt x="268020" y="347742"/>
                  </a:cubicBezTo>
                  <a:cubicBezTo>
                    <a:pt x="224660" y="355922"/>
                    <a:pt x="181022" y="362300"/>
                    <a:pt x="137754" y="370943"/>
                  </a:cubicBezTo>
                  <a:cubicBezTo>
                    <a:pt x="107707" y="376720"/>
                    <a:pt x="76874" y="376628"/>
                    <a:pt x="46642" y="381111"/>
                  </a:cubicBezTo>
                  <a:cubicBezTo>
                    <a:pt x="31018" y="383422"/>
                    <a:pt x="15671" y="387212"/>
                    <a:pt x="0" y="389107"/>
                  </a:cubicBezTo>
                  <a:cubicBezTo>
                    <a:pt x="10447" y="351070"/>
                    <a:pt x="14792" y="311553"/>
                    <a:pt x="15717" y="272176"/>
                  </a:cubicBezTo>
                  <a:cubicBezTo>
                    <a:pt x="15948" y="261546"/>
                    <a:pt x="15809" y="250962"/>
                    <a:pt x="14839" y="240332"/>
                  </a:cubicBezTo>
                  <a:cubicBezTo>
                    <a:pt x="102761" y="173363"/>
                    <a:pt x="200715" y="121645"/>
                    <a:pt x="303614" y="81759"/>
                  </a:cubicBezTo>
                  <a:cubicBezTo>
                    <a:pt x="400874" y="44508"/>
                    <a:pt x="502110" y="14836"/>
                    <a:pt x="605934" y="3882"/>
                  </a:cubicBezTo>
                  <a:cubicBezTo>
                    <a:pt x="628030" y="2311"/>
                    <a:pt x="650681" y="0"/>
                    <a:pt x="673101" y="0"/>
                  </a:cubicBezTo>
                  <a:cubicBezTo>
                    <a:pt x="693487" y="46"/>
                    <a:pt x="713688" y="1895"/>
                    <a:pt x="733241" y="7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>
              <a:off x="4165057" y="530303"/>
              <a:ext cx="260561" cy="446339"/>
            </a:xfrm>
            <a:custGeom>
              <a:rect b="b" l="l" r="r" t="t"/>
              <a:pathLst>
                <a:path extrusionOk="0" h="892678" w="521122">
                  <a:moveTo>
                    <a:pt x="508207" y="668539"/>
                  </a:moveTo>
                  <a:cubicBezTo>
                    <a:pt x="519209" y="737126"/>
                    <a:pt x="537514" y="823645"/>
                    <a:pt x="490595" y="882480"/>
                  </a:cubicBezTo>
                  <a:cubicBezTo>
                    <a:pt x="481257" y="890106"/>
                    <a:pt x="467574" y="891400"/>
                    <a:pt x="455833" y="892556"/>
                  </a:cubicBezTo>
                  <a:cubicBezTo>
                    <a:pt x="427819" y="894405"/>
                    <a:pt x="404660" y="874901"/>
                    <a:pt x="381824" y="861405"/>
                  </a:cubicBezTo>
                  <a:cubicBezTo>
                    <a:pt x="335968" y="833998"/>
                    <a:pt x="293393" y="801091"/>
                    <a:pt x="258354" y="760558"/>
                  </a:cubicBezTo>
                  <a:cubicBezTo>
                    <a:pt x="223823" y="717483"/>
                    <a:pt x="190771" y="672929"/>
                    <a:pt x="164052" y="624447"/>
                  </a:cubicBezTo>
                  <a:cubicBezTo>
                    <a:pt x="138351" y="569633"/>
                    <a:pt x="121016" y="511306"/>
                    <a:pt x="99243" y="454874"/>
                  </a:cubicBezTo>
                  <a:cubicBezTo>
                    <a:pt x="67347" y="356292"/>
                    <a:pt x="42570" y="255260"/>
                    <a:pt x="21583" y="153766"/>
                  </a:cubicBezTo>
                  <a:cubicBezTo>
                    <a:pt x="12107" y="109074"/>
                    <a:pt x="-1207" y="64705"/>
                    <a:pt x="88" y="18579"/>
                  </a:cubicBezTo>
                  <a:cubicBezTo>
                    <a:pt x="60644" y="32352"/>
                    <a:pt x="125500" y="27315"/>
                    <a:pt x="181665" y="0"/>
                  </a:cubicBezTo>
                  <a:cubicBezTo>
                    <a:pt x="185316" y="13172"/>
                    <a:pt x="195856" y="23247"/>
                    <a:pt x="203345" y="34432"/>
                  </a:cubicBezTo>
                  <a:cubicBezTo>
                    <a:pt x="221743" y="58928"/>
                    <a:pt x="242452" y="81574"/>
                    <a:pt x="261035" y="105838"/>
                  </a:cubicBezTo>
                  <a:cubicBezTo>
                    <a:pt x="287893" y="140271"/>
                    <a:pt x="310636" y="177661"/>
                    <a:pt x="334396" y="214173"/>
                  </a:cubicBezTo>
                  <a:cubicBezTo>
                    <a:pt x="384968" y="286873"/>
                    <a:pt x="415153" y="370573"/>
                    <a:pt x="449731" y="451454"/>
                  </a:cubicBezTo>
                  <a:cubicBezTo>
                    <a:pt x="480009" y="520642"/>
                    <a:pt x="496882" y="594128"/>
                    <a:pt x="508207" y="668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>
              <a:off x="3869132" y="467771"/>
              <a:ext cx="284804" cy="467379"/>
            </a:xfrm>
            <a:custGeom>
              <a:rect b="b" l="l" r="r" t="t"/>
              <a:pathLst>
                <a:path extrusionOk="0" h="934757" w="569609">
                  <a:moveTo>
                    <a:pt x="569610" y="138145"/>
                  </a:moveTo>
                  <a:cubicBezTo>
                    <a:pt x="552044" y="191434"/>
                    <a:pt x="546774" y="248744"/>
                    <a:pt x="528006" y="301940"/>
                  </a:cubicBezTo>
                  <a:cubicBezTo>
                    <a:pt x="501333" y="390863"/>
                    <a:pt x="462087" y="474840"/>
                    <a:pt x="420068" y="557339"/>
                  </a:cubicBezTo>
                  <a:cubicBezTo>
                    <a:pt x="395475" y="610443"/>
                    <a:pt x="368941" y="662438"/>
                    <a:pt x="340235" y="713786"/>
                  </a:cubicBezTo>
                  <a:cubicBezTo>
                    <a:pt x="313192" y="763932"/>
                    <a:pt x="285826" y="815187"/>
                    <a:pt x="243345" y="854195"/>
                  </a:cubicBezTo>
                  <a:cubicBezTo>
                    <a:pt x="202897" y="890522"/>
                    <a:pt x="158473" y="935862"/>
                    <a:pt x="100135" y="934706"/>
                  </a:cubicBezTo>
                  <a:cubicBezTo>
                    <a:pt x="38192" y="937017"/>
                    <a:pt x="9624" y="860481"/>
                    <a:pt x="3430" y="809087"/>
                  </a:cubicBezTo>
                  <a:cubicBezTo>
                    <a:pt x="-7202" y="742672"/>
                    <a:pt x="8607" y="675980"/>
                    <a:pt x="27237" y="612338"/>
                  </a:cubicBezTo>
                  <a:cubicBezTo>
                    <a:pt x="53539" y="511075"/>
                    <a:pt x="102169" y="418039"/>
                    <a:pt x="145206" y="323293"/>
                  </a:cubicBezTo>
                  <a:cubicBezTo>
                    <a:pt x="178535" y="261592"/>
                    <a:pt x="218937" y="203681"/>
                    <a:pt x="259940" y="146880"/>
                  </a:cubicBezTo>
                  <a:cubicBezTo>
                    <a:pt x="282544" y="118733"/>
                    <a:pt x="306490" y="91973"/>
                    <a:pt x="331082" y="65444"/>
                  </a:cubicBezTo>
                  <a:cubicBezTo>
                    <a:pt x="354010" y="41272"/>
                    <a:pt x="382208" y="23063"/>
                    <a:pt x="406015" y="0"/>
                  </a:cubicBezTo>
                  <a:cubicBezTo>
                    <a:pt x="436894" y="78108"/>
                    <a:pt x="489083" y="118086"/>
                    <a:pt x="569610" y="138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4267354" y="466178"/>
              <a:ext cx="458079" cy="204606"/>
            </a:xfrm>
            <a:custGeom>
              <a:rect b="b" l="l" r="r" t="t"/>
              <a:pathLst>
                <a:path extrusionOk="0" h="409211" w="916158">
                  <a:moveTo>
                    <a:pt x="916159" y="375931"/>
                  </a:moveTo>
                  <a:cubicBezTo>
                    <a:pt x="916020" y="379213"/>
                    <a:pt x="914310" y="382217"/>
                    <a:pt x="912183" y="384574"/>
                  </a:cubicBezTo>
                  <a:cubicBezTo>
                    <a:pt x="886112" y="410086"/>
                    <a:pt x="824631" y="409578"/>
                    <a:pt x="777341" y="409069"/>
                  </a:cubicBezTo>
                  <a:cubicBezTo>
                    <a:pt x="770685" y="408977"/>
                    <a:pt x="764305" y="408931"/>
                    <a:pt x="758388" y="408931"/>
                  </a:cubicBezTo>
                  <a:cubicBezTo>
                    <a:pt x="752703" y="408931"/>
                    <a:pt x="747387" y="409023"/>
                    <a:pt x="742579" y="409208"/>
                  </a:cubicBezTo>
                  <a:cubicBezTo>
                    <a:pt x="699311" y="409023"/>
                    <a:pt x="655442" y="400889"/>
                    <a:pt x="612776" y="392292"/>
                  </a:cubicBezTo>
                  <a:cubicBezTo>
                    <a:pt x="564423" y="383650"/>
                    <a:pt x="514499" y="368583"/>
                    <a:pt x="467949" y="351390"/>
                  </a:cubicBezTo>
                  <a:cubicBezTo>
                    <a:pt x="403047" y="332394"/>
                    <a:pt x="342259" y="302722"/>
                    <a:pt x="280455" y="275685"/>
                  </a:cubicBezTo>
                  <a:cubicBezTo>
                    <a:pt x="212965" y="246291"/>
                    <a:pt x="145104" y="216064"/>
                    <a:pt x="82699" y="176779"/>
                  </a:cubicBezTo>
                  <a:cubicBezTo>
                    <a:pt x="64439" y="163977"/>
                    <a:pt x="45071" y="151129"/>
                    <a:pt x="27736" y="136755"/>
                  </a:cubicBezTo>
                  <a:cubicBezTo>
                    <a:pt x="19507" y="128852"/>
                    <a:pt x="10586" y="120948"/>
                    <a:pt x="0" y="116049"/>
                  </a:cubicBezTo>
                  <a:cubicBezTo>
                    <a:pt x="47243" y="87579"/>
                    <a:pt x="95827" y="53424"/>
                    <a:pt x="116444" y="89"/>
                  </a:cubicBezTo>
                  <a:cubicBezTo>
                    <a:pt x="116490" y="89"/>
                    <a:pt x="116490" y="89"/>
                    <a:pt x="116490" y="89"/>
                  </a:cubicBezTo>
                  <a:cubicBezTo>
                    <a:pt x="151252" y="-835"/>
                    <a:pt x="185414" y="5589"/>
                    <a:pt x="219297" y="12383"/>
                  </a:cubicBezTo>
                  <a:cubicBezTo>
                    <a:pt x="277312" y="22551"/>
                    <a:pt x="335233" y="33735"/>
                    <a:pt x="391398" y="51576"/>
                  </a:cubicBezTo>
                  <a:cubicBezTo>
                    <a:pt x="477240" y="78151"/>
                    <a:pt x="563314" y="105419"/>
                    <a:pt x="643840" y="145675"/>
                  </a:cubicBezTo>
                  <a:cubicBezTo>
                    <a:pt x="735784" y="195867"/>
                    <a:pt x="837620" y="241345"/>
                    <a:pt x="899240" y="330037"/>
                  </a:cubicBezTo>
                  <a:cubicBezTo>
                    <a:pt x="908439" y="343764"/>
                    <a:pt x="915558" y="359293"/>
                    <a:pt x="916159" y="375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3740692" y="-43477"/>
              <a:ext cx="410056" cy="384773"/>
            </a:xfrm>
            <a:custGeom>
              <a:rect b="b" l="l" r="r" t="t"/>
              <a:pathLst>
                <a:path extrusionOk="0" h="769546" w="820111">
                  <a:moveTo>
                    <a:pt x="752251" y="473153"/>
                  </a:moveTo>
                  <a:cubicBezTo>
                    <a:pt x="775734" y="521543"/>
                    <a:pt x="794225" y="573029"/>
                    <a:pt x="820112" y="620079"/>
                  </a:cubicBezTo>
                  <a:cubicBezTo>
                    <a:pt x="768985" y="643419"/>
                    <a:pt x="718275" y="674015"/>
                    <a:pt x="684484" y="719493"/>
                  </a:cubicBezTo>
                  <a:cubicBezTo>
                    <a:pt x="674499" y="735253"/>
                    <a:pt x="665762" y="752077"/>
                    <a:pt x="658458" y="769547"/>
                  </a:cubicBezTo>
                  <a:cubicBezTo>
                    <a:pt x="657256" y="768530"/>
                    <a:pt x="655962" y="767652"/>
                    <a:pt x="654529" y="767005"/>
                  </a:cubicBezTo>
                  <a:cubicBezTo>
                    <a:pt x="649306" y="763862"/>
                    <a:pt x="645145" y="759471"/>
                    <a:pt x="640892" y="755173"/>
                  </a:cubicBezTo>
                  <a:cubicBezTo>
                    <a:pt x="636917" y="751198"/>
                    <a:pt x="632063" y="751476"/>
                    <a:pt x="628550" y="753833"/>
                  </a:cubicBezTo>
                  <a:cubicBezTo>
                    <a:pt x="618195" y="748610"/>
                    <a:pt x="607240" y="744358"/>
                    <a:pt x="596839" y="739644"/>
                  </a:cubicBezTo>
                  <a:cubicBezTo>
                    <a:pt x="579180" y="727443"/>
                    <a:pt x="561799" y="714871"/>
                    <a:pt x="544603" y="701977"/>
                  </a:cubicBezTo>
                  <a:cubicBezTo>
                    <a:pt x="505773" y="672767"/>
                    <a:pt x="470780" y="638982"/>
                    <a:pt x="432550" y="609033"/>
                  </a:cubicBezTo>
                  <a:cubicBezTo>
                    <a:pt x="387202" y="569702"/>
                    <a:pt x="339821" y="532450"/>
                    <a:pt x="296275" y="491132"/>
                  </a:cubicBezTo>
                  <a:cubicBezTo>
                    <a:pt x="251575" y="448704"/>
                    <a:pt x="209370" y="403734"/>
                    <a:pt x="165455" y="360474"/>
                  </a:cubicBezTo>
                  <a:cubicBezTo>
                    <a:pt x="117010" y="315042"/>
                    <a:pt x="69674" y="266930"/>
                    <a:pt x="33941" y="210590"/>
                  </a:cubicBezTo>
                  <a:cubicBezTo>
                    <a:pt x="5466" y="164326"/>
                    <a:pt x="-16353" y="86172"/>
                    <a:pt x="16375" y="37644"/>
                  </a:cubicBezTo>
                  <a:cubicBezTo>
                    <a:pt x="35883" y="18925"/>
                    <a:pt x="64497" y="13102"/>
                    <a:pt x="89829" y="6077"/>
                  </a:cubicBezTo>
                  <a:cubicBezTo>
                    <a:pt x="130924" y="-4599"/>
                    <a:pt x="173961" y="-116"/>
                    <a:pt x="214686" y="11068"/>
                  </a:cubicBezTo>
                  <a:cubicBezTo>
                    <a:pt x="250974" y="17446"/>
                    <a:pt x="281298" y="37875"/>
                    <a:pt x="312547" y="55946"/>
                  </a:cubicBezTo>
                  <a:cubicBezTo>
                    <a:pt x="345691" y="72677"/>
                    <a:pt x="376016" y="93244"/>
                    <a:pt x="406063" y="115012"/>
                  </a:cubicBezTo>
                  <a:cubicBezTo>
                    <a:pt x="470040" y="157070"/>
                    <a:pt x="530319" y="203473"/>
                    <a:pt x="584866" y="257224"/>
                  </a:cubicBezTo>
                  <a:cubicBezTo>
                    <a:pt x="623095" y="288005"/>
                    <a:pt x="652680" y="326920"/>
                    <a:pt x="681294" y="366390"/>
                  </a:cubicBezTo>
                  <a:cubicBezTo>
                    <a:pt x="700894" y="391394"/>
                    <a:pt x="718968" y="415982"/>
                    <a:pt x="736303" y="442141"/>
                  </a:cubicBezTo>
                  <a:cubicBezTo>
                    <a:pt x="741666" y="452401"/>
                    <a:pt x="746797" y="462846"/>
                    <a:pt x="752251" y="4731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265736" y="-47163"/>
              <a:ext cx="316788" cy="411800"/>
            </a:xfrm>
            <a:custGeom>
              <a:rect b="b" l="l" r="r" t="t"/>
              <a:pathLst>
                <a:path extrusionOk="0" h="823599" w="633576">
                  <a:moveTo>
                    <a:pt x="633161" y="156955"/>
                  </a:moveTo>
                  <a:cubicBezTo>
                    <a:pt x="636813" y="207748"/>
                    <a:pt x="615734" y="255907"/>
                    <a:pt x="595672" y="301386"/>
                  </a:cubicBezTo>
                  <a:cubicBezTo>
                    <a:pt x="566457" y="366876"/>
                    <a:pt x="521201" y="423123"/>
                    <a:pt x="478165" y="479924"/>
                  </a:cubicBezTo>
                  <a:cubicBezTo>
                    <a:pt x="451400" y="513802"/>
                    <a:pt x="420983" y="544583"/>
                    <a:pt x="394218" y="578645"/>
                  </a:cubicBezTo>
                  <a:cubicBezTo>
                    <a:pt x="354833" y="625464"/>
                    <a:pt x="307775" y="669186"/>
                    <a:pt x="265431" y="714248"/>
                  </a:cubicBezTo>
                  <a:cubicBezTo>
                    <a:pt x="224937" y="752516"/>
                    <a:pt x="188696" y="793927"/>
                    <a:pt x="140435" y="823599"/>
                  </a:cubicBezTo>
                  <a:cubicBezTo>
                    <a:pt x="135905" y="778213"/>
                    <a:pt x="117646" y="733937"/>
                    <a:pt x="84502" y="701954"/>
                  </a:cubicBezTo>
                  <a:cubicBezTo>
                    <a:pt x="61157" y="681803"/>
                    <a:pt x="34531" y="665951"/>
                    <a:pt x="9846" y="647510"/>
                  </a:cubicBezTo>
                  <a:cubicBezTo>
                    <a:pt x="6657" y="645291"/>
                    <a:pt x="3375" y="643165"/>
                    <a:pt x="0" y="641132"/>
                  </a:cubicBezTo>
                  <a:cubicBezTo>
                    <a:pt x="21911" y="594729"/>
                    <a:pt x="45348" y="549159"/>
                    <a:pt x="69016" y="503588"/>
                  </a:cubicBezTo>
                  <a:cubicBezTo>
                    <a:pt x="92314" y="459126"/>
                    <a:pt x="112746" y="413047"/>
                    <a:pt x="139418" y="370481"/>
                  </a:cubicBezTo>
                  <a:cubicBezTo>
                    <a:pt x="190221" y="290247"/>
                    <a:pt x="250916" y="216992"/>
                    <a:pt x="313183" y="145493"/>
                  </a:cubicBezTo>
                  <a:cubicBezTo>
                    <a:pt x="338376" y="117023"/>
                    <a:pt x="364772" y="89801"/>
                    <a:pt x="391860" y="63087"/>
                  </a:cubicBezTo>
                  <a:cubicBezTo>
                    <a:pt x="421029" y="33277"/>
                    <a:pt x="462586" y="0"/>
                    <a:pt x="505392" y="0"/>
                  </a:cubicBezTo>
                  <a:cubicBezTo>
                    <a:pt x="518150" y="0"/>
                    <a:pt x="531048" y="2958"/>
                    <a:pt x="543760" y="9844"/>
                  </a:cubicBezTo>
                  <a:cubicBezTo>
                    <a:pt x="593684" y="40394"/>
                    <a:pt x="628631" y="98397"/>
                    <a:pt x="633161" y="156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30"/>
          <p:cNvGrpSpPr/>
          <p:nvPr/>
        </p:nvGrpSpPr>
        <p:grpSpPr>
          <a:xfrm>
            <a:off x="4571943" y="3700480"/>
            <a:ext cx="1491947" cy="1857344"/>
            <a:chOff x="4571943" y="3700480"/>
            <a:chExt cx="1491947" cy="1857344"/>
          </a:xfrm>
        </p:grpSpPr>
        <p:sp>
          <p:nvSpPr>
            <p:cNvPr id="1103" name="Google Shape;1103;p30"/>
            <p:cNvSpPr/>
            <p:nvPr/>
          </p:nvSpPr>
          <p:spPr>
            <a:xfrm>
              <a:off x="4571943" y="3700480"/>
              <a:ext cx="1491947" cy="1857344"/>
            </a:xfrm>
            <a:custGeom>
              <a:rect b="b" l="l" r="r" t="t"/>
              <a:pathLst>
                <a:path extrusionOk="0" h="3714687" w="2983893">
                  <a:moveTo>
                    <a:pt x="2982217" y="3540082"/>
                  </a:moveTo>
                  <a:cubicBezTo>
                    <a:pt x="2978059" y="3516085"/>
                    <a:pt x="2955928" y="3461997"/>
                    <a:pt x="2926372" y="3475370"/>
                  </a:cubicBezTo>
                  <a:cubicBezTo>
                    <a:pt x="2924367" y="3432724"/>
                    <a:pt x="2903202" y="3383094"/>
                    <a:pt x="2891097" y="3352038"/>
                  </a:cubicBezTo>
                  <a:cubicBezTo>
                    <a:pt x="2859684" y="3283833"/>
                    <a:pt x="2819359" y="3220236"/>
                    <a:pt x="2778217" y="3157678"/>
                  </a:cubicBezTo>
                  <a:cubicBezTo>
                    <a:pt x="2737595" y="3094600"/>
                    <a:pt x="2699201" y="3029962"/>
                    <a:pt x="2653752" y="2970079"/>
                  </a:cubicBezTo>
                  <a:cubicBezTo>
                    <a:pt x="2585802" y="2881443"/>
                    <a:pt x="2514658" y="2794665"/>
                    <a:pt x="2456213" y="2699342"/>
                  </a:cubicBezTo>
                  <a:cubicBezTo>
                    <a:pt x="2424874" y="2648821"/>
                    <a:pt x="2389450" y="2601048"/>
                    <a:pt x="2355289" y="2552458"/>
                  </a:cubicBezTo>
                  <a:cubicBezTo>
                    <a:pt x="2303677" y="2468428"/>
                    <a:pt x="2249093" y="2385959"/>
                    <a:pt x="2189386" y="2307354"/>
                  </a:cubicBezTo>
                  <a:cubicBezTo>
                    <a:pt x="2160126" y="2264336"/>
                    <a:pt x="2121732" y="2228748"/>
                    <a:pt x="2080219" y="2197692"/>
                  </a:cubicBezTo>
                  <a:cubicBezTo>
                    <a:pt x="2070936" y="2189742"/>
                    <a:pt x="2060540" y="2179118"/>
                    <a:pt x="2047692" y="2180232"/>
                  </a:cubicBezTo>
                  <a:cubicBezTo>
                    <a:pt x="2049846" y="2129116"/>
                    <a:pt x="2026824" y="2067450"/>
                    <a:pt x="1965186" y="2079412"/>
                  </a:cubicBezTo>
                  <a:cubicBezTo>
                    <a:pt x="1954121" y="2081046"/>
                    <a:pt x="1948328" y="2088996"/>
                    <a:pt x="1947214" y="2097614"/>
                  </a:cubicBezTo>
                  <a:cubicBezTo>
                    <a:pt x="1941347" y="2081269"/>
                    <a:pt x="1932139" y="2065369"/>
                    <a:pt x="1922930" y="2052145"/>
                  </a:cubicBezTo>
                  <a:cubicBezTo>
                    <a:pt x="1888621" y="1995976"/>
                    <a:pt x="1845548" y="1946049"/>
                    <a:pt x="1806189" y="1893373"/>
                  </a:cubicBezTo>
                  <a:cubicBezTo>
                    <a:pt x="1784504" y="1864026"/>
                    <a:pt x="1762448" y="1834901"/>
                    <a:pt x="1739649" y="1806372"/>
                  </a:cubicBezTo>
                  <a:cubicBezTo>
                    <a:pt x="1733857" y="1798719"/>
                    <a:pt x="1726950" y="1787723"/>
                    <a:pt x="1718781" y="1780516"/>
                  </a:cubicBezTo>
                  <a:cubicBezTo>
                    <a:pt x="1823863" y="1676427"/>
                    <a:pt x="1912682" y="1554878"/>
                    <a:pt x="1969567" y="1418023"/>
                  </a:cubicBezTo>
                  <a:cubicBezTo>
                    <a:pt x="2003654" y="1337486"/>
                    <a:pt x="2022740" y="1252342"/>
                    <a:pt x="2037518" y="1166529"/>
                  </a:cubicBezTo>
                  <a:cubicBezTo>
                    <a:pt x="2051851" y="1100108"/>
                    <a:pt x="2066703" y="1027223"/>
                    <a:pt x="2066778" y="957905"/>
                  </a:cubicBezTo>
                  <a:cubicBezTo>
                    <a:pt x="2068857" y="870755"/>
                    <a:pt x="2073684" y="782416"/>
                    <a:pt x="2053782" y="696826"/>
                  </a:cubicBezTo>
                  <a:cubicBezTo>
                    <a:pt x="2032914" y="587759"/>
                    <a:pt x="1986054" y="484635"/>
                    <a:pt x="1924490" y="392731"/>
                  </a:cubicBezTo>
                  <a:cubicBezTo>
                    <a:pt x="1884536" y="329356"/>
                    <a:pt x="1844286" y="264346"/>
                    <a:pt x="1786286" y="215756"/>
                  </a:cubicBezTo>
                  <a:cubicBezTo>
                    <a:pt x="1689967" y="139528"/>
                    <a:pt x="1582583" y="68426"/>
                    <a:pt x="1462351" y="37741"/>
                  </a:cubicBezTo>
                  <a:cubicBezTo>
                    <a:pt x="1422843" y="32244"/>
                    <a:pt x="1385489" y="29792"/>
                    <a:pt x="1345610" y="24442"/>
                  </a:cubicBezTo>
                  <a:cubicBezTo>
                    <a:pt x="1330312" y="22585"/>
                    <a:pt x="1313231" y="11515"/>
                    <a:pt x="1298379" y="19242"/>
                  </a:cubicBezTo>
                  <a:cubicBezTo>
                    <a:pt x="1173691" y="-3122"/>
                    <a:pt x="1046478" y="2079"/>
                    <a:pt x="920380" y="296"/>
                  </a:cubicBezTo>
                  <a:cubicBezTo>
                    <a:pt x="796732" y="-2602"/>
                    <a:pt x="672119" y="15601"/>
                    <a:pt x="557234" y="62631"/>
                  </a:cubicBezTo>
                  <a:cubicBezTo>
                    <a:pt x="398831" y="122440"/>
                    <a:pt x="276520" y="248967"/>
                    <a:pt x="189484" y="391170"/>
                  </a:cubicBezTo>
                  <a:cubicBezTo>
                    <a:pt x="127177" y="483001"/>
                    <a:pt x="88931" y="587908"/>
                    <a:pt x="57147" y="693557"/>
                  </a:cubicBezTo>
                  <a:cubicBezTo>
                    <a:pt x="37690" y="757452"/>
                    <a:pt x="21055" y="822239"/>
                    <a:pt x="12441" y="888512"/>
                  </a:cubicBezTo>
                  <a:cubicBezTo>
                    <a:pt x="-13180" y="1082649"/>
                    <a:pt x="-5383" y="1276860"/>
                    <a:pt x="94947" y="1450194"/>
                  </a:cubicBezTo>
                  <a:cubicBezTo>
                    <a:pt x="119825" y="1494177"/>
                    <a:pt x="153837" y="1531623"/>
                    <a:pt x="190003" y="1566468"/>
                  </a:cubicBezTo>
                  <a:cubicBezTo>
                    <a:pt x="222308" y="1598044"/>
                    <a:pt x="252533" y="1631700"/>
                    <a:pt x="286768" y="1661122"/>
                  </a:cubicBezTo>
                  <a:cubicBezTo>
                    <a:pt x="320335" y="1689949"/>
                    <a:pt x="357986" y="1713501"/>
                    <a:pt x="394004" y="1738985"/>
                  </a:cubicBezTo>
                  <a:cubicBezTo>
                    <a:pt x="464999" y="1792330"/>
                    <a:pt x="541416" y="1837576"/>
                    <a:pt x="624145" y="1870267"/>
                  </a:cubicBezTo>
                  <a:cubicBezTo>
                    <a:pt x="788415" y="1939511"/>
                    <a:pt x="963378" y="1985649"/>
                    <a:pt x="1142055" y="1991816"/>
                  </a:cubicBezTo>
                  <a:cubicBezTo>
                    <a:pt x="1273129" y="1995531"/>
                    <a:pt x="1408436" y="1975396"/>
                    <a:pt x="1525846" y="1914696"/>
                  </a:cubicBezTo>
                  <a:cubicBezTo>
                    <a:pt x="1543595" y="1905632"/>
                    <a:pt x="1561641" y="1896791"/>
                    <a:pt x="1579390" y="1887429"/>
                  </a:cubicBezTo>
                  <a:cubicBezTo>
                    <a:pt x="1612734" y="1963880"/>
                    <a:pt x="1660039" y="2034982"/>
                    <a:pt x="1704745" y="2105044"/>
                  </a:cubicBezTo>
                  <a:cubicBezTo>
                    <a:pt x="1724574" y="2136471"/>
                    <a:pt x="1746630" y="2166413"/>
                    <a:pt x="1769132" y="2196057"/>
                  </a:cubicBezTo>
                  <a:cubicBezTo>
                    <a:pt x="1771285" y="2199252"/>
                    <a:pt x="1773736" y="2202298"/>
                    <a:pt x="1776409" y="2205047"/>
                  </a:cubicBezTo>
                  <a:cubicBezTo>
                    <a:pt x="1764156" y="2219609"/>
                    <a:pt x="1775444" y="2248882"/>
                    <a:pt x="1778786" y="2265599"/>
                  </a:cubicBezTo>
                  <a:cubicBezTo>
                    <a:pt x="1784207" y="2286773"/>
                    <a:pt x="1800099" y="2302227"/>
                    <a:pt x="1819482" y="2310102"/>
                  </a:cubicBezTo>
                  <a:cubicBezTo>
                    <a:pt x="1807823" y="2332391"/>
                    <a:pt x="1827874" y="2375632"/>
                    <a:pt x="1834780" y="2396509"/>
                  </a:cubicBezTo>
                  <a:cubicBezTo>
                    <a:pt x="1862703" y="2461222"/>
                    <a:pt x="1903993" y="2518727"/>
                    <a:pt x="1945060" y="2575564"/>
                  </a:cubicBezTo>
                  <a:cubicBezTo>
                    <a:pt x="1996747" y="2651198"/>
                    <a:pt x="2049326" y="2732033"/>
                    <a:pt x="2102795" y="2807444"/>
                  </a:cubicBezTo>
                  <a:cubicBezTo>
                    <a:pt x="2170597" y="2902766"/>
                    <a:pt x="2225329" y="3006707"/>
                    <a:pt x="2291126" y="3103367"/>
                  </a:cubicBezTo>
                  <a:cubicBezTo>
                    <a:pt x="2350462" y="3188139"/>
                    <a:pt x="2409204" y="3273358"/>
                    <a:pt x="2471734" y="3357090"/>
                  </a:cubicBezTo>
                  <a:cubicBezTo>
                    <a:pt x="2507380" y="3405829"/>
                    <a:pt x="2544734" y="3453304"/>
                    <a:pt x="2579415" y="3502711"/>
                  </a:cubicBezTo>
                  <a:cubicBezTo>
                    <a:pt x="2610828" y="3542757"/>
                    <a:pt x="2635186" y="3600560"/>
                    <a:pt x="2687393" y="3614973"/>
                  </a:cubicBezTo>
                  <a:cubicBezTo>
                    <a:pt x="2684423" y="3623963"/>
                    <a:pt x="2687022" y="3634885"/>
                    <a:pt x="2689770" y="3643503"/>
                  </a:cubicBezTo>
                  <a:cubicBezTo>
                    <a:pt x="2703583" y="3683178"/>
                    <a:pt x="2742645" y="3709999"/>
                    <a:pt x="2783787" y="3713936"/>
                  </a:cubicBezTo>
                  <a:cubicBezTo>
                    <a:pt x="2843197" y="3718320"/>
                    <a:pt x="2912262" y="3704203"/>
                    <a:pt x="2949393" y="3653607"/>
                  </a:cubicBezTo>
                  <a:cubicBezTo>
                    <a:pt x="2971672" y="3620917"/>
                    <a:pt x="2989569" y="3580277"/>
                    <a:pt x="2982217" y="35400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4" name="Google Shape;1104;p30"/>
            <p:cNvGrpSpPr/>
            <p:nvPr/>
          </p:nvGrpSpPr>
          <p:grpSpPr>
            <a:xfrm>
              <a:off x="4571943" y="3700480"/>
              <a:ext cx="1491947" cy="1857343"/>
              <a:chOff x="9143887" y="7400961"/>
              <a:chExt cx="2983893" cy="3714687"/>
            </a:xfrm>
          </p:grpSpPr>
          <p:grpSp>
            <p:nvGrpSpPr>
              <p:cNvPr id="1105" name="Google Shape;1105;p30"/>
              <p:cNvGrpSpPr/>
              <p:nvPr/>
            </p:nvGrpSpPr>
            <p:grpSpPr>
              <a:xfrm>
                <a:off x="9143887" y="7400961"/>
                <a:ext cx="2983893" cy="3714687"/>
                <a:chOff x="9143887" y="7400961"/>
                <a:chExt cx="2983893" cy="3714687"/>
              </a:xfrm>
            </p:grpSpPr>
            <p:sp>
              <p:nvSpPr>
                <p:cNvPr id="1106" name="Google Shape;1106;p30"/>
                <p:cNvSpPr/>
                <p:nvPr/>
              </p:nvSpPr>
              <p:spPr>
                <a:xfrm>
                  <a:off x="9334257" y="7548209"/>
                  <a:ext cx="1682859" cy="1656702"/>
                </a:xfrm>
                <a:custGeom>
                  <a:rect b="b" l="l" r="r" t="t"/>
                  <a:pathLst>
                    <a:path extrusionOk="0" h="1656702" w="1682859">
                      <a:moveTo>
                        <a:pt x="1503087" y="1376500"/>
                      </a:moveTo>
                      <a:cubicBezTo>
                        <a:pt x="1520316" y="1348118"/>
                        <a:pt x="1536580" y="1319143"/>
                        <a:pt x="1555071" y="1291430"/>
                      </a:cubicBezTo>
                      <a:cubicBezTo>
                        <a:pt x="1671813" y="1124188"/>
                        <a:pt x="1684809" y="1007914"/>
                        <a:pt x="1682655" y="808800"/>
                      </a:cubicBezTo>
                      <a:cubicBezTo>
                        <a:pt x="1684215" y="703967"/>
                        <a:pt x="1668100" y="599432"/>
                        <a:pt x="1643593" y="497720"/>
                      </a:cubicBezTo>
                      <a:cubicBezTo>
                        <a:pt x="1620720" y="407449"/>
                        <a:pt x="1590940" y="317773"/>
                        <a:pt x="1535169" y="241991"/>
                      </a:cubicBezTo>
                      <a:cubicBezTo>
                        <a:pt x="1489868" y="170666"/>
                        <a:pt x="1425408" y="110486"/>
                        <a:pt x="1346986" y="77795"/>
                      </a:cubicBezTo>
                      <a:cubicBezTo>
                        <a:pt x="1327232" y="71629"/>
                        <a:pt x="1306513" y="54615"/>
                        <a:pt x="1285274" y="59741"/>
                      </a:cubicBezTo>
                      <a:cubicBezTo>
                        <a:pt x="1151972" y="12786"/>
                        <a:pt x="1010426" y="-4302"/>
                        <a:pt x="869550" y="898"/>
                      </a:cubicBezTo>
                      <a:cubicBezTo>
                        <a:pt x="780211" y="4390"/>
                        <a:pt x="689982" y="16055"/>
                        <a:pt x="607253" y="51940"/>
                      </a:cubicBezTo>
                      <a:cubicBezTo>
                        <a:pt x="527866" y="90426"/>
                        <a:pt x="443948" y="122002"/>
                        <a:pt x="372804" y="174975"/>
                      </a:cubicBezTo>
                      <a:cubicBezTo>
                        <a:pt x="314954" y="217176"/>
                        <a:pt x="260148" y="263760"/>
                        <a:pt x="214996" y="319556"/>
                      </a:cubicBezTo>
                      <a:cubicBezTo>
                        <a:pt x="169844" y="373570"/>
                        <a:pt x="118379" y="423943"/>
                        <a:pt x="86743" y="487690"/>
                      </a:cubicBezTo>
                      <a:cubicBezTo>
                        <a:pt x="12555" y="628407"/>
                        <a:pt x="-19750" y="792900"/>
                        <a:pt x="12406" y="949889"/>
                      </a:cubicBezTo>
                      <a:cubicBezTo>
                        <a:pt x="20130" y="1035998"/>
                        <a:pt x="41220" y="1121737"/>
                        <a:pt x="84144" y="1197371"/>
                      </a:cubicBezTo>
                      <a:cubicBezTo>
                        <a:pt x="131747" y="1271147"/>
                        <a:pt x="192791" y="1337048"/>
                        <a:pt x="258514" y="1395074"/>
                      </a:cubicBezTo>
                      <a:cubicBezTo>
                        <a:pt x="299433" y="1428730"/>
                        <a:pt x="347852" y="1450425"/>
                        <a:pt x="392336" y="1478360"/>
                      </a:cubicBezTo>
                      <a:cubicBezTo>
                        <a:pt x="479298" y="1534677"/>
                        <a:pt x="577399" y="1572791"/>
                        <a:pt x="677134" y="1599612"/>
                      </a:cubicBezTo>
                      <a:cubicBezTo>
                        <a:pt x="789271" y="1631783"/>
                        <a:pt x="904082" y="1655483"/>
                        <a:pt x="1021120" y="1656672"/>
                      </a:cubicBezTo>
                      <a:cubicBezTo>
                        <a:pt x="1089814" y="1657564"/>
                        <a:pt x="1157913" y="1638544"/>
                        <a:pt x="1221853" y="1614695"/>
                      </a:cubicBezTo>
                      <a:cubicBezTo>
                        <a:pt x="1271238" y="1595229"/>
                        <a:pt x="1311860" y="1560681"/>
                        <a:pt x="1351888" y="1526876"/>
                      </a:cubicBezTo>
                      <a:cubicBezTo>
                        <a:pt x="1408625" y="1483784"/>
                        <a:pt x="1464842" y="1437646"/>
                        <a:pt x="1503087" y="1376500"/>
                      </a:cubicBezTo>
                      <a:close/>
                      <a:moveTo>
                        <a:pt x="1328421" y="1488910"/>
                      </a:moveTo>
                      <a:cubicBezTo>
                        <a:pt x="1294854" y="1516474"/>
                        <a:pt x="1262401" y="1545970"/>
                        <a:pt x="1223116" y="1565362"/>
                      </a:cubicBezTo>
                      <a:cubicBezTo>
                        <a:pt x="1156576" y="1594932"/>
                        <a:pt x="1082907" y="1614546"/>
                        <a:pt x="1009684" y="1612243"/>
                      </a:cubicBezTo>
                      <a:cubicBezTo>
                        <a:pt x="904527" y="1609419"/>
                        <a:pt x="801005" y="1589062"/>
                        <a:pt x="700081" y="1559864"/>
                      </a:cubicBezTo>
                      <a:cubicBezTo>
                        <a:pt x="593588" y="1533043"/>
                        <a:pt x="489917" y="1491139"/>
                        <a:pt x="398054" y="1429845"/>
                      </a:cubicBezTo>
                      <a:cubicBezTo>
                        <a:pt x="337307" y="1397897"/>
                        <a:pt x="277896" y="1362086"/>
                        <a:pt x="232596" y="1309484"/>
                      </a:cubicBezTo>
                      <a:cubicBezTo>
                        <a:pt x="188706" y="1262752"/>
                        <a:pt x="143183" y="1215648"/>
                        <a:pt x="113255" y="1158439"/>
                      </a:cubicBezTo>
                      <a:cubicBezTo>
                        <a:pt x="77832" y="1088675"/>
                        <a:pt x="62162" y="1012149"/>
                        <a:pt x="54439" y="934806"/>
                      </a:cubicBezTo>
                      <a:cubicBezTo>
                        <a:pt x="25105" y="792008"/>
                        <a:pt x="54439" y="642524"/>
                        <a:pt x="118751" y="513173"/>
                      </a:cubicBezTo>
                      <a:cubicBezTo>
                        <a:pt x="138653" y="472162"/>
                        <a:pt x="165908" y="435905"/>
                        <a:pt x="196578" y="402323"/>
                      </a:cubicBezTo>
                      <a:cubicBezTo>
                        <a:pt x="235121" y="359082"/>
                        <a:pt x="271510" y="313538"/>
                        <a:pt x="315028" y="275053"/>
                      </a:cubicBezTo>
                      <a:cubicBezTo>
                        <a:pt x="367606" y="231812"/>
                        <a:pt x="421892" y="189612"/>
                        <a:pt x="483085" y="159150"/>
                      </a:cubicBezTo>
                      <a:cubicBezTo>
                        <a:pt x="540862" y="133369"/>
                        <a:pt x="596485" y="102462"/>
                        <a:pt x="655821" y="80396"/>
                      </a:cubicBezTo>
                      <a:cubicBezTo>
                        <a:pt x="733797" y="53278"/>
                        <a:pt x="816526" y="45625"/>
                        <a:pt x="898661" y="43693"/>
                      </a:cubicBezTo>
                      <a:cubicBezTo>
                        <a:pt x="1025799" y="40424"/>
                        <a:pt x="1152195" y="57810"/>
                        <a:pt x="1274580" y="92358"/>
                      </a:cubicBezTo>
                      <a:cubicBezTo>
                        <a:pt x="1277922" y="97633"/>
                        <a:pt x="1283417" y="100604"/>
                        <a:pt x="1289358" y="102239"/>
                      </a:cubicBezTo>
                      <a:cubicBezTo>
                        <a:pt x="1311340" y="111006"/>
                        <a:pt x="1333322" y="119922"/>
                        <a:pt x="1354413" y="130695"/>
                      </a:cubicBezTo>
                      <a:cubicBezTo>
                        <a:pt x="1411669" y="159596"/>
                        <a:pt x="1460906" y="209375"/>
                        <a:pt x="1495809" y="263314"/>
                      </a:cubicBezTo>
                      <a:cubicBezTo>
                        <a:pt x="1548016" y="333376"/>
                        <a:pt x="1576533" y="416142"/>
                        <a:pt x="1597995" y="499949"/>
                      </a:cubicBezTo>
                      <a:cubicBezTo>
                        <a:pt x="1639657" y="652777"/>
                        <a:pt x="1644410" y="812589"/>
                        <a:pt x="1633419" y="970617"/>
                      </a:cubicBezTo>
                      <a:cubicBezTo>
                        <a:pt x="1623022" y="1117948"/>
                        <a:pt x="1558487" y="1202126"/>
                        <a:pt x="1483779" y="1321669"/>
                      </a:cubicBezTo>
                      <a:cubicBezTo>
                        <a:pt x="1448430" y="1390913"/>
                        <a:pt x="1389985" y="1442995"/>
                        <a:pt x="1328421" y="14889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30"/>
                <p:cNvSpPr/>
                <p:nvPr/>
              </p:nvSpPr>
              <p:spPr>
                <a:xfrm>
                  <a:off x="10638615" y="7858527"/>
                  <a:ext cx="161449" cy="495022"/>
                </a:xfrm>
                <a:custGeom>
                  <a:rect b="b" l="l" r="r" t="t"/>
                  <a:pathLst>
                    <a:path extrusionOk="0" h="495022" w="161449">
                      <a:moveTo>
                        <a:pt x="17527" y="2477"/>
                      </a:moveTo>
                      <a:cubicBezTo>
                        <a:pt x="11587" y="-2055"/>
                        <a:pt x="-147" y="-494"/>
                        <a:pt x="1" y="8198"/>
                      </a:cubicBezTo>
                      <a:cubicBezTo>
                        <a:pt x="670" y="17188"/>
                        <a:pt x="8170" y="24544"/>
                        <a:pt x="12552" y="32196"/>
                      </a:cubicBezTo>
                      <a:cubicBezTo>
                        <a:pt x="48124" y="86284"/>
                        <a:pt x="83622" y="142229"/>
                        <a:pt x="100479" y="205381"/>
                      </a:cubicBezTo>
                      <a:cubicBezTo>
                        <a:pt x="119565" y="284062"/>
                        <a:pt x="130630" y="369205"/>
                        <a:pt x="108871" y="448331"/>
                      </a:cubicBezTo>
                      <a:cubicBezTo>
                        <a:pt x="101370" y="464379"/>
                        <a:pt x="91716" y="483399"/>
                        <a:pt x="113030" y="493652"/>
                      </a:cubicBezTo>
                      <a:cubicBezTo>
                        <a:pt x="160706" y="509254"/>
                        <a:pt x="160929" y="387111"/>
                        <a:pt x="161449" y="357392"/>
                      </a:cubicBezTo>
                      <a:cubicBezTo>
                        <a:pt x="159221" y="227522"/>
                        <a:pt x="115852" y="91188"/>
                        <a:pt x="17527" y="24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30"/>
                <p:cNvSpPr/>
                <p:nvPr/>
              </p:nvSpPr>
              <p:spPr>
                <a:xfrm>
                  <a:off x="9143887" y="7400961"/>
                  <a:ext cx="2983893" cy="3714687"/>
                </a:xfrm>
                <a:custGeom>
                  <a:rect b="b" l="l" r="r" t="t"/>
                  <a:pathLst>
                    <a:path extrusionOk="0" h="3714687" w="2983893">
                      <a:moveTo>
                        <a:pt x="2982217" y="3540082"/>
                      </a:moveTo>
                      <a:cubicBezTo>
                        <a:pt x="2978059" y="3516085"/>
                        <a:pt x="2955928" y="3461997"/>
                        <a:pt x="2926372" y="3475370"/>
                      </a:cubicBezTo>
                      <a:cubicBezTo>
                        <a:pt x="2924367" y="3432724"/>
                        <a:pt x="2903202" y="3383094"/>
                        <a:pt x="2891097" y="3352038"/>
                      </a:cubicBezTo>
                      <a:cubicBezTo>
                        <a:pt x="2859684" y="3283833"/>
                        <a:pt x="2819359" y="3220236"/>
                        <a:pt x="2778217" y="3157678"/>
                      </a:cubicBezTo>
                      <a:cubicBezTo>
                        <a:pt x="2737595" y="3094600"/>
                        <a:pt x="2699201" y="3029962"/>
                        <a:pt x="2653752" y="2970079"/>
                      </a:cubicBezTo>
                      <a:cubicBezTo>
                        <a:pt x="2585802" y="2881443"/>
                        <a:pt x="2514658" y="2794665"/>
                        <a:pt x="2456213" y="2699342"/>
                      </a:cubicBezTo>
                      <a:cubicBezTo>
                        <a:pt x="2424874" y="2648821"/>
                        <a:pt x="2389450" y="2601048"/>
                        <a:pt x="2355289" y="2552458"/>
                      </a:cubicBezTo>
                      <a:cubicBezTo>
                        <a:pt x="2303677" y="2468428"/>
                        <a:pt x="2249093" y="2385959"/>
                        <a:pt x="2189386" y="2307354"/>
                      </a:cubicBezTo>
                      <a:cubicBezTo>
                        <a:pt x="2160126" y="2264336"/>
                        <a:pt x="2121732" y="2228748"/>
                        <a:pt x="2080219" y="2197692"/>
                      </a:cubicBezTo>
                      <a:cubicBezTo>
                        <a:pt x="2070936" y="2189742"/>
                        <a:pt x="2060540" y="2179118"/>
                        <a:pt x="2047692" y="2180232"/>
                      </a:cubicBezTo>
                      <a:cubicBezTo>
                        <a:pt x="2049846" y="2129116"/>
                        <a:pt x="2026824" y="2067450"/>
                        <a:pt x="1965186" y="2079412"/>
                      </a:cubicBezTo>
                      <a:cubicBezTo>
                        <a:pt x="1954121" y="2081046"/>
                        <a:pt x="1948328" y="2088996"/>
                        <a:pt x="1947214" y="2097614"/>
                      </a:cubicBezTo>
                      <a:cubicBezTo>
                        <a:pt x="1941347" y="2081269"/>
                        <a:pt x="1932139" y="2065369"/>
                        <a:pt x="1922930" y="2052145"/>
                      </a:cubicBezTo>
                      <a:cubicBezTo>
                        <a:pt x="1888621" y="1995976"/>
                        <a:pt x="1845548" y="1946049"/>
                        <a:pt x="1806189" y="1893373"/>
                      </a:cubicBezTo>
                      <a:cubicBezTo>
                        <a:pt x="1784504" y="1864026"/>
                        <a:pt x="1762448" y="1834901"/>
                        <a:pt x="1739649" y="1806372"/>
                      </a:cubicBezTo>
                      <a:cubicBezTo>
                        <a:pt x="1733857" y="1798719"/>
                        <a:pt x="1726950" y="1787723"/>
                        <a:pt x="1718781" y="1780516"/>
                      </a:cubicBezTo>
                      <a:cubicBezTo>
                        <a:pt x="1823863" y="1676427"/>
                        <a:pt x="1912682" y="1554878"/>
                        <a:pt x="1969567" y="1418023"/>
                      </a:cubicBezTo>
                      <a:cubicBezTo>
                        <a:pt x="2003654" y="1337486"/>
                        <a:pt x="2022740" y="1252342"/>
                        <a:pt x="2037518" y="1166529"/>
                      </a:cubicBezTo>
                      <a:cubicBezTo>
                        <a:pt x="2051851" y="1100108"/>
                        <a:pt x="2066703" y="1027223"/>
                        <a:pt x="2066778" y="957905"/>
                      </a:cubicBezTo>
                      <a:cubicBezTo>
                        <a:pt x="2068857" y="870755"/>
                        <a:pt x="2073684" y="782416"/>
                        <a:pt x="2053782" y="696826"/>
                      </a:cubicBezTo>
                      <a:cubicBezTo>
                        <a:pt x="2032914" y="587759"/>
                        <a:pt x="1986054" y="484635"/>
                        <a:pt x="1924490" y="392731"/>
                      </a:cubicBezTo>
                      <a:cubicBezTo>
                        <a:pt x="1884536" y="329356"/>
                        <a:pt x="1844286" y="264346"/>
                        <a:pt x="1786286" y="215756"/>
                      </a:cubicBezTo>
                      <a:cubicBezTo>
                        <a:pt x="1689967" y="139528"/>
                        <a:pt x="1582583" y="68426"/>
                        <a:pt x="1462351" y="37741"/>
                      </a:cubicBezTo>
                      <a:cubicBezTo>
                        <a:pt x="1422843" y="32244"/>
                        <a:pt x="1385489" y="29792"/>
                        <a:pt x="1345610" y="24442"/>
                      </a:cubicBezTo>
                      <a:cubicBezTo>
                        <a:pt x="1330312" y="22585"/>
                        <a:pt x="1313231" y="11515"/>
                        <a:pt x="1298379" y="19242"/>
                      </a:cubicBezTo>
                      <a:cubicBezTo>
                        <a:pt x="1173691" y="-3122"/>
                        <a:pt x="1046478" y="2079"/>
                        <a:pt x="920380" y="296"/>
                      </a:cubicBezTo>
                      <a:cubicBezTo>
                        <a:pt x="796732" y="-2602"/>
                        <a:pt x="672119" y="15601"/>
                        <a:pt x="557234" y="62631"/>
                      </a:cubicBezTo>
                      <a:cubicBezTo>
                        <a:pt x="398831" y="122440"/>
                        <a:pt x="276520" y="248967"/>
                        <a:pt x="189484" y="391170"/>
                      </a:cubicBezTo>
                      <a:cubicBezTo>
                        <a:pt x="127177" y="483001"/>
                        <a:pt x="88931" y="587908"/>
                        <a:pt x="57147" y="693557"/>
                      </a:cubicBezTo>
                      <a:cubicBezTo>
                        <a:pt x="37690" y="757452"/>
                        <a:pt x="21055" y="822239"/>
                        <a:pt x="12441" y="888512"/>
                      </a:cubicBezTo>
                      <a:cubicBezTo>
                        <a:pt x="-13180" y="1082649"/>
                        <a:pt x="-5383" y="1276860"/>
                        <a:pt x="94947" y="1450194"/>
                      </a:cubicBezTo>
                      <a:cubicBezTo>
                        <a:pt x="119825" y="1494177"/>
                        <a:pt x="153837" y="1531623"/>
                        <a:pt x="190003" y="1566468"/>
                      </a:cubicBezTo>
                      <a:cubicBezTo>
                        <a:pt x="222308" y="1598044"/>
                        <a:pt x="252533" y="1631700"/>
                        <a:pt x="286768" y="1661122"/>
                      </a:cubicBezTo>
                      <a:cubicBezTo>
                        <a:pt x="320335" y="1689949"/>
                        <a:pt x="357986" y="1713501"/>
                        <a:pt x="394004" y="1738985"/>
                      </a:cubicBezTo>
                      <a:cubicBezTo>
                        <a:pt x="464999" y="1792330"/>
                        <a:pt x="541416" y="1837576"/>
                        <a:pt x="624145" y="1870267"/>
                      </a:cubicBezTo>
                      <a:cubicBezTo>
                        <a:pt x="788415" y="1939511"/>
                        <a:pt x="963378" y="1985649"/>
                        <a:pt x="1142055" y="1991816"/>
                      </a:cubicBezTo>
                      <a:cubicBezTo>
                        <a:pt x="1273129" y="1995531"/>
                        <a:pt x="1408436" y="1975396"/>
                        <a:pt x="1525846" y="1914696"/>
                      </a:cubicBezTo>
                      <a:cubicBezTo>
                        <a:pt x="1543595" y="1905632"/>
                        <a:pt x="1561641" y="1896791"/>
                        <a:pt x="1579390" y="1887429"/>
                      </a:cubicBezTo>
                      <a:cubicBezTo>
                        <a:pt x="1612734" y="1963880"/>
                        <a:pt x="1660039" y="2034982"/>
                        <a:pt x="1704745" y="2105044"/>
                      </a:cubicBezTo>
                      <a:cubicBezTo>
                        <a:pt x="1724574" y="2136471"/>
                        <a:pt x="1746630" y="2166413"/>
                        <a:pt x="1769132" y="2196057"/>
                      </a:cubicBezTo>
                      <a:cubicBezTo>
                        <a:pt x="1771285" y="2199252"/>
                        <a:pt x="1773736" y="2202298"/>
                        <a:pt x="1776409" y="2205047"/>
                      </a:cubicBezTo>
                      <a:cubicBezTo>
                        <a:pt x="1764156" y="2219609"/>
                        <a:pt x="1775444" y="2248882"/>
                        <a:pt x="1778786" y="2265599"/>
                      </a:cubicBezTo>
                      <a:cubicBezTo>
                        <a:pt x="1784207" y="2286773"/>
                        <a:pt x="1800099" y="2302227"/>
                        <a:pt x="1819482" y="2310102"/>
                      </a:cubicBezTo>
                      <a:cubicBezTo>
                        <a:pt x="1807823" y="2332391"/>
                        <a:pt x="1827874" y="2375632"/>
                        <a:pt x="1834780" y="2396509"/>
                      </a:cubicBezTo>
                      <a:cubicBezTo>
                        <a:pt x="1862703" y="2461222"/>
                        <a:pt x="1903993" y="2518727"/>
                        <a:pt x="1945060" y="2575564"/>
                      </a:cubicBezTo>
                      <a:cubicBezTo>
                        <a:pt x="1996822" y="2651272"/>
                        <a:pt x="2049474" y="2732256"/>
                        <a:pt x="2103018" y="2807741"/>
                      </a:cubicBezTo>
                      <a:cubicBezTo>
                        <a:pt x="2102572" y="2807072"/>
                        <a:pt x="2102127" y="2806478"/>
                        <a:pt x="2101681" y="2805809"/>
                      </a:cubicBezTo>
                      <a:cubicBezTo>
                        <a:pt x="2170003" y="2901577"/>
                        <a:pt x="2224958" y="3006113"/>
                        <a:pt x="2291126" y="3103367"/>
                      </a:cubicBezTo>
                      <a:cubicBezTo>
                        <a:pt x="2350462" y="3188139"/>
                        <a:pt x="2409204" y="3273358"/>
                        <a:pt x="2471734" y="3357090"/>
                      </a:cubicBezTo>
                      <a:cubicBezTo>
                        <a:pt x="2507380" y="3405829"/>
                        <a:pt x="2544734" y="3453304"/>
                        <a:pt x="2579415" y="3502711"/>
                      </a:cubicBezTo>
                      <a:cubicBezTo>
                        <a:pt x="2610828" y="3542757"/>
                        <a:pt x="2635186" y="3600560"/>
                        <a:pt x="2687393" y="3614973"/>
                      </a:cubicBezTo>
                      <a:cubicBezTo>
                        <a:pt x="2684423" y="3623963"/>
                        <a:pt x="2687022" y="3634885"/>
                        <a:pt x="2689770" y="3643503"/>
                      </a:cubicBezTo>
                      <a:cubicBezTo>
                        <a:pt x="2703583" y="3683178"/>
                        <a:pt x="2742645" y="3709999"/>
                        <a:pt x="2783787" y="3713936"/>
                      </a:cubicBezTo>
                      <a:cubicBezTo>
                        <a:pt x="2843197" y="3718320"/>
                        <a:pt x="2912262" y="3704203"/>
                        <a:pt x="2949393" y="3653607"/>
                      </a:cubicBezTo>
                      <a:cubicBezTo>
                        <a:pt x="2971672" y="3620917"/>
                        <a:pt x="2989569" y="3580277"/>
                        <a:pt x="2982217" y="3540082"/>
                      </a:cubicBezTo>
                      <a:close/>
                      <a:moveTo>
                        <a:pt x="1466955" y="1893670"/>
                      </a:moveTo>
                      <a:cubicBezTo>
                        <a:pt x="1361948" y="1937431"/>
                        <a:pt x="1245578" y="1951547"/>
                        <a:pt x="1132401" y="1947089"/>
                      </a:cubicBezTo>
                      <a:cubicBezTo>
                        <a:pt x="972884" y="1939585"/>
                        <a:pt x="815966" y="1900728"/>
                        <a:pt x="668480" y="1840177"/>
                      </a:cubicBezTo>
                      <a:cubicBezTo>
                        <a:pt x="569859" y="1804737"/>
                        <a:pt x="481040" y="1749386"/>
                        <a:pt x="397197" y="1687274"/>
                      </a:cubicBezTo>
                      <a:cubicBezTo>
                        <a:pt x="341574" y="1651686"/>
                        <a:pt x="291298" y="1608817"/>
                        <a:pt x="246517" y="1560301"/>
                      </a:cubicBezTo>
                      <a:cubicBezTo>
                        <a:pt x="205079" y="1518769"/>
                        <a:pt x="161115" y="1478426"/>
                        <a:pt x="132450" y="1426419"/>
                      </a:cubicBezTo>
                      <a:cubicBezTo>
                        <a:pt x="30189" y="1249742"/>
                        <a:pt x="31155" y="1040522"/>
                        <a:pt x="63979" y="844528"/>
                      </a:cubicBezTo>
                      <a:cubicBezTo>
                        <a:pt x="97546" y="695266"/>
                        <a:pt x="141361" y="543775"/>
                        <a:pt x="226095" y="414797"/>
                      </a:cubicBezTo>
                      <a:cubicBezTo>
                        <a:pt x="312463" y="272296"/>
                        <a:pt x="436334" y="146735"/>
                        <a:pt x="596965" y="92349"/>
                      </a:cubicBezTo>
                      <a:cubicBezTo>
                        <a:pt x="703606" y="51412"/>
                        <a:pt x="818268" y="37741"/>
                        <a:pt x="931965" y="39525"/>
                      </a:cubicBezTo>
                      <a:cubicBezTo>
                        <a:pt x="1051677" y="39822"/>
                        <a:pt x="1172280" y="33581"/>
                        <a:pt x="1291175" y="50892"/>
                      </a:cubicBezTo>
                      <a:cubicBezTo>
                        <a:pt x="1302537" y="64934"/>
                        <a:pt x="1324371" y="63002"/>
                        <a:pt x="1340560" y="68426"/>
                      </a:cubicBezTo>
                      <a:cubicBezTo>
                        <a:pt x="1378805" y="73330"/>
                        <a:pt x="1417422" y="76153"/>
                        <a:pt x="1455667" y="81428"/>
                      </a:cubicBezTo>
                      <a:cubicBezTo>
                        <a:pt x="1530302" y="99259"/>
                        <a:pt x="1596619" y="139974"/>
                        <a:pt x="1661896" y="178979"/>
                      </a:cubicBezTo>
                      <a:cubicBezTo>
                        <a:pt x="1696651" y="202531"/>
                        <a:pt x="1731480" y="226529"/>
                        <a:pt x="1763339" y="253944"/>
                      </a:cubicBezTo>
                      <a:cubicBezTo>
                        <a:pt x="1803738" y="289533"/>
                        <a:pt x="1834334" y="333962"/>
                        <a:pt x="1863594" y="378688"/>
                      </a:cubicBezTo>
                      <a:cubicBezTo>
                        <a:pt x="1946843" y="499272"/>
                        <a:pt x="2011749" y="638504"/>
                        <a:pt x="2022814" y="786874"/>
                      </a:cubicBezTo>
                      <a:cubicBezTo>
                        <a:pt x="2026527" y="860948"/>
                        <a:pt x="2023928" y="935318"/>
                        <a:pt x="2020215" y="1009392"/>
                      </a:cubicBezTo>
                      <a:cubicBezTo>
                        <a:pt x="2015090" y="1066675"/>
                        <a:pt x="1999867" y="1127598"/>
                        <a:pt x="1989024" y="1184806"/>
                      </a:cubicBezTo>
                      <a:cubicBezTo>
                        <a:pt x="1974172" y="1277231"/>
                        <a:pt x="1947066" y="1367353"/>
                        <a:pt x="1906592" y="1451754"/>
                      </a:cubicBezTo>
                      <a:cubicBezTo>
                        <a:pt x="1836414" y="1587791"/>
                        <a:pt x="1740243" y="1709637"/>
                        <a:pt x="1623131" y="1808303"/>
                      </a:cubicBezTo>
                      <a:cubicBezTo>
                        <a:pt x="1574191" y="1843966"/>
                        <a:pt x="1521613" y="1867369"/>
                        <a:pt x="1466955" y="1893670"/>
                      </a:cubicBezTo>
                      <a:close/>
                      <a:moveTo>
                        <a:pt x="1605604" y="1872867"/>
                      </a:moveTo>
                      <a:cubicBezTo>
                        <a:pt x="1624542" y="1861871"/>
                        <a:pt x="1642810" y="1849909"/>
                        <a:pt x="1659668" y="1835867"/>
                      </a:cubicBezTo>
                      <a:cubicBezTo>
                        <a:pt x="1669025" y="1827620"/>
                        <a:pt x="1678234" y="1819225"/>
                        <a:pt x="1687368" y="1810755"/>
                      </a:cubicBezTo>
                      <a:cubicBezTo>
                        <a:pt x="1697096" y="1827918"/>
                        <a:pt x="1716702" y="1845897"/>
                        <a:pt x="1723757" y="1857859"/>
                      </a:cubicBezTo>
                      <a:cubicBezTo>
                        <a:pt x="1768760" y="1917965"/>
                        <a:pt x="1815472" y="1976734"/>
                        <a:pt x="1860104" y="2037062"/>
                      </a:cubicBezTo>
                      <a:cubicBezTo>
                        <a:pt x="1872877" y="2055488"/>
                        <a:pt x="1886838" y="2076737"/>
                        <a:pt x="1899240" y="2098877"/>
                      </a:cubicBezTo>
                      <a:cubicBezTo>
                        <a:pt x="1906964" y="2113811"/>
                        <a:pt x="1918474" y="2135208"/>
                        <a:pt x="1897532" y="2144421"/>
                      </a:cubicBezTo>
                      <a:cubicBezTo>
                        <a:pt x="1872134" y="2160023"/>
                        <a:pt x="1843246" y="2181792"/>
                        <a:pt x="1811907" y="2176740"/>
                      </a:cubicBezTo>
                      <a:cubicBezTo>
                        <a:pt x="1732743" y="2084761"/>
                        <a:pt x="1667688" y="1977922"/>
                        <a:pt x="1605604" y="1872867"/>
                      </a:cubicBezTo>
                      <a:close/>
                      <a:moveTo>
                        <a:pt x="1805743" y="2251111"/>
                      </a:moveTo>
                      <a:cubicBezTo>
                        <a:pt x="1801436" y="2241081"/>
                        <a:pt x="1797574" y="2229268"/>
                        <a:pt x="1795792" y="2217900"/>
                      </a:cubicBezTo>
                      <a:cubicBezTo>
                        <a:pt x="1796980" y="2218346"/>
                        <a:pt x="1798243" y="2218792"/>
                        <a:pt x="1799505" y="2219164"/>
                      </a:cubicBezTo>
                      <a:cubicBezTo>
                        <a:pt x="1843989" y="2230977"/>
                        <a:pt x="1888101" y="2203858"/>
                        <a:pt x="1923821" y="2180009"/>
                      </a:cubicBezTo>
                      <a:cubicBezTo>
                        <a:pt x="1951447" y="2164258"/>
                        <a:pt x="1956943" y="2139889"/>
                        <a:pt x="1952041" y="2114777"/>
                      </a:cubicBezTo>
                      <a:cubicBezTo>
                        <a:pt x="1955606" y="2119160"/>
                        <a:pt x="1961101" y="2122132"/>
                        <a:pt x="1968305" y="2122132"/>
                      </a:cubicBezTo>
                      <a:cubicBezTo>
                        <a:pt x="1980410" y="2121240"/>
                        <a:pt x="1993257" y="2122727"/>
                        <a:pt x="1996451" y="2136471"/>
                      </a:cubicBezTo>
                      <a:cubicBezTo>
                        <a:pt x="1999941" y="2151999"/>
                        <a:pt x="2006847" y="2169013"/>
                        <a:pt x="2002614" y="2184838"/>
                      </a:cubicBezTo>
                      <a:cubicBezTo>
                        <a:pt x="1984717" y="2235286"/>
                        <a:pt x="1837379" y="2316120"/>
                        <a:pt x="1805743" y="2251111"/>
                      </a:cubicBezTo>
                      <a:close/>
                      <a:moveTo>
                        <a:pt x="2639642" y="3511478"/>
                      </a:moveTo>
                      <a:cubicBezTo>
                        <a:pt x="2618923" y="3481760"/>
                        <a:pt x="2597312" y="3450704"/>
                        <a:pt x="2575405" y="3421505"/>
                      </a:cubicBezTo>
                      <a:cubicBezTo>
                        <a:pt x="2512652" y="3338813"/>
                        <a:pt x="2451608" y="3256418"/>
                        <a:pt x="2392272" y="3171051"/>
                      </a:cubicBezTo>
                      <a:cubicBezTo>
                        <a:pt x="2330634" y="3086576"/>
                        <a:pt x="2274046" y="2997717"/>
                        <a:pt x="2219908" y="2908041"/>
                      </a:cubicBezTo>
                      <a:cubicBezTo>
                        <a:pt x="2177132" y="2836419"/>
                        <a:pt x="2127525" y="2769478"/>
                        <a:pt x="2080590" y="2700754"/>
                      </a:cubicBezTo>
                      <a:cubicBezTo>
                        <a:pt x="2045687" y="2650678"/>
                        <a:pt x="2010709" y="2599562"/>
                        <a:pt x="1974097" y="2550080"/>
                      </a:cubicBezTo>
                      <a:cubicBezTo>
                        <a:pt x="1921816" y="2479647"/>
                        <a:pt x="1863891" y="2408991"/>
                        <a:pt x="1840647" y="2322064"/>
                      </a:cubicBezTo>
                      <a:cubicBezTo>
                        <a:pt x="1843469" y="2321173"/>
                        <a:pt x="1842800" y="2317235"/>
                        <a:pt x="1840350" y="2316715"/>
                      </a:cubicBezTo>
                      <a:cubicBezTo>
                        <a:pt x="1839978" y="2316195"/>
                        <a:pt x="1839681" y="2315675"/>
                        <a:pt x="1839384" y="2315080"/>
                      </a:cubicBezTo>
                      <a:cubicBezTo>
                        <a:pt x="1841984" y="2315377"/>
                        <a:pt x="1844508" y="2315675"/>
                        <a:pt x="1847108" y="2315749"/>
                      </a:cubicBezTo>
                      <a:cubicBezTo>
                        <a:pt x="1917657" y="2314337"/>
                        <a:pt x="1996525" y="2279195"/>
                        <a:pt x="2034325" y="2217380"/>
                      </a:cubicBezTo>
                      <a:cubicBezTo>
                        <a:pt x="2035067" y="2218123"/>
                        <a:pt x="2035884" y="2218792"/>
                        <a:pt x="2036775" y="2219386"/>
                      </a:cubicBezTo>
                      <a:cubicBezTo>
                        <a:pt x="2082150" y="2254529"/>
                        <a:pt x="2126856" y="2291677"/>
                        <a:pt x="2158493" y="2340267"/>
                      </a:cubicBezTo>
                      <a:cubicBezTo>
                        <a:pt x="2199114" y="2395989"/>
                        <a:pt x="2237954" y="2447477"/>
                        <a:pt x="2274417" y="2507286"/>
                      </a:cubicBezTo>
                      <a:cubicBezTo>
                        <a:pt x="2331600" y="2600974"/>
                        <a:pt x="2399030" y="2687826"/>
                        <a:pt x="2456287" y="2781663"/>
                      </a:cubicBezTo>
                      <a:cubicBezTo>
                        <a:pt x="2515549" y="2866584"/>
                        <a:pt x="2581197" y="2946750"/>
                        <a:pt x="2642687" y="3030036"/>
                      </a:cubicBezTo>
                      <a:cubicBezTo>
                        <a:pt x="2677962" y="3081004"/>
                        <a:pt x="2710118" y="3134349"/>
                        <a:pt x="2743908" y="3186282"/>
                      </a:cubicBezTo>
                      <a:cubicBezTo>
                        <a:pt x="2792178" y="3262510"/>
                        <a:pt x="2844385" y="3337773"/>
                        <a:pt x="2870823" y="3425294"/>
                      </a:cubicBezTo>
                      <a:cubicBezTo>
                        <a:pt x="2874388" y="3448177"/>
                        <a:pt x="2890354" y="3479605"/>
                        <a:pt x="2877729" y="3501522"/>
                      </a:cubicBezTo>
                      <a:cubicBezTo>
                        <a:pt x="2832726" y="3542757"/>
                        <a:pt x="2770271" y="3579682"/>
                        <a:pt x="2707296" y="3573887"/>
                      </a:cubicBezTo>
                      <a:cubicBezTo>
                        <a:pt x="2673952" y="3569652"/>
                        <a:pt x="2658654" y="3535253"/>
                        <a:pt x="2639642" y="3511478"/>
                      </a:cubicBezTo>
                      <a:close/>
                      <a:moveTo>
                        <a:pt x="2925629" y="3607989"/>
                      </a:moveTo>
                      <a:cubicBezTo>
                        <a:pt x="2911296" y="3642166"/>
                        <a:pt x="2877729" y="3662226"/>
                        <a:pt x="2842306" y="3668467"/>
                      </a:cubicBezTo>
                      <a:cubicBezTo>
                        <a:pt x="2790767" y="3682286"/>
                        <a:pt x="2729872" y="3673222"/>
                        <a:pt x="2707222" y="3618242"/>
                      </a:cubicBezTo>
                      <a:cubicBezTo>
                        <a:pt x="2780074" y="3624855"/>
                        <a:pt x="2851812" y="3583471"/>
                        <a:pt x="2905281" y="3537185"/>
                      </a:cubicBezTo>
                      <a:cubicBezTo>
                        <a:pt x="2913004" y="3530424"/>
                        <a:pt x="2918203" y="3522103"/>
                        <a:pt x="2921545" y="3512816"/>
                      </a:cubicBezTo>
                      <a:cubicBezTo>
                        <a:pt x="2924738" y="3516976"/>
                        <a:pt x="2928302" y="3521211"/>
                        <a:pt x="2930976" y="3525520"/>
                      </a:cubicBezTo>
                      <a:cubicBezTo>
                        <a:pt x="2946126" y="3552044"/>
                        <a:pt x="2938328" y="3582209"/>
                        <a:pt x="2925629" y="360798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09" name="Google Shape;1109;p30"/>
              <p:cNvSpPr/>
              <p:nvPr/>
            </p:nvSpPr>
            <p:spPr>
              <a:xfrm>
                <a:off x="9188127" y="7439628"/>
                <a:ext cx="1980153" cy="1909206"/>
              </a:xfrm>
              <a:custGeom>
                <a:rect b="b" l="l" r="r" t="t"/>
                <a:pathLst>
                  <a:path extrusionOk="0" h="1909206" w="1980153">
                    <a:moveTo>
                      <a:pt x="1701127" y="1400011"/>
                    </a:moveTo>
                    <a:cubicBezTo>
                      <a:pt x="1817869" y="1232844"/>
                      <a:pt x="1830865" y="1116495"/>
                      <a:pt x="1828711" y="917380"/>
                    </a:cubicBezTo>
                    <a:cubicBezTo>
                      <a:pt x="1830271" y="812548"/>
                      <a:pt x="1814230" y="708087"/>
                      <a:pt x="1789649" y="606301"/>
                    </a:cubicBezTo>
                    <a:cubicBezTo>
                      <a:pt x="1766850" y="516030"/>
                      <a:pt x="1736996" y="426354"/>
                      <a:pt x="1681225" y="350572"/>
                    </a:cubicBezTo>
                    <a:cubicBezTo>
                      <a:pt x="1635924" y="279247"/>
                      <a:pt x="1571464" y="219067"/>
                      <a:pt x="1493043" y="186376"/>
                    </a:cubicBezTo>
                    <a:cubicBezTo>
                      <a:pt x="1473289" y="180210"/>
                      <a:pt x="1452495" y="163196"/>
                      <a:pt x="1431330" y="168322"/>
                    </a:cubicBezTo>
                    <a:cubicBezTo>
                      <a:pt x="1298028" y="121367"/>
                      <a:pt x="1156483" y="104279"/>
                      <a:pt x="1015680" y="109479"/>
                    </a:cubicBezTo>
                    <a:cubicBezTo>
                      <a:pt x="926342" y="112971"/>
                      <a:pt x="836112" y="124636"/>
                      <a:pt x="753383" y="160521"/>
                    </a:cubicBezTo>
                    <a:cubicBezTo>
                      <a:pt x="673996" y="199007"/>
                      <a:pt x="590079" y="230583"/>
                      <a:pt x="518935" y="283556"/>
                    </a:cubicBezTo>
                    <a:cubicBezTo>
                      <a:pt x="461084" y="325757"/>
                      <a:pt x="406204" y="372341"/>
                      <a:pt x="361126" y="428137"/>
                    </a:cubicBezTo>
                    <a:cubicBezTo>
                      <a:pt x="316048" y="482225"/>
                      <a:pt x="264510" y="532524"/>
                      <a:pt x="232874" y="596271"/>
                    </a:cubicBezTo>
                    <a:cubicBezTo>
                      <a:pt x="158685" y="736988"/>
                      <a:pt x="126306" y="901481"/>
                      <a:pt x="158537" y="1058470"/>
                    </a:cubicBezTo>
                    <a:cubicBezTo>
                      <a:pt x="166260" y="1144579"/>
                      <a:pt x="187351" y="1230318"/>
                      <a:pt x="230275" y="1305952"/>
                    </a:cubicBezTo>
                    <a:cubicBezTo>
                      <a:pt x="277877" y="1379802"/>
                      <a:pt x="338921" y="1445629"/>
                      <a:pt x="404644" y="1503655"/>
                    </a:cubicBezTo>
                    <a:cubicBezTo>
                      <a:pt x="445563" y="1537311"/>
                      <a:pt x="493908" y="1559006"/>
                      <a:pt x="538466" y="1586941"/>
                    </a:cubicBezTo>
                    <a:cubicBezTo>
                      <a:pt x="625502" y="1643258"/>
                      <a:pt x="723529" y="1681372"/>
                      <a:pt x="823339" y="1708193"/>
                    </a:cubicBezTo>
                    <a:cubicBezTo>
                      <a:pt x="935402" y="1740364"/>
                      <a:pt x="1050361" y="1763990"/>
                      <a:pt x="1167325" y="1765253"/>
                    </a:cubicBezTo>
                    <a:cubicBezTo>
                      <a:pt x="1236018" y="1766145"/>
                      <a:pt x="1304117" y="1747125"/>
                      <a:pt x="1368058" y="1723275"/>
                    </a:cubicBezTo>
                    <a:cubicBezTo>
                      <a:pt x="1417443" y="1703884"/>
                      <a:pt x="1458065" y="1669336"/>
                      <a:pt x="1498092" y="1635531"/>
                    </a:cubicBezTo>
                    <a:cubicBezTo>
                      <a:pt x="1554829" y="1592365"/>
                      <a:pt x="1611046" y="1546301"/>
                      <a:pt x="1649292" y="1485081"/>
                    </a:cubicBezTo>
                    <a:cubicBezTo>
                      <a:pt x="1666447" y="1456699"/>
                      <a:pt x="1682710" y="1427724"/>
                      <a:pt x="1701127" y="1400011"/>
                    </a:cubicBezTo>
                    <a:close/>
                    <a:moveTo>
                      <a:pt x="1978351" y="748356"/>
                    </a:moveTo>
                    <a:cubicBezTo>
                      <a:pt x="1982064" y="822429"/>
                      <a:pt x="1979465" y="896800"/>
                      <a:pt x="1975752" y="970874"/>
                    </a:cubicBezTo>
                    <a:cubicBezTo>
                      <a:pt x="1970702" y="1028157"/>
                      <a:pt x="1955404" y="1089080"/>
                      <a:pt x="1944561" y="1146288"/>
                    </a:cubicBezTo>
                    <a:cubicBezTo>
                      <a:pt x="1929709" y="1238713"/>
                      <a:pt x="1902603" y="1328835"/>
                      <a:pt x="1862130" y="1413236"/>
                    </a:cubicBezTo>
                    <a:cubicBezTo>
                      <a:pt x="1791951" y="1549273"/>
                      <a:pt x="1695780" y="1671119"/>
                      <a:pt x="1578668" y="1769785"/>
                    </a:cubicBezTo>
                    <a:cubicBezTo>
                      <a:pt x="1530025" y="1805299"/>
                      <a:pt x="1477447" y="1828702"/>
                      <a:pt x="1422790" y="1855003"/>
                    </a:cubicBezTo>
                    <a:cubicBezTo>
                      <a:pt x="1317782" y="1898764"/>
                      <a:pt x="1201412" y="1912880"/>
                      <a:pt x="1088235" y="1908422"/>
                    </a:cubicBezTo>
                    <a:cubicBezTo>
                      <a:pt x="928718" y="1900919"/>
                      <a:pt x="771800" y="1862061"/>
                      <a:pt x="624314" y="1801510"/>
                    </a:cubicBezTo>
                    <a:cubicBezTo>
                      <a:pt x="525693" y="1766070"/>
                      <a:pt x="436874" y="1710794"/>
                      <a:pt x="353031" y="1648607"/>
                    </a:cubicBezTo>
                    <a:cubicBezTo>
                      <a:pt x="297408" y="1613019"/>
                      <a:pt x="247132" y="1570150"/>
                      <a:pt x="202352" y="1521635"/>
                    </a:cubicBezTo>
                    <a:cubicBezTo>
                      <a:pt x="160839" y="1480103"/>
                      <a:pt x="116801" y="1439760"/>
                      <a:pt x="88210" y="1387752"/>
                    </a:cubicBezTo>
                    <a:cubicBezTo>
                      <a:pt x="-14051" y="1211075"/>
                      <a:pt x="-13085" y="1001856"/>
                      <a:pt x="19739" y="805861"/>
                    </a:cubicBezTo>
                    <a:cubicBezTo>
                      <a:pt x="53306" y="656599"/>
                      <a:pt x="97121" y="505109"/>
                      <a:pt x="181855" y="376130"/>
                    </a:cubicBezTo>
                    <a:cubicBezTo>
                      <a:pt x="268223" y="233629"/>
                      <a:pt x="392094" y="108068"/>
                      <a:pt x="552725" y="53683"/>
                    </a:cubicBezTo>
                    <a:cubicBezTo>
                      <a:pt x="659366" y="12745"/>
                      <a:pt x="774028" y="-925"/>
                      <a:pt x="887725" y="858"/>
                    </a:cubicBezTo>
                    <a:cubicBezTo>
                      <a:pt x="1007511" y="1155"/>
                      <a:pt x="1128040" y="-5086"/>
                      <a:pt x="1246935" y="12225"/>
                    </a:cubicBezTo>
                    <a:cubicBezTo>
                      <a:pt x="1258297" y="26267"/>
                      <a:pt x="1280131" y="24336"/>
                      <a:pt x="1296320" y="29759"/>
                    </a:cubicBezTo>
                    <a:cubicBezTo>
                      <a:pt x="1334565" y="34737"/>
                      <a:pt x="1373108" y="37486"/>
                      <a:pt x="1411427" y="42761"/>
                    </a:cubicBezTo>
                    <a:cubicBezTo>
                      <a:pt x="1486062" y="60592"/>
                      <a:pt x="1552379" y="101307"/>
                      <a:pt x="1617656" y="140312"/>
                    </a:cubicBezTo>
                    <a:cubicBezTo>
                      <a:pt x="1652411" y="163864"/>
                      <a:pt x="1687314" y="187788"/>
                      <a:pt x="1719099" y="215278"/>
                    </a:cubicBezTo>
                    <a:cubicBezTo>
                      <a:pt x="1759424" y="250866"/>
                      <a:pt x="1790094" y="295369"/>
                      <a:pt x="1819354" y="340022"/>
                    </a:cubicBezTo>
                    <a:cubicBezTo>
                      <a:pt x="1902380" y="460754"/>
                      <a:pt x="1967286" y="600060"/>
                      <a:pt x="1978351" y="7483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30"/>
              <p:cNvSpPr/>
              <p:nvPr/>
            </p:nvSpPr>
            <p:spPr>
              <a:xfrm>
                <a:off x="10749565" y="9211716"/>
                <a:ext cx="303677" cy="366803"/>
              </a:xfrm>
              <a:custGeom>
                <a:rect b="b" l="l" r="r" t="t"/>
                <a:pathLst>
                  <a:path extrusionOk="0" h="366803" w="303677">
                    <a:moveTo>
                      <a:pt x="293487" y="288196"/>
                    </a:moveTo>
                    <a:cubicBezTo>
                      <a:pt x="301211" y="303130"/>
                      <a:pt x="312721" y="324528"/>
                      <a:pt x="291779" y="333740"/>
                    </a:cubicBezTo>
                    <a:cubicBezTo>
                      <a:pt x="266381" y="349343"/>
                      <a:pt x="237493" y="371111"/>
                      <a:pt x="206228" y="366059"/>
                    </a:cubicBezTo>
                    <a:cubicBezTo>
                      <a:pt x="127138" y="274006"/>
                      <a:pt x="62010" y="167167"/>
                      <a:pt x="0" y="62186"/>
                    </a:cubicBezTo>
                    <a:cubicBezTo>
                      <a:pt x="18937" y="51190"/>
                      <a:pt x="37206" y="39154"/>
                      <a:pt x="54063" y="25112"/>
                    </a:cubicBezTo>
                    <a:cubicBezTo>
                      <a:pt x="63346" y="16865"/>
                      <a:pt x="72629" y="8544"/>
                      <a:pt x="81764" y="0"/>
                    </a:cubicBezTo>
                    <a:cubicBezTo>
                      <a:pt x="91492" y="17162"/>
                      <a:pt x="111023" y="35142"/>
                      <a:pt x="118152" y="47104"/>
                    </a:cubicBezTo>
                    <a:cubicBezTo>
                      <a:pt x="163156" y="107210"/>
                      <a:pt x="209867" y="165979"/>
                      <a:pt x="254425" y="226382"/>
                    </a:cubicBezTo>
                    <a:cubicBezTo>
                      <a:pt x="267124" y="244807"/>
                      <a:pt x="281085" y="266056"/>
                      <a:pt x="293487" y="2881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30"/>
              <p:cNvSpPr/>
              <p:nvPr/>
            </p:nvSpPr>
            <p:spPr>
              <a:xfrm>
                <a:off x="9377411" y="7591289"/>
                <a:ext cx="1595487" cy="1569207"/>
              </a:xfrm>
              <a:custGeom>
                <a:rect b="b" l="l" r="r" t="t"/>
                <a:pathLst>
                  <a:path extrusionOk="0" h="1569207" w="1595487">
                    <a:moveTo>
                      <a:pt x="1374308" y="760964"/>
                    </a:moveTo>
                    <a:cubicBezTo>
                      <a:pt x="1421985" y="776641"/>
                      <a:pt x="1422207" y="654423"/>
                      <a:pt x="1422727" y="624704"/>
                    </a:cubicBezTo>
                    <a:cubicBezTo>
                      <a:pt x="1420425" y="494759"/>
                      <a:pt x="1377056" y="358499"/>
                      <a:pt x="1278731" y="269789"/>
                    </a:cubicBezTo>
                    <a:cubicBezTo>
                      <a:pt x="1272790" y="265257"/>
                      <a:pt x="1261131" y="266817"/>
                      <a:pt x="1261205" y="275510"/>
                    </a:cubicBezTo>
                    <a:cubicBezTo>
                      <a:pt x="1261874" y="284500"/>
                      <a:pt x="1269374" y="291855"/>
                      <a:pt x="1273756" y="299508"/>
                    </a:cubicBezTo>
                    <a:cubicBezTo>
                      <a:pt x="1309253" y="353596"/>
                      <a:pt x="1344825" y="409541"/>
                      <a:pt x="1361683" y="472693"/>
                    </a:cubicBezTo>
                    <a:cubicBezTo>
                      <a:pt x="1380769" y="551299"/>
                      <a:pt x="1391834" y="636517"/>
                      <a:pt x="1370075" y="715643"/>
                    </a:cubicBezTo>
                    <a:cubicBezTo>
                      <a:pt x="1362649" y="731691"/>
                      <a:pt x="1352994" y="750711"/>
                      <a:pt x="1374308" y="760964"/>
                    </a:cubicBezTo>
                    <a:close/>
                    <a:moveTo>
                      <a:pt x="1554990" y="456719"/>
                    </a:moveTo>
                    <a:cubicBezTo>
                      <a:pt x="1596651" y="609547"/>
                      <a:pt x="1601404" y="769359"/>
                      <a:pt x="1590413" y="927388"/>
                    </a:cubicBezTo>
                    <a:cubicBezTo>
                      <a:pt x="1580016" y="1074718"/>
                      <a:pt x="1515482" y="1158896"/>
                      <a:pt x="1440773" y="1278440"/>
                    </a:cubicBezTo>
                    <a:cubicBezTo>
                      <a:pt x="1405276" y="1347758"/>
                      <a:pt x="1346830" y="1399915"/>
                      <a:pt x="1285341" y="1445756"/>
                    </a:cubicBezTo>
                    <a:cubicBezTo>
                      <a:pt x="1251700" y="1473320"/>
                      <a:pt x="1219321" y="1502815"/>
                      <a:pt x="1180036" y="1522207"/>
                    </a:cubicBezTo>
                    <a:cubicBezTo>
                      <a:pt x="1113496" y="1551702"/>
                      <a:pt x="1039827" y="1571391"/>
                      <a:pt x="966678" y="1569014"/>
                    </a:cubicBezTo>
                    <a:cubicBezTo>
                      <a:pt x="861522" y="1566190"/>
                      <a:pt x="757999" y="1545833"/>
                      <a:pt x="657076" y="1516634"/>
                    </a:cubicBezTo>
                    <a:cubicBezTo>
                      <a:pt x="550583" y="1489813"/>
                      <a:pt x="446912" y="1447910"/>
                      <a:pt x="355048" y="1386615"/>
                    </a:cubicBezTo>
                    <a:cubicBezTo>
                      <a:pt x="294301" y="1354594"/>
                      <a:pt x="234891" y="1318857"/>
                      <a:pt x="189590" y="1266255"/>
                    </a:cubicBezTo>
                    <a:cubicBezTo>
                      <a:pt x="145701" y="1219597"/>
                      <a:pt x="100178" y="1172418"/>
                      <a:pt x="70250" y="1115210"/>
                    </a:cubicBezTo>
                    <a:cubicBezTo>
                      <a:pt x="34826" y="1045445"/>
                      <a:pt x="19157" y="968846"/>
                      <a:pt x="11433" y="891577"/>
                    </a:cubicBezTo>
                    <a:cubicBezTo>
                      <a:pt x="-17975" y="748854"/>
                      <a:pt x="11433" y="599295"/>
                      <a:pt x="75745" y="469944"/>
                    </a:cubicBezTo>
                    <a:cubicBezTo>
                      <a:pt x="95648" y="428932"/>
                      <a:pt x="122902" y="392601"/>
                      <a:pt x="153573" y="359094"/>
                    </a:cubicBezTo>
                    <a:cubicBezTo>
                      <a:pt x="192115" y="315853"/>
                      <a:pt x="228504" y="270309"/>
                      <a:pt x="272022" y="231824"/>
                    </a:cubicBezTo>
                    <a:cubicBezTo>
                      <a:pt x="324600" y="188509"/>
                      <a:pt x="378887" y="146383"/>
                      <a:pt x="440079" y="115847"/>
                    </a:cubicBezTo>
                    <a:cubicBezTo>
                      <a:pt x="497856" y="89991"/>
                      <a:pt x="553479" y="59158"/>
                      <a:pt x="612889" y="37092"/>
                    </a:cubicBezTo>
                    <a:cubicBezTo>
                      <a:pt x="690866" y="9974"/>
                      <a:pt x="773595" y="2322"/>
                      <a:pt x="855729" y="390"/>
                    </a:cubicBezTo>
                    <a:cubicBezTo>
                      <a:pt x="982868" y="-2879"/>
                      <a:pt x="1109263" y="14506"/>
                      <a:pt x="1231649" y="49054"/>
                    </a:cubicBezTo>
                    <a:cubicBezTo>
                      <a:pt x="1234990" y="54329"/>
                      <a:pt x="1240486" y="57301"/>
                      <a:pt x="1246353" y="59010"/>
                    </a:cubicBezTo>
                    <a:cubicBezTo>
                      <a:pt x="1268335" y="67777"/>
                      <a:pt x="1290316" y="76618"/>
                      <a:pt x="1311407" y="87391"/>
                    </a:cubicBezTo>
                    <a:cubicBezTo>
                      <a:pt x="1368664" y="116367"/>
                      <a:pt x="1417900" y="166071"/>
                      <a:pt x="1452804" y="220011"/>
                    </a:cubicBezTo>
                    <a:cubicBezTo>
                      <a:pt x="1505011" y="290146"/>
                      <a:pt x="1533528" y="372987"/>
                      <a:pt x="1554990" y="456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10939604" y="9515960"/>
                <a:ext cx="208272" cy="160360"/>
              </a:xfrm>
              <a:custGeom>
                <a:rect b="b" l="l" r="r" t="t"/>
                <a:pathLst>
                  <a:path extrusionOk="0" h="160360" w="208272">
                    <a:moveTo>
                      <a:pt x="200807" y="21546"/>
                    </a:moveTo>
                    <a:cubicBezTo>
                      <a:pt x="204297" y="37074"/>
                      <a:pt x="211130" y="54088"/>
                      <a:pt x="206971" y="69913"/>
                    </a:cubicBezTo>
                    <a:cubicBezTo>
                      <a:pt x="188999" y="120361"/>
                      <a:pt x="41736" y="201121"/>
                      <a:pt x="10100" y="136111"/>
                    </a:cubicBezTo>
                    <a:cubicBezTo>
                      <a:pt x="5793" y="126081"/>
                      <a:pt x="1857" y="114268"/>
                      <a:pt x="0" y="102901"/>
                    </a:cubicBezTo>
                    <a:cubicBezTo>
                      <a:pt x="1188" y="103347"/>
                      <a:pt x="2525" y="103792"/>
                      <a:pt x="3787" y="104238"/>
                    </a:cubicBezTo>
                    <a:cubicBezTo>
                      <a:pt x="48271" y="116051"/>
                      <a:pt x="92383" y="88933"/>
                      <a:pt x="128104" y="65084"/>
                    </a:cubicBezTo>
                    <a:cubicBezTo>
                      <a:pt x="155655" y="49407"/>
                      <a:pt x="161225" y="25038"/>
                      <a:pt x="156398" y="0"/>
                    </a:cubicBezTo>
                    <a:cubicBezTo>
                      <a:pt x="159962" y="4309"/>
                      <a:pt x="165458" y="7207"/>
                      <a:pt x="172662" y="7207"/>
                    </a:cubicBezTo>
                    <a:cubicBezTo>
                      <a:pt x="184692" y="6390"/>
                      <a:pt x="197614" y="7801"/>
                      <a:pt x="200807" y="215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11851108" y="10913776"/>
                <a:ext cx="232116" cy="161433"/>
              </a:xfrm>
              <a:custGeom>
                <a:rect b="b" l="l" r="r" t="t"/>
                <a:pathLst>
                  <a:path extrusionOk="0" h="161433" w="232116">
                    <a:moveTo>
                      <a:pt x="223829" y="12705"/>
                    </a:moveTo>
                    <a:cubicBezTo>
                      <a:pt x="238904" y="39229"/>
                      <a:pt x="231181" y="69467"/>
                      <a:pt x="218407" y="95174"/>
                    </a:cubicBezTo>
                    <a:cubicBezTo>
                      <a:pt x="204075" y="129350"/>
                      <a:pt x="170508" y="149410"/>
                      <a:pt x="135084" y="155651"/>
                    </a:cubicBezTo>
                    <a:cubicBezTo>
                      <a:pt x="83546" y="169545"/>
                      <a:pt x="22724" y="160481"/>
                      <a:pt x="0" y="105501"/>
                    </a:cubicBezTo>
                    <a:cubicBezTo>
                      <a:pt x="72778" y="112114"/>
                      <a:pt x="144590" y="70582"/>
                      <a:pt x="198059" y="24369"/>
                    </a:cubicBezTo>
                    <a:cubicBezTo>
                      <a:pt x="205709" y="17534"/>
                      <a:pt x="210981" y="9361"/>
                      <a:pt x="214397" y="0"/>
                    </a:cubicBezTo>
                    <a:cubicBezTo>
                      <a:pt x="217665" y="4161"/>
                      <a:pt x="221155" y="8321"/>
                      <a:pt x="223829" y="127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10983345" y="9618341"/>
                <a:ext cx="1043126" cy="1357095"/>
              </a:xfrm>
              <a:custGeom>
                <a:rect b="b" l="l" r="r" t="t"/>
                <a:pathLst>
                  <a:path extrusionOk="0" h="1357095" w="1043126">
                    <a:moveTo>
                      <a:pt x="1031439" y="1207914"/>
                    </a:moveTo>
                    <a:cubicBezTo>
                      <a:pt x="1035003" y="1230723"/>
                      <a:pt x="1050970" y="1262299"/>
                      <a:pt x="1038345" y="1284142"/>
                    </a:cubicBezTo>
                    <a:cubicBezTo>
                      <a:pt x="993342" y="1325377"/>
                      <a:pt x="930887" y="1362228"/>
                      <a:pt x="867912" y="1356507"/>
                    </a:cubicBezTo>
                    <a:cubicBezTo>
                      <a:pt x="834567" y="1352198"/>
                      <a:pt x="819269" y="1317798"/>
                      <a:pt x="800258" y="1294024"/>
                    </a:cubicBezTo>
                    <a:cubicBezTo>
                      <a:pt x="779539" y="1264305"/>
                      <a:pt x="758002" y="1233249"/>
                      <a:pt x="736021" y="1204050"/>
                    </a:cubicBezTo>
                    <a:cubicBezTo>
                      <a:pt x="673268" y="1121359"/>
                      <a:pt x="612298" y="1038963"/>
                      <a:pt x="552888" y="953597"/>
                    </a:cubicBezTo>
                    <a:cubicBezTo>
                      <a:pt x="491250" y="869122"/>
                      <a:pt x="434661" y="780263"/>
                      <a:pt x="380524" y="690587"/>
                    </a:cubicBezTo>
                    <a:cubicBezTo>
                      <a:pt x="337748" y="618965"/>
                      <a:pt x="288141" y="552024"/>
                      <a:pt x="241206" y="483299"/>
                    </a:cubicBezTo>
                    <a:cubicBezTo>
                      <a:pt x="206303" y="433223"/>
                      <a:pt x="171325" y="382107"/>
                      <a:pt x="134713" y="332626"/>
                    </a:cubicBezTo>
                    <a:cubicBezTo>
                      <a:pt x="82432" y="262193"/>
                      <a:pt x="24507" y="191611"/>
                      <a:pt x="1263" y="104610"/>
                    </a:cubicBezTo>
                    <a:cubicBezTo>
                      <a:pt x="4084" y="103718"/>
                      <a:pt x="3416" y="99855"/>
                      <a:pt x="965" y="99260"/>
                    </a:cubicBezTo>
                    <a:cubicBezTo>
                      <a:pt x="594" y="98815"/>
                      <a:pt x="297" y="98294"/>
                      <a:pt x="0" y="97700"/>
                    </a:cubicBezTo>
                    <a:cubicBezTo>
                      <a:pt x="2525" y="98072"/>
                      <a:pt x="5124" y="98220"/>
                      <a:pt x="7723" y="98294"/>
                    </a:cubicBezTo>
                    <a:cubicBezTo>
                      <a:pt x="78273" y="96808"/>
                      <a:pt x="157215" y="61815"/>
                      <a:pt x="195089" y="0"/>
                    </a:cubicBezTo>
                    <a:cubicBezTo>
                      <a:pt x="195757" y="669"/>
                      <a:pt x="196574" y="1338"/>
                      <a:pt x="197465" y="1932"/>
                    </a:cubicBezTo>
                    <a:cubicBezTo>
                      <a:pt x="242840" y="37148"/>
                      <a:pt x="287546" y="74222"/>
                      <a:pt x="319182" y="122812"/>
                    </a:cubicBezTo>
                    <a:cubicBezTo>
                      <a:pt x="359804" y="178535"/>
                      <a:pt x="398718" y="230022"/>
                      <a:pt x="435107" y="289831"/>
                    </a:cubicBezTo>
                    <a:cubicBezTo>
                      <a:pt x="492364" y="383519"/>
                      <a:pt x="559720" y="470372"/>
                      <a:pt x="616977" y="564208"/>
                    </a:cubicBezTo>
                    <a:cubicBezTo>
                      <a:pt x="676313" y="649204"/>
                      <a:pt x="741887" y="729370"/>
                      <a:pt x="803377" y="812582"/>
                    </a:cubicBezTo>
                    <a:cubicBezTo>
                      <a:pt x="838652" y="863549"/>
                      <a:pt x="870808" y="916894"/>
                      <a:pt x="904597" y="968827"/>
                    </a:cubicBezTo>
                    <a:cubicBezTo>
                      <a:pt x="952720" y="1045204"/>
                      <a:pt x="1004927" y="1120467"/>
                      <a:pt x="1031439" y="12079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1"/>
          <p:cNvSpPr txBox="1"/>
          <p:nvPr/>
        </p:nvSpPr>
        <p:spPr>
          <a:xfrm>
            <a:off x="514350" y="509588"/>
            <a:ext cx="4229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Fonts In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514350" y="2155354"/>
            <a:ext cx="4228875" cy="2413369"/>
            <a:chOff x="0" y="-66675"/>
            <a:chExt cx="11277000" cy="6435651"/>
          </a:xfrm>
        </p:grpSpPr>
        <p:sp>
          <p:nvSpPr>
            <p:cNvPr id="1121" name="Google Shape;1121;p31"/>
            <p:cNvSpPr txBox="1"/>
            <p:nvPr/>
          </p:nvSpPr>
          <p:spPr>
            <a:xfrm>
              <a:off x="0" y="-66675"/>
              <a:ext cx="112770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This presentation template uses the following free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22" name="Google Shape;1122;p31"/>
            <p:cNvSpPr txBox="1"/>
            <p:nvPr/>
          </p:nvSpPr>
          <p:spPr>
            <a:xfrm>
              <a:off x="0" y="2181041"/>
              <a:ext cx="11277000" cy="18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Titles: Fredoka One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Headers: Fredoka One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Body Copy: Nunito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23" name="Google Shape;1123;p31"/>
            <p:cNvSpPr txBox="1"/>
            <p:nvPr/>
          </p:nvSpPr>
          <p:spPr>
            <a:xfrm>
              <a:off x="0" y="4743576"/>
              <a:ext cx="112770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can find these fonts online too. 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1124" name="Google Shape;1124;p31"/>
          <p:cNvPicPr preferRelativeResize="0"/>
          <p:nvPr/>
        </p:nvPicPr>
        <p:blipFill rotWithShape="1">
          <a:blip r:embed="rId3">
            <a:alphaModFix/>
          </a:blip>
          <a:srcRect b="0" l="11607" r="4647" t="0"/>
          <a:stretch/>
        </p:blipFill>
        <p:spPr>
          <a:xfrm>
            <a:off x="5698106" y="0"/>
            <a:ext cx="344589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5" name="Google Shape;1125;p31"/>
          <p:cNvGrpSpPr/>
          <p:nvPr/>
        </p:nvGrpSpPr>
        <p:grpSpPr>
          <a:xfrm>
            <a:off x="4045540" y="-415346"/>
            <a:ext cx="2192558" cy="1077120"/>
            <a:chOff x="4045540" y="-415346"/>
            <a:chExt cx="2192558" cy="1077120"/>
          </a:xfrm>
        </p:grpSpPr>
        <p:sp>
          <p:nvSpPr>
            <p:cNvPr id="1126" name="Google Shape;1126;p31"/>
            <p:cNvSpPr/>
            <p:nvPr/>
          </p:nvSpPr>
          <p:spPr>
            <a:xfrm>
              <a:off x="4045540" y="-415346"/>
              <a:ext cx="2192558" cy="1077120"/>
            </a:xfrm>
            <a:custGeom>
              <a:rect b="b" l="l" r="r" t="t"/>
              <a:pathLst>
                <a:path extrusionOk="0" h="2154240" w="4385115">
                  <a:moveTo>
                    <a:pt x="4380017" y="1383330"/>
                  </a:moveTo>
                  <a:cubicBezTo>
                    <a:pt x="4373176" y="1268753"/>
                    <a:pt x="4371948" y="1154000"/>
                    <a:pt x="4362564" y="1039599"/>
                  </a:cubicBezTo>
                  <a:cubicBezTo>
                    <a:pt x="4359056" y="999972"/>
                    <a:pt x="4355723" y="960783"/>
                    <a:pt x="4353618" y="920892"/>
                  </a:cubicBezTo>
                  <a:cubicBezTo>
                    <a:pt x="4351426" y="902880"/>
                    <a:pt x="4352303" y="869930"/>
                    <a:pt x="4333622" y="863428"/>
                  </a:cubicBezTo>
                  <a:cubicBezTo>
                    <a:pt x="4331166" y="844625"/>
                    <a:pt x="4303364" y="840407"/>
                    <a:pt x="4285911" y="834959"/>
                  </a:cubicBezTo>
                  <a:cubicBezTo>
                    <a:pt x="4256619" y="825909"/>
                    <a:pt x="4227150" y="817474"/>
                    <a:pt x="4197331" y="810357"/>
                  </a:cubicBezTo>
                  <a:cubicBezTo>
                    <a:pt x="4060777" y="781888"/>
                    <a:pt x="3923259" y="756319"/>
                    <a:pt x="3789511" y="716165"/>
                  </a:cubicBezTo>
                  <a:cubicBezTo>
                    <a:pt x="3655150" y="676977"/>
                    <a:pt x="3517982" y="648596"/>
                    <a:pt x="3383270" y="610901"/>
                  </a:cubicBezTo>
                  <a:cubicBezTo>
                    <a:pt x="3202689" y="557655"/>
                    <a:pt x="3020705" y="509241"/>
                    <a:pt x="2839598" y="457927"/>
                  </a:cubicBezTo>
                  <a:cubicBezTo>
                    <a:pt x="2661736" y="406877"/>
                    <a:pt x="2486768" y="346513"/>
                    <a:pt x="2308292" y="297660"/>
                  </a:cubicBezTo>
                  <a:cubicBezTo>
                    <a:pt x="1946955" y="206631"/>
                    <a:pt x="1591406" y="90384"/>
                    <a:pt x="1223930" y="25978"/>
                  </a:cubicBezTo>
                  <a:cubicBezTo>
                    <a:pt x="1173676" y="17543"/>
                    <a:pt x="1117458" y="-1172"/>
                    <a:pt x="1064486" y="58"/>
                  </a:cubicBezTo>
                  <a:cubicBezTo>
                    <a:pt x="1043437" y="409"/>
                    <a:pt x="1027826" y="15171"/>
                    <a:pt x="1011776" y="26857"/>
                  </a:cubicBezTo>
                  <a:cubicBezTo>
                    <a:pt x="984763" y="45836"/>
                    <a:pt x="957312" y="64288"/>
                    <a:pt x="930212" y="83179"/>
                  </a:cubicBezTo>
                  <a:cubicBezTo>
                    <a:pt x="856717" y="133175"/>
                    <a:pt x="784976" y="185455"/>
                    <a:pt x="712357" y="236505"/>
                  </a:cubicBezTo>
                  <a:cubicBezTo>
                    <a:pt x="661226" y="271739"/>
                    <a:pt x="607114" y="302229"/>
                    <a:pt x="554492" y="335178"/>
                  </a:cubicBezTo>
                  <a:cubicBezTo>
                    <a:pt x="486960" y="378848"/>
                    <a:pt x="420832" y="424889"/>
                    <a:pt x="353564" y="468910"/>
                  </a:cubicBezTo>
                  <a:cubicBezTo>
                    <a:pt x="312694" y="496061"/>
                    <a:pt x="271912" y="523387"/>
                    <a:pt x="230691" y="549923"/>
                  </a:cubicBezTo>
                  <a:cubicBezTo>
                    <a:pt x="159301" y="597458"/>
                    <a:pt x="79667" y="633922"/>
                    <a:pt x="16345" y="692441"/>
                  </a:cubicBezTo>
                  <a:cubicBezTo>
                    <a:pt x="11083" y="697713"/>
                    <a:pt x="5557" y="702809"/>
                    <a:pt x="2137" y="709399"/>
                  </a:cubicBezTo>
                  <a:cubicBezTo>
                    <a:pt x="-3125" y="717746"/>
                    <a:pt x="2049" y="728115"/>
                    <a:pt x="9855" y="731893"/>
                  </a:cubicBezTo>
                  <a:cubicBezTo>
                    <a:pt x="8276" y="735495"/>
                    <a:pt x="8188" y="739713"/>
                    <a:pt x="10556" y="743403"/>
                  </a:cubicBezTo>
                  <a:cubicBezTo>
                    <a:pt x="11960" y="745600"/>
                    <a:pt x="13801" y="747357"/>
                    <a:pt x="15819" y="748939"/>
                  </a:cubicBezTo>
                  <a:cubicBezTo>
                    <a:pt x="16433" y="834872"/>
                    <a:pt x="24326" y="920541"/>
                    <a:pt x="30728" y="1006122"/>
                  </a:cubicBezTo>
                  <a:cubicBezTo>
                    <a:pt x="32921" y="1047419"/>
                    <a:pt x="34850" y="1088804"/>
                    <a:pt x="37131" y="1130101"/>
                  </a:cubicBezTo>
                  <a:cubicBezTo>
                    <a:pt x="38358" y="1142314"/>
                    <a:pt x="36253" y="1155934"/>
                    <a:pt x="40025" y="1167620"/>
                  </a:cubicBezTo>
                  <a:cubicBezTo>
                    <a:pt x="40200" y="1173946"/>
                    <a:pt x="40463" y="1180360"/>
                    <a:pt x="40726" y="1186687"/>
                  </a:cubicBezTo>
                  <a:cubicBezTo>
                    <a:pt x="40902" y="1190553"/>
                    <a:pt x="41603" y="1194682"/>
                    <a:pt x="43445" y="1197933"/>
                  </a:cubicBezTo>
                  <a:cubicBezTo>
                    <a:pt x="40551" y="1218933"/>
                    <a:pt x="93173" y="1222184"/>
                    <a:pt x="119659" y="1233607"/>
                  </a:cubicBezTo>
                  <a:cubicBezTo>
                    <a:pt x="155004" y="1245557"/>
                    <a:pt x="190348" y="1257243"/>
                    <a:pt x="225692" y="1269456"/>
                  </a:cubicBezTo>
                  <a:cubicBezTo>
                    <a:pt x="332339" y="1307239"/>
                    <a:pt x="439688" y="1342649"/>
                    <a:pt x="546160" y="1380694"/>
                  </a:cubicBezTo>
                  <a:cubicBezTo>
                    <a:pt x="702710" y="1428933"/>
                    <a:pt x="861891" y="1467594"/>
                    <a:pt x="1019055" y="1513548"/>
                  </a:cubicBezTo>
                  <a:cubicBezTo>
                    <a:pt x="1092638" y="1535514"/>
                    <a:pt x="1165432" y="1560204"/>
                    <a:pt x="1239717" y="1579974"/>
                  </a:cubicBezTo>
                  <a:cubicBezTo>
                    <a:pt x="1351977" y="1608794"/>
                    <a:pt x="1465552" y="1631903"/>
                    <a:pt x="1577462" y="1661865"/>
                  </a:cubicBezTo>
                  <a:cubicBezTo>
                    <a:pt x="1690599" y="1693409"/>
                    <a:pt x="1805490" y="1717045"/>
                    <a:pt x="1920206" y="1742175"/>
                  </a:cubicBezTo>
                  <a:cubicBezTo>
                    <a:pt x="2037202" y="1766953"/>
                    <a:pt x="2151479" y="1802451"/>
                    <a:pt x="2267510" y="1831271"/>
                  </a:cubicBezTo>
                  <a:cubicBezTo>
                    <a:pt x="2379419" y="1859124"/>
                    <a:pt x="2493170" y="1878542"/>
                    <a:pt x="2605255" y="1905517"/>
                  </a:cubicBezTo>
                  <a:cubicBezTo>
                    <a:pt x="2791624" y="1953404"/>
                    <a:pt x="2981326" y="1984333"/>
                    <a:pt x="3166906" y="2036174"/>
                  </a:cubicBezTo>
                  <a:cubicBezTo>
                    <a:pt x="3265134" y="2061919"/>
                    <a:pt x="3365291" y="2079316"/>
                    <a:pt x="3463957" y="2103040"/>
                  </a:cubicBezTo>
                  <a:cubicBezTo>
                    <a:pt x="3528156" y="2118241"/>
                    <a:pt x="3590688" y="2139416"/>
                    <a:pt x="3655150" y="2153475"/>
                  </a:cubicBezTo>
                  <a:cubicBezTo>
                    <a:pt x="3666201" y="2156638"/>
                    <a:pt x="3678742" y="2149697"/>
                    <a:pt x="3681636" y="2138362"/>
                  </a:cubicBezTo>
                  <a:cubicBezTo>
                    <a:pt x="3682163" y="2136341"/>
                    <a:pt x="3682338" y="2134320"/>
                    <a:pt x="3682250" y="2132299"/>
                  </a:cubicBezTo>
                  <a:cubicBezTo>
                    <a:pt x="3749168" y="2101370"/>
                    <a:pt x="3867918" y="1969132"/>
                    <a:pt x="3910892" y="1935831"/>
                  </a:cubicBezTo>
                  <a:cubicBezTo>
                    <a:pt x="4034642" y="1828195"/>
                    <a:pt x="4171459" y="1734970"/>
                    <a:pt x="4283982" y="1614945"/>
                  </a:cubicBezTo>
                  <a:cubicBezTo>
                    <a:pt x="4368615" y="1520665"/>
                    <a:pt x="4398084" y="1520050"/>
                    <a:pt x="4380017" y="13833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31"/>
            <p:cNvGrpSpPr/>
            <p:nvPr/>
          </p:nvGrpSpPr>
          <p:grpSpPr>
            <a:xfrm>
              <a:off x="4045540" y="-415346"/>
              <a:ext cx="2192557" cy="1077120"/>
              <a:chOff x="8091080" y="-830693"/>
              <a:chExt cx="4385115" cy="2154240"/>
            </a:xfrm>
          </p:grpSpPr>
          <p:sp>
            <p:nvSpPr>
              <p:cNvPr id="1128" name="Google Shape;1128;p31"/>
              <p:cNvSpPr/>
              <p:nvPr/>
            </p:nvSpPr>
            <p:spPr>
              <a:xfrm>
                <a:off x="11806256" y="1204070"/>
                <a:ext cx="8970" cy="12835"/>
              </a:xfrm>
              <a:custGeom>
                <a:rect b="b" l="l" r="r" t="t"/>
                <a:pathLst>
                  <a:path extrusionOk="0" h="12835" w="8970">
                    <a:moveTo>
                      <a:pt x="4085" y="1321"/>
                    </a:moveTo>
                    <a:cubicBezTo>
                      <a:pt x="3208" y="4748"/>
                      <a:pt x="-2405" y="9405"/>
                      <a:pt x="1191" y="12480"/>
                    </a:cubicBezTo>
                    <a:cubicBezTo>
                      <a:pt x="2419" y="13183"/>
                      <a:pt x="4260" y="12832"/>
                      <a:pt x="4874" y="11514"/>
                    </a:cubicBezTo>
                    <a:cubicBezTo>
                      <a:pt x="5839" y="8087"/>
                      <a:pt x="11364" y="3430"/>
                      <a:pt x="7768" y="355"/>
                    </a:cubicBezTo>
                    <a:cubicBezTo>
                      <a:pt x="6540" y="-348"/>
                      <a:pt x="4699" y="3"/>
                      <a:pt x="4085" y="1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31"/>
              <p:cNvSpPr/>
              <p:nvPr/>
            </p:nvSpPr>
            <p:spPr>
              <a:xfrm>
                <a:off x="8091080" y="-830693"/>
                <a:ext cx="4385115" cy="2154240"/>
              </a:xfrm>
              <a:custGeom>
                <a:rect b="b" l="l" r="r" t="t"/>
                <a:pathLst>
                  <a:path extrusionOk="0" h="2154240" w="4385115">
                    <a:moveTo>
                      <a:pt x="4380017" y="1383330"/>
                    </a:moveTo>
                    <a:cubicBezTo>
                      <a:pt x="4373176" y="1268753"/>
                      <a:pt x="4371948" y="1154000"/>
                      <a:pt x="4362564" y="1039599"/>
                    </a:cubicBezTo>
                    <a:cubicBezTo>
                      <a:pt x="4359056" y="999972"/>
                      <a:pt x="4355723" y="960783"/>
                      <a:pt x="4353618" y="920892"/>
                    </a:cubicBezTo>
                    <a:cubicBezTo>
                      <a:pt x="4351426" y="902880"/>
                      <a:pt x="4352303" y="869930"/>
                      <a:pt x="4333622" y="863428"/>
                    </a:cubicBezTo>
                    <a:cubicBezTo>
                      <a:pt x="4331166" y="844625"/>
                      <a:pt x="4303364" y="840407"/>
                      <a:pt x="4285911" y="834959"/>
                    </a:cubicBezTo>
                    <a:cubicBezTo>
                      <a:pt x="4256619" y="825909"/>
                      <a:pt x="4227150" y="817474"/>
                      <a:pt x="4197331" y="810357"/>
                    </a:cubicBezTo>
                    <a:cubicBezTo>
                      <a:pt x="4060777" y="781888"/>
                      <a:pt x="3923259" y="756319"/>
                      <a:pt x="3789511" y="716165"/>
                    </a:cubicBezTo>
                    <a:cubicBezTo>
                      <a:pt x="3655150" y="676977"/>
                      <a:pt x="3517982" y="648596"/>
                      <a:pt x="3383270" y="610901"/>
                    </a:cubicBezTo>
                    <a:cubicBezTo>
                      <a:pt x="3202689" y="557655"/>
                      <a:pt x="3020705" y="509241"/>
                      <a:pt x="2839598" y="457927"/>
                    </a:cubicBezTo>
                    <a:cubicBezTo>
                      <a:pt x="2661736" y="406877"/>
                      <a:pt x="2486768" y="346513"/>
                      <a:pt x="2308292" y="297660"/>
                    </a:cubicBezTo>
                    <a:cubicBezTo>
                      <a:pt x="1946955" y="206631"/>
                      <a:pt x="1591406" y="90384"/>
                      <a:pt x="1223930" y="25978"/>
                    </a:cubicBezTo>
                    <a:cubicBezTo>
                      <a:pt x="1173676" y="17543"/>
                      <a:pt x="1117458" y="-1172"/>
                      <a:pt x="1064486" y="58"/>
                    </a:cubicBezTo>
                    <a:cubicBezTo>
                      <a:pt x="1043437" y="409"/>
                      <a:pt x="1027826" y="15171"/>
                      <a:pt x="1011776" y="26857"/>
                    </a:cubicBezTo>
                    <a:cubicBezTo>
                      <a:pt x="984763" y="45836"/>
                      <a:pt x="957312" y="64288"/>
                      <a:pt x="930212" y="83179"/>
                    </a:cubicBezTo>
                    <a:cubicBezTo>
                      <a:pt x="856717" y="133175"/>
                      <a:pt x="784976" y="185455"/>
                      <a:pt x="712357" y="236505"/>
                    </a:cubicBezTo>
                    <a:cubicBezTo>
                      <a:pt x="661226" y="271739"/>
                      <a:pt x="607114" y="302229"/>
                      <a:pt x="554492" y="335178"/>
                    </a:cubicBezTo>
                    <a:cubicBezTo>
                      <a:pt x="486960" y="378848"/>
                      <a:pt x="420832" y="424889"/>
                      <a:pt x="353564" y="468910"/>
                    </a:cubicBezTo>
                    <a:cubicBezTo>
                      <a:pt x="312694" y="496061"/>
                      <a:pt x="271912" y="523387"/>
                      <a:pt x="230691" y="549923"/>
                    </a:cubicBezTo>
                    <a:cubicBezTo>
                      <a:pt x="159301" y="597458"/>
                      <a:pt x="79667" y="633922"/>
                      <a:pt x="16345" y="692441"/>
                    </a:cubicBezTo>
                    <a:cubicBezTo>
                      <a:pt x="11083" y="697713"/>
                      <a:pt x="5557" y="702809"/>
                      <a:pt x="2137" y="709399"/>
                    </a:cubicBezTo>
                    <a:cubicBezTo>
                      <a:pt x="-3125" y="717746"/>
                      <a:pt x="2049" y="728115"/>
                      <a:pt x="9855" y="731893"/>
                    </a:cubicBezTo>
                    <a:cubicBezTo>
                      <a:pt x="8276" y="735495"/>
                      <a:pt x="8188" y="739713"/>
                      <a:pt x="10556" y="743403"/>
                    </a:cubicBezTo>
                    <a:cubicBezTo>
                      <a:pt x="11960" y="745600"/>
                      <a:pt x="13801" y="747357"/>
                      <a:pt x="15819" y="748939"/>
                    </a:cubicBezTo>
                    <a:cubicBezTo>
                      <a:pt x="16433" y="834872"/>
                      <a:pt x="24326" y="920541"/>
                      <a:pt x="30728" y="1006122"/>
                    </a:cubicBezTo>
                    <a:cubicBezTo>
                      <a:pt x="32921" y="1047419"/>
                      <a:pt x="34850" y="1088804"/>
                      <a:pt x="37131" y="1130101"/>
                    </a:cubicBezTo>
                    <a:cubicBezTo>
                      <a:pt x="38358" y="1142314"/>
                      <a:pt x="36253" y="1155934"/>
                      <a:pt x="40025" y="1167620"/>
                    </a:cubicBezTo>
                    <a:cubicBezTo>
                      <a:pt x="40200" y="1173946"/>
                      <a:pt x="40463" y="1180360"/>
                      <a:pt x="40726" y="1186687"/>
                    </a:cubicBezTo>
                    <a:cubicBezTo>
                      <a:pt x="40902" y="1190553"/>
                      <a:pt x="41603" y="1194682"/>
                      <a:pt x="43445" y="1197933"/>
                    </a:cubicBezTo>
                    <a:cubicBezTo>
                      <a:pt x="40551" y="1218933"/>
                      <a:pt x="93173" y="1222184"/>
                      <a:pt x="119659" y="1233607"/>
                    </a:cubicBezTo>
                    <a:cubicBezTo>
                      <a:pt x="155004" y="1245557"/>
                      <a:pt x="190348" y="1257243"/>
                      <a:pt x="225692" y="1269456"/>
                    </a:cubicBezTo>
                    <a:cubicBezTo>
                      <a:pt x="332339" y="1307239"/>
                      <a:pt x="439688" y="1342649"/>
                      <a:pt x="546160" y="1380694"/>
                    </a:cubicBezTo>
                    <a:cubicBezTo>
                      <a:pt x="702710" y="1428933"/>
                      <a:pt x="861891" y="1467594"/>
                      <a:pt x="1019055" y="1513548"/>
                    </a:cubicBezTo>
                    <a:cubicBezTo>
                      <a:pt x="1092638" y="1535514"/>
                      <a:pt x="1165432" y="1560204"/>
                      <a:pt x="1239717" y="1579974"/>
                    </a:cubicBezTo>
                    <a:cubicBezTo>
                      <a:pt x="1351977" y="1608794"/>
                      <a:pt x="1465552" y="1631903"/>
                      <a:pt x="1577462" y="1661865"/>
                    </a:cubicBezTo>
                    <a:cubicBezTo>
                      <a:pt x="1690599" y="1693409"/>
                      <a:pt x="1805490" y="1717045"/>
                      <a:pt x="1920206" y="1742175"/>
                    </a:cubicBezTo>
                    <a:cubicBezTo>
                      <a:pt x="2037202" y="1766953"/>
                      <a:pt x="2151479" y="1802451"/>
                      <a:pt x="2267510" y="1831271"/>
                    </a:cubicBezTo>
                    <a:cubicBezTo>
                      <a:pt x="2379419" y="1859124"/>
                      <a:pt x="2493170" y="1878542"/>
                      <a:pt x="2605255" y="1905517"/>
                    </a:cubicBezTo>
                    <a:cubicBezTo>
                      <a:pt x="2791624" y="1953404"/>
                      <a:pt x="2981326" y="1984333"/>
                      <a:pt x="3166906" y="2036174"/>
                    </a:cubicBezTo>
                    <a:cubicBezTo>
                      <a:pt x="3265134" y="2061919"/>
                      <a:pt x="3365291" y="2079316"/>
                      <a:pt x="3463957" y="2103040"/>
                    </a:cubicBezTo>
                    <a:cubicBezTo>
                      <a:pt x="3528156" y="2118241"/>
                      <a:pt x="3590688" y="2139416"/>
                      <a:pt x="3655150" y="2153475"/>
                    </a:cubicBezTo>
                    <a:cubicBezTo>
                      <a:pt x="3666201" y="2156638"/>
                      <a:pt x="3678742" y="2149697"/>
                      <a:pt x="3681636" y="2138362"/>
                    </a:cubicBezTo>
                    <a:cubicBezTo>
                      <a:pt x="3682163" y="2136341"/>
                      <a:pt x="3682338" y="2134320"/>
                      <a:pt x="3682250" y="2132299"/>
                    </a:cubicBezTo>
                    <a:cubicBezTo>
                      <a:pt x="3749168" y="2101370"/>
                      <a:pt x="3867918" y="1969132"/>
                      <a:pt x="3910892" y="1935831"/>
                    </a:cubicBezTo>
                    <a:cubicBezTo>
                      <a:pt x="4034642" y="1828195"/>
                      <a:pt x="4171459" y="1734970"/>
                      <a:pt x="4283982" y="1614945"/>
                    </a:cubicBezTo>
                    <a:cubicBezTo>
                      <a:pt x="4368615" y="1520665"/>
                      <a:pt x="4398084" y="1520050"/>
                      <a:pt x="4380017" y="1383330"/>
                    </a:cubicBezTo>
                    <a:close/>
                    <a:moveTo>
                      <a:pt x="50111" y="706763"/>
                    </a:moveTo>
                    <a:cubicBezTo>
                      <a:pt x="98260" y="668541"/>
                      <a:pt x="153337" y="640512"/>
                      <a:pt x="205784" y="608793"/>
                    </a:cubicBezTo>
                    <a:cubicBezTo>
                      <a:pt x="324885" y="535864"/>
                      <a:pt x="440039" y="456609"/>
                      <a:pt x="557035" y="380253"/>
                    </a:cubicBezTo>
                    <a:cubicBezTo>
                      <a:pt x="615621" y="342823"/>
                      <a:pt x="676574" y="309346"/>
                      <a:pt x="734108" y="270333"/>
                    </a:cubicBezTo>
                    <a:cubicBezTo>
                      <a:pt x="841544" y="194417"/>
                      <a:pt x="949507" y="119995"/>
                      <a:pt x="1057820" y="45397"/>
                    </a:cubicBezTo>
                    <a:cubicBezTo>
                      <a:pt x="1064310" y="41267"/>
                      <a:pt x="1072291" y="42497"/>
                      <a:pt x="1079658" y="42585"/>
                    </a:cubicBezTo>
                    <a:cubicBezTo>
                      <a:pt x="1139033" y="49438"/>
                      <a:pt x="1194462" y="65254"/>
                      <a:pt x="1255328" y="75798"/>
                    </a:cubicBezTo>
                    <a:cubicBezTo>
                      <a:pt x="1510632" y="121049"/>
                      <a:pt x="1759533" y="195120"/>
                      <a:pt x="2009487" y="262953"/>
                    </a:cubicBezTo>
                    <a:cubicBezTo>
                      <a:pt x="2188402" y="311718"/>
                      <a:pt x="2368632" y="355387"/>
                      <a:pt x="2545003" y="413027"/>
                    </a:cubicBezTo>
                    <a:cubicBezTo>
                      <a:pt x="2724795" y="470580"/>
                      <a:pt x="2906253" y="522684"/>
                      <a:pt x="3088500" y="571889"/>
                    </a:cubicBezTo>
                    <a:cubicBezTo>
                      <a:pt x="3175501" y="595086"/>
                      <a:pt x="3261626" y="621182"/>
                      <a:pt x="3348189" y="645960"/>
                    </a:cubicBezTo>
                    <a:cubicBezTo>
                      <a:pt x="3530261" y="694725"/>
                      <a:pt x="3713648" y="738483"/>
                      <a:pt x="3895106" y="789357"/>
                    </a:cubicBezTo>
                    <a:cubicBezTo>
                      <a:pt x="4025433" y="823976"/>
                      <a:pt x="4159356" y="838650"/>
                      <a:pt x="4287841" y="880913"/>
                    </a:cubicBezTo>
                    <a:cubicBezTo>
                      <a:pt x="4226186" y="946022"/>
                      <a:pt x="4177247" y="1022026"/>
                      <a:pt x="4113048" y="1084762"/>
                    </a:cubicBezTo>
                    <a:cubicBezTo>
                      <a:pt x="4017452" y="1172892"/>
                      <a:pt x="3936063" y="1274904"/>
                      <a:pt x="3844063" y="1366548"/>
                    </a:cubicBezTo>
                    <a:cubicBezTo>
                      <a:pt x="3798720" y="1412853"/>
                      <a:pt x="3756359" y="1461882"/>
                      <a:pt x="3712771" y="1509857"/>
                    </a:cubicBezTo>
                    <a:cubicBezTo>
                      <a:pt x="3689880" y="1533493"/>
                      <a:pt x="3669533" y="1558359"/>
                      <a:pt x="3640767" y="1575493"/>
                    </a:cubicBezTo>
                    <a:cubicBezTo>
                      <a:pt x="3640591" y="1575669"/>
                      <a:pt x="3637960" y="1576987"/>
                      <a:pt x="3635154" y="1578041"/>
                    </a:cubicBezTo>
                    <a:cubicBezTo>
                      <a:pt x="3633487" y="1578568"/>
                      <a:pt x="3631821" y="1579008"/>
                      <a:pt x="3630067" y="1579008"/>
                    </a:cubicBezTo>
                    <a:cubicBezTo>
                      <a:pt x="3592354" y="1570221"/>
                      <a:pt x="3556133" y="1557041"/>
                      <a:pt x="3520701" y="1541577"/>
                    </a:cubicBezTo>
                    <a:cubicBezTo>
                      <a:pt x="3439400" y="1515217"/>
                      <a:pt x="3355556" y="1497732"/>
                      <a:pt x="3272852" y="1476556"/>
                    </a:cubicBezTo>
                    <a:cubicBezTo>
                      <a:pt x="3098235" y="1427878"/>
                      <a:pt x="2920899" y="1389657"/>
                      <a:pt x="2746370" y="1340715"/>
                    </a:cubicBezTo>
                    <a:cubicBezTo>
                      <a:pt x="2611658" y="1304075"/>
                      <a:pt x="2475016" y="1274816"/>
                      <a:pt x="2341181" y="1235013"/>
                    </a:cubicBezTo>
                    <a:cubicBezTo>
                      <a:pt x="2210152" y="1195649"/>
                      <a:pt x="2076142" y="1168586"/>
                      <a:pt x="1942658" y="1139239"/>
                    </a:cubicBezTo>
                    <a:cubicBezTo>
                      <a:pt x="1720155" y="1082917"/>
                      <a:pt x="1499230" y="1020884"/>
                      <a:pt x="1274798" y="972118"/>
                    </a:cubicBezTo>
                    <a:cubicBezTo>
                      <a:pt x="1094919" y="928009"/>
                      <a:pt x="915741" y="879420"/>
                      <a:pt x="731564" y="856574"/>
                    </a:cubicBezTo>
                    <a:cubicBezTo>
                      <a:pt x="638862" y="843482"/>
                      <a:pt x="546511" y="827754"/>
                      <a:pt x="454598" y="810093"/>
                    </a:cubicBezTo>
                    <a:cubicBezTo>
                      <a:pt x="316553" y="784349"/>
                      <a:pt x="176579" y="766073"/>
                      <a:pt x="41165" y="728290"/>
                    </a:cubicBezTo>
                    <a:cubicBezTo>
                      <a:pt x="40902" y="726972"/>
                      <a:pt x="40726" y="725566"/>
                      <a:pt x="40463" y="724248"/>
                    </a:cubicBezTo>
                    <a:cubicBezTo>
                      <a:pt x="47480" y="720822"/>
                      <a:pt x="52654" y="715813"/>
                      <a:pt x="50111" y="706763"/>
                    </a:cubicBezTo>
                    <a:close/>
                    <a:moveTo>
                      <a:pt x="3445364" y="2054186"/>
                    </a:moveTo>
                    <a:cubicBezTo>
                      <a:pt x="3305565" y="2025894"/>
                      <a:pt x="3167169" y="1992241"/>
                      <a:pt x="3029212" y="1956128"/>
                    </a:cubicBezTo>
                    <a:cubicBezTo>
                      <a:pt x="2873627" y="1923705"/>
                      <a:pt x="2716726" y="1888559"/>
                      <a:pt x="2561491" y="1851128"/>
                    </a:cubicBezTo>
                    <a:cubicBezTo>
                      <a:pt x="2449670" y="1826877"/>
                      <a:pt x="2337146" y="1805877"/>
                      <a:pt x="2226465" y="1776530"/>
                    </a:cubicBezTo>
                    <a:cubicBezTo>
                      <a:pt x="2147883" y="1755442"/>
                      <a:pt x="2069652" y="1732334"/>
                      <a:pt x="1990280" y="1714233"/>
                    </a:cubicBezTo>
                    <a:cubicBezTo>
                      <a:pt x="1839782" y="1679878"/>
                      <a:pt x="1688494" y="1649037"/>
                      <a:pt x="1539574" y="1607828"/>
                    </a:cubicBezTo>
                    <a:cubicBezTo>
                      <a:pt x="1446082" y="1583753"/>
                      <a:pt x="1351363" y="1564510"/>
                      <a:pt x="1257783" y="1540435"/>
                    </a:cubicBezTo>
                    <a:cubicBezTo>
                      <a:pt x="1164029" y="1515920"/>
                      <a:pt x="1072291" y="1483761"/>
                      <a:pt x="979063" y="1457138"/>
                    </a:cubicBezTo>
                    <a:cubicBezTo>
                      <a:pt x="847596" y="1422694"/>
                      <a:pt x="716655" y="1386406"/>
                      <a:pt x="585977" y="1349238"/>
                    </a:cubicBezTo>
                    <a:cubicBezTo>
                      <a:pt x="485118" y="1316552"/>
                      <a:pt x="385751" y="1279824"/>
                      <a:pt x="284454" y="1248193"/>
                    </a:cubicBezTo>
                    <a:cubicBezTo>
                      <a:pt x="224640" y="1227544"/>
                      <a:pt x="162546" y="1206544"/>
                      <a:pt x="100891" y="1191168"/>
                    </a:cubicBezTo>
                    <a:cubicBezTo>
                      <a:pt x="91857" y="1190201"/>
                      <a:pt x="81947" y="1187126"/>
                      <a:pt x="72212" y="1185720"/>
                    </a:cubicBezTo>
                    <a:cubicBezTo>
                      <a:pt x="72826" y="1184138"/>
                      <a:pt x="73440" y="1182557"/>
                      <a:pt x="73966" y="1181063"/>
                    </a:cubicBezTo>
                    <a:cubicBezTo>
                      <a:pt x="83438" y="1175352"/>
                      <a:pt x="83964" y="1165072"/>
                      <a:pt x="79930" y="1157251"/>
                    </a:cubicBezTo>
                    <a:cubicBezTo>
                      <a:pt x="77649" y="1121842"/>
                      <a:pt x="73001" y="1086519"/>
                      <a:pt x="71335" y="1051110"/>
                    </a:cubicBezTo>
                    <a:cubicBezTo>
                      <a:pt x="68090" y="994260"/>
                      <a:pt x="61687" y="937763"/>
                      <a:pt x="55811" y="881089"/>
                    </a:cubicBezTo>
                    <a:cubicBezTo>
                      <a:pt x="52128" y="841462"/>
                      <a:pt x="50461" y="801395"/>
                      <a:pt x="45901" y="761767"/>
                    </a:cubicBezTo>
                    <a:cubicBezTo>
                      <a:pt x="60898" y="766776"/>
                      <a:pt x="76246" y="770817"/>
                      <a:pt x="91419" y="775211"/>
                    </a:cubicBezTo>
                    <a:cubicBezTo>
                      <a:pt x="177193" y="798407"/>
                      <a:pt x="264808" y="813257"/>
                      <a:pt x="352073" y="829512"/>
                    </a:cubicBezTo>
                    <a:cubicBezTo>
                      <a:pt x="443021" y="845328"/>
                      <a:pt x="533355" y="865185"/>
                      <a:pt x="624479" y="879947"/>
                    </a:cubicBezTo>
                    <a:cubicBezTo>
                      <a:pt x="716041" y="894620"/>
                      <a:pt x="808042" y="906834"/>
                      <a:pt x="899165" y="924231"/>
                    </a:cubicBezTo>
                    <a:cubicBezTo>
                      <a:pt x="1022651" y="949624"/>
                      <a:pt x="1144120" y="983101"/>
                      <a:pt x="1266729" y="1012712"/>
                    </a:cubicBezTo>
                    <a:cubicBezTo>
                      <a:pt x="1438803" y="1052076"/>
                      <a:pt x="1610438" y="1093724"/>
                      <a:pt x="1780407" y="1141611"/>
                    </a:cubicBezTo>
                    <a:cubicBezTo>
                      <a:pt x="1914154" y="1179833"/>
                      <a:pt x="2051146" y="1204172"/>
                      <a:pt x="2186122" y="1237473"/>
                    </a:cubicBezTo>
                    <a:cubicBezTo>
                      <a:pt x="2274351" y="1259088"/>
                      <a:pt x="2361090" y="1286414"/>
                      <a:pt x="2448793" y="1309611"/>
                    </a:cubicBezTo>
                    <a:cubicBezTo>
                      <a:pt x="2560526" y="1337464"/>
                      <a:pt x="2672436" y="1364527"/>
                      <a:pt x="2783380" y="1395368"/>
                    </a:cubicBezTo>
                    <a:cubicBezTo>
                      <a:pt x="2851613" y="1415050"/>
                      <a:pt x="2920636" y="1431569"/>
                      <a:pt x="2989746" y="1447736"/>
                    </a:cubicBezTo>
                    <a:cubicBezTo>
                      <a:pt x="3121652" y="1479104"/>
                      <a:pt x="3251803" y="1517941"/>
                      <a:pt x="3383972" y="1548343"/>
                    </a:cubicBezTo>
                    <a:cubicBezTo>
                      <a:pt x="3424140" y="1558271"/>
                      <a:pt x="3464308" y="1568991"/>
                      <a:pt x="3503774" y="1581380"/>
                    </a:cubicBezTo>
                    <a:cubicBezTo>
                      <a:pt x="3541574" y="1597811"/>
                      <a:pt x="3580164" y="1611782"/>
                      <a:pt x="3620332" y="1621096"/>
                    </a:cubicBezTo>
                    <a:cubicBezTo>
                      <a:pt x="3629628" y="1622677"/>
                      <a:pt x="3639012" y="1621535"/>
                      <a:pt x="3648397" y="1618547"/>
                    </a:cubicBezTo>
                    <a:cubicBezTo>
                      <a:pt x="3644275" y="1730664"/>
                      <a:pt x="3639626" y="1842693"/>
                      <a:pt x="3638925" y="1954810"/>
                    </a:cubicBezTo>
                    <a:cubicBezTo>
                      <a:pt x="3638223" y="1992680"/>
                      <a:pt x="3637522" y="2030638"/>
                      <a:pt x="3636995" y="2068509"/>
                    </a:cubicBezTo>
                    <a:cubicBezTo>
                      <a:pt x="3638135" y="2079755"/>
                      <a:pt x="3635154" y="2092847"/>
                      <a:pt x="3636469" y="2104534"/>
                    </a:cubicBezTo>
                    <a:cubicBezTo>
                      <a:pt x="3572621" y="2088542"/>
                      <a:pt x="3509738" y="2068596"/>
                      <a:pt x="3445364" y="2054186"/>
                    </a:cubicBezTo>
                    <a:close/>
                    <a:moveTo>
                      <a:pt x="4315029" y="1517853"/>
                    </a:moveTo>
                    <a:cubicBezTo>
                      <a:pt x="4265126" y="1573208"/>
                      <a:pt x="4215398" y="1628916"/>
                      <a:pt x="4159443" y="1678384"/>
                    </a:cubicBezTo>
                    <a:cubicBezTo>
                      <a:pt x="4083054" y="1741384"/>
                      <a:pt x="4008068" y="1805965"/>
                      <a:pt x="3932204" y="1869580"/>
                    </a:cubicBezTo>
                    <a:cubicBezTo>
                      <a:pt x="3840642" y="1944266"/>
                      <a:pt x="3767059" y="2038810"/>
                      <a:pt x="3675760" y="2113584"/>
                    </a:cubicBezTo>
                    <a:cubicBezTo>
                      <a:pt x="3676725" y="2111123"/>
                      <a:pt x="3677251" y="2108488"/>
                      <a:pt x="3677427" y="2105764"/>
                    </a:cubicBezTo>
                    <a:cubicBezTo>
                      <a:pt x="3677865" y="2087751"/>
                      <a:pt x="3676813" y="2069651"/>
                      <a:pt x="3676900" y="2051638"/>
                    </a:cubicBezTo>
                    <a:cubicBezTo>
                      <a:pt x="3676374" y="2001467"/>
                      <a:pt x="3676286" y="1951295"/>
                      <a:pt x="3675672" y="1901036"/>
                    </a:cubicBezTo>
                    <a:cubicBezTo>
                      <a:pt x="3671814" y="1805526"/>
                      <a:pt x="3679531" y="1709225"/>
                      <a:pt x="3668481" y="1614242"/>
                    </a:cubicBezTo>
                    <a:cubicBezTo>
                      <a:pt x="3668130" y="1612836"/>
                      <a:pt x="3667867" y="1611342"/>
                      <a:pt x="3667516" y="1609849"/>
                    </a:cubicBezTo>
                    <a:cubicBezTo>
                      <a:pt x="3709789" y="1585334"/>
                      <a:pt x="3750045" y="1529715"/>
                      <a:pt x="3777233" y="1502652"/>
                    </a:cubicBezTo>
                    <a:cubicBezTo>
                      <a:pt x="3819067" y="1455205"/>
                      <a:pt x="3862217" y="1408987"/>
                      <a:pt x="3906770" y="1364088"/>
                    </a:cubicBezTo>
                    <a:cubicBezTo>
                      <a:pt x="3994123" y="1270423"/>
                      <a:pt x="4079195" y="1175088"/>
                      <a:pt x="4171546" y="1086344"/>
                    </a:cubicBezTo>
                    <a:cubicBezTo>
                      <a:pt x="4219871" y="1032745"/>
                      <a:pt x="4261705" y="973700"/>
                      <a:pt x="4310205" y="920277"/>
                    </a:cubicBezTo>
                    <a:cubicBezTo>
                      <a:pt x="4310644" y="924846"/>
                      <a:pt x="4310994" y="929415"/>
                      <a:pt x="4311257" y="933984"/>
                    </a:cubicBezTo>
                    <a:cubicBezTo>
                      <a:pt x="4313187" y="979147"/>
                      <a:pt x="4318888" y="1028177"/>
                      <a:pt x="4321782" y="1073955"/>
                    </a:cubicBezTo>
                    <a:cubicBezTo>
                      <a:pt x="4329149" y="1173682"/>
                      <a:pt x="4330464" y="1274025"/>
                      <a:pt x="4336253" y="1373841"/>
                    </a:cubicBezTo>
                    <a:cubicBezTo>
                      <a:pt x="4337568" y="1421376"/>
                      <a:pt x="4357214" y="1482092"/>
                      <a:pt x="4315029" y="151785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0" name="Google Shape;1130;p31"/>
            <p:cNvSpPr/>
            <p:nvPr/>
          </p:nvSpPr>
          <p:spPr>
            <a:xfrm>
              <a:off x="4065859" y="-394174"/>
              <a:ext cx="2123601" cy="768379"/>
            </a:xfrm>
            <a:custGeom>
              <a:rect b="b" l="l" r="r" t="t"/>
              <a:pathLst>
                <a:path extrusionOk="0" h="1536758" w="4247201">
                  <a:moveTo>
                    <a:pt x="4247202" y="838567"/>
                  </a:moveTo>
                  <a:cubicBezTo>
                    <a:pt x="4185547" y="903675"/>
                    <a:pt x="4136608" y="979767"/>
                    <a:pt x="4072497" y="1042503"/>
                  </a:cubicBezTo>
                  <a:cubicBezTo>
                    <a:pt x="3976813" y="1130633"/>
                    <a:pt x="3895512" y="1232645"/>
                    <a:pt x="3803512" y="1324289"/>
                  </a:cubicBezTo>
                  <a:cubicBezTo>
                    <a:pt x="3758169" y="1370595"/>
                    <a:pt x="3715809" y="1419624"/>
                    <a:pt x="3672220" y="1467599"/>
                  </a:cubicBezTo>
                  <a:cubicBezTo>
                    <a:pt x="3649329" y="1491235"/>
                    <a:pt x="3628982" y="1516101"/>
                    <a:pt x="3600216" y="1533234"/>
                  </a:cubicBezTo>
                  <a:cubicBezTo>
                    <a:pt x="3600040" y="1533410"/>
                    <a:pt x="3597321" y="1534728"/>
                    <a:pt x="3594603" y="1535783"/>
                  </a:cubicBezTo>
                  <a:cubicBezTo>
                    <a:pt x="3592936" y="1536310"/>
                    <a:pt x="3591270" y="1536837"/>
                    <a:pt x="3589516" y="1536749"/>
                  </a:cubicBezTo>
                  <a:cubicBezTo>
                    <a:pt x="3551803" y="1527963"/>
                    <a:pt x="3515670" y="1514783"/>
                    <a:pt x="3480150" y="1499406"/>
                  </a:cubicBezTo>
                  <a:cubicBezTo>
                    <a:pt x="3398849" y="1473046"/>
                    <a:pt x="3315005" y="1455473"/>
                    <a:pt x="3232301" y="1434385"/>
                  </a:cubicBezTo>
                  <a:cubicBezTo>
                    <a:pt x="3057684" y="1385708"/>
                    <a:pt x="2880348" y="1347486"/>
                    <a:pt x="2705819" y="1298545"/>
                  </a:cubicBezTo>
                  <a:cubicBezTo>
                    <a:pt x="2571106" y="1261905"/>
                    <a:pt x="2434377" y="1232645"/>
                    <a:pt x="2300630" y="1192842"/>
                  </a:cubicBezTo>
                  <a:cubicBezTo>
                    <a:pt x="2169601" y="1153478"/>
                    <a:pt x="2035503" y="1126415"/>
                    <a:pt x="1902107" y="1097068"/>
                  </a:cubicBezTo>
                  <a:cubicBezTo>
                    <a:pt x="1679604" y="1040746"/>
                    <a:pt x="1458679" y="978713"/>
                    <a:pt x="1234247" y="929947"/>
                  </a:cubicBezTo>
                  <a:cubicBezTo>
                    <a:pt x="1054368" y="885839"/>
                    <a:pt x="875190" y="837161"/>
                    <a:pt x="691013" y="814404"/>
                  </a:cubicBezTo>
                  <a:cubicBezTo>
                    <a:pt x="598311" y="801312"/>
                    <a:pt x="505960" y="785584"/>
                    <a:pt x="414047" y="767923"/>
                  </a:cubicBezTo>
                  <a:cubicBezTo>
                    <a:pt x="276090" y="742178"/>
                    <a:pt x="136115" y="723990"/>
                    <a:pt x="702" y="686207"/>
                  </a:cubicBezTo>
                  <a:cubicBezTo>
                    <a:pt x="526" y="684801"/>
                    <a:pt x="263" y="683396"/>
                    <a:pt x="0" y="681990"/>
                  </a:cubicBezTo>
                  <a:cubicBezTo>
                    <a:pt x="6929" y="678475"/>
                    <a:pt x="11928" y="673467"/>
                    <a:pt x="9472" y="664417"/>
                  </a:cubicBezTo>
                  <a:cubicBezTo>
                    <a:pt x="57621" y="626195"/>
                    <a:pt x="112611" y="598166"/>
                    <a:pt x="165145" y="566446"/>
                  </a:cubicBezTo>
                  <a:cubicBezTo>
                    <a:pt x="284246" y="493517"/>
                    <a:pt x="399400" y="414262"/>
                    <a:pt x="516396" y="337907"/>
                  </a:cubicBezTo>
                  <a:cubicBezTo>
                    <a:pt x="574982" y="300476"/>
                    <a:pt x="636024" y="267087"/>
                    <a:pt x="693469" y="227987"/>
                  </a:cubicBezTo>
                  <a:cubicBezTo>
                    <a:pt x="800905" y="152071"/>
                    <a:pt x="908868" y="77648"/>
                    <a:pt x="1017269" y="3050"/>
                  </a:cubicBezTo>
                  <a:cubicBezTo>
                    <a:pt x="1023759" y="-1080"/>
                    <a:pt x="1031740" y="151"/>
                    <a:pt x="1039107" y="238"/>
                  </a:cubicBezTo>
                  <a:cubicBezTo>
                    <a:pt x="1098482" y="7092"/>
                    <a:pt x="1153911" y="22908"/>
                    <a:pt x="1214777" y="33452"/>
                  </a:cubicBezTo>
                  <a:cubicBezTo>
                    <a:pt x="1470081" y="78790"/>
                    <a:pt x="1718982" y="152774"/>
                    <a:pt x="1968936" y="220606"/>
                  </a:cubicBezTo>
                  <a:cubicBezTo>
                    <a:pt x="2147851" y="269372"/>
                    <a:pt x="2328081" y="313041"/>
                    <a:pt x="2504452" y="370681"/>
                  </a:cubicBezTo>
                  <a:cubicBezTo>
                    <a:pt x="2684331" y="428321"/>
                    <a:pt x="2865702" y="480338"/>
                    <a:pt x="3047949" y="529542"/>
                  </a:cubicBezTo>
                  <a:cubicBezTo>
                    <a:pt x="3134950" y="552739"/>
                    <a:pt x="3221075" y="578835"/>
                    <a:pt x="3307638" y="603613"/>
                  </a:cubicBezTo>
                  <a:cubicBezTo>
                    <a:pt x="3489710" y="652379"/>
                    <a:pt x="3673097" y="696136"/>
                    <a:pt x="3854555" y="747011"/>
                  </a:cubicBezTo>
                  <a:cubicBezTo>
                    <a:pt x="3984794" y="781630"/>
                    <a:pt x="4118804" y="796303"/>
                    <a:pt x="4247202" y="8385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068491" y="-34419"/>
              <a:ext cx="1801248" cy="671339"/>
            </a:xfrm>
            <a:custGeom>
              <a:rect b="b" l="l" r="r" t="t"/>
              <a:pathLst>
                <a:path extrusionOk="0" h="1342678" w="3602495">
                  <a:moveTo>
                    <a:pt x="3602496" y="856780"/>
                  </a:moveTo>
                  <a:cubicBezTo>
                    <a:pt x="3598374" y="968897"/>
                    <a:pt x="3593726" y="1080838"/>
                    <a:pt x="3593024" y="1193043"/>
                  </a:cubicBezTo>
                  <a:cubicBezTo>
                    <a:pt x="3592235" y="1230913"/>
                    <a:pt x="3591621" y="1268871"/>
                    <a:pt x="3591095" y="1306741"/>
                  </a:cubicBezTo>
                  <a:cubicBezTo>
                    <a:pt x="3592147" y="1317988"/>
                    <a:pt x="3589165" y="1331080"/>
                    <a:pt x="3590481" y="1342679"/>
                  </a:cubicBezTo>
                  <a:cubicBezTo>
                    <a:pt x="3526545" y="1326687"/>
                    <a:pt x="3463662" y="1306741"/>
                    <a:pt x="3399375" y="1292331"/>
                  </a:cubicBezTo>
                  <a:cubicBezTo>
                    <a:pt x="3259576" y="1264039"/>
                    <a:pt x="3121093" y="1230386"/>
                    <a:pt x="2983224" y="1194273"/>
                  </a:cubicBezTo>
                  <a:cubicBezTo>
                    <a:pt x="2827638" y="1161851"/>
                    <a:pt x="2670737" y="1126792"/>
                    <a:pt x="2515503" y="1089273"/>
                  </a:cubicBezTo>
                  <a:cubicBezTo>
                    <a:pt x="2403681" y="1065022"/>
                    <a:pt x="2291158" y="1044022"/>
                    <a:pt x="2180477" y="1014675"/>
                  </a:cubicBezTo>
                  <a:cubicBezTo>
                    <a:pt x="2101807" y="993587"/>
                    <a:pt x="2023663" y="970479"/>
                    <a:pt x="1944292" y="952378"/>
                  </a:cubicBezTo>
                  <a:cubicBezTo>
                    <a:pt x="1793793" y="918023"/>
                    <a:pt x="1642417" y="887182"/>
                    <a:pt x="1493585" y="845973"/>
                  </a:cubicBezTo>
                  <a:cubicBezTo>
                    <a:pt x="1400006" y="821898"/>
                    <a:pt x="1305287" y="802655"/>
                    <a:pt x="1211795" y="778580"/>
                  </a:cubicBezTo>
                  <a:cubicBezTo>
                    <a:pt x="1118040" y="754065"/>
                    <a:pt x="1026303" y="721906"/>
                    <a:pt x="933074" y="695283"/>
                  </a:cubicBezTo>
                  <a:cubicBezTo>
                    <a:pt x="801607" y="660839"/>
                    <a:pt x="670666" y="624639"/>
                    <a:pt x="539988" y="587383"/>
                  </a:cubicBezTo>
                  <a:cubicBezTo>
                    <a:pt x="439130" y="554697"/>
                    <a:pt x="339674" y="517969"/>
                    <a:pt x="238465" y="486250"/>
                  </a:cubicBezTo>
                  <a:cubicBezTo>
                    <a:pt x="178564" y="465601"/>
                    <a:pt x="116558" y="444689"/>
                    <a:pt x="54902" y="429313"/>
                  </a:cubicBezTo>
                  <a:cubicBezTo>
                    <a:pt x="45869" y="428258"/>
                    <a:pt x="35958" y="425183"/>
                    <a:pt x="26223" y="423865"/>
                  </a:cubicBezTo>
                  <a:cubicBezTo>
                    <a:pt x="26837" y="422283"/>
                    <a:pt x="27451" y="420702"/>
                    <a:pt x="27977" y="419296"/>
                  </a:cubicBezTo>
                  <a:cubicBezTo>
                    <a:pt x="37449" y="413585"/>
                    <a:pt x="38063" y="403304"/>
                    <a:pt x="33941" y="395484"/>
                  </a:cubicBezTo>
                  <a:cubicBezTo>
                    <a:pt x="31661" y="360074"/>
                    <a:pt x="27013" y="324752"/>
                    <a:pt x="25346" y="289255"/>
                  </a:cubicBezTo>
                  <a:cubicBezTo>
                    <a:pt x="22101" y="232405"/>
                    <a:pt x="15699" y="175908"/>
                    <a:pt x="9823" y="119234"/>
                  </a:cubicBezTo>
                  <a:cubicBezTo>
                    <a:pt x="6052" y="79607"/>
                    <a:pt x="4473" y="39628"/>
                    <a:pt x="0" y="0"/>
                  </a:cubicBezTo>
                  <a:cubicBezTo>
                    <a:pt x="14997" y="5008"/>
                    <a:pt x="30345" y="9050"/>
                    <a:pt x="45518" y="13444"/>
                  </a:cubicBezTo>
                  <a:cubicBezTo>
                    <a:pt x="131204" y="36640"/>
                    <a:pt x="218907" y="51489"/>
                    <a:pt x="306172" y="67745"/>
                  </a:cubicBezTo>
                  <a:cubicBezTo>
                    <a:pt x="397120" y="83560"/>
                    <a:pt x="487367" y="103418"/>
                    <a:pt x="578578" y="118180"/>
                  </a:cubicBezTo>
                  <a:cubicBezTo>
                    <a:pt x="670140" y="132853"/>
                    <a:pt x="762053" y="145067"/>
                    <a:pt x="853177" y="162464"/>
                  </a:cubicBezTo>
                  <a:cubicBezTo>
                    <a:pt x="976663" y="187857"/>
                    <a:pt x="1098132" y="221422"/>
                    <a:pt x="1220741" y="250945"/>
                  </a:cubicBezTo>
                  <a:cubicBezTo>
                    <a:pt x="1392814" y="290309"/>
                    <a:pt x="1564449" y="332045"/>
                    <a:pt x="1734418" y="379844"/>
                  </a:cubicBezTo>
                  <a:cubicBezTo>
                    <a:pt x="1868166" y="418066"/>
                    <a:pt x="2005158" y="442317"/>
                    <a:pt x="2140133" y="475794"/>
                  </a:cubicBezTo>
                  <a:cubicBezTo>
                    <a:pt x="2228363" y="497321"/>
                    <a:pt x="2315013" y="524647"/>
                    <a:pt x="2402804" y="547932"/>
                  </a:cubicBezTo>
                  <a:cubicBezTo>
                    <a:pt x="2514450" y="575785"/>
                    <a:pt x="2626447" y="602760"/>
                    <a:pt x="2737392" y="633689"/>
                  </a:cubicBezTo>
                  <a:cubicBezTo>
                    <a:pt x="2805625" y="653283"/>
                    <a:pt x="2874647" y="669890"/>
                    <a:pt x="2943757" y="686057"/>
                  </a:cubicBezTo>
                  <a:cubicBezTo>
                    <a:pt x="3075663" y="717425"/>
                    <a:pt x="3205727" y="756174"/>
                    <a:pt x="3337983" y="786663"/>
                  </a:cubicBezTo>
                  <a:cubicBezTo>
                    <a:pt x="3378151" y="796592"/>
                    <a:pt x="3418231" y="807312"/>
                    <a:pt x="3457786" y="819701"/>
                  </a:cubicBezTo>
                  <a:cubicBezTo>
                    <a:pt x="3495586" y="836132"/>
                    <a:pt x="3534175" y="850102"/>
                    <a:pt x="3574431" y="859504"/>
                  </a:cubicBezTo>
                  <a:cubicBezTo>
                    <a:pt x="3583727" y="860910"/>
                    <a:pt x="3593112" y="859856"/>
                    <a:pt x="3602496" y="856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5879254" y="44703"/>
              <a:ext cx="337260" cy="596741"/>
            </a:xfrm>
            <a:custGeom>
              <a:rect b="b" l="l" r="r" t="t"/>
              <a:pathLst>
                <a:path extrusionOk="0" h="1193482" w="674520">
                  <a:moveTo>
                    <a:pt x="52622" y="1126177"/>
                  </a:moveTo>
                  <a:cubicBezTo>
                    <a:pt x="53587" y="1122750"/>
                    <a:pt x="59024" y="1118005"/>
                    <a:pt x="55516" y="1115018"/>
                  </a:cubicBezTo>
                  <a:cubicBezTo>
                    <a:pt x="54288" y="1114315"/>
                    <a:pt x="52446" y="1114667"/>
                    <a:pt x="51832" y="1115985"/>
                  </a:cubicBezTo>
                  <a:cubicBezTo>
                    <a:pt x="50868" y="1119411"/>
                    <a:pt x="45342" y="1124068"/>
                    <a:pt x="48938" y="1127144"/>
                  </a:cubicBezTo>
                  <a:cubicBezTo>
                    <a:pt x="50166" y="1127847"/>
                    <a:pt x="52008" y="1127495"/>
                    <a:pt x="52622" y="1126177"/>
                  </a:cubicBezTo>
                  <a:close/>
                  <a:moveTo>
                    <a:pt x="668824" y="453827"/>
                  </a:moveTo>
                  <a:cubicBezTo>
                    <a:pt x="670140" y="501275"/>
                    <a:pt x="689785" y="561990"/>
                    <a:pt x="647512" y="597752"/>
                  </a:cubicBezTo>
                  <a:cubicBezTo>
                    <a:pt x="597609" y="653107"/>
                    <a:pt x="547794" y="708814"/>
                    <a:pt x="491927" y="758195"/>
                  </a:cubicBezTo>
                  <a:cubicBezTo>
                    <a:pt x="415537" y="821195"/>
                    <a:pt x="340464" y="885776"/>
                    <a:pt x="264688" y="949391"/>
                  </a:cubicBezTo>
                  <a:cubicBezTo>
                    <a:pt x="173126" y="1024165"/>
                    <a:pt x="99543" y="1118708"/>
                    <a:pt x="8156" y="1193482"/>
                  </a:cubicBezTo>
                  <a:cubicBezTo>
                    <a:pt x="9209" y="1191022"/>
                    <a:pt x="9735" y="1188298"/>
                    <a:pt x="9910" y="1185574"/>
                  </a:cubicBezTo>
                  <a:cubicBezTo>
                    <a:pt x="10349" y="1167650"/>
                    <a:pt x="9297" y="1149549"/>
                    <a:pt x="9384" y="1131449"/>
                  </a:cubicBezTo>
                  <a:cubicBezTo>
                    <a:pt x="8858" y="1081278"/>
                    <a:pt x="8770" y="1031106"/>
                    <a:pt x="8156" y="980847"/>
                  </a:cubicBezTo>
                  <a:cubicBezTo>
                    <a:pt x="4297" y="885424"/>
                    <a:pt x="12015" y="789036"/>
                    <a:pt x="965" y="694053"/>
                  </a:cubicBezTo>
                  <a:cubicBezTo>
                    <a:pt x="614" y="692647"/>
                    <a:pt x="351" y="691241"/>
                    <a:pt x="0" y="689747"/>
                  </a:cubicBezTo>
                  <a:cubicBezTo>
                    <a:pt x="42185" y="665233"/>
                    <a:pt x="82528" y="609526"/>
                    <a:pt x="109629" y="582551"/>
                  </a:cubicBezTo>
                  <a:cubicBezTo>
                    <a:pt x="151463" y="535103"/>
                    <a:pt x="194613" y="488886"/>
                    <a:pt x="239166" y="443986"/>
                  </a:cubicBezTo>
                  <a:cubicBezTo>
                    <a:pt x="326519" y="350321"/>
                    <a:pt x="411591" y="254987"/>
                    <a:pt x="503942" y="166242"/>
                  </a:cubicBezTo>
                  <a:cubicBezTo>
                    <a:pt x="552267" y="112556"/>
                    <a:pt x="594013" y="53422"/>
                    <a:pt x="642601" y="0"/>
                  </a:cubicBezTo>
                  <a:cubicBezTo>
                    <a:pt x="642952" y="4569"/>
                    <a:pt x="643303" y="9226"/>
                    <a:pt x="643654" y="13795"/>
                  </a:cubicBezTo>
                  <a:cubicBezTo>
                    <a:pt x="645583" y="58958"/>
                    <a:pt x="651284" y="107987"/>
                    <a:pt x="654178" y="153765"/>
                  </a:cubicBezTo>
                  <a:cubicBezTo>
                    <a:pt x="661808" y="253581"/>
                    <a:pt x="663124" y="353924"/>
                    <a:pt x="668824" y="453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31"/>
          <p:cNvGrpSpPr/>
          <p:nvPr/>
        </p:nvGrpSpPr>
        <p:grpSpPr>
          <a:xfrm rot="-5167696">
            <a:off x="7851854" y="3989674"/>
            <a:ext cx="1555601" cy="1458381"/>
            <a:chOff x="6379162" y="3008023"/>
            <a:chExt cx="487193" cy="456745"/>
          </a:xfrm>
        </p:grpSpPr>
        <p:sp>
          <p:nvSpPr>
            <p:cNvPr id="1134" name="Google Shape;1134;p31"/>
            <p:cNvSpPr/>
            <p:nvPr/>
          </p:nvSpPr>
          <p:spPr>
            <a:xfrm>
              <a:off x="6379162" y="3008023"/>
              <a:ext cx="487193" cy="456745"/>
            </a:xfrm>
            <a:custGeom>
              <a:rect b="b" l="l" r="r" t="t"/>
              <a:pathLst>
                <a:path extrusionOk="0" h="913490" w="974386">
                  <a:moveTo>
                    <a:pt x="963455" y="427077"/>
                  </a:moveTo>
                  <a:cubicBezTo>
                    <a:pt x="952912" y="405461"/>
                    <a:pt x="934282" y="388406"/>
                    <a:pt x="913567" y="376633"/>
                  </a:cubicBezTo>
                  <a:cubicBezTo>
                    <a:pt x="895833" y="366965"/>
                    <a:pt x="875390" y="362775"/>
                    <a:pt x="855318" y="362287"/>
                  </a:cubicBezTo>
                  <a:cubicBezTo>
                    <a:pt x="820844" y="361741"/>
                    <a:pt x="786877" y="370571"/>
                    <a:pt x="756223" y="386145"/>
                  </a:cubicBezTo>
                  <a:cubicBezTo>
                    <a:pt x="720093" y="404876"/>
                    <a:pt x="686593" y="430137"/>
                    <a:pt x="662409" y="463156"/>
                  </a:cubicBezTo>
                  <a:cubicBezTo>
                    <a:pt x="654146" y="474422"/>
                    <a:pt x="645591" y="485532"/>
                    <a:pt x="638517" y="497597"/>
                  </a:cubicBezTo>
                  <a:cubicBezTo>
                    <a:pt x="628461" y="515354"/>
                    <a:pt x="620433" y="534300"/>
                    <a:pt x="614352" y="553771"/>
                  </a:cubicBezTo>
                  <a:cubicBezTo>
                    <a:pt x="610435" y="566831"/>
                    <a:pt x="607960" y="580260"/>
                    <a:pt x="606304" y="593788"/>
                  </a:cubicBezTo>
                  <a:cubicBezTo>
                    <a:pt x="605446" y="600259"/>
                    <a:pt x="604589" y="606730"/>
                    <a:pt x="603498" y="613162"/>
                  </a:cubicBezTo>
                  <a:cubicBezTo>
                    <a:pt x="603361" y="614331"/>
                    <a:pt x="602543" y="615170"/>
                    <a:pt x="601822" y="616047"/>
                  </a:cubicBezTo>
                  <a:cubicBezTo>
                    <a:pt x="600497" y="617626"/>
                    <a:pt x="600672" y="619984"/>
                    <a:pt x="601880" y="621563"/>
                  </a:cubicBezTo>
                  <a:cubicBezTo>
                    <a:pt x="601374" y="623083"/>
                    <a:pt x="600847" y="624604"/>
                    <a:pt x="600360" y="626124"/>
                  </a:cubicBezTo>
                  <a:cubicBezTo>
                    <a:pt x="598860" y="631153"/>
                    <a:pt x="597184" y="636162"/>
                    <a:pt x="595683" y="641210"/>
                  </a:cubicBezTo>
                  <a:cubicBezTo>
                    <a:pt x="595254" y="642789"/>
                    <a:pt x="595761" y="644426"/>
                    <a:pt x="596852" y="645518"/>
                  </a:cubicBezTo>
                  <a:cubicBezTo>
                    <a:pt x="593695" y="644543"/>
                    <a:pt x="590558" y="643510"/>
                    <a:pt x="587459" y="642399"/>
                  </a:cubicBezTo>
                  <a:cubicBezTo>
                    <a:pt x="571538" y="636922"/>
                    <a:pt x="556786" y="628814"/>
                    <a:pt x="541839" y="621212"/>
                  </a:cubicBezTo>
                  <a:cubicBezTo>
                    <a:pt x="527281" y="613454"/>
                    <a:pt x="514264" y="603007"/>
                    <a:pt x="500213" y="594470"/>
                  </a:cubicBezTo>
                  <a:cubicBezTo>
                    <a:pt x="483687" y="583360"/>
                    <a:pt x="468857" y="569910"/>
                    <a:pt x="452604" y="558449"/>
                  </a:cubicBezTo>
                  <a:cubicBezTo>
                    <a:pt x="445141" y="553362"/>
                    <a:pt x="437346" y="548782"/>
                    <a:pt x="429862" y="543733"/>
                  </a:cubicBezTo>
                  <a:cubicBezTo>
                    <a:pt x="429297" y="543344"/>
                    <a:pt x="428732" y="542973"/>
                    <a:pt x="428147" y="542622"/>
                  </a:cubicBezTo>
                  <a:cubicBezTo>
                    <a:pt x="437092" y="541687"/>
                    <a:pt x="445998" y="540498"/>
                    <a:pt x="454807" y="538880"/>
                  </a:cubicBezTo>
                  <a:cubicBezTo>
                    <a:pt x="468935" y="535430"/>
                    <a:pt x="483044" y="531473"/>
                    <a:pt x="496354" y="525528"/>
                  </a:cubicBezTo>
                  <a:cubicBezTo>
                    <a:pt x="510015" y="519544"/>
                    <a:pt x="522526" y="511358"/>
                    <a:pt x="535057" y="503308"/>
                  </a:cubicBezTo>
                  <a:cubicBezTo>
                    <a:pt x="553375" y="491769"/>
                    <a:pt x="571460" y="479665"/>
                    <a:pt x="587225" y="464754"/>
                  </a:cubicBezTo>
                  <a:cubicBezTo>
                    <a:pt x="607941" y="444015"/>
                    <a:pt x="625948" y="419904"/>
                    <a:pt x="638225" y="393181"/>
                  </a:cubicBezTo>
                  <a:cubicBezTo>
                    <a:pt x="645240" y="376769"/>
                    <a:pt x="649196" y="359266"/>
                    <a:pt x="652334" y="341743"/>
                  </a:cubicBezTo>
                  <a:cubicBezTo>
                    <a:pt x="655764" y="324201"/>
                    <a:pt x="657342" y="306230"/>
                    <a:pt x="656387" y="288356"/>
                  </a:cubicBezTo>
                  <a:cubicBezTo>
                    <a:pt x="654497" y="266740"/>
                    <a:pt x="649878" y="245280"/>
                    <a:pt x="643253" y="224619"/>
                  </a:cubicBezTo>
                  <a:cubicBezTo>
                    <a:pt x="638322" y="210936"/>
                    <a:pt x="630936" y="198306"/>
                    <a:pt x="624311" y="185422"/>
                  </a:cubicBezTo>
                  <a:cubicBezTo>
                    <a:pt x="617412" y="172616"/>
                    <a:pt x="610689" y="159537"/>
                    <a:pt x="601432" y="148251"/>
                  </a:cubicBezTo>
                  <a:cubicBezTo>
                    <a:pt x="582256" y="126616"/>
                    <a:pt x="556415" y="110146"/>
                    <a:pt x="527846" y="104532"/>
                  </a:cubicBezTo>
                  <a:cubicBezTo>
                    <a:pt x="489105" y="97008"/>
                    <a:pt x="477490" y="98841"/>
                    <a:pt x="440736" y="110886"/>
                  </a:cubicBezTo>
                  <a:cubicBezTo>
                    <a:pt x="422204" y="113888"/>
                    <a:pt x="405931" y="123400"/>
                    <a:pt x="389406" y="131781"/>
                  </a:cubicBezTo>
                  <a:cubicBezTo>
                    <a:pt x="373231" y="139831"/>
                    <a:pt x="357914" y="150084"/>
                    <a:pt x="345091" y="162870"/>
                  </a:cubicBezTo>
                  <a:cubicBezTo>
                    <a:pt x="337413" y="171115"/>
                    <a:pt x="330806" y="180276"/>
                    <a:pt x="323966" y="189203"/>
                  </a:cubicBezTo>
                  <a:cubicBezTo>
                    <a:pt x="311065" y="204484"/>
                    <a:pt x="303972" y="222884"/>
                    <a:pt x="296527" y="241226"/>
                  </a:cubicBezTo>
                  <a:cubicBezTo>
                    <a:pt x="292377" y="251303"/>
                    <a:pt x="287212" y="260990"/>
                    <a:pt x="284250" y="271515"/>
                  </a:cubicBezTo>
                  <a:cubicBezTo>
                    <a:pt x="281366" y="282002"/>
                    <a:pt x="279904" y="292820"/>
                    <a:pt x="278560" y="303598"/>
                  </a:cubicBezTo>
                  <a:cubicBezTo>
                    <a:pt x="276553" y="320673"/>
                    <a:pt x="273941" y="337748"/>
                    <a:pt x="274156" y="354997"/>
                  </a:cubicBezTo>
                  <a:cubicBezTo>
                    <a:pt x="274682" y="371195"/>
                    <a:pt x="278326" y="387197"/>
                    <a:pt x="282146" y="402927"/>
                  </a:cubicBezTo>
                  <a:cubicBezTo>
                    <a:pt x="281639" y="402342"/>
                    <a:pt x="281113" y="401738"/>
                    <a:pt x="280625" y="401153"/>
                  </a:cubicBezTo>
                  <a:cubicBezTo>
                    <a:pt x="255369" y="366302"/>
                    <a:pt x="239273" y="325702"/>
                    <a:pt x="228126" y="284263"/>
                  </a:cubicBezTo>
                  <a:cubicBezTo>
                    <a:pt x="218869" y="252706"/>
                    <a:pt x="215653" y="219844"/>
                    <a:pt x="208463" y="187839"/>
                  </a:cubicBezTo>
                  <a:cubicBezTo>
                    <a:pt x="204623" y="170647"/>
                    <a:pt x="199030" y="153923"/>
                    <a:pt x="192716" y="137492"/>
                  </a:cubicBezTo>
                  <a:cubicBezTo>
                    <a:pt x="181940" y="108606"/>
                    <a:pt x="164908" y="82604"/>
                    <a:pt x="146160" y="58318"/>
                  </a:cubicBezTo>
                  <a:cubicBezTo>
                    <a:pt x="125094" y="30952"/>
                    <a:pt x="103170" y="12922"/>
                    <a:pt x="68502" y="6373"/>
                  </a:cubicBezTo>
                  <a:cubicBezTo>
                    <a:pt x="52386" y="3410"/>
                    <a:pt x="34866" y="-3685"/>
                    <a:pt x="18769" y="2377"/>
                  </a:cubicBezTo>
                  <a:cubicBezTo>
                    <a:pt x="18126" y="2689"/>
                    <a:pt x="17639" y="3098"/>
                    <a:pt x="17269" y="3644"/>
                  </a:cubicBezTo>
                  <a:cubicBezTo>
                    <a:pt x="17035" y="3683"/>
                    <a:pt x="16801" y="3761"/>
                    <a:pt x="16587" y="3917"/>
                  </a:cubicBezTo>
                  <a:cubicBezTo>
                    <a:pt x="15846" y="4326"/>
                    <a:pt x="15320" y="5009"/>
                    <a:pt x="14950" y="5749"/>
                  </a:cubicBezTo>
                  <a:cubicBezTo>
                    <a:pt x="11754" y="14598"/>
                    <a:pt x="10448" y="24052"/>
                    <a:pt x="7837" y="33096"/>
                  </a:cubicBezTo>
                  <a:cubicBezTo>
                    <a:pt x="5128" y="43485"/>
                    <a:pt x="3004" y="54010"/>
                    <a:pt x="743" y="64516"/>
                  </a:cubicBezTo>
                  <a:cubicBezTo>
                    <a:pt x="61" y="67303"/>
                    <a:pt x="-718" y="70656"/>
                    <a:pt x="1250" y="73092"/>
                  </a:cubicBezTo>
                  <a:cubicBezTo>
                    <a:pt x="5362" y="77186"/>
                    <a:pt x="11617" y="74671"/>
                    <a:pt x="16723" y="74769"/>
                  </a:cubicBezTo>
                  <a:cubicBezTo>
                    <a:pt x="25629" y="74418"/>
                    <a:pt x="34593" y="74496"/>
                    <a:pt x="43421" y="75782"/>
                  </a:cubicBezTo>
                  <a:cubicBezTo>
                    <a:pt x="66300" y="77907"/>
                    <a:pt x="82650" y="96521"/>
                    <a:pt x="95804" y="113693"/>
                  </a:cubicBezTo>
                  <a:cubicBezTo>
                    <a:pt x="102820" y="123653"/>
                    <a:pt x="110303" y="133496"/>
                    <a:pt x="114785" y="144918"/>
                  </a:cubicBezTo>
                  <a:cubicBezTo>
                    <a:pt x="124587" y="170628"/>
                    <a:pt x="126731" y="198228"/>
                    <a:pt x="128972" y="225516"/>
                  </a:cubicBezTo>
                  <a:cubicBezTo>
                    <a:pt x="133240" y="280404"/>
                    <a:pt x="137430" y="336325"/>
                    <a:pt x="156235" y="388484"/>
                  </a:cubicBezTo>
                  <a:cubicBezTo>
                    <a:pt x="162238" y="405519"/>
                    <a:pt x="170286" y="421775"/>
                    <a:pt x="180049" y="436979"/>
                  </a:cubicBezTo>
                  <a:cubicBezTo>
                    <a:pt x="189443" y="452221"/>
                    <a:pt x="199693" y="467249"/>
                    <a:pt x="212906" y="479470"/>
                  </a:cubicBezTo>
                  <a:cubicBezTo>
                    <a:pt x="236213" y="499546"/>
                    <a:pt x="264022" y="514028"/>
                    <a:pt x="292318" y="525762"/>
                  </a:cubicBezTo>
                  <a:cubicBezTo>
                    <a:pt x="305706" y="531590"/>
                    <a:pt x="319328" y="537301"/>
                    <a:pt x="333632" y="540283"/>
                  </a:cubicBezTo>
                  <a:cubicBezTo>
                    <a:pt x="333437" y="541024"/>
                    <a:pt x="333496" y="541843"/>
                    <a:pt x="333885" y="542505"/>
                  </a:cubicBezTo>
                  <a:cubicBezTo>
                    <a:pt x="340121" y="554824"/>
                    <a:pt x="347429" y="566558"/>
                    <a:pt x="355185" y="577960"/>
                  </a:cubicBezTo>
                  <a:cubicBezTo>
                    <a:pt x="378590" y="611700"/>
                    <a:pt x="407744" y="641970"/>
                    <a:pt x="441263" y="665770"/>
                  </a:cubicBezTo>
                  <a:cubicBezTo>
                    <a:pt x="468857" y="686333"/>
                    <a:pt x="498595" y="703836"/>
                    <a:pt x="530750" y="716252"/>
                  </a:cubicBezTo>
                  <a:cubicBezTo>
                    <a:pt x="546652" y="722392"/>
                    <a:pt x="562574" y="728668"/>
                    <a:pt x="578904" y="733600"/>
                  </a:cubicBezTo>
                  <a:cubicBezTo>
                    <a:pt x="578261" y="736095"/>
                    <a:pt x="577560" y="738570"/>
                    <a:pt x="576858" y="741046"/>
                  </a:cubicBezTo>
                  <a:cubicBezTo>
                    <a:pt x="569726" y="770731"/>
                    <a:pt x="549147" y="797785"/>
                    <a:pt x="520285" y="809324"/>
                  </a:cubicBezTo>
                  <a:cubicBezTo>
                    <a:pt x="509002" y="812404"/>
                    <a:pt x="496861" y="812462"/>
                    <a:pt x="485324" y="810669"/>
                  </a:cubicBezTo>
                  <a:cubicBezTo>
                    <a:pt x="463868" y="806089"/>
                    <a:pt x="441516" y="798019"/>
                    <a:pt x="424542" y="783303"/>
                  </a:cubicBezTo>
                  <a:cubicBezTo>
                    <a:pt x="398487" y="761668"/>
                    <a:pt x="375160" y="736874"/>
                    <a:pt x="350313" y="713874"/>
                  </a:cubicBezTo>
                  <a:cubicBezTo>
                    <a:pt x="327747" y="692785"/>
                    <a:pt x="301088" y="675827"/>
                    <a:pt x="271349" y="666978"/>
                  </a:cubicBezTo>
                  <a:cubicBezTo>
                    <a:pt x="248841" y="659825"/>
                    <a:pt x="224287" y="655926"/>
                    <a:pt x="200784" y="659844"/>
                  </a:cubicBezTo>
                  <a:cubicBezTo>
                    <a:pt x="179601" y="664035"/>
                    <a:pt x="160854" y="675476"/>
                    <a:pt x="143218" y="687424"/>
                  </a:cubicBezTo>
                  <a:cubicBezTo>
                    <a:pt x="127978" y="697092"/>
                    <a:pt x="112037" y="705980"/>
                    <a:pt x="98669" y="718260"/>
                  </a:cubicBezTo>
                  <a:cubicBezTo>
                    <a:pt x="91907" y="724478"/>
                    <a:pt x="85359" y="731085"/>
                    <a:pt x="80526" y="738960"/>
                  </a:cubicBezTo>
                  <a:cubicBezTo>
                    <a:pt x="77271" y="743034"/>
                    <a:pt x="76862" y="748491"/>
                    <a:pt x="79473" y="752974"/>
                  </a:cubicBezTo>
                  <a:cubicBezTo>
                    <a:pt x="89704" y="769640"/>
                    <a:pt x="104359" y="783225"/>
                    <a:pt x="117065" y="797980"/>
                  </a:cubicBezTo>
                  <a:cubicBezTo>
                    <a:pt x="123087" y="804802"/>
                    <a:pt x="128797" y="811878"/>
                    <a:pt x="134136" y="819226"/>
                  </a:cubicBezTo>
                  <a:cubicBezTo>
                    <a:pt x="135481" y="821019"/>
                    <a:pt x="136767" y="822890"/>
                    <a:pt x="138151" y="824664"/>
                  </a:cubicBezTo>
                  <a:cubicBezTo>
                    <a:pt x="140567" y="828328"/>
                    <a:pt x="146082" y="827997"/>
                    <a:pt x="148226" y="824255"/>
                  </a:cubicBezTo>
                  <a:cubicBezTo>
                    <a:pt x="150643" y="819967"/>
                    <a:pt x="150779" y="814743"/>
                    <a:pt x="151987" y="810006"/>
                  </a:cubicBezTo>
                  <a:cubicBezTo>
                    <a:pt x="154599" y="798604"/>
                    <a:pt x="158243" y="785934"/>
                    <a:pt x="163504" y="775019"/>
                  </a:cubicBezTo>
                  <a:cubicBezTo>
                    <a:pt x="169896" y="762915"/>
                    <a:pt x="179504" y="752292"/>
                    <a:pt x="191313" y="745275"/>
                  </a:cubicBezTo>
                  <a:cubicBezTo>
                    <a:pt x="201408" y="740812"/>
                    <a:pt x="212867" y="740636"/>
                    <a:pt x="223721" y="741104"/>
                  </a:cubicBezTo>
                  <a:cubicBezTo>
                    <a:pt x="238727" y="741416"/>
                    <a:pt x="250653" y="751629"/>
                    <a:pt x="260300" y="762155"/>
                  </a:cubicBezTo>
                  <a:cubicBezTo>
                    <a:pt x="268796" y="771433"/>
                    <a:pt x="276572" y="780535"/>
                    <a:pt x="284737" y="790651"/>
                  </a:cubicBezTo>
                  <a:cubicBezTo>
                    <a:pt x="300776" y="811410"/>
                    <a:pt x="314476" y="834098"/>
                    <a:pt x="334178" y="851777"/>
                  </a:cubicBezTo>
                  <a:cubicBezTo>
                    <a:pt x="351717" y="869241"/>
                    <a:pt x="371594" y="884249"/>
                    <a:pt x="393791" y="895282"/>
                  </a:cubicBezTo>
                  <a:cubicBezTo>
                    <a:pt x="414759" y="907249"/>
                    <a:pt x="438456" y="913194"/>
                    <a:pt x="462543" y="913487"/>
                  </a:cubicBezTo>
                  <a:cubicBezTo>
                    <a:pt x="498147" y="913759"/>
                    <a:pt x="535213" y="899492"/>
                    <a:pt x="565380" y="881248"/>
                  </a:cubicBezTo>
                  <a:cubicBezTo>
                    <a:pt x="580268" y="871171"/>
                    <a:pt x="592136" y="857468"/>
                    <a:pt x="604453" y="844545"/>
                  </a:cubicBezTo>
                  <a:cubicBezTo>
                    <a:pt x="620686" y="828016"/>
                    <a:pt x="635438" y="809636"/>
                    <a:pt x="643486" y="787650"/>
                  </a:cubicBezTo>
                  <a:cubicBezTo>
                    <a:pt x="648047" y="776228"/>
                    <a:pt x="651788" y="764435"/>
                    <a:pt x="654146" y="752351"/>
                  </a:cubicBezTo>
                  <a:cubicBezTo>
                    <a:pt x="654419" y="750616"/>
                    <a:pt x="655082" y="748374"/>
                    <a:pt x="655374" y="746269"/>
                  </a:cubicBezTo>
                  <a:cubicBezTo>
                    <a:pt x="661064" y="746718"/>
                    <a:pt x="666774" y="747127"/>
                    <a:pt x="672465" y="747458"/>
                  </a:cubicBezTo>
                  <a:cubicBezTo>
                    <a:pt x="721457" y="750518"/>
                    <a:pt x="766980" y="736933"/>
                    <a:pt x="809736" y="713796"/>
                  </a:cubicBezTo>
                  <a:cubicBezTo>
                    <a:pt x="828444" y="705610"/>
                    <a:pt x="846003" y="695299"/>
                    <a:pt x="861495" y="681928"/>
                  </a:cubicBezTo>
                  <a:cubicBezTo>
                    <a:pt x="882659" y="664503"/>
                    <a:pt x="904758" y="647701"/>
                    <a:pt x="921362" y="625617"/>
                  </a:cubicBezTo>
                  <a:cubicBezTo>
                    <a:pt x="945760" y="593807"/>
                    <a:pt x="962637" y="555896"/>
                    <a:pt x="970100" y="516523"/>
                  </a:cubicBezTo>
                  <a:cubicBezTo>
                    <a:pt x="976434" y="486857"/>
                    <a:pt x="976921" y="454930"/>
                    <a:pt x="963455" y="427077"/>
                  </a:cubicBezTo>
                  <a:close/>
                  <a:moveTo>
                    <a:pt x="561112" y="338488"/>
                  </a:moveTo>
                  <a:cubicBezTo>
                    <a:pt x="559105" y="355797"/>
                    <a:pt x="555733" y="373241"/>
                    <a:pt x="548893" y="389341"/>
                  </a:cubicBezTo>
                  <a:cubicBezTo>
                    <a:pt x="540650" y="407313"/>
                    <a:pt x="524417" y="420002"/>
                    <a:pt x="507852" y="430001"/>
                  </a:cubicBezTo>
                  <a:cubicBezTo>
                    <a:pt x="487409" y="442690"/>
                    <a:pt x="464336" y="450740"/>
                    <a:pt x="440464" y="453683"/>
                  </a:cubicBezTo>
                  <a:cubicBezTo>
                    <a:pt x="422145" y="456431"/>
                    <a:pt x="403437" y="458614"/>
                    <a:pt x="384904" y="456119"/>
                  </a:cubicBezTo>
                  <a:cubicBezTo>
                    <a:pt x="372724" y="441228"/>
                    <a:pt x="362415" y="424485"/>
                    <a:pt x="354893" y="406767"/>
                  </a:cubicBezTo>
                  <a:cubicBezTo>
                    <a:pt x="351561" y="397781"/>
                    <a:pt x="349086" y="388484"/>
                    <a:pt x="346728" y="379186"/>
                  </a:cubicBezTo>
                  <a:cubicBezTo>
                    <a:pt x="338660" y="346908"/>
                    <a:pt x="341953" y="312389"/>
                    <a:pt x="351619" y="280813"/>
                  </a:cubicBezTo>
                  <a:cubicBezTo>
                    <a:pt x="356277" y="266916"/>
                    <a:pt x="365689" y="255571"/>
                    <a:pt x="374907" y="244461"/>
                  </a:cubicBezTo>
                  <a:cubicBezTo>
                    <a:pt x="390302" y="224911"/>
                    <a:pt x="412284" y="210702"/>
                    <a:pt x="435709" y="202457"/>
                  </a:cubicBezTo>
                  <a:cubicBezTo>
                    <a:pt x="457204" y="194953"/>
                    <a:pt x="481583" y="197389"/>
                    <a:pt x="501090" y="209221"/>
                  </a:cubicBezTo>
                  <a:cubicBezTo>
                    <a:pt x="513075" y="215711"/>
                    <a:pt x="525313" y="222611"/>
                    <a:pt x="533790" y="233585"/>
                  </a:cubicBezTo>
                  <a:cubicBezTo>
                    <a:pt x="550316" y="252199"/>
                    <a:pt x="556591" y="277207"/>
                    <a:pt x="559339" y="301415"/>
                  </a:cubicBezTo>
                  <a:cubicBezTo>
                    <a:pt x="560430" y="313403"/>
                    <a:pt x="562086" y="326111"/>
                    <a:pt x="561112" y="338488"/>
                  </a:cubicBezTo>
                  <a:close/>
                  <a:moveTo>
                    <a:pt x="874357" y="437446"/>
                  </a:moveTo>
                  <a:cubicBezTo>
                    <a:pt x="902381" y="445945"/>
                    <a:pt x="897996" y="480776"/>
                    <a:pt x="890415" y="502723"/>
                  </a:cubicBezTo>
                  <a:cubicBezTo>
                    <a:pt x="883672" y="522351"/>
                    <a:pt x="871103" y="538022"/>
                    <a:pt x="858981" y="554882"/>
                  </a:cubicBezTo>
                  <a:cubicBezTo>
                    <a:pt x="842280" y="580202"/>
                    <a:pt x="818778" y="598816"/>
                    <a:pt x="795140" y="617255"/>
                  </a:cubicBezTo>
                  <a:cubicBezTo>
                    <a:pt x="767604" y="640859"/>
                    <a:pt x="717501" y="656453"/>
                    <a:pt x="681507" y="657758"/>
                  </a:cubicBezTo>
                  <a:cubicBezTo>
                    <a:pt x="680591" y="657739"/>
                    <a:pt x="679695" y="657739"/>
                    <a:pt x="678798" y="657720"/>
                  </a:cubicBezTo>
                  <a:cubicBezTo>
                    <a:pt x="689828" y="630821"/>
                    <a:pt x="696805" y="602383"/>
                    <a:pt x="709608" y="576245"/>
                  </a:cubicBezTo>
                  <a:cubicBezTo>
                    <a:pt x="715396" y="565174"/>
                    <a:pt x="722217" y="554688"/>
                    <a:pt x="728667" y="543967"/>
                  </a:cubicBezTo>
                  <a:cubicBezTo>
                    <a:pt x="739385" y="526698"/>
                    <a:pt x="749324" y="508961"/>
                    <a:pt x="760179" y="491789"/>
                  </a:cubicBezTo>
                  <a:cubicBezTo>
                    <a:pt x="771852" y="474773"/>
                    <a:pt x="785864" y="459374"/>
                    <a:pt x="801805" y="446276"/>
                  </a:cubicBezTo>
                  <a:cubicBezTo>
                    <a:pt x="822539" y="427525"/>
                    <a:pt x="849432" y="428558"/>
                    <a:pt x="874357" y="43744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5" name="Google Shape;1135;p31"/>
            <p:cNvGrpSpPr/>
            <p:nvPr/>
          </p:nvGrpSpPr>
          <p:grpSpPr>
            <a:xfrm>
              <a:off x="6379162" y="3008023"/>
              <a:ext cx="487193" cy="456745"/>
              <a:chOff x="16549273" y="8092497"/>
              <a:chExt cx="974386" cy="913490"/>
            </a:xfrm>
          </p:grpSpPr>
          <p:sp>
            <p:nvSpPr>
              <p:cNvPr id="1136" name="Google Shape;1136;p31"/>
              <p:cNvSpPr/>
              <p:nvPr/>
            </p:nvSpPr>
            <p:spPr>
              <a:xfrm>
                <a:off x="16549273" y="8092497"/>
                <a:ext cx="974386" cy="913490"/>
              </a:xfrm>
              <a:custGeom>
                <a:rect b="b" l="l" r="r" t="t"/>
                <a:pathLst>
                  <a:path extrusionOk="0" h="913490" w="974386">
                    <a:moveTo>
                      <a:pt x="963455" y="427077"/>
                    </a:moveTo>
                    <a:cubicBezTo>
                      <a:pt x="952912" y="405461"/>
                      <a:pt x="934282" y="388406"/>
                      <a:pt x="913567" y="376633"/>
                    </a:cubicBezTo>
                    <a:cubicBezTo>
                      <a:pt x="895833" y="366965"/>
                      <a:pt x="875390" y="362775"/>
                      <a:pt x="855318" y="362287"/>
                    </a:cubicBezTo>
                    <a:cubicBezTo>
                      <a:pt x="820844" y="361741"/>
                      <a:pt x="786877" y="370571"/>
                      <a:pt x="756223" y="386145"/>
                    </a:cubicBezTo>
                    <a:cubicBezTo>
                      <a:pt x="720093" y="404876"/>
                      <a:pt x="686593" y="430137"/>
                      <a:pt x="662409" y="463156"/>
                    </a:cubicBezTo>
                    <a:cubicBezTo>
                      <a:pt x="654146" y="474422"/>
                      <a:pt x="645591" y="485532"/>
                      <a:pt x="638517" y="497597"/>
                    </a:cubicBezTo>
                    <a:cubicBezTo>
                      <a:pt x="628461" y="515354"/>
                      <a:pt x="620433" y="534300"/>
                      <a:pt x="614352" y="553771"/>
                    </a:cubicBezTo>
                    <a:cubicBezTo>
                      <a:pt x="610435" y="566831"/>
                      <a:pt x="607960" y="580260"/>
                      <a:pt x="606304" y="593788"/>
                    </a:cubicBezTo>
                    <a:cubicBezTo>
                      <a:pt x="605446" y="600259"/>
                      <a:pt x="604589" y="606730"/>
                      <a:pt x="603498" y="613162"/>
                    </a:cubicBezTo>
                    <a:cubicBezTo>
                      <a:pt x="603361" y="614331"/>
                      <a:pt x="602543" y="615170"/>
                      <a:pt x="601822" y="616047"/>
                    </a:cubicBezTo>
                    <a:cubicBezTo>
                      <a:pt x="600497" y="617626"/>
                      <a:pt x="600672" y="619984"/>
                      <a:pt x="601880" y="621563"/>
                    </a:cubicBezTo>
                    <a:cubicBezTo>
                      <a:pt x="601374" y="623083"/>
                      <a:pt x="600847" y="624604"/>
                      <a:pt x="600360" y="626124"/>
                    </a:cubicBezTo>
                    <a:cubicBezTo>
                      <a:pt x="598860" y="631153"/>
                      <a:pt x="597184" y="636162"/>
                      <a:pt x="595683" y="641210"/>
                    </a:cubicBezTo>
                    <a:cubicBezTo>
                      <a:pt x="595254" y="642789"/>
                      <a:pt x="595761" y="644426"/>
                      <a:pt x="596852" y="645518"/>
                    </a:cubicBezTo>
                    <a:cubicBezTo>
                      <a:pt x="593695" y="644543"/>
                      <a:pt x="590558" y="643510"/>
                      <a:pt x="587459" y="642399"/>
                    </a:cubicBezTo>
                    <a:cubicBezTo>
                      <a:pt x="571538" y="636922"/>
                      <a:pt x="556786" y="628814"/>
                      <a:pt x="541839" y="621212"/>
                    </a:cubicBezTo>
                    <a:cubicBezTo>
                      <a:pt x="527281" y="613454"/>
                      <a:pt x="514264" y="603007"/>
                      <a:pt x="500213" y="594470"/>
                    </a:cubicBezTo>
                    <a:cubicBezTo>
                      <a:pt x="483687" y="583360"/>
                      <a:pt x="468857" y="569910"/>
                      <a:pt x="452604" y="558449"/>
                    </a:cubicBezTo>
                    <a:cubicBezTo>
                      <a:pt x="445141" y="553362"/>
                      <a:pt x="437346" y="548782"/>
                      <a:pt x="429862" y="543733"/>
                    </a:cubicBezTo>
                    <a:cubicBezTo>
                      <a:pt x="429297" y="543344"/>
                      <a:pt x="428732" y="542973"/>
                      <a:pt x="428147" y="542622"/>
                    </a:cubicBezTo>
                    <a:cubicBezTo>
                      <a:pt x="437092" y="541687"/>
                      <a:pt x="445998" y="540498"/>
                      <a:pt x="454807" y="538880"/>
                    </a:cubicBezTo>
                    <a:cubicBezTo>
                      <a:pt x="468935" y="535430"/>
                      <a:pt x="483044" y="531473"/>
                      <a:pt x="496354" y="525528"/>
                    </a:cubicBezTo>
                    <a:cubicBezTo>
                      <a:pt x="510015" y="519544"/>
                      <a:pt x="522526" y="511358"/>
                      <a:pt x="535057" y="503308"/>
                    </a:cubicBezTo>
                    <a:cubicBezTo>
                      <a:pt x="553375" y="491769"/>
                      <a:pt x="571460" y="479665"/>
                      <a:pt x="587225" y="464754"/>
                    </a:cubicBezTo>
                    <a:cubicBezTo>
                      <a:pt x="607941" y="444015"/>
                      <a:pt x="625948" y="419904"/>
                      <a:pt x="638225" y="393181"/>
                    </a:cubicBezTo>
                    <a:cubicBezTo>
                      <a:pt x="645240" y="376769"/>
                      <a:pt x="649196" y="359266"/>
                      <a:pt x="652334" y="341743"/>
                    </a:cubicBezTo>
                    <a:cubicBezTo>
                      <a:pt x="655764" y="324201"/>
                      <a:pt x="657342" y="306230"/>
                      <a:pt x="656387" y="288356"/>
                    </a:cubicBezTo>
                    <a:cubicBezTo>
                      <a:pt x="654497" y="266740"/>
                      <a:pt x="649878" y="245280"/>
                      <a:pt x="643253" y="224619"/>
                    </a:cubicBezTo>
                    <a:cubicBezTo>
                      <a:pt x="638322" y="210936"/>
                      <a:pt x="630936" y="198306"/>
                      <a:pt x="624311" y="185422"/>
                    </a:cubicBezTo>
                    <a:cubicBezTo>
                      <a:pt x="617412" y="172616"/>
                      <a:pt x="610689" y="159537"/>
                      <a:pt x="601432" y="148251"/>
                    </a:cubicBezTo>
                    <a:cubicBezTo>
                      <a:pt x="582256" y="126616"/>
                      <a:pt x="556415" y="110146"/>
                      <a:pt x="527846" y="104532"/>
                    </a:cubicBezTo>
                    <a:cubicBezTo>
                      <a:pt x="489105" y="97008"/>
                      <a:pt x="477490" y="98841"/>
                      <a:pt x="440736" y="110886"/>
                    </a:cubicBezTo>
                    <a:cubicBezTo>
                      <a:pt x="422204" y="113888"/>
                      <a:pt x="405931" y="123400"/>
                      <a:pt x="389406" y="131781"/>
                    </a:cubicBezTo>
                    <a:cubicBezTo>
                      <a:pt x="373231" y="139831"/>
                      <a:pt x="357914" y="150084"/>
                      <a:pt x="345091" y="162870"/>
                    </a:cubicBezTo>
                    <a:cubicBezTo>
                      <a:pt x="337413" y="171115"/>
                      <a:pt x="330806" y="180276"/>
                      <a:pt x="323966" y="189203"/>
                    </a:cubicBezTo>
                    <a:cubicBezTo>
                      <a:pt x="311065" y="204484"/>
                      <a:pt x="303972" y="222884"/>
                      <a:pt x="296527" y="241226"/>
                    </a:cubicBezTo>
                    <a:cubicBezTo>
                      <a:pt x="292377" y="251303"/>
                      <a:pt x="287212" y="260990"/>
                      <a:pt x="284250" y="271515"/>
                    </a:cubicBezTo>
                    <a:cubicBezTo>
                      <a:pt x="281366" y="282002"/>
                      <a:pt x="279904" y="292820"/>
                      <a:pt x="278560" y="303598"/>
                    </a:cubicBezTo>
                    <a:cubicBezTo>
                      <a:pt x="276553" y="320673"/>
                      <a:pt x="273941" y="337748"/>
                      <a:pt x="274156" y="354997"/>
                    </a:cubicBezTo>
                    <a:cubicBezTo>
                      <a:pt x="274682" y="371195"/>
                      <a:pt x="278326" y="387197"/>
                      <a:pt x="282146" y="402927"/>
                    </a:cubicBezTo>
                    <a:cubicBezTo>
                      <a:pt x="281639" y="402342"/>
                      <a:pt x="281113" y="401738"/>
                      <a:pt x="280625" y="401153"/>
                    </a:cubicBezTo>
                    <a:cubicBezTo>
                      <a:pt x="255369" y="366302"/>
                      <a:pt x="239273" y="325702"/>
                      <a:pt x="228126" y="284263"/>
                    </a:cubicBezTo>
                    <a:cubicBezTo>
                      <a:pt x="218869" y="252706"/>
                      <a:pt x="215653" y="219844"/>
                      <a:pt x="208463" y="187839"/>
                    </a:cubicBezTo>
                    <a:cubicBezTo>
                      <a:pt x="204623" y="170647"/>
                      <a:pt x="199030" y="153923"/>
                      <a:pt x="192716" y="137492"/>
                    </a:cubicBezTo>
                    <a:cubicBezTo>
                      <a:pt x="181940" y="108606"/>
                      <a:pt x="164908" y="82604"/>
                      <a:pt x="146160" y="58318"/>
                    </a:cubicBezTo>
                    <a:cubicBezTo>
                      <a:pt x="125094" y="30952"/>
                      <a:pt x="103170" y="12922"/>
                      <a:pt x="68502" y="6373"/>
                    </a:cubicBezTo>
                    <a:cubicBezTo>
                      <a:pt x="52386" y="3410"/>
                      <a:pt x="34866" y="-3685"/>
                      <a:pt x="18769" y="2377"/>
                    </a:cubicBezTo>
                    <a:cubicBezTo>
                      <a:pt x="18126" y="2689"/>
                      <a:pt x="17639" y="3098"/>
                      <a:pt x="17269" y="3644"/>
                    </a:cubicBezTo>
                    <a:cubicBezTo>
                      <a:pt x="17035" y="3683"/>
                      <a:pt x="16801" y="3761"/>
                      <a:pt x="16587" y="3917"/>
                    </a:cubicBezTo>
                    <a:cubicBezTo>
                      <a:pt x="15846" y="4326"/>
                      <a:pt x="15320" y="5009"/>
                      <a:pt x="14950" y="5749"/>
                    </a:cubicBezTo>
                    <a:cubicBezTo>
                      <a:pt x="11754" y="14598"/>
                      <a:pt x="10448" y="24052"/>
                      <a:pt x="7837" y="33096"/>
                    </a:cubicBezTo>
                    <a:cubicBezTo>
                      <a:pt x="5128" y="43485"/>
                      <a:pt x="3004" y="54010"/>
                      <a:pt x="743" y="64516"/>
                    </a:cubicBezTo>
                    <a:cubicBezTo>
                      <a:pt x="61" y="67303"/>
                      <a:pt x="-718" y="70656"/>
                      <a:pt x="1250" y="73092"/>
                    </a:cubicBezTo>
                    <a:cubicBezTo>
                      <a:pt x="5362" y="77186"/>
                      <a:pt x="11617" y="74671"/>
                      <a:pt x="16723" y="74769"/>
                    </a:cubicBezTo>
                    <a:cubicBezTo>
                      <a:pt x="25629" y="74418"/>
                      <a:pt x="34593" y="74496"/>
                      <a:pt x="43421" y="75782"/>
                    </a:cubicBezTo>
                    <a:cubicBezTo>
                      <a:pt x="66300" y="77907"/>
                      <a:pt x="82650" y="96521"/>
                      <a:pt x="95804" y="113693"/>
                    </a:cubicBezTo>
                    <a:cubicBezTo>
                      <a:pt x="102820" y="123653"/>
                      <a:pt x="110303" y="133496"/>
                      <a:pt x="114785" y="144918"/>
                    </a:cubicBezTo>
                    <a:cubicBezTo>
                      <a:pt x="124587" y="170628"/>
                      <a:pt x="126731" y="198228"/>
                      <a:pt x="128972" y="225516"/>
                    </a:cubicBezTo>
                    <a:cubicBezTo>
                      <a:pt x="133240" y="280404"/>
                      <a:pt x="137430" y="336325"/>
                      <a:pt x="156235" y="388484"/>
                    </a:cubicBezTo>
                    <a:cubicBezTo>
                      <a:pt x="162238" y="405519"/>
                      <a:pt x="170286" y="421775"/>
                      <a:pt x="180049" y="436979"/>
                    </a:cubicBezTo>
                    <a:cubicBezTo>
                      <a:pt x="189443" y="452221"/>
                      <a:pt x="199693" y="467249"/>
                      <a:pt x="212906" y="479470"/>
                    </a:cubicBezTo>
                    <a:cubicBezTo>
                      <a:pt x="236213" y="499546"/>
                      <a:pt x="264022" y="514028"/>
                      <a:pt x="292318" y="525762"/>
                    </a:cubicBezTo>
                    <a:cubicBezTo>
                      <a:pt x="305706" y="531590"/>
                      <a:pt x="319328" y="537301"/>
                      <a:pt x="333632" y="540283"/>
                    </a:cubicBezTo>
                    <a:cubicBezTo>
                      <a:pt x="333437" y="541024"/>
                      <a:pt x="333496" y="541843"/>
                      <a:pt x="333885" y="542505"/>
                    </a:cubicBezTo>
                    <a:cubicBezTo>
                      <a:pt x="340121" y="554824"/>
                      <a:pt x="347429" y="566558"/>
                      <a:pt x="355185" y="577960"/>
                    </a:cubicBezTo>
                    <a:cubicBezTo>
                      <a:pt x="378590" y="611700"/>
                      <a:pt x="407744" y="641970"/>
                      <a:pt x="441263" y="665770"/>
                    </a:cubicBezTo>
                    <a:cubicBezTo>
                      <a:pt x="468857" y="686333"/>
                      <a:pt x="498595" y="703836"/>
                      <a:pt x="530750" y="716252"/>
                    </a:cubicBezTo>
                    <a:cubicBezTo>
                      <a:pt x="546652" y="722392"/>
                      <a:pt x="562574" y="728668"/>
                      <a:pt x="578904" y="733600"/>
                    </a:cubicBezTo>
                    <a:cubicBezTo>
                      <a:pt x="578261" y="736095"/>
                      <a:pt x="577560" y="738570"/>
                      <a:pt x="576858" y="741046"/>
                    </a:cubicBezTo>
                    <a:cubicBezTo>
                      <a:pt x="569726" y="770731"/>
                      <a:pt x="549147" y="797785"/>
                      <a:pt x="520285" y="809324"/>
                    </a:cubicBezTo>
                    <a:cubicBezTo>
                      <a:pt x="509002" y="812404"/>
                      <a:pt x="496861" y="812462"/>
                      <a:pt x="485324" y="810669"/>
                    </a:cubicBezTo>
                    <a:cubicBezTo>
                      <a:pt x="463868" y="806089"/>
                      <a:pt x="441516" y="798019"/>
                      <a:pt x="424542" y="783303"/>
                    </a:cubicBezTo>
                    <a:cubicBezTo>
                      <a:pt x="398487" y="761668"/>
                      <a:pt x="375160" y="736874"/>
                      <a:pt x="350313" y="713874"/>
                    </a:cubicBezTo>
                    <a:cubicBezTo>
                      <a:pt x="327747" y="692785"/>
                      <a:pt x="301088" y="675827"/>
                      <a:pt x="271349" y="666978"/>
                    </a:cubicBezTo>
                    <a:cubicBezTo>
                      <a:pt x="248841" y="659825"/>
                      <a:pt x="224287" y="655926"/>
                      <a:pt x="200784" y="659844"/>
                    </a:cubicBezTo>
                    <a:cubicBezTo>
                      <a:pt x="179601" y="664035"/>
                      <a:pt x="160854" y="675476"/>
                      <a:pt x="143218" y="687424"/>
                    </a:cubicBezTo>
                    <a:cubicBezTo>
                      <a:pt x="127978" y="697092"/>
                      <a:pt x="112037" y="705980"/>
                      <a:pt x="98669" y="718260"/>
                    </a:cubicBezTo>
                    <a:cubicBezTo>
                      <a:pt x="91907" y="724478"/>
                      <a:pt x="85359" y="731085"/>
                      <a:pt x="80526" y="738960"/>
                    </a:cubicBezTo>
                    <a:cubicBezTo>
                      <a:pt x="77271" y="743034"/>
                      <a:pt x="76862" y="748491"/>
                      <a:pt x="79473" y="752974"/>
                    </a:cubicBezTo>
                    <a:cubicBezTo>
                      <a:pt x="89704" y="769640"/>
                      <a:pt x="104359" y="783225"/>
                      <a:pt x="117065" y="797980"/>
                    </a:cubicBezTo>
                    <a:cubicBezTo>
                      <a:pt x="123087" y="804802"/>
                      <a:pt x="128797" y="811878"/>
                      <a:pt x="134136" y="819226"/>
                    </a:cubicBezTo>
                    <a:cubicBezTo>
                      <a:pt x="135481" y="821019"/>
                      <a:pt x="136767" y="822890"/>
                      <a:pt x="138151" y="824664"/>
                    </a:cubicBezTo>
                    <a:cubicBezTo>
                      <a:pt x="140567" y="828328"/>
                      <a:pt x="146082" y="827997"/>
                      <a:pt x="148226" y="824255"/>
                    </a:cubicBezTo>
                    <a:cubicBezTo>
                      <a:pt x="150643" y="819967"/>
                      <a:pt x="150779" y="814743"/>
                      <a:pt x="151987" y="810006"/>
                    </a:cubicBezTo>
                    <a:cubicBezTo>
                      <a:pt x="154599" y="798604"/>
                      <a:pt x="158243" y="785934"/>
                      <a:pt x="163504" y="775019"/>
                    </a:cubicBezTo>
                    <a:cubicBezTo>
                      <a:pt x="169896" y="762915"/>
                      <a:pt x="179504" y="752292"/>
                      <a:pt x="191313" y="745275"/>
                    </a:cubicBezTo>
                    <a:cubicBezTo>
                      <a:pt x="201408" y="740812"/>
                      <a:pt x="212867" y="740636"/>
                      <a:pt x="223721" y="741104"/>
                    </a:cubicBezTo>
                    <a:cubicBezTo>
                      <a:pt x="238727" y="741416"/>
                      <a:pt x="250653" y="751629"/>
                      <a:pt x="260300" y="762155"/>
                    </a:cubicBezTo>
                    <a:cubicBezTo>
                      <a:pt x="268796" y="771433"/>
                      <a:pt x="276572" y="780535"/>
                      <a:pt x="284737" y="790651"/>
                    </a:cubicBezTo>
                    <a:cubicBezTo>
                      <a:pt x="300776" y="811410"/>
                      <a:pt x="314476" y="834098"/>
                      <a:pt x="334178" y="851777"/>
                    </a:cubicBezTo>
                    <a:cubicBezTo>
                      <a:pt x="351717" y="869241"/>
                      <a:pt x="371594" y="884249"/>
                      <a:pt x="393791" y="895282"/>
                    </a:cubicBezTo>
                    <a:cubicBezTo>
                      <a:pt x="414759" y="907249"/>
                      <a:pt x="438456" y="913194"/>
                      <a:pt x="462543" y="913487"/>
                    </a:cubicBezTo>
                    <a:cubicBezTo>
                      <a:pt x="498147" y="913759"/>
                      <a:pt x="535213" y="899492"/>
                      <a:pt x="565380" y="881248"/>
                    </a:cubicBezTo>
                    <a:cubicBezTo>
                      <a:pt x="580268" y="871171"/>
                      <a:pt x="592136" y="857468"/>
                      <a:pt x="604453" y="844545"/>
                    </a:cubicBezTo>
                    <a:cubicBezTo>
                      <a:pt x="620686" y="828016"/>
                      <a:pt x="635438" y="809636"/>
                      <a:pt x="643486" y="787650"/>
                    </a:cubicBezTo>
                    <a:cubicBezTo>
                      <a:pt x="648047" y="776228"/>
                      <a:pt x="651788" y="764435"/>
                      <a:pt x="654146" y="752351"/>
                    </a:cubicBezTo>
                    <a:cubicBezTo>
                      <a:pt x="654419" y="750616"/>
                      <a:pt x="655082" y="748374"/>
                      <a:pt x="655374" y="746269"/>
                    </a:cubicBezTo>
                    <a:cubicBezTo>
                      <a:pt x="661064" y="746718"/>
                      <a:pt x="666774" y="747127"/>
                      <a:pt x="672465" y="747458"/>
                    </a:cubicBezTo>
                    <a:cubicBezTo>
                      <a:pt x="721457" y="750518"/>
                      <a:pt x="766980" y="736933"/>
                      <a:pt x="809736" y="713796"/>
                    </a:cubicBezTo>
                    <a:cubicBezTo>
                      <a:pt x="828444" y="705610"/>
                      <a:pt x="846003" y="695299"/>
                      <a:pt x="861495" y="681928"/>
                    </a:cubicBezTo>
                    <a:cubicBezTo>
                      <a:pt x="882659" y="664503"/>
                      <a:pt x="904758" y="647701"/>
                      <a:pt x="921362" y="625617"/>
                    </a:cubicBezTo>
                    <a:cubicBezTo>
                      <a:pt x="945760" y="593807"/>
                      <a:pt x="962637" y="555896"/>
                      <a:pt x="970100" y="516523"/>
                    </a:cubicBezTo>
                    <a:cubicBezTo>
                      <a:pt x="976434" y="486857"/>
                      <a:pt x="976921" y="454930"/>
                      <a:pt x="963455" y="427077"/>
                    </a:cubicBezTo>
                    <a:close/>
                    <a:moveTo>
                      <a:pt x="216686" y="470504"/>
                    </a:moveTo>
                    <a:cubicBezTo>
                      <a:pt x="187026" y="438967"/>
                      <a:pt x="166700" y="398931"/>
                      <a:pt x="156002" y="357103"/>
                    </a:cubicBezTo>
                    <a:cubicBezTo>
                      <a:pt x="147408" y="321667"/>
                      <a:pt x="142828" y="286387"/>
                      <a:pt x="140080" y="249880"/>
                    </a:cubicBezTo>
                    <a:cubicBezTo>
                      <a:pt x="136592" y="213275"/>
                      <a:pt x="136475" y="175325"/>
                      <a:pt x="122892" y="140650"/>
                    </a:cubicBezTo>
                    <a:cubicBezTo>
                      <a:pt x="111199" y="115662"/>
                      <a:pt x="91108" y="88861"/>
                      <a:pt x="67683" y="74047"/>
                    </a:cubicBezTo>
                    <a:cubicBezTo>
                      <a:pt x="50028" y="64165"/>
                      <a:pt x="28240" y="65003"/>
                      <a:pt x="8655" y="66465"/>
                    </a:cubicBezTo>
                    <a:cubicBezTo>
                      <a:pt x="11364" y="46058"/>
                      <a:pt x="17015" y="26215"/>
                      <a:pt x="19822" y="5847"/>
                    </a:cubicBezTo>
                    <a:cubicBezTo>
                      <a:pt x="19822" y="5847"/>
                      <a:pt x="19822" y="5847"/>
                      <a:pt x="19802" y="5866"/>
                    </a:cubicBezTo>
                    <a:cubicBezTo>
                      <a:pt x="19822" y="5769"/>
                      <a:pt x="19802" y="5671"/>
                      <a:pt x="19802" y="5574"/>
                    </a:cubicBezTo>
                    <a:cubicBezTo>
                      <a:pt x="32294" y="3176"/>
                      <a:pt x="44493" y="6821"/>
                      <a:pt x="56809" y="9803"/>
                    </a:cubicBezTo>
                    <a:cubicBezTo>
                      <a:pt x="75400" y="14462"/>
                      <a:pt x="94654" y="19296"/>
                      <a:pt x="109894" y="31536"/>
                    </a:cubicBezTo>
                    <a:cubicBezTo>
                      <a:pt x="129479" y="47247"/>
                      <a:pt x="144212" y="68044"/>
                      <a:pt x="158009" y="88841"/>
                    </a:cubicBezTo>
                    <a:cubicBezTo>
                      <a:pt x="170656" y="107456"/>
                      <a:pt x="180478" y="127824"/>
                      <a:pt x="187864" y="149051"/>
                    </a:cubicBezTo>
                    <a:cubicBezTo>
                      <a:pt x="200940" y="183083"/>
                      <a:pt x="205130" y="219376"/>
                      <a:pt x="211873" y="254948"/>
                    </a:cubicBezTo>
                    <a:cubicBezTo>
                      <a:pt x="217524" y="281671"/>
                      <a:pt x="224852" y="308140"/>
                      <a:pt x="234498" y="333713"/>
                    </a:cubicBezTo>
                    <a:cubicBezTo>
                      <a:pt x="245021" y="359325"/>
                      <a:pt x="257084" y="384800"/>
                      <a:pt x="273707" y="407040"/>
                    </a:cubicBezTo>
                    <a:cubicBezTo>
                      <a:pt x="277683" y="411698"/>
                      <a:pt x="281853" y="416259"/>
                      <a:pt x="286218" y="420645"/>
                    </a:cubicBezTo>
                    <a:cubicBezTo>
                      <a:pt x="286901" y="422847"/>
                      <a:pt x="288050" y="424699"/>
                      <a:pt x="290467" y="424777"/>
                    </a:cubicBezTo>
                    <a:cubicBezTo>
                      <a:pt x="303075" y="436706"/>
                      <a:pt x="317282" y="446958"/>
                      <a:pt x="333301" y="453527"/>
                    </a:cubicBezTo>
                    <a:cubicBezTo>
                      <a:pt x="367131" y="465709"/>
                      <a:pt x="403534" y="469432"/>
                      <a:pt x="438983" y="463097"/>
                    </a:cubicBezTo>
                    <a:cubicBezTo>
                      <a:pt x="466246" y="459979"/>
                      <a:pt x="492613" y="450759"/>
                      <a:pt x="515686" y="435829"/>
                    </a:cubicBezTo>
                    <a:cubicBezTo>
                      <a:pt x="532777" y="425167"/>
                      <a:pt x="549030" y="411386"/>
                      <a:pt x="557331" y="392616"/>
                    </a:cubicBezTo>
                    <a:cubicBezTo>
                      <a:pt x="564620" y="375230"/>
                      <a:pt x="568420" y="356401"/>
                      <a:pt x="570252" y="337670"/>
                    </a:cubicBezTo>
                    <a:cubicBezTo>
                      <a:pt x="571070" y="322544"/>
                      <a:pt x="569160" y="307399"/>
                      <a:pt x="567348" y="292391"/>
                    </a:cubicBezTo>
                    <a:cubicBezTo>
                      <a:pt x="563684" y="266058"/>
                      <a:pt x="554213" y="240017"/>
                      <a:pt x="534843" y="221169"/>
                    </a:cubicBezTo>
                    <a:cubicBezTo>
                      <a:pt x="522604" y="209533"/>
                      <a:pt x="507150" y="201600"/>
                      <a:pt x="491872" y="194661"/>
                    </a:cubicBezTo>
                    <a:cubicBezTo>
                      <a:pt x="473261" y="187176"/>
                      <a:pt x="451825" y="187351"/>
                      <a:pt x="432902" y="193725"/>
                    </a:cubicBezTo>
                    <a:cubicBezTo>
                      <a:pt x="404782" y="203295"/>
                      <a:pt x="379857" y="221383"/>
                      <a:pt x="362337" y="245377"/>
                    </a:cubicBezTo>
                    <a:cubicBezTo>
                      <a:pt x="353704" y="255532"/>
                      <a:pt x="346416" y="266916"/>
                      <a:pt x="342304" y="279663"/>
                    </a:cubicBezTo>
                    <a:cubicBezTo>
                      <a:pt x="333164" y="310966"/>
                      <a:pt x="329695" y="344920"/>
                      <a:pt x="336809" y="377003"/>
                    </a:cubicBezTo>
                    <a:cubicBezTo>
                      <a:pt x="339907" y="389614"/>
                      <a:pt x="342967" y="402401"/>
                      <a:pt x="348150" y="414349"/>
                    </a:cubicBezTo>
                    <a:cubicBezTo>
                      <a:pt x="354484" y="428383"/>
                      <a:pt x="362805" y="441403"/>
                      <a:pt x="371516" y="454053"/>
                    </a:cubicBezTo>
                    <a:cubicBezTo>
                      <a:pt x="357543" y="451539"/>
                      <a:pt x="343512" y="448420"/>
                      <a:pt x="330572" y="442417"/>
                    </a:cubicBezTo>
                    <a:cubicBezTo>
                      <a:pt x="317282" y="435673"/>
                      <a:pt x="305277" y="426531"/>
                      <a:pt x="294559" y="416123"/>
                    </a:cubicBezTo>
                    <a:cubicBezTo>
                      <a:pt x="293663" y="411835"/>
                      <a:pt x="292610" y="407702"/>
                      <a:pt x="291578" y="403278"/>
                    </a:cubicBezTo>
                    <a:cubicBezTo>
                      <a:pt x="288693" y="392148"/>
                      <a:pt x="286277" y="380668"/>
                      <a:pt x="284601" y="369207"/>
                    </a:cubicBezTo>
                    <a:cubicBezTo>
                      <a:pt x="281970" y="353867"/>
                      <a:pt x="283510" y="338176"/>
                      <a:pt x="285380" y="322817"/>
                    </a:cubicBezTo>
                    <a:cubicBezTo>
                      <a:pt x="287446" y="306581"/>
                      <a:pt x="288693" y="290266"/>
                      <a:pt x="292844" y="274322"/>
                    </a:cubicBezTo>
                    <a:cubicBezTo>
                      <a:pt x="295748" y="263894"/>
                      <a:pt x="300756" y="254772"/>
                      <a:pt x="304927" y="244559"/>
                    </a:cubicBezTo>
                    <a:cubicBezTo>
                      <a:pt x="311903" y="227660"/>
                      <a:pt x="318295" y="210215"/>
                      <a:pt x="330163" y="195986"/>
                    </a:cubicBezTo>
                    <a:cubicBezTo>
                      <a:pt x="341427" y="180841"/>
                      <a:pt x="352827" y="165462"/>
                      <a:pt x="368690" y="154762"/>
                    </a:cubicBezTo>
                    <a:cubicBezTo>
                      <a:pt x="386483" y="142307"/>
                      <a:pt x="406847" y="132541"/>
                      <a:pt x="426725" y="123868"/>
                    </a:cubicBezTo>
                    <a:cubicBezTo>
                      <a:pt x="431577" y="122113"/>
                      <a:pt x="437560" y="120866"/>
                      <a:pt x="442705" y="119735"/>
                    </a:cubicBezTo>
                    <a:cubicBezTo>
                      <a:pt x="452390" y="117357"/>
                      <a:pt x="461647" y="113576"/>
                      <a:pt x="471332" y="111237"/>
                    </a:cubicBezTo>
                    <a:cubicBezTo>
                      <a:pt x="496101" y="105604"/>
                      <a:pt x="534024" y="112582"/>
                      <a:pt x="556513" y="124179"/>
                    </a:cubicBezTo>
                    <a:cubicBezTo>
                      <a:pt x="570154" y="131723"/>
                      <a:pt x="582977" y="141429"/>
                      <a:pt x="593462" y="152988"/>
                    </a:cubicBezTo>
                    <a:cubicBezTo>
                      <a:pt x="608292" y="171466"/>
                      <a:pt x="617841" y="193452"/>
                      <a:pt x="628910" y="214289"/>
                    </a:cubicBezTo>
                    <a:cubicBezTo>
                      <a:pt x="639258" y="235866"/>
                      <a:pt x="643350" y="259918"/>
                      <a:pt x="646760" y="283425"/>
                    </a:cubicBezTo>
                    <a:cubicBezTo>
                      <a:pt x="649352" y="315703"/>
                      <a:pt x="643292" y="348273"/>
                      <a:pt x="633762" y="379030"/>
                    </a:cubicBezTo>
                    <a:cubicBezTo>
                      <a:pt x="622362" y="411250"/>
                      <a:pt x="596482" y="445516"/>
                      <a:pt x="570271" y="467346"/>
                    </a:cubicBezTo>
                    <a:cubicBezTo>
                      <a:pt x="558598" y="477228"/>
                      <a:pt x="545736" y="485532"/>
                      <a:pt x="532855" y="493757"/>
                    </a:cubicBezTo>
                    <a:cubicBezTo>
                      <a:pt x="520616" y="501515"/>
                      <a:pt x="508573" y="509740"/>
                      <a:pt x="495399" y="515822"/>
                    </a:cubicBezTo>
                    <a:cubicBezTo>
                      <a:pt x="482966" y="521747"/>
                      <a:pt x="470163" y="525392"/>
                      <a:pt x="456463" y="529037"/>
                    </a:cubicBezTo>
                    <a:cubicBezTo>
                      <a:pt x="441594" y="532740"/>
                      <a:pt x="426218" y="533266"/>
                      <a:pt x="411018" y="534787"/>
                    </a:cubicBezTo>
                    <a:cubicBezTo>
                      <a:pt x="395642" y="536561"/>
                      <a:pt x="380188" y="536385"/>
                      <a:pt x="364812" y="534689"/>
                    </a:cubicBezTo>
                    <a:cubicBezTo>
                      <a:pt x="345714" y="533481"/>
                      <a:pt x="326538" y="530830"/>
                      <a:pt x="308980" y="522838"/>
                    </a:cubicBezTo>
                    <a:cubicBezTo>
                      <a:pt x="276455" y="509565"/>
                      <a:pt x="243073" y="494478"/>
                      <a:pt x="216686" y="470504"/>
                    </a:cubicBezTo>
                    <a:close/>
                    <a:moveTo>
                      <a:pt x="384904" y="456119"/>
                    </a:moveTo>
                    <a:cubicBezTo>
                      <a:pt x="372724" y="441228"/>
                      <a:pt x="362415" y="424485"/>
                      <a:pt x="354893" y="406767"/>
                    </a:cubicBezTo>
                    <a:cubicBezTo>
                      <a:pt x="351561" y="397781"/>
                      <a:pt x="349086" y="388484"/>
                      <a:pt x="346728" y="379186"/>
                    </a:cubicBezTo>
                    <a:cubicBezTo>
                      <a:pt x="338660" y="346908"/>
                      <a:pt x="341953" y="312389"/>
                      <a:pt x="351619" y="280813"/>
                    </a:cubicBezTo>
                    <a:cubicBezTo>
                      <a:pt x="356277" y="266916"/>
                      <a:pt x="365689" y="255571"/>
                      <a:pt x="374907" y="244461"/>
                    </a:cubicBezTo>
                    <a:cubicBezTo>
                      <a:pt x="390302" y="224911"/>
                      <a:pt x="412284" y="210702"/>
                      <a:pt x="435709" y="202457"/>
                    </a:cubicBezTo>
                    <a:cubicBezTo>
                      <a:pt x="457204" y="194953"/>
                      <a:pt x="481583" y="197389"/>
                      <a:pt x="501090" y="209221"/>
                    </a:cubicBezTo>
                    <a:cubicBezTo>
                      <a:pt x="513075" y="215711"/>
                      <a:pt x="525313" y="222611"/>
                      <a:pt x="533790" y="233585"/>
                    </a:cubicBezTo>
                    <a:cubicBezTo>
                      <a:pt x="550316" y="252199"/>
                      <a:pt x="556591" y="277207"/>
                      <a:pt x="559339" y="301415"/>
                    </a:cubicBezTo>
                    <a:cubicBezTo>
                      <a:pt x="560430" y="313403"/>
                      <a:pt x="562086" y="326111"/>
                      <a:pt x="561112" y="338488"/>
                    </a:cubicBezTo>
                    <a:cubicBezTo>
                      <a:pt x="559105" y="355797"/>
                      <a:pt x="555733" y="373241"/>
                      <a:pt x="548893" y="389341"/>
                    </a:cubicBezTo>
                    <a:cubicBezTo>
                      <a:pt x="540650" y="407313"/>
                      <a:pt x="524417" y="420002"/>
                      <a:pt x="507852" y="430001"/>
                    </a:cubicBezTo>
                    <a:cubicBezTo>
                      <a:pt x="487409" y="442690"/>
                      <a:pt x="464336" y="450740"/>
                      <a:pt x="440464" y="453683"/>
                    </a:cubicBezTo>
                    <a:cubicBezTo>
                      <a:pt x="422145" y="456431"/>
                      <a:pt x="403437" y="458614"/>
                      <a:pt x="384904" y="456119"/>
                    </a:cubicBezTo>
                    <a:close/>
                    <a:moveTo>
                      <a:pt x="622868" y="808272"/>
                    </a:moveTo>
                    <a:cubicBezTo>
                      <a:pt x="613651" y="822150"/>
                      <a:pt x="601861" y="833981"/>
                      <a:pt x="590480" y="846046"/>
                    </a:cubicBezTo>
                    <a:cubicBezTo>
                      <a:pt x="580892" y="856143"/>
                      <a:pt x="571226" y="866317"/>
                      <a:pt x="559611" y="874114"/>
                    </a:cubicBezTo>
                    <a:cubicBezTo>
                      <a:pt x="537142" y="887660"/>
                      <a:pt x="511964" y="897523"/>
                      <a:pt x="486123" y="902415"/>
                    </a:cubicBezTo>
                    <a:cubicBezTo>
                      <a:pt x="464336" y="906392"/>
                      <a:pt x="441399" y="904209"/>
                      <a:pt x="420118" y="897250"/>
                    </a:cubicBezTo>
                    <a:cubicBezTo>
                      <a:pt x="395077" y="887232"/>
                      <a:pt x="371458" y="873529"/>
                      <a:pt x="351366" y="855344"/>
                    </a:cubicBezTo>
                    <a:cubicBezTo>
                      <a:pt x="335971" y="841407"/>
                      <a:pt x="320634" y="825755"/>
                      <a:pt x="308980" y="808311"/>
                    </a:cubicBezTo>
                    <a:cubicBezTo>
                      <a:pt x="293215" y="785720"/>
                      <a:pt x="276046" y="763597"/>
                      <a:pt x="255642" y="745002"/>
                    </a:cubicBezTo>
                    <a:cubicBezTo>
                      <a:pt x="239370" y="729974"/>
                      <a:pt x="215537" y="729565"/>
                      <a:pt x="195035" y="734204"/>
                    </a:cubicBezTo>
                    <a:cubicBezTo>
                      <a:pt x="183226" y="737206"/>
                      <a:pt x="173872" y="746152"/>
                      <a:pt x="166018" y="755060"/>
                    </a:cubicBezTo>
                    <a:cubicBezTo>
                      <a:pt x="151792" y="771530"/>
                      <a:pt x="146141" y="793361"/>
                      <a:pt x="141854" y="814256"/>
                    </a:cubicBezTo>
                    <a:cubicBezTo>
                      <a:pt x="125679" y="790437"/>
                      <a:pt x="102196" y="772095"/>
                      <a:pt x="87132" y="747614"/>
                    </a:cubicBezTo>
                    <a:lnTo>
                      <a:pt x="86937" y="746990"/>
                    </a:lnTo>
                    <a:cubicBezTo>
                      <a:pt x="86918" y="746698"/>
                      <a:pt x="86840" y="746367"/>
                      <a:pt x="86937" y="746074"/>
                    </a:cubicBezTo>
                    <a:cubicBezTo>
                      <a:pt x="88983" y="742507"/>
                      <a:pt x="91361" y="739135"/>
                      <a:pt x="94011" y="735978"/>
                    </a:cubicBezTo>
                    <a:cubicBezTo>
                      <a:pt x="102138" y="726505"/>
                      <a:pt x="112700" y="717929"/>
                      <a:pt x="123204" y="710853"/>
                    </a:cubicBezTo>
                    <a:cubicBezTo>
                      <a:pt x="176269" y="677659"/>
                      <a:pt x="196945" y="655381"/>
                      <a:pt x="263437" y="674073"/>
                    </a:cubicBezTo>
                    <a:cubicBezTo>
                      <a:pt x="289921" y="681382"/>
                      <a:pt x="314008" y="694558"/>
                      <a:pt x="334977" y="712452"/>
                    </a:cubicBezTo>
                    <a:cubicBezTo>
                      <a:pt x="366235" y="739506"/>
                      <a:pt x="393440" y="771218"/>
                      <a:pt x="426452" y="796206"/>
                    </a:cubicBezTo>
                    <a:cubicBezTo>
                      <a:pt x="439022" y="805660"/>
                      <a:pt x="453754" y="811546"/>
                      <a:pt x="468799" y="815776"/>
                    </a:cubicBezTo>
                    <a:cubicBezTo>
                      <a:pt x="483317" y="820668"/>
                      <a:pt x="498771" y="822033"/>
                      <a:pt x="513932" y="819947"/>
                    </a:cubicBezTo>
                    <a:cubicBezTo>
                      <a:pt x="542813" y="814860"/>
                      <a:pt x="568147" y="787845"/>
                      <a:pt x="578826" y="761434"/>
                    </a:cubicBezTo>
                    <a:cubicBezTo>
                      <a:pt x="581827" y="753033"/>
                      <a:pt x="584263" y="744379"/>
                      <a:pt x="585959" y="735607"/>
                    </a:cubicBezTo>
                    <a:cubicBezTo>
                      <a:pt x="587245" y="735958"/>
                      <a:pt x="588531" y="736329"/>
                      <a:pt x="589837" y="736660"/>
                    </a:cubicBezTo>
                    <a:cubicBezTo>
                      <a:pt x="608350" y="741085"/>
                      <a:pt x="627234" y="743716"/>
                      <a:pt x="646176" y="745470"/>
                    </a:cubicBezTo>
                    <a:cubicBezTo>
                      <a:pt x="642122" y="767476"/>
                      <a:pt x="634853" y="789287"/>
                      <a:pt x="622868" y="808272"/>
                    </a:cubicBezTo>
                    <a:close/>
                    <a:moveTo>
                      <a:pt x="962753" y="505530"/>
                    </a:moveTo>
                    <a:cubicBezTo>
                      <a:pt x="959772" y="526035"/>
                      <a:pt x="954042" y="546287"/>
                      <a:pt x="945526" y="565310"/>
                    </a:cubicBezTo>
                    <a:cubicBezTo>
                      <a:pt x="928942" y="607977"/>
                      <a:pt x="899984" y="640762"/>
                      <a:pt x="863873" y="668147"/>
                    </a:cubicBezTo>
                    <a:cubicBezTo>
                      <a:pt x="852804" y="677191"/>
                      <a:pt x="841871" y="686625"/>
                      <a:pt x="829438" y="693798"/>
                    </a:cubicBezTo>
                    <a:cubicBezTo>
                      <a:pt x="816830" y="700932"/>
                      <a:pt x="803578" y="706390"/>
                      <a:pt x="790521" y="713153"/>
                    </a:cubicBezTo>
                    <a:cubicBezTo>
                      <a:pt x="738508" y="740110"/>
                      <a:pt x="687665" y="742527"/>
                      <a:pt x="630566" y="734769"/>
                    </a:cubicBezTo>
                    <a:cubicBezTo>
                      <a:pt x="615639" y="733366"/>
                      <a:pt x="601081" y="730423"/>
                      <a:pt x="586758" y="726505"/>
                    </a:cubicBezTo>
                    <a:cubicBezTo>
                      <a:pt x="586134" y="725452"/>
                      <a:pt x="584965" y="724712"/>
                      <a:pt x="583737" y="724712"/>
                    </a:cubicBezTo>
                    <a:cubicBezTo>
                      <a:pt x="583114" y="724712"/>
                      <a:pt x="582568" y="724887"/>
                      <a:pt x="582081" y="725160"/>
                    </a:cubicBezTo>
                    <a:cubicBezTo>
                      <a:pt x="565497" y="720346"/>
                      <a:pt x="549205" y="714264"/>
                      <a:pt x="533069" y="707735"/>
                    </a:cubicBezTo>
                    <a:cubicBezTo>
                      <a:pt x="505416" y="696800"/>
                      <a:pt x="479088" y="682766"/>
                      <a:pt x="455060" y="665185"/>
                    </a:cubicBezTo>
                    <a:cubicBezTo>
                      <a:pt x="427991" y="647525"/>
                      <a:pt x="404294" y="625403"/>
                      <a:pt x="382819" y="601311"/>
                    </a:cubicBezTo>
                    <a:cubicBezTo>
                      <a:pt x="366254" y="582970"/>
                      <a:pt x="353217" y="562153"/>
                      <a:pt x="339829" y="541394"/>
                    </a:cubicBezTo>
                    <a:cubicBezTo>
                      <a:pt x="341213" y="541609"/>
                      <a:pt x="342616" y="541784"/>
                      <a:pt x="344019" y="541940"/>
                    </a:cubicBezTo>
                    <a:cubicBezTo>
                      <a:pt x="358888" y="543441"/>
                      <a:pt x="373777" y="545098"/>
                      <a:pt x="388724" y="545332"/>
                    </a:cubicBezTo>
                    <a:cubicBezTo>
                      <a:pt x="400358" y="544805"/>
                      <a:pt x="412051" y="544143"/>
                      <a:pt x="423685" y="543051"/>
                    </a:cubicBezTo>
                    <a:cubicBezTo>
                      <a:pt x="423587" y="543421"/>
                      <a:pt x="423607" y="543831"/>
                      <a:pt x="423782" y="544240"/>
                    </a:cubicBezTo>
                    <a:lnTo>
                      <a:pt x="423763" y="544240"/>
                    </a:lnTo>
                    <a:cubicBezTo>
                      <a:pt x="425614" y="548197"/>
                      <a:pt x="429531" y="550731"/>
                      <a:pt x="432805" y="553460"/>
                    </a:cubicBezTo>
                    <a:cubicBezTo>
                      <a:pt x="439626" y="558566"/>
                      <a:pt x="446739" y="563264"/>
                      <a:pt x="453403" y="568605"/>
                    </a:cubicBezTo>
                    <a:cubicBezTo>
                      <a:pt x="468370" y="580728"/>
                      <a:pt x="482869" y="593495"/>
                      <a:pt x="498966" y="604098"/>
                    </a:cubicBezTo>
                    <a:cubicBezTo>
                      <a:pt x="515277" y="614682"/>
                      <a:pt x="530692" y="626631"/>
                      <a:pt x="548464" y="634778"/>
                    </a:cubicBezTo>
                    <a:cubicBezTo>
                      <a:pt x="585101" y="654932"/>
                      <a:pt x="626435" y="665146"/>
                      <a:pt x="668119" y="666569"/>
                    </a:cubicBezTo>
                    <a:cubicBezTo>
                      <a:pt x="668548" y="667075"/>
                      <a:pt x="669113" y="667504"/>
                      <a:pt x="669775" y="667797"/>
                    </a:cubicBezTo>
                    <a:cubicBezTo>
                      <a:pt x="671451" y="668518"/>
                      <a:pt x="673478" y="668089"/>
                      <a:pt x="674764" y="666803"/>
                    </a:cubicBezTo>
                    <a:cubicBezTo>
                      <a:pt x="711635" y="668011"/>
                      <a:pt x="766980" y="651092"/>
                      <a:pt x="796017" y="628151"/>
                    </a:cubicBezTo>
                    <a:cubicBezTo>
                      <a:pt x="812133" y="615170"/>
                      <a:pt x="828873" y="602812"/>
                      <a:pt x="843567" y="588174"/>
                    </a:cubicBezTo>
                    <a:cubicBezTo>
                      <a:pt x="854187" y="577376"/>
                      <a:pt x="862918" y="564940"/>
                      <a:pt x="871804" y="552738"/>
                    </a:cubicBezTo>
                    <a:cubicBezTo>
                      <a:pt x="880730" y="540303"/>
                      <a:pt x="889889" y="527789"/>
                      <a:pt x="895891" y="513619"/>
                    </a:cubicBezTo>
                    <a:cubicBezTo>
                      <a:pt x="907408" y="486721"/>
                      <a:pt x="913820" y="443099"/>
                      <a:pt x="880145" y="429981"/>
                    </a:cubicBezTo>
                    <a:cubicBezTo>
                      <a:pt x="850348" y="418520"/>
                      <a:pt x="819012" y="417877"/>
                      <a:pt x="794341" y="440565"/>
                    </a:cubicBezTo>
                    <a:cubicBezTo>
                      <a:pt x="778556" y="453780"/>
                      <a:pt x="764603" y="469159"/>
                      <a:pt x="752929" y="486136"/>
                    </a:cubicBezTo>
                    <a:cubicBezTo>
                      <a:pt x="741958" y="503172"/>
                      <a:pt x="732156" y="520948"/>
                      <a:pt x="721457" y="538159"/>
                    </a:cubicBezTo>
                    <a:cubicBezTo>
                      <a:pt x="713525" y="551355"/>
                      <a:pt x="704892" y="564199"/>
                      <a:pt x="698481" y="578233"/>
                    </a:cubicBezTo>
                    <a:cubicBezTo>
                      <a:pt x="686925" y="604098"/>
                      <a:pt x="679890" y="631172"/>
                      <a:pt x="669035" y="657505"/>
                    </a:cubicBezTo>
                    <a:cubicBezTo>
                      <a:pt x="646000" y="656628"/>
                      <a:pt x="623044" y="653217"/>
                      <a:pt x="600906" y="646765"/>
                    </a:cubicBezTo>
                    <a:cubicBezTo>
                      <a:pt x="604998" y="645869"/>
                      <a:pt x="605174" y="639105"/>
                      <a:pt x="606343" y="635538"/>
                    </a:cubicBezTo>
                    <a:cubicBezTo>
                      <a:pt x="606713" y="634310"/>
                      <a:pt x="608428" y="627820"/>
                      <a:pt x="610007" y="620393"/>
                    </a:cubicBezTo>
                    <a:cubicBezTo>
                      <a:pt x="610689" y="619516"/>
                      <a:pt x="611234" y="618561"/>
                      <a:pt x="611605" y="617665"/>
                    </a:cubicBezTo>
                    <a:cubicBezTo>
                      <a:pt x="615833" y="598797"/>
                      <a:pt x="616223" y="579110"/>
                      <a:pt x="621875" y="560477"/>
                    </a:cubicBezTo>
                    <a:cubicBezTo>
                      <a:pt x="630839" y="528978"/>
                      <a:pt x="645728" y="499312"/>
                      <a:pt x="665995" y="473584"/>
                    </a:cubicBezTo>
                    <a:cubicBezTo>
                      <a:pt x="710816" y="410353"/>
                      <a:pt x="800713" y="358818"/>
                      <a:pt x="879619" y="374216"/>
                    </a:cubicBezTo>
                    <a:cubicBezTo>
                      <a:pt x="912553" y="380707"/>
                      <a:pt x="942740" y="403726"/>
                      <a:pt x="956732" y="434406"/>
                    </a:cubicBezTo>
                    <a:cubicBezTo>
                      <a:pt x="966300" y="456801"/>
                      <a:pt x="967197" y="481770"/>
                      <a:pt x="962753" y="505530"/>
                    </a:cubicBezTo>
                    <a:close/>
                    <a:moveTo>
                      <a:pt x="678798" y="657720"/>
                    </a:moveTo>
                    <a:cubicBezTo>
                      <a:pt x="689828" y="630821"/>
                      <a:pt x="696805" y="602383"/>
                      <a:pt x="709608" y="576245"/>
                    </a:cubicBezTo>
                    <a:cubicBezTo>
                      <a:pt x="715396" y="565174"/>
                      <a:pt x="722217" y="554688"/>
                      <a:pt x="728667" y="543967"/>
                    </a:cubicBezTo>
                    <a:cubicBezTo>
                      <a:pt x="739385" y="526698"/>
                      <a:pt x="749324" y="508961"/>
                      <a:pt x="760179" y="491789"/>
                    </a:cubicBezTo>
                    <a:cubicBezTo>
                      <a:pt x="771852" y="474773"/>
                      <a:pt x="785864" y="459374"/>
                      <a:pt x="801805" y="446276"/>
                    </a:cubicBezTo>
                    <a:cubicBezTo>
                      <a:pt x="822539" y="427525"/>
                      <a:pt x="849432" y="428558"/>
                      <a:pt x="874357" y="437446"/>
                    </a:cubicBezTo>
                    <a:cubicBezTo>
                      <a:pt x="902381" y="445945"/>
                      <a:pt x="897996" y="480776"/>
                      <a:pt x="890415" y="502723"/>
                    </a:cubicBezTo>
                    <a:cubicBezTo>
                      <a:pt x="883672" y="522351"/>
                      <a:pt x="871103" y="538022"/>
                      <a:pt x="858981" y="554882"/>
                    </a:cubicBezTo>
                    <a:cubicBezTo>
                      <a:pt x="842280" y="580202"/>
                      <a:pt x="818778" y="598816"/>
                      <a:pt x="795140" y="617255"/>
                    </a:cubicBezTo>
                    <a:cubicBezTo>
                      <a:pt x="767604" y="640859"/>
                      <a:pt x="717501" y="656453"/>
                      <a:pt x="681507" y="657758"/>
                    </a:cubicBezTo>
                    <a:cubicBezTo>
                      <a:pt x="680591" y="657739"/>
                      <a:pt x="679695" y="657739"/>
                      <a:pt x="678798" y="6577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31"/>
              <p:cNvSpPr/>
              <p:nvPr/>
            </p:nvSpPr>
            <p:spPr>
              <a:xfrm>
                <a:off x="16557948" y="8097258"/>
                <a:ext cx="638745" cy="531339"/>
              </a:xfrm>
              <a:custGeom>
                <a:rect b="b" l="l" r="r" t="t"/>
                <a:pathLst>
                  <a:path extrusionOk="0" h="531339" w="638745">
                    <a:moveTo>
                      <a:pt x="638144" y="278703"/>
                    </a:moveTo>
                    <a:cubicBezTo>
                      <a:pt x="640736" y="310981"/>
                      <a:pt x="634675" y="343551"/>
                      <a:pt x="625126" y="374309"/>
                    </a:cubicBezTo>
                    <a:cubicBezTo>
                      <a:pt x="613726" y="406528"/>
                      <a:pt x="587847" y="440794"/>
                      <a:pt x="561616" y="462625"/>
                    </a:cubicBezTo>
                    <a:cubicBezTo>
                      <a:pt x="549943" y="472507"/>
                      <a:pt x="537081" y="480810"/>
                      <a:pt x="524200" y="489036"/>
                    </a:cubicBezTo>
                    <a:cubicBezTo>
                      <a:pt x="511961" y="496793"/>
                      <a:pt x="499918" y="505019"/>
                      <a:pt x="486744" y="511120"/>
                    </a:cubicBezTo>
                    <a:cubicBezTo>
                      <a:pt x="474311" y="517045"/>
                      <a:pt x="461508" y="520690"/>
                      <a:pt x="447808" y="524335"/>
                    </a:cubicBezTo>
                    <a:cubicBezTo>
                      <a:pt x="432939" y="528019"/>
                      <a:pt x="417543" y="528545"/>
                      <a:pt x="402382" y="530085"/>
                    </a:cubicBezTo>
                    <a:cubicBezTo>
                      <a:pt x="387006" y="531859"/>
                      <a:pt x="371553" y="531683"/>
                      <a:pt x="356157" y="529987"/>
                    </a:cubicBezTo>
                    <a:cubicBezTo>
                      <a:pt x="337059" y="528779"/>
                      <a:pt x="317883" y="526128"/>
                      <a:pt x="300325" y="518137"/>
                    </a:cubicBezTo>
                    <a:cubicBezTo>
                      <a:pt x="267761" y="504804"/>
                      <a:pt x="234379" y="489738"/>
                      <a:pt x="207992" y="465763"/>
                    </a:cubicBezTo>
                    <a:cubicBezTo>
                      <a:pt x="178332" y="434226"/>
                      <a:pt x="158006" y="394190"/>
                      <a:pt x="147327" y="352362"/>
                    </a:cubicBezTo>
                    <a:cubicBezTo>
                      <a:pt x="138733" y="316926"/>
                      <a:pt x="134153" y="281647"/>
                      <a:pt x="131406" y="245120"/>
                    </a:cubicBezTo>
                    <a:cubicBezTo>
                      <a:pt x="127917" y="208515"/>
                      <a:pt x="127800" y="170565"/>
                      <a:pt x="114217" y="135889"/>
                    </a:cubicBezTo>
                    <a:cubicBezTo>
                      <a:pt x="102525" y="110901"/>
                      <a:pt x="82433" y="84101"/>
                      <a:pt x="59028" y="69287"/>
                    </a:cubicBezTo>
                    <a:cubicBezTo>
                      <a:pt x="41372" y="59405"/>
                      <a:pt x="19585" y="60243"/>
                      <a:pt x="0" y="61705"/>
                    </a:cubicBezTo>
                    <a:cubicBezTo>
                      <a:pt x="2689" y="41297"/>
                      <a:pt x="8360" y="21455"/>
                      <a:pt x="11147" y="1086"/>
                    </a:cubicBezTo>
                    <a:cubicBezTo>
                      <a:pt x="11147" y="1086"/>
                      <a:pt x="11147" y="1086"/>
                      <a:pt x="11127" y="1086"/>
                    </a:cubicBezTo>
                    <a:cubicBezTo>
                      <a:pt x="11147" y="989"/>
                      <a:pt x="11147" y="872"/>
                      <a:pt x="11147" y="774"/>
                    </a:cubicBezTo>
                    <a:cubicBezTo>
                      <a:pt x="23639" y="-1623"/>
                      <a:pt x="35838" y="2041"/>
                      <a:pt x="48154" y="5024"/>
                    </a:cubicBezTo>
                    <a:cubicBezTo>
                      <a:pt x="66745" y="9682"/>
                      <a:pt x="85999" y="14516"/>
                      <a:pt x="101239" y="26757"/>
                    </a:cubicBezTo>
                    <a:cubicBezTo>
                      <a:pt x="120824" y="42467"/>
                      <a:pt x="135556" y="63264"/>
                      <a:pt x="149354" y="84062"/>
                    </a:cubicBezTo>
                    <a:cubicBezTo>
                      <a:pt x="162001" y="102676"/>
                      <a:pt x="171823" y="123064"/>
                      <a:pt x="179209" y="144290"/>
                    </a:cubicBezTo>
                    <a:cubicBezTo>
                      <a:pt x="192285" y="178303"/>
                      <a:pt x="196456" y="214615"/>
                      <a:pt x="203218" y="250187"/>
                    </a:cubicBezTo>
                    <a:cubicBezTo>
                      <a:pt x="208869" y="276910"/>
                      <a:pt x="216197" y="303399"/>
                      <a:pt x="225823" y="328952"/>
                    </a:cubicBezTo>
                    <a:cubicBezTo>
                      <a:pt x="236327" y="354564"/>
                      <a:pt x="248410" y="380040"/>
                      <a:pt x="265033" y="402279"/>
                    </a:cubicBezTo>
                    <a:cubicBezTo>
                      <a:pt x="269008" y="406938"/>
                      <a:pt x="273179" y="411499"/>
                      <a:pt x="277544" y="415884"/>
                    </a:cubicBezTo>
                    <a:cubicBezTo>
                      <a:pt x="278206" y="418087"/>
                      <a:pt x="279376" y="419939"/>
                      <a:pt x="281792" y="420017"/>
                    </a:cubicBezTo>
                    <a:cubicBezTo>
                      <a:pt x="294401" y="431945"/>
                      <a:pt x="308607" y="442198"/>
                      <a:pt x="324646" y="448766"/>
                    </a:cubicBezTo>
                    <a:cubicBezTo>
                      <a:pt x="358476" y="460949"/>
                      <a:pt x="394879" y="464671"/>
                      <a:pt x="430327" y="458337"/>
                    </a:cubicBezTo>
                    <a:cubicBezTo>
                      <a:pt x="457591" y="455218"/>
                      <a:pt x="483938" y="445999"/>
                      <a:pt x="507011" y="431068"/>
                    </a:cubicBezTo>
                    <a:cubicBezTo>
                      <a:pt x="524102" y="420426"/>
                      <a:pt x="540355" y="406626"/>
                      <a:pt x="548657" y="387856"/>
                    </a:cubicBezTo>
                    <a:cubicBezTo>
                      <a:pt x="555945" y="370469"/>
                      <a:pt x="559745" y="351640"/>
                      <a:pt x="561577" y="332909"/>
                    </a:cubicBezTo>
                    <a:cubicBezTo>
                      <a:pt x="562396" y="317764"/>
                      <a:pt x="560505" y="302619"/>
                      <a:pt x="558673" y="287630"/>
                    </a:cubicBezTo>
                    <a:cubicBezTo>
                      <a:pt x="555010" y="261297"/>
                      <a:pt x="545539" y="235257"/>
                      <a:pt x="526168" y="216409"/>
                    </a:cubicBezTo>
                    <a:cubicBezTo>
                      <a:pt x="513930" y="204772"/>
                      <a:pt x="498476" y="196839"/>
                      <a:pt x="483198" y="189900"/>
                    </a:cubicBezTo>
                    <a:cubicBezTo>
                      <a:pt x="464587" y="182416"/>
                      <a:pt x="443150" y="182591"/>
                      <a:pt x="424228" y="188965"/>
                    </a:cubicBezTo>
                    <a:cubicBezTo>
                      <a:pt x="396107" y="198535"/>
                      <a:pt x="371182" y="216623"/>
                      <a:pt x="353663" y="240617"/>
                    </a:cubicBezTo>
                    <a:cubicBezTo>
                      <a:pt x="345030" y="250753"/>
                      <a:pt x="337741" y="262155"/>
                      <a:pt x="333629" y="274903"/>
                    </a:cubicBezTo>
                    <a:cubicBezTo>
                      <a:pt x="324490" y="306206"/>
                      <a:pt x="321021" y="340160"/>
                      <a:pt x="328134" y="372243"/>
                    </a:cubicBezTo>
                    <a:cubicBezTo>
                      <a:pt x="331232" y="384854"/>
                      <a:pt x="334292" y="397660"/>
                      <a:pt x="339476" y="409589"/>
                    </a:cubicBezTo>
                    <a:cubicBezTo>
                      <a:pt x="345790" y="423622"/>
                      <a:pt x="354130" y="436623"/>
                      <a:pt x="362842" y="449293"/>
                    </a:cubicBezTo>
                    <a:cubicBezTo>
                      <a:pt x="348849" y="446778"/>
                      <a:pt x="334838" y="443660"/>
                      <a:pt x="321898" y="437656"/>
                    </a:cubicBezTo>
                    <a:cubicBezTo>
                      <a:pt x="308607" y="430932"/>
                      <a:pt x="296622" y="421790"/>
                      <a:pt x="285904" y="411382"/>
                    </a:cubicBezTo>
                    <a:cubicBezTo>
                      <a:pt x="285008" y="407094"/>
                      <a:pt x="283936" y="402961"/>
                      <a:pt x="282922" y="398537"/>
                    </a:cubicBezTo>
                    <a:cubicBezTo>
                      <a:pt x="280038" y="387407"/>
                      <a:pt x="277622" y="375927"/>
                      <a:pt x="275946" y="364466"/>
                    </a:cubicBezTo>
                    <a:cubicBezTo>
                      <a:pt x="273315" y="349107"/>
                      <a:pt x="274874" y="333435"/>
                      <a:pt x="276725" y="318096"/>
                    </a:cubicBezTo>
                    <a:cubicBezTo>
                      <a:pt x="278791" y="301859"/>
                      <a:pt x="280038" y="285545"/>
                      <a:pt x="284189" y="269601"/>
                    </a:cubicBezTo>
                    <a:cubicBezTo>
                      <a:pt x="287093" y="259173"/>
                      <a:pt x="292101" y="250051"/>
                      <a:pt x="296272" y="239837"/>
                    </a:cubicBezTo>
                    <a:cubicBezTo>
                      <a:pt x="303248" y="222938"/>
                      <a:pt x="309621" y="205513"/>
                      <a:pt x="321508" y="191265"/>
                    </a:cubicBezTo>
                    <a:cubicBezTo>
                      <a:pt x="332772" y="176120"/>
                      <a:pt x="344172" y="160741"/>
                      <a:pt x="360035" y="150040"/>
                    </a:cubicBezTo>
                    <a:cubicBezTo>
                      <a:pt x="377828" y="137585"/>
                      <a:pt x="398192" y="127820"/>
                      <a:pt x="418070" y="119146"/>
                    </a:cubicBezTo>
                    <a:cubicBezTo>
                      <a:pt x="422922" y="117392"/>
                      <a:pt x="428905" y="116144"/>
                      <a:pt x="434050" y="115014"/>
                    </a:cubicBezTo>
                    <a:cubicBezTo>
                      <a:pt x="443715" y="112636"/>
                      <a:pt x="452992" y="108855"/>
                      <a:pt x="462677" y="106516"/>
                    </a:cubicBezTo>
                    <a:cubicBezTo>
                      <a:pt x="487465" y="100883"/>
                      <a:pt x="525369" y="107861"/>
                      <a:pt x="547858" y="119458"/>
                    </a:cubicBezTo>
                    <a:cubicBezTo>
                      <a:pt x="561499" y="127001"/>
                      <a:pt x="574322" y="136708"/>
                      <a:pt x="584806" y="148266"/>
                    </a:cubicBezTo>
                    <a:cubicBezTo>
                      <a:pt x="599637" y="166744"/>
                      <a:pt x="609186" y="188750"/>
                      <a:pt x="620255" y="209567"/>
                    </a:cubicBezTo>
                    <a:cubicBezTo>
                      <a:pt x="630622" y="231125"/>
                      <a:pt x="634714" y="255177"/>
                      <a:pt x="638144" y="278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31"/>
              <p:cNvSpPr/>
              <p:nvPr/>
            </p:nvSpPr>
            <p:spPr>
              <a:xfrm>
                <a:off x="16889122" y="8463985"/>
                <a:ext cx="625468" cy="367138"/>
              </a:xfrm>
              <a:custGeom>
                <a:rect b="b" l="l" r="r" t="t"/>
                <a:pathLst>
                  <a:path extrusionOk="0" h="367138" w="625468">
                    <a:moveTo>
                      <a:pt x="616922" y="62859"/>
                    </a:moveTo>
                    <a:cubicBezTo>
                      <a:pt x="626452" y="85313"/>
                      <a:pt x="627329" y="110282"/>
                      <a:pt x="622905" y="134042"/>
                    </a:cubicBezTo>
                    <a:cubicBezTo>
                      <a:pt x="619923" y="154547"/>
                      <a:pt x="614174" y="174799"/>
                      <a:pt x="605678" y="193822"/>
                    </a:cubicBezTo>
                    <a:cubicBezTo>
                      <a:pt x="589094" y="236489"/>
                      <a:pt x="560135" y="269274"/>
                      <a:pt x="524024" y="296659"/>
                    </a:cubicBezTo>
                    <a:cubicBezTo>
                      <a:pt x="512955" y="305703"/>
                      <a:pt x="502023" y="315137"/>
                      <a:pt x="489589" y="322310"/>
                    </a:cubicBezTo>
                    <a:cubicBezTo>
                      <a:pt x="476981" y="329444"/>
                      <a:pt x="463729" y="334902"/>
                      <a:pt x="450673" y="341665"/>
                    </a:cubicBezTo>
                    <a:cubicBezTo>
                      <a:pt x="398660" y="368641"/>
                      <a:pt x="347816" y="371039"/>
                      <a:pt x="290718" y="363281"/>
                    </a:cubicBezTo>
                    <a:cubicBezTo>
                      <a:pt x="275790" y="361878"/>
                      <a:pt x="261233" y="358954"/>
                      <a:pt x="246929" y="355017"/>
                    </a:cubicBezTo>
                    <a:cubicBezTo>
                      <a:pt x="246325" y="353964"/>
                      <a:pt x="245136" y="353224"/>
                      <a:pt x="243889" y="353224"/>
                    </a:cubicBezTo>
                    <a:cubicBezTo>
                      <a:pt x="243265" y="353224"/>
                      <a:pt x="242700" y="353380"/>
                      <a:pt x="242193" y="353672"/>
                    </a:cubicBezTo>
                    <a:lnTo>
                      <a:pt x="242193" y="353672"/>
                    </a:lnTo>
                    <a:cubicBezTo>
                      <a:pt x="225609" y="348858"/>
                      <a:pt x="209356" y="342757"/>
                      <a:pt x="193221" y="336247"/>
                    </a:cubicBezTo>
                    <a:cubicBezTo>
                      <a:pt x="165568" y="325312"/>
                      <a:pt x="139240" y="311278"/>
                      <a:pt x="115211" y="293697"/>
                    </a:cubicBezTo>
                    <a:cubicBezTo>
                      <a:pt x="88143" y="276037"/>
                      <a:pt x="64446" y="253915"/>
                      <a:pt x="42990" y="229843"/>
                    </a:cubicBezTo>
                    <a:cubicBezTo>
                      <a:pt x="26425" y="211501"/>
                      <a:pt x="13408" y="190684"/>
                      <a:pt x="0" y="169926"/>
                    </a:cubicBezTo>
                    <a:cubicBezTo>
                      <a:pt x="1384" y="170140"/>
                      <a:pt x="2787" y="170316"/>
                      <a:pt x="4190" y="170452"/>
                    </a:cubicBezTo>
                    <a:cubicBezTo>
                      <a:pt x="19059" y="171933"/>
                      <a:pt x="33948" y="173610"/>
                      <a:pt x="48895" y="173844"/>
                    </a:cubicBezTo>
                    <a:cubicBezTo>
                      <a:pt x="60529" y="173317"/>
                      <a:pt x="72221" y="172674"/>
                      <a:pt x="83856" y="171563"/>
                    </a:cubicBezTo>
                    <a:cubicBezTo>
                      <a:pt x="83758" y="171933"/>
                      <a:pt x="83778" y="172343"/>
                      <a:pt x="83953" y="172752"/>
                    </a:cubicBezTo>
                    <a:cubicBezTo>
                      <a:pt x="83953" y="172752"/>
                      <a:pt x="83953" y="172752"/>
                      <a:pt x="83934" y="172752"/>
                    </a:cubicBezTo>
                    <a:cubicBezTo>
                      <a:pt x="85785" y="176728"/>
                      <a:pt x="89702" y="179243"/>
                      <a:pt x="92976" y="181972"/>
                    </a:cubicBezTo>
                    <a:cubicBezTo>
                      <a:pt x="99797" y="187078"/>
                      <a:pt x="106910" y="191776"/>
                      <a:pt x="113574" y="197116"/>
                    </a:cubicBezTo>
                    <a:cubicBezTo>
                      <a:pt x="128541" y="209240"/>
                      <a:pt x="143040" y="222007"/>
                      <a:pt x="159137" y="232610"/>
                    </a:cubicBezTo>
                    <a:cubicBezTo>
                      <a:pt x="175448" y="243194"/>
                      <a:pt x="190863" y="255143"/>
                      <a:pt x="208635" y="263290"/>
                    </a:cubicBezTo>
                    <a:cubicBezTo>
                      <a:pt x="245272" y="283444"/>
                      <a:pt x="286606" y="293677"/>
                      <a:pt x="328270" y="295081"/>
                    </a:cubicBezTo>
                    <a:cubicBezTo>
                      <a:pt x="328699" y="295607"/>
                      <a:pt x="329264" y="296016"/>
                      <a:pt x="329946" y="296309"/>
                    </a:cubicBezTo>
                    <a:cubicBezTo>
                      <a:pt x="331622" y="297030"/>
                      <a:pt x="333649" y="296601"/>
                      <a:pt x="334935" y="295315"/>
                    </a:cubicBezTo>
                    <a:cubicBezTo>
                      <a:pt x="371825" y="296523"/>
                      <a:pt x="427151" y="279604"/>
                      <a:pt x="456188" y="256663"/>
                    </a:cubicBezTo>
                    <a:cubicBezTo>
                      <a:pt x="472304" y="243682"/>
                      <a:pt x="489044" y="231324"/>
                      <a:pt x="503738" y="216686"/>
                    </a:cubicBezTo>
                    <a:cubicBezTo>
                      <a:pt x="514358" y="205888"/>
                      <a:pt x="523089" y="193452"/>
                      <a:pt x="531975" y="181250"/>
                    </a:cubicBezTo>
                    <a:cubicBezTo>
                      <a:pt x="540901" y="168815"/>
                      <a:pt x="550060" y="156301"/>
                      <a:pt x="556062" y="142131"/>
                    </a:cubicBezTo>
                    <a:cubicBezTo>
                      <a:pt x="567579" y="115233"/>
                      <a:pt x="573991" y="71611"/>
                      <a:pt x="540316" y="58493"/>
                    </a:cubicBezTo>
                    <a:cubicBezTo>
                      <a:pt x="510519" y="47032"/>
                      <a:pt x="479183" y="46408"/>
                      <a:pt x="454512" y="69077"/>
                    </a:cubicBezTo>
                    <a:cubicBezTo>
                      <a:pt x="438727" y="82312"/>
                      <a:pt x="424754" y="97671"/>
                      <a:pt x="413100" y="114648"/>
                    </a:cubicBezTo>
                    <a:cubicBezTo>
                      <a:pt x="402129" y="131684"/>
                      <a:pt x="392326" y="149460"/>
                      <a:pt x="381628" y="166671"/>
                    </a:cubicBezTo>
                    <a:cubicBezTo>
                      <a:pt x="373696" y="179866"/>
                      <a:pt x="365063" y="192711"/>
                      <a:pt x="358652" y="206745"/>
                    </a:cubicBezTo>
                    <a:cubicBezTo>
                      <a:pt x="347095" y="232610"/>
                      <a:pt x="340060" y="259704"/>
                      <a:pt x="329206" y="286037"/>
                    </a:cubicBezTo>
                    <a:cubicBezTo>
                      <a:pt x="306132" y="285159"/>
                      <a:pt x="283156" y="281787"/>
                      <a:pt x="260979" y="275316"/>
                    </a:cubicBezTo>
                    <a:cubicBezTo>
                      <a:pt x="265189" y="274517"/>
                      <a:pt x="265325" y="267656"/>
                      <a:pt x="266494" y="264070"/>
                    </a:cubicBezTo>
                    <a:cubicBezTo>
                      <a:pt x="266865" y="262822"/>
                      <a:pt x="268579" y="256371"/>
                      <a:pt x="270158" y="248925"/>
                    </a:cubicBezTo>
                    <a:cubicBezTo>
                      <a:pt x="270840" y="248048"/>
                      <a:pt x="271386" y="247093"/>
                      <a:pt x="271756" y="246196"/>
                    </a:cubicBezTo>
                    <a:cubicBezTo>
                      <a:pt x="275985" y="227328"/>
                      <a:pt x="276375" y="207642"/>
                      <a:pt x="282026" y="189008"/>
                    </a:cubicBezTo>
                    <a:cubicBezTo>
                      <a:pt x="290990" y="157510"/>
                      <a:pt x="305879" y="127844"/>
                      <a:pt x="326146" y="102115"/>
                    </a:cubicBezTo>
                    <a:cubicBezTo>
                      <a:pt x="370968" y="38885"/>
                      <a:pt x="460865" y="-12651"/>
                      <a:pt x="539770" y="2747"/>
                    </a:cubicBezTo>
                    <a:cubicBezTo>
                      <a:pt x="572763" y="9180"/>
                      <a:pt x="602949" y="32199"/>
                      <a:pt x="616922" y="62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31"/>
              <p:cNvSpPr/>
              <p:nvPr/>
            </p:nvSpPr>
            <p:spPr>
              <a:xfrm>
                <a:off x="16636138" y="8759763"/>
                <a:ext cx="559330" cy="237124"/>
              </a:xfrm>
              <a:custGeom>
                <a:rect b="b" l="l" r="r" t="t"/>
                <a:pathLst>
                  <a:path extrusionOk="0" h="237124" w="559330">
                    <a:moveTo>
                      <a:pt x="559331" y="78224"/>
                    </a:moveTo>
                    <a:cubicBezTo>
                      <a:pt x="555277" y="100210"/>
                      <a:pt x="547989" y="122041"/>
                      <a:pt x="536004" y="141006"/>
                    </a:cubicBezTo>
                    <a:cubicBezTo>
                      <a:pt x="526786" y="154884"/>
                      <a:pt x="514996" y="166715"/>
                      <a:pt x="503616" y="178780"/>
                    </a:cubicBezTo>
                    <a:cubicBezTo>
                      <a:pt x="494028" y="188877"/>
                      <a:pt x="484381" y="199051"/>
                      <a:pt x="472747" y="206848"/>
                    </a:cubicBezTo>
                    <a:cubicBezTo>
                      <a:pt x="450278" y="220395"/>
                      <a:pt x="425119" y="230257"/>
                      <a:pt x="399259" y="235150"/>
                    </a:cubicBezTo>
                    <a:cubicBezTo>
                      <a:pt x="377472" y="239126"/>
                      <a:pt x="354535" y="236943"/>
                      <a:pt x="333235" y="229984"/>
                    </a:cubicBezTo>
                    <a:cubicBezTo>
                      <a:pt x="308193" y="219966"/>
                      <a:pt x="284574" y="206263"/>
                      <a:pt x="264482" y="188078"/>
                    </a:cubicBezTo>
                    <a:cubicBezTo>
                      <a:pt x="249087" y="174141"/>
                      <a:pt x="233769" y="158490"/>
                      <a:pt x="222096" y="141045"/>
                    </a:cubicBezTo>
                    <a:cubicBezTo>
                      <a:pt x="206331" y="118454"/>
                      <a:pt x="189162" y="96331"/>
                      <a:pt x="168758" y="77736"/>
                    </a:cubicBezTo>
                    <a:cubicBezTo>
                      <a:pt x="152486" y="62709"/>
                      <a:pt x="128653" y="62299"/>
                      <a:pt x="108152" y="66938"/>
                    </a:cubicBezTo>
                    <a:cubicBezTo>
                      <a:pt x="96342" y="69940"/>
                      <a:pt x="86988" y="78886"/>
                      <a:pt x="79134" y="87794"/>
                    </a:cubicBezTo>
                    <a:cubicBezTo>
                      <a:pt x="64908" y="104264"/>
                      <a:pt x="59257" y="126095"/>
                      <a:pt x="54970" y="146990"/>
                    </a:cubicBezTo>
                    <a:cubicBezTo>
                      <a:pt x="38795" y="123171"/>
                      <a:pt x="15312" y="104830"/>
                      <a:pt x="248" y="80348"/>
                    </a:cubicBezTo>
                    <a:lnTo>
                      <a:pt x="53" y="79725"/>
                    </a:lnTo>
                    <a:cubicBezTo>
                      <a:pt x="14" y="79432"/>
                      <a:pt x="-44" y="79101"/>
                      <a:pt x="53" y="78808"/>
                    </a:cubicBezTo>
                    <a:cubicBezTo>
                      <a:pt x="2100" y="75242"/>
                      <a:pt x="4477" y="71869"/>
                      <a:pt x="7127" y="68712"/>
                    </a:cubicBezTo>
                    <a:cubicBezTo>
                      <a:pt x="15254" y="59239"/>
                      <a:pt x="25816" y="50663"/>
                      <a:pt x="36320" y="43587"/>
                    </a:cubicBezTo>
                    <a:cubicBezTo>
                      <a:pt x="89385" y="10393"/>
                      <a:pt x="110061" y="-11885"/>
                      <a:pt x="176553" y="6807"/>
                    </a:cubicBezTo>
                    <a:cubicBezTo>
                      <a:pt x="203037" y="14116"/>
                      <a:pt x="227124" y="27292"/>
                      <a:pt x="248093" y="45186"/>
                    </a:cubicBezTo>
                    <a:cubicBezTo>
                      <a:pt x="279332" y="72220"/>
                      <a:pt x="306556" y="103952"/>
                      <a:pt x="339568" y="128941"/>
                    </a:cubicBezTo>
                    <a:cubicBezTo>
                      <a:pt x="352138" y="138394"/>
                      <a:pt x="366870" y="144280"/>
                      <a:pt x="381915" y="148510"/>
                    </a:cubicBezTo>
                    <a:cubicBezTo>
                      <a:pt x="396433" y="153402"/>
                      <a:pt x="411887" y="154767"/>
                      <a:pt x="427048" y="152681"/>
                    </a:cubicBezTo>
                    <a:cubicBezTo>
                      <a:pt x="455929" y="147594"/>
                      <a:pt x="481263" y="120559"/>
                      <a:pt x="491942" y="94168"/>
                    </a:cubicBezTo>
                    <a:cubicBezTo>
                      <a:pt x="494924" y="85767"/>
                      <a:pt x="497379" y="77132"/>
                      <a:pt x="499075" y="68361"/>
                    </a:cubicBezTo>
                    <a:cubicBezTo>
                      <a:pt x="500361" y="68712"/>
                      <a:pt x="501667" y="69063"/>
                      <a:pt x="502953" y="69394"/>
                    </a:cubicBezTo>
                    <a:cubicBezTo>
                      <a:pt x="521486" y="73819"/>
                      <a:pt x="540369" y="76470"/>
                      <a:pt x="559331" y="78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4" name="Google Shape;1144;p32"/>
          <p:cNvCxnSpPr/>
          <p:nvPr/>
        </p:nvCxnSpPr>
        <p:spPr>
          <a:xfrm>
            <a:off x="581025" y="3015725"/>
            <a:ext cx="8048700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5" name="Google Shape;1145;p32"/>
          <p:cNvSpPr/>
          <p:nvPr/>
        </p:nvSpPr>
        <p:spPr>
          <a:xfrm>
            <a:off x="514711" y="2936346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32"/>
          <p:cNvSpPr/>
          <p:nvPr/>
        </p:nvSpPr>
        <p:spPr>
          <a:xfrm>
            <a:off x="2658990" y="294428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32"/>
          <p:cNvSpPr/>
          <p:nvPr/>
        </p:nvSpPr>
        <p:spPr>
          <a:xfrm>
            <a:off x="4803270" y="294428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32"/>
          <p:cNvSpPr/>
          <p:nvPr/>
        </p:nvSpPr>
        <p:spPr>
          <a:xfrm>
            <a:off x="6947548" y="294428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32"/>
          <p:cNvSpPr txBox="1"/>
          <p:nvPr/>
        </p:nvSpPr>
        <p:spPr>
          <a:xfrm>
            <a:off x="514350" y="1031944"/>
            <a:ext cx="558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 Timeline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150" name="Google Shape;1150;p32"/>
          <p:cNvGrpSpPr/>
          <p:nvPr/>
        </p:nvGrpSpPr>
        <p:grpSpPr>
          <a:xfrm>
            <a:off x="514350" y="3433630"/>
            <a:ext cx="1682438" cy="1249392"/>
            <a:chOff x="0" y="-66675"/>
            <a:chExt cx="4486500" cy="3331712"/>
          </a:xfrm>
        </p:grpSpPr>
        <p:sp>
          <p:nvSpPr>
            <p:cNvPr id="1151" name="Google Shape;1151;p32"/>
            <p:cNvSpPr txBox="1"/>
            <p:nvPr/>
          </p:nvSpPr>
          <p:spPr>
            <a:xfrm>
              <a:off x="0" y="-66675"/>
              <a:ext cx="44865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52" name="Google Shape;1152;p32"/>
            <p:cNvSpPr txBox="1"/>
            <p:nvPr/>
          </p:nvSpPr>
          <p:spPr>
            <a:xfrm>
              <a:off x="0" y="2181437"/>
              <a:ext cx="44865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53" name="Google Shape;1153;p32"/>
          <p:cNvGrpSpPr/>
          <p:nvPr/>
        </p:nvGrpSpPr>
        <p:grpSpPr>
          <a:xfrm>
            <a:off x="2658629" y="3433630"/>
            <a:ext cx="1682438" cy="1249392"/>
            <a:chOff x="0" y="-66675"/>
            <a:chExt cx="4486500" cy="3331712"/>
          </a:xfrm>
        </p:grpSpPr>
        <p:sp>
          <p:nvSpPr>
            <p:cNvPr id="1154" name="Google Shape;1154;p32"/>
            <p:cNvSpPr txBox="1"/>
            <p:nvPr/>
          </p:nvSpPr>
          <p:spPr>
            <a:xfrm>
              <a:off x="0" y="-66675"/>
              <a:ext cx="44865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55" name="Google Shape;1155;p32"/>
            <p:cNvSpPr txBox="1"/>
            <p:nvPr/>
          </p:nvSpPr>
          <p:spPr>
            <a:xfrm>
              <a:off x="0" y="2181437"/>
              <a:ext cx="44865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56" name="Google Shape;1156;p32"/>
          <p:cNvGrpSpPr/>
          <p:nvPr/>
        </p:nvGrpSpPr>
        <p:grpSpPr>
          <a:xfrm>
            <a:off x="6947188" y="3433630"/>
            <a:ext cx="1682438" cy="1249392"/>
            <a:chOff x="0" y="-66675"/>
            <a:chExt cx="4486500" cy="3331712"/>
          </a:xfrm>
        </p:grpSpPr>
        <p:sp>
          <p:nvSpPr>
            <p:cNvPr id="1157" name="Google Shape;1157;p32"/>
            <p:cNvSpPr txBox="1"/>
            <p:nvPr/>
          </p:nvSpPr>
          <p:spPr>
            <a:xfrm>
              <a:off x="0" y="-66675"/>
              <a:ext cx="44865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58" name="Google Shape;1158;p32"/>
            <p:cNvSpPr txBox="1"/>
            <p:nvPr/>
          </p:nvSpPr>
          <p:spPr>
            <a:xfrm>
              <a:off x="0" y="2181437"/>
              <a:ext cx="44865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59" name="Google Shape;1159;p32"/>
          <p:cNvGrpSpPr/>
          <p:nvPr/>
        </p:nvGrpSpPr>
        <p:grpSpPr>
          <a:xfrm>
            <a:off x="4802909" y="3433630"/>
            <a:ext cx="1682438" cy="1249392"/>
            <a:chOff x="0" y="-66675"/>
            <a:chExt cx="4486500" cy="3331712"/>
          </a:xfrm>
        </p:grpSpPr>
        <p:sp>
          <p:nvSpPr>
            <p:cNvPr id="1160" name="Google Shape;1160;p32"/>
            <p:cNvSpPr txBox="1"/>
            <p:nvPr/>
          </p:nvSpPr>
          <p:spPr>
            <a:xfrm>
              <a:off x="0" y="-66675"/>
              <a:ext cx="44865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61" name="Google Shape;1161;p32"/>
            <p:cNvSpPr txBox="1"/>
            <p:nvPr/>
          </p:nvSpPr>
          <p:spPr>
            <a:xfrm>
              <a:off x="0" y="2181437"/>
              <a:ext cx="44865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62" name="Google Shape;1162;p32"/>
          <p:cNvGrpSpPr/>
          <p:nvPr/>
        </p:nvGrpSpPr>
        <p:grpSpPr>
          <a:xfrm>
            <a:off x="7244149" y="-168904"/>
            <a:ext cx="1088546" cy="986990"/>
            <a:chOff x="7244149" y="-168904"/>
            <a:chExt cx="1088546" cy="986990"/>
          </a:xfrm>
        </p:grpSpPr>
        <p:sp>
          <p:nvSpPr>
            <p:cNvPr id="1163" name="Google Shape;1163;p32"/>
            <p:cNvSpPr/>
            <p:nvPr/>
          </p:nvSpPr>
          <p:spPr>
            <a:xfrm>
              <a:off x="7244149" y="-168904"/>
              <a:ext cx="1088546" cy="986990"/>
            </a:xfrm>
            <a:custGeom>
              <a:rect b="b" l="l" r="r" t="t"/>
              <a:pathLst>
                <a:path extrusionOk="0" h="1973980" w="2177092">
                  <a:moveTo>
                    <a:pt x="2106953" y="935092"/>
                  </a:moveTo>
                  <a:cubicBezTo>
                    <a:pt x="2032415" y="918387"/>
                    <a:pt x="1955700" y="915211"/>
                    <a:pt x="1879986" y="906989"/>
                  </a:cubicBezTo>
                  <a:cubicBezTo>
                    <a:pt x="1737049" y="891719"/>
                    <a:pt x="1593197" y="883584"/>
                    <a:pt x="1449476" y="889892"/>
                  </a:cubicBezTo>
                  <a:cubicBezTo>
                    <a:pt x="1502201" y="838383"/>
                    <a:pt x="1557060" y="788963"/>
                    <a:pt x="1611788" y="739499"/>
                  </a:cubicBezTo>
                  <a:cubicBezTo>
                    <a:pt x="1639391" y="712483"/>
                    <a:pt x="1668824" y="687425"/>
                    <a:pt x="1697603" y="661627"/>
                  </a:cubicBezTo>
                  <a:cubicBezTo>
                    <a:pt x="1724901" y="636004"/>
                    <a:pt x="1751895" y="610075"/>
                    <a:pt x="1780326" y="585670"/>
                  </a:cubicBezTo>
                  <a:cubicBezTo>
                    <a:pt x="1806014" y="562047"/>
                    <a:pt x="1831179" y="537859"/>
                    <a:pt x="1859000" y="516716"/>
                  </a:cubicBezTo>
                  <a:cubicBezTo>
                    <a:pt x="1896183" y="486263"/>
                    <a:pt x="1928967" y="449546"/>
                    <a:pt x="1954568" y="408870"/>
                  </a:cubicBezTo>
                  <a:cubicBezTo>
                    <a:pt x="1971635" y="378809"/>
                    <a:pt x="1992142" y="343266"/>
                    <a:pt x="1980082" y="307898"/>
                  </a:cubicBezTo>
                  <a:cubicBezTo>
                    <a:pt x="1970895" y="283188"/>
                    <a:pt x="1947906" y="262567"/>
                    <a:pt x="1921348" y="259000"/>
                  </a:cubicBezTo>
                  <a:cubicBezTo>
                    <a:pt x="1874152" y="253649"/>
                    <a:pt x="1829438" y="275792"/>
                    <a:pt x="1789948" y="299241"/>
                  </a:cubicBezTo>
                  <a:cubicBezTo>
                    <a:pt x="1733000" y="335479"/>
                    <a:pt x="1682321" y="380201"/>
                    <a:pt x="1630335" y="422965"/>
                  </a:cubicBezTo>
                  <a:cubicBezTo>
                    <a:pt x="1566769" y="476867"/>
                    <a:pt x="1506076" y="534118"/>
                    <a:pt x="1445252" y="591108"/>
                  </a:cubicBezTo>
                  <a:cubicBezTo>
                    <a:pt x="1412816" y="623039"/>
                    <a:pt x="1384342" y="658756"/>
                    <a:pt x="1350948" y="689818"/>
                  </a:cubicBezTo>
                  <a:cubicBezTo>
                    <a:pt x="1334708" y="705784"/>
                    <a:pt x="1319643" y="722924"/>
                    <a:pt x="1304100" y="739543"/>
                  </a:cubicBezTo>
                  <a:cubicBezTo>
                    <a:pt x="1285509" y="759728"/>
                    <a:pt x="1263783" y="776347"/>
                    <a:pt x="1243277" y="794401"/>
                  </a:cubicBezTo>
                  <a:cubicBezTo>
                    <a:pt x="1255380" y="616775"/>
                    <a:pt x="1297526" y="442238"/>
                    <a:pt x="1315115" y="265221"/>
                  </a:cubicBezTo>
                  <a:cubicBezTo>
                    <a:pt x="1323126" y="197398"/>
                    <a:pt x="1330484" y="129141"/>
                    <a:pt x="1324650" y="60840"/>
                  </a:cubicBezTo>
                  <a:cubicBezTo>
                    <a:pt x="1324128" y="11463"/>
                    <a:pt x="1271054" y="-10289"/>
                    <a:pt x="1228909" y="4633"/>
                  </a:cubicBezTo>
                  <a:cubicBezTo>
                    <a:pt x="1188113" y="17162"/>
                    <a:pt x="1155372" y="49224"/>
                    <a:pt x="1135954" y="86550"/>
                  </a:cubicBezTo>
                  <a:cubicBezTo>
                    <a:pt x="1081791" y="195179"/>
                    <a:pt x="1064420" y="317382"/>
                    <a:pt x="1039515" y="435016"/>
                  </a:cubicBezTo>
                  <a:cubicBezTo>
                    <a:pt x="1029676" y="479433"/>
                    <a:pt x="1024277" y="524590"/>
                    <a:pt x="1017398" y="569530"/>
                  </a:cubicBezTo>
                  <a:cubicBezTo>
                    <a:pt x="1003727" y="651795"/>
                    <a:pt x="989446" y="734453"/>
                    <a:pt x="984483" y="817806"/>
                  </a:cubicBezTo>
                  <a:cubicBezTo>
                    <a:pt x="960231" y="779653"/>
                    <a:pt x="937504" y="740326"/>
                    <a:pt x="914298" y="701390"/>
                  </a:cubicBezTo>
                  <a:cubicBezTo>
                    <a:pt x="889655" y="657451"/>
                    <a:pt x="869061" y="611250"/>
                    <a:pt x="842764" y="568225"/>
                  </a:cubicBezTo>
                  <a:cubicBezTo>
                    <a:pt x="801925" y="502838"/>
                    <a:pt x="763219" y="436104"/>
                    <a:pt x="716415" y="374720"/>
                  </a:cubicBezTo>
                  <a:cubicBezTo>
                    <a:pt x="701438" y="352011"/>
                    <a:pt x="688985" y="327736"/>
                    <a:pt x="672441" y="306071"/>
                  </a:cubicBezTo>
                  <a:cubicBezTo>
                    <a:pt x="655809" y="284014"/>
                    <a:pt x="637915" y="262915"/>
                    <a:pt x="620238" y="241729"/>
                  </a:cubicBezTo>
                  <a:cubicBezTo>
                    <a:pt x="576743" y="191134"/>
                    <a:pt x="527370" y="141365"/>
                    <a:pt x="463716" y="117308"/>
                  </a:cubicBezTo>
                  <a:cubicBezTo>
                    <a:pt x="439378" y="107432"/>
                    <a:pt x="412297" y="102125"/>
                    <a:pt x="386348" y="108302"/>
                  </a:cubicBezTo>
                  <a:cubicBezTo>
                    <a:pt x="347599" y="118352"/>
                    <a:pt x="355871" y="169556"/>
                    <a:pt x="361400" y="199834"/>
                  </a:cubicBezTo>
                  <a:cubicBezTo>
                    <a:pt x="378598" y="290540"/>
                    <a:pt x="417261" y="375416"/>
                    <a:pt x="468070" y="452069"/>
                  </a:cubicBezTo>
                  <a:cubicBezTo>
                    <a:pt x="488490" y="485480"/>
                    <a:pt x="505862" y="520718"/>
                    <a:pt x="526804" y="553868"/>
                  </a:cubicBezTo>
                  <a:cubicBezTo>
                    <a:pt x="555104" y="597503"/>
                    <a:pt x="586844" y="638962"/>
                    <a:pt x="618366" y="680334"/>
                  </a:cubicBezTo>
                  <a:cubicBezTo>
                    <a:pt x="663124" y="735018"/>
                    <a:pt x="704006" y="792704"/>
                    <a:pt x="753162" y="843691"/>
                  </a:cubicBezTo>
                  <a:cubicBezTo>
                    <a:pt x="775758" y="869924"/>
                    <a:pt x="796700" y="897462"/>
                    <a:pt x="819558" y="923433"/>
                  </a:cubicBezTo>
                  <a:cubicBezTo>
                    <a:pt x="832576" y="938790"/>
                    <a:pt x="846334" y="954408"/>
                    <a:pt x="852865" y="973767"/>
                  </a:cubicBezTo>
                  <a:cubicBezTo>
                    <a:pt x="781723" y="962021"/>
                    <a:pt x="709841" y="967807"/>
                    <a:pt x="638132" y="968851"/>
                  </a:cubicBezTo>
                  <a:cubicBezTo>
                    <a:pt x="546266" y="972114"/>
                    <a:pt x="454268" y="971679"/>
                    <a:pt x="362532" y="977857"/>
                  </a:cubicBezTo>
                  <a:cubicBezTo>
                    <a:pt x="317122" y="980293"/>
                    <a:pt x="271580" y="980641"/>
                    <a:pt x="226082" y="982207"/>
                  </a:cubicBezTo>
                  <a:cubicBezTo>
                    <a:pt x="156551" y="984078"/>
                    <a:pt x="82274" y="984861"/>
                    <a:pt x="20275" y="1020229"/>
                  </a:cubicBezTo>
                  <a:cubicBezTo>
                    <a:pt x="-40157" y="1066343"/>
                    <a:pt x="49402" y="1129598"/>
                    <a:pt x="94987" y="1142040"/>
                  </a:cubicBezTo>
                  <a:cubicBezTo>
                    <a:pt x="138700" y="1155352"/>
                    <a:pt x="184808" y="1157962"/>
                    <a:pt x="230131" y="1161095"/>
                  </a:cubicBezTo>
                  <a:cubicBezTo>
                    <a:pt x="299532" y="1164096"/>
                    <a:pt x="369150" y="1162661"/>
                    <a:pt x="438507" y="1159790"/>
                  </a:cubicBezTo>
                  <a:cubicBezTo>
                    <a:pt x="508518" y="1156440"/>
                    <a:pt x="578571" y="1153786"/>
                    <a:pt x="648451" y="1148565"/>
                  </a:cubicBezTo>
                  <a:cubicBezTo>
                    <a:pt x="709013" y="1143432"/>
                    <a:pt x="769706" y="1137907"/>
                    <a:pt x="830530" y="1140822"/>
                  </a:cubicBezTo>
                  <a:cubicBezTo>
                    <a:pt x="804973" y="1157919"/>
                    <a:pt x="782768" y="1179105"/>
                    <a:pt x="760432" y="1199987"/>
                  </a:cubicBezTo>
                  <a:cubicBezTo>
                    <a:pt x="660729" y="1274640"/>
                    <a:pt x="560982" y="1349640"/>
                    <a:pt x="469246" y="1434168"/>
                  </a:cubicBezTo>
                  <a:cubicBezTo>
                    <a:pt x="395970" y="1494899"/>
                    <a:pt x="326700" y="1562635"/>
                    <a:pt x="277893" y="1645074"/>
                  </a:cubicBezTo>
                  <a:cubicBezTo>
                    <a:pt x="252510" y="1685664"/>
                    <a:pt x="227388" y="1731952"/>
                    <a:pt x="237925" y="1781372"/>
                  </a:cubicBezTo>
                  <a:cubicBezTo>
                    <a:pt x="244020" y="1820221"/>
                    <a:pt x="281159" y="1810955"/>
                    <a:pt x="308719" y="1803080"/>
                  </a:cubicBezTo>
                  <a:cubicBezTo>
                    <a:pt x="351212" y="1788811"/>
                    <a:pt x="392313" y="1769669"/>
                    <a:pt x="430540" y="1746221"/>
                  </a:cubicBezTo>
                  <a:cubicBezTo>
                    <a:pt x="538342" y="1678007"/>
                    <a:pt x="639221" y="1598786"/>
                    <a:pt x="728649" y="1507776"/>
                  </a:cubicBezTo>
                  <a:cubicBezTo>
                    <a:pt x="780591" y="1461706"/>
                    <a:pt x="825784" y="1408849"/>
                    <a:pt x="876855" y="1361865"/>
                  </a:cubicBezTo>
                  <a:cubicBezTo>
                    <a:pt x="933760" y="1305049"/>
                    <a:pt x="997370" y="1254410"/>
                    <a:pt x="1057671" y="1200944"/>
                  </a:cubicBezTo>
                  <a:cubicBezTo>
                    <a:pt x="1057453" y="1321624"/>
                    <a:pt x="1057584" y="1442347"/>
                    <a:pt x="1061590" y="1562983"/>
                  </a:cubicBezTo>
                  <a:cubicBezTo>
                    <a:pt x="1062112" y="1655950"/>
                    <a:pt x="1078134" y="1747874"/>
                    <a:pt x="1100992" y="1837753"/>
                  </a:cubicBezTo>
                  <a:cubicBezTo>
                    <a:pt x="1112617" y="1873948"/>
                    <a:pt x="1132558" y="1960912"/>
                    <a:pt x="1170436" y="1973354"/>
                  </a:cubicBezTo>
                  <a:cubicBezTo>
                    <a:pt x="1222857" y="1988363"/>
                    <a:pt x="1267397" y="1729124"/>
                    <a:pt x="1278499" y="1685577"/>
                  </a:cubicBezTo>
                  <a:cubicBezTo>
                    <a:pt x="1296481" y="1597612"/>
                    <a:pt x="1311284" y="1508995"/>
                    <a:pt x="1317728" y="1419377"/>
                  </a:cubicBezTo>
                  <a:cubicBezTo>
                    <a:pt x="1323649" y="1341722"/>
                    <a:pt x="1327263" y="1264329"/>
                    <a:pt x="1335143" y="1186675"/>
                  </a:cubicBezTo>
                  <a:cubicBezTo>
                    <a:pt x="1361440" y="1213604"/>
                    <a:pt x="1390481" y="1237574"/>
                    <a:pt x="1417388" y="1263851"/>
                  </a:cubicBezTo>
                  <a:cubicBezTo>
                    <a:pt x="1441203" y="1287952"/>
                    <a:pt x="1464540" y="1312531"/>
                    <a:pt x="1489139" y="1335893"/>
                  </a:cubicBezTo>
                  <a:cubicBezTo>
                    <a:pt x="1518789" y="1366085"/>
                    <a:pt x="1545261" y="1399235"/>
                    <a:pt x="1576434" y="1427990"/>
                  </a:cubicBezTo>
                  <a:cubicBezTo>
                    <a:pt x="1596680" y="1448002"/>
                    <a:pt x="1612484" y="1469450"/>
                    <a:pt x="1632251" y="1491071"/>
                  </a:cubicBezTo>
                  <a:cubicBezTo>
                    <a:pt x="1655806" y="1515999"/>
                    <a:pt x="1680971" y="1539317"/>
                    <a:pt x="1706310" y="1562374"/>
                  </a:cubicBezTo>
                  <a:cubicBezTo>
                    <a:pt x="1751416" y="1598047"/>
                    <a:pt x="1823647" y="1657734"/>
                    <a:pt x="1884166" y="1635156"/>
                  </a:cubicBezTo>
                  <a:cubicBezTo>
                    <a:pt x="1930796" y="1612969"/>
                    <a:pt x="1913380" y="1566681"/>
                    <a:pt x="1894789" y="1530877"/>
                  </a:cubicBezTo>
                  <a:cubicBezTo>
                    <a:pt x="1877243" y="1496465"/>
                    <a:pt x="1860176" y="1460966"/>
                    <a:pt x="1838842" y="1428208"/>
                  </a:cubicBezTo>
                  <a:cubicBezTo>
                    <a:pt x="1821601" y="1402889"/>
                    <a:pt x="1802357" y="1379005"/>
                    <a:pt x="1784680" y="1353947"/>
                  </a:cubicBezTo>
                  <a:cubicBezTo>
                    <a:pt x="1743580" y="1298697"/>
                    <a:pt x="1692378" y="1251931"/>
                    <a:pt x="1640001" y="1207600"/>
                  </a:cubicBezTo>
                  <a:cubicBezTo>
                    <a:pt x="1622760" y="1191982"/>
                    <a:pt x="1606912" y="1174972"/>
                    <a:pt x="1589496" y="1159572"/>
                  </a:cubicBezTo>
                  <a:cubicBezTo>
                    <a:pt x="1571428" y="1143084"/>
                    <a:pt x="1549702" y="1131207"/>
                    <a:pt x="1531677" y="1114720"/>
                  </a:cubicBezTo>
                  <a:cubicBezTo>
                    <a:pt x="1603211" y="1114241"/>
                    <a:pt x="1674396" y="1124508"/>
                    <a:pt x="1745930" y="1120767"/>
                  </a:cubicBezTo>
                  <a:cubicBezTo>
                    <a:pt x="1801704" y="1118548"/>
                    <a:pt x="1857651" y="1120984"/>
                    <a:pt x="1913032" y="1112892"/>
                  </a:cubicBezTo>
                  <a:cubicBezTo>
                    <a:pt x="1947297" y="1109586"/>
                    <a:pt x="1981997" y="1109369"/>
                    <a:pt x="2015740" y="1101712"/>
                  </a:cubicBezTo>
                  <a:cubicBezTo>
                    <a:pt x="2048089" y="1094708"/>
                    <a:pt x="2078958" y="1082353"/>
                    <a:pt x="2110480" y="1072390"/>
                  </a:cubicBezTo>
                  <a:cubicBezTo>
                    <a:pt x="2127286" y="1066822"/>
                    <a:pt x="2144832" y="1060949"/>
                    <a:pt x="2157458" y="1047941"/>
                  </a:cubicBezTo>
                  <a:cubicBezTo>
                    <a:pt x="2204785" y="1004829"/>
                    <a:pt x="2158068" y="944707"/>
                    <a:pt x="2106953" y="93509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244149" y="-168904"/>
              <a:ext cx="1088546" cy="986990"/>
            </a:xfrm>
            <a:custGeom>
              <a:rect b="b" l="l" r="r" t="t"/>
              <a:pathLst>
                <a:path extrusionOk="0" h="1973980" w="2177092">
                  <a:moveTo>
                    <a:pt x="1170436" y="1973354"/>
                  </a:moveTo>
                  <a:cubicBezTo>
                    <a:pt x="1132558" y="1960912"/>
                    <a:pt x="1112617" y="1873948"/>
                    <a:pt x="1100992" y="1837753"/>
                  </a:cubicBezTo>
                  <a:cubicBezTo>
                    <a:pt x="1078134" y="1747874"/>
                    <a:pt x="1062112" y="1655950"/>
                    <a:pt x="1061590" y="1562983"/>
                  </a:cubicBezTo>
                  <a:cubicBezTo>
                    <a:pt x="1057584" y="1442347"/>
                    <a:pt x="1057453" y="1321624"/>
                    <a:pt x="1057671" y="1200944"/>
                  </a:cubicBezTo>
                  <a:cubicBezTo>
                    <a:pt x="997370" y="1254410"/>
                    <a:pt x="933760" y="1305049"/>
                    <a:pt x="876855" y="1361865"/>
                  </a:cubicBezTo>
                  <a:cubicBezTo>
                    <a:pt x="825784" y="1408849"/>
                    <a:pt x="780591" y="1461706"/>
                    <a:pt x="728649" y="1507776"/>
                  </a:cubicBezTo>
                  <a:cubicBezTo>
                    <a:pt x="639221" y="1598786"/>
                    <a:pt x="538342" y="1678007"/>
                    <a:pt x="430540" y="1746221"/>
                  </a:cubicBezTo>
                  <a:cubicBezTo>
                    <a:pt x="392313" y="1769669"/>
                    <a:pt x="351212" y="1788811"/>
                    <a:pt x="308719" y="1803080"/>
                  </a:cubicBezTo>
                  <a:cubicBezTo>
                    <a:pt x="281159" y="1810955"/>
                    <a:pt x="244020" y="1820221"/>
                    <a:pt x="237925" y="1781372"/>
                  </a:cubicBezTo>
                  <a:cubicBezTo>
                    <a:pt x="227388" y="1731952"/>
                    <a:pt x="252510" y="1685664"/>
                    <a:pt x="277893" y="1645074"/>
                  </a:cubicBezTo>
                  <a:cubicBezTo>
                    <a:pt x="326700" y="1562635"/>
                    <a:pt x="395970" y="1494899"/>
                    <a:pt x="469246" y="1434168"/>
                  </a:cubicBezTo>
                  <a:cubicBezTo>
                    <a:pt x="560982" y="1349640"/>
                    <a:pt x="660729" y="1274640"/>
                    <a:pt x="760432" y="1199987"/>
                  </a:cubicBezTo>
                  <a:cubicBezTo>
                    <a:pt x="782768" y="1179105"/>
                    <a:pt x="804973" y="1157919"/>
                    <a:pt x="830530" y="1140822"/>
                  </a:cubicBezTo>
                  <a:cubicBezTo>
                    <a:pt x="769706" y="1137907"/>
                    <a:pt x="709013" y="1143432"/>
                    <a:pt x="648451" y="1148565"/>
                  </a:cubicBezTo>
                  <a:cubicBezTo>
                    <a:pt x="578571" y="1153786"/>
                    <a:pt x="508518" y="1156440"/>
                    <a:pt x="438507" y="1159790"/>
                  </a:cubicBezTo>
                  <a:cubicBezTo>
                    <a:pt x="369150" y="1162661"/>
                    <a:pt x="299532" y="1164096"/>
                    <a:pt x="230131" y="1161095"/>
                  </a:cubicBezTo>
                  <a:cubicBezTo>
                    <a:pt x="184808" y="1157962"/>
                    <a:pt x="138700" y="1155352"/>
                    <a:pt x="94987" y="1142040"/>
                  </a:cubicBezTo>
                  <a:cubicBezTo>
                    <a:pt x="49402" y="1129598"/>
                    <a:pt x="-40157" y="1066343"/>
                    <a:pt x="20275" y="1020229"/>
                  </a:cubicBezTo>
                  <a:cubicBezTo>
                    <a:pt x="82274" y="984861"/>
                    <a:pt x="156551" y="984078"/>
                    <a:pt x="226082" y="982207"/>
                  </a:cubicBezTo>
                  <a:cubicBezTo>
                    <a:pt x="271580" y="980641"/>
                    <a:pt x="317122" y="980293"/>
                    <a:pt x="362532" y="977857"/>
                  </a:cubicBezTo>
                  <a:cubicBezTo>
                    <a:pt x="454268" y="971679"/>
                    <a:pt x="546266" y="972114"/>
                    <a:pt x="638132" y="968851"/>
                  </a:cubicBezTo>
                  <a:cubicBezTo>
                    <a:pt x="709841" y="967807"/>
                    <a:pt x="781723" y="962021"/>
                    <a:pt x="852865" y="973767"/>
                  </a:cubicBezTo>
                  <a:cubicBezTo>
                    <a:pt x="846334" y="954408"/>
                    <a:pt x="832576" y="938790"/>
                    <a:pt x="819558" y="923433"/>
                  </a:cubicBezTo>
                  <a:cubicBezTo>
                    <a:pt x="796700" y="897462"/>
                    <a:pt x="775758" y="869924"/>
                    <a:pt x="753162" y="843691"/>
                  </a:cubicBezTo>
                  <a:cubicBezTo>
                    <a:pt x="704006" y="792704"/>
                    <a:pt x="663124" y="735018"/>
                    <a:pt x="618366" y="680334"/>
                  </a:cubicBezTo>
                  <a:cubicBezTo>
                    <a:pt x="586844" y="638962"/>
                    <a:pt x="555104" y="597503"/>
                    <a:pt x="526804" y="553868"/>
                  </a:cubicBezTo>
                  <a:cubicBezTo>
                    <a:pt x="505862" y="520718"/>
                    <a:pt x="488490" y="485480"/>
                    <a:pt x="468070" y="452069"/>
                  </a:cubicBezTo>
                  <a:cubicBezTo>
                    <a:pt x="417261" y="375416"/>
                    <a:pt x="378598" y="290540"/>
                    <a:pt x="361400" y="199834"/>
                  </a:cubicBezTo>
                  <a:cubicBezTo>
                    <a:pt x="355871" y="169556"/>
                    <a:pt x="347599" y="118352"/>
                    <a:pt x="386348" y="108302"/>
                  </a:cubicBezTo>
                  <a:cubicBezTo>
                    <a:pt x="412297" y="102125"/>
                    <a:pt x="439378" y="107432"/>
                    <a:pt x="463716" y="117308"/>
                  </a:cubicBezTo>
                  <a:cubicBezTo>
                    <a:pt x="527370" y="141365"/>
                    <a:pt x="576743" y="191134"/>
                    <a:pt x="620238" y="241729"/>
                  </a:cubicBezTo>
                  <a:cubicBezTo>
                    <a:pt x="637915" y="262915"/>
                    <a:pt x="655809" y="284014"/>
                    <a:pt x="672441" y="306071"/>
                  </a:cubicBezTo>
                  <a:cubicBezTo>
                    <a:pt x="688985" y="327736"/>
                    <a:pt x="701438" y="352011"/>
                    <a:pt x="716415" y="374720"/>
                  </a:cubicBezTo>
                  <a:cubicBezTo>
                    <a:pt x="763219" y="436104"/>
                    <a:pt x="801925" y="502838"/>
                    <a:pt x="842764" y="568225"/>
                  </a:cubicBezTo>
                  <a:cubicBezTo>
                    <a:pt x="869061" y="611250"/>
                    <a:pt x="889655" y="657451"/>
                    <a:pt x="914298" y="701390"/>
                  </a:cubicBezTo>
                  <a:cubicBezTo>
                    <a:pt x="937504" y="740326"/>
                    <a:pt x="960231" y="779653"/>
                    <a:pt x="984483" y="817806"/>
                  </a:cubicBezTo>
                  <a:cubicBezTo>
                    <a:pt x="989446" y="734453"/>
                    <a:pt x="1003727" y="651795"/>
                    <a:pt x="1017398" y="569530"/>
                  </a:cubicBezTo>
                  <a:cubicBezTo>
                    <a:pt x="1024277" y="524590"/>
                    <a:pt x="1029676" y="479433"/>
                    <a:pt x="1039515" y="435016"/>
                  </a:cubicBezTo>
                  <a:cubicBezTo>
                    <a:pt x="1064420" y="317382"/>
                    <a:pt x="1081791" y="195179"/>
                    <a:pt x="1135954" y="86550"/>
                  </a:cubicBezTo>
                  <a:cubicBezTo>
                    <a:pt x="1155372" y="49224"/>
                    <a:pt x="1188113" y="17162"/>
                    <a:pt x="1228909" y="4633"/>
                  </a:cubicBezTo>
                  <a:cubicBezTo>
                    <a:pt x="1271054" y="-10289"/>
                    <a:pt x="1324128" y="11463"/>
                    <a:pt x="1324650" y="60840"/>
                  </a:cubicBezTo>
                  <a:cubicBezTo>
                    <a:pt x="1330484" y="129141"/>
                    <a:pt x="1323126" y="197398"/>
                    <a:pt x="1315115" y="265221"/>
                  </a:cubicBezTo>
                  <a:cubicBezTo>
                    <a:pt x="1297526" y="442238"/>
                    <a:pt x="1255380" y="616775"/>
                    <a:pt x="1243277" y="794401"/>
                  </a:cubicBezTo>
                  <a:cubicBezTo>
                    <a:pt x="1263783" y="776347"/>
                    <a:pt x="1285509" y="759728"/>
                    <a:pt x="1304100" y="739543"/>
                  </a:cubicBezTo>
                  <a:cubicBezTo>
                    <a:pt x="1319643" y="722924"/>
                    <a:pt x="1334708" y="705784"/>
                    <a:pt x="1350948" y="689818"/>
                  </a:cubicBezTo>
                  <a:cubicBezTo>
                    <a:pt x="1384342" y="658756"/>
                    <a:pt x="1412816" y="623039"/>
                    <a:pt x="1445252" y="591108"/>
                  </a:cubicBezTo>
                  <a:cubicBezTo>
                    <a:pt x="1506076" y="534118"/>
                    <a:pt x="1566769" y="476867"/>
                    <a:pt x="1630335" y="422965"/>
                  </a:cubicBezTo>
                  <a:cubicBezTo>
                    <a:pt x="1682321" y="380201"/>
                    <a:pt x="1733000" y="335479"/>
                    <a:pt x="1789948" y="299241"/>
                  </a:cubicBezTo>
                  <a:cubicBezTo>
                    <a:pt x="1829438" y="275792"/>
                    <a:pt x="1874152" y="253649"/>
                    <a:pt x="1921348" y="259000"/>
                  </a:cubicBezTo>
                  <a:cubicBezTo>
                    <a:pt x="1947906" y="262567"/>
                    <a:pt x="1970895" y="283188"/>
                    <a:pt x="1980082" y="307898"/>
                  </a:cubicBezTo>
                  <a:cubicBezTo>
                    <a:pt x="1992142" y="343266"/>
                    <a:pt x="1971635" y="378809"/>
                    <a:pt x="1954568" y="408870"/>
                  </a:cubicBezTo>
                  <a:cubicBezTo>
                    <a:pt x="1928967" y="449546"/>
                    <a:pt x="1896183" y="486263"/>
                    <a:pt x="1859000" y="516716"/>
                  </a:cubicBezTo>
                  <a:cubicBezTo>
                    <a:pt x="1831179" y="537859"/>
                    <a:pt x="1806014" y="562047"/>
                    <a:pt x="1780326" y="585670"/>
                  </a:cubicBezTo>
                  <a:cubicBezTo>
                    <a:pt x="1751895" y="610075"/>
                    <a:pt x="1724901" y="636004"/>
                    <a:pt x="1697603" y="661627"/>
                  </a:cubicBezTo>
                  <a:cubicBezTo>
                    <a:pt x="1668824" y="687425"/>
                    <a:pt x="1639391" y="712483"/>
                    <a:pt x="1611788" y="739499"/>
                  </a:cubicBezTo>
                  <a:cubicBezTo>
                    <a:pt x="1557060" y="788963"/>
                    <a:pt x="1502201" y="838383"/>
                    <a:pt x="1449476" y="889892"/>
                  </a:cubicBezTo>
                  <a:cubicBezTo>
                    <a:pt x="1593197" y="883584"/>
                    <a:pt x="1737049" y="891719"/>
                    <a:pt x="1879986" y="906989"/>
                  </a:cubicBezTo>
                  <a:cubicBezTo>
                    <a:pt x="1955700" y="915211"/>
                    <a:pt x="2032415" y="918387"/>
                    <a:pt x="2106953" y="935092"/>
                  </a:cubicBezTo>
                  <a:cubicBezTo>
                    <a:pt x="2158068" y="944707"/>
                    <a:pt x="2204785" y="1004829"/>
                    <a:pt x="2157458" y="1047941"/>
                  </a:cubicBezTo>
                  <a:cubicBezTo>
                    <a:pt x="2144832" y="1060949"/>
                    <a:pt x="2127286" y="1066822"/>
                    <a:pt x="2110480" y="1072390"/>
                  </a:cubicBezTo>
                  <a:cubicBezTo>
                    <a:pt x="2078958" y="1082353"/>
                    <a:pt x="2048089" y="1094708"/>
                    <a:pt x="2015740" y="1101712"/>
                  </a:cubicBezTo>
                  <a:cubicBezTo>
                    <a:pt x="1981997" y="1109369"/>
                    <a:pt x="1947297" y="1109586"/>
                    <a:pt x="1913032" y="1112892"/>
                  </a:cubicBezTo>
                  <a:cubicBezTo>
                    <a:pt x="1857651" y="1120984"/>
                    <a:pt x="1801704" y="1118548"/>
                    <a:pt x="1745930" y="1120767"/>
                  </a:cubicBezTo>
                  <a:cubicBezTo>
                    <a:pt x="1674396" y="1124508"/>
                    <a:pt x="1603211" y="1114241"/>
                    <a:pt x="1531677" y="1114720"/>
                  </a:cubicBezTo>
                  <a:cubicBezTo>
                    <a:pt x="1549702" y="1131207"/>
                    <a:pt x="1571428" y="1143084"/>
                    <a:pt x="1589496" y="1159572"/>
                  </a:cubicBezTo>
                  <a:cubicBezTo>
                    <a:pt x="1606912" y="1174972"/>
                    <a:pt x="1622760" y="1191982"/>
                    <a:pt x="1640001" y="1207600"/>
                  </a:cubicBezTo>
                  <a:cubicBezTo>
                    <a:pt x="1692378" y="1251931"/>
                    <a:pt x="1743580" y="1298697"/>
                    <a:pt x="1784680" y="1353947"/>
                  </a:cubicBezTo>
                  <a:cubicBezTo>
                    <a:pt x="1802357" y="1379005"/>
                    <a:pt x="1821601" y="1402889"/>
                    <a:pt x="1838842" y="1428208"/>
                  </a:cubicBezTo>
                  <a:cubicBezTo>
                    <a:pt x="1860176" y="1460966"/>
                    <a:pt x="1877243" y="1496465"/>
                    <a:pt x="1894789" y="1530877"/>
                  </a:cubicBezTo>
                  <a:cubicBezTo>
                    <a:pt x="1913380" y="1566681"/>
                    <a:pt x="1930796" y="1612969"/>
                    <a:pt x="1884166" y="1635156"/>
                  </a:cubicBezTo>
                  <a:cubicBezTo>
                    <a:pt x="1823647" y="1657734"/>
                    <a:pt x="1751416" y="1598047"/>
                    <a:pt x="1706310" y="1562374"/>
                  </a:cubicBezTo>
                  <a:cubicBezTo>
                    <a:pt x="1680971" y="1539317"/>
                    <a:pt x="1655806" y="1515999"/>
                    <a:pt x="1632251" y="1491071"/>
                  </a:cubicBezTo>
                  <a:cubicBezTo>
                    <a:pt x="1612484" y="1469450"/>
                    <a:pt x="1596680" y="1448002"/>
                    <a:pt x="1576434" y="1427990"/>
                  </a:cubicBezTo>
                  <a:cubicBezTo>
                    <a:pt x="1545261" y="1399235"/>
                    <a:pt x="1518789" y="1366085"/>
                    <a:pt x="1489139" y="1335893"/>
                  </a:cubicBezTo>
                  <a:cubicBezTo>
                    <a:pt x="1464540" y="1312531"/>
                    <a:pt x="1441203" y="1287952"/>
                    <a:pt x="1417388" y="1263851"/>
                  </a:cubicBezTo>
                  <a:cubicBezTo>
                    <a:pt x="1390481" y="1237574"/>
                    <a:pt x="1361440" y="1213604"/>
                    <a:pt x="1335143" y="1186675"/>
                  </a:cubicBezTo>
                  <a:cubicBezTo>
                    <a:pt x="1327263" y="1264329"/>
                    <a:pt x="1323649" y="1341722"/>
                    <a:pt x="1317728" y="1419377"/>
                  </a:cubicBezTo>
                  <a:cubicBezTo>
                    <a:pt x="1311284" y="1508995"/>
                    <a:pt x="1296481" y="1597612"/>
                    <a:pt x="1278499" y="1685577"/>
                  </a:cubicBezTo>
                  <a:cubicBezTo>
                    <a:pt x="1267397" y="1729124"/>
                    <a:pt x="1222857" y="1988363"/>
                    <a:pt x="1170436" y="1973354"/>
                  </a:cubicBezTo>
                  <a:close/>
                  <a:moveTo>
                    <a:pt x="1174529" y="1950819"/>
                  </a:moveTo>
                  <a:cubicBezTo>
                    <a:pt x="1185544" y="1936985"/>
                    <a:pt x="1193729" y="1921324"/>
                    <a:pt x="1199433" y="1904618"/>
                  </a:cubicBezTo>
                  <a:cubicBezTo>
                    <a:pt x="1211537" y="1869859"/>
                    <a:pt x="1221725" y="1834490"/>
                    <a:pt x="1229997" y="1798643"/>
                  </a:cubicBezTo>
                  <a:cubicBezTo>
                    <a:pt x="1259255" y="1676571"/>
                    <a:pt x="1284464" y="1552933"/>
                    <a:pt x="1294434" y="1427643"/>
                  </a:cubicBezTo>
                  <a:cubicBezTo>
                    <a:pt x="1301836" y="1341070"/>
                    <a:pt x="1304187" y="1254106"/>
                    <a:pt x="1314941" y="1167881"/>
                  </a:cubicBezTo>
                  <a:cubicBezTo>
                    <a:pt x="1316596" y="1157266"/>
                    <a:pt x="1328046" y="1149305"/>
                    <a:pt x="1337451" y="1157005"/>
                  </a:cubicBezTo>
                  <a:cubicBezTo>
                    <a:pt x="1348727" y="1168186"/>
                    <a:pt x="1359612" y="1179801"/>
                    <a:pt x="1371280" y="1190590"/>
                  </a:cubicBezTo>
                  <a:cubicBezTo>
                    <a:pt x="1402280" y="1219303"/>
                    <a:pt x="1434063" y="1247145"/>
                    <a:pt x="1462755" y="1278207"/>
                  </a:cubicBezTo>
                  <a:cubicBezTo>
                    <a:pt x="1484350" y="1300611"/>
                    <a:pt x="1507687" y="1321232"/>
                    <a:pt x="1528324" y="1344550"/>
                  </a:cubicBezTo>
                  <a:cubicBezTo>
                    <a:pt x="1550137" y="1370696"/>
                    <a:pt x="1574388" y="1394449"/>
                    <a:pt x="1598509" y="1418463"/>
                  </a:cubicBezTo>
                  <a:cubicBezTo>
                    <a:pt x="1614879" y="1435256"/>
                    <a:pt x="1629334" y="1453875"/>
                    <a:pt x="1644747" y="1471538"/>
                  </a:cubicBezTo>
                  <a:cubicBezTo>
                    <a:pt x="1675224" y="1503296"/>
                    <a:pt x="1706702" y="1534488"/>
                    <a:pt x="1741228" y="1561895"/>
                  </a:cubicBezTo>
                  <a:cubicBezTo>
                    <a:pt x="1776887" y="1586083"/>
                    <a:pt x="1835925" y="1634503"/>
                    <a:pt x="1880030" y="1611707"/>
                  </a:cubicBezTo>
                  <a:cubicBezTo>
                    <a:pt x="1888868" y="1605355"/>
                    <a:pt x="1894528" y="1595350"/>
                    <a:pt x="1890958" y="1584474"/>
                  </a:cubicBezTo>
                  <a:cubicBezTo>
                    <a:pt x="1888171" y="1569465"/>
                    <a:pt x="1881945" y="1555500"/>
                    <a:pt x="1875197" y="1541883"/>
                  </a:cubicBezTo>
                  <a:cubicBezTo>
                    <a:pt x="1857346" y="1506776"/>
                    <a:pt x="1840192" y="1471146"/>
                    <a:pt x="1818510" y="1438170"/>
                  </a:cubicBezTo>
                  <a:cubicBezTo>
                    <a:pt x="1792082" y="1402628"/>
                    <a:pt x="1767221" y="1365780"/>
                    <a:pt x="1738311" y="1332239"/>
                  </a:cubicBezTo>
                  <a:cubicBezTo>
                    <a:pt x="1706920" y="1297827"/>
                    <a:pt x="1673264" y="1264590"/>
                    <a:pt x="1637476" y="1235182"/>
                  </a:cubicBezTo>
                  <a:cubicBezTo>
                    <a:pt x="1615314" y="1216649"/>
                    <a:pt x="1595722" y="1195332"/>
                    <a:pt x="1574258" y="1176016"/>
                  </a:cubicBezTo>
                  <a:cubicBezTo>
                    <a:pt x="1557495" y="1161399"/>
                    <a:pt x="1538512" y="1149740"/>
                    <a:pt x="1521358" y="1135645"/>
                  </a:cubicBezTo>
                  <a:cubicBezTo>
                    <a:pt x="1509385" y="1126074"/>
                    <a:pt x="1485787" y="1102626"/>
                    <a:pt x="1510038" y="1093098"/>
                  </a:cubicBezTo>
                  <a:cubicBezTo>
                    <a:pt x="1536510" y="1090705"/>
                    <a:pt x="1563373" y="1093272"/>
                    <a:pt x="1589975" y="1093664"/>
                  </a:cubicBezTo>
                  <a:cubicBezTo>
                    <a:pt x="1646096" y="1096491"/>
                    <a:pt x="1702087" y="1101494"/>
                    <a:pt x="1758295" y="1097753"/>
                  </a:cubicBezTo>
                  <a:cubicBezTo>
                    <a:pt x="1803793" y="1096187"/>
                    <a:pt x="1849509" y="1098362"/>
                    <a:pt x="1894746" y="1092272"/>
                  </a:cubicBezTo>
                  <a:cubicBezTo>
                    <a:pt x="1931013" y="1087660"/>
                    <a:pt x="1967760" y="1088052"/>
                    <a:pt x="2003767" y="1081265"/>
                  </a:cubicBezTo>
                  <a:cubicBezTo>
                    <a:pt x="2040557" y="1073782"/>
                    <a:pt x="2075475" y="1059687"/>
                    <a:pt x="2111177" y="1048463"/>
                  </a:cubicBezTo>
                  <a:cubicBezTo>
                    <a:pt x="2158851" y="1033933"/>
                    <a:pt x="2171304" y="995084"/>
                    <a:pt x="2125762" y="965936"/>
                  </a:cubicBezTo>
                  <a:cubicBezTo>
                    <a:pt x="2094719" y="951102"/>
                    <a:pt x="2059278" y="949362"/>
                    <a:pt x="2025667" y="944272"/>
                  </a:cubicBezTo>
                  <a:cubicBezTo>
                    <a:pt x="2003767" y="941661"/>
                    <a:pt x="1981823" y="939008"/>
                    <a:pt x="1959836" y="936876"/>
                  </a:cubicBezTo>
                  <a:cubicBezTo>
                    <a:pt x="1881728" y="930002"/>
                    <a:pt x="1803402" y="921911"/>
                    <a:pt x="1725293" y="915603"/>
                  </a:cubicBezTo>
                  <a:cubicBezTo>
                    <a:pt x="1647315" y="911687"/>
                    <a:pt x="1569207" y="908511"/>
                    <a:pt x="1491142" y="910948"/>
                  </a:cubicBezTo>
                  <a:cubicBezTo>
                    <a:pt x="1473378" y="910078"/>
                    <a:pt x="1428664" y="919518"/>
                    <a:pt x="1419478" y="901986"/>
                  </a:cubicBezTo>
                  <a:cubicBezTo>
                    <a:pt x="1414906" y="891632"/>
                    <a:pt x="1425051" y="883758"/>
                    <a:pt x="1431102" y="876667"/>
                  </a:cubicBezTo>
                  <a:cubicBezTo>
                    <a:pt x="1445122" y="861658"/>
                    <a:pt x="1460317" y="847867"/>
                    <a:pt x="1475555" y="834163"/>
                  </a:cubicBezTo>
                  <a:cubicBezTo>
                    <a:pt x="1492361" y="819198"/>
                    <a:pt x="1508645" y="803624"/>
                    <a:pt x="1524667" y="787832"/>
                  </a:cubicBezTo>
                  <a:cubicBezTo>
                    <a:pt x="1556233" y="758075"/>
                    <a:pt x="1589409" y="731059"/>
                    <a:pt x="1620147" y="700563"/>
                  </a:cubicBezTo>
                  <a:cubicBezTo>
                    <a:pt x="1651103" y="671981"/>
                    <a:pt x="1683757" y="645357"/>
                    <a:pt x="1713581" y="615557"/>
                  </a:cubicBezTo>
                  <a:cubicBezTo>
                    <a:pt x="1744320" y="587279"/>
                    <a:pt x="1775667" y="559741"/>
                    <a:pt x="1806188" y="531246"/>
                  </a:cubicBezTo>
                  <a:cubicBezTo>
                    <a:pt x="1844154" y="499880"/>
                    <a:pt x="1882729" y="469210"/>
                    <a:pt x="1912640" y="429578"/>
                  </a:cubicBezTo>
                  <a:cubicBezTo>
                    <a:pt x="1935454" y="398690"/>
                    <a:pt x="1959705" y="365671"/>
                    <a:pt x="1961316" y="326430"/>
                  </a:cubicBezTo>
                  <a:cubicBezTo>
                    <a:pt x="1950649" y="265743"/>
                    <a:pt x="1885211" y="276358"/>
                    <a:pt x="1842935" y="296500"/>
                  </a:cubicBezTo>
                  <a:cubicBezTo>
                    <a:pt x="1792778" y="319035"/>
                    <a:pt x="1749893" y="353925"/>
                    <a:pt x="1707442" y="388119"/>
                  </a:cubicBezTo>
                  <a:cubicBezTo>
                    <a:pt x="1660203" y="426794"/>
                    <a:pt x="1612615" y="467557"/>
                    <a:pt x="1567204" y="508015"/>
                  </a:cubicBezTo>
                  <a:cubicBezTo>
                    <a:pt x="1549266" y="523677"/>
                    <a:pt x="1531894" y="540078"/>
                    <a:pt x="1514958" y="556827"/>
                  </a:cubicBezTo>
                  <a:cubicBezTo>
                    <a:pt x="1482173" y="588106"/>
                    <a:pt x="1447473" y="617384"/>
                    <a:pt x="1418476" y="652405"/>
                  </a:cubicBezTo>
                  <a:cubicBezTo>
                    <a:pt x="1395618" y="678811"/>
                    <a:pt x="1369364" y="701912"/>
                    <a:pt x="1345636" y="727492"/>
                  </a:cubicBezTo>
                  <a:cubicBezTo>
                    <a:pt x="1321080" y="755639"/>
                    <a:pt x="1294478" y="781741"/>
                    <a:pt x="1265133" y="804885"/>
                  </a:cubicBezTo>
                  <a:cubicBezTo>
                    <a:pt x="1255250" y="812803"/>
                    <a:pt x="1247239" y="823157"/>
                    <a:pt x="1236615" y="829944"/>
                  </a:cubicBezTo>
                  <a:cubicBezTo>
                    <a:pt x="1230171" y="833641"/>
                    <a:pt x="1221464" y="829900"/>
                    <a:pt x="1219461" y="822809"/>
                  </a:cubicBezTo>
                  <a:cubicBezTo>
                    <a:pt x="1218372" y="816892"/>
                    <a:pt x="1220070" y="810280"/>
                    <a:pt x="1220157" y="804450"/>
                  </a:cubicBezTo>
                  <a:cubicBezTo>
                    <a:pt x="1221855" y="773563"/>
                    <a:pt x="1224598" y="742805"/>
                    <a:pt x="1228430" y="712135"/>
                  </a:cubicBezTo>
                  <a:cubicBezTo>
                    <a:pt x="1240098" y="612599"/>
                    <a:pt x="1256948" y="513671"/>
                    <a:pt x="1272404" y="414656"/>
                  </a:cubicBezTo>
                  <a:cubicBezTo>
                    <a:pt x="1280676" y="370239"/>
                    <a:pt x="1286423" y="325517"/>
                    <a:pt x="1290951" y="280577"/>
                  </a:cubicBezTo>
                  <a:cubicBezTo>
                    <a:pt x="1296176" y="226633"/>
                    <a:pt x="1304710" y="172818"/>
                    <a:pt x="1304056" y="118439"/>
                  </a:cubicBezTo>
                  <a:cubicBezTo>
                    <a:pt x="1303229" y="93990"/>
                    <a:pt x="1305711" y="67713"/>
                    <a:pt x="1298396" y="44221"/>
                  </a:cubicBezTo>
                  <a:cubicBezTo>
                    <a:pt x="1274189" y="4589"/>
                    <a:pt x="1217850" y="26472"/>
                    <a:pt x="1190725" y="52008"/>
                  </a:cubicBezTo>
                  <a:cubicBezTo>
                    <a:pt x="1137390" y="99123"/>
                    <a:pt x="1114228" y="205185"/>
                    <a:pt x="1095942" y="273182"/>
                  </a:cubicBezTo>
                  <a:cubicBezTo>
                    <a:pt x="1078134" y="355578"/>
                    <a:pt x="1059195" y="437887"/>
                    <a:pt x="1046090" y="521154"/>
                  </a:cubicBezTo>
                  <a:cubicBezTo>
                    <a:pt x="1040735" y="565614"/>
                    <a:pt x="1030503" y="609249"/>
                    <a:pt x="1024364" y="653579"/>
                  </a:cubicBezTo>
                  <a:cubicBezTo>
                    <a:pt x="1017877" y="695691"/>
                    <a:pt x="1010257" y="737672"/>
                    <a:pt x="1005207" y="780045"/>
                  </a:cubicBezTo>
                  <a:cubicBezTo>
                    <a:pt x="1003509" y="793444"/>
                    <a:pt x="1001811" y="806843"/>
                    <a:pt x="1000766" y="820286"/>
                  </a:cubicBezTo>
                  <a:cubicBezTo>
                    <a:pt x="999852" y="825854"/>
                    <a:pt x="1002116" y="833424"/>
                    <a:pt x="995803" y="836295"/>
                  </a:cubicBezTo>
                  <a:cubicBezTo>
                    <a:pt x="995367" y="845126"/>
                    <a:pt x="984700" y="849781"/>
                    <a:pt x="977821" y="844430"/>
                  </a:cubicBezTo>
                  <a:cubicBezTo>
                    <a:pt x="958490" y="825724"/>
                    <a:pt x="948476" y="799491"/>
                    <a:pt x="933542" y="777347"/>
                  </a:cubicBezTo>
                  <a:cubicBezTo>
                    <a:pt x="909248" y="737628"/>
                    <a:pt x="885084" y="697779"/>
                    <a:pt x="865056" y="655667"/>
                  </a:cubicBezTo>
                  <a:cubicBezTo>
                    <a:pt x="827439" y="581798"/>
                    <a:pt x="781941" y="512061"/>
                    <a:pt x="737444" y="442281"/>
                  </a:cubicBezTo>
                  <a:cubicBezTo>
                    <a:pt x="711321" y="407130"/>
                    <a:pt x="686591" y="371196"/>
                    <a:pt x="664430" y="333391"/>
                  </a:cubicBezTo>
                  <a:cubicBezTo>
                    <a:pt x="622284" y="276706"/>
                    <a:pt x="577483" y="220586"/>
                    <a:pt x="522058" y="176255"/>
                  </a:cubicBezTo>
                  <a:cubicBezTo>
                    <a:pt x="487271" y="150023"/>
                    <a:pt x="428711" y="115611"/>
                    <a:pt x="385347" y="132925"/>
                  </a:cubicBezTo>
                  <a:cubicBezTo>
                    <a:pt x="373722" y="153938"/>
                    <a:pt x="380993" y="178909"/>
                    <a:pt x="384563" y="201183"/>
                  </a:cubicBezTo>
                  <a:cubicBezTo>
                    <a:pt x="395970" y="255258"/>
                    <a:pt x="414126" y="307724"/>
                    <a:pt x="438551" y="357275"/>
                  </a:cubicBezTo>
                  <a:cubicBezTo>
                    <a:pt x="455966" y="392339"/>
                    <a:pt x="478607" y="424401"/>
                    <a:pt x="497981" y="458378"/>
                  </a:cubicBezTo>
                  <a:cubicBezTo>
                    <a:pt x="527283" y="511974"/>
                    <a:pt x="558065" y="564657"/>
                    <a:pt x="595987" y="612729"/>
                  </a:cubicBezTo>
                  <a:cubicBezTo>
                    <a:pt x="623373" y="651708"/>
                    <a:pt x="654111" y="688034"/>
                    <a:pt x="683413" y="725534"/>
                  </a:cubicBezTo>
                  <a:cubicBezTo>
                    <a:pt x="699565" y="746764"/>
                    <a:pt x="715326" y="768429"/>
                    <a:pt x="733351" y="788223"/>
                  </a:cubicBezTo>
                  <a:cubicBezTo>
                    <a:pt x="764830" y="821504"/>
                    <a:pt x="793870" y="856872"/>
                    <a:pt x="822736" y="892415"/>
                  </a:cubicBezTo>
                  <a:cubicBezTo>
                    <a:pt x="839978" y="914036"/>
                    <a:pt x="887696" y="960194"/>
                    <a:pt x="873764" y="989211"/>
                  </a:cubicBezTo>
                  <a:cubicBezTo>
                    <a:pt x="860659" y="1005264"/>
                    <a:pt x="808456" y="987862"/>
                    <a:pt x="787252" y="988950"/>
                  </a:cubicBezTo>
                  <a:cubicBezTo>
                    <a:pt x="672876" y="988515"/>
                    <a:pt x="558544" y="994867"/>
                    <a:pt x="444167" y="995954"/>
                  </a:cubicBezTo>
                  <a:cubicBezTo>
                    <a:pt x="375115" y="999434"/>
                    <a:pt x="306106" y="1003176"/>
                    <a:pt x="236923" y="1004307"/>
                  </a:cubicBezTo>
                  <a:cubicBezTo>
                    <a:pt x="175534" y="1006003"/>
                    <a:pt x="116147" y="1005960"/>
                    <a:pt x="58371" y="1026885"/>
                  </a:cubicBezTo>
                  <a:cubicBezTo>
                    <a:pt x="45092" y="1032541"/>
                    <a:pt x="26632" y="1037152"/>
                    <a:pt x="22713" y="1052814"/>
                  </a:cubicBezTo>
                  <a:cubicBezTo>
                    <a:pt x="24150" y="1082005"/>
                    <a:pt x="68733" y="1108063"/>
                    <a:pt x="93376" y="1117808"/>
                  </a:cubicBezTo>
                  <a:cubicBezTo>
                    <a:pt x="175273" y="1143127"/>
                    <a:pt x="262437" y="1139647"/>
                    <a:pt x="347207" y="1139952"/>
                  </a:cubicBezTo>
                  <a:cubicBezTo>
                    <a:pt x="439639" y="1138560"/>
                    <a:pt x="531985" y="1132991"/>
                    <a:pt x="624287" y="1127858"/>
                  </a:cubicBezTo>
                  <a:cubicBezTo>
                    <a:pt x="691206" y="1122811"/>
                    <a:pt x="758125" y="1115242"/>
                    <a:pt x="825349" y="1118113"/>
                  </a:cubicBezTo>
                  <a:cubicBezTo>
                    <a:pt x="839716" y="1119984"/>
                    <a:pt x="868800" y="1115242"/>
                    <a:pt x="868844" y="1136036"/>
                  </a:cubicBezTo>
                  <a:cubicBezTo>
                    <a:pt x="868452" y="1138777"/>
                    <a:pt x="866972" y="1141692"/>
                    <a:pt x="865012" y="1143650"/>
                  </a:cubicBezTo>
                  <a:cubicBezTo>
                    <a:pt x="854694" y="1152002"/>
                    <a:pt x="843199" y="1158963"/>
                    <a:pt x="832663" y="1167055"/>
                  </a:cubicBezTo>
                  <a:cubicBezTo>
                    <a:pt x="806496" y="1185283"/>
                    <a:pt x="785728" y="1209775"/>
                    <a:pt x="760302" y="1228917"/>
                  </a:cubicBezTo>
                  <a:cubicBezTo>
                    <a:pt x="704877" y="1268158"/>
                    <a:pt x="652021" y="1310878"/>
                    <a:pt x="598382" y="1352511"/>
                  </a:cubicBezTo>
                  <a:cubicBezTo>
                    <a:pt x="559980" y="1384052"/>
                    <a:pt x="522319" y="1416418"/>
                    <a:pt x="485573" y="1449786"/>
                  </a:cubicBezTo>
                  <a:cubicBezTo>
                    <a:pt x="432064" y="1494334"/>
                    <a:pt x="380906" y="1542101"/>
                    <a:pt x="337759" y="1596872"/>
                  </a:cubicBezTo>
                  <a:cubicBezTo>
                    <a:pt x="322390" y="1617102"/>
                    <a:pt x="308545" y="1638462"/>
                    <a:pt x="295222" y="1660040"/>
                  </a:cubicBezTo>
                  <a:cubicBezTo>
                    <a:pt x="272973" y="1696888"/>
                    <a:pt x="247590" y="1740391"/>
                    <a:pt x="262524" y="1784504"/>
                  </a:cubicBezTo>
                  <a:cubicBezTo>
                    <a:pt x="267792" y="1791595"/>
                    <a:pt x="279809" y="1785679"/>
                    <a:pt x="287298" y="1785505"/>
                  </a:cubicBezTo>
                  <a:cubicBezTo>
                    <a:pt x="307325" y="1781198"/>
                    <a:pt x="326178" y="1773106"/>
                    <a:pt x="344943" y="1765145"/>
                  </a:cubicBezTo>
                  <a:cubicBezTo>
                    <a:pt x="389744" y="1746786"/>
                    <a:pt x="430409" y="1720684"/>
                    <a:pt x="470291" y="1693581"/>
                  </a:cubicBezTo>
                  <a:cubicBezTo>
                    <a:pt x="526891" y="1653732"/>
                    <a:pt x="582577" y="1612577"/>
                    <a:pt x="634432" y="1566681"/>
                  </a:cubicBezTo>
                  <a:cubicBezTo>
                    <a:pt x="660816" y="1544276"/>
                    <a:pt x="684501" y="1519044"/>
                    <a:pt x="709492" y="1495117"/>
                  </a:cubicBezTo>
                  <a:cubicBezTo>
                    <a:pt x="726298" y="1479629"/>
                    <a:pt x="743496" y="1464534"/>
                    <a:pt x="759475" y="1448176"/>
                  </a:cubicBezTo>
                  <a:cubicBezTo>
                    <a:pt x="827090" y="1375655"/>
                    <a:pt x="899800" y="1308225"/>
                    <a:pt x="974294" y="1242882"/>
                  </a:cubicBezTo>
                  <a:cubicBezTo>
                    <a:pt x="996064" y="1223697"/>
                    <a:pt x="1019357" y="1206295"/>
                    <a:pt x="1040517" y="1186414"/>
                  </a:cubicBezTo>
                  <a:cubicBezTo>
                    <a:pt x="1050400" y="1177234"/>
                    <a:pt x="1069427" y="1155352"/>
                    <a:pt x="1079310" y="1175886"/>
                  </a:cubicBezTo>
                  <a:cubicBezTo>
                    <a:pt x="1081574" y="1186196"/>
                    <a:pt x="1079702" y="1197116"/>
                    <a:pt x="1080268" y="1207644"/>
                  </a:cubicBezTo>
                  <a:cubicBezTo>
                    <a:pt x="1080224" y="1316490"/>
                    <a:pt x="1080006" y="1425380"/>
                    <a:pt x="1083402" y="1534183"/>
                  </a:cubicBezTo>
                  <a:cubicBezTo>
                    <a:pt x="1083881" y="1612708"/>
                    <a:pt x="1090760" y="1690928"/>
                    <a:pt x="1107871" y="1767668"/>
                  </a:cubicBezTo>
                  <a:cubicBezTo>
                    <a:pt x="1115665" y="1804168"/>
                    <a:pt x="1123806" y="1840755"/>
                    <a:pt x="1136346" y="1875993"/>
                  </a:cubicBezTo>
                  <a:cubicBezTo>
                    <a:pt x="1146446" y="1901791"/>
                    <a:pt x="1152411" y="1932243"/>
                    <a:pt x="1174529" y="19508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255440" y="-157668"/>
              <a:ext cx="1065777" cy="964130"/>
            </a:xfrm>
            <a:custGeom>
              <a:rect b="b" l="l" r="r" t="t"/>
              <a:pathLst>
                <a:path extrusionOk="0" h="1928259" w="2131555">
                  <a:moveTo>
                    <a:pt x="2103180" y="943421"/>
                  </a:moveTo>
                  <a:cubicBezTo>
                    <a:pt x="2148721" y="972568"/>
                    <a:pt x="2136225" y="1011417"/>
                    <a:pt x="2088594" y="1025947"/>
                  </a:cubicBezTo>
                  <a:cubicBezTo>
                    <a:pt x="2052892" y="1037171"/>
                    <a:pt x="2017974" y="1051267"/>
                    <a:pt x="1981184" y="1058749"/>
                  </a:cubicBezTo>
                  <a:cubicBezTo>
                    <a:pt x="1945221" y="1065536"/>
                    <a:pt x="1908431" y="1065144"/>
                    <a:pt x="1872163" y="1069756"/>
                  </a:cubicBezTo>
                  <a:cubicBezTo>
                    <a:pt x="1826883" y="1075890"/>
                    <a:pt x="1781211" y="1073671"/>
                    <a:pt x="1735713" y="1075237"/>
                  </a:cubicBezTo>
                  <a:cubicBezTo>
                    <a:pt x="1679505" y="1078979"/>
                    <a:pt x="1623470" y="1073976"/>
                    <a:pt x="1567393" y="1071148"/>
                  </a:cubicBezTo>
                  <a:cubicBezTo>
                    <a:pt x="1540790" y="1070756"/>
                    <a:pt x="1513927" y="1068146"/>
                    <a:pt x="1487456" y="1070582"/>
                  </a:cubicBezTo>
                  <a:cubicBezTo>
                    <a:pt x="1463204" y="1080110"/>
                    <a:pt x="1486759" y="1103558"/>
                    <a:pt x="1498776" y="1113129"/>
                  </a:cubicBezTo>
                  <a:cubicBezTo>
                    <a:pt x="1515930" y="1127224"/>
                    <a:pt x="1534913" y="1138883"/>
                    <a:pt x="1551631" y="1153501"/>
                  </a:cubicBezTo>
                  <a:cubicBezTo>
                    <a:pt x="1573096" y="1172816"/>
                    <a:pt x="1592689" y="1194133"/>
                    <a:pt x="1614850" y="1212666"/>
                  </a:cubicBezTo>
                  <a:cubicBezTo>
                    <a:pt x="1650639" y="1242031"/>
                    <a:pt x="1684337" y="1275311"/>
                    <a:pt x="1715729" y="1309679"/>
                  </a:cubicBezTo>
                  <a:cubicBezTo>
                    <a:pt x="1744639" y="1343264"/>
                    <a:pt x="1769543" y="1380068"/>
                    <a:pt x="1795927" y="1415611"/>
                  </a:cubicBezTo>
                  <a:cubicBezTo>
                    <a:pt x="1817609" y="1448587"/>
                    <a:pt x="1834720" y="1484217"/>
                    <a:pt x="1852614" y="1519324"/>
                  </a:cubicBezTo>
                  <a:cubicBezTo>
                    <a:pt x="1859363" y="1532941"/>
                    <a:pt x="1865589" y="1546862"/>
                    <a:pt x="1868375" y="1561914"/>
                  </a:cubicBezTo>
                  <a:cubicBezTo>
                    <a:pt x="1871946" y="1572790"/>
                    <a:pt x="1866286" y="1582796"/>
                    <a:pt x="1857447" y="1589148"/>
                  </a:cubicBezTo>
                  <a:cubicBezTo>
                    <a:pt x="1813299" y="1611944"/>
                    <a:pt x="1754261" y="1563524"/>
                    <a:pt x="1718646" y="1539336"/>
                  </a:cubicBezTo>
                  <a:cubicBezTo>
                    <a:pt x="1684163" y="1511928"/>
                    <a:pt x="1652685" y="1480693"/>
                    <a:pt x="1622164" y="1448978"/>
                  </a:cubicBezTo>
                  <a:cubicBezTo>
                    <a:pt x="1606751" y="1431316"/>
                    <a:pt x="1592340" y="1412696"/>
                    <a:pt x="1575926" y="1395904"/>
                  </a:cubicBezTo>
                  <a:cubicBezTo>
                    <a:pt x="1551806" y="1371890"/>
                    <a:pt x="1527555" y="1348137"/>
                    <a:pt x="1505742" y="1321991"/>
                  </a:cubicBezTo>
                  <a:cubicBezTo>
                    <a:pt x="1485104" y="1298673"/>
                    <a:pt x="1461768" y="1278052"/>
                    <a:pt x="1440173" y="1255647"/>
                  </a:cubicBezTo>
                  <a:cubicBezTo>
                    <a:pt x="1411480" y="1224542"/>
                    <a:pt x="1379697" y="1196743"/>
                    <a:pt x="1348698" y="1168031"/>
                  </a:cubicBezTo>
                  <a:cubicBezTo>
                    <a:pt x="1337029" y="1157242"/>
                    <a:pt x="1326145" y="1145626"/>
                    <a:pt x="1314868" y="1134446"/>
                  </a:cubicBezTo>
                  <a:cubicBezTo>
                    <a:pt x="1305464" y="1126789"/>
                    <a:pt x="1294013" y="1134707"/>
                    <a:pt x="1292359" y="1145322"/>
                  </a:cubicBezTo>
                  <a:cubicBezTo>
                    <a:pt x="1281605" y="1231503"/>
                    <a:pt x="1279254" y="1318511"/>
                    <a:pt x="1271852" y="1405083"/>
                  </a:cubicBezTo>
                  <a:cubicBezTo>
                    <a:pt x="1261882" y="1530374"/>
                    <a:pt x="1236673" y="1654012"/>
                    <a:pt x="1207415" y="1776084"/>
                  </a:cubicBezTo>
                  <a:cubicBezTo>
                    <a:pt x="1199186" y="1811931"/>
                    <a:pt x="1188954" y="1847299"/>
                    <a:pt x="1176851" y="1882059"/>
                  </a:cubicBezTo>
                  <a:cubicBezTo>
                    <a:pt x="1171147" y="1898764"/>
                    <a:pt x="1162962" y="1914426"/>
                    <a:pt x="1151946" y="1928260"/>
                  </a:cubicBezTo>
                  <a:cubicBezTo>
                    <a:pt x="1129829" y="1909640"/>
                    <a:pt x="1123864" y="1879188"/>
                    <a:pt x="1113676" y="1853346"/>
                  </a:cubicBezTo>
                  <a:cubicBezTo>
                    <a:pt x="1101137" y="1818152"/>
                    <a:pt x="1093039" y="1781522"/>
                    <a:pt x="1085202" y="1745022"/>
                  </a:cubicBezTo>
                  <a:cubicBezTo>
                    <a:pt x="1068047" y="1668281"/>
                    <a:pt x="1061168" y="1590061"/>
                    <a:pt x="1060733" y="1511537"/>
                  </a:cubicBezTo>
                  <a:cubicBezTo>
                    <a:pt x="1057337" y="1402734"/>
                    <a:pt x="1057511" y="1293844"/>
                    <a:pt x="1057598" y="1184997"/>
                  </a:cubicBezTo>
                  <a:cubicBezTo>
                    <a:pt x="1057032" y="1174469"/>
                    <a:pt x="1058904" y="1163550"/>
                    <a:pt x="1056640" y="1153240"/>
                  </a:cubicBezTo>
                  <a:cubicBezTo>
                    <a:pt x="1046801" y="1132706"/>
                    <a:pt x="1027731" y="1154632"/>
                    <a:pt x="1017847" y="1163767"/>
                  </a:cubicBezTo>
                  <a:cubicBezTo>
                    <a:pt x="996687" y="1183649"/>
                    <a:pt x="973394" y="1201050"/>
                    <a:pt x="951625" y="1220235"/>
                  </a:cubicBezTo>
                  <a:cubicBezTo>
                    <a:pt x="877087" y="1285578"/>
                    <a:pt x="804421" y="1353009"/>
                    <a:pt x="736805" y="1425530"/>
                  </a:cubicBezTo>
                  <a:cubicBezTo>
                    <a:pt x="720826" y="1441887"/>
                    <a:pt x="703672" y="1456983"/>
                    <a:pt x="686823" y="1472471"/>
                  </a:cubicBezTo>
                  <a:cubicBezTo>
                    <a:pt x="661875" y="1496354"/>
                    <a:pt x="638190" y="1521630"/>
                    <a:pt x="611806" y="1544034"/>
                  </a:cubicBezTo>
                  <a:cubicBezTo>
                    <a:pt x="559951" y="1589931"/>
                    <a:pt x="504265" y="1631129"/>
                    <a:pt x="447665" y="1670935"/>
                  </a:cubicBezTo>
                  <a:cubicBezTo>
                    <a:pt x="407783" y="1698038"/>
                    <a:pt x="367118" y="1724184"/>
                    <a:pt x="322317" y="1742542"/>
                  </a:cubicBezTo>
                  <a:cubicBezTo>
                    <a:pt x="303552" y="1750503"/>
                    <a:pt x="284699" y="1758552"/>
                    <a:pt x="264672" y="1762902"/>
                  </a:cubicBezTo>
                  <a:cubicBezTo>
                    <a:pt x="257139" y="1763076"/>
                    <a:pt x="245166" y="1769036"/>
                    <a:pt x="239898" y="1761901"/>
                  </a:cubicBezTo>
                  <a:cubicBezTo>
                    <a:pt x="224921" y="1717788"/>
                    <a:pt x="250347" y="1674285"/>
                    <a:pt x="272596" y="1637437"/>
                  </a:cubicBezTo>
                  <a:cubicBezTo>
                    <a:pt x="285919" y="1615859"/>
                    <a:pt x="299764" y="1594499"/>
                    <a:pt x="315133" y="1574269"/>
                  </a:cubicBezTo>
                  <a:cubicBezTo>
                    <a:pt x="358323" y="1519498"/>
                    <a:pt x="409481" y="1471731"/>
                    <a:pt x="462947" y="1427183"/>
                  </a:cubicBezTo>
                  <a:cubicBezTo>
                    <a:pt x="499737" y="1393816"/>
                    <a:pt x="537354" y="1361449"/>
                    <a:pt x="575756" y="1329909"/>
                  </a:cubicBezTo>
                  <a:cubicBezTo>
                    <a:pt x="629439" y="1288275"/>
                    <a:pt x="682295" y="1245555"/>
                    <a:pt x="737676" y="1206314"/>
                  </a:cubicBezTo>
                  <a:cubicBezTo>
                    <a:pt x="763102" y="1187173"/>
                    <a:pt x="783870" y="1162680"/>
                    <a:pt x="810037" y="1144452"/>
                  </a:cubicBezTo>
                  <a:cubicBezTo>
                    <a:pt x="820617" y="1136360"/>
                    <a:pt x="832068" y="1129399"/>
                    <a:pt x="842386" y="1121047"/>
                  </a:cubicBezTo>
                  <a:cubicBezTo>
                    <a:pt x="844346" y="1119089"/>
                    <a:pt x="845826" y="1116174"/>
                    <a:pt x="846218" y="1113434"/>
                  </a:cubicBezTo>
                  <a:cubicBezTo>
                    <a:pt x="846131" y="1092639"/>
                    <a:pt x="817090" y="1097381"/>
                    <a:pt x="802723" y="1095510"/>
                  </a:cubicBezTo>
                  <a:cubicBezTo>
                    <a:pt x="735499" y="1092639"/>
                    <a:pt x="668580" y="1100208"/>
                    <a:pt x="601661" y="1105255"/>
                  </a:cubicBezTo>
                  <a:cubicBezTo>
                    <a:pt x="509359" y="1110388"/>
                    <a:pt x="417013" y="1115957"/>
                    <a:pt x="324581" y="1117349"/>
                  </a:cubicBezTo>
                  <a:cubicBezTo>
                    <a:pt x="239811" y="1117044"/>
                    <a:pt x="152603" y="1120525"/>
                    <a:pt x="70750" y="1095206"/>
                  </a:cubicBezTo>
                  <a:cubicBezTo>
                    <a:pt x="45977" y="1085548"/>
                    <a:pt x="1393" y="1059489"/>
                    <a:pt x="0" y="1030298"/>
                  </a:cubicBezTo>
                  <a:cubicBezTo>
                    <a:pt x="3962" y="1014636"/>
                    <a:pt x="22422" y="1010025"/>
                    <a:pt x="35658" y="1004369"/>
                  </a:cubicBezTo>
                  <a:cubicBezTo>
                    <a:pt x="93434" y="983444"/>
                    <a:pt x="152821" y="983488"/>
                    <a:pt x="214210" y="981791"/>
                  </a:cubicBezTo>
                  <a:cubicBezTo>
                    <a:pt x="283350" y="980660"/>
                    <a:pt x="352402" y="976919"/>
                    <a:pt x="421454" y="973438"/>
                  </a:cubicBezTo>
                  <a:cubicBezTo>
                    <a:pt x="535831" y="972394"/>
                    <a:pt x="650120" y="965999"/>
                    <a:pt x="764496" y="966434"/>
                  </a:cubicBezTo>
                  <a:cubicBezTo>
                    <a:pt x="785699" y="965347"/>
                    <a:pt x="837902" y="982748"/>
                    <a:pt x="851007" y="966739"/>
                  </a:cubicBezTo>
                  <a:cubicBezTo>
                    <a:pt x="864939" y="937678"/>
                    <a:pt x="817221" y="891564"/>
                    <a:pt x="799980" y="869943"/>
                  </a:cubicBezTo>
                  <a:cubicBezTo>
                    <a:pt x="771114" y="834444"/>
                    <a:pt x="742073" y="799075"/>
                    <a:pt x="710638" y="765751"/>
                  </a:cubicBezTo>
                  <a:cubicBezTo>
                    <a:pt x="692613" y="745957"/>
                    <a:pt x="676852" y="724292"/>
                    <a:pt x="660699" y="703062"/>
                  </a:cubicBezTo>
                  <a:cubicBezTo>
                    <a:pt x="631398" y="665562"/>
                    <a:pt x="600660" y="629236"/>
                    <a:pt x="573274" y="590257"/>
                  </a:cubicBezTo>
                  <a:cubicBezTo>
                    <a:pt x="535352" y="542185"/>
                    <a:pt x="504570" y="489502"/>
                    <a:pt x="475268" y="435905"/>
                  </a:cubicBezTo>
                  <a:cubicBezTo>
                    <a:pt x="455937" y="401929"/>
                    <a:pt x="433253" y="369866"/>
                    <a:pt x="415838" y="334802"/>
                  </a:cubicBezTo>
                  <a:cubicBezTo>
                    <a:pt x="391413" y="285251"/>
                    <a:pt x="373257" y="232786"/>
                    <a:pt x="361850" y="178711"/>
                  </a:cubicBezTo>
                  <a:cubicBezTo>
                    <a:pt x="358280" y="156437"/>
                    <a:pt x="351009" y="131465"/>
                    <a:pt x="362634" y="110453"/>
                  </a:cubicBezTo>
                  <a:cubicBezTo>
                    <a:pt x="405955" y="93139"/>
                    <a:pt x="464514" y="127550"/>
                    <a:pt x="499302" y="153783"/>
                  </a:cubicBezTo>
                  <a:cubicBezTo>
                    <a:pt x="554726" y="198113"/>
                    <a:pt x="599528" y="254233"/>
                    <a:pt x="641673" y="310919"/>
                  </a:cubicBezTo>
                  <a:cubicBezTo>
                    <a:pt x="663834" y="348680"/>
                    <a:pt x="688564" y="384658"/>
                    <a:pt x="714687" y="419809"/>
                  </a:cubicBezTo>
                  <a:cubicBezTo>
                    <a:pt x="759184" y="489545"/>
                    <a:pt x="804725" y="559282"/>
                    <a:pt x="842299" y="633151"/>
                  </a:cubicBezTo>
                  <a:cubicBezTo>
                    <a:pt x="862327" y="675263"/>
                    <a:pt x="886491" y="715113"/>
                    <a:pt x="910786" y="754832"/>
                  </a:cubicBezTo>
                  <a:cubicBezTo>
                    <a:pt x="925719" y="776932"/>
                    <a:pt x="935733" y="803164"/>
                    <a:pt x="955065" y="821915"/>
                  </a:cubicBezTo>
                  <a:cubicBezTo>
                    <a:pt x="961944" y="827222"/>
                    <a:pt x="972611" y="822611"/>
                    <a:pt x="973046" y="813779"/>
                  </a:cubicBezTo>
                  <a:cubicBezTo>
                    <a:pt x="979359" y="810908"/>
                    <a:pt x="977095" y="803382"/>
                    <a:pt x="978009" y="797813"/>
                  </a:cubicBezTo>
                  <a:cubicBezTo>
                    <a:pt x="979054" y="784371"/>
                    <a:pt x="980752" y="770972"/>
                    <a:pt x="982450" y="757572"/>
                  </a:cubicBezTo>
                  <a:cubicBezTo>
                    <a:pt x="987501" y="715200"/>
                    <a:pt x="995164" y="673218"/>
                    <a:pt x="1001607" y="631107"/>
                  </a:cubicBezTo>
                  <a:cubicBezTo>
                    <a:pt x="1007746" y="586776"/>
                    <a:pt x="1017978" y="543099"/>
                    <a:pt x="1023333" y="498681"/>
                  </a:cubicBezTo>
                  <a:cubicBezTo>
                    <a:pt x="1036438" y="415415"/>
                    <a:pt x="1055334" y="333062"/>
                    <a:pt x="1073185" y="250709"/>
                  </a:cubicBezTo>
                  <a:cubicBezTo>
                    <a:pt x="1091471" y="182756"/>
                    <a:pt x="1114634" y="76651"/>
                    <a:pt x="1167882" y="29536"/>
                  </a:cubicBezTo>
                  <a:cubicBezTo>
                    <a:pt x="1195006" y="3956"/>
                    <a:pt x="1251389" y="-17883"/>
                    <a:pt x="1275553" y="21749"/>
                  </a:cubicBezTo>
                  <a:cubicBezTo>
                    <a:pt x="1282911" y="45197"/>
                    <a:pt x="1280386" y="71517"/>
                    <a:pt x="1281256" y="95966"/>
                  </a:cubicBezTo>
                  <a:cubicBezTo>
                    <a:pt x="1281909" y="150303"/>
                    <a:pt x="1273376" y="204117"/>
                    <a:pt x="1268151" y="258105"/>
                  </a:cubicBezTo>
                  <a:cubicBezTo>
                    <a:pt x="1263623" y="303045"/>
                    <a:pt x="1257876" y="347810"/>
                    <a:pt x="1249604" y="392184"/>
                  </a:cubicBezTo>
                  <a:cubicBezTo>
                    <a:pt x="1234148" y="491199"/>
                    <a:pt x="1217298" y="590126"/>
                    <a:pt x="1205630" y="689663"/>
                  </a:cubicBezTo>
                  <a:cubicBezTo>
                    <a:pt x="1201798" y="720333"/>
                    <a:pt x="1199055" y="751090"/>
                    <a:pt x="1197357" y="781978"/>
                  </a:cubicBezTo>
                  <a:cubicBezTo>
                    <a:pt x="1197270" y="787807"/>
                    <a:pt x="1195572" y="794420"/>
                    <a:pt x="1196661" y="800337"/>
                  </a:cubicBezTo>
                  <a:cubicBezTo>
                    <a:pt x="1198620" y="807428"/>
                    <a:pt x="1207328" y="811169"/>
                    <a:pt x="1213815" y="807471"/>
                  </a:cubicBezTo>
                  <a:cubicBezTo>
                    <a:pt x="1224438" y="800685"/>
                    <a:pt x="1232493" y="790331"/>
                    <a:pt x="1242333" y="782413"/>
                  </a:cubicBezTo>
                  <a:cubicBezTo>
                    <a:pt x="1271678" y="759269"/>
                    <a:pt x="1298323" y="733167"/>
                    <a:pt x="1322836" y="705020"/>
                  </a:cubicBezTo>
                  <a:cubicBezTo>
                    <a:pt x="1346564" y="679396"/>
                    <a:pt x="1372775" y="656295"/>
                    <a:pt x="1395676" y="629932"/>
                  </a:cubicBezTo>
                  <a:cubicBezTo>
                    <a:pt x="1424716" y="594912"/>
                    <a:pt x="1459373" y="565634"/>
                    <a:pt x="1492158" y="534354"/>
                  </a:cubicBezTo>
                  <a:cubicBezTo>
                    <a:pt x="1509094" y="517605"/>
                    <a:pt x="1526466" y="501204"/>
                    <a:pt x="1544404" y="485543"/>
                  </a:cubicBezTo>
                  <a:cubicBezTo>
                    <a:pt x="1589771" y="445084"/>
                    <a:pt x="1637403" y="404321"/>
                    <a:pt x="1684642" y="365647"/>
                  </a:cubicBezTo>
                  <a:cubicBezTo>
                    <a:pt x="1727092" y="331453"/>
                    <a:pt x="1769978" y="296519"/>
                    <a:pt x="1820135" y="274028"/>
                  </a:cubicBezTo>
                  <a:cubicBezTo>
                    <a:pt x="1862411" y="253885"/>
                    <a:pt x="1927849" y="243270"/>
                    <a:pt x="1938516" y="303958"/>
                  </a:cubicBezTo>
                  <a:cubicBezTo>
                    <a:pt x="1936905" y="343199"/>
                    <a:pt x="1912654" y="376218"/>
                    <a:pt x="1889840" y="407062"/>
                  </a:cubicBezTo>
                  <a:cubicBezTo>
                    <a:pt x="1859972" y="446694"/>
                    <a:pt x="1821354" y="477364"/>
                    <a:pt x="1783388" y="508731"/>
                  </a:cubicBezTo>
                  <a:cubicBezTo>
                    <a:pt x="1752867" y="537226"/>
                    <a:pt x="1721520" y="564807"/>
                    <a:pt x="1690781" y="593041"/>
                  </a:cubicBezTo>
                  <a:cubicBezTo>
                    <a:pt x="1660957" y="622798"/>
                    <a:pt x="1628260" y="649465"/>
                    <a:pt x="1597347" y="678047"/>
                  </a:cubicBezTo>
                  <a:cubicBezTo>
                    <a:pt x="1566652" y="708544"/>
                    <a:pt x="1533476" y="735559"/>
                    <a:pt x="1501867" y="765316"/>
                  </a:cubicBezTo>
                  <a:cubicBezTo>
                    <a:pt x="1485845" y="781064"/>
                    <a:pt x="1469561" y="796682"/>
                    <a:pt x="1452755" y="811648"/>
                  </a:cubicBezTo>
                  <a:cubicBezTo>
                    <a:pt x="1437517" y="825351"/>
                    <a:pt x="1422322" y="839142"/>
                    <a:pt x="1408302" y="854151"/>
                  </a:cubicBezTo>
                  <a:cubicBezTo>
                    <a:pt x="1402250" y="861198"/>
                    <a:pt x="1392149" y="869073"/>
                    <a:pt x="1396677" y="879470"/>
                  </a:cubicBezTo>
                  <a:cubicBezTo>
                    <a:pt x="1405864" y="897046"/>
                    <a:pt x="1450578" y="887562"/>
                    <a:pt x="1468342" y="888432"/>
                  </a:cubicBezTo>
                  <a:cubicBezTo>
                    <a:pt x="1546407" y="885996"/>
                    <a:pt x="1624515" y="889171"/>
                    <a:pt x="1702493" y="893087"/>
                  </a:cubicBezTo>
                  <a:cubicBezTo>
                    <a:pt x="1780602" y="899395"/>
                    <a:pt x="1858928" y="907487"/>
                    <a:pt x="1937036" y="914360"/>
                  </a:cubicBezTo>
                  <a:cubicBezTo>
                    <a:pt x="1959023" y="916492"/>
                    <a:pt x="1980966" y="919146"/>
                    <a:pt x="2002866" y="921756"/>
                  </a:cubicBezTo>
                  <a:cubicBezTo>
                    <a:pt x="2036652" y="926802"/>
                    <a:pt x="2072136" y="928586"/>
                    <a:pt x="2103180" y="943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32"/>
          <p:cNvGrpSpPr/>
          <p:nvPr/>
        </p:nvGrpSpPr>
        <p:grpSpPr>
          <a:xfrm>
            <a:off x="8193163" y="937815"/>
            <a:ext cx="1377534" cy="1315220"/>
            <a:chOff x="8193163" y="937815"/>
            <a:chExt cx="1377534" cy="1315220"/>
          </a:xfrm>
        </p:grpSpPr>
        <p:sp>
          <p:nvSpPr>
            <p:cNvPr id="1167" name="Google Shape;1167;p32"/>
            <p:cNvSpPr/>
            <p:nvPr/>
          </p:nvSpPr>
          <p:spPr>
            <a:xfrm rot="-1285720">
              <a:off x="8338168" y="1101486"/>
              <a:ext cx="1087525" cy="987878"/>
            </a:xfrm>
            <a:custGeom>
              <a:rect b="b" l="l" r="r" t="t"/>
              <a:pathLst>
                <a:path extrusionOk="0" h="1973980" w="2177092">
                  <a:moveTo>
                    <a:pt x="2106953" y="935092"/>
                  </a:moveTo>
                  <a:cubicBezTo>
                    <a:pt x="2032415" y="918387"/>
                    <a:pt x="1955700" y="915211"/>
                    <a:pt x="1879986" y="906989"/>
                  </a:cubicBezTo>
                  <a:cubicBezTo>
                    <a:pt x="1737049" y="891719"/>
                    <a:pt x="1593197" y="883584"/>
                    <a:pt x="1449476" y="889892"/>
                  </a:cubicBezTo>
                  <a:cubicBezTo>
                    <a:pt x="1502201" y="838383"/>
                    <a:pt x="1557060" y="788963"/>
                    <a:pt x="1611788" y="739499"/>
                  </a:cubicBezTo>
                  <a:cubicBezTo>
                    <a:pt x="1639391" y="712483"/>
                    <a:pt x="1668824" y="687425"/>
                    <a:pt x="1697603" y="661627"/>
                  </a:cubicBezTo>
                  <a:cubicBezTo>
                    <a:pt x="1724901" y="636004"/>
                    <a:pt x="1751895" y="610075"/>
                    <a:pt x="1780326" y="585670"/>
                  </a:cubicBezTo>
                  <a:cubicBezTo>
                    <a:pt x="1806014" y="562047"/>
                    <a:pt x="1831179" y="537859"/>
                    <a:pt x="1859000" y="516716"/>
                  </a:cubicBezTo>
                  <a:cubicBezTo>
                    <a:pt x="1896183" y="486263"/>
                    <a:pt x="1928967" y="449546"/>
                    <a:pt x="1954568" y="408870"/>
                  </a:cubicBezTo>
                  <a:cubicBezTo>
                    <a:pt x="1971635" y="378809"/>
                    <a:pt x="1992142" y="343266"/>
                    <a:pt x="1980082" y="307898"/>
                  </a:cubicBezTo>
                  <a:cubicBezTo>
                    <a:pt x="1970895" y="283188"/>
                    <a:pt x="1947906" y="262567"/>
                    <a:pt x="1921348" y="259000"/>
                  </a:cubicBezTo>
                  <a:cubicBezTo>
                    <a:pt x="1874152" y="253649"/>
                    <a:pt x="1829438" y="275792"/>
                    <a:pt x="1789948" y="299241"/>
                  </a:cubicBezTo>
                  <a:cubicBezTo>
                    <a:pt x="1733000" y="335479"/>
                    <a:pt x="1682321" y="380201"/>
                    <a:pt x="1630335" y="422965"/>
                  </a:cubicBezTo>
                  <a:cubicBezTo>
                    <a:pt x="1566769" y="476867"/>
                    <a:pt x="1506076" y="534118"/>
                    <a:pt x="1445252" y="591108"/>
                  </a:cubicBezTo>
                  <a:cubicBezTo>
                    <a:pt x="1412816" y="623039"/>
                    <a:pt x="1384342" y="658756"/>
                    <a:pt x="1350948" y="689818"/>
                  </a:cubicBezTo>
                  <a:cubicBezTo>
                    <a:pt x="1334708" y="705784"/>
                    <a:pt x="1319643" y="722924"/>
                    <a:pt x="1304100" y="739543"/>
                  </a:cubicBezTo>
                  <a:cubicBezTo>
                    <a:pt x="1285509" y="759728"/>
                    <a:pt x="1263783" y="776347"/>
                    <a:pt x="1243277" y="794401"/>
                  </a:cubicBezTo>
                  <a:cubicBezTo>
                    <a:pt x="1255380" y="616775"/>
                    <a:pt x="1297526" y="442238"/>
                    <a:pt x="1315115" y="265221"/>
                  </a:cubicBezTo>
                  <a:cubicBezTo>
                    <a:pt x="1323126" y="197398"/>
                    <a:pt x="1330484" y="129141"/>
                    <a:pt x="1324650" y="60840"/>
                  </a:cubicBezTo>
                  <a:cubicBezTo>
                    <a:pt x="1324128" y="11463"/>
                    <a:pt x="1271054" y="-10289"/>
                    <a:pt x="1228909" y="4633"/>
                  </a:cubicBezTo>
                  <a:cubicBezTo>
                    <a:pt x="1188113" y="17162"/>
                    <a:pt x="1155372" y="49224"/>
                    <a:pt x="1135954" y="86550"/>
                  </a:cubicBezTo>
                  <a:cubicBezTo>
                    <a:pt x="1081791" y="195179"/>
                    <a:pt x="1064420" y="317382"/>
                    <a:pt x="1039515" y="435016"/>
                  </a:cubicBezTo>
                  <a:cubicBezTo>
                    <a:pt x="1029676" y="479433"/>
                    <a:pt x="1024277" y="524590"/>
                    <a:pt x="1017398" y="569530"/>
                  </a:cubicBezTo>
                  <a:cubicBezTo>
                    <a:pt x="1003727" y="651795"/>
                    <a:pt x="989446" y="734453"/>
                    <a:pt x="984483" y="817806"/>
                  </a:cubicBezTo>
                  <a:cubicBezTo>
                    <a:pt x="960231" y="779653"/>
                    <a:pt x="937504" y="740326"/>
                    <a:pt x="914298" y="701390"/>
                  </a:cubicBezTo>
                  <a:cubicBezTo>
                    <a:pt x="889655" y="657451"/>
                    <a:pt x="869061" y="611250"/>
                    <a:pt x="842764" y="568225"/>
                  </a:cubicBezTo>
                  <a:cubicBezTo>
                    <a:pt x="801925" y="502838"/>
                    <a:pt x="763219" y="436104"/>
                    <a:pt x="716415" y="374720"/>
                  </a:cubicBezTo>
                  <a:cubicBezTo>
                    <a:pt x="701438" y="352011"/>
                    <a:pt x="688985" y="327736"/>
                    <a:pt x="672441" y="306071"/>
                  </a:cubicBezTo>
                  <a:cubicBezTo>
                    <a:pt x="655809" y="284014"/>
                    <a:pt x="637915" y="262915"/>
                    <a:pt x="620238" y="241729"/>
                  </a:cubicBezTo>
                  <a:cubicBezTo>
                    <a:pt x="576743" y="191134"/>
                    <a:pt x="527370" y="141365"/>
                    <a:pt x="463716" y="117308"/>
                  </a:cubicBezTo>
                  <a:cubicBezTo>
                    <a:pt x="439378" y="107432"/>
                    <a:pt x="412297" y="102125"/>
                    <a:pt x="386348" y="108302"/>
                  </a:cubicBezTo>
                  <a:cubicBezTo>
                    <a:pt x="347599" y="118352"/>
                    <a:pt x="355871" y="169556"/>
                    <a:pt x="361400" y="199834"/>
                  </a:cubicBezTo>
                  <a:cubicBezTo>
                    <a:pt x="378598" y="290540"/>
                    <a:pt x="417261" y="375416"/>
                    <a:pt x="468070" y="452069"/>
                  </a:cubicBezTo>
                  <a:cubicBezTo>
                    <a:pt x="488490" y="485480"/>
                    <a:pt x="505862" y="520718"/>
                    <a:pt x="526804" y="553868"/>
                  </a:cubicBezTo>
                  <a:cubicBezTo>
                    <a:pt x="555104" y="597503"/>
                    <a:pt x="586844" y="638962"/>
                    <a:pt x="618366" y="680334"/>
                  </a:cubicBezTo>
                  <a:cubicBezTo>
                    <a:pt x="663124" y="735018"/>
                    <a:pt x="704006" y="792704"/>
                    <a:pt x="753162" y="843691"/>
                  </a:cubicBezTo>
                  <a:cubicBezTo>
                    <a:pt x="775758" y="869924"/>
                    <a:pt x="796700" y="897462"/>
                    <a:pt x="819558" y="923433"/>
                  </a:cubicBezTo>
                  <a:cubicBezTo>
                    <a:pt x="832576" y="938790"/>
                    <a:pt x="846334" y="954408"/>
                    <a:pt x="852865" y="973767"/>
                  </a:cubicBezTo>
                  <a:cubicBezTo>
                    <a:pt x="781723" y="962021"/>
                    <a:pt x="709841" y="967807"/>
                    <a:pt x="638132" y="968851"/>
                  </a:cubicBezTo>
                  <a:cubicBezTo>
                    <a:pt x="546266" y="972114"/>
                    <a:pt x="454268" y="971679"/>
                    <a:pt x="362532" y="977857"/>
                  </a:cubicBezTo>
                  <a:cubicBezTo>
                    <a:pt x="317122" y="980293"/>
                    <a:pt x="271580" y="980641"/>
                    <a:pt x="226082" y="982207"/>
                  </a:cubicBezTo>
                  <a:cubicBezTo>
                    <a:pt x="156551" y="984078"/>
                    <a:pt x="82274" y="984861"/>
                    <a:pt x="20275" y="1020229"/>
                  </a:cubicBezTo>
                  <a:cubicBezTo>
                    <a:pt x="-40157" y="1066343"/>
                    <a:pt x="49402" y="1129598"/>
                    <a:pt x="94987" y="1142040"/>
                  </a:cubicBezTo>
                  <a:cubicBezTo>
                    <a:pt x="138700" y="1155352"/>
                    <a:pt x="184808" y="1157962"/>
                    <a:pt x="230131" y="1161095"/>
                  </a:cubicBezTo>
                  <a:cubicBezTo>
                    <a:pt x="299532" y="1164096"/>
                    <a:pt x="369150" y="1162661"/>
                    <a:pt x="438507" y="1159790"/>
                  </a:cubicBezTo>
                  <a:cubicBezTo>
                    <a:pt x="508518" y="1156440"/>
                    <a:pt x="578571" y="1153786"/>
                    <a:pt x="648451" y="1148565"/>
                  </a:cubicBezTo>
                  <a:cubicBezTo>
                    <a:pt x="709013" y="1143432"/>
                    <a:pt x="769706" y="1137907"/>
                    <a:pt x="830530" y="1140822"/>
                  </a:cubicBezTo>
                  <a:cubicBezTo>
                    <a:pt x="804973" y="1157919"/>
                    <a:pt x="782768" y="1179105"/>
                    <a:pt x="760432" y="1199987"/>
                  </a:cubicBezTo>
                  <a:cubicBezTo>
                    <a:pt x="660729" y="1274640"/>
                    <a:pt x="560982" y="1349640"/>
                    <a:pt x="469246" y="1434168"/>
                  </a:cubicBezTo>
                  <a:cubicBezTo>
                    <a:pt x="395970" y="1494899"/>
                    <a:pt x="326700" y="1562635"/>
                    <a:pt x="277893" y="1645074"/>
                  </a:cubicBezTo>
                  <a:cubicBezTo>
                    <a:pt x="252510" y="1685664"/>
                    <a:pt x="227388" y="1731952"/>
                    <a:pt x="237925" y="1781372"/>
                  </a:cubicBezTo>
                  <a:cubicBezTo>
                    <a:pt x="244020" y="1820221"/>
                    <a:pt x="281159" y="1810955"/>
                    <a:pt x="308719" y="1803080"/>
                  </a:cubicBezTo>
                  <a:cubicBezTo>
                    <a:pt x="351212" y="1788811"/>
                    <a:pt x="392313" y="1769669"/>
                    <a:pt x="430540" y="1746221"/>
                  </a:cubicBezTo>
                  <a:cubicBezTo>
                    <a:pt x="538342" y="1678007"/>
                    <a:pt x="639221" y="1598786"/>
                    <a:pt x="728649" y="1507776"/>
                  </a:cubicBezTo>
                  <a:cubicBezTo>
                    <a:pt x="780591" y="1461706"/>
                    <a:pt x="825784" y="1408849"/>
                    <a:pt x="876855" y="1361865"/>
                  </a:cubicBezTo>
                  <a:cubicBezTo>
                    <a:pt x="933760" y="1305049"/>
                    <a:pt x="997370" y="1254410"/>
                    <a:pt x="1057671" y="1200944"/>
                  </a:cubicBezTo>
                  <a:cubicBezTo>
                    <a:pt x="1057453" y="1321624"/>
                    <a:pt x="1057584" y="1442347"/>
                    <a:pt x="1061590" y="1562983"/>
                  </a:cubicBezTo>
                  <a:cubicBezTo>
                    <a:pt x="1062112" y="1655950"/>
                    <a:pt x="1078134" y="1747874"/>
                    <a:pt x="1100992" y="1837753"/>
                  </a:cubicBezTo>
                  <a:cubicBezTo>
                    <a:pt x="1112617" y="1873948"/>
                    <a:pt x="1132558" y="1960912"/>
                    <a:pt x="1170436" y="1973354"/>
                  </a:cubicBezTo>
                  <a:cubicBezTo>
                    <a:pt x="1222857" y="1988363"/>
                    <a:pt x="1267397" y="1729124"/>
                    <a:pt x="1278499" y="1685577"/>
                  </a:cubicBezTo>
                  <a:cubicBezTo>
                    <a:pt x="1296481" y="1597612"/>
                    <a:pt x="1311284" y="1508995"/>
                    <a:pt x="1317728" y="1419377"/>
                  </a:cubicBezTo>
                  <a:cubicBezTo>
                    <a:pt x="1323649" y="1341722"/>
                    <a:pt x="1327263" y="1264329"/>
                    <a:pt x="1335143" y="1186675"/>
                  </a:cubicBezTo>
                  <a:cubicBezTo>
                    <a:pt x="1361440" y="1213604"/>
                    <a:pt x="1390481" y="1237574"/>
                    <a:pt x="1417388" y="1263851"/>
                  </a:cubicBezTo>
                  <a:cubicBezTo>
                    <a:pt x="1441203" y="1287952"/>
                    <a:pt x="1464540" y="1312531"/>
                    <a:pt x="1489139" y="1335893"/>
                  </a:cubicBezTo>
                  <a:cubicBezTo>
                    <a:pt x="1518789" y="1366085"/>
                    <a:pt x="1545261" y="1399235"/>
                    <a:pt x="1576434" y="1427990"/>
                  </a:cubicBezTo>
                  <a:cubicBezTo>
                    <a:pt x="1596680" y="1448002"/>
                    <a:pt x="1612484" y="1469450"/>
                    <a:pt x="1632251" y="1491071"/>
                  </a:cubicBezTo>
                  <a:cubicBezTo>
                    <a:pt x="1655806" y="1515999"/>
                    <a:pt x="1680971" y="1539317"/>
                    <a:pt x="1706310" y="1562374"/>
                  </a:cubicBezTo>
                  <a:cubicBezTo>
                    <a:pt x="1751416" y="1598047"/>
                    <a:pt x="1823647" y="1657734"/>
                    <a:pt x="1884166" y="1635156"/>
                  </a:cubicBezTo>
                  <a:cubicBezTo>
                    <a:pt x="1930796" y="1612969"/>
                    <a:pt x="1913380" y="1566681"/>
                    <a:pt x="1894789" y="1530877"/>
                  </a:cubicBezTo>
                  <a:cubicBezTo>
                    <a:pt x="1877243" y="1496465"/>
                    <a:pt x="1860176" y="1460966"/>
                    <a:pt x="1838842" y="1428208"/>
                  </a:cubicBezTo>
                  <a:cubicBezTo>
                    <a:pt x="1821601" y="1402889"/>
                    <a:pt x="1802357" y="1379005"/>
                    <a:pt x="1784680" y="1353947"/>
                  </a:cubicBezTo>
                  <a:cubicBezTo>
                    <a:pt x="1743580" y="1298697"/>
                    <a:pt x="1692378" y="1251931"/>
                    <a:pt x="1640001" y="1207600"/>
                  </a:cubicBezTo>
                  <a:cubicBezTo>
                    <a:pt x="1622760" y="1191982"/>
                    <a:pt x="1606912" y="1174972"/>
                    <a:pt x="1589496" y="1159572"/>
                  </a:cubicBezTo>
                  <a:cubicBezTo>
                    <a:pt x="1571428" y="1143084"/>
                    <a:pt x="1549702" y="1131207"/>
                    <a:pt x="1531677" y="1114720"/>
                  </a:cubicBezTo>
                  <a:cubicBezTo>
                    <a:pt x="1603211" y="1114241"/>
                    <a:pt x="1674396" y="1124508"/>
                    <a:pt x="1745930" y="1120767"/>
                  </a:cubicBezTo>
                  <a:cubicBezTo>
                    <a:pt x="1801704" y="1118548"/>
                    <a:pt x="1857651" y="1120984"/>
                    <a:pt x="1913032" y="1112892"/>
                  </a:cubicBezTo>
                  <a:cubicBezTo>
                    <a:pt x="1947297" y="1109586"/>
                    <a:pt x="1981997" y="1109369"/>
                    <a:pt x="2015740" y="1101712"/>
                  </a:cubicBezTo>
                  <a:cubicBezTo>
                    <a:pt x="2048089" y="1094708"/>
                    <a:pt x="2078958" y="1082353"/>
                    <a:pt x="2110480" y="1072390"/>
                  </a:cubicBezTo>
                  <a:cubicBezTo>
                    <a:pt x="2127286" y="1066822"/>
                    <a:pt x="2144832" y="1060949"/>
                    <a:pt x="2157458" y="1047941"/>
                  </a:cubicBezTo>
                  <a:cubicBezTo>
                    <a:pt x="2204785" y="1004829"/>
                    <a:pt x="2158068" y="944707"/>
                    <a:pt x="2106953" y="93509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 rot="-1285720">
              <a:off x="8338168" y="1101486"/>
              <a:ext cx="1087525" cy="987878"/>
            </a:xfrm>
            <a:custGeom>
              <a:rect b="b" l="l" r="r" t="t"/>
              <a:pathLst>
                <a:path extrusionOk="0" h="1973980" w="2177092">
                  <a:moveTo>
                    <a:pt x="1170436" y="1973354"/>
                  </a:moveTo>
                  <a:cubicBezTo>
                    <a:pt x="1132558" y="1960912"/>
                    <a:pt x="1112617" y="1873948"/>
                    <a:pt x="1100992" y="1837753"/>
                  </a:cubicBezTo>
                  <a:cubicBezTo>
                    <a:pt x="1078134" y="1747874"/>
                    <a:pt x="1062112" y="1655950"/>
                    <a:pt x="1061590" y="1562983"/>
                  </a:cubicBezTo>
                  <a:cubicBezTo>
                    <a:pt x="1057584" y="1442347"/>
                    <a:pt x="1057453" y="1321624"/>
                    <a:pt x="1057671" y="1200944"/>
                  </a:cubicBezTo>
                  <a:cubicBezTo>
                    <a:pt x="997370" y="1254410"/>
                    <a:pt x="933760" y="1305049"/>
                    <a:pt x="876855" y="1361865"/>
                  </a:cubicBezTo>
                  <a:cubicBezTo>
                    <a:pt x="825784" y="1408849"/>
                    <a:pt x="780591" y="1461706"/>
                    <a:pt x="728649" y="1507776"/>
                  </a:cubicBezTo>
                  <a:cubicBezTo>
                    <a:pt x="639221" y="1598786"/>
                    <a:pt x="538342" y="1678007"/>
                    <a:pt x="430540" y="1746221"/>
                  </a:cubicBezTo>
                  <a:cubicBezTo>
                    <a:pt x="392313" y="1769669"/>
                    <a:pt x="351212" y="1788811"/>
                    <a:pt x="308719" y="1803080"/>
                  </a:cubicBezTo>
                  <a:cubicBezTo>
                    <a:pt x="281159" y="1810955"/>
                    <a:pt x="244020" y="1820221"/>
                    <a:pt x="237925" y="1781372"/>
                  </a:cubicBezTo>
                  <a:cubicBezTo>
                    <a:pt x="227388" y="1731952"/>
                    <a:pt x="252510" y="1685664"/>
                    <a:pt x="277893" y="1645074"/>
                  </a:cubicBezTo>
                  <a:cubicBezTo>
                    <a:pt x="326700" y="1562635"/>
                    <a:pt x="395970" y="1494899"/>
                    <a:pt x="469246" y="1434168"/>
                  </a:cubicBezTo>
                  <a:cubicBezTo>
                    <a:pt x="560982" y="1349640"/>
                    <a:pt x="660729" y="1274640"/>
                    <a:pt x="760432" y="1199987"/>
                  </a:cubicBezTo>
                  <a:cubicBezTo>
                    <a:pt x="782768" y="1179105"/>
                    <a:pt x="804973" y="1157919"/>
                    <a:pt x="830530" y="1140822"/>
                  </a:cubicBezTo>
                  <a:cubicBezTo>
                    <a:pt x="769706" y="1137907"/>
                    <a:pt x="709013" y="1143432"/>
                    <a:pt x="648451" y="1148565"/>
                  </a:cubicBezTo>
                  <a:cubicBezTo>
                    <a:pt x="578571" y="1153786"/>
                    <a:pt x="508518" y="1156440"/>
                    <a:pt x="438507" y="1159790"/>
                  </a:cubicBezTo>
                  <a:cubicBezTo>
                    <a:pt x="369150" y="1162661"/>
                    <a:pt x="299532" y="1164096"/>
                    <a:pt x="230131" y="1161095"/>
                  </a:cubicBezTo>
                  <a:cubicBezTo>
                    <a:pt x="184808" y="1157962"/>
                    <a:pt x="138700" y="1155352"/>
                    <a:pt x="94987" y="1142040"/>
                  </a:cubicBezTo>
                  <a:cubicBezTo>
                    <a:pt x="49402" y="1129598"/>
                    <a:pt x="-40157" y="1066343"/>
                    <a:pt x="20275" y="1020229"/>
                  </a:cubicBezTo>
                  <a:cubicBezTo>
                    <a:pt x="82274" y="984861"/>
                    <a:pt x="156551" y="984078"/>
                    <a:pt x="226082" y="982207"/>
                  </a:cubicBezTo>
                  <a:cubicBezTo>
                    <a:pt x="271580" y="980641"/>
                    <a:pt x="317122" y="980293"/>
                    <a:pt x="362532" y="977857"/>
                  </a:cubicBezTo>
                  <a:cubicBezTo>
                    <a:pt x="454268" y="971679"/>
                    <a:pt x="546266" y="972114"/>
                    <a:pt x="638132" y="968851"/>
                  </a:cubicBezTo>
                  <a:cubicBezTo>
                    <a:pt x="709841" y="967807"/>
                    <a:pt x="781723" y="962021"/>
                    <a:pt x="852865" y="973767"/>
                  </a:cubicBezTo>
                  <a:cubicBezTo>
                    <a:pt x="846334" y="954408"/>
                    <a:pt x="832576" y="938790"/>
                    <a:pt x="819558" y="923433"/>
                  </a:cubicBezTo>
                  <a:cubicBezTo>
                    <a:pt x="796700" y="897462"/>
                    <a:pt x="775758" y="869924"/>
                    <a:pt x="753162" y="843691"/>
                  </a:cubicBezTo>
                  <a:cubicBezTo>
                    <a:pt x="704006" y="792704"/>
                    <a:pt x="663124" y="735018"/>
                    <a:pt x="618366" y="680334"/>
                  </a:cubicBezTo>
                  <a:cubicBezTo>
                    <a:pt x="586844" y="638962"/>
                    <a:pt x="555104" y="597503"/>
                    <a:pt x="526804" y="553868"/>
                  </a:cubicBezTo>
                  <a:cubicBezTo>
                    <a:pt x="505862" y="520718"/>
                    <a:pt x="488490" y="485480"/>
                    <a:pt x="468070" y="452069"/>
                  </a:cubicBezTo>
                  <a:cubicBezTo>
                    <a:pt x="417261" y="375416"/>
                    <a:pt x="378598" y="290540"/>
                    <a:pt x="361400" y="199834"/>
                  </a:cubicBezTo>
                  <a:cubicBezTo>
                    <a:pt x="355871" y="169556"/>
                    <a:pt x="347599" y="118352"/>
                    <a:pt x="386348" y="108302"/>
                  </a:cubicBezTo>
                  <a:cubicBezTo>
                    <a:pt x="412297" y="102125"/>
                    <a:pt x="439378" y="107432"/>
                    <a:pt x="463716" y="117308"/>
                  </a:cubicBezTo>
                  <a:cubicBezTo>
                    <a:pt x="527370" y="141365"/>
                    <a:pt x="576743" y="191134"/>
                    <a:pt x="620238" y="241729"/>
                  </a:cubicBezTo>
                  <a:cubicBezTo>
                    <a:pt x="637915" y="262915"/>
                    <a:pt x="655809" y="284014"/>
                    <a:pt x="672441" y="306071"/>
                  </a:cubicBezTo>
                  <a:cubicBezTo>
                    <a:pt x="688985" y="327736"/>
                    <a:pt x="701438" y="352011"/>
                    <a:pt x="716415" y="374720"/>
                  </a:cubicBezTo>
                  <a:cubicBezTo>
                    <a:pt x="763219" y="436104"/>
                    <a:pt x="801925" y="502838"/>
                    <a:pt x="842764" y="568225"/>
                  </a:cubicBezTo>
                  <a:cubicBezTo>
                    <a:pt x="869061" y="611250"/>
                    <a:pt x="889655" y="657451"/>
                    <a:pt x="914298" y="701390"/>
                  </a:cubicBezTo>
                  <a:cubicBezTo>
                    <a:pt x="937504" y="740326"/>
                    <a:pt x="960231" y="779653"/>
                    <a:pt x="984483" y="817806"/>
                  </a:cubicBezTo>
                  <a:cubicBezTo>
                    <a:pt x="989446" y="734453"/>
                    <a:pt x="1003727" y="651795"/>
                    <a:pt x="1017398" y="569530"/>
                  </a:cubicBezTo>
                  <a:cubicBezTo>
                    <a:pt x="1024277" y="524590"/>
                    <a:pt x="1029676" y="479433"/>
                    <a:pt x="1039515" y="435016"/>
                  </a:cubicBezTo>
                  <a:cubicBezTo>
                    <a:pt x="1064420" y="317382"/>
                    <a:pt x="1081791" y="195179"/>
                    <a:pt x="1135954" y="86550"/>
                  </a:cubicBezTo>
                  <a:cubicBezTo>
                    <a:pt x="1155372" y="49224"/>
                    <a:pt x="1188113" y="17162"/>
                    <a:pt x="1228909" y="4633"/>
                  </a:cubicBezTo>
                  <a:cubicBezTo>
                    <a:pt x="1271054" y="-10289"/>
                    <a:pt x="1324128" y="11463"/>
                    <a:pt x="1324650" y="60840"/>
                  </a:cubicBezTo>
                  <a:cubicBezTo>
                    <a:pt x="1330484" y="129141"/>
                    <a:pt x="1323126" y="197398"/>
                    <a:pt x="1315115" y="265221"/>
                  </a:cubicBezTo>
                  <a:cubicBezTo>
                    <a:pt x="1297526" y="442238"/>
                    <a:pt x="1255380" y="616775"/>
                    <a:pt x="1243277" y="794401"/>
                  </a:cubicBezTo>
                  <a:cubicBezTo>
                    <a:pt x="1263783" y="776347"/>
                    <a:pt x="1285509" y="759728"/>
                    <a:pt x="1304100" y="739543"/>
                  </a:cubicBezTo>
                  <a:cubicBezTo>
                    <a:pt x="1319643" y="722924"/>
                    <a:pt x="1334708" y="705784"/>
                    <a:pt x="1350948" y="689818"/>
                  </a:cubicBezTo>
                  <a:cubicBezTo>
                    <a:pt x="1384342" y="658756"/>
                    <a:pt x="1412816" y="623039"/>
                    <a:pt x="1445252" y="591108"/>
                  </a:cubicBezTo>
                  <a:cubicBezTo>
                    <a:pt x="1506076" y="534118"/>
                    <a:pt x="1566769" y="476867"/>
                    <a:pt x="1630335" y="422965"/>
                  </a:cubicBezTo>
                  <a:cubicBezTo>
                    <a:pt x="1682321" y="380201"/>
                    <a:pt x="1733000" y="335479"/>
                    <a:pt x="1789948" y="299241"/>
                  </a:cubicBezTo>
                  <a:cubicBezTo>
                    <a:pt x="1829438" y="275792"/>
                    <a:pt x="1874152" y="253649"/>
                    <a:pt x="1921348" y="259000"/>
                  </a:cubicBezTo>
                  <a:cubicBezTo>
                    <a:pt x="1947906" y="262567"/>
                    <a:pt x="1970895" y="283188"/>
                    <a:pt x="1980082" y="307898"/>
                  </a:cubicBezTo>
                  <a:cubicBezTo>
                    <a:pt x="1992142" y="343266"/>
                    <a:pt x="1971635" y="378809"/>
                    <a:pt x="1954568" y="408870"/>
                  </a:cubicBezTo>
                  <a:cubicBezTo>
                    <a:pt x="1928967" y="449546"/>
                    <a:pt x="1896183" y="486263"/>
                    <a:pt x="1859000" y="516716"/>
                  </a:cubicBezTo>
                  <a:cubicBezTo>
                    <a:pt x="1831179" y="537859"/>
                    <a:pt x="1806014" y="562047"/>
                    <a:pt x="1780326" y="585670"/>
                  </a:cubicBezTo>
                  <a:cubicBezTo>
                    <a:pt x="1751895" y="610075"/>
                    <a:pt x="1724901" y="636004"/>
                    <a:pt x="1697603" y="661627"/>
                  </a:cubicBezTo>
                  <a:cubicBezTo>
                    <a:pt x="1668824" y="687425"/>
                    <a:pt x="1639391" y="712483"/>
                    <a:pt x="1611788" y="739499"/>
                  </a:cubicBezTo>
                  <a:cubicBezTo>
                    <a:pt x="1557060" y="788963"/>
                    <a:pt x="1502201" y="838383"/>
                    <a:pt x="1449476" y="889892"/>
                  </a:cubicBezTo>
                  <a:cubicBezTo>
                    <a:pt x="1593197" y="883584"/>
                    <a:pt x="1737049" y="891719"/>
                    <a:pt x="1879986" y="906989"/>
                  </a:cubicBezTo>
                  <a:cubicBezTo>
                    <a:pt x="1955700" y="915211"/>
                    <a:pt x="2032415" y="918387"/>
                    <a:pt x="2106953" y="935092"/>
                  </a:cubicBezTo>
                  <a:cubicBezTo>
                    <a:pt x="2158068" y="944707"/>
                    <a:pt x="2204785" y="1004829"/>
                    <a:pt x="2157458" y="1047941"/>
                  </a:cubicBezTo>
                  <a:cubicBezTo>
                    <a:pt x="2144832" y="1060949"/>
                    <a:pt x="2127286" y="1066822"/>
                    <a:pt x="2110480" y="1072390"/>
                  </a:cubicBezTo>
                  <a:cubicBezTo>
                    <a:pt x="2078958" y="1082353"/>
                    <a:pt x="2048089" y="1094708"/>
                    <a:pt x="2015740" y="1101712"/>
                  </a:cubicBezTo>
                  <a:cubicBezTo>
                    <a:pt x="1981997" y="1109369"/>
                    <a:pt x="1947297" y="1109586"/>
                    <a:pt x="1913032" y="1112892"/>
                  </a:cubicBezTo>
                  <a:cubicBezTo>
                    <a:pt x="1857651" y="1120984"/>
                    <a:pt x="1801704" y="1118548"/>
                    <a:pt x="1745930" y="1120767"/>
                  </a:cubicBezTo>
                  <a:cubicBezTo>
                    <a:pt x="1674396" y="1124508"/>
                    <a:pt x="1603211" y="1114241"/>
                    <a:pt x="1531677" y="1114720"/>
                  </a:cubicBezTo>
                  <a:cubicBezTo>
                    <a:pt x="1549702" y="1131207"/>
                    <a:pt x="1571428" y="1143084"/>
                    <a:pt x="1589496" y="1159572"/>
                  </a:cubicBezTo>
                  <a:cubicBezTo>
                    <a:pt x="1606912" y="1174972"/>
                    <a:pt x="1622760" y="1191982"/>
                    <a:pt x="1640001" y="1207600"/>
                  </a:cubicBezTo>
                  <a:cubicBezTo>
                    <a:pt x="1692378" y="1251931"/>
                    <a:pt x="1743580" y="1298697"/>
                    <a:pt x="1784680" y="1353947"/>
                  </a:cubicBezTo>
                  <a:cubicBezTo>
                    <a:pt x="1802357" y="1379005"/>
                    <a:pt x="1821601" y="1402889"/>
                    <a:pt x="1838842" y="1428208"/>
                  </a:cubicBezTo>
                  <a:cubicBezTo>
                    <a:pt x="1860176" y="1460966"/>
                    <a:pt x="1877243" y="1496465"/>
                    <a:pt x="1894789" y="1530877"/>
                  </a:cubicBezTo>
                  <a:cubicBezTo>
                    <a:pt x="1913380" y="1566681"/>
                    <a:pt x="1930796" y="1612969"/>
                    <a:pt x="1884166" y="1635156"/>
                  </a:cubicBezTo>
                  <a:cubicBezTo>
                    <a:pt x="1823647" y="1657734"/>
                    <a:pt x="1751416" y="1598047"/>
                    <a:pt x="1706310" y="1562374"/>
                  </a:cubicBezTo>
                  <a:cubicBezTo>
                    <a:pt x="1680971" y="1539317"/>
                    <a:pt x="1655806" y="1515999"/>
                    <a:pt x="1632251" y="1491071"/>
                  </a:cubicBezTo>
                  <a:cubicBezTo>
                    <a:pt x="1612484" y="1469450"/>
                    <a:pt x="1596680" y="1448002"/>
                    <a:pt x="1576434" y="1427990"/>
                  </a:cubicBezTo>
                  <a:cubicBezTo>
                    <a:pt x="1545261" y="1399235"/>
                    <a:pt x="1518789" y="1366085"/>
                    <a:pt x="1489139" y="1335893"/>
                  </a:cubicBezTo>
                  <a:cubicBezTo>
                    <a:pt x="1464540" y="1312531"/>
                    <a:pt x="1441203" y="1287952"/>
                    <a:pt x="1417388" y="1263851"/>
                  </a:cubicBezTo>
                  <a:cubicBezTo>
                    <a:pt x="1390481" y="1237574"/>
                    <a:pt x="1361440" y="1213604"/>
                    <a:pt x="1335143" y="1186675"/>
                  </a:cubicBezTo>
                  <a:cubicBezTo>
                    <a:pt x="1327263" y="1264329"/>
                    <a:pt x="1323649" y="1341722"/>
                    <a:pt x="1317728" y="1419377"/>
                  </a:cubicBezTo>
                  <a:cubicBezTo>
                    <a:pt x="1311284" y="1508995"/>
                    <a:pt x="1296481" y="1597612"/>
                    <a:pt x="1278499" y="1685577"/>
                  </a:cubicBezTo>
                  <a:cubicBezTo>
                    <a:pt x="1267397" y="1729124"/>
                    <a:pt x="1222857" y="1988363"/>
                    <a:pt x="1170436" y="1973354"/>
                  </a:cubicBezTo>
                  <a:close/>
                  <a:moveTo>
                    <a:pt x="1174529" y="1950819"/>
                  </a:moveTo>
                  <a:cubicBezTo>
                    <a:pt x="1185544" y="1936985"/>
                    <a:pt x="1193729" y="1921324"/>
                    <a:pt x="1199433" y="1904618"/>
                  </a:cubicBezTo>
                  <a:cubicBezTo>
                    <a:pt x="1211537" y="1869859"/>
                    <a:pt x="1221725" y="1834490"/>
                    <a:pt x="1229997" y="1798643"/>
                  </a:cubicBezTo>
                  <a:cubicBezTo>
                    <a:pt x="1259255" y="1676571"/>
                    <a:pt x="1284464" y="1552933"/>
                    <a:pt x="1294434" y="1427643"/>
                  </a:cubicBezTo>
                  <a:cubicBezTo>
                    <a:pt x="1301836" y="1341070"/>
                    <a:pt x="1304187" y="1254106"/>
                    <a:pt x="1314941" y="1167881"/>
                  </a:cubicBezTo>
                  <a:cubicBezTo>
                    <a:pt x="1316596" y="1157266"/>
                    <a:pt x="1328046" y="1149305"/>
                    <a:pt x="1337451" y="1157005"/>
                  </a:cubicBezTo>
                  <a:cubicBezTo>
                    <a:pt x="1348727" y="1168186"/>
                    <a:pt x="1359612" y="1179801"/>
                    <a:pt x="1371280" y="1190590"/>
                  </a:cubicBezTo>
                  <a:cubicBezTo>
                    <a:pt x="1402280" y="1219303"/>
                    <a:pt x="1434063" y="1247145"/>
                    <a:pt x="1462755" y="1278207"/>
                  </a:cubicBezTo>
                  <a:cubicBezTo>
                    <a:pt x="1484350" y="1300611"/>
                    <a:pt x="1507687" y="1321232"/>
                    <a:pt x="1528324" y="1344550"/>
                  </a:cubicBezTo>
                  <a:cubicBezTo>
                    <a:pt x="1550137" y="1370696"/>
                    <a:pt x="1574388" y="1394449"/>
                    <a:pt x="1598509" y="1418463"/>
                  </a:cubicBezTo>
                  <a:cubicBezTo>
                    <a:pt x="1614879" y="1435256"/>
                    <a:pt x="1629334" y="1453875"/>
                    <a:pt x="1644747" y="1471538"/>
                  </a:cubicBezTo>
                  <a:cubicBezTo>
                    <a:pt x="1675224" y="1503296"/>
                    <a:pt x="1706702" y="1534488"/>
                    <a:pt x="1741228" y="1561895"/>
                  </a:cubicBezTo>
                  <a:cubicBezTo>
                    <a:pt x="1776887" y="1586083"/>
                    <a:pt x="1835925" y="1634503"/>
                    <a:pt x="1880030" y="1611707"/>
                  </a:cubicBezTo>
                  <a:cubicBezTo>
                    <a:pt x="1888868" y="1605355"/>
                    <a:pt x="1894528" y="1595350"/>
                    <a:pt x="1890958" y="1584474"/>
                  </a:cubicBezTo>
                  <a:cubicBezTo>
                    <a:pt x="1888171" y="1569465"/>
                    <a:pt x="1881945" y="1555500"/>
                    <a:pt x="1875197" y="1541883"/>
                  </a:cubicBezTo>
                  <a:cubicBezTo>
                    <a:pt x="1857346" y="1506776"/>
                    <a:pt x="1840192" y="1471146"/>
                    <a:pt x="1818510" y="1438170"/>
                  </a:cubicBezTo>
                  <a:cubicBezTo>
                    <a:pt x="1792082" y="1402628"/>
                    <a:pt x="1767221" y="1365780"/>
                    <a:pt x="1738311" y="1332239"/>
                  </a:cubicBezTo>
                  <a:cubicBezTo>
                    <a:pt x="1706920" y="1297827"/>
                    <a:pt x="1673264" y="1264590"/>
                    <a:pt x="1637476" y="1235182"/>
                  </a:cubicBezTo>
                  <a:cubicBezTo>
                    <a:pt x="1615314" y="1216649"/>
                    <a:pt x="1595722" y="1195332"/>
                    <a:pt x="1574258" y="1176016"/>
                  </a:cubicBezTo>
                  <a:cubicBezTo>
                    <a:pt x="1557495" y="1161399"/>
                    <a:pt x="1538512" y="1149740"/>
                    <a:pt x="1521358" y="1135645"/>
                  </a:cubicBezTo>
                  <a:cubicBezTo>
                    <a:pt x="1509385" y="1126074"/>
                    <a:pt x="1485787" y="1102626"/>
                    <a:pt x="1510038" y="1093098"/>
                  </a:cubicBezTo>
                  <a:cubicBezTo>
                    <a:pt x="1536510" y="1090705"/>
                    <a:pt x="1563373" y="1093272"/>
                    <a:pt x="1589975" y="1093664"/>
                  </a:cubicBezTo>
                  <a:cubicBezTo>
                    <a:pt x="1646096" y="1096491"/>
                    <a:pt x="1702087" y="1101494"/>
                    <a:pt x="1758295" y="1097753"/>
                  </a:cubicBezTo>
                  <a:cubicBezTo>
                    <a:pt x="1803793" y="1096187"/>
                    <a:pt x="1849509" y="1098362"/>
                    <a:pt x="1894746" y="1092272"/>
                  </a:cubicBezTo>
                  <a:cubicBezTo>
                    <a:pt x="1931013" y="1087660"/>
                    <a:pt x="1967760" y="1088052"/>
                    <a:pt x="2003767" y="1081265"/>
                  </a:cubicBezTo>
                  <a:cubicBezTo>
                    <a:pt x="2040557" y="1073782"/>
                    <a:pt x="2075475" y="1059687"/>
                    <a:pt x="2111177" y="1048463"/>
                  </a:cubicBezTo>
                  <a:cubicBezTo>
                    <a:pt x="2158851" y="1033933"/>
                    <a:pt x="2171304" y="995084"/>
                    <a:pt x="2125762" y="965936"/>
                  </a:cubicBezTo>
                  <a:cubicBezTo>
                    <a:pt x="2094719" y="951102"/>
                    <a:pt x="2059278" y="949362"/>
                    <a:pt x="2025667" y="944272"/>
                  </a:cubicBezTo>
                  <a:cubicBezTo>
                    <a:pt x="2003767" y="941661"/>
                    <a:pt x="1981823" y="939008"/>
                    <a:pt x="1959836" y="936876"/>
                  </a:cubicBezTo>
                  <a:cubicBezTo>
                    <a:pt x="1881728" y="930002"/>
                    <a:pt x="1803402" y="921911"/>
                    <a:pt x="1725293" y="915603"/>
                  </a:cubicBezTo>
                  <a:cubicBezTo>
                    <a:pt x="1647315" y="911687"/>
                    <a:pt x="1569207" y="908511"/>
                    <a:pt x="1491142" y="910948"/>
                  </a:cubicBezTo>
                  <a:cubicBezTo>
                    <a:pt x="1473378" y="910078"/>
                    <a:pt x="1428664" y="919518"/>
                    <a:pt x="1419478" y="901986"/>
                  </a:cubicBezTo>
                  <a:cubicBezTo>
                    <a:pt x="1414906" y="891632"/>
                    <a:pt x="1425051" y="883758"/>
                    <a:pt x="1431102" y="876667"/>
                  </a:cubicBezTo>
                  <a:cubicBezTo>
                    <a:pt x="1445122" y="861658"/>
                    <a:pt x="1460317" y="847867"/>
                    <a:pt x="1475555" y="834163"/>
                  </a:cubicBezTo>
                  <a:cubicBezTo>
                    <a:pt x="1492361" y="819198"/>
                    <a:pt x="1508645" y="803624"/>
                    <a:pt x="1524667" y="787832"/>
                  </a:cubicBezTo>
                  <a:cubicBezTo>
                    <a:pt x="1556233" y="758075"/>
                    <a:pt x="1589409" y="731059"/>
                    <a:pt x="1620147" y="700563"/>
                  </a:cubicBezTo>
                  <a:cubicBezTo>
                    <a:pt x="1651103" y="671981"/>
                    <a:pt x="1683757" y="645357"/>
                    <a:pt x="1713581" y="615557"/>
                  </a:cubicBezTo>
                  <a:cubicBezTo>
                    <a:pt x="1744320" y="587279"/>
                    <a:pt x="1775667" y="559741"/>
                    <a:pt x="1806188" y="531246"/>
                  </a:cubicBezTo>
                  <a:cubicBezTo>
                    <a:pt x="1844154" y="499880"/>
                    <a:pt x="1882729" y="469210"/>
                    <a:pt x="1912640" y="429578"/>
                  </a:cubicBezTo>
                  <a:cubicBezTo>
                    <a:pt x="1935454" y="398690"/>
                    <a:pt x="1959705" y="365671"/>
                    <a:pt x="1961316" y="326430"/>
                  </a:cubicBezTo>
                  <a:cubicBezTo>
                    <a:pt x="1950649" y="265743"/>
                    <a:pt x="1885211" y="276358"/>
                    <a:pt x="1842935" y="296500"/>
                  </a:cubicBezTo>
                  <a:cubicBezTo>
                    <a:pt x="1792778" y="319035"/>
                    <a:pt x="1749893" y="353925"/>
                    <a:pt x="1707442" y="388119"/>
                  </a:cubicBezTo>
                  <a:cubicBezTo>
                    <a:pt x="1660203" y="426794"/>
                    <a:pt x="1612615" y="467557"/>
                    <a:pt x="1567204" y="508015"/>
                  </a:cubicBezTo>
                  <a:cubicBezTo>
                    <a:pt x="1549266" y="523677"/>
                    <a:pt x="1531894" y="540078"/>
                    <a:pt x="1514958" y="556827"/>
                  </a:cubicBezTo>
                  <a:cubicBezTo>
                    <a:pt x="1482173" y="588106"/>
                    <a:pt x="1447473" y="617384"/>
                    <a:pt x="1418476" y="652405"/>
                  </a:cubicBezTo>
                  <a:cubicBezTo>
                    <a:pt x="1395618" y="678811"/>
                    <a:pt x="1369364" y="701912"/>
                    <a:pt x="1345636" y="727492"/>
                  </a:cubicBezTo>
                  <a:cubicBezTo>
                    <a:pt x="1321080" y="755639"/>
                    <a:pt x="1294478" y="781741"/>
                    <a:pt x="1265133" y="804885"/>
                  </a:cubicBezTo>
                  <a:cubicBezTo>
                    <a:pt x="1255250" y="812803"/>
                    <a:pt x="1247239" y="823157"/>
                    <a:pt x="1236615" y="829944"/>
                  </a:cubicBezTo>
                  <a:cubicBezTo>
                    <a:pt x="1230171" y="833641"/>
                    <a:pt x="1221464" y="829900"/>
                    <a:pt x="1219461" y="822809"/>
                  </a:cubicBezTo>
                  <a:cubicBezTo>
                    <a:pt x="1218372" y="816892"/>
                    <a:pt x="1220070" y="810280"/>
                    <a:pt x="1220157" y="804450"/>
                  </a:cubicBezTo>
                  <a:cubicBezTo>
                    <a:pt x="1221855" y="773563"/>
                    <a:pt x="1224598" y="742805"/>
                    <a:pt x="1228430" y="712135"/>
                  </a:cubicBezTo>
                  <a:cubicBezTo>
                    <a:pt x="1240098" y="612599"/>
                    <a:pt x="1256948" y="513671"/>
                    <a:pt x="1272404" y="414656"/>
                  </a:cubicBezTo>
                  <a:cubicBezTo>
                    <a:pt x="1280676" y="370239"/>
                    <a:pt x="1286423" y="325517"/>
                    <a:pt x="1290951" y="280577"/>
                  </a:cubicBezTo>
                  <a:cubicBezTo>
                    <a:pt x="1296176" y="226633"/>
                    <a:pt x="1304710" y="172818"/>
                    <a:pt x="1304056" y="118439"/>
                  </a:cubicBezTo>
                  <a:cubicBezTo>
                    <a:pt x="1303229" y="93990"/>
                    <a:pt x="1305711" y="67713"/>
                    <a:pt x="1298396" y="44221"/>
                  </a:cubicBezTo>
                  <a:cubicBezTo>
                    <a:pt x="1274189" y="4589"/>
                    <a:pt x="1217850" y="26472"/>
                    <a:pt x="1190725" y="52008"/>
                  </a:cubicBezTo>
                  <a:cubicBezTo>
                    <a:pt x="1137390" y="99123"/>
                    <a:pt x="1114228" y="205185"/>
                    <a:pt x="1095942" y="273182"/>
                  </a:cubicBezTo>
                  <a:cubicBezTo>
                    <a:pt x="1078134" y="355578"/>
                    <a:pt x="1059195" y="437887"/>
                    <a:pt x="1046090" y="521154"/>
                  </a:cubicBezTo>
                  <a:cubicBezTo>
                    <a:pt x="1040735" y="565614"/>
                    <a:pt x="1030503" y="609249"/>
                    <a:pt x="1024364" y="653579"/>
                  </a:cubicBezTo>
                  <a:cubicBezTo>
                    <a:pt x="1017877" y="695691"/>
                    <a:pt x="1010257" y="737672"/>
                    <a:pt x="1005207" y="780045"/>
                  </a:cubicBezTo>
                  <a:cubicBezTo>
                    <a:pt x="1003509" y="793444"/>
                    <a:pt x="1001811" y="806843"/>
                    <a:pt x="1000766" y="820286"/>
                  </a:cubicBezTo>
                  <a:cubicBezTo>
                    <a:pt x="999852" y="825854"/>
                    <a:pt x="1002116" y="833424"/>
                    <a:pt x="995803" y="836295"/>
                  </a:cubicBezTo>
                  <a:cubicBezTo>
                    <a:pt x="995367" y="845126"/>
                    <a:pt x="984700" y="849781"/>
                    <a:pt x="977821" y="844430"/>
                  </a:cubicBezTo>
                  <a:cubicBezTo>
                    <a:pt x="958490" y="825724"/>
                    <a:pt x="948476" y="799491"/>
                    <a:pt x="933542" y="777347"/>
                  </a:cubicBezTo>
                  <a:cubicBezTo>
                    <a:pt x="909248" y="737628"/>
                    <a:pt x="885084" y="697779"/>
                    <a:pt x="865056" y="655667"/>
                  </a:cubicBezTo>
                  <a:cubicBezTo>
                    <a:pt x="827439" y="581798"/>
                    <a:pt x="781941" y="512061"/>
                    <a:pt x="737444" y="442281"/>
                  </a:cubicBezTo>
                  <a:cubicBezTo>
                    <a:pt x="711321" y="407130"/>
                    <a:pt x="686591" y="371196"/>
                    <a:pt x="664430" y="333391"/>
                  </a:cubicBezTo>
                  <a:cubicBezTo>
                    <a:pt x="622284" y="276706"/>
                    <a:pt x="577483" y="220586"/>
                    <a:pt x="522058" y="176255"/>
                  </a:cubicBezTo>
                  <a:cubicBezTo>
                    <a:pt x="487271" y="150023"/>
                    <a:pt x="428711" y="115611"/>
                    <a:pt x="385347" y="132925"/>
                  </a:cubicBezTo>
                  <a:cubicBezTo>
                    <a:pt x="373722" y="153938"/>
                    <a:pt x="380993" y="178909"/>
                    <a:pt x="384563" y="201183"/>
                  </a:cubicBezTo>
                  <a:cubicBezTo>
                    <a:pt x="395970" y="255258"/>
                    <a:pt x="414126" y="307724"/>
                    <a:pt x="438551" y="357275"/>
                  </a:cubicBezTo>
                  <a:cubicBezTo>
                    <a:pt x="455966" y="392339"/>
                    <a:pt x="478607" y="424401"/>
                    <a:pt x="497981" y="458378"/>
                  </a:cubicBezTo>
                  <a:cubicBezTo>
                    <a:pt x="527283" y="511974"/>
                    <a:pt x="558065" y="564657"/>
                    <a:pt x="595987" y="612729"/>
                  </a:cubicBezTo>
                  <a:cubicBezTo>
                    <a:pt x="623373" y="651708"/>
                    <a:pt x="654111" y="688034"/>
                    <a:pt x="683413" y="725534"/>
                  </a:cubicBezTo>
                  <a:cubicBezTo>
                    <a:pt x="699565" y="746764"/>
                    <a:pt x="715326" y="768429"/>
                    <a:pt x="733351" y="788223"/>
                  </a:cubicBezTo>
                  <a:cubicBezTo>
                    <a:pt x="764830" y="821504"/>
                    <a:pt x="793870" y="856872"/>
                    <a:pt x="822736" y="892415"/>
                  </a:cubicBezTo>
                  <a:cubicBezTo>
                    <a:pt x="839978" y="914036"/>
                    <a:pt x="887696" y="960194"/>
                    <a:pt x="873764" y="989211"/>
                  </a:cubicBezTo>
                  <a:cubicBezTo>
                    <a:pt x="860659" y="1005264"/>
                    <a:pt x="808456" y="987862"/>
                    <a:pt x="787252" y="988950"/>
                  </a:cubicBezTo>
                  <a:cubicBezTo>
                    <a:pt x="672876" y="988515"/>
                    <a:pt x="558544" y="994867"/>
                    <a:pt x="444167" y="995954"/>
                  </a:cubicBezTo>
                  <a:cubicBezTo>
                    <a:pt x="375115" y="999434"/>
                    <a:pt x="306106" y="1003176"/>
                    <a:pt x="236923" y="1004307"/>
                  </a:cubicBezTo>
                  <a:cubicBezTo>
                    <a:pt x="175534" y="1006003"/>
                    <a:pt x="116147" y="1005960"/>
                    <a:pt x="58371" y="1026885"/>
                  </a:cubicBezTo>
                  <a:cubicBezTo>
                    <a:pt x="45092" y="1032541"/>
                    <a:pt x="26632" y="1037152"/>
                    <a:pt x="22713" y="1052814"/>
                  </a:cubicBezTo>
                  <a:cubicBezTo>
                    <a:pt x="24150" y="1082005"/>
                    <a:pt x="68733" y="1108063"/>
                    <a:pt x="93376" y="1117808"/>
                  </a:cubicBezTo>
                  <a:cubicBezTo>
                    <a:pt x="175273" y="1143127"/>
                    <a:pt x="262437" y="1139647"/>
                    <a:pt x="347207" y="1139952"/>
                  </a:cubicBezTo>
                  <a:cubicBezTo>
                    <a:pt x="439639" y="1138560"/>
                    <a:pt x="531985" y="1132991"/>
                    <a:pt x="624287" y="1127858"/>
                  </a:cubicBezTo>
                  <a:cubicBezTo>
                    <a:pt x="691206" y="1122811"/>
                    <a:pt x="758125" y="1115242"/>
                    <a:pt x="825349" y="1118113"/>
                  </a:cubicBezTo>
                  <a:cubicBezTo>
                    <a:pt x="839716" y="1119984"/>
                    <a:pt x="868800" y="1115242"/>
                    <a:pt x="868844" y="1136036"/>
                  </a:cubicBezTo>
                  <a:cubicBezTo>
                    <a:pt x="868452" y="1138777"/>
                    <a:pt x="866972" y="1141692"/>
                    <a:pt x="865012" y="1143650"/>
                  </a:cubicBezTo>
                  <a:cubicBezTo>
                    <a:pt x="854694" y="1152002"/>
                    <a:pt x="843199" y="1158963"/>
                    <a:pt x="832663" y="1167055"/>
                  </a:cubicBezTo>
                  <a:cubicBezTo>
                    <a:pt x="806496" y="1185283"/>
                    <a:pt x="785728" y="1209775"/>
                    <a:pt x="760302" y="1228917"/>
                  </a:cubicBezTo>
                  <a:cubicBezTo>
                    <a:pt x="704877" y="1268158"/>
                    <a:pt x="652021" y="1310878"/>
                    <a:pt x="598382" y="1352511"/>
                  </a:cubicBezTo>
                  <a:cubicBezTo>
                    <a:pt x="559980" y="1384052"/>
                    <a:pt x="522319" y="1416418"/>
                    <a:pt x="485573" y="1449786"/>
                  </a:cubicBezTo>
                  <a:cubicBezTo>
                    <a:pt x="432064" y="1494334"/>
                    <a:pt x="380906" y="1542101"/>
                    <a:pt x="337759" y="1596872"/>
                  </a:cubicBezTo>
                  <a:cubicBezTo>
                    <a:pt x="322390" y="1617102"/>
                    <a:pt x="308545" y="1638462"/>
                    <a:pt x="295222" y="1660040"/>
                  </a:cubicBezTo>
                  <a:cubicBezTo>
                    <a:pt x="272973" y="1696888"/>
                    <a:pt x="247590" y="1740391"/>
                    <a:pt x="262524" y="1784504"/>
                  </a:cubicBezTo>
                  <a:cubicBezTo>
                    <a:pt x="267792" y="1791595"/>
                    <a:pt x="279809" y="1785679"/>
                    <a:pt x="287298" y="1785505"/>
                  </a:cubicBezTo>
                  <a:cubicBezTo>
                    <a:pt x="307325" y="1781198"/>
                    <a:pt x="326178" y="1773106"/>
                    <a:pt x="344943" y="1765145"/>
                  </a:cubicBezTo>
                  <a:cubicBezTo>
                    <a:pt x="389744" y="1746786"/>
                    <a:pt x="430409" y="1720684"/>
                    <a:pt x="470291" y="1693581"/>
                  </a:cubicBezTo>
                  <a:cubicBezTo>
                    <a:pt x="526891" y="1653732"/>
                    <a:pt x="582577" y="1612577"/>
                    <a:pt x="634432" y="1566681"/>
                  </a:cubicBezTo>
                  <a:cubicBezTo>
                    <a:pt x="660816" y="1544276"/>
                    <a:pt x="684501" y="1519044"/>
                    <a:pt x="709492" y="1495117"/>
                  </a:cubicBezTo>
                  <a:cubicBezTo>
                    <a:pt x="726298" y="1479629"/>
                    <a:pt x="743496" y="1464534"/>
                    <a:pt x="759475" y="1448176"/>
                  </a:cubicBezTo>
                  <a:cubicBezTo>
                    <a:pt x="827090" y="1375655"/>
                    <a:pt x="899800" y="1308225"/>
                    <a:pt x="974294" y="1242882"/>
                  </a:cubicBezTo>
                  <a:cubicBezTo>
                    <a:pt x="996064" y="1223697"/>
                    <a:pt x="1019357" y="1206295"/>
                    <a:pt x="1040517" y="1186414"/>
                  </a:cubicBezTo>
                  <a:cubicBezTo>
                    <a:pt x="1050400" y="1177234"/>
                    <a:pt x="1069427" y="1155352"/>
                    <a:pt x="1079310" y="1175886"/>
                  </a:cubicBezTo>
                  <a:cubicBezTo>
                    <a:pt x="1081574" y="1186196"/>
                    <a:pt x="1079702" y="1197116"/>
                    <a:pt x="1080268" y="1207644"/>
                  </a:cubicBezTo>
                  <a:cubicBezTo>
                    <a:pt x="1080224" y="1316490"/>
                    <a:pt x="1080006" y="1425380"/>
                    <a:pt x="1083402" y="1534183"/>
                  </a:cubicBezTo>
                  <a:cubicBezTo>
                    <a:pt x="1083881" y="1612708"/>
                    <a:pt x="1090760" y="1690928"/>
                    <a:pt x="1107871" y="1767668"/>
                  </a:cubicBezTo>
                  <a:cubicBezTo>
                    <a:pt x="1115665" y="1804168"/>
                    <a:pt x="1123806" y="1840755"/>
                    <a:pt x="1136346" y="1875993"/>
                  </a:cubicBezTo>
                  <a:cubicBezTo>
                    <a:pt x="1146446" y="1901791"/>
                    <a:pt x="1152411" y="1932243"/>
                    <a:pt x="1174529" y="19508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 rot="-1285720">
              <a:off x="8349351" y="1112762"/>
              <a:ext cx="1064778" cy="964997"/>
            </a:xfrm>
            <a:custGeom>
              <a:rect b="b" l="l" r="r" t="t"/>
              <a:pathLst>
                <a:path extrusionOk="0" h="1928259" w="2131555">
                  <a:moveTo>
                    <a:pt x="2103180" y="943421"/>
                  </a:moveTo>
                  <a:cubicBezTo>
                    <a:pt x="2148721" y="972568"/>
                    <a:pt x="2136225" y="1011417"/>
                    <a:pt x="2088594" y="1025947"/>
                  </a:cubicBezTo>
                  <a:cubicBezTo>
                    <a:pt x="2052892" y="1037171"/>
                    <a:pt x="2017974" y="1051267"/>
                    <a:pt x="1981184" y="1058749"/>
                  </a:cubicBezTo>
                  <a:cubicBezTo>
                    <a:pt x="1945221" y="1065536"/>
                    <a:pt x="1908431" y="1065144"/>
                    <a:pt x="1872163" y="1069756"/>
                  </a:cubicBezTo>
                  <a:cubicBezTo>
                    <a:pt x="1826883" y="1075890"/>
                    <a:pt x="1781211" y="1073671"/>
                    <a:pt x="1735713" y="1075237"/>
                  </a:cubicBezTo>
                  <a:cubicBezTo>
                    <a:pt x="1679505" y="1078979"/>
                    <a:pt x="1623470" y="1073976"/>
                    <a:pt x="1567393" y="1071148"/>
                  </a:cubicBezTo>
                  <a:cubicBezTo>
                    <a:pt x="1540790" y="1070756"/>
                    <a:pt x="1513927" y="1068146"/>
                    <a:pt x="1487456" y="1070582"/>
                  </a:cubicBezTo>
                  <a:cubicBezTo>
                    <a:pt x="1463204" y="1080110"/>
                    <a:pt x="1486759" y="1103558"/>
                    <a:pt x="1498776" y="1113129"/>
                  </a:cubicBezTo>
                  <a:cubicBezTo>
                    <a:pt x="1515930" y="1127224"/>
                    <a:pt x="1534913" y="1138883"/>
                    <a:pt x="1551631" y="1153501"/>
                  </a:cubicBezTo>
                  <a:cubicBezTo>
                    <a:pt x="1573096" y="1172816"/>
                    <a:pt x="1592689" y="1194133"/>
                    <a:pt x="1614850" y="1212666"/>
                  </a:cubicBezTo>
                  <a:cubicBezTo>
                    <a:pt x="1650639" y="1242031"/>
                    <a:pt x="1684337" y="1275311"/>
                    <a:pt x="1715729" y="1309679"/>
                  </a:cubicBezTo>
                  <a:cubicBezTo>
                    <a:pt x="1744639" y="1343264"/>
                    <a:pt x="1769543" y="1380068"/>
                    <a:pt x="1795927" y="1415611"/>
                  </a:cubicBezTo>
                  <a:cubicBezTo>
                    <a:pt x="1817609" y="1448587"/>
                    <a:pt x="1834720" y="1484217"/>
                    <a:pt x="1852614" y="1519324"/>
                  </a:cubicBezTo>
                  <a:cubicBezTo>
                    <a:pt x="1859363" y="1532941"/>
                    <a:pt x="1865589" y="1546862"/>
                    <a:pt x="1868375" y="1561914"/>
                  </a:cubicBezTo>
                  <a:cubicBezTo>
                    <a:pt x="1871946" y="1572790"/>
                    <a:pt x="1866286" y="1582796"/>
                    <a:pt x="1857447" y="1589148"/>
                  </a:cubicBezTo>
                  <a:cubicBezTo>
                    <a:pt x="1813299" y="1611944"/>
                    <a:pt x="1754261" y="1563524"/>
                    <a:pt x="1718646" y="1539336"/>
                  </a:cubicBezTo>
                  <a:cubicBezTo>
                    <a:pt x="1684163" y="1511928"/>
                    <a:pt x="1652685" y="1480693"/>
                    <a:pt x="1622164" y="1448978"/>
                  </a:cubicBezTo>
                  <a:cubicBezTo>
                    <a:pt x="1606751" y="1431316"/>
                    <a:pt x="1592340" y="1412696"/>
                    <a:pt x="1575926" y="1395904"/>
                  </a:cubicBezTo>
                  <a:cubicBezTo>
                    <a:pt x="1551806" y="1371890"/>
                    <a:pt x="1527555" y="1348137"/>
                    <a:pt x="1505742" y="1321991"/>
                  </a:cubicBezTo>
                  <a:cubicBezTo>
                    <a:pt x="1485104" y="1298673"/>
                    <a:pt x="1461768" y="1278052"/>
                    <a:pt x="1440173" y="1255647"/>
                  </a:cubicBezTo>
                  <a:cubicBezTo>
                    <a:pt x="1411480" y="1224542"/>
                    <a:pt x="1379697" y="1196743"/>
                    <a:pt x="1348698" y="1168031"/>
                  </a:cubicBezTo>
                  <a:cubicBezTo>
                    <a:pt x="1337029" y="1157242"/>
                    <a:pt x="1326145" y="1145626"/>
                    <a:pt x="1314868" y="1134446"/>
                  </a:cubicBezTo>
                  <a:cubicBezTo>
                    <a:pt x="1305464" y="1126789"/>
                    <a:pt x="1294013" y="1134707"/>
                    <a:pt x="1292359" y="1145322"/>
                  </a:cubicBezTo>
                  <a:cubicBezTo>
                    <a:pt x="1281605" y="1231503"/>
                    <a:pt x="1279254" y="1318511"/>
                    <a:pt x="1271852" y="1405083"/>
                  </a:cubicBezTo>
                  <a:cubicBezTo>
                    <a:pt x="1261882" y="1530374"/>
                    <a:pt x="1236673" y="1654012"/>
                    <a:pt x="1207415" y="1776084"/>
                  </a:cubicBezTo>
                  <a:cubicBezTo>
                    <a:pt x="1199186" y="1811931"/>
                    <a:pt x="1188954" y="1847299"/>
                    <a:pt x="1176851" y="1882059"/>
                  </a:cubicBezTo>
                  <a:cubicBezTo>
                    <a:pt x="1171147" y="1898764"/>
                    <a:pt x="1162962" y="1914426"/>
                    <a:pt x="1151946" y="1928260"/>
                  </a:cubicBezTo>
                  <a:cubicBezTo>
                    <a:pt x="1129829" y="1909640"/>
                    <a:pt x="1123864" y="1879188"/>
                    <a:pt x="1113676" y="1853346"/>
                  </a:cubicBezTo>
                  <a:cubicBezTo>
                    <a:pt x="1101137" y="1818152"/>
                    <a:pt x="1093039" y="1781522"/>
                    <a:pt x="1085202" y="1745022"/>
                  </a:cubicBezTo>
                  <a:cubicBezTo>
                    <a:pt x="1068047" y="1668281"/>
                    <a:pt x="1061168" y="1590061"/>
                    <a:pt x="1060733" y="1511537"/>
                  </a:cubicBezTo>
                  <a:cubicBezTo>
                    <a:pt x="1057337" y="1402734"/>
                    <a:pt x="1057511" y="1293844"/>
                    <a:pt x="1057598" y="1184997"/>
                  </a:cubicBezTo>
                  <a:cubicBezTo>
                    <a:pt x="1057032" y="1174469"/>
                    <a:pt x="1058904" y="1163550"/>
                    <a:pt x="1056640" y="1153240"/>
                  </a:cubicBezTo>
                  <a:cubicBezTo>
                    <a:pt x="1046801" y="1132706"/>
                    <a:pt x="1027731" y="1154632"/>
                    <a:pt x="1017847" y="1163767"/>
                  </a:cubicBezTo>
                  <a:cubicBezTo>
                    <a:pt x="996687" y="1183649"/>
                    <a:pt x="973394" y="1201050"/>
                    <a:pt x="951625" y="1220235"/>
                  </a:cubicBezTo>
                  <a:cubicBezTo>
                    <a:pt x="877087" y="1285578"/>
                    <a:pt x="804421" y="1353009"/>
                    <a:pt x="736805" y="1425530"/>
                  </a:cubicBezTo>
                  <a:cubicBezTo>
                    <a:pt x="720826" y="1441887"/>
                    <a:pt x="703672" y="1456983"/>
                    <a:pt x="686823" y="1472471"/>
                  </a:cubicBezTo>
                  <a:cubicBezTo>
                    <a:pt x="661875" y="1496354"/>
                    <a:pt x="638190" y="1521630"/>
                    <a:pt x="611806" y="1544034"/>
                  </a:cubicBezTo>
                  <a:cubicBezTo>
                    <a:pt x="559951" y="1589931"/>
                    <a:pt x="504265" y="1631129"/>
                    <a:pt x="447665" y="1670935"/>
                  </a:cubicBezTo>
                  <a:cubicBezTo>
                    <a:pt x="407783" y="1698038"/>
                    <a:pt x="367118" y="1724184"/>
                    <a:pt x="322317" y="1742542"/>
                  </a:cubicBezTo>
                  <a:cubicBezTo>
                    <a:pt x="303552" y="1750503"/>
                    <a:pt x="284699" y="1758552"/>
                    <a:pt x="264672" y="1762902"/>
                  </a:cubicBezTo>
                  <a:cubicBezTo>
                    <a:pt x="257139" y="1763076"/>
                    <a:pt x="245166" y="1769036"/>
                    <a:pt x="239898" y="1761901"/>
                  </a:cubicBezTo>
                  <a:cubicBezTo>
                    <a:pt x="224921" y="1717788"/>
                    <a:pt x="250347" y="1674285"/>
                    <a:pt x="272596" y="1637437"/>
                  </a:cubicBezTo>
                  <a:cubicBezTo>
                    <a:pt x="285919" y="1615859"/>
                    <a:pt x="299764" y="1594499"/>
                    <a:pt x="315133" y="1574269"/>
                  </a:cubicBezTo>
                  <a:cubicBezTo>
                    <a:pt x="358323" y="1519498"/>
                    <a:pt x="409481" y="1471731"/>
                    <a:pt x="462947" y="1427183"/>
                  </a:cubicBezTo>
                  <a:cubicBezTo>
                    <a:pt x="499737" y="1393816"/>
                    <a:pt x="537354" y="1361449"/>
                    <a:pt x="575756" y="1329909"/>
                  </a:cubicBezTo>
                  <a:cubicBezTo>
                    <a:pt x="629439" y="1288275"/>
                    <a:pt x="682295" y="1245555"/>
                    <a:pt x="737676" y="1206314"/>
                  </a:cubicBezTo>
                  <a:cubicBezTo>
                    <a:pt x="763102" y="1187173"/>
                    <a:pt x="783870" y="1162680"/>
                    <a:pt x="810037" y="1144452"/>
                  </a:cubicBezTo>
                  <a:cubicBezTo>
                    <a:pt x="820617" y="1136360"/>
                    <a:pt x="832068" y="1129399"/>
                    <a:pt x="842386" y="1121047"/>
                  </a:cubicBezTo>
                  <a:cubicBezTo>
                    <a:pt x="844346" y="1119089"/>
                    <a:pt x="845826" y="1116174"/>
                    <a:pt x="846218" y="1113434"/>
                  </a:cubicBezTo>
                  <a:cubicBezTo>
                    <a:pt x="846131" y="1092639"/>
                    <a:pt x="817090" y="1097381"/>
                    <a:pt x="802723" y="1095510"/>
                  </a:cubicBezTo>
                  <a:cubicBezTo>
                    <a:pt x="735499" y="1092639"/>
                    <a:pt x="668580" y="1100208"/>
                    <a:pt x="601661" y="1105255"/>
                  </a:cubicBezTo>
                  <a:cubicBezTo>
                    <a:pt x="509359" y="1110388"/>
                    <a:pt x="417013" y="1115957"/>
                    <a:pt x="324581" y="1117349"/>
                  </a:cubicBezTo>
                  <a:cubicBezTo>
                    <a:pt x="239811" y="1117044"/>
                    <a:pt x="152603" y="1120525"/>
                    <a:pt x="70750" y="1095206"/>
                  </a:cubicBezTo>
                  <a:cubicBezTo>
                    <a:pt x="45977" y="1085548"/>
                    <a:pt x="1393" y="1059489"/>
                    <a:pt x="0" y="1030298"/>
                  </a:cubicBezTo>
                  <a:cubicBezTo>
                    <a:pt x="3962" y="1014636"/>
                    <a:pt x="22422" y="1010025"/>
                    <a:pt x="35658" y="1004369"/>
                  </a:cubicBezTo>
                  <a:cubicBezTo>
                    <a:pt x="93434" y="983444"/>
                    <a:pt x="152821" y="983488"/>
                    <a:pt x="214210" y="981791"/>
                  </a:cubicBezTo>
                  <a:cubicBezTo>
                    <a:pt x="283350" y="980660"/>
                    <a:pt x="352402" y="976919"/>
                    <a:pt x="421454" y="973438"/>
                  </a:cubicBezTo>
                  <a:cubicBezTo>
                    <a:pt x="535831" y="972394"/>
                    <a:pt x="650120" y="965999"/>
                    <a:pt x="764496" y="966434"/>
                  </a:cubicBezTo>
                  <a:cubicBezTo>
                    <a:pt x="785699" y="965347"/>
                    <a:pt x="837902" y="982748"/>
                    <a:pt x="851007" y="966739"/>
                  </a:cubicBezTo>
                  <a:cubicBezTo>
                    <a:pt x="864939" y="937678"/>
                    <a:pt x="817221" y="891564"/>
                    <a:pt x="799980" y="869943"/>
                  </a:cubicBezTo>
                  <a:cubicBezTo>
                    <a:pt x="771114" y="834444"/>
                    <a:pt x="742073" y="799075"/>
                    <a:pt x="710638" y="765751"/>
                  </a:cubicBezTo>
                  <a:cubicBezTo>
                    <a:pt x="692613" y="745957"/>
                    <a:pt x="676852" y="724292"/>
                    <a:pt x="660699" y="703062"/>
                  </a:cubicBezTo>
                  <a:cubicBezTo>
                    <a:pt x="631398" y="665562"/>
                    <a:pt x="600660" y="629236"/>
                    <a:pt x="573274" y="590257"/>
                  </a:cubicBezTo>
                  <a:cubicBezTo>
                    <a:pt x="535352" y="542185"/>
                    <a:pt x="504570" y="489502"/>
                    <a:pt x="475268" y="435905"/>
                  </a:cubicBezTo>
                  <a:cubicBezTo>
                    <a:pt x="455937" y="401929"/>
                    <a:pt x="433253" y="369866"/>
                    <a:pt x="415838" y="334802"/>
                  </a:cubicBezTo>
                  <a:cubicBezTo>
                    <a:pt x="391413" y="285251"/>
                    <a:pt x="373257" y="232786"/>
                    <a:pt x="361850" y="178711"/>
                  </a:cubicBezTo>
                  <a:cubicBezTo>
                    <a:pt x="358280" y="156437"/>
                    <a:pt x="351009" y="131465"/>
                    <a:pt x="362634" y="110453"/>
                  </a:cubicBezTo>
                  <a:cubicBezTo>
                    <a:pt x="405955" y="93139"/>
                    <a:pt x="464514" y="127550"/>
                    <a:pt x="499302" y="153783"/>
                  </a:cubicBezTo>
                  <a:cubicBezTo>
                    <a:pt x="554726" y="198113"/>
                    <a:pt x="599528" y="254233"/>
                    <a:pt x="641673" y="310919"/>
                  </a:cubicBezTo>
                  <a:cubicBezTo>
                    <a:pt x="663834" y="348680"/>
                    <a:pt x="688564" y="384658"/>
                    <a:pt x="714687" y="419809"/>
                  </a:cubicBezTo>
                  <a:cubicBezTo>
                    <a:pt x="759184" y="489545"/>
                    <a:pt x="804725" y="559282"/>
                    <a:pt x="842299" y="633151"/>
                  </a:cubicBezTo>
                  <a:cubicBezTo>
                    <a:pt x="862327" y="675263"/>
                    <a:pt x="886491" y="715113"/>
                    <a:pt x="910786" y="754832"/>
                  </a:cubicBezTo>
                  <a:cubicBezTo>
                    <a:pt x="925719" y="776932"/>
                    <a:pt x="935733" y="803164"/>
                    <a:pt x="955065" y="821915"/>
                  </a:cubicBezTo>
                  <a:cubicBezTo>
                    <a:pt x="961944" y="827222"/>
                    <a:pt x="972611" y="822611"/>
                    <a:pt x="973046" y="813779"/>
                  </a:cubicBezTo>
                  <a:cubicBezTo>
                    <a:pt x="979359" y="810908"/>
                    <a:pt x="977095" y="803382"/>
                    <a:pt x="978009" y="797813"/>
                  </a:cubicBezTo>
                  <a:cubicBezTo>
                    <a:pt x="979054" y="784371"/>
                    <a:pt x="980752" y="770972"/>
                    <a:pt x="982450" y="757572"/>
                  </a:cubicBezTo>
                  <a:cubicBezTo>
                    <a:pt x="987501" y="715200"/>
                    <a:pt x="995164" y="673218"/>
                    <a:pt x="1001607" y="631107"/>
                  </a:cubicBezTo>
                  <a:cubicBezTo>
                    <a:pt x="1007746" y="586776"/>
                    <a:pt x="1017978" y="543099"/>
                    <a:pt x="1023333" y="498681"/>
                  </a:cubicBezTo>
                  <a:cubicBezTo>
                    <a:pt x="1036438" y="415415"/>
                    <a:pt x="1055334" y="333062"/>
                    <a:pt x="1073185" y="250709"/>
                  </a:cubicBezTo>
                  <a:cubicBezTo>
                    <a:pt x="1091471" y="182756"/>
                    <a:pt x="1114634" y="76651"/>
                    <a:pt x="1167882" y="29536"/>
                  </a:cubicBezTo>
                  <a:cubicBezTo>
                    <a:pt x="1195006" y="3956"/>
                    <a:pt x="1251389" y="-17883"/>
                    <a:pt x="1275553" y="21749"/>
                  </a:cubicBezTo>
                  <a:cubicBezTo>
                    <a:pt x="1282911" y="45197"/>
                    <a:pt x="1280386" y="71517"/>
                    <a:pt x="1281256" y="95966"/>
                  </a:cubicBezTo>
                  <a:cubicBezTo>
                    <a:pt x="1281909" y="150303"/>
                    <a:pt x="1273376" y="204117"/>
                    <a:pt x="1268151" y="258105"/>
                  </a:cubicBezTo>
                  <a:cubicBezTo>
                    <a:pt x="1263623" y="303045"/>
                    <a:pt x="1257876" y="347810"/>
                    <a:pt x="1249604" y="392184"/>
                  </a:cubicBezTo>
                  <a:cubicBezTo>
                    <a:pt x="1234148" y="491199"/>
                    <a:pt x="1217298" y="590126"/>
                    <a:pt x="1205630" y="689663"/>
                  </a:cubicBezTo>
                  <a:cubicBezTo>
                    <a:pt x="1201798" y="720333"/>
                    <a:pt x="1199055" y="751090"/>
                    <a:pt x="1197357" y="781978"/>
                  </a:cubicBezTo>
                  <a:cubicBezTo>
                    <a:pt x="1197270" y="787807"/>
                    <a:pt x="1195572" y="794420"/>
                    <a:pt x="1196661" y="800337"/>
                  </a:cubicBezTo>
                  <a:cubicBezTo>
                    <a:pt x="1198620" y="807428"/>
                    <a:pt x="1207328" y="811169"/>
                    <a:pt x="1213815" y="807471"/>
                  </a:cubicBezTo>
                  <a:cubicBezTo>
                    <a:pt x="1224438" y="800685"/>
                    <a:pt x="1232493" y="790331"/>
                    <a:pt x="1242333" y="782413"/>
                  </a:cubicBezTo>
                  <a:cubicBezTo>
                    <a:pt x="1271678" y="759269"/>
                    <a:pt x="1298323" y="733167"/>
                    <a:pt x="1322836" y="705020"/>
                  </a:cubicBezTo>
                  <a:cubicBezTo>
                    <a:pt x="1346564" y="679396"/>
                    <a:pt x="1372775" y="656295"/>
                    <a:pt x="1395676" y="629932"/>
                  </a:cubicBezTo>
                  <a:cubicBezTo>
                    <a:pt x="1424716" y="594912"/>
                    <a:pt x="1459373" y="565634"/>
                    <a:pt x="1492158" y="534354"/>
                  </a:cubicBezTo>
                  <a:cubicBezTo>
                    <a:pt x="1509094" y="517605"/>
                    <a:pt x="1526466" y="501204"/>
                    <a:pt x="1544404" y="485543"/>
                  </a:cubicBezTo>
                  <a:cubicBezTo>
                    <a:pt x="1589771" y="445084"/>
                    <a:pt x="1637403" y="404321"/>
                    <a:pt x="1684642" y="365647"/>
                  </a:cubicBezTo>
                  <a:cubicBezTo>
                    <a:pt x="1727092" y="331453"/>
                    <a:pt x="1769978" y="296519"/>
                    <a:pt x="1820135" y="274028"/>
                  </a:cubicBezTo>
                  <a:cubicBezTo>
                    <a:pt x="1862411" y="253885"/>
                    <a:pt x="1927849" y="243270"/>
                    <a:pt x="1938516" y="303958"/>
                  </a:cubicBezTo>
                  <a:cubicBezTo>
                    <a:pt x="1936905" y="343199"/>
                    <a:pt x="1912654" y="376218"/>
                    <a:pt x="1889840" y="407062"/>
                  </a:cubicBezTo>
                  <a:cubicBezTo>
                    <a:pt x="1859972" y="446694"/>
                    <a:pt x="1821354" y="477364"/>
                    <a:pt x="1783388" y="508731"/>
                  </a:cubicBezTo>
                  <a:cubicBezTo>
                    <a:pt x="1752867" y="537226"/>
                    <a:pt x="1721520" y="564807"/>
                    <a:pt x="1690781" y="593041"/>
                  </a:cubicBezTo>
                  <a:cubicBezTo>
                    <a:pt x="1660957" y="622798"/>
                    <a:pt x="1628260" y="649465"/>
                    <a:pt x="1597347" y="678047"/>
                  </a:cubicBezTo>
                  <a:cubicBezTo>
                    <a:pt x="1566652" y="708544"/>
                    <a:pt x="1533476" y="735559"/>
                    <a:pt x="1501867" y="765316"/>
                  </a:cubicBezTo>
                  <a:cubicBezTo>
                    <a:pt x="1485845" y="781064"/>
                    <a:pt x="1469561" y="796682"/>
                    <a:pt x="1452755" y="811648"/>
                  </a:cubicBezTo>
                  <a:cubicBezTo>
                    <a:pt x="1437517" y="825351"/>
                    <a:pt x="1422322" y="839142"/>
                    <a:pt x="1408302" y="854151"/>
                  </a:cubicBezTo>
                  <a:cubicBezTo>
                    <a:pt x="1402250" y="861198"/>
                    <a:pt x="1392149" y="869073"/>
                    <a:pt x="1396677" y="879470"/>
                  </a:cubicBezTo>
                  <a:cubicBezTo>
                    <a:pt x="1405864" y="897046"/>
                    <a:pt x="1450578" y="887562"/>
                    <a:pt x="1468342" y="888432"/>
                  </a:cubicBezTo>
                  <a:cubicBezTo>
                    <a:pt x="1546407" y="885996"/>
                    <a:pt x="1624515" y="889171"/>
                    <a:pt x="1702493" y="893087"/>
                  </a:cubicBezTo>
                  <a:cubicBezTo>
                    <a:pt x="1780602" y="899395"/>
                    <a:pt x="1858928" y="907487"/>
                    <a:pt x="1937036" y="914360"/>
                  </a:cubicBezTo>
                  <a:cubicBezTo>
                    <a:pt x="1959023" y="916492"/>
                    <a:pt x="1980966" y="919146"/>
                    <a:pt x="2002866" y="921756"/>
                  </a:cubicBezTo>
                  <a:cubicBezTo>
                    <a:pt x="2036652" y="926802"/>
                    <a:pt x="2072136" y="928586"/>
                    <a:pt x="2103180" y="9434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32"/>
          <p:cNvGrpSpPr/>
          <p:nvPr/>
        </p:nvGrpSpPr>
        <p:grpSpPr>
          <a:xfrm>
            <a:off x="7109072" y="1161190"/>
            <a:ext cx="937184" cy="890754"/>
            <a:chOff x="7109072" y="1161190"/>
            <a:chExt cx="937184" cy="890754"/>
          </a:xfrm>
        </p:grpSpPr>
        <p:sp>
          <p:nvSpPr>
            <p:cNvPr id="1171" name="Google Shape;1171;p32"/>
            <p:cNvSpPr/>
            <p:nvPr/>
          </p:nvSpPr>
          <p:spPr>
            <a:xfrm>
              <a:off x="7109072" y="1161190"/>
              <a:ext cx="937184" cy="890754"/>
            </a:xfrm>
            <a:custGeom>
              <a:rect b="b" l="l" r="r" t="t"/>
              <a:pathLst>
                <a:path extrusionOk="0" h="1781507" w="1874367">
                  <a:moveTo>
                    <a:pt x="1846936" y="857246"/>
                  </a:moveTo>
                  <a:cubicBezTo>
                    <a:pt x="1800791" y="757701"/>
                    <a:pt x="1703853" y="687385"/>
                    <a:pt x="1599754" y="658193"/>
                  </a:cubicBezTo>
                  <a:cubicBezTo>
                    <a:pt x="1502404" y="631515"/>
                    <a:pt x="1397630" y="650013"/>
                    <a:pt x="1303953" y="682732"/>
                  </a:cubicBezTo>
                  <a:cubicBezTo>
                    <a:pt x="1329181" y="644235"/>
                    <a:pt x="1348636" y="601873"/>
                    <a:pt x="1366030" y="559323"/>
                  </a:cubicBezTo>
                  <a:cubicBezTo>
                    <a:pt x="1397743" y="486568"/>
                    <a:pt x="1416561" y="407585"/>
                    <a:pt x="1412775" y="327889"/>
                  </a:cubicBezTo>
                  <a:cubicBezTo>
                    <a:pt x="1411575" y="244365"/>
                    <a:pt x="1388034" y="158478"/>
                    <a:pt x="1327344" y="98368"/>
                  </a:cubicBezTo>
                  <a:cubicBezTo>
                    <a:pt x="1231381" y="6927"/>
                    <a:pt x="1160870" y="-8419"/>
                    <a:pt x="1030793" y="3513"/>
                  </a:cubicBezTo>
                  <a:cubicBezTo>
                    <a:pt x="950011" y="15970"/>
                    <a:pt x="888384" y="78481"/>
                    <a:pt x="841452" y="141330"/>
                  </a:cubicBezTo>
                  <a:cubicBezTo>
                    <a:pt x="796844" y="201178"/>
                    <a:pt x="764494" y="270105"/>
                    <a:pt x="740015" y="340421"/>
                  </a:cubicBezTo>
                  <a:cubicBezTo>
                    <a:pt x="721647" y="399180"/>
                    <a:pt x="718761" y="461766"/>
                    <a:pt x="723334" y="522852"/>
                  </a:cubicBezTo>
                  <a:cubicBezTo>
                    <a:pt x="708302" y="497712"/>
                    <a:pt x="690271" y="474486"/>
                    <a:pt x="673628" y="450360"/>
                  </a:cubicBezTo>
                  <a:cubicBezTo>
                    <a:pt x="653798" y="418616"/>
                    <a:pt x="629544" y="390250"/>
                    <a:pt x="606003" y="361321"/>
                  </a:cubicBezTo>
                  <a:cubicBezTo>
                    <a:pt x="579351" y="321435"/>
                    <a:pt x="540890" y="292168"/>
                    <a:pt x="499731" y="268492"/>
                  </a:cubicBezTo>
                  <a:cubicBezTo>
                    <a:pt x="429707" y="231683"/>
                    <a:pt x="348213" y="223165"/>
                    <a:pt x="270317" y="229619"/>
                  </a:cubicBezTo>
                  <a:cubicBezTo>
                    <a:pt x="197032" y="234347"/>
                    <a:pt x="124647" y="263726"/>
                    <a:pt x="74341" y="318283"/>
                  </a:cubicBezTo>
                  <a:cubicBezTo>
                    <a:pt x="41316" y="355242"/>
                    <a:pt x="19311" y="402107"/>
                    <a:pt x="6529" y="449759"/>
                  </a:cubicBezTo>
                  <a:cubicBezTo>
                    <a:pt x="-13414" y="542776"/>
                    <a:pt x="14138" y="641571"/>
                    <a:pt x="64594" y="720516"/>
                  </a:cubicBezTo>
                  <a:cubicBezTo>
                    <a:pt x="106241" y="781940"/>
                    <a:pt x="166481" y="828992"/>
                    <a:pt x="229982" y="866213"/>
                  </a:cubicBezTo>
                  <a:cubicBezTo>
                    <a:pt x="282912" y="896118"/>
                    <a:pt x="341990" y="913491"/>
                    <a:pt x="401218" y="925911"/>
                  </a:cubicBezTo>
                  <a:cubicBezTo>
                    <a:pt x="303492" y="952138"/>
                    <a:pt x="209665" y="1004031"/>
                    <a:pt x="146351" y="1084403"/>
                  </a:cubicBezTo>
                  <a:cubicBezTo>
                    <a:pt x="101780" y="1147702"/>
                    <a:pt x="67706" y="1221432"/>
                    <a:pt x="60808" y="1299252"/>
                  </a:cubicBezTo>
                  <a:cubicBezTo>
                    <a:pt x="54398" y="1389380"/>
                    <a:pt x="75315" y="1487499"/>
                    <a:pt x="141328" y="1552787"/>
                  </a:cubicBezTo>
                  <a:cubicBezTo>
                    <a:pt x="192309" y="1601640"/>
                    <a:pt x="247151" y="1622202"/>
                    <a:pt x="317512" y="1611621"/>
                  </a:cubicBezTo>
                  <a:cubicBezTo>
                    <a:pt x="377264" y="1606293"/>
                    <a:pt x="431656" y="1578189"/>
                    <a:pt x="479788" y="1543707"/>
                  </a:cubicBezTo>
                  <a:cubicBezTo>
                    <a:pt x="513375" y="1521344"/>
                    <a:pt x="545201" y="1496467"/>
                    <a:pt x="574702" y="1468926"/>
                  </a:cubicBezTo>
                  <a:cubicBezTo>
                    <a:pt x="625796" y="1417971"/>
                    <a:pt x="678538" y="1366866"/>
                    <a:pt x="713850" y="1303154"/>
                  </a:cubicBezTo>
                  <a:cubicBezTo>
                    <a:pt x="712763" y="1350057"/>
                    <a:pt x="718761" y="1396846"/>
                    <a:pt x="727008" y="1442961"/>
                  </a:cubicBezTo>
                  <a:cubicBezTo>
                    <a:pt x="733755" y="1482058"/>
                    <a:pt x="743689" y="1521156"/>
                    <a:pt x="763819" y="1555676"/>
                  </a:cubicBezTo>
                  <a:cubicBezTo>
                    <a:pt x="794145" y="1606706"/>
                    <a:pt x="828445" y="1655934"/>
                    <a:pt x="873540" y="1695032"/>
                  </a:cubicBezTo>
                  <a:cubicBezTo>
                    <a:pt x="920772" y="1742685"/>
                    <a:pt x="985698" y="1776379"/>
                    <a:pt x="1053023" y="1781332"/>
                  </a:cubicBezTo>
                  <a:cubicBezTo>
                    <a:pt x="1092345" y="1782420"/>
                    <a:pt x="1132230" y="1778743"/>
                    <a:pt x="1168442" y="1762271"/>
                  </a:cubicBezTo>
                  <a:cubicBezTo>
                    <a:pt x="1203791" y="1747112"/>
                    <a:pt x="1239103" y="1728464"/>
                    <a:pt x="1265043" y="1699384"/>
                  </a:cubicBezTo>
                  <a:cubicBezTo>
                    <a:pt x="1293757" y="1665427"/>
                    <a:pt x="1326782" y="1632783"/>
                    <a:pt x="1341552" y="1589858"/>
                  </a:cubicBezTo>
                  <a:cubicBezTo>
                    <a:pt x="1364081" y="1528248"/>
                    <a:pt x="1361007" y="1461271"/>
                    <a:pt x="1349536" y="1397634"/>
                  </a:cubicBezTo>
                  <a:cubicBezTo>
                    <a:pt x="1339377" y="1330545"/>
                    <a:pt x="1312912" y="1266721"/>
                    <a:pt x="1269391" y="1214378"/>
                  </a:cubicBezTo>
                  <a:cubicBezTo>
                    <a:pt x="1302566" y="1226535"/>
                    <a:pt x="1338103" y="1229499"/>
                    <a:pt x="1372702" y="1235240"/>
                  </a:cubicBezTo>
                  <a:cubicBezTo>
                    <a:pt x="1444600" y="1245709"/>
                    <a:pt x="1518335" y="1250849"/>
                    <a:pt x="1590458" y="1239893"/>
                  </a:cubicBezTo>
                  <a:cubicBezTo>
                    <a:pt x="1704378" y="1229762"/>
                    <a:pt x="1833404" y="1171340"/>
                    <a:pt x="1866354" y="1052697"/>
                  </a:cubicBezTo>
                  <a:cubicBezTo>
                    <a:pt x="1883148" y="988122"/>
                    <a:pt x="1872052" y="918181"/>
                    <a:pt x="1846936" y="85724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09072" y="1161190"/>
              <a:ext cx="937184" cy="890754"/>
            </a:xfrm>
            <a:custGeom>
              <a:rect b="b" l="l" r="r" t="t"/>
              <a:pathLst>
                <a:path extrusionOk="0" h="1781507" w="1874367">
                  <a:moveTo>
                    <a:pt x="1846936" y="857246"/>
                  </a:moveTo>
                  <a:cubicBezTo>
                    <a:pt x="1800791" y="757701"/>
                    <a:pt x="1703853" y="687385"/>
                    <a:pt x="1599754" y="658193"/>
                  </a:cubicBezTo>
                  <a:cubicBezTo>
                    <a:pt x="1502404" y="631515"/>
                    <a:pt x="1397630" y="650013"/>
                    <a:pt x="1303953" y="682732"/>
                  </a:cubicBezTo>
                  <a:cubicBezTo>
                    <a:pt x="1329181" y="644235"/>
                    <a:pt x="1348636" y="601873"/>
                    <a:pt x="1366030" y="559323"/>
                  </a:cubicBezTo>
                  <a:cubicBezTo>
                    <a:pt x="1397743" y="486568"/>
                    <a:pt x="1416561" y="407585"/>
                    <a:pt x="1412775" y="327889"/>
                  </a:cubicBezTo>
                  <a:cubicBezTo>
                    <a:pt x="1411575" y="244365"/>
                    <a:pt x="1388034" y="158478"/>
                    <a:pt x="1327344" y="98368"/>
                  </a:cubicBezTo>
                  <a:cubicBezTo>
                    <a:pt x="1231381" y="6927"/>
                    <a:pt x="1160870" y="-8419"/>
                    <a:pt x="1030793" y="3513"/>
                  </a:cubicBezTo>
                  <a:cubicBezTo>
                    <a:pt x="950011" y="15970"/>
                    <a:pt x="888384" y="78481"/>
                    <a:pt x="841452" y="141330"/>
                  </a:cubicBezTo>
                  <a:cubicBezTo>
                    <a:pt x="796844" y="201178"/>
                    <a:pt x="764494" y="270105"/>
                    <a:pt x="740015" y="340421"/>
                  </a:cubicBezTo>
                  <a:cubicBezTo>
                    <a:pt x="721647" y="399180"/>
                    <a:pt x="718761" y="461766"/>
                    <a:pt x="723334" y="522852"/>
                  </a:cubicBezTo>
                  <a:cubicBezTo>
                    <a:pt x="708302" y="497712"/>
                    <a:pt x="690271" y="474486"/>
                    <a:pt x="673628" y="450360"/>
                  </a:cubicBezTo>
                  <a:cubicBezTo>
                    <a:pt x="653798" y="418616"/>
                    <a:pt x="629544" y="390250"/>
                    <a:pt x="606003" y="361321"/>
                  </a:cubicBezTo>
                  <a:cubicBezTo>
                    <a:pt x="579351" y="321435"/>
                    <a:pt x="540890" y="292168"/>
                    <a:pt x="499731" y="268492"/>
                  </a:cubicBezTo>
                  <a:cubicBezTo>
                    <a:pt x="429707" y="231683"/>
                    <a:pt x="348213" y="223165"/>
                    <a:pt x="270317" y="229619"/>
                  </a:cubicBezTo>
                  <a:cubicBezTo>
                    <a:pt x="197032" y="234347"/>
                    <a:pt x="124647" y="263726"/>
                    <a:pt x="74341" y="318283"/>
                  </a:cubicBezTo>
                  <a:cubicBezTo>
                    <a:pt x="41316" y="355242"/>
                    <a:pt x="19311" y="402107"/>
                    <a:pt x="6529" y="449759"/>
                  </a:cubicBezTo>
                  <a:cubicBezTo>
                    <a:pt x="-13414" y="542776"/>
                    <a:pt x="14138" y="641571"/>
                    <a:pt x="64594" y="720516"/>
                  </a:cubicBezTo>
                  <a:cubicBezTo>
                    <a:pt x="106241" y="781940"/>
                    <a:pt x="166481" y="828992"/>
                    <a:pt x="229982" y="866213"/>
                  </a:cubicBezTo>
                  <a:cubicBezTo>
                    <a:pt x="282912" y="896118"/>
                    <a:pt x="341990" y="913491"/>
                    <a:pt x="401218" y="925911"/>
                  </a:cubicBezTo>
                  <a:cubicBezTo>
                    <a:pt x="303492" y="952138"/>
                    <a:pt x="209665" y="1004031"/>
                    <a:pt x="146351" y="1084403"/>
                  </a:cubicBezTo>
                  <a:cubicBezTo>
                    <a:pt x="101780" y="1147702"/>
                    <a:pt x="67706" y="1221432"/>
                    <a:pt x="60808" y="1299252"/>
                  </a:cubicBezTo>
                  <a:cubicBezTo>
                    <a:pt x="54398" y="1389380"/>
                    <a:pt x="75315" y="1487499"/>
                    <a:pt x="141328" y="1552787"/>
                  </a:cubicBezTo>
                  <a:cubicBezTo>
                    <a:pt x="192309" y="1601640"/>
                    <a:pt x="247151" y="1622202"/>
                    <a:pt x="317512" y="1611621"/>
                  </a:cubicBezTo>
                  <a:cubicBezTo>
                    <a:pt x="377264" y="1606293"/>
                    <a:pt x="431656" y="1578189"/>
                    <a:pt x="479788" y="1543707"/>
                  </a:cubicBezTo>
                  <a:cubicBezTo>
                    <a:pt x="513375" y="1521344"/>
                    <a:pt x="545201" y="1496467"/>
                    <a:pt x="574702" y="1468926"/>
                  </a:cubicBezTo>
                  <a:cubicBezTo>
                    <a:pt x="625796" y="1417971"/>
                    <a:pt x="678538" y="1366866"/>
                    <a:pt x="713850" y="1303154"/>
                  </a:cubicBezTo>
                  <a:cubicBezTo>
                    <a:pt x="712763" y="1350057"/>
                    <a:pt x="718761" y="1396846"/>
                    <a:pt x="727008" y="1442961"/>
                  </a:cubicBezTo>
                  <a:cubicBezTo>
                    <a:pt x="733755" y="1482058"/>
                    <a:pt x="743689" y="1521156"/>
                    <a:pt x="763819" y="1555676"/>
                  </a:cubicBezTo>
                  <a:cubicBezTo>
                    <a:pt x="794145" y="1606706"/>
                    <a:pt x="828445" y="1655934"/>
                    <a:pt x="873540" y="1695032"/>
                  </a:cubicBezTo>
                  <a:cubicBezTo>
                    <a:pt x="920772" y="1742685"/>
                    <a:pt x="985698" y="1776379"/>
                    <a:pt x="1053023" y="1781332"/>
                  </a:cubicBezTo>
                  <a:cubicBezTo>
                    <a:pt x="1092345" y="1782420"/>
                    <a:pt x="1132230" y="1778743"/>
                    <a:pt x="1168442" y="1762271"/>
                  </a:cubicBezTo>
                  <a:cubicBezTo>
                    <a:pt x="1203791" y="1747112"/>
                    <a:pt x="1239103" y="1728464"/>
                    <a:pt x="1265043" y="1699384"/>
                  </a:cubicBezTo>
                  <a:cubicBezTo>
                    <a:pt x="1293757" y="1665427"/>
                    <a:pt x="1326782" y="1632783"/>
                    <a:pt x="1341552" y="1589858"/>
                  </a:cubicBezTo>
                  <a:cubicBezTo>
                    <a:pt x="1364081" y="1528248"/>
                    <a:pt x="1361007" y="1461271"/>
                    <a:pt x="1349536" y="1397634"/>
                  </a:cubicBezTo>
                  <a:cubicBezTo>
                    <a:pt x="1339377" y="1330545"/>
                    <a:pt x="1312912" y="1266721"/>
                    <a:pt x="1269391" y="1214378"/>
                  </a:cubicBezTo>
                  <a:cubicBezTo>
                    <a:pt x="1302566" y="1226535"/>
                    <a:pt x="1338103" y="1229499"/>
                    <a:pt x="1372702" y="1235240"/>
                  </a:cubicBezTo>
                  <a:cubicBezTo>
                    <a:pt x="1444600" y="1245709"/>
                    <a:pt x="1518335" y="1250849"/>
                    <a:pt x="1590458" y="1239893"/>
                  </a:cubicBezTo>
                  <a:cubicBezTo>
                    <a:pt x="1704378" y="1229762"/>
                    <a:pt x="1833404" y="1171340"/>
                    <a:pt x="1866354" y="1052697"/>
                  </a:cubicBezTo>
                  <a:cubicBezTo>
                    <a:pt x="1883148" y="988122"/>
                    <a:pt x="1872052" y="918181"/>
                    <a:pt x="1846936" y="857246"/>
                  </a:cubicBezTo>
                  <a:close/>
                  <a:moveTo>
                    <a:pt x="766668" y="328114"/>
                  </a:moveTo>
                  <a:cubicBezTo>
                    <a:pt x="812101" y="212209"/>
                    <a:pt x="910876" y="34919"/>
                    <a:pt x="1049387" y="25351"/>
                  </a:cubicBezTo>
                  <a:cubicBezTo>
                    <a:pt x="1163456" y="18522"/>
                    <a:pt x="1222534" y="33305"/>
                    <a:pt x="1306765" y="112326"/>
                  </a:cubicBezTo>
                  <a:cubicBezTo>
                    <a:pt x="1362019" y="164706"/>
                    <a:pt x="1384848" y="240688"/>
                    <a:pt x="1387847" y="315169"/>
                  </a:cubicBezTo>
                  <a:cubicBezTo>
                    <a:pt x="1395981" y="414827"/>
                    <a:pt x="1363406" y="512908"/>
                    <a:pt x="1320709" y="601910"/>
                  </a:cubicBezTo>
                  <a:cubicBezTo>
                    <a:pt x="1309464" y="622960"/>
                    <a:pt x="1299492" y="644798"/>
                    <a:pt x="1286635" y="664909"/>
                  </a:cubicBezTo>
                  <a:cubicBezTo>
                    <a:pt x="1280749" y="674702"/>
                    <a:pt x="1256309" y="697516"/>
                    <a:pt x="1248324" y="714738"/>
                  </a:cubicBezTo>
                  <a:cubicBezTo>
                    <a:pt x="1236029" y="697666"/>
                    <a:pt x="1220659" y="681569"/>
                    <a:pt x="1200904" y="665359"/>
                  </a:cubicBezTo>
                  <a:cubicBezTo>
                    <a:pt x="1182911" y="648925"/>
                    <a:pt x="1165405" y="630839"/>
                    <a:pt x="1142801" y="620746"/>
                  </a:cubicBezTo>
                  <a:cubicBezTo>
                    <a:pt x="1131406" y="617894"/>
                    <a:pt x="1113375" y="601835"/>
                    <a:pt x="1101529" y="606750"/>
                  </a:cubicBezTo>
                  <a:cubicBezTo>
                    <a:pt x="1088859" y="603148"/>
                    <a:pt x="1073377" y="602360"/>
                    <a:pt x="1065505" y="601610"/>
                  </a:cubicBezTo>
                  <a:cubicBezTo>
                    <a:pt x="1042339" y="600597"/>
                    <a:pt x="1018686" y="599246"/>
                    <a:pt x="995744" y="602848"/>
                  </a:cubicBezTo>
                  <a:cubicBezTo>
                    <a:pt x="990871" y="603936"/>
                    <a:pt x="981537" y="601873"/>
                    <a:pt x="975614" y="603524"/>
                  </a:cubicBezTo>
                  <a:cubicBezTo>
                    <a:pt x="937004" y="602098"/>
                    <a:pt x="898431" y="603261"/>
                    <a:pt x="860458" y="610615"/>
                  </a:cubicBezTo>
                  <a:cubicBezTo>
                    <a:pt x="828932" y="618007"/>
                    <a:pt x="797444" y="628851"/>
                    <a:pt x="767268" y="642884"/>
                  </a:cubicBezTo>
                  <a:cubicBezTo>
                    <a:pt x="766330" y="639244"/>
                    <a:pt x="765281" y="635680"/>
                    <a:pt x="764943" y="632490"/>
                  </a:cubicBezTo>
                  <a:cubicBezTo>
                    <a:pt x="758421" y="609640"/>
                    <a:pt x="748300" y="587727"/>
                    <a:pt x="746200" y="563826"/>
                  </a:cubicBezTo>
                  <a:cubicBezTo>
                    <a:pt x="736342" y="485217"/>
                    <a:pt x="738778" y="403007"/>
                    <a:pt x="766668" y="328114"/>
                  </a:cubicBezTo>
                  <a:close/>
                  <a:moveTo>
                    <a:pt x="1229806" y="1151341"/>
                  </a:moveTo>
                  <a:cubicBezTo>
                    <a:pt x="1167167" y="1241469"/>
                    <a:pt x="1061157" y="1286195"/>
                    <a:pt x="952710" y="1277527"/>
                  </a:cubicBezTo>
                  <a:cubicBezTo>
                    <a:pt x="892246" y="1276814"/>
                    <a:pt x="833468" y="1261205"/>
                    <a:pt x="778513" y="1236216"/>
                  </a:cubicBezTo>
                  <a:cubicBezTo>
                    <a:pt x="716624" y="1212277"/>
                    <a:pt x="660433" y="1173104"/>
                    <a:pt x="622010" y="1118397"/>
                  </a:cubicBezTo>
                  <a:cubicBezTo>
                    <a:pt x="604504" y="1091682"/>
                    <a:pt x="595395" y="1060726"/>
                    <a:pt x="585386" y="1030709"/>
                  </a:cubicBezTo>
                  <a:cubicBezTo>
                    <a:pt x="578226" y="1006920"/>
                    <a:pt x="571891" y="982268"/>
                    <a:pt x="572753" y="957204"/>
                  </a:cubicBezTo>
                  <a:cubicBezTo>
                    <a:pt x="574553" y="898107"/>
                    <a:pt x="590859" y="837885"/>
                    <a:pt x="624296" y="788769"/>
                  </a:cubicBezTo>
                  <a:cubicBezTo>
                    <a:pt x="653798" y="747382"/>
                    <a:pt x="691696" y="710948"/>
                    <a:pt x="736342" y="686034"/>
                  </a:cubicBezTo>
                  <a:cubicBezTo>
                    <a:pt x="838603" y="623222"/>
                    <a:pt x="913912" y="619846"/>
                    <a:pt x="1030194" y="626524"/>
                  </a:cubicBezTo>
                  <a:cubicBezTo>
                    <a:pt x="1055647" y="628025"/>
                    <a:pt x="1081250" y="627988"/>
                    <a:pt x="1106590" y="631140"/>
                  </a:cubicBezTo>
                  <a:cubicBezTo>
                    <a:pt x="1119972" y="637781"/>
                    <a:pt x="1134142" y="642921"/>
                    <a:pt x="1146737" y="650989"/>
                  </a:cubicBezTo>
                  <a:cubicBezTo>
                    <a:pt x="1165893" y="665022"/>
                    <a:pt x="1182499" y="682207"/>
                    <a:pt x="1200080" y="698041"/>
                  </a:cubicBezTo>
                  <a:cubicBezTo>
                    <a:pt x="1245813" y="734850"/>
                    <a:pt x="1260919" y="793271"/>
                    <a:pt x="1270966" y="848578"/>
                  </a:cubicBezTo>
                  <a:cubicBezTo>
                    <a:pt x="1276101" y="872555"/>
                    <a:pt x="1278500" y="898782"/>
                    <a:pt x="1280075" y="923584"/>
                  </a:cubicBezTo>
                  <a:cubicBezTo>
                    <a:pt x="1284423" y="992774"/>
                    <a:pt x="1267779" y="1092020"/>
                    <a:pt x="1229806" y="1151341"/>
                  </a:cubicBezTo>
                  <a:close/>
                  <a:moveTo>
                    <a:pt x="199694" y="817923"/>
                  </a:moveTo>
                  <a:cubicBezTo>
                    <a:pt x="151187" y="783703"/>
                    <a:pt x="104929" y="742654"/>
                    <a:pt x="75203" y="690649"/>
                  </a:cubicBezTo>
                  <a:cubicBezTo>
                    <a:pt x="25309" y="603261"/>
                    <a:pt x="3267" y="490283"/>
                    <a:pt x="51849" y="397717"/>
                  </a:cubicBezTo>
                  <a:cubicBezTo>
                    <a:pt x="89597" y="309165"/>
                    <a:pt x="181513" y="258323"/>
                    <a:pt x="275190" y="253858"/>
                  </a:cubicBezTo>
                  <a:cubicBezTo>
                    <a:pt x="339591" y="248643"/>
                    <a:pt x="407440" y="254946"/>
                    <a:pt x="467718" y="280236"/>
                  </a:cubicBezTo>
                  <a:cubicBezTo>
                    <a:pt x="497144" y="293031"/>
                    <a:pt x="523197" y="311604"/>
                    <a:pt x="548275" y="332054"/>
                  </a:cubicBezTo>
                  <a:cubicBezTo>
                    <a:pt x="571179" y="352090"/>
                    <a:pt x="586698" y="378618"/>
                    <a:pt x="606903" y="401131"/>
                  </a:cubicBezTo>
                  <a:cubicBezTo>
                    <a:pt x="626770" y="423869"/>
                    <a:pt x="642140" y="447358"/>
                    <a:pt x="659271" y="472610"/>
                  </a:cubicBezTo>
                  <a:cubicBezTo>
                    <a:pt x="675127" y="495161"/>
                    <a:pt x="692183" y="517036"/>
                    <a:pt x="705491" y="541275"/>
                  </a:cubicBezTo>
                  <a:cubicBezTo>
                    <a:pt x="721047" y="574031"/>
                    <a:pt x="732181" y="608627"/>
                    <a:pt x="742189" y="643559"/>
                  </a:cubicBezTo>
                  <a:cubicBezTo>
                    <a:pt x="742752" y="646749"/>
                    <a:pt x="743314" y="650651"/>
                    <a:pt x="744364" y="654291"/>
                  </a:cubicBezTo>
                  <a:cubicBezTo>
                    <a:pt x="670629" y="693651"/>
                    <a:pt x="607240" y="753085"/>
                    <a:pt x="575115" y="829967"/>
                  </a:cubicBezTo>
                  <a:cubicBezTo>
                    <a:pt x="565069" y="855407"/>
                    <a:pt x="557272" y="882123"/>
                    <a:pt x="552848" y="909288"/>
                  </a:cubicBezTo>
                  <a:cubicBezTo>
                    <a:pt x="549062" y="908388"/>
                    <a:pt x="544864" y="908613"/>
                    <a:pt x="541003" y="908651"/>
                  </a:cubicBezTo>
                  <a:cubicBezTo>
                    <a:pt x="518998" y="908200"/>
                    <a:pt x="497069" y="912028"/>
                    <a:pt x="475065" y="910302"/>
                  </a:cubicBezTo>
                  <a:cubicBezTo>
                    <a:pt x="377789" y="903247"/>
                    <a:pt x="279951" y="874581"/>
                    <a:pt x="199694" y="817923"/>
                  </a:cubicBezTo>
                  <a:close/>
                  <a:moveTo>
                    <a:pt x="686223" y="1302329"/>
                  </a:moveTo>
                  <a:cubicBezTo>
                    <a:pt x="661257" y="1344579"/>
                    <a:pt x="627782" y="1380299"/>
                    <a:pt x="593595" y="1415082"/>
                  </a:cubicBezTo>
                  <a:cubicBezTo>
                    <a:pt x="551536" y="1461384"/>
                    <a:pt x="502205" y="1500331"/>
                    <a:pt x="449912" y="1534364"/>
                  </a:cubicBezTo>
                  <a:cubicBezTo>
                    <a:pt x="422622" y="1552637"/>
                    <a:pt x="393383" y="1568396"/>
                    <a:pt x="361895" y="1578001"/>
                  </a:cubicBezTo>
                  <a:cubicBezTo>
                    <a:pt x="324934" y="1587795"/>
                    <a:pt x="285536" y="1592898"/>
                    <a:pt x="247563" y="1586706"/>
                  </a:cubicBezTo>
                  <a:cubicBezTo>
                    <a:pt x="165956" y="1566070"/>
                    <a:pt x="109840" y="1490726"/>
                    <a:pt x="92859" y="1410729"/>
                  </a:cubicBezTo>
                  <a:cubicBezTo>
                    <a:pt x="82175" y="1359212"/>
                    <a:pt x="80526" y="1304880"/>
                    <a:pt x="93196" y="1253551"/>
                  </a:cubicBezTo>
                  <a:cubicBezTo>
                    <a:pt x="108603" y="1194154"/>
                    <a:pt x="136342" y="1136858"/>
                    <a:pt x="174465" y="1088680"/>
                  </a:cubicBezTo>
                  <a:cubicBezTo>
                    <a:pt x="226721" y="1027069"/>
                    <a:pt x="298057" y="986658"/>
                    <a:pt x="373291" y="959605"/>
                  </a:cubicBezTo>
                  <a:cubicBezTo>
                    <a:pt x="411526" y="946848"/>
                    <a:pt x="451449" y="939268"/>
                    <a:pt x="491559" y="935704"/>
                  </a:cubicBezTo>
                  <a:cubicBezTo>
                    <a:pt x="505991" y="935216"/>
                    <a:pt x="532718" y="939794"/>
                    <a:pt x="549737" y="935141"/>
                  </a:cubicBezTo>
                  <a:cubicBezTo>
                    <a:pt x="547075" y="969286"/>
                    <a:pt x="550262" y="1003656"/>
                    <a:pt x="561807" y="1036525"/>
                  </a:cubicBezTo>
                  <a:cubicBezTo>
                    <a:pt x="575715" y="1081701"/>
                    <a:pt x="591796" y="1127965"/>
                    <a:pt x="626058" y="1161998"/>
                  </a:cubicBezTo>
                  <a:cubicBezTo>
                    <a:pt x="652448" y="1192540"/>
                    <a:pt x="684611" y="1216704"/>
                    <a:pt x="719735" y="1235803"/>
                  </a:cubicBezTo>
                  <a:cubicBezTo>
                    <a:pt x="709389" y="1258429"/>
                    <a:pt x="699231" y="1281167"/>
                    <a:pt x="686223" y="1302329"/>
                  </a:cubicBezTo>
                  <a:close/>
                  <a:moveTo>
                    <a:pt x="1315499" y="1356248"/>
                  </a:moveTo>
                  <a:cubicBezTo>
                    <a:pt x="1334054" y="1432079"/>
                    <a:pt x="1345450" y="1515002"/>
                    <a:pt x="1315386" y="1589446"/>
                  </a:cubicBezTo>
                  <a:cubicBezTo>
                    <a:pt x="1298143" y="1628731"/>
                    <a:pt x="1266880" y="1659949"/>
                    <a:pt x="1238503" y="1691542"/>
                  </a:cubicBezTo>
                  <a:cubicBezTo>
                    <a:pt x="1192245" y="1731728"/>
                    <a:pt x="1131106" y="1757918"/>
                    <a:pt x="1069366" y="1756755"/>
                  </a:cubicBezTo>
                  <a:cubicBezTo>
                    <a:pt x="1037878" y="1758594"/>
                    <a:pt x="1007177" y="1749551"/>
                    <a:pt x="978538" y="1737206"/>
                  </a:cubicBezTo>
                  <a:cubicBezTo>
                    <a:pt x="941802" y="1722010"/>
                    <a:pt x="909939" y="1698296"/>
                    <a:pt x="882574" y="1669630"/>
                  </a:cubicBezTo>
                  <a:cubicBezTo>
                    <a:pt x="861545" y="1650531"/>
                    <a:pt x="841902" y="1629819"/>
                    <a:pt x="826195" y="1606030"/>
                  </a:cubicBezTo>
                  <a:cubicBezTo>
                    <a:pt x="805353" y="1575450"/>
                    <a:pt x="782824" y="1545357"/>
                    <a:pt x="769517" y="1510500"/>
                  </a:cubicBezTo>
                  <a:cubicBezTo>
                    <a:pt x="747100" y="1441385"/>
                    <a:pt x="737054" y="1367917"/>
                    <a:pt x="738853" y="1294862"/>
                  </a:cubicBezTo>
                  <a:cubicBezTo>
                    <a:pt x="740165" y="1279366"/>
                    <a:pt x="743464" y="1264132"/>
                    <a:pt x="745451" y="1248673"/>
                  </a:cubicBezTo>
                  <a:cubicBezTo>
                    <a:pt x="753360" y="1252313"/>
                    <a:pt x="761345" y="1255764"/>
                    <a:pt x="769442" y="1258991"/>
                  </a:cubicBezTo>
                  <a:cubicBezTo>
                    <a:pt x="837704" y="1290997"/>
                    <a:pt x="912563" y="1304730"/>
                    <a:pt x="987722" y="1302742"/>
                  </a:cubicBezTo>
                  <a:cubicBezTo>
                    <a:pt x="1077351" y="1302479"/>
                    <a:pt x="1165818" y="1262631"/>
                    <a:pt x="1225608" y="1196105"/>
                  </a:cubicBezTo>
                  <a:cubicBezTo>
                    <a:pt x="1226470" y="1198656"/>
                    <a:pt x="1227932" y="1201133"/>
                    <a:pt x="1229994" y="1203272"/>
                  </a:cubicBezTo>
                  <a:cubicBezTo>
                    <a:pt x="1266580" y="1249161"/>
                    <a:pt x="1302116" y="1297789"/>
                    <a:pt x="1315499" y="1356248"/>
                  </a:cubicBezTo>
                  <a:close/>
                  <a:moveTo>
                    <a:pt x="1632255" y="1209237"/>
                  </a:moveTo>
                  <a:cubicBezTo>
                    <a:pt x="1524558" y="1230175"/>
                    <a:pt x="1414724" y="1220306"/>
                    <a:pt x="1307627" y="1199782"/>
                  </a:cubicBezTo>
                  <a:cubicBezTo>
                    <a:pt x="1285735" y="1195880"/>
                    <a:pt x="1262756" y="1184173"/>
                    <a:pt x="1240452" y="1178207"/>
                  </a:cubicBezTo>
                  <a:cubicBezTo>
                    <a:pt x="1245400" y="1171753"/>
                    <a:pt x="1250123" y="1165149"/>
                    <a:pt x="1254547" y="1158283"/>
                  </a:cubicBezTo>
                  <a:cubicBezTo>
                    <a:pt x="1283748" y="1109842"/>
                    <a:pt x="1294094" y="1052697"/>
                    <a:pt x="1302566" y="997502"/>
                  </a:cubicBezTo>
                  <a:cubicBezTo>
                    <a:pt x="1309276" y="941107"/>
                    <a:pt x="1303803" y="883624"/>
                    <a:pt x="1291770" y="828316"/>
                  </a:cubicBezTo>
                  <a:cubicBezTo>
                    <a:pt x="1284985" y="791545"/>
                    <a:pt x="1275989" y="761678"/>
                    <a:pt x="1261144" y="735000"/>
                  </a:cubicBezTo>
                  <a:cubicBezTo>
                    <a:pt x="1262569" y="734587"/>
                    <a:pt x="1263956" y="733949"/>
                    <a:pt x="1265193" y="732974"/>
                  </a:cubicBezTo>
                  <a:cubicBezTo>
                    <a:pt x="1321796" y="685133"/>
                    <a:pt x="1468591" y="664084"/>
                    <a:pt x="1541764" y="671813"/>
                  </a:cubicBezTo>
                  <a:cubicBezTo>
                    <a:pt x="1687246" y="689786"/>
                    <a:pt x="1832804" y="800288"/>
                    <a:pt x="1847274" y="953377"/>
                  </a:cubicBezTo>
                  <a:cubicBezTo>
                    <a:pt x="1868866" y="1098848"/>
                    <a:pt x="1763006" y="1181584"/>
                    <a:pt x="1632255" y="120923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395409" y="1473203"/>
              <a:ext cx="354032" cy="327280"/>
            </a:xfrm>
            <a:custGeom>
              <a:rect b="b" l="l" r="r" t="t"/>
              <a:pathLst>
                <a:path extrusionOk="0" h="654560" w="708065">
                  <a:moveTo>
                    <a:pt x="707400" y="299558"/>
                  </a:moveTo>
                  <a:cubicBezTo>
                    <a:pt x="711711" y="368748"/>
                    <a:pt x="695068" y="467993"/>
                    <a:pt x="657094" y="527315"/>
                  </a:cubicBezTo>
                  <a:cubicBezTo>
                    <a:pt x="594493" y="617442"/>
                    <a:pt x="488445" y="662168"/>
                    <a:pt x="380036" y="653501"/>
                  </a:cubicBezTo>
                  <a:cubicBezTo>
                    <a:pt x="319571" y="652788"/>
                    <a:pt x="260793" y="637179"/>
                    <a:pt x="205839" y="612152"/>
                  </a:cubicBezTo>
                  <a:cubicBezTo>
                    <a:pt x="143912" y="588213"/>
                    <a:pt x="87758" y="549040"/>
                    <a:pt x="49335" y="494333"/>
                  </a:cubicBezTo>
                  <a:cubicBezTo>
                    <a:pt x="31829" y="467618"/>
                    <a:pt x="22720" y="436662"/>
                    <a:pt x="12712" y="406607"/>
                  </a:cubicBezTo>
                  <a:cubicBezTo>
                    <a:pt x="5552" y="382781"/>
                    <a:pt x="-783" y="358167"/>
                    <a:pt x="79" y="333102"/>
                  </a:cubicBezTo>
                  <a:cubicBezTo>
                    <a:pt x="1841" y="274005"/>
                    <a:pt x="18185" y="213783"/>
                    <a:pt x="51622" y="164667"/>
                  </a:cubicBezTo>
                  <a:cubicBezTo>
                    <a:pt x="81123" y="123280"/>
                    <a:pt x="119022" y="86847"/>
                    <a:pt x="163667" y="61932"/>
                  </a:cubicBezTo>
                  <a:cubicBezTo>
                    <a:pt x="265929" y="-879"/>
                    <a:pt x="341201" y="-4256"/>
                    <a:pt x="457519" y="2423"/>
                  </a:cubicBezTo>
                  <a:cubicBezTo>
                    <a:pt x="482972" y="3924"/>
                    <a:pt x="508575" y="3849"/>
                    <a:pt x="533916" y="7038"/>
                  </a:cubicBezTo>
                  <a:cubicBezTo>
                    <a:pt x="547298" y="13679"/>
                    <a:pt x="561468" y="18820"/>
                    <a:pt x="574063" y="26887"/>
                  </a:cubicBezTo>
                  <a:cubicBezTo>
                    <a:pt x="593218" y="40958"/>
                    <a:pt x="609825" y="58105"/>
                    <a:pt x="627443" y="73977"/>
                  </a:cubicBezTo>
                  <a:cubicBezTo>
                    <a:pt x="673138" y="110786"/>
                    <a:pt x="688245" y="169207"/>
                    <a:pt x="698329" y="224514"/>
                  </a:cubicBezTo>
                  <a:cubicBezTo>
                    <a:pt x="703427" y="248528"/>
                    <a:pt x="705826" y="274756"/>
                    <a:pt x="707400" y="2995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479542" y="1173158"/>
              <a:ext cx="324073" cy="345364"/>
            </a:xfrm>
            <a:custGeom>
              <a:rect b="b" l="l" r="r" t="t"/>
              <a:pathLst>
                <a:path extrusionOk="0" h="690727" w="648146">
                  <a:moveTo>
                    <a:pt x="646905" y="291233"/>
                  </a:moveTo>
                  <a:cubicBezTo>
                    <a:pt x="655002" y="390891"/>
                    <a:pt x="622427" y="489011"/>
                    <a:pt x="579768" y="577975"/>
                  </a:cubicBezTo>
                  <a:cubicBezTo>
                    <a:pt x="568522" y="599024"/>
                    <a:pt x="558551" y="620825"/>
                    <a:pt x="545693" y="640974"/>
                  </a:cubicBezTo>
                  <a:cubicBezTo>
                    <a:pt x="539808" y="650767"/>
                    <a:pt x="515442" y="673505"/>
                    <a:pt x="507420" y="690728"/>
                  </a:cubicBezTo>
                  <a:cubicBezTo>
                    <a:pt x="495162" y="673655"/>
                    <a:pt x="479718" y="657633"/>
                    <a:pt x="459963" y="641462"/>
                  </a:cubicBezTo>
                  <a:cubicBezTo>
                    <a:pt x="441970" y="624989"/>
                    <a:pt x="424426" y="606941"/>
                    <a:pt x="401860" y="596848"/>
                  </a:cubicBezTo>
                  <a:cubicBezTo>
                    <a:pt x="390427" y="593959"/>
                    <a:pt x="372396" y="577900"/>
                    <a:pt x="360550" y="582853"/>
                  </a:cubicBezTo>
                  <a:cubicBezTo>
                    <a:pt x="347918" y="579288"/>
                    <a:pt x="332398" y="578462"/>
                    <a:pt x="324526" y="577750"/>
                  </a:cubicBezTo>
                  <a:cubicBezTo>
                    <a:pt x="301360" y="576736"/>
                    <a:pt x="277707" y="575386"/>
                    <a:pt x="254765" y="578988"/>
                  </a:cubicBezTo>
                  <a:cubicBezTo>
                    <a:pt x="249892" y="580076"/>
                    <a:pt x="240483" y="577975"/>
                    <a:pt x="234560" y="579626"/>
                  </a:cubicBezTo>
                  <a:cubicBezTo>
                    <a:pt x="195950" y="578200"/>
                    <a:pt x="157414" y="579401"/>
                    <a:pt x="119516" y="586755"/>
                  </a:cubicBezTo>
                  <a:cubicBezTo>
                    <a:pt x="87990" y="594147"/>
                    <a:pt x="56502" y="604953"/>
                    <a:pt x="26289" y="618986"/>
                  </a:cubicBezTo>
                  <a:cubicBezTo>
                    <a:pt x="25351" y="615384"/>
                    <a:pt x="24302" y="611819"/>
                    <a:pt x="23964" y="608630"/>
                  </a:cubicBezTo>
                  <a:cubicBezTo>
                    <a:pt x="17442" y="585742"/>
                    <a:pt x="7321" y="563867"/>
                    <a:pt x="5222" y="539965"/>
                  </a:cubicBezTo>
                  <a:cubicBezTo>
                    <a:pt x="-4562" y="461319"/>
                    <a:pt x="-2126" y="379147"/>
                    <a:pt x="25764" y="304253"/>
                  </a:cubicBezTo>
                  <a:cubicBezTo>
                    <a:pt x="71197" y="188349"/>
                    <a:pt x="169972" y="11058"/>
                    <a:pt x="308482" y="1490"/>
                  </a:cubicBezTo>
                  <a:cubicBezTo>
                    <a:pt x="422552" y="-5376"/>
                    <a:pt x="481630" y="9482"/>
                    <a:pt x="565898" y="88466"/>
                  </a:cubicBezTo>
                  <a:cubicBezTo>
                    <a:pt x="621077" y="140809"/>
                    <a:pt x="643906" y="216790"/>
                    <a:pt x="646905" y="29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729354" y="1496322"/>
              <a:ext cx="304759" cy="275304"/>
            </a:xfrm>
            <a:custGeom>
              <a:rect b="b" l="l" r="r" t="t"/>
              <a:pathLst>
                <a:path extrusionOk="0" h="550608" w="609518">
                  <a:moveTo>
                    <a:pt x="606709" y="283075"/>
                  </a:moveTo>
                  <a:cubicBezTo>
                    <a:pt x="628301" y="428584"/>
                    <a:pt x="522441" y="511319"/>
                    <a:pt x="391690" y="538973"/>
                  </a:cubicBezTo>
                  <a:cubicBezTo>
                    <a:pt x="283956" y="559910"/>
                    <a:pt x="174159" y="550042"/>
                    <a:pt x="67062" y="529518"/>
                  </a:cubicBezTo>
                  <a:cubicBezTo>
                    <a:pt x="45208" y="525615"/>
                    <a:pt x="22229" y="513908"/>
                    <a:pt x="0" y="507905"/>
                  </a:cubicBezTo>
                  <a:cubicBezTo>
                    <a:pt x="4911" y="501489"/>
                    <a:pt x="9596" y="494847"/>
                    <a:pt x="14020" y="488018"/>
                  </a:cubicBezTo>
                  <a:cubicBezTo>
                    <a:pt x="43221" y="439578"/>
                    <a:pt x="53567" y="382432"/>
                    <a:pt x="62039" y="327238"/>
                  </a:cubicBezTo>
                  <a:cubicBezTo>
                    <a:pt x="68749" y="270842"/>
                    <a:pt x="63276" y="213359"/>
                    <a:pt x="51243" y="158052"/>
                  </a:cubicBezTo>
                  <a:cubicBezTo>
                    <a:pt x="44458" y="121281"/>
                    <a:pt x="35537" y="91413"/>
                    <a:pt x="20655" y="64735"/>
                  </a:cubicBezTo>
                  <a:cubicBezTo>
                    <a:pt x="22079" y="64360"/>
                    <a:pt x="23429" y="63685"/>
                    <a:pt x="24628" y="62709"/>
                  </a:cubicBezTo>
                  <a:cubicBezTo>
                    <a:pt x="81232" y="14906"/>
                    <a:pt x="228027" y="-6143"/>
                    <a:pt x="301199" y="1549"/>
                  </a:cubicBezTo>
                  <a:cubicBezTo>
                    <a:pt x="446682" y="19522"/>
                    <a:pt x="592240" y="130023"/>
                    <a:pt x="606709" y="283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478396" y="1759261"/>
              <a:ext cx="297632" cy="280406"/>
            </a:xfrm>
            <a:custGeom>
              <a:rect b="b" l="l" r="r" t="t"/>
              <a:pathLst>
                <a:path extrusionOk="0" h="560813" w="595265">
                  <a:moveTo>
                    <a:pt x="576850" y="160105"/>
                  </a:moveTo>
                  <a:cubicBezTo>
                    <a:pt x="595406" y="235974"/>
                    <a:pt x="606802" y="318860"/>
                    <a:pt x="576738" y="393303"/>
                  </a:cubicBezTo>
                  <a:cubicBezTo>
                    <a:pt x="559494" y="432626"/>
                    <a:pt x="528194" y="463844"/>
                    <a:pt x="499854" y="495362"/>
                  </a:cubicBezTo>
                  <a:cubicBezTo>
                    <a:pt x="453634" y="535548"/>
                    <a:pt x="392457" y="561738"/>
                    <a:pt x="330718" y="560575"/>
                  </a:cubicBezTo>
                  <a:cubicBezTo>
                    <a:pt x="299230" y="562414"/>
                    <a:pt x="268529" y="553409"/>
                    <a:pt x="239890" y="541026"/>
                  </a:cubicBezTo>
                  <a:cubicBezTo>
                    <a:pt x="203153" y="525830"/>
                    <a:pt x="171290" y="502116"/>
                    <a:pt x="143926" y="473450"/>
                  </a:cubicBezTo>
                  <a:cubicBezTo>
                    <a:pt x="122859" y="454389"/>
                    <a:pt x="103254" y="433639"/>
                    <a:pt x="87547" y="409850"/>
                  </a:cubicBezTo>
                  <a:cubicBezTo>
                    <a:pt x="66667" y="379270"/>
                    <a:pt x="44176" y="349178"/>
                    <a:pt x="30868" y="314320"/>
                  </a:cubicBezTo>
                  <a:cubicBezTo>
                    <a:pt x="8452" y="245205"/>
                    <a:pt x="-1595" y="171737"/>
                    <a:pt x="205" y="98720"/>
                  </a:cubicBezTo>
                  <a:cubicBezTo>
                    <a:pt x="1517" y="83223"/>
                    <a:pt x="4816" y="67989"/>
                    <a:pt x="6802" y="52568"/>
                  </a:cubicBezTo>
                  <a:cubicBezTo>
                    <a:pt x="14712" y="56208"/>
                    <a:pt x="22696" y="59622"/>
                    <a:pt x="30793" y="62849"/>
                  </a:cubicBezTo>
                  <a:cubicBezTo>
                    <a:pt x="99055" y="94817"/>
                    <a:pt x="173877" y="108588"/>
                    <a:pt x="249074" y="106599"/>
                  </a:cubicBezTo>
                  <a:cubicBezTo>
                    <a:pt x="338702" y="106337"/>
                    <a:pt x="427169" y="66526"/>
                    <a:pt x="486959" y="0"/>
                  </a:cubicBezTo>
                  <a:cubicBezTo>
                    <a:pt x="487821" y="2551"/>
                    <a:pt x="489283" y="4990"/>
                    <a:pt x="491382" y="7129"/>
                  </a:cubicBezTo>
                  <a:cubicBezTo>
                    <a:pt x="527931" y="53018"/>
                    <a:pt x="563468" y="101646"/>
                    <a:pt x="576850" y="160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151215" y="1628817"/>
              <a:ext cx="317724" cy="327095"/>
            </a:xfrm>
            <a:custGeom>
              <a:rect b="b" l="l" r="r" t="t"/>
              <a:pathLst>
                <a:path extrusionOk="0" h="654191" w="635448">
                  <a:moveTo>
                    <a:pt x="635449" y="300587"/>
                  </a:moveTo>
                  <a:cubicBezTo>
                    <a:pt x="625140" y="323138"/>
                    <a:pt x="614944" y="345913"/>
                    <a:pt x="601936" y="367075"/>
                  </a:cubicBezTo>
                  <a:cubicBezTo>
                    <a:pt x="576971" y="409325"/>
                    <a:pt x="543496" y="445046"/>
                    <a:pt x="509309" y="479828"/>
                  </a:cubicBezTo>
                  <a:cubicBezTo>
                    <a:pt x="467250" y="526130"/>
                    <a:pt x="417918" y="565078"/>
                    <a:pt x="365625" y="599148"/>
                  </a:cubicBezTo>
                  <a:cubicBezTo>
                    <a:pt x="338298" y="617421"/>
                    <a:pt x="309096" y="633142"/>
                    <a:pt x="277608" y="642785"/>
                  </a:cubicBezTo>
                  <a:cubicBezTo>
                    <a:pt x="240647" y="652579"/>
                    <a:pt x="201250" y="657682"/>
                    <a:pt x="163276" y="651491"/>
                  </a:cubicBezTo>
                  <a:cubicBezTo>
                    <a:pt x="81670" y="630854"/>
                    <a:pt x="25591" y="555510"/>
                    <a:pt x="8610" y="475513"/>
                  </a:cubicBezTo>
                  <a:cubicBezTo>
                    <a:pt x="-2111" y="423996"/>
                    <a:pt x="-3723" y="369627"/>
                    <a:pt x="8947" y="318335"/>
                  </a:cubicBezTo>
                  <a:cubicBezTo>
                    <a:pt x="24354" y="258975"/>
                    <a:pt x="52093" y="201642"/>
                    <a:pt x="90179" y="153464"/>
                  </a:cubicBezTo>
                  <a:cubicBezTo>
                    <a:pt x="142434" y="91853"/>
                    <a:pt x="213770" y="51442"/>
                    <a:pt x="289004" y="24389"/>
                  </a:cubicBezTo>
                  <a:cubicBezTo>
                    <a:pt x="327240" y="11632"/>
                    <a:pt x="367200" y="4052"/>
                    <a:pt x="407272" y="488"/>
                  </a:cubicBezTo>
                  <a:cubicBezTo>
                    <a:pt x="421667" y="0"/>
                    <a:pt x="448432" y="4615"/>
                    <a:pt x="465450" y="0"/>
                  </a:cubicBezTo>
                  <a:cubicBezTo>
                    <a:pt x="462751" y="34107"/>
                    <a:pt x="466012" y="68477"/>
                    <a:pt x="477558" y="101346"/>
                  </a:cubicBezTo>
                  <a:cubicBezTo>
                    <a:pt x="491465" y="146523"/>
                    <a:pt x="507547" y="192787"/>
                    <a:pt x="541809" y="226819"/>
                  </a:cubicBezTo>
                  <a:cubicBezTo>
                    <a:pt x="568124" y="257362"/>
                    <a:pt x="600287" y="281488"/>
                    <a:pt x="635449" y="3005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121420" y="1287299"/>
              <a:ext cx="359833" cy="329304"/>
            </a:xfrm>
            <a:custGeom>
              <a:rect b="b" l="l" r="r" t="t"/>
              <a:pathLst>
                <a:path extrusionOk="0" h="658608" w="719666">
                  <a:moveTo>
                    <a:pt x="717493" y="391379"/>
                  </a:moveTo>
                  <a:cubicBezTo>
                    <a:pt x="718055" y="394568"/>
                    <a:pt x="718580" y="398508"/>
                    <a:pt x="719667" y="402110"/>
                  </a:cubicBezTo>
                  <a:cubicBezTo>
                    <a:pt x="645895" y="441433"/>
                    <a:pt x="582581" y="500905"/>
                    <a:pt x="550418" y="577825"/>
                  </a:cubicBezTo>
                  <a:cubicBezTo>
                    <a:pt x="540372" y="603265"/>
                    <a:pt x="532537" y="629980"/>
                    <a:pt x="528151" y="657108"/>
                  </a:cubicBezTo>
                  <a:cubicBezTo>
                    <a:pt x="524365" y="656208"/>
                    <a:pt x="520167" y="656470"/>
                    <a:pt x="516343" y="656508"/>
                  </a:cubicBezTo>
                  <a:cubicBezTo>
                    <a:pt x="494302" y="656058"/>
                    <a:pt x="472372" y="659885"/>
                    <a:pt x="450406" y="658159"/>
                  </a:cubicBezTo>
                  <a:cubicBezTo>
                    <a:pt x="353055" y="651030"/>
                    <a:pt x="255254" y="622363"/>
                    <a:pt x="174997" y="565743"/>
                  </a:cubicBezTo>
                  <a:cubicBezTo>
                    <a:pt x="126490" y="531485"/>
                    <a:pt x="80232" y="490474"/>
                    <a:pt x="50506" y="438469"/>
                  </a:cubicBezTo>
                  <a:cubicBezTo>
                    <a:pt x="612" y="351081"/>
                    <a:pt x="-21429" y="238103"/>
                    <a:pt x="27152" y="145536"/>
                  </a:cubicBezTo>
                  <a:cubicBezTo>
                    <a:pt x="64901" y="56985"/>
                    <a:pt x="156816" y="6181"/>
                    <a:pt x="250493" y="1678"/>
                  </a:cubicBezTo>
                  <a:cubicBezTo>
                    <a:pt x="314894" y="-3500"/>
                    <a:pt x="382744" y="2766"/>
                    <a:pt x="443021" y="28056"/>
                  </a:cubicBezTo>
                  <a:cubicBezTo>
                    <a:pt x="472447" y="40851"/>
                    <a:pt x="498463" y="59424"/>
                    <a:pt x="523578" y="79873"/>
                  </a:cubicBezTo>
                  <a:cubicBezTo>
                    <a:pt x="546519" y="99872"/>
                    <a:pt x="562001" y="126400"/>
                    <a:pt x="582206" y="148951"/>
                  </a:cubicBezTo>
                  <a:cubicBezTo>
                    <a:pt x="602074" y="171689"/>
                    <a:pt x="617443" y="195178"/>
                    <a:pt x="634574" y="220430"/>
                  </a:cubicBezTo>
                  <a:cubicBezTo>
                    <a:pt x="650430" y="242980"/>
                    <a:pt x="667449" y="264893"/>
                    <a:pt x="680794" y="289095"/>
                  </a:cubicBezTo>
                  <a:cubicBezTo>
                    <a:pt x="696351" y="321851"/>
                    <a:pt x="707484" y="356446"/>
                    <a:pt x="717493" y="3913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3"/>
          <p:cNvSpPr/>
          <p:nvPr/>
        </p:nvSpPr>
        <p:spPr>
          <a:xfrm>
            <a:off x="0" y="-8049"/>
            <a:ext cx="2289600" cy="515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33"/>
          <p:cNvSpPr txBox="1"/>
          <p:nvPr/>
        </p:nvSpPr>
        <p:spPr>
          <a:xfrm>
            <a:off x="210785" y="1229752"/>
            <a:ext cx="1850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S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85" name="Google Shape;1185;p33"/>
          <p:cNvSpPr/>
          <p:nvPr/>
        </p:nvSpPr>
        <p:spPr>
          <a:xfrm>
            <a:off x="2284807" y="-8049"/>
            <a:ext cx="2289600" cy="515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33"/>
          <p:cNvSpPr txBox="1"/>
          <p:nvPr/>
        </p:nvSpPr>
        <p:spPr>
          <a:xfrm>
            <a:off x="2496785" y="1229752"/>
            <a:ext cx="1850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187" name="Google Shape;1187;p33"/>
          <p:cNvSpPr/>
          <p:nvPr/>
        </p:nvSpPr>
        <p:spPr>
          <a:xfrm>
            <a:off x="4564845" y="-8049"/>
            <a:ext cx="2289600" cy="515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33"/>
          <p:cNvSpPr/>
          <p:nvPr/>
        </p:nvSpPr>
        <p:spPr>
          <a:xfrm>
            <a:off x="6854423" y="-8049"/>
            <a:ext cx="2289600" cy="51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33"/>
          <p:cNvSpPr txBox="1"/>
          <p:nvPr/>
        </p:nvSpPr>
        <p:spPr>
          <a:xfrm>
            <a:off x="4782785" y="1229752"/>
            <a:ext cx="1850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O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90" name="Google Shape;1190;p33"/>
          <p:cNvSpPr txBox="1"/>
          <p:nvPr/>
        </p:nvSpPr>
        <p:spPr>
          <a:xfrm>
            <a:off x="7068785" y="1229752"/>
            <a:ext cx="1850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T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191" name="Google Shape;1191;p33"/>
          <p:cNvGrpSpPr/>
          <p:nvPr/>
        </p:nvGrpSpPr>
        <p:grpSpPr>
          <a:xfrm>
            <a:off x="210785" y="2098909"/>
            <a:ext cx="1850175" cy="1451623"/>
            <a:chOff x="0" y="0"/>
            <a:chExt cx="4933800" cy="3870996"/>
          </a:xfrm>
        </p:grpSpPr>
        <p:sp>
          <p:nvSpPr>
            <p:cNvPr id="1192" name="Google Shape;1192;p33"/>
            <p:cNvSpPr txBox="1"/>
            <p:nvPr/>
          </p:nvSpPr>
          <p:spPr>
            <a:xfrm>
              <a:off x="0" y="0"/>
              <a:ext cx="49338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STRENGTHS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93" name="Google Shape;1193;p33"/>
            <p:cNvSpPr txBox="1"/>
            <p:nvPr/>
          </p:nvSpPr>
          <p:spPr>
            <a:xfrm>
              <a:off x="0" y="1256196"/>
              <a:ext cx="4933800" cy="26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194" name="Google Shape;1194;p33"/>
          <p:cNvGrpSpPr/>
          <p:nvPr/>
        </p:nvGrpSpPr>
        <p:grpSpPr>
          <a:xfrm>
            <a:off x="2496785" y="2098909"/>
            <a:ext cx="1850175" cy="1711723"/>
            <a:chOff x="0" y="0"/>
            <a:chExt cx="4933800" cy="4564596"/>
          </a:xfrm>
        </p:grpSpPr>
        <p:sp>
          <p:nvSpPr>
            <p:cNvPr id="1195" name="Google Shape;1195;p33"/>
            <p:cNvSpPr txBox="1"/>
            <p:nvPr/>
          </p:nvSpPr>
          <p:spPr>
            <a:xfrm>
              <a:off x="0" y="0"/>
              <a:ext cx="49338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WEAKNESSES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96" name="Google Shape;1196;p33"/>
            <p:cNvSpPr txBox="1"/>
            <p:nvPr/>
          </p:nvSpPr>
          <p:spPr>
            <a:xfrm>
              <a:off x="0" y="1256196"/>
              <a:ext cx="4933800" cy="33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97" name="Google Shape;1197;p33"/>
          <p:cNvGrpSpPr/>
          <p:nvPr/>
        </p:nvGrpSpPr>
        <p:grpSpPr>
          <a:xfrm>
            <a:off x="4782785" y="2098909"/>
            <a:ext cx="1850175" cy="1191411"/>
            <a:chOff x="0" y="0"/>
            <a:chExt cx="4933800" cy="3177096"/>
          </a:xfrm>
        </p:grpSpPr>
        <p:sp>
          <p:nvSpPr>
            <p:cNvPr id="1198" name="Google Shape;1198;p33"/>
            <p:cNvSpPr txBox="1"/>
            <p:nvPr/>
          </p:nvSpPr>
          <p:spPr>
            <a:xfrm>
              <a:off x="0" y="0"/>
              <a:ext cx="49338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OPPORTUNITIES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99" name="Google Shape;1199;p33"/>
            <p:cNvSpPr txBox="1"/>
            <p:nvPr/>
          </p:nvSpPr>
          <p:spPr>
            <a:xfrm>
              <a:off x="0" y="1256196"/>
              <a:ext cx="4933800" cy="19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What are your goals? Are demands shifting? How can it be improved?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00" name="Google Shape;1200;p33"/>
          <p:cNvGrpSpPr/>
          <p:nvPr/>
        </p:nvGrpSpPr>
        <p:grpSpPr>
          <a:xfrm>
            <a:off x="7068785" y="2098909"/>
            <a:ext cx="1850175" cy="1451623"/>
            <a:chOff x="0" y="0"/>
            <a:chExt cx="4933800" cy="3870996"/>
          </a:xfrm>
        </p:grpSpPr>
        <p:sp>
          <p:nvSpPr>
            <p:cNvPr id="1201" name="Google Shape;1201;p33"/>
            <p:cNvSpPr txBox="1"/>
            <p:nvPr/>
          </p:nvSpPr>
          <p:spPr>
            <a:xfrm>
              <a:off x="0" y="0"/>
              <a:ext cx="49338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THREATS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02" name="Google Shape;1202;p33"/>
            <p:cNvSpPr txBox="1"/>
            <p:nvPr/>
          </p:nvSpPr>
          <p:spPr>
            <a:xfrm>
              <a:off x="0" y="1256196"/>
              <a:ext cx="4933800" cy="26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03" name="Google Shape;1203;p33"/>
          <p:cNvGrpSpPr/>
          <p:nvPr/>
        </p:nvGrpSpPr>
        <p:grpSpPr>
          <a:xfrm>
            <a:off x="6460921" y="4325531"/>
            <a:ext cx="1210375" cy="1131701"/>
            <a:chOff x="6460921" y="4325531"/>
            <a:chExt cx="1210375" cy="1131701"/>
          </a:xfrm>
        </p:grpSpPr>
        <p:sp>
          <p:nvSpPr>
            <p:cNvPr id="1204" name="Google Shape;1204;p33"/>
            <p:cNvSpPr/>
            <p:nvPr/>
          </p:nvSpPr>
          <p:spPr>
            <a:xfrm rot="-725685">
              <a:off x="6549873" y="4422813"/>
              <a:ext cx="1032473" cy="937138"/>
            </a:xfrm>
            <a:custGeom>
              <a:rect b="b" l="l" r="r" t="t"/>
              <a:pathLst>
                <a:path extrusionOk="0" h="1868098" w="2060315">
                  <a:moveTo>
                    <a:pt x="1993938" y="884935"/>
                  </a:moveTo>
                  <a:cubicBezTo>
                    <a:pt x="1923398" y="869125"/>
                    <a:pt x="1850798" y="866120"/>
                    <a:pt x="1779145" y="858339"/>
                  </a:cubicBezTo>
                  <a:cubicBezTo>
                    <a:pt x="1643875" y="843888"/>
                    <a:pt x="1507739" y="836189"/>
                    <a:pt x="1371727" y="842159"/>
                  </a:cubicBezTo>
                  <a:cubicBezTo>
                    <a:pt x="1421624" y="793413"/>
                    <a:pt x="1473540" y="746644"/>
                    <a:pt x="1525333" y="699833"/>
                  </a:cubicBezTo>
                  <a:cubicBezTo>
                    <a:pt x="1551456" y="674266"/>
                    <a:pt x="1579309" y="650552"/>
                    <a:pt x="1606545" y="626138"/>
                  </a:cubicBezTo>
                  <a:cubicBezTo>
                    <a:pt x="1632379" y="601889"/>
                    <a:pt x="1657925" y="577351"/>
                    <a:pt x="1684831" y="554255"/>
                  </a:cubicBezTo>
                  <a:cubicBezTo>
                    <a:pt x="1709141" y="531899"/>
                    <a:pt x="1732956" y="509009"/>
                    <a:pt x="1759285" y="489000"/>
                  </a:cubicBezTo>
                  <a:cubicBezTo>
                    <a:pt x="1794473" y="460181"/>
                    <a:pt x="1825499" y="425433"/>
                    <a:pt x="1849726" y="386939"/>
                  </a:cubicBezTo>
                  <a:cubicBezTo>
                    <a:pt x="1865878" y="358490"/>
                    <a:pt x="1885285" y="324854"/>
                    <a:pt x="1873872" y="291382"/>
                  </a:cubicBezTo>
                  <a:cubicBezTo>
                    <a:pt x="1865178" y="267998"/>
                    <a:pt x="1843422" y="248483"/>
                    <a:pt x="1818288" y="245107"/>
                  </a:cubicBezTo>
                  <a:cubicBezTo>
                    <a:pt x="1773624" y="240043"/>
                    <a:pt x="1731308" y="260999"/>
                    <a:pt x="1693937" y="283190"/>
                  </a:cubicBezTo>
                  <a:cubicBezTo>
                    <a:pt x="1640043" y="317484"/>
                    <a:pt x="1592082" y="359808"/>
                    <a:pt x="1542885" y="400278"/>
                  </a:cubicBezTo>
                  <a:cubicBezTo>
                    <a:pt x="1482729" y="451288"/>
                    <a:pt x="1425291" y="505468"/>
                    <a:pt x="1367730" y="559401"/>
                  </a:cubicBezTo>
                  <a:cubicBezTo>
                    <a:pt x="1337034" y="589620"/>
                    <a:pt x="1310087" y="623421"/>
                    <a:pt x="1278484" y="652817"/>
                  </a:cubicBezTo>
                  <a:cubicBezTo>
                    <a:pt x="1263115" y="667926"/>
                    <a:pt x="1248859" y="684147"/>
                    <a:pt x="1234149" y="699874"/>
                  </a:cubicBezTo>
                  <a:cubicBezTo>
                    <a:pt x="1216555" y="718977"/>
                    <a:pt x="1195995" y="734704"/>
                    <a:pt x="1176588" y="751790"/>
                  </a:cubicBezTo>
                  <a:cubicBezTo>
                    <a:pt x="1188043" y="583692"/>
                    <a:pt x="1227927" y="418516"/>
                    <a:pt x="1244574" y="250994"/>
                  </a:cubicBezTo>
                  <a:cubicBezTo>
                    <a:pt x="1252155" y="186810"/>
                    <a:pt x="1259118" y="122214"/>
                    <a:pt x="1253597" y="57576"/>
                  </a:cubicBezTo>
                  <a:cubicBezTo>
                    <a:pt x="1253103" y="10848"/>
                    <a:pt x="1202876" y="-9737"/>
                    <a:pt x="1162991" y="4384"/>
                  </a:cubicBezTo>
                  <a:cubicBezTo>
                    <a:pt x="1124384" y="16241"/>
                    <a:pt x="1093399" y="46584"/>
                    <a:pt x="1075022" y="81908"/>
                  </a:cubicBezTo>
                  <a:cubicBezTo>
                    <a:pt x="1023765" y="184710"/>
                    <a:pt x="1007325" y="300358"/>
                    <a:pt x="983757" y="411682"/>
                  </a:cubicBezTo>
                  <a:cubicBezTo>
                    <a:pt x="974445" y="453717"/>
                    <a:pt x="969336" y="496452"/>
                    <a:pt x="962825" y="538981"/>
                  </a:cubicBezTo>
                  <a:cubicBezTo>
                    <a:pt x="949888" y="616834"/>
                    <a:pt x="936373" y="695057"/>
                    <a:pt x="931676" y="773940"/>
                  </a:cubicBezTo>
                  <a:cubicBezTo>
                    <a:pt x="908725" y="737833"/>
                    <a:pt x="887217" y="700615"/>
                    <a:pt x="865256" y="663768"/>
                  </a:cubicBezTo>
                  <a:cubicBezTo>
                    <a:pt x="841935" y="622186"/>
                    <a:pt x="822446" y="578463"/>
                    <a:pt x="797559" y="537746"/>
                  </a:cubicBezTo>
                  <a:cubicBezTo>
                    <a:pt x="758910" y="475867"/>
                    <a:pt x="722281" y="412711"/>
                    <a:pt x="677987" y="354620"/>
                  </a:cubicBezTo>
                  <a:cubicBezTo>
                    <a:pt x="663813" y="333129"/>
                    <a:pt x="652029" y="310156"/>
                    <a:pt x="636372" y="289653"/>
                  </a:cubicBezTo>
                  <a:cubicBezTo>
                    <a:pt x="620632" y="268780"/>
                    <a:pt x="603697" y="248812"/>
                    <a:pt x="586969" y="228762"/>
                  </a:cubicBezTo>
                  <a:cubicBezTo>
                    <a:pt x="545807" y="180881"/>
                    <a:pt x="499082" y="133783"/>
                    <a:pt x="438843" y="111015"/>
                  </a:cubicBezTo>
                  <a:cubicBezTo>
                    <a:pt x="415810" y="101670"/>
                    <a:pt x="390182" y="96647"/>
                    <a:pt x="365625" y="102493"/>
                  </a:cubicBezTo>
                  <a:cubicBezTo>
                    <a:pt x="328954" y="112003"/>
                    <a:pt x="336782" y="160461"/>
                    <a:pt x="342015" y="189115"/>
                  </a:cubicBezTo>
                  <a:cubicBezTo>
                    <a:pt x="358291" y="274956"/>
                    <a:pt x="394879" y="355279"/>
                    <a:pt x="442963" y="427821"/>
                  </a:cubicBezTo>
                  <a:cubicBezTo>
                    <a:pt x="462288" y="459440"/>
                    <a:pt x="478728" y="492788"/>
                    <a:pt x="498547" y="524159"/>
                  </a:cubicBezTo>
                  <a:cubicBezTo>
                    <a:pt x="525329" y="565453"/>
                    <a:pt x="555366" y="604689"/>
                    <a:pt x="585197" y="643842"/>
                  </a:cubicBezTo>
                  <a:cubicBezTo>
                    <a:pt x="627554" y="695593"/>
                    <a:pt x="666244" y="750184"/>
                    <a:pt x="712763" y="798436"/>
                  </a:cubicBezTo>
                  <a:cubicBezTo>
                    <a:pt x="734147" y="823262"/>
                    <a:pt x="753966" y="849323"/>
                    <a:pt x="775598" y="873901"/>
                  </a:cubicBezTo>
                  <a:cubicBezTo>
                    <a:pt x="787917" y="888434"/>
                    <a:pt x="800938" y="903214"/>
                    <a:pt x="807118" y="921535"/>
                  </a:cubicBezTo>
                  <a:cubicBezTo>
                    <a:pt x="739792" y="910419"/>
                    <a:pt x="671765" y="915895"/>
                    <a:pt x="603903" y="916883"/>
                  </a:cubicBezTo>
                  <a:cubicBezTo>
                    <a:pt x="516964" y="919971"/>
                    <a:pt x="429902" y="919559"/>
                    <a:pt x="343087" y="925405"/>
                  </a:cubicBezTo>
                  <a:cubicBezTo>
                    <a:pt x="300111" y="927711"/>
                    <a:pt x="257013" y="928040"/>
                    <a:pt x="213955" y="929522"/>
                  </a:cubicBezTo>
                  <a:cubicBezTo>
                    <a:pt x="148154" y="931293"/>
                    <a:pt x="77861" y="932034"/>
                    <a:pt x="19187" y="965505"/>
                  </a:cubicBezTo>
                  <a:cubicBezTo>
                    <a:pt x="-38003" y="1009146"/>
                    <a:pt x="46752" y="1069007"/>
                    <a:pt x="89892" y="1080782"/>
                  </a:cubicBezTo>
                  <a:cubicBezTo>
                    <a:pt x="131260" y="1093380"/>
                    <a:pt x="174895" y="1095850"/>
                    <a:pt x="217787" y="1098815"/>
                  </a:cubicBezTo>
                  <a:cubicBezTo>
                    <a:pt x="283465" y="1101655"/>
                    <a:pt x="349349" y="1100297"/>
                    <a:pt x="414986" y="1097580"/>
                  </a:cubicBezTo>
                  <a:cubicBezTo>
                    <a:pt x="481241" y="1094409"/>
                    <a:pt x="547537" y="1091898"/>
                    <a:pt x="613669" y="1086958"/>
                  </a:cubicBezTo>
                  <a:cubicBezTo>
                    <a:pt x="670982" y="1082099"/>
                    <a:pt x="728420" y="1076871"/>
                    <a:pt x="785981" y="1079629"/>
                  </a:cubicBezTo>
                  <a:cubicBezTo>
                    <a:pt x="761794" y="1095809"/>
                    <a:pt x="740781" y="1115859"/>
                    <a:pt x="719643" y="1135621"/>
                  </a:cubicBezTo>
                  <a:cubicBezTo>
                    <a:pt x="625288" y="1206269"/>
                    <a:pt x="530891" y="1277247"/>
                    <a:pt x="444076" y="1357241"/>
                  </a:cubicBezTo>
                  <a:cubicBezTo>
                    <a:pt x="374731" y="1414714"/>
                    <a:pt x="309176" y="1478817"/>
                    <a:pt x="262987" y="1556834"/>
                  </a:cubicBezTo>
                  <a:cubicBezTo>
                    <a:pt x="238966" y="1595246"/>
                    <a:pt x="215191" y="1639051"/>
                    <a:pt x="225163" y="1685821"/>
                  </a:cubicBezTo>
                  <a:cubicBezTo>
                    <a:pt x="230931" y="1722586"/>
                    <a:pt x="266078" y="1713817"/>
                    <a:pt x="292159" y="1706365"/>
                  </a:cubicBezTo>
                  <a:cubicBezTo>
                    <a:pt x="332374" y="1692861"/>
                    <a:pt x="371270" y="1674746"/>
                    <a:pt x="407446" y="1652555"/>
                  </a:cubicBezTo>
                  <a:cubicBezTo>
                    <a:pt x="509465" y="1588000"/>
                    <a:pt x="604934" y="1513029"/>
                    <a:pt x="689565" y="1426901"/>
                  </a:cubicBezTo>
                  <a:cubicBezTo>
                    <a:pt x="738721" y="1383301"/>
                    <a:pt x="781490" y="1333280"/>
                    <a:pt x="829821" y="1288816"/>
                  </a:cubicBezTo>
                  <a:cubicBezTo>
                    <a:pt x="883674" y="1235047"/>
                    <a:pt x="943872" y="1187125"/>
                    <a:pt x="1000938" y="1136527"/>
                  </a:cubicBezTo>
                  <a:cubicBezTo>
                    <a:pt x="1000732" y="1250733"/>
                    <a:pt x="1000856" y="1364981"/>
                    <a:pt x="1004647" y="1479146"/>
                  </a:cubicBezTo>
                  <a:cubicBezTo>
                    <a:pt x="1005141" y="1567127"/>
                    <a:pt x="1020304" y="1654120"/>
                    <a:pt x="1041936" y="1739178"/>
                  </a:cubicBezTo>
                  <a:cubicBezTo>
                    <a:pt x="1052937" y="1773431"/>
                    <a:pt x="1071808" y="1855731"/>
                    <a:pt x="1107655" y="1867505"/>
                  </a:cubicBezTo>
                  <a:cubicBezTo>
                    <a:pt x="1157264" y="1881709"/>
                    <a:pt x="1199415" y="1636375"/>
                    <a:pt x="1209922" y="1595164"/>
                  </a:cubicBezTo>
                  <a:cubicBezTo>
                    <a:pt x="1226939" y="1511917"/>
                    <a:pt x="1240948" y="1428054"/>
                    <a:pt x="1247046" y="1343243"/>
                  </a:cubicBezTo>
                  <a:cubicBezTo>
                    <a:pt x="1252649" y="1269754"/>
                    <a:pt x="1256069" y="1196512"/>
                    <a:pt x="1263527" y="1123023"/>
                  </a:cubicBezTo>
                  <a:cubicBezTo>
                    <a:pt x="1288414" y="1148507"/>
                    <a:pt x="1315897" y="1171192"/>
                    <a:pt x="1341360" y="1196059"/>
                  </a:cubicBezTo>
                  <a:cubicBezTo>
                    <a:pt x="1363898" y="1218867"/>
                    <a:pt x="1385983" y="1242128"/>
                    <a:pt x="1409263" y="1264237"/>
                  </a:cubicBezTo>
                  <a:cubicBezTo>
                    <a:pt x="1437323" y="1292809"/>
                    <a:pt x="1462374" y="1324181"/>
                    <a:pt x="1491876" y="1351394"/>
                  </a:cubicBezTo>
                  <a:cubicBezTo>
                    <a:pt x="1511035" y="1370333"/>
                    <a:pt x="1525992" y="1390630"/>
                    <a:pt x="1544698" y="1411091"/>
                  </a:cubicBezTo>
                  <a:cubicBezTo>
                    <a:pt x="1566989" y="1434682"/>
                    <a:pt x="1590805" y="1456749"/>
                    <a:pt x="1614785" y="1478570"/>
                  </a:cubicBezTo>
                  <a:cubicBezTo>
                    <a:pt x="1657472" y="1512329"/>
                    <a:pt x="1725828" y="1568815"/>
                    <a:pt x="1783101" y="1547447"/>
                  </a:cubicBezTo>
                  <a:cubicBezTo>
                    <a:pt x="1827229" y="1526451"/>
                    <a:pt x="1810748" y="1482645"/>
                    <a:pt x="1793154" y="1448762"/>
                  </a:cubicBezTo>
                  <a:cubicBezTo>
                    <a:pt x="1776549" y="1416196"/>
                    <a:pt x="1760398" y="1382602"/>
                    <a:pt x="1740208" y="1351600"/>
                  </a:cubicBezTo>
                  <a:cubicBezTo>
                    <a:pt x="1723892" y="1327639"/>
                    <a:pt x="1705680" y="1305037"/>
                    <a:pt x="1688951" y="1281323"/>
                  </a:cubicBezTo>
                  <a:cubicBezTo>
                    <a:pt x="1650055" y="1229036"/>
                    <a:pt x="1601600" y="1184778"/>
                    <a:pt x="1552033" y="1142826"/>
                  </a:cubicBezTo>
                  <a:cubicBezTo>
                    <a:pt x="1535716" y="1128046"/>
                    <a:pt x="1520718" y="1111948"/>
                    <a:pt x="1504237" y="1097374"/>
                  </a:cubicBezTo>
                  <a:cubicBezTo>
                    <a:pt x="1487137" y="1081770"/>
                    <a:pt x="1466577" y="1070531"/>
                    <a:pt x="1449519" y="1054927"/>
                  </a:cubicBezTo>
                  <a:cubicBezTo>
                    <a:pt x="1517216" y="1054474"/>
                    <a:pt x="1584583" y="1064190"/>
                    <a:pt x="1652280" y="1060650"/>
                  </a:cubicBezTo>
                  <a:cubicBezTo>
                    <a:pt x="1705062" y="1058550"/>
                    <a:pt x="1758008" y="1060856"/>
                    <a:pt x="1810418" y="1053198"/>
                  </a:cubicBezTo>
                  <a:cubicBezTo>
                    <a:pt x="1842845" y="1050069"/>
                    <a:pt x="1875684" y="1049863"/>
                    <a:pt x="1907617" y="1042617"/>
                  </a:cubicBezTo>
                  <a:cubicBezTo>
                    <a:pt x="1938231" y="1035989"/>
                    <a:pt x="1967444" y="1024296"/>
                    <a:pt x="1997275" y="1014868"/>
                  </a:cubicBezTo>
                  <a:cubicBezTo>
                    <a:pt x="2013180" y="1009599"/>
                    <a:pt x="2029785" y="1004041"/>
                    <a:pt x="2041734" y="991731"/>
                  </a:cubicBezTo>
                  <a:cubicBezTo>
                    <a:pt x="2086522" y="950931"/>
                    <a:pt x="2042311" y="894033"/>
                    <a:pt x="1993938" y="884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 rot="-725685">
              <a:off x="6549873" y="4422813"/>
              <a:ext cx="1032473" cy="937138"/>
            </a:xfrm>
            <a:custGeom>
              <a:rect b="b" l="l" r="r" t="t"/>
              <a:pathLst>
                <a:path extrusionOk="0" h="1868098" w="2060315">
                  <a:moveTo>
                    <a:pt x="1107655" y="1867505"/>
                  </a:moveTo>
                  <a:cubicBezTo>
                    <a:pt x="1071808" y="1855731"/>
                    <a:pt x="1052937" y="1773431"/>
                    <a:pt x="1041936" y="1739178"/>
                  </a:cubicBezTo>
                  <a:cubicBezTo>
                    <a:pt x="1020304" y="1654120"/>
                    <a:pt x="1005141" y="1567127"/>
                    <a:pt x="1004647" y="1479146"/>
                  </a:cubicBezTo>
                  <a:cubicBezTo>
                    <a:pt x="1000856" y="1364981"/>
                    <a:pt x="1000732" y="1250733"/>
                    <a:pt x="1000938" y="1136527"/>
                  </a:cubicBezTo>
                  <a:cubicBezTo>
                    <a:pt x="943872" y="1187125"/>
                    <a:pt x="883674" y="1235047"/>
                    <a:pt x="829821" y="1288816"/>
                  </a:cubicBezTo>
                  <a:cubicBezTo>
                    <a:pt x="781490" y="1333280"/>
                    <a:pt x="738721" y="1383301"/>
                    <a:pt x="689565" y="1426901"/>
                  </a:cubicBezTo>
                  <a:cubicBezTo>
                    <a:pt x="604934" y="1513029"/>
                    <a:pt x="509465" y="1588000"/>
                    <a:pt x="407446" y="1652555"/>
                  </a:cubicBezTo>
                  <a:cubicBezTo>
                    <a:pt x="371270" y="1674746"/>
                    <a:pt x="332374" y="1692861"/>
                    <a:pt x="292159" y="1706365"/>
                  </a:cubicBezTo>
                  <a:cubicBezTo>
                    <a:pt x="266078" y="1713817"/>
                    <a:pt x="230931" y="1722586"/>
                    <a:pt x="225163" y="1685821"/>
                  </a:cubicBezTo>
                  <a:cubicBezTo>
                    <a:pt x="215191" y="1639051"/>
                    <a:pt x="238966" y="1595246"/>
                    <a:pt x="262987" y="1556834"/>
                  </a:cubicBezTo>
                  <a:cubicBezTo>
                    <a:pt x="309176" y="1478817"/>
                    <a:pt x="374731" y="1414714"/>
                    <a:pt x="444076" y="1357241"/>
                  </a:cubicBezTo>
                  <a:cubicBezTo>
                    <a:pt x="530891" y="1277247"/>
                    <a:pt x="625288" y="1206269"/>
                    <a:pt x="719643" y="1135621"/>
                  </a:cubicBezTo>
                  <a:cubicBezTo>
                    <a:pt x="740781" y="1115859"/>
                    <a:pt x="761794" y="1095809"/>
                    <a:pt x="785981" y="1079629"/>
                  </a:cubicBezTo>
                  <a:cubicBezTo>
                    <a:pt x="728420" y="1076871"/>
                    <a:pt x="670982" y="1082099"/>
                    <a:pt x="613669" y="1086958"/>
                  </a:cubicBezTo>
                  <a:cubicBezTo>
                    <a:pt x="547537" y="1091898"/>
                    <a:pt x="481241" y="1094409"/>
                    <a:pt x="414986" y="1097580"/>
                  </a:cubicBezTo>
                  <a:cubicBezTo>
                    <a:pt x="349349" y="1100297"/>
                    <a:pt x="283465" y="1101655"/>
                    <a:pt x="217787" y="1098815"/>
                  </a:cubicBezTo>
                  <a:cubicBezTo>
                    <a:pt x="174895" y="1095850"/>
                    <a:pt x="131260" y="1093380"/>
                    <a:pt x="89892" y="1080782"/>
                  </a:cubicBezTo>
                  <a:cubicBezTo>
                    <a:pt x="46752" y="1069007"/>
                    <a:pt x="-38003" y="1009146"/>
                    <a:pt x="19187" y="965505"/>
                  </a:cubicBezTo>
                  <a:cubicBezTo>
                    <a:pt x="77861" y="932034"/>
                    <a:pt x="148154" y="931293"/>
                    <a:pt x="213955" y="929522"/>
                  </a:cubicBezTo>
                  <a:cubicBezTo>
                    <a:pt x="257013" y="928040"/>
                    <a:pt x="300111" y="927711"/>
                    <a:pt x="343087" y="925405"/>
                  </a:cubicBezTo>
                  <a:cubicBezTo>
                    <a:pt x="429902" y="919559"/>
                    <a:pt x="516964" y="919971"/>
                    <a:pt x="603903" y="916883"/>
                  </a:cubicBezTo>
                  <a:cubicBezTo>
                    <a:pt x="671765" y="915895"/>
                    <a:pt x="739792" y="910419"/>
                    <a:pt x="807118" y="921535"/>
                  </a:cubicBezTo>
                  <a:cubicBezTo>
                    <a:pt x="800938" y="903214"/>
                    <a:pt x="787917" y="888434"/>
                    <a:pt x="775598" y="873901"/>
                  </a:cubicBezTo>
                  <a:cubicBezTo>
                    <a:pt x="753966" y="849323"/>
                    <a:pt x="734147" y="823262"/>
                    <a:pt x="712763" y="798436"/>
                  </a:cubicBezTo>
                  <a:cubicBezTo>
                    <a:pt x="666244" y="750184"/>
                    <a:pt x="627554" y="695593"/>
                    <a:pt x="585197" y="643842"/>
                  </a:cubicBezTo>
                  <a:cubicBezTo>
                    <a:pt x="555366" y="604689"/>
                    <a:pt x="525329" y="565453"/>
                    <a:pt x="498547" y="524159"/>
                  </a:cubicBezTo>
                  <a:cubicBezTo>
                    <a:pt x="478728" y="492788"/>
                    <a:pt x="462288" y="459440"/>
                    <a:pt x="442963" y="427821"/>
                  </a:cubicBezTo>
                  <a:cubicBezTo>
                    <a:pt x="394879" y="355279"/>
                    <a:pt x="358291" y="274956"/>
                    <a:pt x="342015" y="189115"/>
                  </a:cubicBezTo>
                  <a:cubicBezTo>
                    <a:pt x="336782" y="160461"/>
                    <a:pt x="328954" y="112003"/>
                    <a:pt x="365625" y="102493"/>
                  </a:cubicBezTo>
                  <a:cubicBezTo>
                    <a:pt x="390182" y="96647"/>
                    <a:pt x="415810" y="101670"/>
                    <a:pt x="438843" y="111015"/>
                  </a:cubicBezTo>
                  <a:cubicBezTo>
                    <a:pt x="499082" y="133783"/>
                    <a:pt x="545807" y="180881"/>
                    <a:pt x="586969" y="228762"/>
                  </a:cubicBezTo>
                  <a:cubicBezTo>
                    <a:pt x="603697" y="248812"/>
                    <a:pt x="620632" y="268780"/>
                    <a:pt x="636372" y="289653"/>
                  </a:cubicBezTo>
                  <a:cubicBezTo>
                    <a:pt x="652029" y="310156"/>
                    <a:pt x="663813" y="333129"/>
                    <a:pt x="677987" y="354620"/>
                  </a:cubicBezTo>
                  <a:cubicBezTo>
                    <a:pt x="722281" y="412711"/>
                    <a:pt x="758910" y="475867"/>
                    <a:pt x="797559" y="537746"/>
                  </a:cubicBezTo>
                  <a:cubicBezTo>
                    <a:pt x="822446" y="578463"/>
                    <a:pt x="841935" y="622186"/>
                    <a:pt x="865256" y="663768"/>
                  </a:cubicBezTo>
                  <a:cubicBezTo>
                    <a:pt x="887217" y="700615"/>
                    <a:pt x="908725" y="737833"/>
                    <a:pt x="931676" y="773940"/>
                  </a:cubicBezTo>
                  <a:cubicBezTo>
                    <a:pt x="936373" y="695057"/>
                    <a:pt x="949888" y="616834"/>
                    <a:pt x="962825" y="538981"/>
                  </a:cubicBezTo>
                  <a:cubicBezTo>
                    <a:pt x="969336" y="496452"/>
                    <a:pt x="974445" y="453717"/>
                    <a:pt x="983757" y="411682"/>
                  </a:cubicBezTo>
                  <a:cubicBezTo>
                    <a:pt x="1007325" y="300358"/>
                    <a:pt x="1023765" y="184710"/>
                    <a:pt x="1075022" y="81908"/>
                  </a:cubicBezTo>
                  <a:cubicBezTo>
                    <a:pt x="1093399" y="46584"/>
                    <a:pt x="1124384" y="16241"/>
                    <a:pt x="1162991" y="4384"/>
                  </a:cubicBezTo>
                  <a:cubicBezTo>
                    <a:pt x="1202876" y="-9737"/>
                    <a:pt x="1253103" y="10848"/>
                    <a:pt x="1253597" y="57576"/>
                  </a:cubicBezTo>
                  <a:cubicBezTo>
                    <a:pt x="1259118" y="122214"/>
                    <a:pt x="1252155" y="186810"/>
                    <a:pt x="1244574" y="250994"/>
                  </a:cubicBezTo>
                  <a:cubicBezTo>
                    <a:pt x="1227927" y="418516"/>
                    <a:pt x="1188043" y="583692"/>
                    <a:pt x="1176588" y="751790"/>
                  </a:cubicBezTo>
                  <a:cubicBezTo>
                    <a:pt x="1195995" y="734704"/>
                    <a:pt x="1216555" y="718977"/>
                    <a:pt x="1234149" y="699874"/>
                  </a:cubicBezTo>
                  <a:cubicBezTo>
                    <a:pt x="1248859" y="684147"/>
                    <a:pt x="1263115" y="667926"/>
                    <a:pt x="1278484" y="652817"/>
                  </a:cubicBezTo>
                  <a:cubicBezTo>
                    <a:pt x="1310087" y="623421"/>
                    <a:pt x="1337034" y="589620"/>
                    <a:pt x="1367730" y="559401"/>
                  </a:cubicBezTo>
                  <a:cubicBezTo>
                    <a:pt x="1425291" y="505468"/>
                    <a:pt x="1482729" y="451288"/>
                    <a:pt x="1542885" y="400278"/>
                  </a:cubicBezTo>
                  <a:cubicBezTo>
                    <a:pt x="1592082" y="359808"/>
                    <a:pt x="1640043" y="317484"/>
                    <a:pt x="1693937" y="283190"/>
                  </a:cubicBezTo>
                  <a:cubicBezTo>
                    <a:pt x="1731308" y="260999"/>
                    <a:pt x="1773624" y="240043"/>
                    <a:pt x="1818288" y="245107"/>
                  </a:cubicBezTo>
                  <a:cubicBezTo>
                    <a:pt x="1843422" y="248483"/>
                    <a:pt x="1865178" y="267998"/>
                    <a:pt x="1873872" y="291382"/>
                  </a:cubicBezTo>
                  <a:cubicBezTo>
                    <a:pt x="1885285" y="324854"/>
                    <a:pt x="1865878" y="358490"/>
                    <a:pt x="1849726" y="386939"/>
                  </a:cubicBezTo>
                  <a:cubicBezTo>
                    <a:pt x="1825499" y="425433"/>
                    <a:pt x="1794473" y="460181"/>
                    <a:pt x="1759285" y="489000"/>
                  </a:cubicBezTo>
                  <a:cubicBezTo>
                    <a:pt x="1732956" y="509009"/>
                    <a:pt x="1709141" y="531899"/>
                    <a:pt x="1684831" y="554255"/>
                  </a:cubicBezTo>
                  <a:cubicBezTo>
                    <a:pt x="1657925" y="577351"/>
                    <a:pt x="1632379" y="601889"/>
                    <a:pt x="1606545" y="626138"/>
                  </a:cubicBezTo>
                  <a:cubicBezTo>
                    <a:pt x="1579309" y="650552"/>
                    <a:pt x="1551456" y="674266"/>
                    <a:pt x="1525333" y="699833"/>
                  </a:cubicBezTo>
                  <a:cubicBezTo>
                    <a:pt x="1473540" y="746644"/>
                    <a:pt x="1421624" y="793413"/>
                    <a:pt x="1371727" y="842159"/>
                  </a:cubicBezTo>
                  <a:cubicBezTo>
                    <a:pt x="1507739" y="836189"/>
                    <a:pt x="1643875" y="843888"/>
                    <a:pt x="1779145" y="858339"/>
                  </a:cubicBezTo>
                  <a:cubicBezTo>
                    <a:pt x="1850798" y="866120"/>
                    <a:pt x="1923398" y="869125"/>
                    <a:pt x="1993938" y="884935"/>
                  </a:cubicBezTo>
                  <a:cubicBezTo>
                    <a:pt x="2042311" y="894033"/>
                    <a:pt x="2086522" y="950931"/>
                    <a:pt x="2041734" y="991731"/>
                  </a:cubicBezTo>
                  <a:cubicBezTo>
                    <a:pt x="2029785" y="1004041"/>
                    <a:pt x="2013180" y="1009599"/>
                    <a:pt x="1997275" y="1014868"/>
                  </a:cubicBezTo>
                  <a:cubicBezTo>
                    <a:pt x="1967444" y="1024296"/>
                    <a:pt x="1938231" y="1035989"/>
                    <a:pt x="1907617" y="1042617"/>
                  </a:cubicBezTo>
                  <a:cubicBezTo>
                    <a:pt x="1875684" y="1049863"/>
                    <a:pt x="1842845" y="1050069"/>
                    <a:pt x="1810418" y="1053198"/>
                  </a:cubicBezTo>
                  <a:cubicBezTo>
                    <a:pt x="1758008" y="1060856"/>
                    <a:pt x="1705062" y="1058550"/>
                    <a:pt x="1652280" y="1060650"/>
                  </a:cubicBezTo>
                  <a:cubicBezTo>
                    <a:pt x="1584583" y="1064190"/>
                    <a:pt x="1517216" y="1054474"/>
                    <a:pt x="1449519" y="1054927"/>
                  </a:cubicBezTo>
                  <a:cubicBezTo>
                    <a:pt x="1466577" y="1070531"/>
                    <a:pt x="1487137" y="1081770"/>
                    <a:pt x="1504237" y="1097374"/>
                  </a:cubicBezTo>
                  <a:cubicBezTo>
                    <a:pt x="1520718" y="1111948"/>
                    <a:pt x="1535716" y="1128046"/>
                    <a:pt x="1552033" y="1142826"/>
                  </a:cubicBezTo>
                  <a:cubicBezTo>
                    <a:pt x="1601600" y="1184778"/>
                    <a:pt x="1650055" y="1229036"/>
                    <a:pt x="1688951" y="1281323"/>
                  </a:cubicBezTo>
                  <a:cubicBezTo>
                    <a:pt x="1705680" y="1305037"/>
                    <a:pt x="1723892" y="1327639"/>
                    <a:pt x="1740208" y="1351600"/>
                  </a:cubicBezTo>
                  <a:cubicBezTo>
                    <a:pt x="1760398" y="1382602"/>
                    <a:pt x="1776549" y="1416196"/>
                    <a:pt x="1793154" y="1448762"/>
                  </a:cubicBezTo>
                  <a:cubicBezTo>
                    <a:pt x="1810748" y="1482645"/>
                    <a:pt x="1827229" y="1526451"/>
                    <a:pt x="1783101" y="1547447"/>
                  </a:cubicBezTo>
                  <a:cubicBezTo>
                    <a:pt x="1725828" y="1568815"/>
                    <a:pt x="1657472" y="1512329"/>
                    <a:pt x="1614785" y="1478570"/>
                  </a:cubicBezTo>
                  <a:cubicBezTo>
                    <a:pt x="1590805" y="1456749"/>
                    <a:pt x="1566989" y="1434682"/>
                    <a:pt x="1544698" y="1411091"/>
                  </a:cubicBezTo>
                  <a:cubicBezTo>
                    <a:pt x="1525992" y="1390630"/>
                    <a:pt x="1511035" y="1370333"/>
                    <a:pt x="1491876" y="1351394"/>
                  </a:cubicBezTo>
                  <a:cubicBezTo>
                    <a:pt x="1462374" y="1324181"/>
                    <a:pt x="1437323" y="1292809"/>
                    <a:pt x="1409263" y="1264237"/>
                  </a:cubicBezTo>
                  <a:cubicBezTo>
                    <a:pt x="1385983" y="1242128"/>
                    <a:pt x="1363898" y="1218867"/>
                    <a:pt x="1341360" y="1196059"/>
                  </a:cubicBezTo>
                  <a:cubicBezTo>
                    <a:pt x="1315897" y="1171192"/>
                    <a:pt x="1288414" y="1148507"/>
                    <a:pt x="1263527" y="1123023"/>
                  </a:cubicBezTo>
                  <a:cubicBezTo>
                    <a:pt x="1256069" y="1196512"/>
                    <a:pt x="1252649" y="1269754"/>
                    <a:pt x="1247046" y="1343243"/>
                  </a:cubicBezTo>
                  <a:cubicBezTo>
                    <a:pt x="1240948" y="1428054"/>
                    <a:pt x="1226939" y="1511917"/>
                    <a:pt x="1209922" y="1595164"/>
                  </a:cubicBezTo>
                  <a:cubicBezTo>
                    <a:pt x="1199415" y="1636375"/>
                    <a:pt x="1157264" y="1881709"/>
                    <a:pt x="1107655" y="1867505"/>
                  </a:cubicBezTo>
                  <a:close/>
                  <a:moveTo>
                    <a:pt x="1111528" y="1846179"/>
                  </a:moveTo>
                  <a:cubicBezTo>
                    <a:pt x="1121953" y="1833087"/>
                    <a:pt x="1129699" y="1818266"/>
                    <a:pt x="1135096" y="1802456"/>
                  </a:cubicBezTo>
                  <a:cubicBezTo>
                    <a:pt x="1146551" y="1769561"/>
                    <a:pt x="1156192" y="1736090"/>
                    <a:pt x="1164021" y="1702166"/>
                  </a:cubicBezTo>
                  <a:cubicBezTo>
                    <a:pt x="1191710" y="1586642"/>
                    <a:pt x="1215566" y="1469636"/>
                    <a:pt x="1225002" y="1351065"/>
                  </a:cubicBezTo>
                  <a:cubicBezTo>
                    <a:pt x="1232007" y="1269136"/>
                    <a:pt x="1234232" y="1186837"/>
                    <a:pt x="1244409" y="1105237"/>
                  </a:cubicBezTo>
                  <a:cubicBezTo>
                    <a:pt x="1245975" y="1095192"/>
                    <a:pt x="1256811" y="1087657"/>
                    <a:pt x="1265711" y="1094945"/>
                  </a:cubicBezTo>
                  <a:cubicBezTo>
                    <a:pt x="1276383" y="1105525"/>
                    <a:pt x="1286683" y="1116518"/>
                    <a:pt x="1297726" y="1126728"/>
                  </a:cubicBezTo>
                  <a:cubicBezTo>
                    <a:pt x="1327063" y="1153900"/>
                    <a:pt x="1357141" y="1180249"/>
                    <a:pt x="1384294" y="1209645"/>
                  </a:cubicBezTo>
                  <a:cubicBezTo>
                    <a:pt x="1404731" y="1230848"/>
                    <a:pt x="1426816" y="1250362"/>
                    <a:pt x="1446346" y="1272430"/>
                  </a:cubicBezTo>
                  <a:cubicBezTo>
                    <a:pt x="1466989" y="1297173"/>
                    <a:pt x="1489939" y="1319652"/>
                    <a:pt x="1512766" y="1342378"/>
                  </a:cubicBezTo>
                  <a:cubicBezTo>
                    <a:pt x="1528258" y="1358270"/>
                    <a:pt x="1541938" y="1375891"/>
                    <a:pt x="1556524" y="1392606"/>
                  </a:cubicBezTo>
                  <a:cubicBezTo>
                    <a:pt x="1585366" y="1422660"/>
                    <a:pt x="1615156" y="1452179"/>
                    <a:pt x="1647830" y="1478117"/>
                  </a:cubicBezTo>
                  <a:cubicBezTo>
                    <a:pt x="1681576" y="1501007"/>
                    <a:pt x="1737447" y="1546830"/>
                    <a:pt x="1779186" y="1525257"/>
                  </a:cubicBezTo>
                  <a:cubicBezTo>
                    <a:pt x="1787551" y="1519246"/>
                    <a:pt x="1792907" y="1509777"/>
                    <a:pt x="1789528" y="1499484"/>
                  </a:cubicBezTo>
                  <a:cubicBezTo>
                    <a:pt x="1786891" y="1485280"/>
                    <a:pt x="1780999" y="1472065"/>
                    <a:pt x="1774613" y="1459178"/>
                  </a:cubicBezTo>
                  <a:cubicBezTo>
                    <a:pt x="1757719" y="1425954"/>
                    <a:pt x="1741485" y="1392235"/>
                    <a:pt x="1720966" y="1361028"/>
                  </a:cubicBezTo>
                  <a:cubicBezTo>
                    <a:pt x="1695956" y="1327392"/>
                    <a:pt x="1672429" y="1292521"/>
                    <a:pt x="1645070" y="1260779"/>
                  </a:cubicBezTo>
                  <a:cubicBezTo>
                    <a:pt x="1615362" y="1228213"/>
                    <a:pt x="1583512" y="1196759"/>
                    <a:pt x="1549643" y="1168928"/>
                  </a:cubicBezTo>
                  <a:cubicBezTo>
                    <a:pt x="1528670" y="1151389"/>
                    <a:pt x="1510129" y="1131216"/>
                    <a:pt x="1489816" y="1112936"/>
                  </a:cubicBezTo>
                  <a:cubicBezTo>
                    <a:pt x="1473952" y="1099103"/>
                    <a:pt x="1455988" y="1088069"/>
                    <a:pt x="1439754" y="1074730"/>
                  </a:cubicBezTo>
                  <a:cubicBezTo>
                    <a:pt x="1428423" y="1065673"/>
                    <a:pt x="1406090" y="1043482"/>
                    <a:pt x="1429041" y="1034465"/>
                  </a:cubicBezTo>
                  <a:cubicBezTo>
                    <a:pt x="1454092" y="1032201"/>
                    <a:pt x="1479515" y="1034630"/>
                    <a:pt x="1504690" y="1035001"/>
                  </a:cubicBezTo>
                  <a:cubicBezTo>
                    <a:pt x="1557801" y="1037677"/>
                    <a:pt x="1610789" y="1042411"/>
                    <a:pt x="1663982" y="1038871"/>
                  </a:cubicBezTo>
                  <a:cubicBezTo>
                    <a:pt x="1707039" y="1037388"/>
                    <a:pt x="1750303" y="1039447"/>
                    <a:pt x="1793113" y="1033683"/>
                  </a:cubicBezTo>
                  <a:cubicBezTo>
                    <a:pt x="1827435" y="1029319"/>
                    <a:pt x="1862211" y="1029690"/>
                    <a:pt x="1896286" y="1023267"/>
                  </a:cubicBezTo>
                  <a:cubicBezTo>
                    <a:pt x="1931103" y="1016186"/>
                    <a:pt x="1964148" y="1002847"/>
                    <a:pt x="1997935" y="992225"/>
                  </a:cubicBezTo>
                  <a:cubicBezTo>
                    <a:pt x="2043052" y="978474"/>
                    <a:pt x="2054836" y="941709"/>
                    <a:pt x="2011738" y="914125"/>
                  </a:cubicBezTo>
                  <a:cubicBezTo>
                    <a:pt x="1982360" y="900086"/>
                    <a:pt x="1948820" y="898439"/>
                    <a:pt x="1917011" y="893622"/>
                  </a:cubicBezTo>
                  <a:cubicBezTo>
                    <a:pt x="1896286" y="891152"/>
                    <a:pt x="1875520" y="888640"/>
                    <a:pt x="1854712" y="886623"/>
                  </a:cubicBezTo>
                  <a:cubicBezTo>
                    <a:pt x="1780793" y="880118"/>
                    <a:pt x="1706669" y="872460"/>
                    <a:pt x="1632750" y="866491"/>
                  </a:cubicBezTo>
                  <a:cubicBezTo>
                    <a:pt x="1558955" y="862785"/>
                    <a:pt x="1485036" y="859780"/>
                    <a:pt x="1411159" y="862085"/>
                  </a:cubicBezTo>
                  <a:cubicBezTo>
                    <a:pt x="1394348" y="861262"/>
                    <a:pt x="1352032" y="870196"/>
                    <a:pt x="1343338" y="853604"/>
                  </a:cubicBezTo>
                  <a:cubicBezTo>
                    <a:pt x="1339011" y="843806"/>
                    <a:pt x="1348612" y="836354"/>
                    <a:pt x="1354339" y="829643"/>
                  </a:cubicBezTo>
                  <a:cubicBezTo>
                    <a:pt x="1367607" y="815439"/>
                    <a:pt x="1381987" y="802388"/>
                    <a:pt x="1396408" y="789420"/>
                  </a:cubicBezTo>
                  <a:cubicBezTo>
                    <a:pt x="1412312" y="775257"/>
                    <a:pt x="1427722" y="760518"/>
                    <a:pt x="1442885" y="745573"/>
                  </a:cubicBezTo>
                  <a:cubicBezTo>
                    <a:pt x="1472757" y="717413"/>
                    <a:pt x="1504154" y="691846"/>
                    <a:pt x="1533244" y="662986"/>
                  </a:cubicBezTo>
                  <a:cubicBezTo>
                    <a:pt x="1562539" y="635937"/>
                    <a:pt x="1593442" y="610741"/>
                    <a:pt x="1621666" y="582539"/>
                  </a:cubicBezTo>
                  <a:cubicBezTo>
                    <a:pt x="1650756" y="555778"/>
                    <a:pt x="1680422" y="529717"/>
                    <a:pt x="1709306" y="502751"/>
                  </a:cubicBezTo>
                  <a:cubicBezTo>
                    <a:pt x="1745235" y="473067"/>
                    <a:pt x="1781741" y="444042"/>
                    <a:pt x="1810048" y="406536"/>
                  </a:cubicBezTo>
                  <a:cubicBezTo>
                    <a:pt x="1831638" y="377305"/>
                    <a:pt x="1854588" y="346057"/>
                    <a:pt x="1856113" y="308921"/>
                  </a:cubicBezTo>
                  <a:cubicBezTo>
                    <a:pt x="1846018" y="251488"/>
                    <a:pt x="1784090" y="261534"/>
                    <a:pt x="1744081" y="280596"/>
                  </a:cubicBezTo>
                  <a:cubicBezTo>
                    <a:pt x="1696615" y="301922"/>
                    <a:pt x="1656030" y="334941"/>
                    <a:pt x="1615856" y="367301"/>
                  </a:cubicBezTo>
                  <a:cubicBezTo>
                    <a:pt x="1571151" y="403901"/>
                    <a:pt x="1526116" y="442478"/>
                    <a:pt x="1483141" y="480766"/>
                  </a:cubicBezTo>
                  <a:cubicBezTo>
                    <a:pt x="1466165" y="495587"/>
                    <a:pt x="1449725" y="511108"/>
                    <a:pt x="1433697" y="526959"/>
                  </a:cubicBezTo>
                  <a:cubicBezTo>
                    <a:pt x="1402671" y="556560"/>
                    <a:pt x="1369832" y="584268"/>
                    <a:pt x="1342390" y="617410"/>
                  </a:cubicBezTo>
                  <a:cubicBezTo>
                    <a:pt x="1320758" y="642401"/>
                    <a:pt x="1295913" y="664262"/>
                    <a:pt x="1273457" y="688470"/>
                  </a:cubicBezTo>
                  <a:cubicBezTo>
                    <a:pt x="1250218" y="715107"/>
                    <a:pt x="1225043" y="739809"/>
                    <a:pt x="1197272" y="761712"/>
                  </a:cubicBezTo>
                  <a:cubicBezTo>
                    <a:pt x="1187919" y="769205"/>
                    <a:pt x="1180338" y="779004"/>
                    <a:pt x="1170284" y="785426"/>
                  </a:cubicBezTo>
                  <a:cubicBezTo>
                    <a:pt x="1164186" y="788926"/>
                    <a:pt x="1155945" y="785385"/>
                    <a:pt x="1154050" y="778674"/>
                  </a:cubicBezTo>
                  <a:cubicBezTo>
                    <a:pt x="1153020" y="773075"/>
                    <a:pt x="1154627" y="766817"/>
                    <a:pt x="1154709" y="761300"/>
                  </a:cubicBezTo>
                  <a:cubicBezTo>
                    <a:pt x="1156316" y="732070"/>
                    <a:pt x="1158912" y="702962"/>
                    <a:pt x="1162538" y="673937"/>
                  </a:cubicBezTo>
                  <a:cubicBezTo>
                    <a:pt x="1173580" y="579739"/>
                    <a:pt x="1189526" y="486118"/>
                    <a:pt x="1204153" y="392414"/>
                  </a:cubicBezTo>
                  <a:cubicBezTo>
                    <a:pt x="1211982" y="350380"/>
                    <a:pt x="1217421" y="308056"/>
                    <a:pt x="1221706" y="265528"/>
                  </a:cubicBezTo>
                  <a:cubicBezTo>
                    <a:pt x="1226650" y="214476"/>
                    <a:pt x="1234726" y="163549"/>
                    <a:pt x="1234108" y="112086"/>
                  </a:cubicBezTo>
                  <a:cubicBezTo>
                    <a:pt x="1233325" y="88948"/>
                    <a:pt x="1235674" y="64081"/>
                    <a:pt x="1228752" y="41849"/>
                  </a:cubicBezTo>
                  <a:cubicBezTo>
                    <a:pt x="1205843" y="4343"/>
                    <a:pt x="1152525" y="25052"/>
                    <a:pt x="1126856" y="49219"/>
                  </a:cubicBezTo>
                  <a:cubicBezTo>
                    <a:pt x="1076382" y="93806"/>
                    <a:pt x="1054462" y="194179"/>
                    <a:pt x="1037156" y="258529"/>
                  </a:cubicBezTo>
                  <a:cubicBezTo>
                    <a:pt x="1020304" y="336505"/>
                    <a:pt x="1002381" y="414399"/>
                    <a:pt x="989978" y="493199"/>
                  </a:cubicBezTo>
                  <a:cubicBezTo>
                    <a:pt x="984910" y="535275"/>
                    <a:pt x="975228" y="576569"/>
                    <a:pt x="969418" y="618522"/>
                  </a:cubicBezTo>
                  <a:cubicBezTo>
                    <a:pt x="963279" y="658375"/>
                    <a:pt x="956068" y="698104"/>
                    <a:pt x="951288" y="738204"/>
                  </a:cubicBezTo>
                  <a:cubicBezTo>
                    <a:pt x="949682" y="750884"/>
                    <a:pt x="948075" y="763565"/>
                    <a:pt x="947086" y="776286"/>
                  </a:cubicBezTo>
                  <a:cubicBezTo>
                    <a:pt x="946220" y="781556"/>
                    <a:pt x="948363" y="788720"/>
                    <a:pt x="942389" y="791437"/>
                  </a:cubicBezTo>
                  <a:cubicBezTo>
                    <a:pt x="941977" y="799795"/>
                    <a:pt x="931882" y="804200"/>
                    <a:pt x="925372" y="799136"/>
                  </a:cubicBezTo>
                  <a:cubicBezTo>
                    <a:pt x="907077" y="781433"/>
                    <a:pt x="897601" y="756607"/>
                    <a:pt x="883468" y="735651"/>
                  </a:cubicBezTo>
                  <a:cubicBezTo>
                    <a:pt x="860476" y="698063"/>
                    <a:pt x="837609" y="660351"/>
                    <a:pt x="818655" y="620498"/>
                  </a:cubicBezTo>
                  <a:cubicBezTo>
                    <a:pt x="783055" y="550591"/>
                    <a:pt x="739998" y="484595"/>
                    <a:pt x="697888" y="418558"/>
                  </a:cubicBezTo>
                  <a:cubicBezTo>
                    <a:pt x="673166" y="385292"/>
                    <a:pt x="649763" y="351285"/>
                    <a:pt x="628790" y="315508"/>
                  </a:cubicBezTo>
                  <a:cubicBezTo>
                    <a:pt x="588905" y="261863"/>
                    <a:pt x="546507" y="208754"/>
                    <a:pt x="494055" y="166801"/>
                  </a:cubicBezTo>
                  <a:cubicBezTo>
                    <a:pt x="461134" y="141975"/>
                    <a:pt x="405716" y="109410"/>
                    <a:pt x="364677" y="125795"/>
                  </a:cubicBezTo>
                  <a:cubicBezTo>
                    <a:pt x="353676" y="145681"/>
                    <a:pt x="360557" y="169313"/>
                    <a:pt x="363935" y="190392"/>
                  </a:cubicBezTo>
                  <a:cubicBezTo>
                    <a:pt x="374731" y="241566"/>
                    <a:pt x="391912" y="291218"/>
                    <a:pt x="415027" y="338111"/>
                  </a:cubicBezTo>
                  <a:cubicBezTo>
                    <a:pt x="431509" y="371294"/>
                    <a:pt x="452935" y="401637"/>
                    <a:pt x="471270" y="433791"/>
                  </a:cubicBezTo>
                  <a:cubicBezTo>
                    <a:pt x="499000" y="484512"/>
                    <a:pt x="528131" y="534370"/>
                    <a:pt x="564019" y="579863"/>
                  </a:cubicBezTo>
                  <a:cubicBezTo>
                    <a:pt x="589936" y="616751"/>
                    <a:pt x="619025" y="651129"/>
                    <a:pt x="646755" y="686617"/>
                  </a:cubicBezTo>
                  <a:cubicBezTo>
                    <a:pt x="662041" y="706709"/>
                    <a:pt x="676957" y="727211"/>
                    <a:pt x="694015" y="745944"/>
                  </a:cubicBezTo>
                  <a:cubicBezTo>
                    <a:pt x="723805" y="777439"/>
                    <a:pt x="751288" y="810911"/>
                    <a:pt x="778605" y="844547"/>
                  </a:cubicBezTo>
                  <a:cubicBezTo>
                    <a:pt x="794922" y="865008"/>
                    <a:pt x="840081" y="908690"/>
                    <a:pt x="826896" y="936151"/>
                  </a:cubicBezTo>
                  <a:cubicBezTo>
                    <a:pt x="814494" y="951343"/>
                    <a:pt x="765091" y="934874"/>
                    <a:pt x="745025" y="935904"/>
                  </a:cubicBezTo>
                  <a:cubicBezTo>
                    <a:pt x="636784" y="935492"/>
                    <a:pt x="528584" y="941503"/>
                    <a:pt x="420343" y="942532"/>
                  </a:cubicBezTo>
                  <a:cubicBezTo>
                    <a:pt x="354994" y="945826"/>
                    <a:pt x="289687" y="949366"/>
                    <a:pt x="224215" y="950437"/>
                  </a:cubicBezTo>
                  <a:cubicBezTo>
                    <a:pt x="166118" y="952042"/>
                    <a:pt x="109917" y="952001"/>
                    <a:pt x="55240" y="971804"/>
                  </a:cubicBezTo>
                  <a:cubicBezTo>
                    <a:pt x="42673" y="977156"/>
                    <a:pt x="25203" y="981520"/>
                    <a:pt x="21495" y="996342"/>
                  </a:cubicBezTo>
                  <a:cubicBezTo>
                    <a:pt x="22854" y="1023967"/>
                    <a:pt x="65047" y="1048628"/>
                    <a:pt x="88368" y="1057850"/>
                  </a:cubicBezTo>
                  <a:cubicBezTo>
                    <a:pt x="165871" y="1081811"/>
                    <a:pt x="248360" y="1078518"/>
                    <a:pt x="328583" y="1078806"/>
                  </a:cubicBezTo>
                  <a:cubicBezTo>
                    <a:pt x="416058" y="1077488"/>
                    <a:pt x="503450" y="1072219"/>
                    <a:pt x="590801" y="1067361"/>
                  </a:cubicBezTo>
                  <a:cubicBezTo>
                    <a:pt x="654130" y="1062585"/>
                    <a:pt x="717460" y="1055421"/>
                    <a:pt x="781078" y="1058138"/>
                  </a:cubicBezTo>
                  <a:cubicBezTo>
                    <a:pt x="794675" y="1059909"/>
                    <a:pt x="822199" y="1055421"/>
                    <a:pt x="822240" y="1075101"/>
                  </a:cubicBezTo>
                  <a:cubicBezTo>
                    <a:pt x="821869" y="1077694"/>
                    <a:pt x="820468" y="1080453"/>
                    <a:pt x="818614" y="1082305"/>
                  </a:cubicBezTo>
                  <a:cubicBezTo>
                    <a:pt x="808849" y="1090210"/>
                    <a:pt x="797971" y="1096797"/>
                    <a:pt x="788000" y="1104455"/>
                  </a:cubicBezTo>
                  <a:cubicBezTo>
                    <a:pt x="763237" y="1121705"/>
                    <a:pt x="743583" y="1144884"/>
                    <a:pt x="719520" y="1162999"/>
                  </a:cubicBezTo>
                  <a:cubicBezTo>
                    <a:pt x="667068" y="1200135"/>
                    <a:pt x="617047" y="1240564"/>
                    <a:pt x="566285" y="1279964"/>
                  </a:cubicBezTo>
                  <a:cubicBezTo>
                    <a:pt x="529944" y="1309812"/>
                    <a:pt x="494303" y="1340443"/>
                    <a:pt x="459527" y="1372021"/>
                  </a:cubicBezTo>
                  <a:cubicBezTo>
                    <a:pt x="408888" y="1414179"/>
                    <a:pt x="360474" y="1459384"/>
                    <a:pt x="319642" y="1511218"/>
                  </a:cubicBezTo>
                  <a:cubicBezTo>
                    <a:pt x="305097" y="1530362"/>
                    <a:pt x="291994" y="1550576"/>
                    <a:pt x="279386" y="1570997"/>
                  </a:cubicBezTo>
                  <a:cubicBezTo>
                    <a:pt x="258331" y="1605868"/>
                    <a:pt x="234310" y="1647038"/>
                    <a:pt x="248443" y="1688785"/>
                  </a:cubicBezTo>
                  <a:cubicBezTo>
                    <a:pt x="253428" y="1695496"/>
                    <a:pt x="264800" y="1689897"/>
                    <a:pt x="271887" y="1689732"/>
                  </a:cubicBezTo>
                  <a:cubicBezTo>
                    <a:pt x="290841" y="1685656"/>
                    <a:pt x="308682" y="1677998"/>
                    <a:pt x="326440" y="1670464"/>
                  </a:cubicBezTo>
                  <a:cubicBezTo>
                    <a:pt x="368839" y="1653090"/>
                    <a:pt x="407322" y="1628388"/>
                    <a:pt x="445065" y="1602739"/>
                  </a:cubicBezTo>
                  <a:cubicBezTo>
                    <a:pt x="498629" y="1565027"/>
                    <a:pt x="551328" y="1526080"/>
                    <a:pt x="600401" y="1482645"/>
                  </a:cubicBezTo>
                  <a:cubicBezTo>
                    <a:pt x="625370" y="1461443"/>
                    <a:pt x="647785" y="1437564"/>
                    <a:pt x="671436" y="1414920"/>
                  </a:cubicBezTo>
                  <a:cubicBezTo>
                    <a:pt x="687340" y="1400264"/>
                    <a:pt x="703615" y="1385978"/>
                    <a:pt x="718737" y="1370498"/>
                  </a:cubicBezTo>
                  <a:cubicBezTo>
                    <a:pt x="782726" y="1301867"/>
                    <a:pt x="851535" y="1238053"/>
                    <a:pt x="922034" y="1176215"/>
                  </a:cubicBezTo>
                  <a:cubicBezTo>
                    <a:pt x="942636" y="1158059"/>
                    <a:pt x="964680" y="1141591"/>
                    <a:pt x="984704" y="1122776"/>
                  </a:cubicBezTo>
                  <a:cubicBezTo>
                    <a:pt x="994057" y="1114089"/>
                    <a:pt x="1012063" y="1093380"/>
                    <a:pt x="1021416" y="1112812"/>
                  </a:cubicBezTo>
                  <a:cubicBezTo>
                    <a:pt x="1023559" y="1122570"/>
                    <a:pt x="1021787" y="1132904"/>
                    <a:pt x="1022323" y="1142867"/>
                  </a:cubicBezTo>
                  <a:cubicBezTo>
                    <a:pt x="1022282" y="1245875"/>
                    <a:pt x="1022076" y="1348924"/>
                    <a:pt x="1025290" y="1451891"/>
                  </a:cubicBezTo>
                  <a:cubicBezTo>
                    <a:pt x="1025743" y="1526204"/>
                    <a:pt x="1032253" y="1600228"/>
                    <a:pt x="1048446" y="1672852"/>
                  </a:cubicBezTo>
                  <a:cubicBezTo>
                    <a:pt x="1055821" y="1707394"/>
                    <a:pt x="1063526" y="1742018"/>
                    <a:pt x="1075393" y="1775366"/>
                  </a:cubicBezTo>
                  <a:cubicBezTo>
                    <a:pt x="1084952" y="1799780"/>
                    <a:pt x="1090597" y="1828600"/>
                    <a:pt x="1111528" y="184617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 rot="-725685">
              <a:off x="6560487" y="4433449"/>
              <a:ext cx="1010877" cy="915432"/>
            </a:xfrm>
            <a:custGeom>
              <a:rect b="b" l="l" r="r" t="t"/>
              <a:pathLst>
                <a:path extrusionOk="0" h="1824829" w="2017220">
                  <a:moveTo>
                    <a:pt x="1990367" y="892816"/>
                  </a:moveTo>
                  <a:cubicBezTo>
                    <a:pt x="2033465" y="920401"/>
                    <a:pt x="2021640" y="957166"/>
                    <a:pt x="1976564" y="970917"/>
                  </a:cubicBezTo>
                  <a:cubicBezTo>
                    <a:pt x="1942777" y="981539"/>
                    <a:pt x="1909732" y="994878"/>
                    <a:pt x="1874915" y="1001959"/>
                  </a:cubicBezTo>
                  <a:cubicBezTo>
                    <a:pt x="1840881" y="1008382"/>
                    <a:pt x="1806064" y="1008011"/>
                    <a:pt x="1771742" y="1012375"/>
                  </a:cubicBezTo>
                  <a:cubicBezTo>
                    <a:pt x="1728890" y="1018180"/>
                    <a:pt x="1685668" y="1016080"/>
                    <a:pt x="1642611" y="1017563"/>
                  </a:cubicBezTo>
                  <a:cubicBezTo>
                    <a:pt x="1589417" y="1021103"/>
                    <a:pt x="1536389" y="1016369"/>
                    <a:pt x="1483319" y="1013693"/>
                  </a:cubicBezTo>
                  <a:cubicBezTo>
                    <a:pt x="1458144" y="1013322"/>
                    <a:pt x="1432721" y="1010852"/>
                    <a:pt x="1407670" y="1013157"/>
                  </a:cubicBezTo>
                  <a:cubicBezTo>
                    <a:pt x="1384719" y="1022174"/>
                    <a:pt x="1407010" y="1044364"/>
                    <a:pt x="1418382" y="1053422"/>
                  </a:cubicBezTo>
                  <a:cubicBezTo>
                    <a:pt x="1434617" y="1066761"/>
                    <a:pt x="1452581" y="1077795"/>
                    <a:pt x="1468403" y="1091628"/>
                  </a:cubicBezTo>
                  <a:cubicBezTo>
                    <a:pt x="1488717" y="1109908"/>
                    <a:pt x="1507258" y="1130081"/>
                    <a:pt x="1528230" y="1147620"/>
                  </a:cubicBezTo>
                  <a:cubicBezTo>
                    <a:pt x="1562100" y="1175410"/>
                    <a:pt x="1593991" y="1206905"/>
                    <a:pt x="1623698" y="1239429"/>
                  </a:cubicBezTo>
                  <a:cubicBezTo>
                    <a:pt x="1651058" y="1271213"/>
                    <a:pt x="1674626" y="1306043"/>
                    <a:pt x="1699595" y="1339679"/>
                  </a:cubicBezTo>
                  <a:cubicBezTo>
                    <a:pt x="1720114" y="1370886"/>
                    <a:pt x="1736307" y="1404605"/>
                    <a:pt x="1753242" y="1437829"/>
                  </a:cubicBezTo>
                  <a:cubicBezTo>
                    <a:pt x="1759628" y="1450715"/>
                    <a:pt x="1765520" y="1463890"/>
                    <a:pt x="1768157" y="1478135"/>
                  </a:cubicBezTo>
                  <a:cubicBezTo>
                    <a:pt x="1771536" y="1488427"/>
                    <a:pt x="1766180" y="1497897"/>
                    <a:pt x="1757815" y="1503907"/>
                  </a:cubicBezTo>
                  <a:cubicBezTo>
                    <a:pt x="1716035" y="1525481"/>
                    <a:pt x="1660163" y="1479658"/>
                    <a:pt x="1626459" y="1456767"/>
                  </a:cubicBezTo>
                  <a:cubicBezTo>
                    <a:pt x="1593826" y="1430830"/>
                    <a:pt x="1564036" y="1401270"/>
                    <a:pt x="1535153" y="1371257"/>
                  </a:cubicBezTo>
                  <a:cubicBezTo>
                    <a:pt x="1520567" y="1354541"/>
                    <a:pt x="1506928" y="1336921"/>
                    <a:pt x="1491395" y="1321029"/>
                  </a:cubicBezTo>
                  <a:cubicBezTo>
                    <a:pt x="1468568" y="1298303"/>
                    <a:pt x="1445618" y="1275824"/>
                    <a:pt x="1424975" y="1251080"/>
                  </a:cubicBezTo>
                  <a:cubicBezTo>
                    <a:pt x="1405445" y="1229013"/>
                    <a:pt x="1383360" y="1209499"/>
                    <a:pt x="1362923" y="1188296"/>
                  </a:cubicBezTo>
                  <a:cubicBezTo>
                    <a:pt x="1335770" y="1158859"/>
                    <a:pt x="1305691" y="1132551"/>
                    <a:pt x="1276355" y="1105379"/>
                  </a:cubicBezTo>
                  <a:cubicBezTo>
                    <a:pt x="1265312" y="1095169"/>
                    <a:pt x="1255011" y="1084176"/>
                    <a:pt x="1244340" y="1073595"/>
                  </a:cubicBezTo>
                  <a:cubicBezTo>
                    <a:pt x="1235440" y="1066349"/>
                    <a:pt x="1224603" y="1073842"/>
                    <a:pt x="1223038" y="1083888"/>
                  </a:cubicBezTo>
                  <a:cubicBezTo>
                    <a:pt x="1212860" y="1165446"/>
                    <a:pt x="1210635" y="1247787"/>
                    <a:pt x="1203631" y="1329716"/>
                  </a:cubicBezTo>
                  <a:cubicBezTo>
                    <a:pt x="1194195" y="1448286"/>
                    <a:pt x="1170339" y="1565292"/>
                    <a:pt x="1142650" y="1680816"/>
                  </a:cubicBezTo>
                  <a:cubicBezTo>
                    <a:pt x="1134863" y="1714741"/>
                    <a:pt x="1125180" y="1748212"/>
                    <a:pt x="1113725" y="1781107"/>
                  </a:cubicBezTo>
                  <a:cubicBezTo>
                    <a:pt x="1108328" y="1796917"/>
                    <a:pt x="1100581" y="1811738"/>
                    <a:pt x="1090157" y="1824830"/>
                  </a:cubicBezTo>
                  <a:cubicBezTo>
                    <a:pt x="1069226" y="1807209"/>
                    <a:pt x="1063581" y="1778390"/>
                    <a:pt x="1053939" y="1753935"/>
                  </a:cubicBezTo>
                  <a:cubicBezTo>
                    <a:pt x="1042073" y="1720628"/>
                    <a:pt x="1034409" y="1685962"/>
                    <a:pt x="1026992" y="1651421"/>
                  </a:cubicBezTo>
                  <a:cubicBezTo>
                    <a:pt x="1010758" y="1578796"/>
                    <a:pt x="1004248" y="1504772"/>
                    <a:pt x="1003836" y="1430460"/>
                  </a:cubicBezTo>
                  <a:cubicBezTo>
                    <a:pt x="1000622" y="1327493"/>
                    <a:pt x="1000787" y="1224443"/>
                    <a:pt x="1000869" y="1121435"/>
                  </a:cubicBezTo>
                  <a:cubicBezTo>
                    <a:pt x="1000334" y="1111472"/>
                    <a:pt x="1002106" y="1101138"/>
                    <a:pt x="999963" y="1091381"/>
                  </a:cubicBezTo>
                  <a:cubicBezTo>
                    <a:pt x="990651" y="1071949"/>
                    <a:pt x="972604" y="1092698"/>
                    <a:pt x="963251" y="1101344"/>
                  </a:cubicBezTo>
                  <a:cubicBezTo>
                    <a:pt x="943226" y="1120159"/>
                    <a:pt x="921182" y="1136627"/>
                    <a:pt x="900581" y="1154783"/>
                  </a:cubicBezTo>
                  <a:cubicBezTo>
                    <a:pt x="830040" y="1216621"/>
                    <a:pt x="761272" y="1280435"/>
                    <a:pt x="697283" y="1349066"/>
                  </a:cubicBezTo>
                  <a:cubicBezTo>
                    <a:pt x="682162" y="1364546"/>
                    <a:pt x="665928" y="1378832"/>
                    <a:pt x="649982" y="1393489"/>
                  </a:cubicBezTo>
                  <a:cubicBezTo>
                    <a:pt x="626373" y="1416091"/>
                    <a:pt x="603958" y="1440011"/>
                    <a:pt x="578989" y="1461214"/>
                  </a:cubicBezTo>
                  <a:cubicBezTo>
                    <a:pt x="529916" y="1504649"/>
                    <a:pt x="477217" y="1543637"/>
                    <a:pt x="423652" y="1581308"/>
                  </a:cubicBezTo>
                  <a:cubicBezTo>
                    <a:pt x="385910" y="1606957"/>
                    <a:pt x="347426" y="1631700"/>
                    <a:pt x="305028" y="1649074"/>
                  </a:cubicBezTo>
                  <a:cubicBezTo>
                    <a:pt x="287269" y="1656608"/>
                    <a:pt x="269428" y="1664225"/>
                    <a:pt x="250475" y="1668342"/>
                  </a:cubicBezTo>
                  <a:cubicBezTo>
                    <a:pt x="243347" y="1668506"/>
                    <a:pt x="232016" y="1674147"/>
                    <a:pt x="227030" y="1667395"/>
                  </a:cubicBezTo>
                  <a:cubicBezTo>
                    <a:pt x="212856" y="1625648"/>
                    <a:pt x="236919" y="1584478"/>
                    <a:pt x="257974" y="1549606"/>
                  </a:cubicBezTo>
                  <a:cubicBezTo>
                    <a:pt x="270582" y="1529186"/>
                    <a:pt x="283685" y="1508971"/>
                    <a:pt x="298230" y="1489827"/>
                  </a:cubicBezTo>
                  <a:cubicBezTo>
                    <a:pt x="339103" y="1437994"/>
                    <a:pt x="387517" y="1392789"/>
                    <a:pt x="438115" y="1350630"/>
                  </a:cubicBezTo>
                  <a:cubicBezTo>
                    <a:pt x="472931" y="1319053"/>
                    <a:pt x="508531" y="1288422"/>
                    <a:pt x="544872" y="1258574"/>
                  </a:cubicBezTo>
                  <a:cubicBezTo>
                    <a:pt x="595676" y="1219173"/>
                    <a:pt x="645697" y="1178744"/>
                    <a:pt x="698108" y="1141609"/>
                  </a:cubicBezTo>
                  <a:cubicBezTo>
                    <a:pt x="722170" y="1123494"/>
                    <a:pt x="741824" y="1100315"/>
                    <a:pt x="766587" y="1083064"/>
                  </a:cubicBezTo>
                  <a:cubicBezTo>
                    <a:pt x="776600" y="1075407"/>
                    <a:pt x="787436" y="1068820"/>
                    <a:pt x="797201" y="1060915"/>
                  </a:cubicBezTo>
                  <a:cubicBezTo>
                    <a:pt x="799056" y="1059062"/>
                    <a:pt x="800457" y="1056304"/>
                    <a:pt x="800827" y="1053710"/>
                  </a:cubicBezTo>
                  <a:cubicBezTo>
                    <a:pt x="800745" y="1034031"/>
                    <a:pt x="773262" y="1038518"/>
                    <a:pt x="759665" y="1036748"/>
                  </a:cubicBezTo>
                  <a:cubicBezTo>
                    <a:pt x="696047" y="1034031"/>
                    <a:pt x="632718" y="1041194"/>
                    <a:pt x="569388" y="1045970"/>
                  </a:cubicBezTo>
                  <a:cubicBezTo>
                    <a:pt x="482037" y="1050828"/>
                    <a:pt x="394645" y="1056098"/>
                    <a:pt x="307171" y="1057415"/>
                  </a:cubicBezTo>
                  <a:cubicBezTo>
                    <a:pt x="226948" y="1057127"/>
                    <a:pt x="144418" y="1060421"/>
                    <a:pt x="66955" y="1036460"/>
                  </a:cubicBezTo>
                  <a:cubicBezTo>
                    <a:pt x="43511" y="1027320"/>
                    <a:pt x="1319" y="1002659"/>
                    <a:pt x="0" y="975034"/>
                  </a:cubicBezTo>
                  <a:cubicBezTo>
                    <a:pt x="3749" y="960212"/>
                    <a:pt x="21220" y="955848"/>
                    <a:pt x="33746" y="950496"/>
                  </a:cubicBezTo>
                  <a:cubicBezTo>
                    <a:pt x="88422" y="930693"/>
                    <a:pt x="144624" y="930734"/>
                    <a:pt x="202720" y="929129"/>
                  </a:cubicBezTo>
                  <a:cubicBezTo>
                    <a:pt x="268151" y="928058"/>
                    <a:pt x="333500" y="924518"/>
                    <a:pt x="398848" y="921224"/>
                  </a:cubicBezTo>
                  <a:cubicBezTo>
                    <a:pt x="507089" y="920236"/>
                    <a:pt x="615248" y="914184"/>
                    <a:pt x="723489" y="914596"/>
                  </a:cubicBezTo>
                  <a:cubicBezTo>
                    <a:pt x="743555" y="913566"/>
                    <a:pt x="792958" y="930034"/>
                    <a:pt x="805360" y="914884"/>
                  </a:cubicBezTo>
                  <a:cubicBezTo>
                    <a:pt x="818545" y="887382"/>
                    <a:pt x="773386" y="843741"/>
                    <a:pt x="757069" y="823280"/>
                  </a:cubicBezTo>
                  <a:cubicBezTo>
                    <a:pt x="729752" y="789685"/>
                    <a:pt x="702269" y="756213"/>
                    <a:pt x="672520" y="724677"/>
                  </a:cubicBezTo>
                  <a:cubicBezTo>
                    <a:pt x="655462" y="705944"/>
                    <a:pt x="640547" y="685442"/>
                    <a:pt x="625260" y="665351"/>
                  </a:cubicBezTo>
                  <a:cubicBezTo>
                    <a:pt x="597530" y="629862"/>
                    <a:pt x="568441" y="595485"/>
                    <a:pt x="542524" y="558596"/>
                  </a:cubicBezTo>
                  <a:cubicBezTo>
                    <a:pt x="506636" y="513103"/>
                    <a:pt x="477505" y="463245"/>
                    <a:pt x="449775" y="412524"/>
                  </a:cubicBezTo>
                  <a:cubicBezTo>
                    <a:pt x="431481" y="380370"/>
                    <a:pt x="410014" y="350027"/>
                    <a:pt x="393533" y="316844"/>
                  </a:cubicBezTo>
                  <a:cubicBezTo>
                    <a:pt x="370418" y="269951"/>
                    <a:pt x="353236" y="220299"/>
                    <a:pt x="342441" y="169125"/>
                  </a:cubicBezTo>
                  <a:cubicBezTo>
                    <a:pt x="339062" y="148046"/>
                    <a:pt x="332181" y="124414"/>
                    <a:pt x="343182" y="104529"/>
                  </a:cubicBezTo>
                  <a:cubicBezTo>
                    <a:pt x="384180" y="88143"/>
                    <a:pt x="439598" y="120708"/>
                    <a:pt x="472519" y="145534"/>
                  </a:cubicBezTo>
                  <a:cubicBezTo>
                    <a:pt x="524971" y="187487"/>
                    <a:pt x="567369" y="240596"/>
                    <a:pt x="607254" y="294241"/>
                  </a:cubicBezTo>
                  <a:cubicBezTo>
                    <a:pt x="628227" y="329977"/>
                    <a:pt x="651630" y="364025"/>
                    <a:pt x="676352" y="397291"/>
                  </a:cubicBezTo>
                  <a:cubicBezTo>
                    <a:pt x="718462" y="463287"/>
                    <a:pt x="761561" y="529283"/>
                    <a:pt x="797119" y="599190"/>
                  </a:cubicBezTo>
                  <a:cubicBezTo>
                    <a:pt x="816073" y="639043"/>
                    <a:pt x="838940" y="676755"/>
                    <a:pt x="861932" y="714343"/>
                  </a:cubicBezTo>
                  <a:cubicBezTo>
                    <a:pt x="876065" y="735258"/>
                    <a:pt x="885541" y="760083"/>
                    <a:pt x="903836" y="777828"/>
                  </a:cubicBezTo>
                  <a:cubicBezTo>
                    <a:pt x="910346" y="782851"/>
                    <a:pt x="920441" y="778487"/>
                    <a:pt x="920853" y="770129"/>
                  </a:cubicBezTo>
                  <a:cubicBezTo>
                    <a:pt x="926827" y="767412"/>
                    <a:pt x="924684" y="760289"/>
                    <a:pt x="925550" y="755019"/>
                  </a:cubicBezTo>
                  <a:cubicBezTo>
                    <a:pt x="926539" y="742298"/>
                    <a:pt x="928146" y="729617"/>
                    <a:pt x="929753" y="716937"/>
                  </a:cubicBezTo>
                  <a:cubicBezTo>
                    <a:pt x="934532" y="676837"/>
                    <a:pt x="941784" y="637108"/>
                    <a:pt x="947882" y="597255"/>
                  </a:cubicBezTo>
                  <a:cubicBezTo>
                    <a:pt x="953692" y="555302"/>
                    <a:pt x="963374" y="513967"/>
                    <a:pt x="968442" y="471932"/>
                  </a:cubicBezTo>
                  <a:cubicBezTo>
                    <a:pt x="980845" y="393132"/>
                    <a:pt x="998727" y="315197"/>
                    <a:pt x="1015620" y="237262"/>
                  </a:cubicBezTo>
                  <a:cubicBezTo>
                    <a:pt x="1032926" y="172954"/>
                    <a:pt x="1054846" y="72539"/>
                    <a:pt x="1105237" y="27952"/>
                  </a:cubicBezTo>
                  <a:cubicBezTo>
                    <a:pt x="1130907" y="3744"/>
                    <a:pt x="1184265" y="-16924"/>
                    <a:pt x="1207133" y="20582"/>
                  </a:cubicBezTo>
                  <a:cubicBezTo>
                    <a:pt x="1214096" y="42773"/>
                    <a:pt x="1211707" y="67681"/>
                    <a:pt x="1212531" y="90819"/>
                  </a:cubicBezTo>
                  <a:cubicBezTo>
                    <a:pt x="1213149" y="142241"/>
                    <a:pt x="1205073" y="193168"/>
                    <a:pt x="1200129" y="244261"/>
                  </a:cubicBezTo>
                  <a:cubicBezTo>
                    <a:pt x="1195843" y="286790"/>
                    <a:pt x="1190405" y="329154"/>
                    <a:pt x="1182576" y="371147"/>
                  </a:cubicBezTo>
                  <a:cubicBezTo>
                    <a:pt x="1167949" y="464851"/>
                    <a:pt x="1152003" y="558472"/>
                    <a:pt x="1140961" y="652670"/>
                  </a:cubicBezTo>
                  <a:cubicBezTo>
                    <a:pt x="1137335" y="681695"/>
                    <a:pt x="1134739" y="710803"/>
                    <a:pt x="1133132" y="740033"/>
                  </a:cubicBezTo>
                  <a:cubicBezTo>
                    <a:pt x="1133050" y="745550"/>
                    <a:pt x="1131443" y="751808"/>
                    <a:pt x="1132473" y="757407"/>
                  </a:cubicBezTo>
                  <a:cubicBezTo>
                    <a:pt x="1134327" y="764118"/>
                    <a:pt x="1142568" y="767659"/>
                    <a:pt x="1148707" y="764159"/>
                  </a:cubicBezTo>
                  <a:cubicBezTo>
                    <a:pt x="1158760" y="757737"/>
                    <a:pt x="1166383" y="747938"/>
                    <a:pt x="1175695" y="740445"/>
                  </a:cubicBezTo>
                  <a:cubicBezTo>
                    <a:pt x="1203466" y="718543"/>
                    <a:pt x="1228682" y="693840"/>
                    <a:pt x="1251880" y="667203"/>
                  </a:cubicBezTo>
                  <a:cubicBezTo>
                    <a:pt x="1274336" y="642954"/>
                    <a:pt x="1299140" y="621092"/>
                    <a:pt x="1320813" y="596143"/>
                  </a:cubicBezTo>
                  <a:cubicBezTo>
                    <a:pt x="1348296" y="563001"/>
                    <a:pt x="1381093" y="535294"/>
                    <a:pt x="1412120" y="505692"/>
                  </a:cubicBezTo>
                  <a:cubicBezTo>
                    <a:pt x="1428148" y="489841"/>
                    <a:pt x="1444588" y="474320"/>
                    <a:pt x="1461564" y="459499"/>
                  </a:cubicBezTo>
                  <a:cubicBezTo>
                    <a:pt x="1504497" y="421211"/>
                    <a:pt x="1549574" y="382634"/>
                    <a:pt x="1594279" y="346034"/>
                  </a:cubicBezTo>
                  <a:cubicBezTo>
                    <a:pt x="1634453" y="313674"/>
                    <a:pt x="1675038" y="280614"/>
                    <a:pt x="1722504" y="259329"/>
                  </a:cubicBezTo>
                  <a:cubicBezTo>
                    <a:pt x="1762512" y="240267"/>
                    <a:pt x="1824441" y="230222"/>
                    <a:pt x="1834536" y="287654"/>
                  </a:cubicBezTo>
                  <a:cubicBezTo>
                    <a:pt x="1833011" y="324790"/>
                    <a:pt x="1810061" y="356038"/>
                    <a:pt x="1788471" y="385228"/>
                  </a:cubicBezTo>
                  <a:cubicBezTo>
                    <a:pt x="1760205" y="422734"/>
                    <a:pt x="1723658" y="451759"/>
                    <a:pt x="1687728" y="481443"/>
                  </a:cubicBezTo>
                  <a:cubicBezTo>
                    <a:pt x="1658845" y="508409"/>
                    <a:pt x="1629179" y="534511"/>
                    <a:pt x="1600089" y="561231"/>
                  </a:cubicBezTo>
                  <a:cubicBezTo>
                    <a:pt x="1571865" y="589391"/>
                    <a:pt x="1540921" y="614629"/>
                    <a:pt x="1511667" y="641678"/>
                  </a:cubicBezTo>
                  <a:cubicBezTo>
                    <a:pt x="1482618" y="670538"/>
                    <a:pt x="1451222" y="696105"/>
                    <a:pt x="1421308" y="724265"/>
                  </a:cubicBezTo>
                  <a:cubicBezTo>
                    <a:pt x="1406145" y="739169"/>
                    <a:pt x="1390735" y="753949"/>
                    <a:pt x="1374831" y="768112"/>
                  </a:cubicBezTo>
                  <a:cubicBezTo>
                    <a:pt x="1360409" y="781080"/>
                    <a:pt x="1346029" y="794131"/>
                    <a:pt x="1332762" y="808335"/>
                  </a:cubicBezTo>
                  <a:cubicBezTo>
                    <a:pt x="1327035" y="815005"/>
                    <a:pt x="1317476" y="822456"/>
                    <a:pt x="1321761" y="832296"/>
                  </a:cubicBezTo>
                  <a:cubicBezTo>
                    <a:pt x="1330455" y="848929"/>
                    <a:pt x="1372770" y="839954"/>
                    <a:pt x="1389581" y="840777"/>
                  </a:cubicBezTo>
                  <a:cubicBezTo>
                    <a:pt x="1463459" y="838472"/>
                    <a:pt x="1537378" y="841477"/>
                    <a:pt x="1611173" y="845182"/>
                  </a:cubicBezTo>
                  <a:cubicBezTo>
                    <a:pt x="1685091" y="851152"/>
                    <a:pt x="1759216" y="858810"/>
                    <a:pt x="1833135" y="865315"/>
                  </a:cubicBezTo>
                  <a:cubicBezTo>
                    <a:pt x="1853943" y="867332"/>
                    <a:pt x="1874709" y="869843"/>
                    <a:pt x="1895434" y="872314"/>
                  </a:cubicBezTo>
                  <a:cubicBezTo>
                    <a:pt x="1927408" y="877089"/>
                    <a:pt x="1960989" y="878777"/>
                    <a:pt x="1990367" y="8928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>
            <a:off x="1171931" y="-1020805"/>
            <a:ext cx="2361835" cy="2386587"/>
            <a:chOff x="1171931" y="-1020805"/>
            <a:chExt cx="2361835" cy="2386587"/>
          </a:xfrm>
        </p:grpSpPr>
        <p:sp>
          <p:nvSpPr>
            <p:cNvPr id="1208" name="Google Shape;1208;p33"/>
            <p:cNvSpPr/>
            <p:nvPr/>
          </p:nvSpPr>
          <p:spPr>
            <a:xfrm rot="7550259">
              <a:off x="1476475" y="-650205"/>
              <a:ext cx="1754112" cy="1644487"/>
            </a:xfrm>
            <a:custGeom>
              <a:rect b="b" l="l" r="r" t="t"/>
              <a:pathLst>
                <a:path extrusionOk="0" h="3291731" w="3511165">
                  <a:moveTo>
                    <a:pt x="3471776" y="1538957"/>
                  </a:moveTo>
                  <a:cubicBezTo>
                    <a:pt x="3433786" y="1461064"/>
                    <a:pt x="3366652" y="1399607"/>
                    <a:pt x="3292005" y="1357184"/>
                  </a:cubicBezTo>
                  <a:cubicBezTo>
                    <a:pt x="3228102" y="1322347"/>
                    <a:pt x="3154437" y="1307246"/>
                    <a:pt x="3082107" y="1305490"/>
                  </a:cubicBezTo>
                  <a:cubicBezTo>
                    <a:pt x="2957882" y="1303523"/>
                    <a:pt x="2835483" y="1335340"/>
                    <a:pt x="2725022" y="1391460"/>
                  </a:cubicBezTo>
                  <a:cubicBezTo>
                    <a:pt x="2594828" y="1458957"/>
                    <a:pt x="2474115" y="1549984"/>
                    <a:pt x="2386968" y="1668965"/>
                  </a:cubicBezTo>
                  <a:cubicBezTo>
                    <a:pt x="2357193" y="1709562"/>
                    <a:pt x="2326365" y="1749597"/>
                    <a:pt x="2300874" y="1793074"/>
                  </a:cubicBezTo>
                  <a:cubicBezTo>
                    <a:pt x="2264639" y="1857060"/>
                    <a:pt x="2235707" y="1925330"/>
                    <a:pt x="2213797" y="1995496"/>
                  </a:cubicBezTo>
                  <a:cubicBezTo>
                    <a:pt x="2199682" y="2042555"/>
                    <a:pt x="2190764" y="2090948"/>
                    <a:pt x="2184795" y="2139693"/>
                  </a:cubicBezTo>
                  <a:cubicBezTo>
                    <a:pt x="2181705" y="2163011"/>
                    <a:pt x="2178615" y="2186330"/>
                    <a:pt x="2174683" y="2209508"/>
                  </a:cubicBezTo>
                  <a:cubicBezTo>
                    <a:pt x="2174191" y="2213722"/>
                    <a:pt x="2171242" y="2216742"/>
                    <a:pt x="2168644" y="2219903"/>
                  </a:cubicBezTo>
                  <a:cubicBezTo>
                    <a:pt x="2163868" y="2225592"/>
                    <a:pt x="2164500" y="2234091"/>
                    <a:pt x="2168854" y="2239780"/>
                  </a:cubicBezTo>
                  <a:cubicBezTo>
                    <a:pt x="2167028" y="2245259"/>
                    <a:pt x="2165132" y="2250737"/>
                    <a:pt x="2163377" y="2256216"/>
                  </a:cubicBezTo>
                  <a:cubicBezTo>
                    <a:pt x="2157970" y="2274337"/>
                    <a:pt x="2151930" y="2292388"/>
                    <a:pt x="2146523" y="2310579"/>
                  </a:cubicBezTo>
                  <a:cubicBezTo>
                    <a:pt x="2144978" y="2316268"/>
                    <a:pt x="2146804" y="2322168"/>
                    <a:pt x="2150737" y="2326101"/>
                  </a:cubicBezTo>
                  <a:cubicBezTo>
                    <a:pt x="2139360" y="2322589"/>
                    <a:pt x="2128055" y="2318867"/>
                    <a:pt x="2116889" y="2314863"/>
                  </a:cubicBezTo>
                  <a:cubicBezTo>
                    <a:pt x="2059517" y="2295127"/>
                    <a:pt x="2006358" y="2265908"/>
                    <a:pt x="1952496" y="2238516"/>
                  </a:cubicBezTo>
                  <a:cubicBezTo>
                    <a:pt x="1900040" y="2210562"/>
                    <a:pt x="1853131" y="2172915"/>
                    <a:pt x="1802499" y="2142151"/>
                  </a:cubicBezTo>
                  <a:cubicBezTo>
                    <a:pt x="1742950" y="2102116"/>
                    <a:pt x="1689510" y="2053653"/>
                    <a:pt x="1630944" y="2012353"/>
                  </a:cubicBezTo>
                  <a:cubicBezTo>
                    <a:pt x="1604049" y="1994021"/>
                    <a:pt x="1575959" y="1977516"/>
                    <a:pt x="1548994" y="1959324"/>
                  </a:cubicBezTo>
                  <a:cubicBezTo>
                    <a:pt x="1546957" y="1957920"/>
                    <a:pt x="1544921" y="1956585"/>
                    <a:pt x="1542814" y="1955321"/>
                  </a:cubicBezTo>
                  <a:cubicBezTo>
                    <a:pt x="1575046" y="1951950"/>
                    <a:pt x="1607138" y="1947665"/>
                    <a:pt x="1638879" y="1941835"/>
                  </a:cubicBezTo>
                  <a:cubicBezTo>
                    <a:pt x="1689791" y="1929404"/>
                    <a:pt x="1740633" y="1915146"/>
                    <a:pt x="1788595" y="1893723"/>
                  </a:cubicBezTo>
                  <a:cubicBezTo>
                    <a:pt x="1837822" y="1872160"/>
                    <a:pt x="1882905" y="1842661"/>
                    <a:pt x="1928059" y="1813653"/>
                  </a:cubicBezTo>
                  <a:cubicBezTo>
                    <a:pt x="1994068" y="1772073"/>
                    <a:pt x="2059236" y="1728456"/>
                    <a:pt x="2116046" y="1674725"/>
                  </a:cubicBezTo>
                  <a:cubicBezTo>
                    <a:pt x="2190694" y="1599993"/>
                    <a:pt x="2255580" y="1513110"/>
                    <a:pt x="2299821" y="1416815"/>
                  </a:cubicBezTo>
                  <a:cubicBezTo>
                    <a:pt x="2325101" y="1357676"/>
                    <a:pt x="2339356" y="1294603"/>
                    <a:pt x="2350662" y="1231460"/>
                  </a:cubicBezTo>
                  <a:cubicBezTo>
                    <a:pt x="2363021" y="1168247"/>
                    <a:pt x="2368710" y="1103489"/>
                    <a:pt x="2365269" y="1039081"/>
                  </a:cubicBezTo>
                  <a:cubicBezTo>
                    <a:pt x="2358457" y="961189"/>
                    <a:pt x="2341814" y="883858"/>
                    <a:pt x="2317938" y="809407"/>
                  </a:cubicBezTo>
                  <a:cubicBezTo>
                    <a:pt x="2300172" y="760101"/>
                    <a:pt x="2273557" y="714587"/>
                    <a:pt x="2249681" y="668160"/>
                  </a:cubicBezTo>
                  <a:cubicBezTo>
                    <a:pt x="2224822" y="622015"/>
                    <a:pt x="2200595" y="574886"/>
                    <a:pt x="2167239" y="534219"/>
                  </a:cubicBezTo>
                  <a:cubicBezTo>
                    <a:pt x="2098139" y="456256"/>
                    <a:pt x="2005023" y="396906"/>
                    <a:pt x="1902076" y="376678"/>
                  </a:cubicBezTo>
                  <a:cubicBezTo>
                    <a:pt x="1762472" y="349566"/>
                    <a:pt x="1720619" y="356168"/>
                    <a:pt x="1588178" y="399575"/>
                  </a:cubicBezTo>
                  <a:cubicBezTo>
                    <a:pt x="1521396" y="410391"/>
                    <a:pt x="1462759" y="444667"/>
                    <a:pt x="1403210" y="474869"/>
                  </a:cubicBezTo>
                  <a:cubicBezTo>
                    <a:pt x="1344925" y="503877"/>
                    <a:pt x="1289729" y="540821"/>
                    <a:pt x="1243523" y="586896"/>
                  </a:cubicBezTo>
                  <a:cubicBezTo>
                    <a:pt x="1215855" y="616607"/>
                    <a:pt x="1192049" y="649618"/>
                    <a:pt x="1167401" y="681786"/>
                  </a:cubicBezTo>
                  <a:cubicBezTo>
                    <a:pt x="1120913" y="736852"/>
                    <a:pt x="1095351" y="803156"/>
                    <a:pt x="1068526" y="869249"/>
                  </a:cubicBezTo>
                  <a:cubicBezTo>
                    <a:pt x="1053569" y="905561"/>
                    <a:pt x="1034959" y="940469"/>
                    <a:pt x="1024286" y="978397"/>
                  </a:cubicBezTo>
                  <a:cubicBezTo>
                    <a:pt x="1013893" y="1016184"/>
                    <a:pt x="1008626" y="1055166"/>
                    <a:pt x="1003780" y="1094006"/>
                  </a:cubicBezTo>
                  <a:cubicBezTo>
                    <a:pt x="996547" y="1155534"/>
                    <a:pt x="987137" y="1217061"/>
                    <a:pt x="987910" y="1279221"/>
                  </a:cubicBezTo>
                  <a:cubicBezTo>
                    <a:pt x="989806" y="1337588"/>
                    <a:pt x="1002938" y="1395252"/>
                    <a:pt x="1016701" y="1451934"/>
                  </a:cubicBezTo>
                  <a:cubicBezTo>
                    <a:pt x="1014876" y="1449826"/>
                    <a:pt x="1012980" y="1447649"/>
                    <a:pt x="1011224" y="1445542"/>
                  </a:cubicBezTo>
                  <a:cubicBezTo>
                    <a:pt x="920215" y="1319958"/>
                    <a:pt x="862210" y="1173655"/>
                    <a:pt x="822043" y="1024332"/>
                  </a:cubicBezTo>
                  <a:cubicBezTo>
                    <a:pt x="788687" y="910618"/>
                    <a:pt x="777100" y="792199"/>
                    <a:pt x="751187" y="676870"/>
                  </a:cubicBezTo>
                  <a:cubicBezTo>
                    <a:pt x="737353" y="614921"/>
                    <a:pt x="717199" y="554658"/>
                    <a:pt x="694447" y="495448"/>
                  </a:cubicBezTo>
                  <a:cubicBezTo>
                    <a:pt x="655614" y="391357"/>
                    <a:pt x="594238" y="297661"/>
                    <a:pt x="526684" y="210146"/>
                  </a:cubicBezTo>
                  <a:cubicBezTo>
                    <a:pt x="450772" y="111534"/>
                    <a:pt x="371771" y="46564"/>
                    <a:pt x="246844" y="22965"/>
                  </a:cubicBezTo>
                  <a:cubicBezTo>
                    <a:pt x="188769" y="12289"/>
                    <a:pt x="125639" y="-13277"/>
                    <a:pt x="67634" y="8566"/>
                  </a:cubicBezTo>
                  <a:cubicBezTo>
                    <a:pt x="65317" y="9690"/>
                    <a:pt x="63561" y="11165"/>
                    <a:pt x="62227" y="13132"/>
                  </a:cubicBezTo>
                  <a:cubicBezTo>
                    <a:pt x="61384" y="13272"/>
                    <a:pt x="60542" y="13553"/>
                    <a:pt x="59769" y="14115"/>
                  </a:cubicBezTo>
                  <a:cubicBezTo>
                    <a:pt x="57101" y="15590"/>
                    <a:pt x="55205" y="18048"/>
                    <a:pt x="53871" y="20717"/>
                  </a:cubicBezTo>
                  <a:cubicBezTo>
                    <a:pt x="42354" y="52605"/>
                    <a:pt x="37649" y="86670"/>
                    <a:pt x="28239" y="119260"/>
                  </a:cubicBezTo>
                  <a:cubicBezTo>
                    <a:pt x="18478" y="156696"/>
                    <a:pt x="10824" y="194624"/>
                    <a:pt x="2678" y="232481"/>
                  </a:cubicBezTo>
                  <a:cubicBezTo>
                    <a:pt x="220" y="242525"/>
                    <a:pt x="-2589" y="254606"/>
                    <a:pt x="4504" y="263386"/>
                  </a:cubicBezTo>
                  <a:cubicBezTo>
                    <a:pt x="19321" y="278135"/>
                    <a:pt x="41862" y="269075"/>
                    <a:pt x="60261" y="269426"/>
                  </a:cubicBezTo>
                  <a:cubicBezTo>
                    <a:pt x="92353" y="268162"/>
                    <a:pt x="124656" y="268443"/>
                    <a:pt x="156467" y="273078"/>
                  </a:cubicBezTo>
                  <a:cubicBezTo>
                    <a:pt x="238909" y="280734"/>
                    <a:pt x="297826" y="347810"/>
                    <a:pt x="345227" y="409689"/>
                  </a:cubicBezTo>
                  <a:cubicBezTo>
                    <a:pt x="370507" y="445580"/>
                    <a:pt x="397473" y="481050"/>
                    <a:pt x="413624" y="522208"/>
                  </a:cubicBezTo>
                  <a:cubicBezTo>
                    <a:pt x="448947" y="614851"/>
                    <a:pt x="456671" y="714306"/>
                    <a:pt x="464747" y="812638"/>
                  </a:cubicBezTo>
                  <a:cubicBezTo>
                    <a:pt x="480126" y="1010425"/>
                    <a:pt x="495224" y="1211934"/>
                    <a:pt x="562989" y="1399888"/>
                  </a:cubicBezTo>
                  <a:cubicBezTo>
                    <a:pt x="584618" y="1461275"/>
                    <a:pt x="613620" y="1519853"/>
                    <a:pt x="648802" y="1574637"/>
                  </a:cubicBezTo>
                  <a:cubicBezTo>
                    <a:pt x="682649" y="1629562"/>
                    <a:pt x="719587" y="1683715"/>
                    <a:pt x="767198" y="1727754"/>
                  </a:cubicBezTo>
                  <a:cubicBezTo>
                    <a:pt x="851185" y="1800098"/>
                    <a:pt x="951394" y="1852284"/>
                    <a:pt x="1053358" y="1894566"/>
                  </a:cubicBezTo>
                  <a:cubicBezTo>
                    <a:pt x="1101601" y="1915567"/>
                    <a:pt x="1150687" y="1936146"/>
                    <a:pt x="1202231" y="1946893"/>
                  </a:cubicBezTo>
                  <a:cubicBezTo>
                    <a:pt x="1201529" y="1949562"/>
                    <a:pt x="1201740" y="1952511"/>
                    <a:pt x="1203144" y="1954899"/>
                  </a:cubicBezTo>
                  <a:cubicBezTo>
                    <a:pt x="1225616" y="1999289"/>
                    <a:pt x="1251949" y="2041572"/>
                    <a:pt x="1279898" y="2082660"/>
                  </a:cubicBezTo>
                  <a:cubicBezTo>
                    <a:pt x="1364236" y="2204240"/>
                    <a:pt x="1469290" y="2313318"/>
                    <a:pt x="1590074" y="2399077"/>
                  </a:cubicBezTo>
                  <a:cubicBezTo>
                    <a:pt x="1689510" y="2473177"/>
                    <a:pt x="1796671" y="2536250"/>
                    <a:pt x="1912539" y="2580991"/>
                  </a:cubicBezTo>
                  <a:cubicBezTo>
                    <a:pt x="1969842" y="2603115"/>
                    <a:pt x="2027214" y="2625732"/>
                    <a:pt x="2086061" y="2643502"/>
                  </a:cubicBezTo>
                  <a:cubicBezTo>
                    <a:pt x="2083744" y="2652492"/>
                    <a:pt x="2081216" y="2661412"/>
                    <a:pt x="2078688" y="2670332"/>
                  </a:cubicBezTo>
                  <a:cubicBezTo>
                    <a:pt x="2052986" y="2777303"/>
                    <a:pt x="1978830" y="2874791"/>
                    <a:pt x="1874830" y="2916372"/>
                  </a:cubicBezTo>
                  <a:cubicBezTo>
                    <a:pt x="1834170" y="2927469"/>
                    <a:pt x="1790421" y="2927680"/>
                    <a:pt x="1748849" y="2921218"/>
                  </a:cubicBezTo>
                  <a:cubicBezTo>
                    <a:pt x="1671533" y="2904712"/>
                    <a:pt x="1590987" y="2875634"/>
                    <a:pt x="1529823" y="2822606"/>
                  </a:cubicBezTo>
                  <a:cubicBezTo>
                    <a:pt x="1435934" y="2744643"/>
                    <a:pt x="1351877" y="2655301"/>
                    <a:pt x="1262342" y="2572422"/>
                  </a:cubicBezTo>
                  <a:cubicBezTo>
                    <a:pt x="1181024" y="2496426"/>
                    <a:pt x="1084958" y="2435320"/>
                    <a:pt x="977798" y="2403432"/>
                  </a:cubicBezTo>
                  <a:cubicBezTo>
                    <a:pt x="896690" y="2377655"/>
                    <a:pt x="808209" y="2363608"/>
                    <a:pt x="723519" y="2377725"/>
                  </a:cubicBezTo>
                  <a:cubicBezTo>
                    <a:pt x="647187" y="2392826"/>
                    <a:pt x="579632" y="2434055"/>
                    <a:pt x="516080" y="2477110"/>
                  </a:cubicBezTo>
                  <a:cubicBezTo>
                    <a:pt x="461165" y="2511948"/>
                    <a:pt x="403723" y="2543976"/>
                    <a:pt x="355550" y="2588225"/>
                  </a:cubicBezTo>
                  <a:cubicBezTo>
                    <a:pt x="331182" y="2610631"/>
                    <a:pt x="307587" y="2634441"/>
                    <a:pt x="290172" y="2662817"/>
                  </a:cubicBezTo>
                  <a:cubicBezTo>
                    <a:pt x="278444" y="2677496"/>
                    <a:pt x="276970" y="2697163"/>
                    <a:pt x="286380" y="2713317"/>
                  </a:cubicBezTo>
                  <a:cubicBezTo>
                    <a:pt x="323247" y="2773369"/>
                    <a:pt x="376055" y="2822325"/>
                    <a:pt x="421840" y="2875494"/>
                  </a:cubicBezTo>
                  <a:cubicBezTo>
                    <a:pt x="443539" y="2900077"/>
                    <a:pt x="464115" y="2925573"/>
                    <a:pt x="483356" y="2952052"/>
                  </a:cubicBezTo>
                  <a:cubicBezTo>
                    <a:pt x="488201" y="2958514"/>
                    <a:pt x="492836" y="2965257"/>
                    <a:pt x="497822" y="2971648"/>
                  </a:cubicBezTo>
                  <a:cubicBezTo>
                    <a:pt x="506530" y="2984853"/>
                    <a:pt x="526403" y="2983659"/>
                    <a:pt x="534127" y="2970173"/>
                  </a:cubicBezTo>
                  <a:cubicBezTo>
                    <a:pt x="542835" y="2954721"/>
                    <a:pt x="543327" y="2935898"/>
                    <a:pt x="547680" y="2918830"/>
                  </a:cubicBezTo>
                  <a:cubicBezTo>
                    <a:pt x="557090" y="2877742"/>
                    <a:pt x="570222" y="2832088"/>
                    <a:pt x="589182" y="2792755"/>
                  </a:cubicBezTo>
                  <a:cubicBezTo>
                    <a:pt x="612216" y="2749138"/>
                    <a:pt x="646836" y="2710859"/>
                    <a:pt x="689391" y="2685573"/>
                  </a:cubicBezTo>
                  <a:cubicBezTo>
                    <a:pt x="725767" y="2669489"/>
                    <a:pt x="767058" y="2668857"/>
                    <a:pt x="806172" y="2670543"/>
                  </a:cubicBezTo>
                  <a:cubicBezTo>
                    <a:pt x="860244" y="2671667"/>
                    <a:pt x="903221" y="2708471"/>
                    <a:pt x="937981" y="2746399"/>
                  </a:cubicBezTo>
                  <a:cubicBezTo>
                    <a:pt x="968598" y="2779831"/>
                    <a:pt x="996618" y="2812632"/>
                    <a:pt x="1026041" y="2849085"/>
                  </a:cubicBezTo>
                  <a:cubicBezTo>
                    <a:pt x="1083835" y="2923887"/>
                    <a:pt x="1133202" y="3005643"/>
                    <a:pt x="1204197" y="3069348"/>
                  </a:cubicBezTo>
                  <a:cubicBezTo>
                    <a:pt x="1267398" y="3132280"/>
                    <a:pt x="1339026" y="3186362"/>
                    <a:pt x="1419010" y="3226116"/>
                  </a:cubicBezTo>
                  <a:cubicBezTo>
                    <a:pt x="1494571" y="3269242"/>
                    <a:pt x="1579962" y="3290664"/>
                    <a:pt x="1666758" y="3291717"/>
                  </a:cubicBezTo>
                  <a:cubicBezTo>
                    <a:pt x="1795056" y="3292701"/>
                    <a:pt x="1928621" y="3241287"/>
                    <a:pt x="2037326" y="3175546"/>
                  </a:cubicBezTo>
                  <a:cubicBezTo>
                    <a:pt x="2090977" y="3139233"/>
                    <a:pt x="2133743" y="3089857"/>
                    <a:pt x="2178124" y="3043290"/>
                  </a:cubicBezTo>
                  <a:cubicBezTo>
                    <a:pt x="2236620" y="2983729"/>
                    <a:pt x="2289779" y="2917496"/>
                    <a:pt x="2318781" y="2838268"/>
                  </a:cubicBezTo>
                  <a:cubicBezTo>
                    <a:pt x="2335213" y="2797110"/>
                    <a:pt x="2348696" y="2754616"/>
                    <a:pt x="2357193" y="2711069"/>
                  </a:cubicBezTo>
                  <a:cubicBezTo>
                    <a:pt x="2358176" y="2704818"/>
                    <a:pt x="2360564" y="2696741"/>
                    <a:pt x="2361617" y="2689156"/>
                  </a:cubicBezTo>
                  <a:cubicBezTo>
                    <a:pt x="2382122" y="2690771"/>
                    <a:pt x="2402698" y="2692246"/>
                    <a:pt x="2423203" y="2693440"/>
                  </a:cubicBezTo>
                  <a:cubicBezTo>
                    <a:pt x="2599744" y="2704467"/>
                    <a:pt x="2763786" y="2655512"/>
                    <a:pt x="2917855" y="2572141"/>
                  </a:cubicBezTo>
                  <a:cubicBezTo>
                    <a:pt x="2985269" y="2542642"/>
                    <a:pt x="3048541" y="2505486"/>
                    <a:pt x="3104368" y="2457304"/>
                  </a:cubicBezTo>
                  <a:cubicBezTo>
                    <a:pt x="3180631" y="2394512"/>
                    <a:pt x="3260264" y="2333968"/>
                    <a:pt x="3320094" y="2254390"/>
                  </a:cubicBezTo>
                  <a:cubicBezTo>
                    <a:pt x="3408013" y="2139763"/>
                    <a:pt x="3468827" y="2003152"/>
                    <a:pt x="3495722" y="1861274"/>
                  </a:cubicBezTo>
                  <a:cubicBezTo>
                    <a:pt x="3518545" y="1754373"/>
                    <a:pt x="3520300" y="1639325"/>
                    <a:pt x="3471776" y="1538957"/>
                  </a:cubicBezTo>
                  <a:close/>
                  <a:moveTo>
                    <a:pt x="2021947" y="1219731"/>
                  </a:moveTo>
                  <a:cubicBezTo>
                    <a:pt x="2014714" y="1282101"/>
                    <a:pt x="2002566" y="1344963"/>
                    <a:pt x="1977917" y="1402978"/>
                  </a:cubicBezTo>
                  <a:cubicBezTo>
                    <a:pt x="1948213" y="1467737"/>
                    <a:pt x="1889717" y="1513461"/>
                    <a:pt x="1830027" y="1549492"/>
                  </a:cubicBezTo>
                  <a:cubicBezTo>
                    <a:pt x="1756363" y="1595217"/>
                    <a:pt x="1673219" y="1624224"/>
                    <a:pt x="1587195" y="1634830"/>
                  </a:cubicBezTo>
                  <a:cubicBezTo>
                    <a:pt x="1521185" y="1644734"/>
                    <a:pt x="1453771" y="1652600"/>
                    <a:pt x="1386989" y="1643610"/>
                  </a:cubicBezTo>
                  <a:cubicBezTo>
                    <a:pt x="1343099" y="1589949"/>
                    <a:pt x="1305951" y="1529615"/>
                    <a:pt x="1278845" y="1465770"/>
                  </a:cubicBezTo>
                  <a:cubicBezTo>
                    <a:pt x="1266837" y="1433391"/>
                    <a:pt x="1257918" y="1399888"/>
                    <a:pt x="1249421" y="1366385"/>
                  </a:cubicBezTo>
                  <a:cubicBezTo>
                    <a:pt x="1220349" y="1250073"/>
                    <a:pt x="1232217" y="1125683"/>
                    <a:pt x="1267047" y="1011900"/>
                  </a:cubicBezTo>
                  <a:cubicBezTo>
                    <a:pt x="1283831" y="961821"/>
                    <a:pt x="1317748" y="920943"/>
                    <a:pt x="1350964" y="880908"/>
                  </a:cubicBezTo>
                  <a:cubicBezTo>
                    <a:pt x="1406440" y="810460"/>
                    <a:pt x="1485652" y="759258"/>
                    <a:pt x="1570061" y="729548"/>
                  </a:cubicBezTo>
                  <a:cubicBezTo>
                    <a:pt x="1647517" y="702506"/>
                    <a:pt x="1735366" y="711286"/>
                    <a:pt x="1805660" y="753920"/>
                  </a:cubicBezTo>
                  <a:cubicBezTo>
                    <a:pt x="1848847" y="777309"/>
                    <a:pt x="1892947" y="802172"/>
                    <a:pt x="1923494" y="841716"/>
                  </a:cubicBezTo>
                  <a:cubicBezTo>
                    <a:pt x="1983044" y="908792"/>
                    <a:pt x="2005655" y="998906"/>
                    <a:pt x="2015557" y="1086140"/>
                  </a:cubicBezTo>
                  <a:cubicBezTo>
                    <a:pt x="2019489" y="1129336"/>
                    <a:pt x="2025458" y="1175130"/>
                    <a:pt x="2021947" y="1219731"/>
                  </a:cubicBezTo>
                  <a:close/>
                  <a:moveTo>
                    <a:pt x="3150716" y="1576323"/>
                  </a:moveTo>
                  <a:cubicBezTo>
                    <a:pt x="3251696" y="1606946"/>
                    <a:pt x="3235896" y="1732459"/>
                    <a:pt x="3208580" y="1811546"/>
                  </a:cubicBezTo>
                  <a:cubicBezTo>
                    <a:pt x="3184282" y="1882275"/>
                    <a:pt x="3138988" y="1938745"/>
                    <a:pt x="3095309" y="1999500"/>
                  </a:cubicBezTo>
                  <a:cubicBezTo>
                    <a:pt x="3035128" y="2090738"/>
                    <a:pt x="2950439" y="2157814"/>
                    <a:pt x="2865258" y="2224258"/>
                  </a:cubicBezTo>
                  <a:cubicBezTo>
                    <a:pt x="2766033" y="2309315"/>
                    <a:pt x="2585489" y="2365504"/>
                    <a:pt x="2455786" y="2370210"/>
                  </a:cubicBezTo>
                  <a:cubicBezTo>
                    <a:pt x="2452486" y="2370140"/>
                    <a:pt x="2449256" y="2370140"/>
                    <a:pt x="2446025" y="2370070"/>
                  </a:cubicBezTo>
                  <a:cubicBezTo>
                    <a:pt x="2485772" y="2273143"/>
                    <a:pt x="2510912" y="2170667"/>
                    <a:pt x="2557048" y="2076480"/>
                  </a:cubicBezTo>
                  <a:cubicBezTo>
                    <a:pt x="2577905" y="2036585"/>
                    <a:pt x="2602483" y="1998797"/>
                    <a:pt x="2625727" y="1960167"/>
                  </a:cubicBezTo>
                  <a:cubicBezTo>
                    <a:pt x="2664349" y="1897937"/>
                    <a:pt x="2700163" y="1834022"/>
                    <a:pt x="2739277" y="1772143"/>
                  </a:cubicBezTo>
                  <a:cubicBezTo>
                    <a:pt x="2781341" y="1710827"/>
                    <a:pt x="2831832" y="1655339"/>
                    <a:pt x="2889274" y="1608140"/>
                  </a:cubicBezTo>
                  <a:cubicBezTo>
                    <a:pt x="2963992" y="1540572"/>
                    <a:pt x="3060900" y="1544295"/>
                    <a:pt x="3150716" y="157632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9" name="Google Shape;1209;p33"/>
            <p:cNvGrpSpPr/>
            <p:nvPr/>
          </p:nvGrpSpPr>
          <p:grpSpPr>
            <a:xfrm rot="7549206">
              <a:off x="1475120" y="-650385"/>
              <a:ext cx="1755456" cy="1645747"/>
              <a:chOff x="2948628" y="-1302744"/>
              <a:chExt cx="3511165" cy="3291731"/>
            </a:xfrm>
          </p:grpSpPr>
          <p:sp>
            <p:nvSpPr>
              <p:cNvPr id="1210" name="Google Shape;1210;p33"/>
              <p:cNvSpPr/>
              <p:nvPr/>
            </p:nvSpPr>
            <p:spPr>
              <a:xfrm>
                <a:off x="2948628" y="-1302744"/>
                <a:ext cx="3511165" cy="3291731"/>
              </a:xfrm>
              <a:custGeom>
                <a:rect b="b" l="l" r="r" t="t"/>
                <a:pathLst>
                  <a:path extrusionOk="0" h="3291731" w="3511165">
                    <a:moveTo>
                      <a:pt x="3471776" y="1538957"/>
                    </a:moveTo>
                    <a:cubicBezTo>
                      <a:pt x="3433786" y="1461064"/>
                      <a:pt x="3366652" y="1399607"/>
                      <a:pt x="3292005" y="1357184"/>
                    </a:cubicBezTo>
                    <a:cubicBezTo>
                      <a:pt x="3228102" y="1322347"/>
                      <a:pt x="3154437" y="1307246"/>
                      <a:pt x="3082107" y="1305490"/>
                    </a:cubicBezTo>
                    <a:cubicBezTo>
                      <a:pt x="2957882" y="1303523"/>
                      <a:pt x="2835483" y="1335340"/>
                      <a:pt x="2725022" y="1391460"/>
                    </a:cubicBezTo>
                    <a:cubicBezTo>
                      <a:pt x="2594828" y="1458957"/>
                      <a:pt x="2474115" y="1549984"/>
                      <a:pt x="2386968" y="1668965"/>
                    </a:cubicBezTo>
                    <a:cubicBezTo>
                      <a:pt x="2357193" y="1709562"/>
                      <a:pt x="2326365" y="1749597"/>
                      <a:pt x="2300874" y="1793074"/>
                    </a:cubicBezTo>
                    <a:cubicBezTo>
                      <a:pt x="2264639" y="1857060"/>
                      <a:pt x="2235707" y="1925330"/>
                      <a:pt x="2213797" y="1995496"/>
                    </a:cubicBezTo>
                    <a:cubicBezTo>
                      <a:pt x="2199682" y="2042555"/>
                      <a:pt x="2190764" y="2090948"/>
                      <a:pt x="2184795" y="2139693"/>
                    </a:cubicBezTo>
                    <a:cubicBezTo>
                      <a:pt x="2181705" y="2163011"/>
                      <a:pt x="2178615" y="2186330"/>
                      <a:pt x="2174683" y="2209508"/>
                    </a:cubicBezTo>
                    <a:cubicBezTo>
                      <a:pt x="2174191" y="2213722"/>
                      <a:pt x="2171242" y="2216742"/>
                      <a:pt x="2168644" y="2219903"/>
                    </a:cubicBezTo>
                    <a:cubicBezTo>
                      <a:pt x="2163868" y="2225592"/>
                      <a:pt x="2164500" y="2234091"/>
                      <a:pt x="2168854" y="2239780"/>
                    </a:cubicBezTo>
                    <a:cubicBezTo>
                      <a:pt x="2167028" y="2245259"/>
                      <a:pt x="2165132" y="2250737"/>
                      <a:pt x="2163377" y="2256216"/>
                    </a:cubicBezTo>
                    <a:cubicBezTo>
                      <a:pt x="2157970" y="2274337"/>
                      <a:pt x="2151930" y="2292388"/>
                      <a:pt x="2146523" y="2310579"/>
                    </a:cubicBezTo>
                    <a:cubicBezTo>
                      <a:pt x="2144978" y="2316268"/>
                      <a:pt x="2146804" y="2322168"/>
                      <a:pt x="2150737" y="2326101"/>
                    </a:cubicBezTo>
                    <a:cubicBezTo>
                      <a:pt x="2139360" y="2322589"/>
                      <a:pt x="2128055" y="2318867"/>
                      <a:pt x="2116889" y="2314863"/>
                    </a:cubicBezTo>
                    <a:cubicBezTo>
                      <a:pt x="2059517" y="2295127"/>
                      <a:pt x="2006358" y="2265908"/>
                      <a:pt x="1952496" y="2238516"/>
                    </a:cubicBezTo>
                    <a:cubicBezTo>
                      <a:pt x="1900040" y="2210562"/>
                      <a:pt x="1853131" y="2172915"/>
                      <a:pt x="1802499" y="2142151"/>
                    </a:cubicBezTo>
                    <a:cubicBezTo>
                      <a:pt x="1742950" y="2102116"/>
                      <a:pt x="1689510" y="2053653"/>
                      <a:pt x="1630944" y="2012353"/>
                    </a:cubicBezTo>
                    <a:cubicBezTo>
                      <a:pt x="1604049" y="1994021"/>
                      <a:pt x="1575959" y="1977516"/>
                      <a:pt x="1548994" y="1959324"/>
                    </a:cubicBezTo>
                    <a:cubicBezTo>
                      <a:pt x="1546957" y="1957920"/>
                      <a:pt x="1544921" y="1956585"/>
                      <a:pt x="1542814" y="1955321"/>
                    </a:cubicBezTo>
                    <a:cubicBezTo>
                      <a:pt x="1575046" y="1951950"/>
                      <a:pt x="1607138" y="1947665"/>
                      <a:pt x="1638879" y="1941835"/>
                    </a:cubicBezTo>
                    <a:cubicBezTo>
                      <a:pt x="1689791" y="1929404"/>
                      <a:pt x="1740633" y="1915146"/>
                      <a:pt x="1788595" y="1893723"/>
                    </a:cubicBezTo>
                    <a:cubicBezTo>
                      <a:pt x="1837822" y="1872160"/>
                      <a:pt x="1882905" y="1842661"/>
                      <a:pt x="1928059" y="1813653"/>
                    </a:cubicBezTo>
                    <a:cubicBezTo>
                      <a:pt x="1994068" y="1772073"/>
                      <a:pt x="2059236" y="1728456"/>
                      <a:pt x="2116046" y="1674725"/>
                    </a:cubicBezTo>
                    <a:cubicBezTo>
                      <a:pt x="2190694" y="1599993"/>
                      <a:pt x="2255580" y="1513110"/>
                      <a:pt x="2299821" y="1416815"/>
                    </a:cubicBezTo>
                    <a:cubicBezTo>
                      <a:pt x="2325101" y="1357676"/>
                      <a:pt x="2339356" y="1294603"/>
                      <a:pt x="2350662" y="1231460"/>
                    </a:cubicBezTo>
                    <a:cubicBezTo>
                      <a:pt x="2363021" y="1168247"/>
                      <a:pt x="2368710" y="1103489"/>
                      <a:pt x="2365269" y="1039081"/>
                    </a:cubicBezTo>
                    <a:cubicBezTo>
                      <a:pt x="2358457" y="961189"/>
                      <a:pt x="2341814" y="883858"/>
                      <a:pt x="2317938" y="809407"/>
                    </a:cubicBezTo>
                    <a:cubicBezTo>
                      <a:pt x="2300172" y="760101"/>
                      <a:pt x="2273557" y="714587"/>
                      <a:pt x="2249681" y="668160"/>
                    </a:cubicBezTo>
                    <a:cubicBezTo>
                      <a:pt x="2224822" y="622015"/>
                      <a:pt x="2200595" y="574886"/>
                      <a:pt x="2167239" y="534219"/>
                    </a:cubicBezTo>
                    <a:cubicBezTo>
                      <a:pt x="2098139" y="456256"/>
                      <a:pt x="2005023" y="396906"/>
                      <a:pt x="1902076" y="376678"/>
                    </a:cubicBezTo>
                    <a:cubicBezTo>
                      <a:pt x="1762472" y="349566"/>
                      <a:pt x="1720619" y="356168"/>
                      <a:pt x="1588178" y="399575"/>
                    </a:cubicBezTo>
                    <a:cubicBezTo>
                      <a:pt x="1521396" y="410391"/>
                      <a:pt x="1462759" y="444667"/>
                      <a:pt x="1403210" y="474869"/>
                    </a:cubicBezTo>
                    <a:cubicBezTo>
                      <a:pt x="1344925" y="503877"/>
                      <a:pt x="1289729" y="540821"/>
                      <a:pt x="1243523" y="586896"/>
                    </a:cubicBezTo>
                    <a:cubicBezTo>
                      <a:pt x="1215855" y="616607"/>
                      <a:pt x="1192049" y="649618"/>
                      <a:pt x="1167401" y="681786"/>
                    </a:cubicBezTo>
                    <a:cubicBezTo>
                      <a:pt x="1120913" y="736852"/>
                      <a:pt x="1095351" y="803156"/>
                      <a:pt x="1068526" y="869249"/>
                    </a:cubicBezTo>
                    <a:cubicBezTo>
                      <a:pt x="1053569" y="905561"/>
                      <a:pt x="1034959" y="940469"/>
                      <a:pt x="1024286" y="978397"/>
                    </a:cubicBezTo>
                    <a:cubicBezTo>
                      <a:pt x="1013893" y="1016184"/>
                      <a:pt x="1008626" y="1055166"/>
                      <a:pt x="1003780" y="1094006"/>
                    </a:cubicBezTo>
                    <a:cubicBezTo>
                      <a:pt x="996547" y="1155534"/>
                      <a:pt x="987137" y="1217061"/>
                      <a:pt x="987910" y="1279221"/>
                    </a:cubicBezTo>
                    <a:cubicBezTo>
                      <a:pt x="989806" y="1337588"/>
                      <a:pt x="1002938" y="1395252"/>
                      <a:pt x="1016701" y="1451934"/>
                    </a:cubicBezTo>
                    <a:cubicBezTo>
                      <a:pt x="1014876" y="1449826"/>
                      <a:pt x="1012980" y="1447649"/>
                      <a:pt x="1011224" y="1445542"/>
                    </a:cubicBezTo>
                    <a:cubicBezTo>
                      <a:pt x="920215" y="1319958"/>
                      <a:pt x="862210" y="1173655"/>
                      <a:pt x="822043" y="1024332"/>
                    </a:cubicBezTo>
                    <a:cubicBezTo>
                      <a:pt x="788687" y="910618"/>
                      <a:pt x="777100" y="792199"/>
                      <a:pt x="751187" y="676870"/>
                    </a:cubicBezTo>
                    <a:cubicBezTo>
                      <a:pt x="737353" y="614921"/>
                      <a:pt x="717199" y="554658"/>
                      <a:pt x="694447" y="495448"/>
                    </a:cubicBezTo>
                    <a:cubicBezTo>
                      <a:pt x="655614" y="391357"/>
                      <a:pt x="594238" y="297661"/>
                      <a:pt x="526684" y="210146"/>
                    </a:cubicBezTo>
                    <a:cubicBezTo>
                      <a:pt x="450772" y="111534"/>
                      <a:pt x="371771" y="46564"/>
                      <a:pt x="246844" y="22965"/>
                    </a:cubicBezTo>
                    <a:cubicBezTo>
                      <a:pt x="188769" y="12289"/>
                      <a:pt x="125639" y="-13277"/>
                      <a:pt x="67634" y="8566"/>
                    </a:cubicBezTo>
                    <a:cubicBezTo>
                      <a:pt x="65317" y="9690"/>
                      <a:pt x="63561" y="11165"/>
                      <a:pt x="62227" y="13132"/>
                    </a:cubicBezTo>
                    <a:cubicBezTo>
                      <a:pt x="61384" y="13272"/>
                      <a:pt x="60542" y="13553"/>
                      <a:pt x="59769" y="14115"/>
                    </a:cubicBezTo>
                    <a:cubicBezTo>
                      <a:pt x="57101" y="15590"/>
                      <a:pt x="55205" y="18048"/>
                      <a:pt x="53871" y="20717"/>
                    </a:cubicBezTo>
                    <a:cubicBezTo>
                      <a:pt x="42354" y="52605"/>
                      <a:pt x="37649" y="86670"/>
                      <a:pt x="28239" y="119260"/>
                    </a:cubicBezTo>
                    <a:cubicBezTo>
                      <a:pt x="18478" y="156696"/>
                      <a:pt x="10824" y="194624"/>
                      <a:pt x="2678" y="232481"/>
                    </a:cubicBezTo>
                    <a:cubicBezTo>
                      <a:pt x="220" y="242525"/>
                      <a:pt x="-2589" y="254606"/>
                      <a:pt x="4504" y="263386"/>
                    </a:cubicBezTo>
                    <a:cubicBezTo>
                      <a:pt x="19321" y="278135"/>
                      <a:pt x="41862" y="269075"/>
                      <a:pt x="60261" y="269426"/>
                    </a:cubicBezTo>
                    <a:cubicBezTo>
                      <a:pt x="92353" y="268162"/>
                      <a:pt x="124656" y="268443"/>
                      <a:pt x="156467" y="273078"/>
                    </a:cubicBezTo>
                    <a:cubicBezTo>
                      <a:pt x="238909" y="280734"/>
                      <a:pt x="297826" y="347810"/>
                      <a:pt x="345227" y="409689"/>
                    </a:cubicBezTo>
                    <a:cubicBezTo>
                      <a:pt x="370507" y="445580"/>
                      <a:pt x="397473" y="481050"/>
                      <a:pt x="413624" y="522208"/>
                    </a:cubicBezTo>
                    <a:cubicBezTo>
                      <a:pt x="448947" y="614851"/>
                      <a:pt x="456671" y="714306"/>
                      <a:pt x="464747" y="812638"/>
                    </a:cubicBezTo>
                    <a:cubicBezTo>
                      <a:pt x="480126" y="1010425"/>
                      <a:pt x="495224" y="1211934"/>
                      <a:pt x="562989" y="1399888"/>
                    </a:cubicBezTo>
                    <a:cubicBezTo>
                      <a:pt x="584618" y="1461275"/>
                      <a:pt x="613620" y="1519853"/>
                      <a:pt x="648802" y="1574637"/>
                    </a:cubicBezTo>
                    <a:cubicBezTo>
                      <a:pt x="682649" y="1629562"/>
                      <a:pt x="719587" y="1683715"/>
                      <a:pt x="767198" y="1727754"/>
                    </a:cubicBezTo>
                    <a:cubicBezTo>
                      <a:pt x="851185" y="1800098"/>
                      <a:pt x="951394" y="1852284"/>
                      <a:pt x="1053358" y="1894566"/>
                    </a:cubicBezTo>
                    <a:cubicBezTo>
                      <a:pt x="1101601" y="1915567"/>
                      <a:pt x="1150687" y="1936146"/>
                      <a:pt x="1202231" y="1946893"/>
                    </a:cubicBezTo>
                    <a:cubicBezTo>
                      <a:pt x="1201529" y="1949562"/>
                      <a:pt x="1201740" y="1952511"/>
                      <a:pt x="1203144" y="1954899"/>
                    </a:cubicBezTo>
                    <a:cubicBezTo>
                      <a:pt x="1225616" y="1999289"/>
                      <a:pt x="1251949" y="2041572"/>
                      <a:pt x="1279898" y="2082660"/>
                    </a:cubicBezTo>
                    <a:cubicBezTo>
                      <a:pt x="1364236" y="2204240"/>
                      <a:pt x="1469290" y="2313318"/>
                      <a:pt x="1590074" y="2399077"/>
                    </a:cubicBezTo>
                    <a:cubicBezTo>
                      <a:pt x="1689510" y="2473177"/>
                      <a:pt x="1796671" y="2536250"/>
                      <a:pt x="1912539" y="2580991"/>
                    </a:cubicBezTo>
                    <a:cubicBezTo>
                      <a:pt x="1969842" y="2603115"/>
                      <a:pt x="2027214" y="2625732"/>
                      <a:pt x="2086061" y="2643502"/>
                    </a:cubicBezTo>
                    <a:cubicBezTo>
                      <a:pt x="2083744" y="2652492"/>
                      <a:pt x="2081216" y="2661412"/>
                      <a:pt x="2078688" y="2670332"/>
                    </a:cubicBezTo>
                    <a:cubicBezTo>
                      <a:pt x="2052986" y="2777303"/>
                      <a:pt x="1978830" y="2874791"/>
                      <a:pt x="1874830" y="2916372"/>
                    </a:cubicBezTo>
                    <a:cubicBezTo>
                      <a:pt x="1834170" y="2927469"/>
                      <a:pt x="1790421" y="2927680"/>
                      <a:pt x="1748849" y="2921218"/>
                    </a:cubicBezTo>
                    <a:cubicBezTo>
                      <a:pt x="1671533" y="2904712"/>
                      <a:pt x="1590987" y="2875634"/>
                      <a:pt x="1529823" y="2822606"/>
                    </a:cubicBezTo>
                    <a:cubicBezTo>
                      <a:pt x="1435934" y="2744643"/>
                      <a:pt x="1351877" y="2655301"/>
                      <a:pt x="1262342" y="2572422"/>
                    </a:cubicBezTo>
                    <a:cubicBezTo>
                      <a:pt x="1181024" y="2496426"/>
                      <a:pt x="1084958" y="2435320"/>
                      <a:pt x="977798" y="2403432"/>
                    </a:cubicBezTo>
                    <a:cubicBezTo>
                      <a:pt x="896690" y="2377655"/>
                      <a:pt x="808209" y="2363608"/>
                      <a:pt x="723519" y="2377725"/>
                    </a:cubicBezTo>
                    <a:cubicBezTo>
                      <a:pt x="647187" y="2392826"/>
                      <a:pt x="579632" y="2434055"/>
                      <a:pt x="516080" y="2477110"/>
                    </a:cubicBezTo>
                    <a:cubicBezTo>
                      <a:pt x="461165" y="2511948"/>
                      <a:pt x="403723" y="2543976"/>
                      <a:pt x="355550" y="2588225"/>
                    </a:cubicBezTo>
                    <a:cubicBezTo>
                      <a:pt x="331182" y="2610631"/>
                      <a:pt x="307587" y="2634441"/>
                      <a:pt x="290172" y="2662817"/>
                    </a:cubicBezTo>
                    <a:cubicBezTo>
                      <a:pt x="278444" y="2677496"/>
                      <a:pt x="276970" y="2697163"/>
                      <a:pt x="286380" y="2713317"/>
                    </a:cubicBezTo>
                    <a:cubicBezTo>
                      <a:pt x="323247" y="2773369"/>
                      <a:pt x="376055" y="2822325"/>
                      <a:pt x="421840" y="2875494"/>
                    </a:cubicBezTo>
                    <a:cubicBezTo>
                      <a:pt x="443539" y="2900077"/>
                      <a:pt x="464115" y="2925573"/>
                      <a:pt x="483356" y="2952052"/>
                    </a:cubicBezTo>
                    <a:cubicBezTo>
                      <a:pt x="488201" y="2958514"/>
                      <a:pt x="492836" y="2965257"/>
                      <a:pt x="497822" y="2971648"/>
                    </a:cubicBezTo>
                    <a:cubicBezTo>
                      <a:pt x="506530" y="2984853"/>
                      <a:pt x="526403" y="2983659"/>
                      <a:pt x="534127" y="2970173"/>
                    </a:cubicBezTo>
                    <a:cubicBezTo>
                      <a:pt x="542835" y="2954721"/>
                      <a:pt x="543327" y="2935898"/>
                      <a:pt x="547680" y="2918830"/>
                    </a:cubicBezTo>
                    <a:cubicBezTo>
                      <a:pt x="557090" y="2877742"/>
                      <a:pt x="570222" y="2832088"/>
                      <a:pt x="589182" y="2792755"/>
                    </a:cubicBezTo>
                    <a:cubicBezTo>
                      <a:pt x="612216" y="2749138"/>
                      <a:pt x="646836" y="2710859"/>
                      <a:pt x="689391" y="2685573"/>
                    </a:cubicBezTo>
                    <a:cubicBezTo>
                      <a:pt x="725767" y="2669489"/>
                      <a:pt x="767058" y="2668857"/>
                      <a:pt x="806172" y="2670543"/>
                    </a:cubicBezTo>
                    <a:cubicBezTo>
                      <a:pt x="860244" y="2671667"/>
                      <a:pt x="903221" y="2708471"/>
                      <a:pt x="937981" y="2746399"/>
                    </a:cubicBezTo>
                    <a:cubicBezTo>
                      <a:pt x="968598" y="2779831"/>
                      <a:pt x="996618" y="2812632"/>
                      <a:pt x="1026041" y="2849085"/>
                    </a:cubicBezTo>
                    <a:cubicBezTo>
                      <a:pt x="1083835" y="2923887"/>
                      <a:pt x="1133202" y="3005643"/>
                      <a:pt x="1204197" y="3069348"/>
                    </a:cubicBezTo>
                    <a:cubicBezTo>
                      <a:pt x="1267398" y="3132280"/>
                      <a:pt x="1339026" y="3186362"/>
                      <a:pt x="1419010" y="3226116"/>
                    </a:cubicBezTo>
                    <a:cubicBezTo>
                      <a:pt x="1494571" y="3269242"/>
                      <a:pt x="1579962" y="3290664"/>
                      <a:pt x="1666758" y="3291717"/>
                    </a:cubicBezTo>
                    <a:cubicBezTo>
                      <a:pt x="1795056" y="3292701"/>
                      <a:pt x="1928621" y="3241287"/>
                      <a:pt x="2037326" y="3175546"/>
                    </a:cubicBezTo>
                    <a:cubicBezTo>
                      <a:pt x="2090977" y="3139233"/>
                      <a:pt x="2133743" y="3089857"/>
                      <a:pt x="2178124" y="3043290"/>
                    </a:cubicBezTo>
                    <a:cubicBezTo>
                      <a:pt x="2236620" y="2983729"/>
                      <a:pt x="2289779" y="2917496"/>
                      <a:pt x="2318781" y="2838268"/>
                    </a:cubicBezTo>
                    <a:cubicBezTo>
                      <a:pt x="2335213" y="2797110"/>
                      <a:pt x="2348696" y="2754616"/>
                      <a:pt x="2357193" y="2711069"/>
                    </a:cubicBezTo>
                    <a:cubicBezTo>
                      <a:pt x="2358176" y="2704818"/>
                      <a:pt x="2360564" y="2696741"/>
                      <a:pt x="2361617" y="2689156"/>
                    </a:cubicBezTo>
                    <a:cubicBezTo>
                      <a:pt x="2382122" y="2690771"/>
                      <a:pt x="2402698" y="2692246"/>
                      <a:pt x="2423203" y="2693440"/>
                    </a:cubicBezTo>
                    <a:cubicBezTo>
                      <a:pt x="2599744" y="2704467"/>
                      <a:pt x="2763786" y="2655512"/>
                      <a:pt x="2917855" y="2572141"/>
                    </a:cubicBezTo>
                    <a:cubicBezTo>
                      <a:pt x="2985269" y="2542642"/>
                      <a:pt x="3048541" y="2505486"/>
                      <a:pt x="3104368" y="2457304"/>
                    </a:cubicBezTo>
                    <a:cubicBezTo>
                      <a:pt x="3180631" y="2394512"/>
                      <a:pt x="3260264" y="2333968"/>
                      <a:pt x="3320094" y="2254390"/>
                    </a:cubicBezTo>
                    <a:cubicBezTo>
                      <a:pt x="3408013" y="2139763"/>
                      <a:pt x="3468827" y="2003152"/>
                      <a:pt x="3495722" y="1861274"/>
                    </a:cubicBezTo>
                    <a:cubicBezTo>
                      <a:pt x="3518545" y="1754373"/>
                      <a:pt x="3520300" y="1639325"/>
                      <a:pt x="3471776" y="1538957"/>
                    </a:cubicBezTo>
                    <a:close/>
                    <a:moveTo>
                      <a:pt x="780822" y="1695445"/>
                    </a:moveTo>
                    <a:cubicBezTo>
                      <a:pt x="673942" y="1581801"/>
                      <a:pt x="600699" y="1437535"/>
                      <a:pt x="562146" y="1286807"/>
                    </a:cubicBezTo>
                    <a:cubicBezTo>
                      <a:pt x="531178" y="1159116"/>
                      <a:pt x="514675" y="1031987"/>
                      <a:pt x="504774" y="900434"/>
                    </a:cubicBezTo>
                    <a:cubicBezTo>
                      <a:pt x="492204" y="768529"/>
                      <a:pt x="491783" y="631778"/>
                      <a:pt x="442837" y="506826"/>
                    </a:cubicBezTo>
                    <a:cubicBezTo>
                      <a:pt x="400703" y="416783"/>
                      <a:pt x="328303" y="320207"/>
                      <a:pt x="243895" y="266827"/>
                    </a:cubicBezTo>
                    <a:cubicBezTo>
                      <a:pt x="180272" y="231217"/>
                      <a:pt x="101763" y="234237"/>
                      <a:pt x="31188" y="239505"/>
                    </a:cubicBezTo>
                    <a:cubicBezTo>
                      <a:pt x="40949" y="165967"/>
                      <a:pt x="61314" y="94466"/>
                      <a:pt x="71426" y="21068"/>
                    </a:cubicBezTo>
                    <a:cubicBezTo>
                      <a:pt x="71426" y="21068"/>
                      <a:pt x="71426" y="21068"/>
                      <a:pt x="71356" y="21139"/>
                    </a:cubicBezTo>
                    <a:cubicBezTo>
                      <a:pt x="71426" y="20787"/>
                      <a:pt x="71356" y="20436"/>
                      <a:pt x="71356" y="20085"/>
                    </a:cubicBezTo>
                    <a:cubicBezTo>
                      <a:pt x="116369" y="11446"/>
                      <a:pt x="160329" y="24580"/>
                      <a:pt x="204710" y="35327"/>
                    </a:cubicBezTo>
                    <a:cubicBezTo>
                      <a:pt x="271703" y="52113"/>
                      <a:pt x="341084" y="69532"/>
                      <a:pt x="395998" y="113641"/>
                    </a:cubicBezTo>
                    <a:cubicBezTo>
                      <a:pt x="466573" y="170252"/>
                      <a:pt x="519661" y="245194"/>
                      <a:pt x="569379" y="320137"/>
                    </a:cubicBezTo>
                    <a:cubicBezTo>
                      <a:pt x="614954" y="387213"/>
                      <a:pt x="650347" y="460611"/>
                      <a:pt x="676961" y="537099"/>
                    </a:cubicBezTo>
                    <a:cubicBezTo>
                      <a:pt x="724081" y="659732"/>
                      <a:pt x="739179" y="790513"/>
                      <a:pt x="763476" y="918695"/>
                    </a:cubicBezTo>
                    <a:cubicBezTo>
                      <a:pt x="783841" y="1014990"/>
                      <a:pt x="810245" y="1110372"/>
                      <a:pt x="845006" y="1202523"/>
                    </a:cubicBezTo>
                    <a:cubicBezTo>
                      <a:pt x="882926" y="1294814"/>
                      <a:pt x="926394" y="1386613"/>
                      <a:pt x="986295" y="1466753"/>
                    </a:cubicBezTo>
                    <a:cubicBezTo>
                      <a:pt x="1000620" y="1483540"/>
                      <a:pt x="1015648" y="1499975"/>
                      <a:pt x="1031378" y="1515779"/>
                    </a:cubicBezTo>
                    <a:cubicBezTo>
                      <a:pt x="1033836" y="1523716"/>
                      <a:pt x="1037979" y="1530388"/>
                      <a:pt x="1046687" y="1530669"/>
                    </a:cubicBezTo>
                    <a:cubicBezTo>
                      <a:pt x="1092121" y="1573654"/>
                      <a:pt x="1143314" y="1610599"/>
                      <a:pt x="1201037" y="1634268"/>
                    </a:cubicBezTo>
                    <a:cubicBezTo>
                      <a:pt x="1322945" y="1678166"/>
                      <a:pt x="1454122" y="1691582"/>
                      <a:pt x="1581858" y="1668755"/>
                    </a:cubicBezTo>
                    <a:cubicBezTo>
                      <a:pt x="1680100" y="1657517"/>
                      <a:pt x="1775112" y="1624295"/>
                      <a:pt x="1858257" y="1570493"/>
                    </a:cubicBezTo>
                    <a:cubicBezTo>
                      <a:pt x="1919843" y="1532074"/>
                      <a:pt x="1978409" y="1482416"/>
                      <a:pt x="2008324" y="1414778"/>
                    </a:cubicBezTo>
                    <a:cubicBezTo>
                      <a:pt x="2034587" y="1352127"/>
                      <a:pt x="2048281" y="1284278"/>
                      <a:pt x="2054882" y="1216781"/>
                    </a:cubicBezTo>
                    <a:cubicBezTo>
                      <a:pt x="2057831" y="1162277"/>
                      <a:pt x="2050949" y="1107703"/>
                      <a:pt x="2044419" y="1053620"/>
                    </a:cubicBezTo>
                    <a:cubicBezTo>
                      <a:pt x="2031217" y="958730"/>
                      <a:pt x="1997088" y="864894"/>
                      <a:pt x="1927286" y="796975"/>
                    </a:cubicBezTo>
                    <a:cubicBezTo>
                      <a:pt x="1883186" y="755043"/>
                      <a:pt x="1827499" y="726457"/>
                      <a:pt x="1772444" y="701453"/>
                    </a:cubicBezTo>
                    <a:cubicBezTo>
                      <a:pt x="1705381" y="674482"/>
                      <a:pt x="1628135" y="675114"/>
                      <a:pt x="1559948" y="698081"/>
                    </a:cubicBezTo>
                    <a:cubicBezTo>
                      <a:pt x="1458616" y="732568"/>
                      <a:pt x="1368801" y="797748"/>
                      <a:pt x="1305670" y="884209"/>
                    </a:cubicBezTo>
                    <a:cubicBezTo>
                      <a:pt x="1274561" y="920802"/>
                      <a:pt x="1248298" y="961821"/>
                      <a:pt x="1233481" y="1007756"/>
                    </a:cubicBezTo>
                    <a:cubicBezTo>
                      <a:pt x="1200546" y="1120556"/>
                      <a:pt x="1188046" y="1242909"/>
                      <a:pt x="1213678" y="1358518"/>
                    </a:cubicBezTo>
                    <a:cubicBezTo>
                      <a:pt x="1224843" y="1403962"/>
                      <a:pt x="1235868" y="1450037"/>
                      <a:pt x="1254548" y="1493092"/>
                    </a:cubicBezTo>
                    <a:cubicBezTo>
                      <a:pt x="1277370" y="1543663"/>
                      <a:pt x="1307355" y="1590581"/>
                      <a:pt x="1338745" y="1636165"/>
                    </a:cubicBezTo>
                    <a:cubicBezTo>
                      <a:pt x="1288395" y="1627104"/>
                      <a:pt x="1237834" y="1615866"/>
                      <a:pt x="1191206" y="1594233"/>
                    </a:cubicBezTo>
                    <a:cubicBezTo>
                      <a:pt x="1143314" y="1569931"/>
                      <a:pt x="1100056" y="1536990"/>
                      <a:pt x="1061434" y="1499484"/>
                    </a:cubicBezTo>
                    <a:cubicBezTo>
                      <a:pt x="1058203" y="1484032"/>
                      <a:pt x="1054411" y="1469142"/>
                      <a:pt x="1050689" y="1453198"/>
                    </a:cubicBezTo>
                    <a:cubicBezTo>
                      <a:pt x="1040296" y="1413093"/>
                      <a:pt x="1031589" y="1371723"/>
                      <a:pt x="1025550" y="1330424"/>
                    </a:cubicBezTo>
                    <a:cubicBezTo>
                      <a:pt x="1016069" y="1275147"/>
                      <a:pt x="1021617" y="1218607"/>
                      <a:pt x="1028358" y="1163260"/>
                    </a:cubicBezTo>
                    <a:cubicBezTo>
                      <a:pt x="1035802" y="1104753"/>
                      <a:pt x="1040296" y="1045964"/>
                      <a:pt x="1055254" y="988511"/>
                    </a:cubicBezTo>
                    <a:cubicBezTo>
                      <a:pt x="1065717" y="950934"/>
                      <a:pt x="1083765" y="918063"/>
                      <a:pt x="1098792" y="881259"/>
                    </a:cubicBezTo>
                    <a:cubicBezTo>
                      <a:pt x="1123932" y="820364"/>
                      <a:pt x="1146966" y="757502"/>
                      <a:pt x="1189732" y="706229"/>
                    </a:cubicBezTo>
                    <a:cubicBezTo>
                      <a:pt x="1230321" y="651655"/>
                      <a:pt x="1271401" y="596238"/>
                      <a:pt x="1328563" y="557678"/>
                    </a:cubicBezTo>
                    <a:cubicBezTo>
                      <a:pt x="1392677" y="512797"/>
                      <a:pt x="1466060" y="477608"/>
                      <a:pt x="1537688" y="446353"/>
                    </a:cubicBezTo>
                    <a:cubicBezTo>
                      <a:pt x="1555173" y="440031"/>
                      <a:pt x="1576732" y="435536"/>
                      <a:pt x="1595271" y="431462"/>
                    </a:cubicBezTo>
                    <a:cubicBezTo>
                      <a:pt x="1630172" y="422893"/>
                      <a:pt x="1663528" y="409267"/>
                      <a:pt x="1698429" y="400839"/>
                    </a:cubicBezTo>
                    <a:cubicBezTo>
                      <a:pt x="1787682" y="380541"/>
                      <a:pt x="1924337" y="405685"/>
                      <a:pt x="2005374" y="447476"/>
                    </a:cubicBezTo>
                    <a:cubicBezTo>
                      <a:pt x="2054531" y="474658"/>
                      <a:pt x="2100738" y="509636"/>
                      <a:pt x="2138518" y="551286"/>
                    </a:cubicBezTo>
                    <a:cubicBezTo>
                      <a:pt x="2191958" y="617871"/>
                      <a:pt x="2226367" y="697098"/>
                      <a:pt x="2266254" y="772181"/>
                    </a:cubicBezTo>
                    <a:cubicBezTo>
                      <a:pt x="2303542" y="849933"/>
                      <a:pt x="2318289" y="936606"/>
                      <a:pt x="2330578" y="1021311"/>
                    </a:cubicBezTo>
                    <a:cubicBezTo>
                      <a:pt x="2339918" y="1137624"/>
                      <a:pt x="2318079" y="1254989"/>
                      <a:pt x="2283739" y="1365823"/>
                    </a:cubicBezTo>
                    <a:cubicBezTo>
                      <a:pt x="2242659" y="1481925"/>
                      <a:pt x="2149402" y="1605401"/>
                      <a:pt x="2054952" y="1684066"/>
                    </a:cubicBezTo>
                    <a:cubicBezTo>
                      <a:pt x="2012888" y="1719676"/>
                      <a:pt x="1966541" y="1749597"/>
                      <a:pt x="1920123" y="1779237"/>
                    </a:cubicBezTo>
                    <a:cubicBezTo>
                      <a:pt x="1876023" y="1807191"/>
                      <a:pt x="1832625" y="1836831"/>
                      <a:pt x="1785154" y="1858745"/>
                    </a:cubicBezTo>
                    <a:cubicBezTo>
                      <a:pt x="1740352" y="1880097"/>
                      <a:pt x="1694215" y="1893232"/>
                      <a:pt x="1644848" y="1906366"/>
                    </a:cubicBezTo>
                    <a:cubicBezTo>
                      <a:pt x="1591268" y="1919711"/>
                      <a:pt x="1535862" y="1921607"/>
                      <a:pt x="1481088" y="1927086"/>
                    </a:cubicBezTo>
                    <a:cubicBezTo>
                      <a:pt x="1425682" y="1933477"/>
                      <a:pt x="1369995" y="1932845"/>
                      <a:pt x="1314588" y="1926735"/>
                    </a:cubicBezTo>
                    <a:cubicBezTo>
                      <a:pt x="1245770" y="1922380"/>
                      <a:pt x="1176670" y="1912828"/>
                      <a:pt x="1113399" y="1884030"/>
                    </a:cubicBezTo>
                    <a:cubicBezTo>
                      <a:pt x="996196" y="1836199"/>
                      <a:pt x="875904" y="1781836"/>
                      <a:pt x="780822" y="1695445"/>
                    </a:cubicBezTo>
                    <a:close/>
                    <a:moveTo>
                      <a:pt x="1386989" y="1643610"/>
                    </a:moveTo>
                    <a:cubicBezTo>
                      <a:pt x="1343099" y="1589949"/>
                      <a:pt x="1305951" y="1529615"/>
                      <a:pt x="1278845" y="1465770"/>
                    </a:cubicBezTo>
                    <a:cubicBezTo>
                      <a:pt x="1266837" y="1433391"/>
                      <a:pt x="1257918" y="1399888"/>
                      <a:pt x="1249421" y="1366385"/>
                    </a:cubicBezTo>
                    <a:cubicBezTo>
                      <a:pt x="1220349" y="1250073"/>
                      <a:pt x="1232217" y="1125683"/>
                      <a:pt x="1267047" y="1011900"/>
                    </a:cubicBezTo>
                    <a:cubicBezTo>
                      <a:pt x="1283831" y="961821"/>
                      <a:pt x="1317748" y="920943"/>
                      <a:pt x="1350964" y="880908"/>
                    </a:cubicBezTo>
                    <a:cubicBezTo>
                      <a:pt x="1406440" y="810460"/>
                      <a:pt x="1485652" y="759258"/>
                      <a:pt x="1570061" y="729548"/>
                    </a:cubicBezTo>
                    <a:cubicBezTo>
                      <a:pt x="1647517" y="702506"/>
                      <a:pt x="1735366" y="711286"/>
                      <a:pt x="1805660" y="753920"/>
                    </a:cubicBezTo>
                    <a:cubicBezTo>
                      <a:pt x="1848847" y="777309"/>
                      <a:pt x="1892947" y="802172"/>
                      <a:pt x="1923494" y="841716"/>
                    </a:cubicBezTo>
                    <a:cubicBezTo>
                      <a:pt x="1983044" y="908792"/>
                      <a:pt x="2005655" y="998906"/>
                      <a:pt x="2015557" y="1086140"/>
                    </a:cubicBezTo>
                    <a:cubicBezTo>
                      <a:pt x="2019489" y="1129336"/>
                      <a:pt x="2025458" y="1175130"/>
                      <a:pt x="2021947" y="1219731"/>
                    </a:cubicBezTo>
                    <a:cubicBezTo>
                      <a:pt x="2014714" y="1282101"/>
                      <a:pt x="2002566" y="1344963"/>
                      <a:pt x="1977917" y="1402978"/>
                    </a:cubicBezTo>
                    <a:cubicBezTo>
                      <a:pt x="1948213" y="1467737"/>
                      <a:pt x="1889717" y="1513461"/>
                      <a:pt x="1830027" y="1549492"/>
                    </a:cubicBezTo>
                    <a:cubicBezTo>
                      <a:pt x="1756363" y="1595217"/>
                      <a:pt x="1673219" y="1624224"/>
                      <a:pt x="1587195" y="1634830"/>
                    </a:cubicBezTo>
                    <a:cubicBezTo>
                      <a:pt x="1521185" y="1644734"/>
                      <a:pt x="1453771" y="1652600"/>
                      <a:pt x="1386989" y="1643610"/>
                    </a:cubicBezTo>
                    <a:close/>
                    <a:moveTo>
                      <a:pt x="2244485" y="2912579"/>
                    </a:moveTo>
                    <a:cubicBezTo>
                      <a:pt x="2211269" y="2962588"/>
                      <a:pt x="2168784" y="3005221"/>
                      <a:pt x="2127774" y="3048698"/>
                    </a:cubicBezTo>
                    <a:cubicBezTo>
                      <a:pt x="2093224" y="3085081"/>
                      <a:pt x="2058393" y="3121744"/>
                      <a:pt x="2016540" y="3149839"/>
                    </a:cubicBezTo>
                    <a:cubicBezTo>
                      <a:pt x="1935573" y="3198654"/>
                      <a:pt x="1844844" y="3234193"/>
                      <a:pt x="1751728" y="3251823"/>
                    </a:cubicBezTo>
                    <a:cubicBezTo>
                      <a:pt x="1673219" y="3266151"/>
                      <a:pt x="1590566" y="3258285"/>
                      <a:pt x="1513882" y="3233210"/>
                    </a:cubicBezTo>
                    <a:cubicBezTo>
                      <a:pt x="1423645" y="3197108"/>
                      <a:pt x="1338535" y="3147732"/>
                      <a:pt x="1266134" y="3082201"/>
                    </a:cubicBezTo>
                    <a:cubicBezTo>
                      <a:pt x="1210658" y="3031982"/>
                      <a:pt x="1155392" y="2975581"/>
                      <a:pt x="1113399" y="2912720"/>
                    </a:cubicBezTo>
                    <a:cubicBezTo>
                      <a:pt x="1056588" y="2831315"/>
                      <a:pt x="994722" y="2751596"/>
                      <a:pt x="921198" y="2684590"/>
                    </a:cubicBezTo>
                    <a:cubicBezTo>
                      <a:pt x="862561" y="2630438"/>
                      <a:pt x="776678" y="2628963"/>
                      <a:pt x="702804" y="2645679"/>
                    </a:cubicBezTo>
                    <a:cubicBezTo>
                      <a:pt x="660248" y="2656495"/>
                      <a:pt x="626541" y="2688734"/>
                      <a:pt x="598241" y="2720832"/>
                    </a:cubicBezTo>
                    <a:cubicBezTo>
                      <a:pt x="546978" y="2780182"/>
                      <a:pt x="526613" y="2858848"/>
                      <a:pt x="511164" y="2934142"/>
                    </a:cubicBezTo>
                    <a:cubicBezTo>
                      <a:pt x="452879" y="2848312"/>
                      <a:pt x="368260" y="2782219"/>
                      <a:pt x="313977" y="2694002"/>
                    </a:cubicBezTo>
                    <a:lnTo>
                      <a:pt x="313275" y="2691754"/>
                    </a:lnTo>
                    <a:cubicBezTo>
                      <a:pt x="313205" y="2690701"/>
                      <a:pt x="312924" y="2689507"/>
                      <a:pt x="313275" y="2688453"/>
                    </a:cubicBezTo>
                    <a:cubicBezTo>
                      <a:pt x="320649" y="2675600"/>
                      <a:pt x="329216" y="2663449"/>
                      <a:pt x="338766" y="2652070"/>
                    </a:cubicBezTo>
                    <a:cubicBezTo>
                      <a:pt x="368049" y="2617935"/>
                      <a:pt x="406110" y="2587031"/>
                      <a:pt x="443961" y="2561535"/>
                    </a:cubicBezTo>
                    <a:cubicBezTo>
                      <a:pt x="635179" y="2441922"/>
                      <a:pt x="709685" y="2361641"/>
                      <a:pt x="949287" y="2428998"/>
                    </a:cubicBezTo>
                    <a:cubicBezTo>
                      <a:pt x="1044721" y="2455337"/>
                      <a:pt x="1131516" y="2502817"/>
                      <a:pt x="1207077" y="2567295"/>
                    </a:cubicBezTo>
                    <a:cubicBezTo>
                      <a:pt x="1319715" y="2664783"/>
                      <a:pt x="1417746" y="2779059"/>
                      <a:pt x="1536705" y="2869102"/>
                    </a:cubicBezTo>
                    <a:cubicBezTo>
                      <a:pt x="1581999" y="2903167"/>
                      <a:pt x="1635087" y="2924379"/>
                      <a:pt x="1689300" y="2939620"/>
                    </a:cubicBezTo>
                    <a:cubicBezTo>
                      <a:pt x="1741616" y="2957250"/>
                      <a:pt x="1797303" y="2962166"/>
                      <a:pt x="1851937" y="2954651"/>
                    </a:cubicBezTo>
                    <a:cubicBezTo>
                      <a:pt x="1956008" y="2936319"/>
                      <a:pt x="2047298" y="2838971"/>
                      <a:pt x="2085780" y="2743800"/>
                    </a:cubicBezTo>
                    <a:cubicBezTo>
                      <a:pt x="2096594" y="2713528"/>
                      <a:pt x="2105372" y="2682343"/>
                      <a:pt x="2111482" y="2650736"/>
                    </a:cubicBezTo>
                    <a:cubicBezTo>
                      <a:pt x="2116117" y="2652000"/>
                      <a:pt x="2120751" y="2653335"/>
                      <a:pt x="2125456" y="2654529"/>
                    </a:cubicBezTo>
                    <a:cubicBezTo>
                      <a:pt x="2192168" y="2670473"/>
                      <a:pt x="2260215" y="2679955"/>
                      <a:pt x="2328472" y="2686276"/>
                    </a:cubicBezTo>
                    <a:cubicBezTo>
                      <a:pt x="2313865" y="2765573"/>
                      <a:pt x="2287672" y="2844168"/>
                      <a:pt x="2244485" y="2912579"/>
                    </a:cubicBezTo>
                    <a:close/>
                    <a:moveTo>
                      <a:pt x="3469248" y="1821660"/>
                    </a:moveTo>
                    <a:cubicBezTo>
                      <a:pt x="3458504" y="1895549"/>
                      <a:pt x="3437858" y="1968525"/>
                      <a:pt x="3407171" y="2037077"/>
                    </a:cubicBezTo>
                    <a:cubicBezTo>
                      <a:pt x="3347411" y="2190825"/>
                      <a:pt x="3243059" y="2308963"/>
                      <a:pt x="3112936" y="2407646"/>
                    </a:cubicBezTo>
                    <a:cubicBezTo>
                      <a:pt x="3073049" y="2440236"/>
                      <a:pt x="3033653" y="2474231"/>
                      <a:pt x="2988851" y="2500078"/>
                    </a:cubicBezTo>
                    <a:cubicBezTo>
                      <a:pt x="2943417" y="2525785"/>
                      <a:pt x="2895665" y="2545451"/>
                      <a:pt x="2848615" y="2569823"/>
                    </a:cubicBezTo>
                    <a:cubicBezTo>
                      <a:pt x="2661189" y="2666961"/>
                      <a:pt x="2477977" y="2675670"/>
                      <a:pt x="2272223" y="2647716"/>
                    </a:cubicBezTo>
                    <a:cubicBezTo>
                      <a:pt x="2218432" y="2642659"/>
                      <a:pt x="2165975" y="2632053"/>
                      <a:pt x="2114361" y="2617935"/>
                    </a:cubicBezTo>
                    <a:cubicBezTo>
                      <a:pt x="2112114" y="2614143"/>
                      <a:pt x="2107901" y="2611474"/>
                      <a:pt x="2103476" y="2611474"/>
                    </a:cubicBezTo>
                    <a:cubicBezTo>
                      <a:pt x="2101229" y="2611474"/>
                      <a:pt x="2099263" y="2612106"/>
                      <a:pt x="2097507" y="2613089"/>
                    </a:cubicBezTo>
                    <a:cubicBezTo>
                      <a:pt x="2037747" y="2595741"/>
                      <a:pt x="1979041" y="2573827"/>
                      <a:pt x="1920896" y="2550297"/>
                    </a:cubicBezTo>
                    <a:cubicBezTo>
                      <a:pt x="1821249" y="2510894"/>
                      <a:pt x="1726377" y="2460324"/>
                      <a:pt x="1639792" y="2396970"/>
                    </a:cubicBezTo>
                    <a:cubicBezTo>
                      <a:pt x="1542252" y="2333336"/>
                      <a:pt x="1456861" y="2253617"/>
                      <a:pt x="1379475" y="2166804"/>
                    </a:cubicBezTo>
                    <a:cubicBezTo>
                      <a:pt x="1319785" y="2100711"/>
                      <a:pt x="1272806" y="2025698"/>
                      <a:pt x="1224562" y="1950896"/>
                    </a:cubicBezTo>
                    <a:cubicBezTo>
                      <a:pt x="1229548" y="1951669"/>
                      <a:pt x="1234604" y="1952301"/>
                      <a:pt x="1239660" y="1952863"/>
                    </a:cubicBezTo>
                    <a:cubicBezTo>
                      <a:pt x="1293241" y="1958271"/>
                      <a:pt x="1346891" y="1964241"/>
                      <a:pt x="1400752" y="1965084"/>
                    </a:cubicBezTo>
                    <a:cubicBezTo>
                      <a:pt x="1442676" y="1963188"/>
                      <a:pt x="1484810" y="1960800"/>
                      <a:pt x="1526733" y="1956866"/>
                    </a:cubicBezTo>
                    <a:cubicBezTo>
                      <a:pt x="1526382" y="1958201"/>
                      <a:pt x="1526452" y="1959676"/>
                      <a:pt x="1527084" y="1961151"/>
                    </a:cubicBezTo>
                    <a:lnTo>
                      <a:pt x="1527014" y="1961151"/>
                    </a:lnTo>
                    <a:cubicBezTo>
                      <a:pt x="1533685" y="1975409"/>
                      <a:pt x="1547800" y="1984539"/>
                      <a:pt x="1559597" y="1994373"/>
                    </a:cubicBezTo>
                    <a:cubicBezTo>
                      <a:pt x="1584175" y="2012775"/>
                      <a:pt x="1609807" y="2029702"/>
                      <a:pt x="1633823" y="2048947"/>
                    </a:cubicBezTo>
                    <a:cubicBezTo>
                      <a:pt x="1687755" y="2092634"/>
                      <a:pt x="1740001" y="2138639"/>
                      <a:pt x="1798005" y="2176848"/>
                    </a:cubicBezTo>
                    <a:cubicBezTo>
                      <a:pt x="1856782" y="2214987"/>
                      <a:pt x="1912329" y="2258042"/>
                      <a:pt x="1976372" y="2287401"/>
                    </a:cubicBezTo>
                    <a:cubicBezTo>
                      <a:pt x="2108392" y="2360026"/>
                      <a:pt x="2257336" y="2396830"/>
                      <a:pt x="2407543" y="2401957"/>
                    </a:cubicBezTo>
                    <a:cubicBezTo>
                      <a:pt x="2409088" y="2403783"/>
                      <a:pt x="2411124" y="2405328"/>
                      <a:pt x="2413512" y="2406382"/>
                    </a:cubicBezTo>
                    <a:cubicBezTo>
                      <a:pt x="2419551" y="2408981"/>
                      <a:pt x="2426854" y="2407436"/>
                      <a:pt x="2431489" y="2402800"/>
                    </a:cubicBezTo>
                    <a:cubicBezTo>
                      <a:pt x="2564352" y="2407155"/>
                      <a:pt x="2763786" y="2346189"/>
                      <a:pt x="2868418" y="2263520"/>
                    </a:cubicBezTo>
                    <a:cubicBezTo>
                      <a:pt x="2926493" y="2216742"/>
                      <a:pt x="2986814" y="2172212"/>
                      <a:pt x="3039763" y="2119465"/>
                    </a:cubicBezTo>
                    <a:cubicBezTo>
                      <a:pt x="3078035" y="2080553"/>
                      <a:pt x="3109494" y="2035742"/>
                      <a:pt x="3141516" y="1991774"/>
                    </a:cubicBezTo>
                    <a:cubicBezTo>
                      <a:pt x="3173679" y="1946963"/>
                      <a:pt x="3206684" y="1901871"/>
                      <a:pt x="3228312" y="1850809"/>
                    </a:cubicBezTo>
                    <a:cubicBezTo>
                      <a:pt x="3269814" y="1753882"/>
                      <a:pt x="3292918" y="1596692"/>
                      <a:pt x="3171572" y="1549422"/>
                    </a:cubicBezTo>
                    <a:cubicBezTo>
                      <a:pt x="3064201" y="1508123"/>
                      <a:pt x="2951281" y="1505805"/>
                      <a:pt x="2862379" y="1587561"/>
                    </a:cubicBezTo>
                    <a:cubicBezTo>
                      <a:pt x="2805498" y="1635181"/>
                      <a:pt x="2755218" y="1690598"/>
                      <a:pt x="2713154" y="1751775"/>
                    </a:cubicBezTo>
                    <a:cubicBezTo>
                      <a:pt x="2673619" y="1813162"/>
                      <a:pt x="2638297" y="1877218"/>
                      <a:pt x="2599744" y="1939237"/>
                    </a:cubicBezTo>
                    <a:cubicBezTo>
                      <a:pt x="2571163" y="1986787"/>
                      <a:pt x="2540054" y="2033073"/>
                      <a:pt x="2516951" y="2083644"/>
                    </a:cubicBezTo>
                    <a:cubicBezTo>
                      <a:pt x="2475308" y="2176848"/>
                      <a:pt x="2449958" y="2274407"/>
                      <a:pt x="2410843" y="2369297"/>
                    </a:cubicBezTo>
                    <a:cubicBezTo>
                      <a:pt x="2327840" y="2366136"/>
                      <a:pt x="2245117" y="2353845"/>
                      <a:pt x="2165343" y="2330597"/>
                    </a:cubicBezTo>
                    <a:cubicBezTo>
                      <a:pt x="2180090" y="2327365"/>
                      <a:pt x="2180722" y="2302994"/>
                      <a:pt x="2184935" y="2290140"/>
                    </a:cubicBezTo>
                    <a:cubicBezTo>
                      <a:pt x="2186269" y="2285715"/>
                      <a:pt x="2192449" y="2262326"/>
                      <a:pt x="2198137" y="2235566"/>
                    </a:cubicBezTo>
                    <a:cubicBezTo>
                      <a:pt x="2200595" y="2232405"/>
                      <a:pt x="2202561" y="2228964"/>
                      <a:pt x="2203896" y="2225733"/>
                    </a:cubicBezTo>
                    <a:cubicBezTo>
                      <a:pt x="2219134" y="2157744"/>
                      <a:pt x="2220538" y="2086804"/>
                      <a:pt x="2240903" y="2019658"/>
                    </a:cubicBezTo>
                    <a:cubicBezTo>
                      <a:pt x="2273206" y="1906155"/>
                      <a:pt x="2326857" y="1799255"/>
                      <a:pt x="2399889" y="1706542"/>
                    </a:cubicBezTo>
                    <a:cubicBezTo>
                      <a:pt x="2561402" y="1478694"/>
                      <a:pt x="2885342" y="1292987"/>
                      <a:pt x="3169676" y="1348475"/>
                    </a:cubicBezTo>
                    <a:cubicBezTo>
                      <a:pt x="3288353" y="1371864"/>
                      <a:pt x="3397129" y="1454813"/>
                      <a:pt x="3447549" y="1565366"/>
                    </a:cubicBezTo>
                    <a:cubicBezTo>
                      <a:pt x="3482029" y="1646068"/>
                      <a:pt x="3485259" y="1736042"/>
                      <a:pt x="3469248" y="1821660"/>
                    </a:cubicBezTo>
                    <a:close/>
                    <a:moveTo>
                      <a:pt x="2446025" y="2370070"/>
                    </a:moveTo>
                    <a:cubicBezTo>
                      <a:pt x="2485772" y="2273143"/>
                      <a:pt x="2510912" y="2170667"/>
                      <a:pt x="2557048" y="2076480"/>
                    </a:cubicBezTo>
                    <a:cubicBezTo>
                      <a:pt x="2577905" y="2036585"/>
                      <a:pt x="2602483" y="1998797"/>
                      <a:pt x="2625727" y="1960167"/>
                    </a:cubicBezTo>
                    <a:cubicBezTo>
                      <a:pt x="2664349" y="1897937"/>
                      <a:pt x="2700163" y="1834022"/>
                      <a:pt x="2739277" y="1772143"/>
                    </a:cubicBezTo>
                    <a:cubicBezTo>
                      <a:pt x="2781341" y="1710827"/>
                      <a:pt x="2831832" y="1655339"/>
                      <a:pt x="2889274" y="1608140"/>
                    </a:cubicBezTo>
                    <a:cubicBezTo>
                      <a:pt x="2963992" y="1540572"/>
                      <a:pt x="3060900" y="1544295"/>
                      <a:pt x="3150716" y="1576323"/>
                    </a:cubicBezTo>
                    <a:cubicBezTo>
                      <a:pt x="3251696" y="1606946"/>
                      <a:pt x="3235896" y="1732459"/>
                      <a:pt x="3208580" y="1811546"/>
                    </a:cubicBezTo>
                    <a:cubicBezTo>
                      <a:pt x="3184282" y="1882275"/>
                      <a:pt x="3138988" y="1938745"/>
                      <a:pt x="3095309" y="1999500"/>
                    </a:cubicBezTo>
                    <a:cubicBezTo>
                      <a:pt x="3035128" y="2090738"/>
                      <a:pt x="2950439" y="2157814"/>
                      <a:pt x="2865258" y="2224258"/>
                    </a:cubicBezTo>
                    <a:cubicBezTo>
                      <a:pt x="2766033" y="2309315"/>
                      <a:pt x="2585489" y="2365504"/>
                      <a:pt x="2455786" y="2370210"/>
                    </a:cubicBezTo>
                    <a:cubicBezTo>
                      <a:pt x="2452486" y="2370140"/>
                      <a:pt x="2449256" y="2370140"/>
                      <a:pt x="2446025" y="2370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2979887" y="-1285590"/>
                <a:ext cx="2301695" cy="1914662"/>
              </a:xfrm>
              <a:custGeom>
                <a:rect b="b" l="l" r="r" t="t"/>
                <a:pathLst>
                  <a:path extrusionOk="0" h="1914662" w="2301695">
                    <a:moveTo>
                      <a:pt x="2299530" y="1004298"/>
                    </a:moveTo>
                    <a:cubicBezTo>
                      <a:pt x="2308870" y="1120610"/>
                      <a:pt x="2287031" y="1237976"/>
                      <a:pt x="2252621" y="1348810"/>
                    </a:cubicBezTo>
                    <a:cubicBezTo>
                      <a:pt x="2211541" y="1464911"/>
                      <a:pt x="2118284" y="1588388"/>
                      <a:pt x="2023764" y="1667053"/>
                    </a:cubicBezTo>
                    <a:cubicBezTo>
                      <a:pt x="1981700" y="1702663"/>
                      <a:pt x="1935352" y="1732584"/>
                      <a:pt x="1888935" y="1762224"/>
                    </a:cubicBezTo>
                    <a:cubicBezTo>
                      <a:pt x="1844835" y="1790178"/>
                      <a:pt x="1801437" y="1819818"/>
                      <a:pt x="1753966" y="1841802"/>
                    </a:cubicBezTo>
                    <a:cubicBezTo>
                      <a:pt x="1709163" y="1863154"/>
                      <a:pt x="1663027" y="1876288"/>
                      <a:pt x="1613660" y="1889423"/>
                    </a:cubicBezTo>
                    <a:cubicBezTo>
                      <a:pt x="1560080" y="1902697"/>
                      <a:pt x="1504603" y="1904594"/>
                      <a:pt x="1449969" y="1910143"/>
                    </a:cubicBezTo>
                    <a:cubicBezTo>
                      <a:pt x="1394563" y="1916534"/>
                      <a:pt x="1338876" y="1915902"/>
                      <a:pt x="1283400" y="1909791"/>
                    </a:cubicBezTo>
                    <a:cubicBezTo>
                      <a:pt x="1214581" y="1905437"/>
                      <a:pt x="1145482" y="1895884"/>
                      <a:pt x="1082210" y="1867087"/>
                    </a:cubicBezTo>
                    <a:cubicBezTo>
                      <a:pt x="964867" y="1819045"/>
                      <a:pt x="844575" y="1764752"/>
                      <a:pt x="749493" y="1678361"/>
                    </a:cubicBezTo>
                    <a:cubicBezTo>
                      <a:pt x="642613" y="1564718"/>
                      <a:pt x="569370" y="1420451"/>
                      <a:pt x="530888" y="1269723"/>
                    </a:cubicBezTo>
                    <a:cubicBezTo>
                      <a:pt x="499919" y="1142032"/>
                      <a:pt x="483417" y="1014904"/>
                      <a:pt x="473515" y="883280"/>
                    </a:cubicBezTo>
                    <a:cubicBezTo>
                      <a:pt x="460945" y="751375"/>
                      <a:pt x="460524" y="614624"/>
                      <a:pt x="411578" y="489673"/>
                    </a:cubicBezTo>
                    <a:cubicBezTo>
                      <a:pt x="369444" y="399629"/>
                      <a:pt x="297044" y="303053"/>
                      <a:pt x="212706" y="249673"/>
                    </a:cubicBezTo>
                    <a:cubicBezTo>
                      <a:pt x="149084" y="214063"/>
                      <a:pt x="70574" y="217083"/>
                      <a:pt x="0" y="222351"/>
                    </a:cubicBezTo>
                    <a:cubicBezTo>
                      <a:pt x="9691" y="148813"/>
                      <a:pt x="30126" y="77312"/>
                      <a:pt x="40168" y="3915"/>
                    </a:cubicBezTo>
                    <a:cubicBezTo>
                      <a:pt x="40168" y="3915"/>
                      <a:pt x="40168" y="3915"/>
                      <a:pt x="40097" y="3915"/>
                    </a:cubicBezTo>
                    <a:cubicBezTo>
                      <a:pt x="40168" y="3563"/>
                      <a:pt x="40168" y="3142"/>
                      <a:pt x="40168" y="2791"/>
                    </a:cubicBezTo>
                    <a:cubicBezTo>
                      <a:pt x="85181" y="-5848"/>
                      <a:pt x="129141" y="7356"/>
                      <a:pt x="173522" y="18102"/>
                    </a:cubicBezTo>
                    <a:cubicBezTo>
                      <a:pt x="240515" y="34889"/>
                      <a:pt x="309895" y="52308"/>
                      <a:pt x="364810" y="96417"/>
                    </a:cubicBezTo>
                    <a:cubicBezTo>
                      <a:pt x="435384" y="153027"/>
                      <a:pt x="488473" y="227970"/>
                      <a:pt x="538191" y="302913"/>
                    </a:cubicBezTo>
                    <a:cubicBezTo>
                      <a:pt x="583766" y="369989"/>
                      <a:pt x="619158" y="443457"/>
                      <a:pt x="645773" y="519945"/>
                    </a:cubicBezTo>
                    <a:cubicBezTo>
                      <a:pt x="692893" y="642508"/>
                      <a:pt x="707921" y="773359"/>
                      <a:pt x="732288" y="901542"/>
                    </a:cubicBezTo>
                    <a:cubicBezTo>
                      <a:pt x="752653" y="997836"/>
                      <a:pt x="779057" y="1093288"/>
                      <a:pt x="813747" y="1185369"/>
                    </a:cubicBezTo>
                    <a:cubicBezTo>
                      <a:pt x="851597" y="1277660"/>
                      <a:pt x="895136" y="1369459"/>
                      <a:pt x="955036" y="1449600"/>
                    </a:cubicBezTo>
                    <a:cubicBezTo>
                      <a:pt x="969362" y="1466386"/>
                      <a:pt x="984389" y="1482822"/>
                      <a:pt x="1000119" y="1498625"/>
                    </a:cubicBezTo>
                    <a:cubicBezTo>
                      <a:pt x="1002507" y="1506562"/>
                      <a:pt x="1006720" y="1513234"/>
                      <a:pt x="1015428" y="1513515"/>
                    </a:cubicBezTo>
                    <a:cubicBezTo>
                      <a:pt x="1060863" y="1556500"/>
                      <a:pt x="1112055" y="1593445"/>
                      <a:pt x="1169849" y="1617114"/>
                    </a:cubicBezTo>
                    <a:cubicBezTo>
                      <a:pt x="1291757" y="1661012"/>
                      <a:pt x="1422934" y="1674428"/>
                      <a:pt x="1550670" y="1651601"/>
                    </a:cubicBezTo>
                    <a:cubicBezTo>
                      <a:pt x="1648912" y="1640363"/>
                      <a:pt x="1743854" y="1607141"/>
                      <a:pt x="1826998" y="1553339"/>
                    </a:cubicBezTo>
                    <a:cubicBezTo>
                      <a:pt x="1888584" y="1514990"/>
                      <a:pt x="1947150" y="1465262"/>
                      <a:pt x="1977065" y="1397624"/>
                    </a:cubicBezTo>
                    <a:cubicBezTo>
                      <a:pt x="2003329" y="1334973"/>
                      <a:pt x="2017022" y="1267124"/>
                      <a:pt x="2023623" y="1199627"/>
                    </a:cubicBezTo>
                    <a:cubicBezTo>
                      <a:pt x="2026573" y="1145053"/>
                      <a:pt x="2019761" y="1090479"/>
                      <a:pt x="2013160" y="1036466"/>
                    </a:cubicBezTo>
                    <a:cubicBezTo>
                      <a:pt x="1999958" y="941576"/>
                      <a:pt x="1965830" y="847740"/>
                      <a:pt x="1896028" y="779821"/>
                    </a:cubicBezTo>
                    <a:cubicBezTo>
                      <a:pt x="1851927" y="737890"/>
                      <a:pt x="1796240" y="709303"/>
                      <a:pt x="1741185" y="684299"/>
                    </a:cubicBezTo>
                    <a:cubicBezTo>
                      <a:pt x="1674122" y="657328"/>
                      <a:pt x="1596877" y="657960"/>
                      <a:pt x="1528690" y="680928"/>
                    </a:cubicBezTo>
                    <a:cubicBezTo>
                      <a:pt x="1427358" y="715414"/>
                      <a:pt x="1337542" y="780594"/>
                      <a:pt x="1274411" y="867055"/>
                    </a:cubicBezTo>
                    <a:cubicBezTo>
                      <a:pt x="1243303" y="903578"/>
                      <a:pt x="1217039" y="944667"/>
                      <a:pt x="1202222" y="990602"/>
                    </a:cubicBezTo>
                    <a:cubicBezTo>
                      <a:pt x="1169287" y="1103402"/>
                      <a:pt x="1156787" y="1225755"/>
                      <a:pt x="1182419" y="1341365"/>
                    </a:cubicBezTo>
                    <a:cubicBezTo>
                      <a:pt x="1193584" y="1386808"/>
                      <a:pt x="1204610" y="1432954"/>
                      <a:pt x="1223289" y="1475938"/>
                    </a:cubicBezTo>
                    <a:cubicBezTo>
                      <a:pt x="1246041" y="1526509"/>
                      <a:pt x="1276097" y="1573357"/>
                      <a:pt x="1307487" y="1619011"/>
                    </a:cubicBezTo>
                    <a:cubicBezTo>
                      <a:pt x="1257066" y="1609950"/>
                      <a:pt x="1206576" y="1598712"/>
                      <a:pt x="1159948" y="1577079"/>
                    </a:cubicBezTo>
                    <a:cubicBezTo>
                      <a:pt x="1112055" y="1552848"/>
                      <a:pt x="1068868" y="1519907"/>
                      <a:pt x="1030245" y="1482400"/>
                    </a:cubicBezTo>
                    <a:cubicBezTo>
                      <a:pt x="1027015" y="1466948"/>
                      <a:pt x="1023153" y="1452058"/>
                      <a:pt x="1019501" y="1436114"/>
                    </a:cubicBezTo>
                    <a:cubicBezTo>
                      <a:pt x="1009108" y="1396009"/>
                      <a:pt x="1000400" y="1354639"/>
                      <a:pt x="994361" y="1313340"/>
                    </a:cubicBezTo>
                    <a:cubicBezTo>
                      <a:pt x="984881" y="1257994"/>
                      <a:pt x="990499" y="1201523"/>
                      <a:pt x="997170" y="1146247"/>
                    </a:cubicBezTo>
                    <a:cubicBezTo>
                      <a:pt x="1004614" y="1087739"/>
                      <a:pt x="1009108" y="1028951"/>
                      <a:pt x="1024066" y="971497"/>
                    </a:cubicBezTo>
                    <a:cubicBezTo>
                      <a:pt x="1034529" y="933921"/>
                      <a:pt x="1052576" y="901050"/>
                      <a:pt x="1067604" y="864246"/>
                    </a:cubicBezTo>
                    <a:cubicBezTo>
                      <a:pt x="1092744" y="803350"/>
                      <a:pt x="1115707" y="740559"/>
                      <a:pt x="1158543" y="689216"/>
                    </a:cubicBezTo>
                    <a:cubicBezTo>
                      <a:pt x="1199132" y="634641"/>
                      <a:pt x="1240213" y="579225"/>
                      <a:pt x="1297374" y="540665"/>
                    </a:cubicBezTo>
                    <a:cubicBezTo>
                      <a:pt x="1361488" y="495783"/>
                      <a:pt x="1434872" y="460595"/>
                      <a:pt x="1506499" y="429339"/>
                    </a:cubicBezTo>
                    <a:cubicBezTo>
                      <a:pt x="1523985" y="423018"/>
                      <a:pt x="1545543" y="418523"/>
                      <a:pt x="1564082" y="414449"/>
                    </a:cubicBezTo>
                    <a:cubicBezTo>
                      <a:pt x="1598913" y="405880"/>
                      <a:pt x="1632339" y="392254"/>
                      <a:pt x="1667240" y="383826"/>
                    </a:cubicBezTo>
                    <a:cubicBezTo>
                      <a:pt x="1756564" y="363527"/>
                      <a:pt x="1893148" y="388672"/>
                      <a:pt x="1974186" y="430463"/>
                    </a:cubicBezTo>
                    <a:cubicBezTo>
                      <a:pt x="2023342" y="457645"/>
                      <a:pt x="2069549" y="492623"/>
                      <a:pt x="2107329" y="534273"/>
                    </a:cubicBezTo>
                    <a:cubicBezTo>
                      <a:pt x="2160769" y="600858"/>
                      <a:pt x="2195179" y="680155"/>
                      <a:pt x="2235065" y="755168"/>
                    </a:cubicBezTo>
                    <a:cubicBezTo>
                      <a:pt x="2272424" y="832850"/>
                      <a:pt x="2287171" y="919522"/>
                      <a:pt x="2299530" y="1004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3"/>
              <p:cNvSpPr/>
              <p:nvPr/>
            </p:nvSpPr>
            <p:spPr>
              <a:xfrm>
                <a:off x="4173261" y="35899"/>
                <a:ext cx="2253854" cy="1322971"/>
              </a:xfrm>
              <a:custGeom>
                <a:rect b="b" l="l" r="r" t="t"/>
                <a:pathLst>
                  <a:path extrusionOk="0" h="1322971" w="2253854">
                    <a:moveTo>
                      <a:pt x="2223057" y="226511"/>
                    </a:moveTo>
                    <a:cubicBezTo>
                      <a:pt x="2257396" y="307424"/>
                      <a:pt x="2260556" y="397397"/>
                      <a:pt x="2244616" y="483016"/>
                    </a:cubicBezTo>
                    <a:cubicBezTo>
                      <a:pt x="2233872" y="556905"/>
                      <a:pt x="2213156" y="629881"/>
                      <a:pt x="2182538" y="698432"/>
                    </a:cubicBezTo>
                    <a:cubicBezTo>
                      <a:pt x="2122778" y="852181"/>
                      <a:pt x="2018427" y="970319"/>
                      <a:pt x="1888303" y="1069002"/>
                    </a:cubicBezTo>
                    <a:cubicBezTo>
                      <a:pt x="1848416" y="1101592"/>
                      <a:pt x="1809021" y="1135586"/>
                      <a:pt x="1764218" y="1161434"/>
                    </a:cubicBezTo>
                    <a:cubicBezTo>
                      <a:pt x="1718784" y="1187140"/>
                      <a:pt x="1671032" y="1206807"/>
                      <a:pt x="1623983" y="1231179"/>
                    </a:cubicBezTo>
                    <a:cubicBezTo>
                      <a:pt x="1436557" y="1328387"/>
                      <a:pt x="1253344" y="1337026"/>
                      <a:pt x="1047590" y="1309071"/>
                    </a:cubicBezTo>
                    <a:cubicBezTo>
                      <a:pt x="993799" y="1304014"/>
                      <a:pt x="941343" y="1293479"/>
                      <a:pt x="889799" y="1279291"/>
                    </a:cubicBezTo>
                    <a:cubicBezTo>
                      <a:pt x="887622" y="1275498"/>
                      <a:pt x="883338" y="1272829"/>
                      <a:pt x="878844" y="1272829"/>
                    </a:cubicBezTo>
                    <a:cubicBezTo>
                      <a:pt x="876597" y="1272829"/>
                      <a:pt x="874560" y="1273391"/>
                      <a:pt x="872735" y="1274445"/>
                    </a:cubicBezTo>
                    <a:lnTo>
                      <a:pt x="872735" y="1274445"/>
                    </a:lnTo>
                    <a:cubicBezTo>
                      <a:pt x="812975" y="1257096"/>
                      <a:pt x="754408" y="1235112"/>
                      <a:pt x="696264" y="1211653"/>
                    </a:cubicBezTo>
                    <a:cubicBezTo>
                      <a:pt x="596617" y="1172250"/>
                      <a:pt x="501745" y="1121680"/>
                      <a:pt x="415160" y="1058326"/>
                    </a:cubicBezTo>
                    <a:cubicBezTo>
                      <a:pt x="317620" y="994691"/>
                      <a:pt x="232228" y="914972"/>
                      <a:pt x="154912" y="828230"/>
                    </a:cubicBezTo>
                    <a:cubicBezTo>
                      <a:pt x="95223" y="762137"/>
                      <a:pt x="48314" y="687124"/>
                      <a:pt x="0" y="612322"/>
                    </a:cubicBezTo>
                    <a:cubicBezTo>
                      <a:pt x="4986" y="613095"/>
                      <a:pt x="10042" y="613727"/>
                      <a:pt x="15098" y="614218"/>
                    </a:cubicBezTo>
                    <a:cubicBezTo>
                      <a:pt x="68678" y="619556"/>
                      <a:pt x="122329" y="625597"/>
                      <a:pt x="176190" y="626440"/>
                    </a:cubicBezTo>
                    <a:cubicBezTo>
                      <a:pt x="218113" y="624543"/>
                      <a:pt x="260247" y="622225"/>
                      <a:pt x="302171" y="618222"/>
                    </a:cubicBezTo>
                    <a:cubicBezTo>
                      <a:pt x="301819" y="619556"/>
                      <a:pt x="301890" y="621031"/>
                      <a:pt x="302522" y="622506"/>
                    </a:cubicBezTo>
                    <a:cubicBezTo>
                      <a:pt x="302522" y="622506"/>
                      <a:pt x="302522" y="622506"/>
                      <a:pt x="302452" y="622506"/>
                    </a:cubicBezTo>
                    <a:cubicBezTo>
                      <a:pt x="309123" y="636835"/>
                      <a:pt x="323238" y="645895"/>
                      <a:pt x="335035" y="655728"/>
                    </a:cubicBezTo>
                    <a:cubicBezTo>
                      <a:pt x="359613" y="674130"/>
                      <a:pt x="385245" y="691058"/>
                      <a:pt x="409261" y="710302"/>
                    </a:cubicBezTo>
                    <a:cubicBezTo>
                      <a:pt x="463193" y="753990"/>
                      <a:pt x="515439" y="799995"/>
                      <a:pt x="573443" y="838204"/>
                    </a:cubicBezTo>
                    <a:cubicBezTo>
                      <a:pt x="632220" y="876342"/>
                      <a:pt x="687766" y="919397"/>
                      <a:pt x="751810" y="948757"/>
                    </a:cubicBezTo>
                    <a:cubicBezTo>
                      <a:pt x="883830" y="1021381"/>
                      <a:pt x="1032773" y="1058256"/>
                      <a:pt x="1182911" y="1063313"/>
                    </a:cubicBezTo>
                    <a:cubicBezTo>
                      <a:pt x="1184455" y="1065209"/>
                      <a:pt x="1186492" y="1066684"/>
                      <a:pt x="1188950" y="1067738"/>
                    </a:cubicBezTo>
                    <a:cubicBezTo>
                      <a:pt x="1194989" y="1070337"/>
                      <a:pt x="1202292" y="1068791"/>
                      <a:pt x="1206927" y="1064156"/>
                    </a:cubicBezTo>
                    <a:cubicBezTo>
                      <a:pt x="1339860" y="1068510"/>
                      <a:pt x="1539223" y="1007545"/>
                      <a:pt x="1643856" y="924876"/>
                    </a:cubicBezTo>
                    <a:cubicBezTo>
                      <a:pt x="1701931" y="878098"/>
                      <a:pt x="1762252" y="833568"/>
                      <a:pt x="1815201" y="780820"/>
                    </a:cubicBezTo>
                    <a:cubicBezTo>
                      <a:pt x="1853472" y="741909"/>
                      <a:pt x="1884932" y="697098"/>
                      <a:pt x="1916954" y="653129"/>
                    </a:cubicBezTo>
                    <a:cubicBezTo>
                      <a:pt x="1949116" y="608319"/>
                      <a:pt x="1982121" y="563226"/>
                      <a:pt x="2003750" y="512164"/>
                    </a:cubicBezTo>
                    <a:cubicBezTo>
                      <a:pt x="2045252" y="415237"/>
                      <a:pt x="2068355" y="258047"/>
                      <a:pt x="1947010" y="210778"/>
                    </a:cubicBezTo>
                    <a:cubicBezTo>
                      <a:pt x="1839638" y="169479"/>
                      <a:pt x="1726719" y="167231"/>
                      <a:pt x="1637817" y="248916"/>
                    </a:cubicBezTo>
                    <a:cubicBezTo>
                      <a:pt x="1580936" y="296607"/>
                      <a:pt x="1530586" y="351954"/>
                      <a:pt x="1488592" y="413130"/>
                    </a:cubicBezTo>
                    <a:cubicBezTo>
                      <a:pt x="1449057" y="474517"/>
                      <a:pt x="1413734" y="538573"/>
                      <a:pt x="1375182" y="600592"/>
                    </a:cubicBezTo>
                    <a:cubicBezTo>
                      <a:pt x="1346601" y="648143"/>
                      <a:pt x="1315492" y="694429"/>
                      <a:pt x="1292389" y="744999"/>
                    </a:cubicBezTo>
                    <a:cubicBezTo>
                      <a:pt x="1250746" y="838204"/>
                      <a:pt x="1225396" y="935833"/>
                      <a:pt x="1186281" y="1030723"/>
                    </a:cubicBezTo>
                    <a:cubicBezTo>
                      <a:pt x="1103137" y="1027562"/>
                      <a:pt x="1020344" y="1015411"/>
                      <a:pt x="940430" y="992093"/>
                    </a:cubicBezTo>
                    <a:cubicBezTo>
                      <a:pt x="955598" y="989213"/>
                      <a:pt x="956090" y="964490"/>
                      <a:pt x="960303" y="951566"/>
                    </a:cubicBezTo>
                    <a:cubicBezTo>
                      <a:pt x="961637" y="947071"/>
                      <a:pt x="967817" y="923822"/>
                      <a:pt x="973505" y="896992"/>
                    </a:cubicBezTo>
                    <a:cubicBezTo>
                      <a:pt x="975963" y="893831"/>
                      <a:pt x="977929" y="890390"/>
                      <a:pt x="979263" y="887159"/>
                    </a:cubicBezTo>
                    <a:cubicBezTo>
                      <a:pt x="994502" y="819169"/>
                      <a:pt x="995906" y="748230"/>
                      <a:pt x="1016271" y="681084"/>
                    </a:cubicBezTo>
                    <a:cubicBezTo>
                      <a:pt x="1048573" y="567581"/>
                      <a:pt x="1102224" y="460681"/>
                      <a:pt x="1175256" y="367968"/>
                    </a:cubicBezTo>
                    <a:cubicBezTo>
                      <a:pt x="1336770" y="140120"/>
                      <a:pt x="1660710" y="-45587"/>
                      <a:pt x="1945043" y="9901"/>
                    </a:cubicBezTo>
                    <a:cubicBezTo>
                      <a:pt x="2063931" y="33079"/>
                      <a:pt x="2172707" y="116028"/>
                      <a:pt x="2223057" y="2265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33"/>
              <p:cNvSpPr/>
              <p:nvPr/>
            </p:nvSpPr>
            <p:spPr>
              <a:xfrm>
                <a:off x="3261641" y="1101725"/>
                <a:ext cx="2015528" cy="854468"/>
              </a:xfrm>
              <a:custGeom>
                <a:rect b="b" l="l" r="r" t="t"/>
                <a:pathLst>
                  <a:path extrusionOk="0" h="854468" w="2015528">
                    <a:moveTo>
                      <a:pt x="2015529" y="281876"/>
                    </a:moveTo>
                    <a:cubicBezTo>
                      <a:pt x="2000923" y="361104"/>
                      <a:pt x="1974659" y="439769"/>
                      <a:pt x="1931472" y="508109"/>
                    </a:cubicBezTo>
                    <a:cubicBezTo>
                      <a:pt x="1898256" y="558118"/>
                      <a:pt x="1855771" y="600752"/>
                      <a:pt x="1814761" y="644228"/>
                    </a:cubicBezTo>
                    <a:cubicBezTo>
                      <a:pt x="1780211" y="680611"/>
                      <a:pt x="1745450" y="717275"/>
                      <a:pt x="1703527" y="745369"/>
                    </a:cubicBezTo>
                    <a:cubicBezTo>
                      <a:pt x="1622560" y="794184"/>
                      <a:pt x="1531902" y="829724"/>
                      <a:pt x="1438715" y="847353"/>
                    </a:cubicBezTo>
                    <a:cubicBezTo>
                      <a:pt x="1360206" y="861682"/>
                      <a:pt x="1277553" y="853815"/>
                      <a:pt x="1200799" y="828740"/>
                    </a:cubicBezTo>
                    <a:cubicBezTo>
                      <a:pt x="1110562" y="792639"/>
                      <a:pt x="1025452" y="743262"/>
                      <a:pt x="953051" y="677731"/>
                    </a:cubicBezTo>
                    <a:cubicBezTo>
                      <a:pt x="897575" y="627512"/>
                      <a:pt x="842379" y="571112"/>
                      <a:pt x="800316" y="508250"/>
                    </a:cubicBezTo>
                    <a:cubicBezTo>
                      <a:pt x="743505" y="426845"/>
                      <a:pt x="681638" y="347127"/>
                      <a:pt x="608115" y="280121"/>
                    </a:cubicBezTo>
                    <a:cubicBezTo>
                      <a:pt x="549478" y="225968"/>
                      <a:pt x="463595" y="224493"/>
                      <a:pt x="389720" y="241209"/>
                    </a:cubicBezTo>
                    <a:cubicBezTo>
                      <a:pt x="347165" y="252026"/>
                      <a:pt x="313458" y="284265"/>
                      <a:pt x="285158" y="316363"/>
                    </a:cubicBezTo>
                    <a:cubicBezTo>
                      <a:pt x="233895" y="375713"/>
                      <a:pt x="213530" y="454378"/>
                      <a:pt x="198081" y="529672"/>
                    </a:cubicBezTo>
                    <a:cubicBezTo>
                      <a:pt x="139796" y="443843"/>
                      <a:pt x="55177" y="377750"/>
                      <a:pt x="894" y="289532"/>
                    </a:cubicBezTo>
                    <a:lnTo>
                      <a:pt x="192" y="287285"/>
                    </a:lnTo>
                    <a:cubicBezTo>
                      <a:pt x="52" y="286231"/>
                      <a:pt x="-159" y="285037"/>
                      <a:pt x="192" y="283984"/>
                    </a:cubicBezTo>
                    <a:cubicBezTo>
                      <a:pt x="7566" y="271130"/>
                      <a:pt x="16133" y="258979"/>
                      <a:pt x="25683" y="247601"/>
                    </a:cubicBezTo>
                    <a:cubicBezTo>
                      <a:pt x="54966" y="213466"/>
                      <a:pt x="93027" y="182561"/>
                      <a:pt x="130878" y="157066"/>
                    </a:cubicBezTo>
                    <a:cubicBezTo>
                      <a:pt x="322096" y="37452"/>
                      <a:pt x="396602" y="-42829"/>
                      <a:pt x="636204" y="24529"/>
                    </a:cubicBezTo>
                    <a:cubicBezTo>
                      <a:pt x="731637" y="50867"/>
                      <a:pt x="818433" y="98348"/>
                      <a:pt x="893994" y="162825"/>
                    </a:cubicBezTo>
                    <a:cubicBezTo>
                      <a:pt x="1006561" y="260244"/>
                      <a:pt x="1104663" y="374589"/>
                      <a:pt x="1223622" y="464633"/>
                    </a:cubicBezTo>
                    <a:cubicBezTo>
                      <a:pt x="1268916" y="498698"/>
                      <a:pt x="1322004" y="519909"/>
                      <a:pt x="1376217" y="535151"/>
                    </a:cubicBezTo>
                    <a:cubicBezTo>
                      <a:pt x="1428533" y="552780"/>
                      <a:pt x="1484220" y="557697"/>
                      <a:pt x="1538854" y="550181"/>
                    </a:cubicBezTo>
                    <a:cubicBezTo>
                      <a:pt x="1642924" y="531849"/>
                      <a:pt x="1734215" y="434431"/>
                      <a:pt x="1772697" y="339330"/>
                    </a:cubicBezTo>
                    <a:cubicBezTo>
                      <a:pt x="1783441" y="309058"/>
                      <a:pt x="1792289" y="277943"/>
                      <a:pt x="1798399" y="246337"/>
                    </a:cubicBezTo>
                    <a:cubicBezTo>
                      <a:pt x="1803033" y="247601"/>
                      <a:pt x="1807738" y="248865"/>
                      <a:pt x="1812373" y="250059"/>
                    </a:cubicBezTo>
                    <a:cubicBezTo>
                      <a:pt x="1879156" y="266003"/>
                      <a:pt x="1947202" y="275555"/>
                      <a:pt x="2015529" y="2818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4" name="Google Shape;1214;p33"/>
          <p:cNvGrpSpPr/>
          <p:nvPr/>
        </p:nvGrpSpPr>
        <p:grpSpPr>
          <a:xfrm>
            <a:off x="-155746" y="4029134"/>
            <a:ext cx="1018149" cy="967708"/>
            <a:chOff x="-155746" y="4029134"/>
            <a:chExt cx="1018149" cy="967708"/>
          </a:xfrm>
        </p:grpSpPr>
        <p:sp>
          <p:nvSpPr>
            <p:cNvPr id="1215" name="Google Shape;1215;p33"/>
            <p:cNvSpPr/>
            <p:nvPr/>
          </p:nvSpPr>
          <p:spPr>
            <a:xfrm>
              <a:off x="-155746" y="4029134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-155746" y="4029134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  <a:moveTo>
                    <a:pt x="832902" y="356460"/>
                  </a:moveTo>
                  <a:cubicBezTo>
                    <a:pt x="882260" y="230542"/>
                    <a:pt x="989569" y="37935"/>
                    <a:pt x="1140046" y="27541"/>
                  </a:cubicBezTo>
                  <a:cubicBezTo>
                    <a:pt x="1263970" y="20122"/>
                    <a:pt x="1328151" y="36183"/>
                    <a:pt x="1419659" y="122030"/>
                  </a:cubicBezTo>
                  <a:cubicBezTo>
                    <a:pt x="1479687" y="178936"/>
                    <a:pt x="1504488" y="261482"/>
                    <a:pt x="1507746" y="342397"/>
                  </a:cubicBezTo>
                  <a:cubicBezTo>
                    <a:pt x="1516583" y="450664"/>
                    <a:pt x="1481194" y="557220"/>
                    <a:pt x="1434809" y="653911"/>
                  </a:cubicBezTo>
                  <a:cubicBezTo>
                    <a:pt x="1422591" y="676779"/>
                    <a:pt x="1411759" y="700503"/>
                    <a:pt x="1397790" y="722352"/>
                  </a:cubicBezTo>
                  <a:cubicBezTo>
                    <a:pt x="1391397" y="732992"/>
                    <a:pt x="1364844" y="757776"/>
                    <a:pt x="1356170" y="776486"/>
                  </a:cubicBezTo>
                  <a:cubicBezTo>
                    <a:pt x="1342812" y="757939"/>
                    <a:pt x="1326115" y="740451"/>
                    <a:pt x="1304654" y="722841"/>
                  </a:cubicBezTo>
                  <a:cubicBezTo>
                    <a:pt x="1285106" y="704987"/>
                    <a:pt x="1266088" y="685339"/>
                    <a:pt x="1241531" y="674374"/>
                  </a:cubicBezTo>
                  <a:cubicBezTo>
                    <a:pt x="1229150" y="671276"/>
                    <a:pt x="1209562" y="653829"/>
                    <a:pt x="1196693" y="659169"/>
                  </a:cubicBezTo>
                  <a:cubicBezTo>
                    <a:pt x="1182928" y="655256"/>
                    <a:pt x="1166109" y="654400"/>
                    <a:pt x="1157557" y="653585"/>
                  </a:cubicBezTo>
                  <a:cubicBezTo>
                    <a:pt x="1132389" y="652484"/>
                    <a:pt x="1106692" y="651016"/>
                    <a:pt x="1081769" y="654930"/>
                  </a:cubicBezTo>
                  <a:cubicBezTo>
                    <a:pt x="1076475" y="656112"/>
                    <a:pt x="1066334" y="653870"/>
                    <a:pt x="1059900" y="655663"/>
                  </a:cubicBezTo>
                  <a:cubicBezTo>
                    <a:pt x="1017954" y="654114"/>
                    <a:pt x="976048" y="655378"/>
                    <a:pt x="934795" y="663368"/>
                  </a:cubicBezTo>
                  <a:cubicBezTo>
                    <a:pt x="900545" y="671398"/>
                    <a:pt x="866337" y="683179"/>
                    <a:pt x="833554" y="698424"/>
                  </a:cubicBezTo>
                  <a:cubicBezTo>
                    <a:pt x="832536" y="694470"/>
                    <a:pt x="831395" y="690598"/>
                    <a:pt x="831029" y="687133"/>
                  </a:cubicBezTo>
                  <a:cubicBezTo>
                    <a:pt x="823943" y="662308"/>
                    <a:pt x="812947" y="638502"/>
                    <a:pt x="810667" y="612536"/>
                  </a:cubicBezTo>
                  <a:cubicBezTo>
                    <a:pt x="799956" y="527137"/>
                    <a:pt x="802603" y="437824"/>
                    <a:pt x="832902" y="356460"/>
                  </a:cubicBezTo>
                  <a:close/>
                  <a:moveTo>
                    <a:pt x="1336052" y="1250809"/>
                  </a:moveTo>
                  <a:cubicBezTo>
                    <a:pt x="1268002" y="1348722"/>
                    <a:pt x="1152833" y="1397312"/>
                    <a:pt x="1035017" y="1387896"/>
                  </a:cubicBezTo>
                  <a:cubicBezTo>
                    <a:pt x="969329" y="1387121"/>
                    <a:pt x="905473" y="1370164"/>
                    <a:pt x="845771" y="1343015"/>
                  </a:cubicBezTo>
                  <a:cubicBezTo>
                    <a:pt x="778535" y="1317008"/>
                    <a:pt x="717489" y="1274451"/>
                    <a:pt x="675747" y="1215018"/>
                  </a:cubicBezTo>
                  <a:cubicBezTo>
                    <a:pt x="656728" y="1185995"/>
                    <a:pt x="646832" y="1152365"/>
                    <a:pt x="635959" y="1119754"/>
                  </a:cubicBezTo>
                  <a:cubicBezTo>
                    <a:pt x="628181" y="1093910"/>
                    <a:pt x="621298" y="1067129"/>
                    <a:pt x="622235" y="1039899"/>
                  </a:cubicBezTo>
                  <a:cubicBezTo>
                    <a:pt x="624190" y="975697"/>
                    <a:pt x="641905" y="910271"/>
                    <a:pt x="678231" y="856912"/>
                  </a:cubicBezTo>
                  <a:cubicBezTo>
                    <a:pt x="710281" y="811950"/>
                    <a:pt x="751453" y="772369"/>
                    <a:pt x="799956" y="745302"/>
                  </a:cubicBezTo>
                  <a:cubicBezTo>
                    <a:pt x="911052" y="677064"/>
                    <a:pt x="992868" y="673396"/>
                    <a:pt x="1119195" y="680651"/>
                  </a:cubicBezTo>
                  <a:cubicBezTo>
                    <a:pt x="1146847" y="682282"/>
                    <a:pt x="1174661" y="682241"/>
                    <a:pt x="1202191" y="685665"/>
                  </a:cubicBezTo>
                  <a:cubicBezTo>
                    <a:pt x="1216730" y="692880"/>
                    <a:pt x="1232123" y="698465"/>
                    <a:pt x="1245807" y="707229"/>
                  </a:cubicBezTo>
                  <a:cubicBezTo>
                    <a:pt x="1266617" y="722475"/>
                    <a:pt x="1284658" y="741144"/>
                    <a:pt x="1303758" y="758346"/>
                  </a:cubicBezTo>
                  <a:cubicBezTo>
                    <a:pt x="1353441" y="798335"/>
                    <a:pt x="1369853" y="861804"/>
                    <a:pt x="1380767" y="921889"/>
                  </a:cubicBezTo>
                  <a:cubicBezTo>
                    <a:pt x="1386347" y="947937"/>
                    <a:pt x="1388953" y="976430"/>
                    <a:pt x="1390663" y="1003375"/>
                  </a:cubicBezTo>
                  <a:cubicBezTo>
                    <a:pt x="1395388" y="1078543"/>
                    <a:pt x="1377306" y="1186362"/>
                    <a:pt x="1336052" y="1250809"/>
                  </a:cubicBezTo>
                  <a:close/>
                  <a:moveTo>
                    <a:pt x="216946" y="888585"/>
                  </a:moveTo>
                  <a:cubicBezTo>
                    <a:pt x="164248" y="851409"/>
                    <a:pt x="113994" y="806814"/>
                    <a:pt x="81700" y="750316"/>
                  </a:cubicBezTo>
                  <a:cubicBezTo>
                    <a:pt x="27496" y="655378"/>
                    <a:pt x="3550" y="532640"/>
                    <a:pt x="56328" y="432076"/>
                  </a:cubicBezTo>
                  <a:cubicBezTo>
                    <a:pt x="97338" y="335875"/>
                    <a:pt x="197194" y="280640"/>
                    <a:pt x="298964" y="275790"/>
                  </a:cubicBezTo>
                  <a:cubicBezTo>
                    <a:pt x="368929" y="270123"/>
                    <a:pt x="442640" y="276972"/>
                    <a:pt x="508125" y="304446"/>
                  </a:cubicBezTo>
                  <a:cubicBezTo>
                    <a:pt x="540094" y="318347"/>
                    <a:pt x="568397" y="338524"/>
                    <a:pt x="595642" y="360740"/>
                  </a:cubicBezTo>
                  <a:cubicBezTo>
                    <a:pt x="620524" y="382508"/>
                    <a:pt x="637384" y="411328"/>
                    <a:pt x="659335" y="435786"/>
                  </a:cubicBezTo>
                  <a:cubicBezTo>
                    <a:pt x="680919" y="460488"/>
                    <a:pt x="697616" y="486006"/>
                    <a:pt x="716227" y="513440"/>
                  </a:cubicBezTo>
                  <a:cubicBezTo>
                    <a:pt x="733453" y="537939"/>
                    <a:pt x="751983" y="561704"/>
                    <a:pt x="766440" y="588037"/>
                  </a:cubicBezTo>
                  <a:cubicBezTo>
                    <a:pt x="783341" y="623623"/>
                    <a:pt x="795436" y="661207"/>
                    <a:pt x="806309" y="699158"/>
                  </a:cubicBezTo>
                  <a:cubicBezTo>
                    <a:pt x="806920" y="702623"/>
                    <a:pt x="807531" y="706862"/>
                    <a:pt x="808671" y="710816"/>
                  </a:cubicBezTo>
                  <a:cubicBezTo>
                    <a:pt x="728566" y="753577"/>
                    <a:pt x="659701" y="818146"/>
                    <a:pt x="624800" y="901670"/>
                  </a:cubicBezTo>
                  <a:cubicBezTo>
                    <a:pt x="613886" y="929308"/>
                    <a:pt x="605416" y="958331"/>
                    <a:pt x="600610" y="987844"/>
                  </a:cubicBezTo>
                  <a:cubicBezTo>
                    <a:pt x="596497" y="986866"/>
                    <a:pt x="591936" y="987110"/>
                    <a:pt x="587741" y="987151"/>
                  </a:cubicBezTo>
                  <a:cubicBezTo>
                    <a:pt x="563836" y="986662"/>
                    <a:pt x="540012" y="990820"/>
                    <a:pt x="516107" y="988945"/>
                  </a:cubicBezTo>
                  <a:cubicBezTo>
                    <a:pt x="410427" y="981281"/>
                    <a:pt x="304136" y="950138"/>
                    <a:pt x="216946" y="888585"/>
                  </a:cubicBezTo>
                  <a:close/>
                  <a:moveTo>
                    <a:pt x="745508" y="1414840"/>
                  </a:moveTo>
                  <a:cubicBezTo>
                    <a:pt x="718385" y="1460740"/>
                    <a:pt x="682018" y="1499547"/>
                    <a:pt x="644878" y="1537334"/>
                  </a:cubicBezTo>
                  <a:cubicBezTo>
                    <a:pt x="599185" y="1587636"/>
                    <a:pt x="545591" y="1629949"/>
                    <a:pt x="488781" y="1666921"/>
                  </a:cubicBezTo>
                  <a:cubicBezTo>
                    <a:pt x="459134" y="1686773"/>
                    <a:pt x="427368" y="1703894"/>
                    <a:pt x="393160" y="1714329"/>
                  </a:cubicBezTo>
                  <a:cubicBezTo>
                    <a:pt x="353006" y="1724968"/>
                    <a:pt x="310204" y="1730512"/>
                    <a:pt x="268951" y="1723786"/>
                  </a:cubicBezTo>
                  <a:cubicBezTo>
                    <a:pt x="180294" y="1701366"/>
                    <a:pt x="119329" y="1619513"/>
                    <a:pt x="100881" y="1532606"/>
                  </a:cubicBezTo>
                  <a:cubicBezTo>
                    <a:pt x="89275" y="1476638"/>
                    <a:pt x="87483" y="1417612"/>
                    <a:pt x="101247" y="1361848"/>
                  </a:cubicBezTo>
                  <a:cubicBezTo>
                    <a:pt x="117985" y="1297320"/>
                    <a:pt x="148121" y="1235074"/>
                    <a:pt x="189538" y="1182734"/>
                  </a:cubicBezTo>
                  <a:cubicBezTo>
                    <a:pt x="246308" y="1115800"/>
                    <a:pt x="323806" y="1071898"/>
                    <a:pt x="405540" y="1042508"/>
                  </a:cubicBezTo>
                  <a:cubicBezTo>
                    <a:pt x="447079" y="1028648"/>
                    <a:pt x="490451" y="1020414"/>
                    <a:pt x="534026" y="1016542"/>
                  </a:cubicBezTo>
                  <a:cubicBezTo>
                    <a:pt x="549705" y="1016012"/>
                    <a:pt x="578741" y="1020985"/>
                    <a:pt x="597230" y="1015930"/>
                  </a:cubicBezTo>
                  <a:cubicBezTo>
                    <a:pt x="594339" y="1053025"/>
                    <a:pt x="597800" y="1090364"/>
                    <a:pt x="610343" y="1126073"/>
                  </a:cubicBezTo>
                  <a:cubicBezTo>
                    <a:pt x="625452" y="1175152"/>
                    <a:pt x="642923" y="1225413"/>
                    <a:pt x="680145" y="1262385"/>
                  </a:cubicBezTo>
                  <a:cubicBezTo>
                    <a:pt x="708815" y="1295567"/>
                    <a:pt x="743756" y="1321818"/>
                    <a:pt x="781915" y="1342567"/>
                  </a:cubicBezTo>
                  <a:cubicBezTo>
                    <a:pt x="770675" y="1367147"/>
                    <a:pt x="759639" y="1391850"/>
                    <a:pt x="745508" y="1414840"/>
                  </a:cubicBezTo>
                  <a:close/>
                  <a:moveTo>
                    <a:pt x="1429148" y="1473417"/>
                  </a:moveTo>
                  <a:cubicBezTo>
                    <a:pt x="1449307" y="1555800"/>
                    <a:pt x="1461687" y="1645887"/>
                    <a:pt x="1429026" y="1726762"/>
                  </a:cubicBezTo>
                  <a:cubicBezTo>
                    <a:pt x="1410293" y="1769441"/>
                    <a:pt x="1376329" y="1803356"/>
                    <a:pt x="1345500" y="1837679"/>
                  </a:cubicBezTo>
                  <a:cubicBezTo>
                    <a:pt x="1295246" y="1881336"/>
                    <a:pt x="1228825" y="1909789"/>
                    <a:pt x="1161752" y="1908526"/>
                  </a:cubicBezTo>
                  <a:cubicBezTo>
                    <a:pt x="1127543" y="1910523"/>
                    <a:pt x="1094190" y="1900699"/>
                    <a:pt x="1063076" y="1887288"/>
                  </a:cubicBezTo>
                  <a:cubicBezTo>
                    <a:pt x="1023166" y="1870779"/>
                    <a:pt x="988551" y="1845016"/>
                    <a:pt x="958822" y="1813873"/>
                  </a:cubicBezTo>
                  <a:cubicBezTo>
                    <a:pt x="935976" y="1793125"/>
                    <a:pt x="914636" y="1770623"/>
                    <a:pt x="897572" y="1744779"/>
                  </a:cubicBezTo>
                  <a:cubicBezTo>
                    <a:pt x="874930" y="1711557"/>
                    <a:pt x="850454" y="1678865"/>
                    <a:pt x="835997" y="1640996"/>
                  </a:cubicBezTo>
                  <a:cubicBezTo>
                    <a:pt x="811644" y="1565909"/>
                    <a:pt x="800730" y="1486095"/>
                    <a:pt x="802685" y="1406729"/>
                  </a:cubicBezTo>
                  <a:cubicBezTo>
                    <a:pt x="804110" y="1389893"/>
                    <a:pt x="807694" y="1373343"/>
                    <a:pt x="809852" y="1356549"/>
                  </a:cubicBezTo>
                  <a:cubicBezTo>
                    <a:pt x="818445" y="1360503"/>
                    <a:pt x="827119" y="1364253"/>
                    <a:pt x="835916" y="1367759"/>
                  </a:cubicBezTo>
                  <a:cubicBezTo>
                    <a:pt x="910075" y="1402530"/>
                    <a:pt x="991401" y="1417449"/>
                    <a:pt x="1073054" y="1415289"/>
                  </a:cubicBezTo>
                  <a:cubicBezTo>
                    <a:pt x="1170426" y="1415004"/>
                    <a:pt x="1266536" y="1371713"/>
                    <a:pt x="1331491" y="1299439"/>
                  </a:cubicBezTo>
                  <a:cubicBezTo>
                    <a:pt x="1332428" y="1302211"/>
                    <a:pt x="1334016" y="1304902"/>
                    <a:pt x="1336256" y="1307225"/>
                  </a:cubicBezTo>
                  <a:cubicBezTo>
                    <a:pt x="1376003" y="1357079"/>
                    <a:pt x="1414609" y="1409908"/>
                    <a:pt x="1429148" y="1473417"/>
                  </a:cubicBezTo>
                  <a:close/>
                  <a:moveTo>
                    <a:pt x="1773269" y="1313707"/>
                  </a:moveTo>
                  <a:cubicBezTo>
                    <a:pt x="1656268" y="1336452"/>
                    <a:pt x="1536946" y="1325732"/>
                    <a:pt x="1420596" y="1303434"/>
                  </a:cubicBezTo>
                  <a:cubicBezTo>
                    <a:pt x="1396813" y="1299195"/>
                    <a:pt x="1371849" y="1286477"/>
                    <a:pt x="1347618" y="1279995"/>
                  </a:cubicBezTo>
                  <a:cubicBezTo>
                    <a:pt x="1352993" y="1272984"/>
                    <a:pt x="1358125" y="1265810"/>
                    <a:pt x="1362930" y="1258350"/>
                  </a:cubicBezTo>
                  <a:cubicBezTo>
                    <a:pt x="1394655" y="1205724"/>
                    <a:pt x="1405894" y="1143642"/>
                    <a:pt x="1415098" y="1083679"/>
                  </a:cubicBezTo>
                  <a:cubicBezTo>
                    <a:pt x="1422388" y="1022412"/>
                    <a:pt x="1416442" y="959962"/>
                    <a:pt x="1403369" y="899877"/>
                  </a:cubicBezTo>
                  <a:cubicBezTo>
                    <a:pt x="1395998" y="859929"/>
                    <a:pt x="1386225" y="827481"/>
                    <a:pt x="1370098" y="798498"/>
                  </a:cubicBezTo>
                  <a:cubicBezTo>
                    <a:pt x="1371645" y="798050"/>
                    <a:pt x="1373152" y="797357"/>
                    <a:pt x="1374496" y="796297"/>
                  </a:cubicBezTo>
                  <a:cubicBezTo>
                    <a:pt x="1435990" y="744324"/>
                    <a:pt x="1595467" y="721456"/>
                    <a:pt x="1674961" y="729853"/>
                  </a:cubicBezTo>
                  <a:cubicBezTo>
                    <a:pt x="1833012" y="749378"/>
                    <a:pt x="1991145" y="869427"/>
                    <a:pt x="2006864" y="1035741"/>
                  </a:cubicBezTo>
                  <a:cubicBezTo>
                    <a:pt x="2030322" y="1193781"/>
                    <a:pt x="1915316" y="1283664"/>
                    <a:pt x="1773269" y="131370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155328" y="4368104"/>
              <a:ext cx="384618" cy="355554"/>
            </a:xfrm>
            <a:custGeom>
              <a:rect b="b" l="l" r="r" t="t"/>
              <a:pathLst>
                <a:path extrusionOk="0" h="711109" w="769236">
                  <a:moveTo>
                    <a:pt x="768514" y="325437"/>
                  </a:moveTo>
                  <a:cubicBezTo>
                    <a:pt x="773198" y="400605"/>
                    <a:pt x="755116" y="508424"/>
                    <a:pt x="713862" y="572871"/>
                  </a:cubicBezTo>
                  <a:cubicBezTo>
                    <a:pt x="645853" y="670785"/>
                    <a:pt x="530643" y="719375"/>
                    <a:pt x="412868" y="709958"/>
                  </a:cubicBezTo>
                  <a:cubicBezTo>
                    <a:pt x="347180" y="709184"/>
                    <a:pt x="283324" y="692226"/>
                    <a:pt x="223622" y="665037"/>
                  </a:cubicBezTo>
                  <a:cubicBezTo>
                    <a:pt x="156345" y="639030"/>
                    <a:pt x="95340" y="596473"/>
                    <a:pt x="53598" y="537040"/>
                  </a:cubicBezTo>
                  <a:cubicBezTo>
                    <a:pt x="34579" y="508016"/>
                    <a:pt x="24683" y="474387"/>
                    <a:pt x="13810" y="441735"/>
                  </a:cubicBezTo>
                  <a:cubicBezTo>
                    <a:pt x="6031" y="415850"/>
                    <a:pt x="-851" y="389110"/>
                    <a:pt x="86" y="361880"/>
                  </a:cubicBezTo>
                  <a:cubicBezTo>
                    <a:pt x="2000" y="297677"/>
                    <a:pt x="19756" y="232252"/>
                    <a:pt x="56082" y="178893"/>
                  </a:cubicBezTo>
                  <a:cubicBezTo>
                    <a:pt x="88132" y="133931"/>
                    <a:pt x="129304" y="94350"/>
                    <a:pt x="177807" y="67283"/>
                  </a:cubicBezTo>
                  <a:cubicBezTo>
                    <a:pt x="288903" y="-955"/>
                    <a:pt x="370678" y="-4624"/>
                    <a:pt x="497046" y="2632"/>
                  </a:cubicBezTo>
                  <a:cubicBezTo>
                    <a:pt x="524697" y="4263"/>
                    <a:pt x="552512" y="4181"/>
                    <a:pt x="580042" y="7646"/>
                  </a:cubicBezTo>
                  <a:cubicBezTo>
                    <a:pt x="594581" y="14861"/>
                    <a:pt x="609974" y="20446"/>
                    <a:pt x="623658" y="29210"/>
                  </a:cubicBezTo>
                  <a:cubicBezTo>
                    <a:pt x="644468" y="44496"/>
                    <a:pt x="662509" y="63125"/>
                    <a:pt x="681649" y="80368"/>
                  </a:cubicBezTo>
                  <a:cubicBezTo>
                    <a:pt x="731292" y="120357"/>
                    <a:pt x="747704" y="183825"/>
                    <a:pt x="758659" y="243910"/>
                  </a:cubicBezTo>
                  <a:cubicBezTo>
                    <a:pt x="764198" y="269999"/>
                    <a:pt x="766804" y="298493"/>
                    <a:pt x="768514" y="3254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246730" y="4042136"/>
              <a:ext cx="352071" cy="375200"/>
            </a:xfrm>
            <a:custGeom>
              <a:rect b="b" l="l" r="r" t="t"/>
              <a:pathLst>
                <a:path extrusionOk="0" h="750401" w="704141">
                  <a:moveTo>
                    <a:pt x="702793" y="316394"/>
                  </a:moveTo>
                  <a:cubicBezTo>
                    <a:pt x="711589" y="424661"/>
                    <a:pt x="676200" y="531257"/>
                    <a:pt x="629855" y="627907"/>
                  </a:cubicBezTo>
                  <a:cubicBezTo>
                    <a:pt x="617638" y="650776"/>
                    <a:pt x="606806" y="674459"/>
                    <a:pt x="592837" y="696349"/>
                  </a:cubicBezTo>
                  <a:cubicBezTo>
                    <a:pt x="586443" y="706988"/>
                    <a:pt x="559973" y="731691"/>
                    <a:pt x="551257" y="750401"/>
                  </a:cubicBezTo>
                  <a:cubicBezTo>
                    <a:pt x="537941" y="731854"/>
                    <a:pt x="521162" y="714448"/>
                    <a:pt x="499700" y="696879"/>
                  </a:cubicBezTo>
                  <a:cubicBezTo>
                    <a:pt x="480153" y="678984"/>
                    <a:pt x="461094" y="659377"/>
                    <a:pt x="436577" y="648411"/>
                  </a:cubicBezTo>
                  <a:cubicBezTo>
                    <a:pt x="424157" y="645273"/>
                    <a:pt x="404568" y="627826"/>
                    <a:pt x="391699" y="633207"/>
                  </a:cubicBezTo>
                  <a:cubicBezTo>
                    <a:pt x="377975" y="629334"/>
                    <a:pt x="361115" y="628437"/>
                    <a:pt x="352563" y="627663"/>
                  </a:cubicBezTo>
                  <a:cubicBezTo>
                    <a:pt x="327395" y="626562"/>
                    <a:pt x="301698" y="625095"/>
                    <a:pt x="276775" y="629008"/>
                  </a:cubicBezTo>
                  <a:cubicBezTo>
                    <a:pt x="271481" y="630190"/>
                    <a:pt x="261259" y="627907"/>
                    <a:pt x="254824" y="629701"/>
                  </a:cubicBezTo>
                  <a:cubicBezTo>
                    <a:pt x="212878" y="628152"/>
                    <a:pt x="171014" y="629456"/>
                    <a:pt x="129841" y="637446"/>
                  </a:cubicBezTo>
                  <a:cubicBezTo>
                    <a:pt x="95592" y="645476"/>
                    <a:pt x="61384" y="657216"/>
                    <a:pt x="28560" y="672462"/>
                  </a:cubicBezTo>
                  <a:cubicBezTo>
                    <a:pt x="27542" y="668548"/>
                    <a:pt x="26401" y="664676"/>
                    <a:pt x="26035" y="661211"/>
                  </a:cubicBezTo>
                  <a:cubicBezTo>
                    <a:pt x="18949" y="636345"/>
                    <a:pt x="7953" y="612580"/>
                    <a:pt x="5673" y="586614"/>
                  </a:cubicBezTo>
                  <a:cubicBezTo>
                    <a:pt x="-4956" y="501174"/>
                    <a:pt x="-2309" y="411902"/>
                    <a:pt x="27990" y="330539"/>
                  </a:cubicBezTo>
                  <a:cubicBezTo>
                    <a:pt x="77348" y="204621"/>
                    <a:pt x="184656" y="12014"/>
                    <a:pt x="335133" y="1619"/>
                  </a:cubicBezTo>
                  <a:cubicBezTo>
                    <a:pt x="459057" y="-5841"/>
                    <a:pt x="523239" y="10302"/>
                    <a:pt x="614788" y="96108"/>
                  </a:cubicBezTo>
                  <a:cubicBezTo>
                    <a:pt x="674734" y="152973"/>
                    <a:pt x="699535" y="235519"/>
                    <a:pt x="702793" y="3163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518123" y="4393220"/>
              <a:ext cx="331088" cy="299088"/>
            </a:xfrm>
            <a:custGeom>
              <a:rect b="b" l="l" r="r" t="t"/>
              <a:pathLst>
                <a:path extrusionOk="0" h="598176" w="662176">
                  <a:moveTo>
                    <a:pt x="659124" y="307530"/>
                  </a:moveTo>
                  <a:cubicBezTo>
                    <a:pt x="682582" y="465610"/>
                    <a:pt x="567576" y="555494"/>
                    <a:pt x="425529" y="585536"/>
                  </a:cubicBezTo>
                  <a:cubicBezTo>
                    <a:pt x="308487" y="608282"/>
                    <a:pt x="189206" y="597561"/>
                    <a:pt x="72856" y="575264"/>
                  </a:cubicBezTo>
                  <a:cubicBezTo>
                    <a:pt x="49114" y="571025"/>
                    <a:pt x="24150" y="558306"/>
                    <a:pt x="0" y="551784"/>
                  </a:cubicBezTo>
                  <a:cubicBezTo>
                    <a:pt x="5335" y="544814"/>
                    <a:pt x="10425" y="537598"/>
                    <a:pt x="15231" y="530180"/>
                  </a:cubicBezTo>
                  <a:cubicBezTo>
                    <a:pt x="46955" y="477554"/>
                    <a:pt x="58195" y="415471"/>
                    <a:pt x="67399" y="355509"/>
                  </a:cubicBezTo>
                  <a:cubicBezTo>
                    <a:pt x="74689" y="294241"/>
                    <a:pt x="68743" y="231792"/>
                    <a:pt x="55670" y="171706"/>
                  </a:cubicBezTo>
                  <a:cubicBezTo>
                    <a:pt x="48299" y="131758"/>
                    <a:pt x="38607" y="99311"/>
                    <a:pt x="22439" y="70328"/>
                  </a:cubicBezTo>
                  <a:cubicBezTo>
                    <a:pt x="23987" y="69920"/>
                    <a:pt x="25453" y="69187"/>
                    <a:pt x="26756" y="68127"/>
                  </a:cubicBezTo>
                  <a:cubicBezTo>
                    <a:pt x="88250" y="16194"/>
                    <a:pt x="247726" y="-6674"/>
                    <a:pt x="327220" y="1683"/>
                  </a:cubicBezTo>
                  <a:cubicBezTo>
                    <a:pt x="485272" y="21208"/>
                    <a:pt x="643405" y="141256"/>
                    <a:pt x="659124" y="307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245484" y="4678875"/>
              <a:ext cx="323346" cy="304632"/>
            </a:xfrm>
            <a:custGeom>
              <a:rect b="b" l="l" r="r" t="t"/>
              <a:pathLst>
                <a:path extrusionOk="0" h="609263" w="646691">
                  <a:moveTo>
                    <a:pt x="626686" y="173937"/>
                  </a:moveTo>
                  <a:cubicBezTo>
                    <a:pt x="646844" y="256361"/>
                    <a:pt x="659225" y="346407"/>
                    <a:pt x="626564" y="427282"/>
                  </a:cubicBezTo>
                  <a:cubicBezTo>
                    <a:pt x="607831" y="470002"/>
                    <a:pt x="573826" y="503917"/>
                    <a:pt x="543038" y="538158"/>
                  </a:cubicBezTo>
                  <a:cubicBezTo>
                    <a:pt x="492825" y="581816"/>
                    <a:pt x="426363" y="610268"/>
                    <a:pt x="359289" y="609005"/>
                  </a:cubicBezTo>
                  <a:cubicBezTo>
                    <a:pt x="325081" y="611002"/>
                    <a:pt x="291728" y="601219"/>
                    <a:pt x="260614" y="587767"/>
                  </a:cubicBezTo>
                  <a:cubicBezTo>
                    <a:pt x="220704" y="571258"/>
                    <a:pt x="186089" y="545495"/>
                    <a:pt x="156360" y="514352"/>
                  </a:cubicBezTo>
                  <a:cubicBezTo>
                    <a:pt x="133473" y="493644"/>
                    <a:pt x="112174" y="471102"/>
                    <a:pt x="95110" y="445258"/>
                  </a:cubicBezTo>
                  <a:cubicBezTo>
                    <a:pt x="72427" y="412036"/>
                    <a:pt x="47992" y="379344"/>
                    <a:pt x="33535" y="341475"/>
                  </a:cubicBezTo>
                  <a:cubicBezTo>
                    <a:pt x="9182" y="266389"/>
                    <a:pt x="-1732" y="186574"/>
                    <a:pt x="222" y="107248"/>
                  </a:cubicBezTo>
                  <a:cubicBezTo>
                    <a:pt x="1648" y="90413"/>
                    <a:pt x="5232" y="73863"/>
                    <a:pt x="7390" y="57109"/>
                  </a:cubicBezTo>
                  <a:cubicBezTo>
                    <a:pt x="15983" y="61063"/>
                    <a:pt x="24657" y="64773"/>
                    <a:pt x="33454" y="68279"/>
                  </a:cubicBezTo>
                  <a:cubicBezTo>
                    <a:pt x="107613" y="103009"/>
                    <a:pt x="188899" y="117969"/>
                    <a:pt x="270592" y="115809"/>
                  </a:cubicBezTo>
                  <a:cubicBezTo>
                    <a:pt x="367964" y="115523"/>
                    <a:pt x="464073" y="72273"/>
                    <a:pt x="529029" y="0"/>
                  </a:cubicBezTo>
                  <a:cubicBezTo>
                    <a:pt x="529965" y="2772"/>
                    <a:pt x="531554" y="5421"/>
                    <a:pt x="533834" y="7745"/>
                  </a:cubicBezTo>
                  <a:cubicBezTo>
                    <a:pt x="573541" y="57599"/>
                    <a:pt x="612147" y="110428"/>
                    <a:pt x="626686" y="1739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-109962" y="4537161"/>
              <a:ext cx="345173" cy="355354"/>
            </a:xfrm>
            <a:custGeom>
              <a:rect b="b" l="l" r="r" t="t"/>
              <a:pathLst>
                <a:path extrusionOk="0" h="710708" w="690346">
                  <a:moveTo>
                    <a:pt x="690347" y="326555"/>
                  </a:moveTo>
                  <a:cubicBezTo>
                    <a:pt x="679148" y="351054"/>
                    <a:pt x="668070" y="375798"/>
                    <a:pt x="653939" y="398788"/>
                  </a:cubicBezTo>
                  <a:cubicBezTo>
                    <a:pt x="626817" y="444688"/>
                    <a:pt x="590450" y="483494"/>
                    <a:pt x="553309" y="521282"/>
                  </a:cubicBezTo>
                  <a:cubicBezTo>
                    <a:pt x="507616" y="571584"/>
                    <a:pt x="454023" y="613896"/>
                    <a:pt x="397213" y="650910"/>
                  </a:cubicBezTo>
                  <a:cubicBezTo>
                    <a:pt x="367524" y="670761"/>
                    <a:pt x="335800" y="687841"/>
                    <a:pt x="301592" y="698317"/>
                  </a:cubicBezTo>
                  <a:cubicBezTo>
                    <a:pt x="261437" y="708957"/>
                    <a:pt x="218636" y="714500"/>
                    <a:pt x="177382" y="707774"/>
                  </a:cubicBezTo>
                  <a:cubicBezTo>
                    <a:pt x="88725" y="685355"/>
                    <a:pt x="27801" y="603502"/>
                    <a:pt x="9353" y="516594"/>
                  </a:cubicBezTo>
                  <a:cubicBezTo>
                    <a:pt x="-2294" y="460626"/>
                    <a:pt x="-4045" y="401560"/>
                    <a:pt x="9720" y="345836"/>
                  </a:cubicBezTo>
                  <a:cubicBezTo>
                    <a:pt x="26458" y="281349"/>
                    <a:pt x="56594" y="219062"/>
                    <a:pt x="97970" y="166722"/>
                  </a:cubicBezTo>
                  <a:cubicBezTo>
                    <a:pt x="154739" y="99789"/>
                    <a:pt x="232238" y="55887"/>
                    <a:pt x="313972" y="26496"/>
                  </a:cubicBezTo>
                  <a:cubicBezTo>
                    <a:pt x="355511" y="12637"/>
                    <a:pt x="398923" y="4402"/>
                    <a:pt x="442457" y="530"/>
                  </a:cubicBezTo>
                  <a:cubicBezTo>
                    <a:pt x="458095" y="0"/>
                    <a:pt x="487173" y="5014"/>
                    <a:pt x="505662" y="0"/>
                  </a:cubicBezTo>
                  <a:cubicBezTo>
                    <a:pt x="502729" y="37054"/>
                    <a:pt x="506272" y="74393"/>
                    <a:pt x="518816" y="110102"/>
                  </a:cubicBezTo>
                  <a:cubicBezTo>
                    <a:pt x="533924" y="159181"/>
                    <a:pt x="551395" y="209442"/>
                    <a:pt x="588617" y="246415"/>
                  </a:cubicBezTo>
                  <a:cubicBezTo>
                    <a:pt x="617206" y="279596"/>
                    <a:pt x="652147" y="305807"/>
                    <a:pt x="690347" y="326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-142331" y="4166138"/>
              <a:ext cx="390920" cy="357753"/>
            </a:xfrm>
            <a:custGeom>
              <a:rect b="b" l="l" r="r" t="t"/>
              <a:pathLst>
                <a:path extrusionOk="0" h="715507" w="781840">
                  <a:moveTo>
                    <a:pt x="779479" y="425191"/>
                  </a:moveTo>
                  <a:cubicBezTo>
                    <a:pt x="780089" y="428656"/>
                    <a:pt x="780660" y="432936"/>
                    <a:pt x="781841" y="436850"/>
                  </a:cubicBezTo>
                  <a:cubicBezTo>
                    <a:pt x="701695" y="479570"/>
                    <a:pt x="632912" y="544180"/>
                    <a:pt x="597970" y="627744"/>
                  </a:cubicBezTo>
                  <a:cubicBezTo>
                    <a:pt x="587056" y="655382"/>
                    <a:pt x="578544" y="684406"/>
                    <a:pt x="573780" y="713878"/>
                  </a:cubicBezTo>
                  <a:cubicBezTo>
                    <a:pt x="569667" y="712899"/>
                    <a:pt x="565105" y="713184"/>
                    <a:pt x="560951" y="713225"/>
                  </a:cubicBezTo>
                  <a:cubicBezTo>
                    <a:pt x="537006" y="712736"/>
                    <a:pt x="513182" y="716894"/>
                    <a:pt x="489317" y="715019"/>
                  </a:cubicBezTo>
                  <a:cubicBezTo>
                    <a:pt x="383556" y="707274"/>
                    <a:pt x="277306" y="676131"/>
                    <a:pt x="190115" y="614619"/>
                  </a:cubicBezTo>
                  <a:cubicBezTo>
                    <a:pt x="137418" y="577402"/>
                    <a:pt x="87164" y="532847"/>
                    <a:pt x="54869" y="476349"/>
                  </a:cubicBezTo>
                  <a:cubicBezTo>
                    <a:pt x="665" y="381411"/>
                    <a:pt x="-23281" y="258673"/>
                    <a:pt x="29498" y="158110"/>
                  </a:cubicBezTo>
                  <a:cubicBezTo>
                    <a:pt x="70508" y="61908"/>
                    <a:pt x="170364" y="6715"/>
                    <a:pt x="272134" y="1823"/>
                  </a:cubicBezTo>
                  <a:cubicBezTo>
                    <a:pt x="342099" y="-3802"/>
                    <a:pt x="415810" y="3005"/>
                    <a:pt x="481295" y="30480"/>
                  </a:cubicBezTo>
                  <a:cubicBezTo>
                    <a:pt x="513263" y="44380"/>
                    <a:pt x="541526" y="64558"/>
                    <a:pt x="568811" y="86774"/>
                  </a:cubicBezTo>
                  <a:cubicBezTo>
                    <a:pt x="593735" y="108501"/>
                    <a:pt x="610554" y="137320"/>
                    <a:pt x="632504" y="161819"/>
                  </a:cubicBezTo>
                  <a:cubicBezTo>
                    <a:pt x="654088" y="186522"/>
                    <a:pt x="670785" y="212040"/>
                    <a:pt x="689396" y="239473"/>
                  </a:cubicBezTo>
                  <a:cubicBezTo>
                    <a:pt x="706623" y="263972"/>
                    <a:pt x="725112" y="287778"/>
                    <a:pt x="739609" y="314070"/>
                  </a:cubicBezTo>
                  <a:cubicBezTo>
                    <a:pt x="756510" y="349657"/>
                    <a:pt x="768605" y="387241"/>
                    <a:pt x="779479" y="4251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8" name="Google Shape;1228;p34"/>
          <p:cNvGrpSpPr/>
          <p:nvPr/>
        </p:nvGrpSpPr>
        <p:grpSpPr>
          <a:xfrm>
            <a:off x="5050854" y="746960"/>
            <a:ext cx="3578714" cy="3618174"/>
            <a:chOff x="0" y="-38100"/>
            <a:chExt cx="9543238" cy="9648463"/>
          </a:xfrm>
        </p:grpSpPr>
        <p:sp>
          <p:nvSpPr>
            <p:cNvPr id="1229" name="Google Shape;1229;p34"/>
            <p:cNvSpPr txBox="1"/>
            <p:nvPr/>
          </p:nvSpPr>
          <p:spPr>
            <a:xfrm>
              <a:off x="988919" y="9199963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30" name="Google Shape;1230;p34"/>
            <p:cNvSpPr txBox="1"/>
            <p:nvPr/>
          </p:nvSpPr>
          <p:spPr>
            <a:xfrm>
              <a:off x="2802562" y="9199963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31" name="Google Shape;1231;p34"/>
            <p:cNvSpPr txBox="1"/>
            <p:nvPr/>
          </p:nvSpPr>
          <p:spPr>
            <a:xfrm>
              <a:off x="4616204" y="9199963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32" name="Google Shape;1232;p34"/>
            <p:cNvSpPr txBox="1"/>
            <p:nvPr/>
          </p:nvSpPr>
          <p:spPr>
            <a:xfrm>
              <a:off x="6429847" y="9199963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33" name="Google Shape;1233;p34"/>
            <p:cNvSpPr txBox="1"/>
            <p:nvPr/>
          </p:nvSpPr>
          <p:spPr>
            <a:xfrm>
              <a:off x="8243490" y="9199963"/>
              <a:ext cx="100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234" name="Google Shape;1234;p34"/>
            <p:cNvGrpSpPr/>
            <p:nvPr/>
          </p:nvGrpSpPr>
          <p:grpSpPr>
            <a:xfrm>
              <a:off x="696418" y="207764"/>
              <a:ext cx="8846820" cy="8857742"/>
              <a:chOff x="0" y="-6350"/>
              <a:chExt cx="10287000" cy="10299700"/>
            </a:xfrm>
          </p:grpSpPr>
          <p:sp>
            <p:nvSpPr>
              <p:cNvPr id="1235" name="Google Shape;1235;p3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236" name="Google Shape;1236;p34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237" name="Google Shape;1237;p34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238" name="Google Shape;1238;p34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239" name="Google Shape;1239;p34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240" name="Google Shape;1240;p34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</p:grpSp>
        <p:sp>
          <p:nvSpPr>
            <p:cNvPr id="1241" name="Google Shape;1241;p34"/>
            <p:cNvSpPr txBox="1"/>
            <p:nvPr/>
          </p:nvSpPr>
          <p:spPr>
            <a:xfrm>
              <a:off x="0" y="-38100"/>
              <a:ext cx="518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42" name="Google Shape;1242;p34"/>
            <p:cNvSpPr txBox="1"/>
            <p:nvPr/>
          </p:nvSpPr>
          <p:spPr>
            <a:xfrm>
              <a:off x="0" y="1731308"/>
              <a:ext cx="518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43" name="Google Shape;1243;p34"/>
            <p:cNvSpPr txBox="1"/>
            <p:nvPr/>
          </p:nvSpPr>
          <p:spPr>
            <a:xfrm>
              <a:off x="0" y="3500715"/>
              <a:ext cx="518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44" name="Google Shape;1244;p34"/>
            <p:cNvSpPr txBox="1"/>
            <p:nvPr/>
          </p:nvSpPr>
          <p:spPr>
            <a:xfrm>
              <a:off x="0" y="5270123"/>
              <a:ext cx="518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45" name="Google Shape;1245;p34"/>
            <p:cNvSpPr txBox="1"/>
            <p:nvPr/>
          </p:nvSpPr>
          <p:spPr>
            <a:xfrm>
              <a:off x="0" y="7039531"/>
              <a:ext cx="518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46" name="Google Shape;1246;p34"/>
            <p:cNvSpPr txBox="1"/>
            <p:nvPr/>
          </p:nvSpPr>
          <p:spPr>
            <a:xfrm>
              <a:off x="213326" y="8808938"/>
              <a:ext cx="305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0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247" name="Google Shape;1247;p34"/>
            <p:cNvGrpSpPr/>
            <p:nvPr/>
          </p:nvGrpSpPr>
          <p:grpSpPr>
            <a:xfrm>
              <a:off x="694928" y="207764"/>
              <a:ext cx="8848309" cy="8852281"/>
              <a:chOff x="-1732" y="-6350"/>
              <a:chExt cx="10288732" cy="10293350"/>
            </a:xfrm>
          </p:grpSpPr>
          <p:sp>
            <p:nvSpPr>
              <p:cNvPr id="1248" name="Google Shape;1248;p34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34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34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34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34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34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254" name="Google Shape;1254;p34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255" name="Google Shape;1255;p34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256" name="Google Shape;1256;p34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257" name="Google Shape;1257;p34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258" name="Google Shape;1258;p34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6645"/>
              </a:solidFill>
              <a:ln>
                <a:noFill/>
              </a:ln>
            </p:spPr>
          </p:sp>
          <p:sp>
            <p:nvSpPr>
              <p:cNvPr id="1259" name="Google Shape;1259;p34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260" name="Google Shape;1260;p34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261" name="Google Shape;1261;p34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262" name="Google Shape;1262;p34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</p:grpSp>
      </p:grpSp>
      <p:grpSp>
        <p:nvGrpSpPr>
          <p:cNvPr id="1263" name="Google Shape;1263;p34"/>
          <p:cNvGrpSpPr/>
          <p:nvPr/>
        </p:nvGrpSpPr>
        <p:grpSpPr>
          <a:xfrm>
            <a:off x="514350" y="1576994"/>
            <a:ext cx="3441150" cy="1961285"/>
            <a:chOff x="0" y="-9525"/>
            <a:chExt cx="9176400" cy="5230093"/>
          </a:xfrm>
        </p:grpSpPr>
        <p:sp>
          <p:nvSpPr>
            <p:cNvPr id="1264" name="Google Shape;1264;p34"/>
            <p:cNvSpPr txBox="1"/>
            <p:nvPr/>
          </p:nvSpPr>
          <p:spPr>
            <a:xfrm>
              <a:off x="0" y="-9525"/>
              <a:ext cx="91764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65" name="Google Shape;1265;p34"/>
            <p:cNvSpPr txBox="1"/>
            <p:nvPr/>
          </p:nvSpPr>
          <p:spPr>
            <a:xfrm>
              <a:off x="0" y="3595168"/>
              <a:ext cx="69666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66" name="Google Shape;1266;p34"/>
          <p:cNvGrpSpPr/>
          <p:nvPr/>
        </p:nvGrpSpPr>
        <p:grpSpPr>
          <a:xfrm>
            <a:off x="160363" y="349480"/>
            <a:ext cx="903199" cy="946663"/>
            <a:chOff x="160363" y="349480"/>
            <a:chExt cx="903199" cy="946663"/>
          </a:xfrm>
        </p:grpSpPr>
        <p:sp>
          <p:nvSpPr>
            <p:cNvPr id="1267" name="Google Shape;1267;p34"/>
            <p:cNvSpPr/>
            <p:nvPr/>
          </p:nvSpPr>
          <p:spPr>
            <a:xfrm>
              <a:off x="160363" y="349480"/>
              <a:ext cx="903199" cy="946663"/>
            </a:xfrm>
            <a:custGeom>
              <a:rect b="b" l="l" r="r" t="t"/>
              <a:pathLst>
                <a:path extrusionOk="0" h="1893326" w="1806398">
                  <a:moveTo>
                    <a:pt x="1798011" y="756203"/>
                  </a:moveTo>
                  <a:cubicBezTo>
                    <a:pt x="1782324" y="752227"/>
                    <a:pt x="1765728" y="752719"/>
                    <a:pt x="1749662" y="751735"/>
                  </a:cubicBezTo>
                  <a:cubicBezTo>
                    <a:pt x="1712718" y="752227"/>
                    <a:pt x="1676646" y="744729"/>
                    <a:pt x="1640119" y="740753"/>
                  </a:cubicBezTo>
                  <a:cubicBezTo>
                    <a:pt x="1578129" y="737079"/>
                    <a:pt x="1516821" y="725908"/>
                    <a:pt x="1454528" y="726211"/>
                  </a:cubicBezTo>
                  <a:cubicBezTo>
                    <a:pt x="1429368" y="725453"/>
                    <a:pt x="1404436" y="721477"/>
                    <a:pt x="1379504" y="718334"/>
                  </a:cubicBezTo>
                  <a:cubicBezTo>
                    <a:pt x="1340703" y="713449"/>
                    <a:pt x="1301562" y="712275"/>
                    <a:pt x="1262610" y="708526"/>
                  </a:cubicBezTo>
                  <a:cubicBezTo>
                    <a:pt x="1252948" y="708412"/>
                    <a:pt x="1242641" y="708147"/>
                    <a:pt x="1232638" y="709132"/>
                  </a:cubicBezTo>
                  <a:cubicBezTo>
                    <a:pt x="1230819" y="708980"/>
                    <a:pt x="1229038" y="708753"/>
                    <a:pt x="1227447" y="708299"/>
                  </a:cubicBezTo>
                  <a:cubicBezTo>
                    <a:pt x="1222862" y="706481"/>
                    <a:pt x="1218164" y="705004"/>
                    <a:pt x="1213844" y="702656"/>
                  </a:cubicBezTo>
                  <a:cubicBezTo>
                    <a:pt x="1209714" y="659674"/>
                    <a:pt x="1194785" y="618927"/>
                    <a:pt x="1187169" y="576589"/>
                  </a:cubicBezTo>
                  <a:cubicBezTo>
                    <a:pt x="1172846" y="516528"/>
                    <a:pt x="1162880" y="455406"/>
                    <a:pt x="1145678" y="396065"/>
                  </a:cubicBezTo>
                  <a:cubicBezTo>
                    <a:pt x="1132757" y="351038"/>
                    <a:pt x="1124307" y="304913"/>
                    <a:pt x="1112485" y="259621"/>
                  </a:cubicBezTo>
                  <a:cubicBezTo>
                    <a:pt x="1095245" y="200659"/>
                    <a:pt x="1082892" y="140636"/>
                    <a:pt x="1068456" y="81067"/>
                  </a:cubicBezTo>
                  <a:cubicBezTo>
                    <a:pt x="1060233" y="56262"/>
                    <a:pt x="1055497" y="29678"/>
                    <a:pt x="1043713" y="6351"/>
                  </a:cubicBezTo>
                  <a:cubicBezTo>
                    <a:pt x="1040151" y="291"/>
                    <a:pt x="1031474" y="-2170"/>
                    <a:pt x="1025753" y="2261"/>
                  </a:cubicBezTo>
                  <a:cubicBezTo>
                    <a:pt x="1021244" y="5820"/>
                    <a:pt x="1019879" y="11539"/>
                    <a:pt x="1017720" y="16613"/>
                  </a:cubicBezTo>
                  <a:cubicBezTo>
                    <a:pt x="998282" y="65843"/>
                    <a:pt x="979866" y="115490"/>
                    <a:pt x="957283" y="163357"/>
                  </a:cubicBezTo>
                  <a:cubicBezTo>
                    <a:pt x="935041" y="208838"/>
                    <a:pt x="909806" y="252994"/>
                    <a:pt x="889383" y="299422"/>
                  </a:cubicBezTo>
                  <a:cubicBezTo>
                    <a:pt x="866875" y="351114"/>
                    <a:pt x="840996" y="401253"/>
                    <a:pt x="817314" y="452377"/>
                  </a:cubicBezTo>
                  <a:cubicBezTo>
                    <a:pt x="787607" y="522776"/>
                    <a:pt x="755892" y="592304"/>
                    <a:pt x="726034" y="662628"/>
                  </a:cubicBezTo>
                  <a:cubicBezTo>
                    <a:pt x="721487" y="674216"/>
                    <a:pt x="716751" y="685804"/>
                    <a:pt x="712962" y="697657"/>
                  </a:cubicBezTo>
                  <a:cubicBezTo>
                    <a:pt x="712280" y="700460"/>
                    <a:pt x="711143" y="703489"/>
                    <a:pt x="710385" y="706556"/>
                  </a:cubicBezTo>
                  <a:cubicBezTo>
                    <a:pt x="693258" y="705837"/>
                    <a:pt x="676094" y="708488"/>
                    <a:pt x="658436" y="709472"/>
                  </a:cubicBezTo>
                  <a:cubicBezTo>
                    <a:pt x="627517" y="712426"/>
                    <a:pt x="596788" y="716857"/>
                    <a:pt x="565831" y="719470"/>
                  </a:cubicBezTo>
                  <a:cubicBezTo>
                    <a:pt x="530099" y="721629"/>
                    <a:pt x="494330" y="720190"/>
                    <a:pt x="458561" y="719811"/>
                  </a:cubicBezTo>
                  <a:cubicBezTo>
                    <a:pt x="396192" y="718561"/>
                    <a:pt x="333823" y="721098"/>
                    <a:pt x="271455" y="721250"/>
                  </a:cubicBezTo>
                  <a:cubicBezTo>
                    <a:pt x="207646" y="720833"/>
                    <a:pt x="143724" y="719319"/>
                    <a:pt x="80142" y="725453"/>
                  </a:cubicBezTo>
                  <a:cubicBezTo>
                    <a:pt x="60856" y="727157"/>
                    <a:pt x="41645" y="729430"/>
                    <a:pt x="22359" y="731172"/>
                  </a:cubicBezTo>
                  <a:cubicBezTo>
                    <a:pt x="15500" y="732194"/>
                    <a:pt x="6823" y="730641"/>
                    <a:pt x="2201" y="736966"/>
                  </a:cubicBezTo>
                  <a:cubicBezTo>
                    <a:pt x="-12956" y="761694"/>
                    <a:pt x="54528" y="805585"/>
                    <a:pt x="71882" y="820544"/>
                  </a:cubicBezTo>
                  <a:cubicBezTo>
                    <a:pt x="107386" y="850044"/>
                    <a:pt x="139518" y="883558"/>
                    <a:pt x="177447" y="910180"/>
                  </a:cubicBezTo>
                  <a:cubicBezTo>
                    <a:pt x="208404" y="932145"/>
                    <a:pt x="235837" y="958199"/>
                    <a:pt x="263232" y="984291"/>
                  </a:cubicBezTo>
                  <a:cubicBezTo>
                    <a:pt x="286384" y="1005763"/>
                    <a:pt x="311392" y="1025039"/>
                    <a:pt x="335491" y="1045412"/>
                  </a:cubicBezTo>
                  <a:cubicBezTo>
                    <a:pt x="366637" y="1073814"/>
                    <a:pt x="396912" y="1103125"/>
                    <a:pt x="429801" y="1129558"/>
                  </a:cubicBezTo>
                  <a:cubicBezTo>
                    <a:pt x="452688" y="1148872"/>
                    <a:pt x="470118" y="1173335"/>
                    <a:pt x="490276" y="1195224"/>
                  </a:cubicBezTo>
                  <a:cubicBezTo>
                    <a:pt x="506455" y="1210940"/>
                    <a:pt x="522635" y="1226769"/>
                    <a:pt x="539724" y="1241462"/>
                  </a:cubicBezTo>
                  <a:cubicBezTo>
                    <a:pt x="541959" y="1243204"/>
                    <a:pt x="544763" y="1243810"/>
                    <a:pt x="547453" y="1243432"/>
                  </a:cubicBezTo>
                  <a:cubicBezTo>
                    <a:pt x="542186" y="1260624"/>
                    <a:pt x="537412" y="1277969"/>
                    <a:pt x="533017" y="1295426"/>
                  </a:cubicBezTo>
                  <a:cubicBezTo>
                    <a:pt x="513124" y="1373021"/>
                    <a:pt x="500430" y="1451941"/>
                    <a:pt x="479628" y="1529422"/>
                  </a:cubicBezTo>
                  <a:cubicBezTo>
                    <a:pt x="451399" y="1619437"/>
                    <a:pt x="432075" y="1711725"/>
                    <a:pt x="411803" y="1803786"/>
                  </a:cubicBezTo>
                  <a:cubicBezTo>
                    <a:pt x="407597" y="1824046"/>
                    <a:pt x="402634" y="1846881"/>
                    <a:pt x="397821" y="1867596"/>
                  </a:cubicBezTo>
                  <a:cubicBezTo>
                    <a:pt x="395889" y="1875662"/>
                    <a:pt x="391873" y="1886417"/>
                    <a:pt x="400739" y="1891794"/>
                  </a:cubicBezTo>
                  <a:cubicBezTo>
                    <a:pt x="416767" y="1898800"/>
                    <a:pt x="434348" y="1879941"/>
                    <a:pt x="447762" y="1872329"/>
                  </a:cubicBezTo>
                  <a:cubicBezTo>
                    <a:pt x="506304" y="1832491"/>
                    <a:pt x="560905" y="1787313"/>
                    <a:pt x="617666" y="1745050"/>
                  </a:cubicBezTo>
                  <a:cubicBezTo>
                    <a:pt x="705952" y="1673818"/>
                    <a:pt x="794693" y="1603116"/>
                    <a:pt x="882714" y="1531542"/>
                  </a:cubicBezTo>
                  <a:cubicBezTo>
                    <a:pt x="915565" y="1507079"/>
                    <a:pt x="948114" y="1482161"/>
                    <a:pt x="981382" y="1458303"/>
                  </a:cubicBezTo>
                  <a:cubicBezTo>
                    <a:pt x="982746" y="1457242"/>
                    <a:pt x="984262" y="1456334"/>
                    <a:pt x="985777" y="1455425"/>
                  </a:cubicBezTo>
                  <a:cubicBezTo>
                    <a:pt x="994455" y="1452736"/>
                    <a:pt x="1002980" y="1446109"/>
                    <a:pt x="1012339" y="1448987"/>
                  </a:cubicBezTo>
                  <a:cubicBezTo>
                    <a:pt x="1020410" y="1451789"/>
                    <a:pt x="1026851" y="1457962"/>
                    <a:pt x="1035339" y="1459477"/>
                  </a:cubicBezTo>
                  <a:cubicBezTo>
                    <a:pt x="1071260" y="1484319"/>
                    <a:pt x="1110856" y="1503216"/>
                    <a:pt x="1147876" y="1526354"/>
                  </a:cubicBezTo>
                  <a:cubicBezTo>
                    <a:pt x="1182470" y="1549682"/>
                    <a:pt x="1218126" y="1571192"/>
                    <a:pt x="1254615" y="1591452"/>
                  </a:cubicBezTo>
                  <a:cubicBezTo>
                    <a:pt x="1277880" y="1604782"/>
                    <a:pt x="1299516" y="1620763"/>
                    <a:pt x="1322440" y="1634623"/>
                  </a:cubicBezTo>
                  <a:cubicBezTo>
                    <a:pt x="1346311" y="1649051"/>
                    <a:pt x="1370827" y="1662343"/>
                    <a:pt x="1394547" y="1676961"/>
                  </a:cubicBezTo>
                  <a:cubicBezTo>
                    <a:pt x="1441531" y="1707749"/>
                    <a:pt x="1490714" y="1734788"/>
                    <a:pt x="1541034" y="1759781"/>
                  </a:cubicBezTo>
                  <a:cubicBezTo>
                    <a:pt x="1574946" y="1776330"/>
                    <a:pt x="1610526" y="1791024"/>
                    <a:pt x="1648190" y="1795682"/>
                  </a:cubicBezTo>
                  <a:cubicBezTo>
                    <a:pt x="1659595" y="1798030"/>
                    <a:pt x="1675282" y="1793107"/>
                    <a:pt x="1671947" y="1778906"/>
                  </a:cubicBezTo>
                  <a:cubicBezTo>
                    <a:pt x="1667173" y="1766144"/>
                    <a:pt x="1659974" y="1754366"/>
                    <a:pt x="1654176" y="1742021"/>
                  </a:cubicBezTo>
                  <a:cubicBezTo>
                    <a:pt x="1626288" y="1681051"/>
                    <a:pt x="1595445" y="1621407"/>
                    <a:pt x="1559865" y="1564527"/>
                  </a:cubicBezTo>
                  <a:cubicBezTo>
                    <a:pt x="1536828" y="1529081"/>
                    <a:pt x="1517655" y="1491401"/>
                    <a:pt x="1497042" y="1454516"/>
                  </a:cubicBezTo>
                  <a:cubicBezTo>
                    <a:pt x="1476619" y="1419335"/>
                    <a:pt x="1455097" y="1384836"/>
                    <a:pt x="1435052" y="1349428"/>
                  </a:cubicBezTo>
                  <a:cubicBezTo>
                    <a:pt x="1408566" y="1305500"/>
                    <a:pt x="1377685" y="1264449"/>
                    <a:pt x="1352942" y="1219460"/>
                  </a:cubicBezTo>
                  <a:cubicBezTo>
                    <a:pt x="1351389" y="1216923"/>
                    <a:pt x="1344720" y="1207077"/>
                    <a:pt x="1338695" y="1201775"/>
                  </a:cubicBezTo>
                  <a:cubicBezTo>
                    <a:pt x="1344076" y="1199352"/>
                    <a:pt x="1349039" y="1193141"/>
                    <a:pt x="1353207" y="1189468"/>
                  </a:cubicBezTo>
                  <a:cubicBezTo>
                    <a:pt x="1373593" y="1170268"/>
                    <a:pt x="1392993" y="1153075"/>
                    <a:pt x="1414742" y="1134671"/>
                  </a:cubicBezTo>
                  <a:cubicBezTo>
                    <a:pt x="1462940" y="1091916"/>
                    <a:pt x="1513221" y="1051471"/>
                    <a:pt x="1558918" y="1005990"/>
                  </a:cubicBezTo>
                  <a:cubicBezTo>
                    <a:pt x="1587450" y="979784"/>
                    <a:pt x="1616626" y="954261"/>
                    <a:pt x="1643264" y="926048"/>
                  </a:cubicBezTo>
                  <a:cubicBezTo>
                    <a:pt x="1681458" y="887800"/>
                    <a:pt x="1726094" y="856785"/>
                    <a:pt x="1765766" y="820127"/>
                  </a:cubicBezTo>
                  <a:cubicBezTo>
                    <a:pt x="1778649" y="807971"/>
                    <a:pt x="1825217" y="772487"/>
                    <a:pt x="1798011" y="75620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160363" y="349480"/>
              <a:ext cx="903199" cy="946663"/>
            </a:xfrm>
            <a:custGeom>
              <a:rect b="b" l="l" r="r" t="t"/>
              <a:pathLst>
                <a:path extrusionOk="0" h="1893326" w="1806398">
                  <a:moveTo>
                    <a:pt x="1798011" y="756203"/>
                  </a:moveTo>
                  <a:cubicBezTo>
                    <a:pt x="1782324" y="752227"/>
                    <a:pt x="1765728" y="752719"/>
                    <a:pt x="1749662" y="751735"/>
                  </a:cubicBezTo>
                  <a:cubicBezTo>
                    <a:pt x="1712718" y="752227"/>
                    <a:pt x="1676646" y="744729"/>
                    <a:pt x="1640119" y="740753"/>
                  </a:cubicBezTo>
                  <a:cubicBezTo>
                    <a:pt x="1578129" y="737079"/>
                    <a:pt x="1516821" y="725908"/>
                    <a:pt x="1454528" y="726211"/>
                  </a:cubicBezTo>
                  <a:cubicBezTo>
                    <a:pt x="1429368" y="725453"/>
                    <a:pt x="1404436" y="721477"/>
                    <a:pt x="1379504" y="718334"/>
                  </a:cubicBezTo>
                  <a:cubicBezTo>
                    <a:pt x="1340703" y="713449"/>
                    <a:pt x="1301562" y="712275"/>
                    <a:pt x="1262610" y="708526"/>
                  </a:cubicBezTo>
                  <a:cubicBezTo>
                    <a:pt x="1252948" y="708412"/>
                    <a:pt x="1242641" y="708147"/>
                    <a:pt x="1232638" y="709132"/>
                  </a:cubicBezTo>
                  <a:cubicBezTo>
                    <a:pt x="1230819" y="708980"/>
                    <a:pt x="1229038" y="708753"/>
                    <a:pt x="1227447" y="708299"/>
                  </a:cubicBezTo>
                  <a:cubicBezTo>
                    <a:pt x="1222862" y="706481"/>
                    <a:pt x="1218164" y="705004"/>
                    <a:pt x="1213844" y="702656"/>
                  </a:cubicBezTo>
                  <a:cubicBezTo>
                    <a:pt x="1209714" y="659674"/>
                    <a:pt x="1194785" y="618927"/>
                    <a:pt x="1187169" y="576589"/>
                  </a:cubicBezTo>
                  <a:cubicBezTo>
                    <a:pt x="1172846" y="516528"/>
                    <a:pt x="1162880" y="455406"/>
                    <a:pt x="1145678" y="396065"/>
                  </a:cubicBezTo>
                  <a:cubicBezTo>
                    <a:pt x="1132757" y="351038"/>
                    <a:pt x="1124307" y="304913"/>
                    <a:pt x="1112485" y="259621"/>
                  </a:cubicBezTo>
                  <a:cubicBezTo>
                    <a:pt x="1095245" y="200659"/>
                    <a:pt x="1082892" y="140636"/>
                    <a:pt x="1068456" y="81067"/>
                  </a:cubicBezTo>
                  <a:cubicBezTo>
                    <a:pt x="1060233" y="56262"/>
                    <a:pt x="1055497" y="29678"/>
                    <a:pt x="1043713" y="6351"/>
                  </a:cubicBezTo>
                  <a:cubicBezTo>
                    <a:pt x="1040151" y="291"/>
                    <a:pt x="1031474" y="-2170"/>
                    <a:pt x="1025753" y="2261"/>
                  </a:cubicBezTo>
                  <a:cubicBezTo>
                    <a:pt x="1021244" y="5820"/>
                    <a:pt x="1019879" y="11539"/>
                    <a:pt x="1017720" y="16613"/>
                  </a:cubicBezTo>
                  <a:cubicBezTo>
                    <a:pt x="998282" y="65843"/>
                    <a:pt x="979866" y="115490"/>
                    <a:pt x="957283" y="163357"/>
                  </a:cubicBezTo>
                  <a:cubicBezTo>
                    <a:pt x="935041" y="208838"/>
                    <a:pt x="909806" y="252994"/>
                    <a:pt x="889383" y="299422"/>
                  </a:cubicBezTo>
                  <a:cubicBezTo>
                    <a:pt x="866875" y="351114"/>
                    <a:pt x="840996" y="401253"/>
                    <a:pt x="817314" y="452377"/>
                  </a:cubicBezTo>
                  <a:cubicBezTo>
                    <a:pt x="787607" y="522776"/>
                    <a:pt x="755892" y="592304"/>
                    <a:pt x="726034" y="662628"/>
                  </a:cubicBezTo>
                  <a:cubicBezTo>
                    <a:pt x="721487" y="674216"/>
                    <a:pt x="716751" y="685804"/>
                    <a:pt x="712962" y="697657"/>
                  </a:cubicBezTo>
                  <a:cubicBezTo>
                    <a:pt x="712280" y="700460"/>
                    <a:pt x="711143" y="703489"/>
                    <a:pt x="710385" y="706556"/>
                  </a:cubicBezTo>
                  <a:cubicBezTo>
                    <a:pt x="693258" y="705837"/>
                    <a:pt x="676094" y="708488"/>
                    <a:pt x="658436" y="709472"/>
                  </a:cubicBezTo>
                  <a:cubicBezTo>
                    <a:pt x="627517" y="712426"/>
                    <a:pt x="596788" y="716857"/>
                    <a:pt x="565831" y="719470"/>
                  </a:cubicBezTo>
                  <a:cubicBezTo>
                    <a:pt x="530099" y="721629"/>
                    <a:pt x="494330" y="720190"/>
                    <a:pt x="458561" y="719811"/>
                  </a:cubicBezTo>
                  <a:cubicBezTo>
                    <a:pt x="396192" y="718561"/>
                    <a:pt x="333823" y="721098"/>
                    <a:pt x="271455" y="721250"/>
                  </a:cubicBezTo>
                  <a:cubicBezTo>
                    <a:pt x="207646" y="720833"/>
                    <a:pt x="143724" y="719319"/>
                    <a:pt x="80142" y="725453"/>
                  </a:cubicBezTo>
                  <a:cubicBezTo>
                    <a:pt x="60856" y="727157"/>
                    <a:pt x="41645" y="729430"/>
                    <a:pt x="22359" y="731172"/>
                  </a:cubicBezTo>
                  <a:cubicBezTo>
                    <a:pt x="15500" y="732194"/>
                    <a:pt x="6823" y="730641"/>
                    <a:pt x="2201" y="736966"/>
                  </a:cubicBezTo>
                  <a:cubicBezTo>
                    <a:pt x="-12956" y="761694"/>
                    <a:pt x="54528" y="805585"/>
                    <a:pt x="71882" y="820544"/>
                  </a:cubicBezTo>
                  <a:cubicBezTo>
                    <a:pt x="107386" y="850044"/>
                    <a:pt x="139518" y="883558"/>
                    <a:pt x="177447" y="910180"/>
                  </a:cubicBezTo>
                  <a:cubicBezTo>
                    <a:pt x="208404" y="932145"/>
                    <a:pt x="235837" y="958199"/>
                    <a:pt x="263232" y="984291"/>
                  </a:cubicBezTo>
                  <a:cubicBezTo>
                    <a:pt x="286384" y="1005763"/>
                    <a:pt x="311392" y="1025039"/>
                    <a:pt x="335491" y="1045412"/>
                  </a:cubicBezTo>
                  <a:cubicBezTo>
                    <a:pt x="366637" y="1073814"/>
                    <a:pt x="396912" y="1103125"/>
                    <a:pt x="429801" y="1129558"/>
                  </a:cubicBezTo>
                  <a:cubicBezTo>
                    <a:pt x="452688" y="1148872"/>
                    <a:pt x="470118" y="1173335"/>
                    <a:pt x="490276" y="1195224"/>
                  </a:cubicBezTo>
                  <a:cubicBezTo>
                    <a:pt x="506455" y="1210940"/>
                    <a:pt x="522635" y="1226769"/>
                    <a:pt x="539724" y="1241462"/>
                  </a:cubicBezTo>
                  <a:cubicBezTo>
                    <a:pt x="541959" y="1243204"/>
                    <a:pt x="544763" y="1243810"/>
                    <a:pt x="547453" y="1243432"/>
                  </a:cubicBezTo>
                  <a:cubicBezTo>
                    <a:pt x="542186" y="1260624"/>
                    <a:pt x="537412" y="1277969"/>
                    <a:pt x="533017" y="1295426"/>
                  </a:cubicBezTo>
                  <a:cubicBezTo>
                    <a:pt x="513124" y="1373021"/>
                    <a:pt x="500430" y="1451941"/>
                    <a:pt x="479628" y="1529422"/>
                  </a:cubicBezTo>
                  <a:cubicBezTo>
                    <a:pt x="451399" y="1619437"/>
                    <a:pt x="432075" y="1711725"/>
                    <a:pt x="411803" y="1803786"/>
                  </a:cubicBezTo>
                  <a:cubicBezTo>
                    <a:pt x="407597" y="1824046"/>
                    <a:pt x="402634" y="1846881"/>
                    <a:pt x="397821" y="1867596"/>
                  </a:cubicBezTo>
                  <a:cubicBezTo>
                    <a:pt x="395889" y="1875662"/>
                    <a:pt x="391873" y="1886417"/>
                    <a:pt x="400739" y="1891794"/>
                  </a:cubicBezTo>
                  <a:cubicBezTo>
                    <a:pt x="416767" y="1898800"/>
                    <a:pt x="434348" y="1879941"/>
                    <a:pt x="447762" y="1872329"/>
                  </a:cubicBezTo>
                  <a:cubicBezTo>
                    <a:pt x="506304" y="1832491"/>
                    <a:pt x="560905" y="1787313"/>
                    <a:pt x="617666" y="1745050"/>
                  </a:cubicBezTo>
                  <a:cubicBezTo>
                    <a:pt x="705952" y="1673818"/>
                    <a:pt x="794693" y="1603116"/>
                    <a:pt x="882714" y="1531542"/>
                  </a:cubicBezTo>
                  <a:cubicBezTo>
                    <a:pt x="915565" y="1507079"/>
                    <a:pt x="948114" y="1482161"/>
                    <a:pt x="981382" y="1458303"/>
                  </a:cubicBezTo>
                  <a:cubicBezTo>
                    <a:pt x="982746" y="1457242"/>
                    <a:pt x="984262" y="1456334"/>
                    <a:pt x="985777" y="1455425"/>
                  </a:cubicBezTo>
                  <a:cubicBezTo>
                    <a:pt x="994455" y="1452736"/>
                    <a:pt x="1002980" y="1446109"/>
                    <a:pt x="1012339" y="1448987"/>
                  </a:cubicBezTo>
                  <a:cubicBezTo>
                    <a:pt x="1020410" y="1451789"/>
                    <a:pt x="1026851" y="1457962"/>
                    <a:pt x="1035339" y="1459477"/>
                  </a:cubicBezTo>
                  <a:cubicBezTo>
                    <a:pt x="1071260" y="1484319"/>
                    <a:pt x="1110856" y="1503216"/>
                    <a:pt x="1147876" y="1526354"/>
                  </a:cubicBezTo>
                  <a:cubicBezTo>
                    <a:pt x="1182470" y="1549682"/>
                    <a:pt x="1218126" y="1571192"/>
                    <a:pt x="1254615" y="1591452"/>
                  </a:cubicBezTo>
                  <a:cubicBezTo>
                    <a:pt x="1277880" y="1604782"/>
                    <a:pt x="1299516" y="1620763"/>
                    <a:pt x="1322440" y="1634623"/>
                  </a:cubicBezTo>
                  <a:cubicBezTo>
                    <a:pt x="1346311" y="1649051"/>
                    <a:pt x="1370827" y="1662343"/>
                    <a:pt x="1394547" y="1676961"/>
                  </a:cubicBezTo>
                  <a:cubicBezTo>
                    <a:pt x="1441531" y="1707749"/>
                    <a:pt x="1490714" y="1734788"/>
                    <a:pt x="1541034" y="1759781"/>
                  </a:cubicBezTo>
                  <a:cubicBezTo>
                    <a:pt x="1574946" y="1776330"/>
                    <a:pt x="1610526" y="1791024"/>
                    <a:pt x="1648190" y="1795682"/>
                  </a:cubicBezTo>
                  <a:cubicBezTo>
                    <a:pt x="1659595" y="1798030"/>
                    <a:pt x="1675282" y="1793107"/>
                    <a:pt x="1671947" y="1778906"/>
                  </a:cubicBezTo>
                  <a:cubicBezTo>
                    <a:pt x="1667173" y="1766144"/>
                    <a:pt x="1659974" y="1754366"/>
                    <a:pt x="1654176" y="1742021"/>
                  </a:cubicBezTo>
                  <a:cubicBezTo>
                    <a:pt x="1626288" y="1681051"/>
                    <a:pt x="1595445" y="1621407"/>
                    <a:pt x="1559865" y="1564527"/>
                  </a:cubicBezTo>
                  <a:cubicBezTo>
                    <a:pt x="1536828" y="1529081"/>
                    <a:pt x="1517655" y="1491401"/>
                    <a:pt x="1497042" y="1454516"/>
                  </a:cubicBezTo>
                  <a:cubicBezTo>
                    <a:pt x="1476619" y="1419335"/>
                    <a:pt x="1455097" y="1384836"/>
                    <a:pt x="1435052" y="1349428"/>
                  </a:cubicBezTo>
                  <a:cubicBezTo>
                    <a:pt x="1408566" y="1305500"/>
                    <a:pt x="1377685" y="1264449"/>
                    <a:pt x="1352942" y="1219460"/>
                  </a:cubicBezTo>
                  <a:cubicBezTo>
                    <a:pt x="1351389" y="1216923"/>
                    <a:pt x="1344720" y="1207077"/>
                    <a:pt x="1338695" y="1201775"/>
                  </a:cubicBezTo>
                  <a:cubicBezTo>
                    <a:pt x="1344076" y="1199352"/>
                    <a:pt x="1349039" y="1193141"/>
                    <a:pt x="1353207" y="1189468"/>
                  </a:cubicBezTo>
                  <a:cubicBezTo>
                    <a:pt x="1373593" y="1170268"/>
                    <a:pt x="1392993" y="1153075"/>
                    <a:pt x="1414742" y="1134671"/>
                  </a:cubicBezTo>
                  <a:cubicBezTo>
                    <a:pt x="1462940" y="1091916"/>
                    <a:pt x="1513221" y="1051471"/>
                    <a:pt x="1558918" y="1005990"/>
                  </a:cubicBezTo>
                  <a:cubicBezTo>
                    <a:pt x="1587450" y="979784"/>
                    <a:pt x="1616626" y="954261"/>
                    <a:pt x="1643264" y="926048"/>
                  </a:cubicBezTo>
                  <a:cubicBezTo>
                    <a:pt x="1681458" y="887800"/>
                    <a:pt x="1726094" y="856785"/>
                    <a:pt x="1765766" y="820127"/>
                  </a:cubicBezTo>
                  <a:cubicBezTo>
                    <a:pt x="1778649" y="807971"/>
                    <a:pt x="1825217" y="772487"/>
                    <a:pt x="1798011" y="756203"/>
                  </a:cubicBezTo>
                  <a:close/>
                  <a:moveTo>
                    <a:pt x="1731815" y="822967"/>
                  </a:moveTo>
                  <a:cubicBezTo>
                    <a:pt x="1707679" y="844326"/>
                    <a:pt x="1682292" y="864245"/>
                    <a:pt x="1657549" y="884846"/>
                  </a:cubicBezTo>
                  <a:cubicBezTo>
                    <a:pt x="1633033" y="905901"/>
                    <a:pt x="1611928" y="930516"/>
                    <a:pt x="1587981" y="952178"/>
                  </a:cubicBezTo>
                  <a:cubicBezTo>
                    <a:pt x="1553083" y="982246"/>
                    <a:pt x="1521595" y="1016026"/>
                    <a:pt x="1486357" y="1045677"/>
                  </a:cubicBezTo>
                  <a:cubicBezTo>
                    <a:pt x="1451914" y="1074534"/>
                    <a:pt x="1419062" y="1105094"/>
                    <a:pt x="1384543" y="1133875"/>
                  </a:cubicBezTo>
                  <a:cubicBezTo>
                    <a:pt x="1369501" y="1146940"/>
                    <a:pt x="1354685" y="1160308"/>
                    <a:pt x="1340135" y="1173979"/>
                  </a:cubicBezTo>
                  <a:cubicBezTo>
                    <a:pt x="1333504" y="1180644"/>
                    <a:pt x="1319371" y="1189922"/>
                    <a:pt x="1327934" y="1200223"/>
                  </a:cubicBezTo>
                  <a:cubicBezTo>
                    <a:pt x="1328427" y="1200639"/>
                    <a:pt x="1328881" y="1200942"/>
                    <a:pt x="1329374" y="1201283"/>
                  </a:cubicBezTo>
                  <a:cubicBezTo>
                    <a:pt x="1332405" y="1211205"/>
                    <a:pt x="1340173" y="1219460"/>
                    <a:pt x="1344379" y="1229079"/>
                  </a:cubicBezTo>
                  <a:cubicBezTo>
                    <a:pt x="1360824" y="1263692"/>
                    <a:pt x="1381323" y="1295994"/>
                    <a:pt x="1402428" y="1327956"/>
                  </a:cubicBezTo>
                  <a:cubicBezTo>
                    <a:pt x="1437401" y="1387828"/>
                    <a:pt x="1472905" y="1447548"/>
                    <a:pt x="1505340" y="1508859"/>
                  </a:cubicBezTo>
                  <a:cubicBezTo>
                    <a:pt x="1530689" y="1557293"/>
                    <a:pt x="1562101" y="1602320"/>
                    <a:pt x="1586958" y="1651096"/>
                  </a:cubicBezTo>
                  <a:cubicBezTo>
                    <a:pt x="1609844" y="1691389"/>
                    <a:pt x="1627236" y="1734030"/>
                    <a:pt x="1648341" y="1775308"/>
                  </a:cubicBezTo>
                  <a:cubicBezTo>
                    <a:pt x="1609920" y="1770006"/>
                    <a:pt x="1574264" y="1753684"/>
                    <a:pt x="1539897" y="1736530"/>
                  </a:cubicBezTo>
                  <a:cubicBezTo>
                    <a:pt x="1479157" y="1707219"/>
                    <a:pt x="1423912" y="1670447"/>
                    <a:pt x="1365977" y="1636554"/>
                  </a:cubicBezTo>
                  <a:cubicBezTo>
                    <a:pt x="1335550" y="1619892"/>
                    <a:pt x="1307018" y="1600162"/>
                    <a:pt x="1277766" y="1581606"/>
                  </a:cubicBezTo>
                  <a:cubicBezTo>
                    <a:pt x="1241959" y="1560134"/>
                    <a:pt x="1204940" y="1540707"/>
                    <a:pt x="1170610" y="1516849"/>
                  </a:cubicBezTo>
                  <a:cubicBezTo>
                    <a:pt x="1137645" y="1494468"/>
                    <a:pt x="1101573" y="1477389"/>
                    <a:pt x="1067850" y="1456371"/>
                  </a:cubicBezTo>
                  <a:cubicBezTo>
                    <a:pt x="1065273" y="1453418"/>
                    <a:pt x="1061673" y="1451751"/>
                    <a:pt x="1058074" y="1450123"/>
                  </a:cubicBezTo>
                  <a:cubicBezTo>
                    <a:pt x="1054171" y="1447548"/>
                    <a:pt x="1050268" y="1444973"/>
                    <a:pt x="1046479" y="1442246"/>
                  </a:cubicBezTo>
                  <a:cubicBezTo>
                    <a:pt x="1042804" y="1439747"/>
                    <a:pt x="1039166" y="1437210"/>
                    <a:pt x="1035415" y="1434748"/>
                  </a:cubicBezTo>
                  <a:cubicBezTo>
                    <a:pt x="1032762" y="1433157"/>
                    <a:pt x="1030186" y="1432930"/>
                    <a:pt x="1027874" y="1433574"/>
                  </a:cubicBezTo>
                  <a:cubicBezTo>
                    <a:pt x="1015939" y="1427969"/>
                    <a:pt x="1002033" y="1427250"/>
                    <a:pt x="990931" y="1433612"/>
                  </a:cubicBezTo>
                  <a:cubicBezTo>
                    <a:pt x="988127" y="1432362"/>
                    <a:pt x="984830" y="1432287"/>
                    <a:pt x="981951" y="1434066"/>
                  </a:cubicBezTo>
                  <a:cubicBezTo>
                    <a:pt x="962512" y="1445541"/>
                    <a:pt x="945120" y="1460196"/>
                    <a:pt x="926857" y="1473375"/>
                  </a:cubicBezTo>
                  <a:cubicBezTo>
                    <a:pt x="893854" y="1497990"/>
                    <a:pt x="860358" y="1522075"/>
                    <a:pt x="829098" y="1548924"/>
                  </a:cubicBezTo>
                  <a:cubicBezTo>
                    <a:pt x="796890" y="1576683"/>
                    <a:pt x="762182" y="1601222"/>
                    <a:pt x="730126" y="1629170"/>
                  </a:cubicBezTo>
                  <a:cubicBezTo>
                    <a:pt x="697161" y="1656511"/>
                    <a:pt x="662263" y="1681392"/>
                    <a:pt x="629791" y="1709339"/>
                  </a:cubicBezTo>
                  <a:cubicBezTo>
                    <a:pt x="560336" y="1763493"/>
                    <a:pt x="491602" y="1818668"/>
                    <a:pt x="418396" y="1867823"/>
                  </a:cubicBezTo>
                  <a:cubicBezTo>
                    <a:pt x="442988" y="1754177"/>
                    <a:pt x="464813" y="1639849"/>
                    <a:pt x="498081" y="1528323"/>
                  </a:cubicBezTo>
                  <a:cubicBezTo>
                    <a:pt x="515473" y="1458113"/>
                    <a:pt x="526841" y="1386540"/>
                    <a:pt x="541618" y="1315762"/>
                  </a:cubicBezTo>
                  <a:cubicBezTo>
                    <a:pt x="545559" y="1295464"/>
                    <a:pt x="549840" y="1275280"/>
                    <a:pt x="553743" y="1254944"/>
                  </a:cubicBezTo>
                  <a:cubicBezTo>
                    <a:pt x="554198" y="1249188"/>
                    <a:pt x="556964" y="1242182"/>
                    <a:pt x="555903" y="1236350"/>
                  </a:cubicBezTo>
                  <a:cubicBezTo>
                    <a:pt x="557608" y="1230632"/>
                    <a:pt x="552910" y="1225065"/>
                    <a:pt x="547870" y="1221846"/>
                  </a:cubicBezTo>
                  <a:cubicBezTo>
                    <a:pt x="535442" y="1210069"/>
                    <a:pt x="522976" y="1198329"/>
                    <a:pt x="510472" y="1186627"/>
                  </a:cubicBezTo>
                  <a:cubicBezTo>
                    <a:pt x="498271" y="1174812"/>
                    <a:pt x="487926" y="1161293"/>
                    <a:pt x="476976" y="1148379"/>
                  </a:cubicBezTo>
                  <a:cubicBezTo>
                    <a:pt x="456628" y="1124029"/>
                    <a:pt x="431469" y="1104489"/>
                    <a:pt x="407408" y="1084039"/>
                  </a:cubicBezTo>
                  <a:cubicBezTo>
                    <a:pt x="370767" y="1049426"/>
                    <a:pt x="333103" y="1016139"/>
                    <a:pt x="293886" y="984480"/>
                  </a:cubicBezTo>
                  <a:cubicBezTo>
                    <a:pt x="267590" y="961910"/>
                    <a:pt x="243832" y="936083"/>
                    <a:pt x="216588" y="914573"/>
                  </a:cubicBezTo>
                  <a:cubicBezTo>
                    <a:pt x="175287" y="884164"/>
                    <a:pt x="135842" y="851672"/>
                    <a:pt x="98558" y="816416"/>
                  </a:cubicBezTo>
                  <a:cubicBezTo>
                    <a:pt x="73815" y="794338"/>
                    <a:pt x="44032" y="777448"/>
                    <a:pt x="23647" y="750826"/>
                  </a:cubicBezTo>
                  <a:cubicBezTo>
                    <a:pt x="94806" y="742230"/>
                    <a:pt x="166345" y="738178"/>
                    <a:pt x="238035" y="739844"/>
                  </a:cubicBezTo>
                  <a:cubicBezTo>
                    <a:pt x="316772" y="740374"/>
                    <a:pt x="395472" y="736057"/>
                    <a:pt x="474248" y="737382"/>
                  </a:cubicBezTo>
                  <a:cubicBezTo>
                    <a:pt x="505659" y="737609"/>
                    <a:pt x="537109" y="738102"/>
                    <a:pt x="568445" y="735754"/>
                  </a:cubicBezTo>
                  <a:cubicBezTo>
                    <a:pt x="615127" y="731134"/>
                    <a:pt x="661430" y="722689"/>
                    <a:pt x="708301" y="719924"/>
                  </a:cubicBezTo>
                  <a:cubicBezTo>
                    <a:pt x="712052" y="719470"/>
                    <a:pt x="716182" y="719849"/>
                    <a:pt x="720085" y="719470"/>
                  </a:cubicBezTo>
                  <a:cubicBezTo>
                    <a:pt x="726299" y="720455"/>
                    <a:pt x="731415" y="714736"/>
                    <a:pt x="732892" y="708753"/>
                  </a:cubicBezTo>
                  <a:cubicBezTo>
                    <a:pt x="741910" y="688606"/>
                    <a:pt x="748352" y="667513"/>
                    <a:pt x="755968" y="646799"/>
                  </a:cubicBezTo>
                  <a:cubicBezTo>
                    <a:pt x="756991" y="640436"/>
                    <a:pt x="766047" y="614875"/>
                    <a:pt x="772223" y="593175"/>
                  </a:cubicBezTo>
                  <a:cubicBezTo>
                    <a:pt x="792306" y="549891"/>
                    <a:pt x="812160" y="506492"/>
                    <a:pt x="830954" y="462602"/>
                  </a:cubicBezTo>
                  <a:cubicBezTo>
                    <a:pt x="853992" y="413258"/>
                    <a:pt x="879607" y="365126"/>
                    <a:pt x="901811" y="315365"/>
                  </a:cubicBezTo>
                  <a:cubicBezTo>
                    <a:pt x="923939" y="264658"/>
                    <a:pt x="951903" y="216905"/>
                    <a:pt x="976153" y="167258"/>
                  </a:cubicBezTo>
                  <a:cubicBezTo>
                    <a:pt x="996955" y="122951"/>
                    <a:pt x="1014650" y="77280"/>
                    <a:pt x="1032838" y="31837"/>
                  </a:cubicBezTo>
                  <a:cubicBezTo>
                    <a:pt x="1048980" y="80120"/>
                    <a:pt x="1059741" y="129767"/>
                    <a:pt x="1070464" y="179452"/>
                  </a:cubicBezTo>
                  <a:cubicBezTo>
                    <a:pt x="1081339" y="224062"/>
                    <a:pt x="1094828" y="267953"/>
                    <a:pt x="1104642" y="312828"/>
                  </a:cubicBezTo>
                  <a:cubicBezTo>
                    <a:pt x="1113963" y="358498"/>
                    <a:pt x="1127187" y="403184"/>
                    <a:pt x="1138592" y="448363"/>
                  </a:cubicBezTo>
                  <a:cubicBezTo>
                    <a:pt x="1154961" y="522019"/>
                    <a:pt x="1169208" y="596243"/>
                    <a:pt x="1188457" y="669179"/>
                  </a:cubicBezTo>
                  <a:cubicBezTo>
                    <a:pt x="1190579" y="680767"/>
                    <a:pt x="1192511" y="695536"/>
                    <a:pt x="1194141" y="708109"/>
                  </a:cubicBezTo>
                  <a:cubicBezTo>
                    <a:pt x="1194785" y="714093"/>
                    <a:pt x="1195164" y="721174"/>
                    <a:pt x="1201378" y="724166"/>
                  </a:cubicBezTo>
                  <a:cubicBezTo>
                    <a:pt x="1204485" y="725984"/>
                    <a:pt x="1207668" y="725529"/>
                    <a:pt x="1210206" y="723863"/>
                  </a:cubicBezTo>
                  <a:cubicBezTo>
                    <a:pt x="1246203" y="732686"/>
                    <a:pt x="1283867" y="732724"/>
                    <a:pt x="1320583" y="736776"/>
                  </a:cubicBezTo>
                  <a:cubicBezTo>
                    <a:pt x="1385869" y="744085"/>
                    <a:pt x="1451459" y="746774"/>
                    <a:pt x="1516859" y="752530"/>
                  </a:cubicBezTo>
                  <a:cubicBezTo>
                    <a:pt x="1523566" y="752379"/>
                    <a:pt x="1534744" y="754613"/>
                    <a:pt x="1540617" y="750712"/>
                  </a:cubicBezTo>
                  <a:cubicBezTo>
                    <a:pt x="1570513" y="754007"/>
                    <a:pt x="1600371" y="757794"/>
                    <a:pt x="1630457" y="759725"/>
                  </a:cubicBezTo>
                  <a:cubicBezTo>
                    <a:pt x="1630343" y="759725"/>
                    <a:pt x="1630229" y="759725"/>
                    <a:pt x="1630116" y="759687"/>
                  </a:cubicBezTo>
                  <a:cubicBezTo>
                    <a:pt x="1657473" y="761316"/>
                    <a:pt x="1684148" y="768132"/>
                    <a:pt x="1711468" y="770139"/>
                  </a:cubicBezTo>
                  <a:cubicBezTo>
                    <a:pt x="1735566" y="771843"/>
                    <a:pt x="1759210" y="771503"/>
                    <a:pt x="1783347" y="774040"/>
                  </a:cubicBezTo>
                  <a:cubicBezTo>
                    <a:pt x="1768418" y="793278"/>
                    <a:pt x="1750041" y="806494"/>
                    <a:pt x="1731815" y="82296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172129" y="365323"/>
              <a:ext cx="879812" cy="918050"/>
            </a:xfrm>
            <a:custGeom>
              <a:rect b="b" l="l" r="r" t="t"/>
              <a:pathLst>
                <a:path extrusionOk="0" h="1836099" w="1759624">
                  <a:moveTo>
                    <a:pt x="1759624" y="742317"/>
                  </a:moveTo>
                  <a:cubicBezTo>
                    <a:pt x="1744885" y="761592"/>
                    <a:pt x="1726508" y="774809"/>
                    <a:pt x="1708282" y="791282"/>
                  </a:cubicBezTo>
                  <a:cubicBezTo>
                    <a:pt x="1684145" y="812640"/>
                    <a:pt x="1658758" y="832560"/>
                    <a:pt x="1634015" y="853161"/>
                  </a:cubicBezTo>
                  <a:cubicBezTo>
                    <a:pt x="1609500" y="874216"/>
                    <a:pt x="1588395" y="898831"/>
                    <a:pt x="1564447" y="920492"/>
                  </a:cubicBezTo>
                  <a:cubicBezTo>
                    <a:pt x="1529550" y="950561"/>
                    <a:pt x="1498062" y="984340"/>
                    <a:pt x="1462824" y="1013992"/>
                  </a:cubicBezTo>
                  <a:cubicBezTo>
                    <a:pt x="1428418" y="1042811"/>
                    <a:pt x="1395529" y="1073409"/>
                    <a:pt x="1361010" y="1102190"/>
                  </a:cubicBezTo>
                  <a:cubicBezTo>
                    <a:pt x="1345967" y="1115255"/>
                    <a:pt x="1331114" y="1128623"/>
                    <a:pt x="1316602" y="1142294"/>
                  </a:cubicBezTo>
                  <a:cubicBezTo>
                    <a:pt x="1310009" y="1148959"/>
                    <a:pt x="1295837" y="1158275"/>
                    <a:pt x="1304401" y="1168537"/>
                  </a:cubicBezTo>
                  <a:cubicBezTo>
                    <a:pt x="1304893" y="1168954"/>
                    <a:pt x="1305386" y="1169295"/>
                    <a:pt x="1305841" y="1169636"/>
                  </a:cubicBezTo>
                  <a:cubicBezTo>
                    <a:pt x="1308872" y="1179520"/>
                    <a:pt x="1316640" y="1187775"/>
                    <a:pt x="1320808" y="1197394"/>
                  </a:cubicBezTo>
                  <a:cubicBezTo>
                    <a:pt x="1337252" y="1232044"/>
                    <a:pt x="1357751" y="1264309"/>
                    <a:pt x="1378857" y="1296271"/>
                  </a:cubicBezTo>
                  <a:cubicBezTo>
                    <a:pt x="1413830" y="1356143"/>
                    <a:pt x="1449334" y="1415863"/>
                    <a:pt x="1481769" y="1477173"/>
                  </a:cubicBezTo>
                  <a:cubicBezTo>
                    <a:pt x="1507118" y="1525608"/>
                    <a:pt x="1538492" y="1570635"/>
                    <a:pt x="1563386" y="1619411"/>
                  </a:cubicBezTo>
                  <a:cubicBezTo>
                    <a:pt x="1586235" y="1659704"/>
                    <a:pt x="1603665" y="1702345"/>
                    <a:pt x="1624770" y="1743623"/>
                  </a:cubicBezTo>
                  <a:cubicBezTo>
                    <a:pt x="1586348" y="1738321"/>
                    <a:pt x="1550693" y="1721999"/>
                    <a:pt x="1516288" y="1704844"/>
                  </a:cubicBezTo>
                  <a:cubicBezTo>
                    <a:pt x="1455548" y="1675533"/>
                    <a:pt x="1400341" y="1638762"/>
                    <a:pt x="1342368" y="1604869"/>
                  </a:cubicBezTo>
                  <a:cubicBezTo>
                    <a:pt x="1311941" y="1588206"/>
                    <a:pt x="1283409" y="1568514"/>
                    <a:pt x="1254157" y="1549921"/>
                  </a:cubicBezTo>
                  <a:cubicBezTo>
                    <a:pt x="1218312" y="1528448"/>
                    <a:pt x="1181331" y="1509021"/>
                    <a:pt x="1147001" y="1485164"/>
                  </a:cubicBezTo>
                  <a:cubicBezTo>
                    <a:pt x="1114112" y="1462859"/>
                    <a:pt x="1078115" y="1445893"/>
                    <a:pt x="1044430" y="1424913"/>
                  </a:cubicBezTo>
                  <a:cubicBezTo>
                    <a:pt x="1041778" y="1421695"/>
                    <a:pt x="1037875" y="1419990"/>
                    <a:pt x="1034048" y="1418249"/>
                  </a:cubicBezTo>
                  <a:cubicBezTo>
                    <a:pt x="1034010" y="1418249"/>
                    <a:pt x="1034010" y="1418249"/>
                    <a:pt x="1033972" y="1418211"/>
                  </a:cubicBezTo>
                  <a:cubicBezTo>
                    <a:pt x="1030221" y="1415711"/>
                    <a:pt x="1026470" y="1413174"/>
                    <a:pt x="1022794" y="1410523"/>
                  </a:cubicBezTo>
                  <a:cubicBezTo>
                    <a:pt x="1019119" y="1408024"/>
                    <a:pt x="1015481" y="1405486"/>
                    <a:pt x="1011768" y="1403025"/>
                  </a:cubicBezTo>
                  <a:cubicBezTo>
                    <a:pt x="1009153" y="1401434"/>
                    <a:pt x="1006539" y="1401169"/>
                    <a:pt x="1004265" y="1401813"/>
                  </a:cubicBezTo>
                  <a:cubicBezTo>
                    <a:pt x="992330" y="1396171"/>
                    <a:pt x="978348" y="1395451"/>
                    <a:pt x="967246" y="1401851"/>
                  </a:cubicBezTo>
                  <a:cubicBezTo>
                    <a:pt x="964442" y="1400601"/>
                    <a:pt x="961183" y="1400563"/>
                    <a:pt x="958304" y="1402343"/>
                  </a:cubicBezTo>
                  <a:cubicBezTo>
                    <a:pt x="938865" y="1413818"/>
                    <a:pt x="921473" y="1428473"/>
                    <a:pt x="903210" y="1441652"/>
                  </a:cubicBezTo>
                  <a:cubicBezTo>
                    <a:pt x="870169" y="1466267"/>
                    <a:pt x="836711" y="1490352"/>
                    <a:pt x="805451" y="1517201"/>
                  </a:cubicBezTo>
                  <a:cubicBezTo>
                    <a:pt x="773244" y="1544960"/>
                    <a:pt x="738497" y="1569499"/>
                    <a:pt x="706479" y="1597447"/>
                  </a:cubicBezTo>
                  <a:cubicBezTo>
                    <a:pt x="673514" y="1624788"/>
                    <a:pt x="638616" y="1649669"/>
                    <a:pt x="606144" y="1677616"/>
                  </a:cubicBezTo>
                  <a:cubicBezTo>
                    <a:pt x="536689" y="1731807"/>
                    <a:pt x="467955" y="1786945"/>
                    <a:pt x="394749" y="1836100"/>
                  </a:cubicBezTo>
                  <a:cubicBezTo>
                    <a:pt x="419341" y="1722454"/>
                    <a:pt x="441166" y="1608126"/>
                    <a:pt x="474434" y="1496600"/>
                  </a:cubicBezTo>
                  <a:cubicBezTo>
                    <a:pt x="491826" y="1426390"/>
                    <a:pt x="503156" y="1354817"/>
                    <a:pt x="517971" y="1284039"/>
                  </a:cubicBezTo>
                  <a:cubicBezTo>
                    <a:pt x="521912" y="1263741"/>
                    <a:pt x="526194" y="1243557"/>
                    <a:pt x="530096" y="1223221"/>
                  </a:cubicBezTo>
                  <a:cubicBezTo>
                    <a:pt x="530551" y="1217465"/>
                    <a:pt x="533317" y="1210459"/>
                    <a:pt x="532294" y="1204665"/>
                  </a:cubicBezTo>
                  <a:lnTo>
                    <a:pt x="532294" y="1204627"/>
                  </a:lnTo>
                  <a:cubicBezTo>
                    <a:pt x="533999" y="1198909"/>
                    <a:pt x="529263" y="1193342"/>
                    <a:pt x="524223" y="1190123"/>
                  </a:cubicBezTo>
                  <a:cubicBezTo>
                    <a:pt x="511795" y="1178346"/>
                    <a:pt x="499329" y="1166606"/>
                    <a:pt x="486825" y="1154904"/>
                  </a:cubicBezTo>
                  <a:cubicBezTo>
                    <a:pt x="474624" y="1143089"/>
                    <a:pt x="464280" y="1129608"/>
                    <a:pt x="453329" y="1116656"/>
                  </a:cubicBezTo>
                  <a:cubicBezTo>
                    <a:pt x="432982" y="1092306"/>
                    <a:pt x="407822" y="1072766"/>
                    <a:pt x="383761" y="1052278"/>
                  </a:cubicBezTo>
                  <a:cubicBezTo>
                    <a:pt x="347120" y="1017665"/>
                    <a:pt x="309457" y="984378"/>
                    <a:pt x="270239" y="952719"/>
                  </a:cubicBezTo>
                  <a:cubicBezTo>
                    <a:pt x="243943" y="930149"/>
                    <a:pt x="220185" y="904360"/>
                    <a:pt x="192941" y="882812"/>
                  </a:cubicBezTo>
                  <a:cubicBezTo>
                    <a:pt x="151640" y="852403"/>
                    <a:pt x="112196" y="819911"/>
                    <a:pt x="74911" y="784655"/>
                  </a:cubicBezTo>
                  <a:cubicBezTo>
                    <a:pt x="50168" y="762577"/>
                    <a:pt x="20385" y="745687"/>
                    <a:pt x="0" y="719065"/>
                  </a:cubicBezTo>
                  <a:cubicBezTo>
                    <a:pt x="71159" y="710469"/>
                    <a:pt x="142698" y="706417"/>
                    <a:pt x="214388" y="708083"/>
                  </a:cubicBezTo>
                  <a:cubicBezTo>
                    <a:pt x="293125" y="708613"/>
                    <a:pt x="371825" y="704296"/>
                    <a:pt x="450601" y="705621"/>
                  </a:cubicBezTo>
                  <a:cubicBezTo>
                    <a:pt x="482013" y="705849"/>
                    <a:pt x="513462" y="706341"/>
                    <a:pt x="544798" y="703993"/>
                  </a:cubicBezTo>
                  <a:cubicBezTo>
                    <a:pt x="591480" y="699373"/>
                    <a:pt x="637783" y="690928"/>
                    <a:pt x="684654" y="688164"/>
                  </a:cubicBezTo>
                  <a:cubicBezTo>
                    <a:pt x="688443" y="687709"/>
                    <a:pt x="692535" y="688088"/>
                    <a:pt x="696438" y="687709"/>
                  </a:cubicBezTo>
                  <a:cubicBezTo>
                    <a:pt x="696476" y="687709"/>
                    <a:pt x="696476" y="687709"/>
                    <a:pt x="696476" y="687709"/>
                  </a:cubicBezTo>
                  <a:cubicBezTo>
                    <a:pt x="702652" y="688694"/>
                    <a:pt x="707768" y="682975"/>
                    <a:pt x="709283" y="676992"/>
                  </a:cubicBezTo>
                  <a:cubicBezTo>
                    <a:pt x="718301" y="656845"/>
                    <a:pt x="724743" y="635752"/>
                    <a:pt x="732359" y="615038"/>
                  </a:cubicBezTo>
                  <a:cubicBezTo>
                    <a:pt x="733382" y="608676"/>
                    <a:pt x="742400" y="583152"/>
                    <a:pt x="748576" y="561452"/>
                  </a:cubicBezTo>
                  <a:cubicBezTo>
                    <a:pt x="768659" y="518130"/>
                    <a:pt x="788476" y="474731"/>
                    <a:pt x="807270" y="430803"/>
                  </a:cubicBezTo>
                  <a:cubicBezTo>
                    <a:pt x="830345" y="381459"/>
                    <a:pt x="855960" y="333327"/>
                    <a:pt x="878126" y="283566"/>
                  </a:cubicBezTo>
                  <a:cubicBezTo>
                    <a:pt x="900217" y="232859"/>
                    <a:pt x="928218" y="185106"/>
                    <a:pt x="952468" y="135459"/>
                  </a:cubicBezTo>
                  <a:cubicBezTo>
                    <a:pt x="973271" y="91152"/>
                    <a:pt x="990966" y="45481"/>
                    <a:pt x="1009116" y="0"/>
                  </a:cubicBezTo>
                  <a:cubicBezTo>
                    <a:pt x="1025257" y="48284"/>
                    <a:pt x="1036018" y="97930"/>
                    <a:pt x="1046741" y="147615"/>
                  </a:cubicBezTo>
                  <a:cubicBezTo>
                    <a:pt x="1057616" y="192225"/>
                    <a:pt x="1071143" y="236116"/>
                    <a:pt x="1080919" y="280991"/>
                  </a:cubicBezTo>
                  <a:cubicBezTo>
                    <a:pt x="1090240" y="326662"/>
                    <a:pt x="1103464" y="371348"/>
                    <a:pt x="1114870" y="416526"/>
                  </a:cubicBezTo>
                  <a:cubicBezTo>
                    <a:pt x="1131239" y="490182"/>
                    <a:pt x="1145486" y="564406"/>
                    <a:pt x="1164734" y="637343"/>
                  </a:cubicBezTo>
                  <a:cubicBezTo>
                    <a:pt x="1166856" y="648931"/>
                    <a:pt x="1168789" y="663700"/>
                    <a:pt x="1170418" y="676273"/>
                  </a:cubicBezTo>
                  <a:cubicBezTo>
                    <a:pt x="1171062" y="682256"/>
                    <a:pt x="1171441" y="689337"/>
                    <a:pt x="1177655" y="692329"/>
                  </a:cubicBezTo>
                  <a:cubicBezTo>
                    <a:pt x="1180762" y="694147"/>
                    <a:pt x="1183945" y="693730"/>
                    <a:pt x="1186484" y="692064"/>
                  </a:cubicBezTo>
                  <a:cubicBezTo>
                    <a:pt x="1222480" y="700888"/>
                    <a:pt x="1260144" y="700888"/>
                    <a:pt x="1296860" y="704940"/>
                  </a:cubicBezTo>
                  <a:cubicBezTo>
                    <a:pt x="1362147" y="712248"/>
                    <a:pt x="1427736" y="714937"/>
                    <a:pt x="1493136" y="720693"/>
                  </a:cubicBezTo>
                  <a:cubicBezTo>
                    <a:pt x="1499843" y="720504"/>
                    <a:pt x="1511097" y="722852"/>
                    <a:pt x="1516970" y="718838"/>
                  </a:cubicBezTo>
                  <a:cubicBezTo>
                    <a:pt x="1546714" y="722132"/>
                    <a:pt x="1576421" y="725881"/>
                    <a:pt x="1606355" y="727851"/>
                  </a:cubicBezTo>
                  <a:cubicBezTo>
                    <a:pt x="1633712" y="729479"/>
                    <a:pt x="1660388" y="736296"/>
                    <a:pt x="1687707" y="738303"/>
                  </a:cubicBezTo>
                  <a:cubicBezTo>
                    <a:pt x="1711844" y="740082"/>
                    <a:pt x="1735488" y="739742"/>
                    <a:pt x="1759624" y="742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34"/>
          <p:cNvGrpSpPr/>
          <p:nvPr/>
        </p:nvGrpSpPr>
        <p:grpSpPr>
          <a:xfrm>
            <a:off x="3206779" y="4474732"/>
            <a:ext cx="2117143" cy="869765"/>
            <a:chOff x="3206779" y="4474732"/>
            <a:chExt cx="2117143" cy="869765"/>
          </a:xfrm>
        </p:grpSpPr>
        <p:sp>
          <p:nvSpPr>
            <p:cNvPr id="1271" name="Google Shape;1271;p34"/>
            <p:cNvSpPr/>
            <p:nvPr/>
          </p:nvSpPr>
          <p:spPr>
            <a:xfrm>
              <a:off x="3206779" y="4474732"/>
              <a:ext cx="2117143" cy="869765"/>
            </a:xfrm>
            <a:custGeom>
              <a:rect b="b" l="l" r="r" t="t"/>
              <a:pathLst>
                <a:path extrusionOk="0" h="1739530" w="4234285">
                  <a:moveTo>
                    <a:pt x="4208148" y="1056399"/>
                  </a:moveTo>
                  <a:cubicBezTo>
                    <a:pt x="4179268" y="969144"/>
                    <a:pt x="4142173" y="878409"/>
                    <a:pt x="4075098" y="813561"/>
                  </a:cubicBezTo>
                  <a:cubicBezTo>
                    <a:pt x="4024199" y="770783"/>
                    <a:pt x="3962544" y="733012"/>
                    <a:pt x="3895300" y="726221"/>
                  </a:cubicBezTo>
                  <a:cubicBezTo>
                    <a:pt x="3836016" y="724863"/>
                    <a:pt x="3774700" y="735218"/>
                    <a:pt x="3723378" y="766199"/>
                  </a:cubicBezTo>
                  <a:cubicBezTo>
                    <a:pt x="3721006" y="604845"/>
                    <a:pt x="3640296" y="453082"/>
                    <a:pt x="3529605" y="339345"/>
                  </a:cubicBezTo>
                  <a:cubicBezTo>
                    <a:pt x="3495390" y="302253"/>
                    <a:pt x="3461175" y="264736"/>
                    <a:pt x="3421709" y="233077"/>
                  </a:cubicBezTo>
                  <a:cubicBezTo>
                    <a:pt x="3382497" y="203115"/>
                    <a:pt x="3339474" y="178160"/>
                    <a:pt x="3294842" y="157110"/>
                  </a:cubicBezTo>
                  <a:cubicBezTo>
                    <a:pt x="3076763" y="46853"/>
                    <a:pt x="2829975" y="113568"/>
                    <a:pt x="2666267" y="287144"/>
                  </a:cubicBezTo>
                  <a:cubicBezTo>
                    <a:pt x="2577681" y="379407"/>
                    <a:pt x="2491720" y="476424"/>
                    <a:pt x="2436586" y="593132"/>
                  </a:cubicBezTo>
                  <a:cubicBezTo>
                    <a:pt x="2407960" y="549589"/>
                    <a:pt x="2381960" y="504349"/>
                    <a:pt x="2351302" y="462164"/>
                  </a:cubicBezTo>
                  <a:cubicBezTo>
                    <a:pt x="2322931" y="423375"/>
                    <a:pt x="2290494" y="387726"/>
                    <a:pt x="2258735" y="351652"/>
                  </a:cubicBezTo>
                  <a:cubicBezTo>
                    <a:pt x="2182683" y="260323"/>
                    <a:pt x="2093419" y="175869"/>
                    <a:pt x="1990943" y="114332"/>
                  </a:cubicBezTo>
                  <a:cubicBezTo>
                    <a:pt x="1850272" y="31490"/>
                    <a:pt x="1665815" y="-12732"/>
                    <a:pt x="1503124" y="3226"/>
                  </a:cubicBezTo>
                  <a:cubicBezTo>
                    <a:pt x="1260231" y="28265"/>
                    <a:pt x="1089494" y="245130"/>
                    <a:pt x="1014966" y="463607"/>
                  </a:cubicBezTo>
                  <a:cubicBezTo>
                    <a:pt x="928836" y="382208"/>
                    <a:pt x="832373" y="341891"/>
                    <a:pt x="716516" y="322624"/>
                  </a:cubicBezTo>
                  <a:cubicBezTo>
                    <a:pt x="539089" y="288248"/>
                    <a:pt x="359798" y="363790"/>
                    <a:pt x="251394" y="506640"/>
                  </a:cubicBezTo>
                  <a:cubicBezTo>
                    <a:pt x="191772" y="573610"/>
                    <a:pt x="144430" y="649576"/>
                    <a:pt x="105133" y="730041"/>
                  </a:cubicBezTo>
                  <a:cubicBezTo>
                    <a:pt x="65667" y="807365"/>
                    <a:pt x="28319" y="886727"/>
                    <a:pt x="10788" y="972284"/>
                  </a:cubicBezTo>
                  <a:cubicBezTo>
                    <a:pt x="-5473" y="1069301"/>
                    <a:pt x="32" y="1169372"/>
                    <a:pt x="5537" y="1267237"/>
                  </a:cubicBezTo>
                  <a:cubicBezTo>
                    <a:pt x="11973" y="1326483"/>
                    <a:pt x="32" y="1479774"/>
                    <a:pt x="36364" y="1520345"/>
                  </a:cubicBezTo>
                  <a:cubicBezTo>
                    <a:pt x="56267" y="1536133"/>
                    <a:pt x="85654" y="1521279"/>
                    <a:pt x="108944" y="1522043"/>
                  </a:cubicBezTo>
                  <a:cubicBezTo>
                    <a:pt x="147902" y="1520006"/>
                    <a:pt x="187622" y="1524420"/>
                    <a:pt x="226241" y="1516526"/>
                  </a:cubicBezTo>
                  <a:cubicBezTo>
                    <a:pt x="250209" y="1511094"/>
                    <a:pt x="278072" y="1507104"/>
                    <a:pt x="296026" y="1489110"/>
                  </a:cubicBezTo>
                  <a:cubicBezTo>
                    <a:pt x="303818" y="1480877"/>
                    <a:pt x="303903" y="1468739"/>
                    <a:pt x="305512" y="1458129"/>
                  </a:cubicBezTo>
                  <a:cubicBezTo>
                    <a:pt x="314150" y="1405844"/>
                    <a:pt x="321264" y="1353220"/>
                    <a:pt x="327701" y="1300680"/>
                  </a:cubicBezTo>
                  <a:cubicBezTo>
                    <a:pt x="333290" y="1255864"/>
                    <a:pt x="339981" y="1211218"/>
                    <a:pt x="347095" y="1166656"/>
                  </a:cubicBezTo>
                  <a:cubicBezTo>
                    <a:pt x="364541" y="1060388"/>
                    <a:pt x="383004" y="953017"/>
                    <a:pt x="419505" y="851417"/>
                  </a:cubicBezTo>
                  <a:cubicBezTo>
                    <a:pt x="433395" y="819079"/>
                    <a:pt x="452281" y="789286"/>
                    <a:pt x="469473" y="758560"/>
                  </a:cubicBezTo>
                  <a:cubicBezTo>
                    <a:pt x="488952" y="726306"/>
                    <a:pt x="504874" y="690827"/>
                    <a:pt x="531551" y="663751"/>
                  </a:cubicBezTo>
                  <a:cubicBezTo>
                    <a:pt x="545525" y="652122"/>
                    <a:pt x="565343" y="656706"/>
                    <a:pt x="582281" y="659337"/>
                  </a:cubicBezTo>
                  <a:cubicBezTo>
                    <a:pt x="664855" y="678435"/>
                    <a:pt x="726594" y="756947"/>
                    <a:pt x="764705" y="829179"/>
                  </a:cubicBezTo>
                  <a:cubicBezTo>
                    <a:pt x="784692" y="868648"/>
                    <a:pt x="800021" y="910153"/>
                    <a:pt x="816536" y="951150"/>
                  </a:cubicBezTo>
                  <a:cubicBezTo>
                    <a:pt x="844823" y="1019052"/>
                    <a:pt x="875142" y="1086361"/>
                    <a:pt x="891233" y="1158508"/>
                  </a:cubicBezTo>
                  <a:cubicBezTo>
                    <a:pt x="905207" y="1218432"/>
                    <a:pt x="920875" y="1278526"/>
                    <a:pt x="924855" y="1340233"/>
                  </a:cubicBezTo>
                  <a:cubicBezTo>
                    <a:pt x="926465" y="1375118"/>
                    <a:pt x="925364" y="1410088"/>
                    <a:pt x="927820" y="1444888"/>
                  </a:cubicBezTo>
                  <a:cubicBezTo>
                    <a:pt x="929344" y="1461015"/>
                    <a:pt x="929767" y="1478246"/>
                    <a:pt x="938829" y="1492166"/>
                  </a:cubicBezTo>
                  <a:cubicBezTo>
                    <a:pt x="955513" y="1515507"/>
                    <a:pt x="984308" y="1498786"/>
                    <a:pt x="1006836" y="1494457"/>
                  </a:cubicBezTo>
                  <a:cubicBezTo>
                    <a:pt x="1049859" y="1482659"/>
                    <a:pt x="1092289" y="1468400"/>
                    <a:pt x="1134889" y="1455244"/>
                  </a:cubicBezTo>
                  <a:cubicBezTo>
                    <a:pt x="1161651" y="1447095"/>
                    <a:pt x="1188583" y="1439626"/>
                    <a:pt x="1215514" y="1432157"/>
                  </a:cubicBezTo>
                  <a:cubicBezTo>
                    <a:pt x="1233638" y="1426809"/>
                    <a:pt x="1259130" y="1421971"/>
                    <a:pt x="1263449" y="1400073"/>
                  </a:cubicBezTo>
                  <a:cubicBezTo>
                    <a:pt x="1266498" y="1295672"/>
                    <a:pt x="1269801" y="1190932"/>
                    <a:pt x="1277169" y="1086616"/>
                  </a:cubicBezTo>
                  <a:cubicBezTo>
                    <a:pt x="1284114" y="997918"/>
                    <a:pt x="1294954" y="908201"/>
                    <a:pt x="1325189" y="823407"/>
                  </a:cubicBezTo>
                  <a:cubicBezTo>
                    <a:pt x="1346023" y="765945"/>
                    <a:pt x="1373462" y="711368"/>
                    <a:pt x="1405476" y="659422"/>
                  </a:cubicBezTo>
                  <a:cubicBezTo>
                    <a:pt x="1438844" y="601874"/>
                    <a:pt x="1475938" y="546364"/>
                    <a:pt x="1524212" y="500275"/>
                  </a:cubicBezTo>
                  <a:cubicBezTo>
                    <a:pt x="1567828" y="457241"/>
                    <a:pt x="1614831" y="411661"/>
                    <a:pt x="1677502" y="400967"/>
                  </a:cubicBezTo>
                  <a:cubicBezTo>
                    <a:pt x="1816141" y="379492"/>
                    <a:pt x="1943008" y="449772"/>
                    <a:pt x="2024819" y="559435"/>
                  </a:cubicBezTo>
                  <a:cubicBezTo>
                    <a:pt x="2147282" y="721977"/>
                    <a:pt x="2214866" y="919066"/>
                    <a:pt x="2241035" y="1120058"/>
                  </a:cubicBezTo>
                  <a:cubicBezTo>
                    <a:pt x="2247980" y="1169542"/>
                    <a:pt x="2256533" y="1219281"/>
                    <a:pt x="2254670" y="1269359"/>
                  </a:cubicBezTo>
                  <a:cubicBezTo>
                    <a:pt x="2253569" y="1305093"/>
                    <a:pt x="2248318" y="1340573"/>
                    <a:pt x="2248572" y="1376307"/>
                  </a:cubicBezTo>
                  <a:cubicBezTo>
                    <a:pt x="2248318" y="1416369"/>
                    <a:pt x="2265849" y="1430204"/>
                    <a:pt x="2304383" y="1422311"/>
                  </a:cubicBezTo>
                  <a:cubicBezTo>
                    <a:pt x="2356130" y="1417303"/>
                    <a:pt x="2407452" y="1408900"/>
                    <a:pt x="2458775" y="1401091"/>
                  </a:cubicBezTo>
                  <a:cubicBezTo>
                    <a:pt x="2491042" y="1396253"/>
                    <a:pt x="2523140" y="1391500"/>
                    <a:pt x="2555238" y="1386068"/>
                  </a:cubicBezTo>
                  <a:cubicBezTo>
                    <a:pt x="2579036" y="1383436"/>
                    <a:pt x="2600293" y="1372147"/>
                    <a:pt x="2601394" y="1345750"/>
                  </a:cubicBezTo>
                  <a:cubicBezTo>
                    <a:pt x="2611980" y="1292107"/>
                    <a:pt x="2623160" y="1238633"/>
                    <a:pt x="2637218" y="1185839"/>
                  </a:cubicBezTo>
                  <a:cubicBezTo>
                    <a:pt x="2654157" y="1122774"/>
                    <a:pt x="2674990" y="1060898"/>
                    <a:pt x="2693877" y="998427"/>
                  </a:cubicBezTo>
                  <a:cubicBezTo>
                    <a:pt x="2711662" y="940964"/>
                    <a:pt x="2726991" y="882483"/>
                    <a:pt x="2750789" y="826972"/>
                  </a:cubicBezTo>
                  <a:cubicBezTo>
                    <a:pt x="2814137" y="668843"/>
                    <a:pt x="2930164" y="529218"/>
                    <a:pt x="3099715" y="483469"/>
                  </a:cubicBezTo>
                  <a:cubicBezTo>
                    <a:pt x="3159168" y="471840"/>
                    <a:pt x="3228021" y="489240"/>
                    <a:pt x="3267911" y="536857"/>
                  </a:cubicBezTo>
                  <a:cubicBezTo>
                    <a:pt x="3310002" y="588633"/>
                    <a:pt x="3320758" y="657894"/>
                    <a:pt x="3332868" y="721723"/>
                  </a:cubicBezTo>
                  <a:cubicBezTo>
                    <a:pt x="3338035" y="759579"/>
                    <a:pt x="3333461" y="797774"/>
                    <a:pt x="3332276" y="835800"/>
                  </a:cubicBezTo>
                  <a:cubicBezTo>
                    <a:pt x="3329904" y="890037"/>
                    <a:pt x="3328464" y="944444"/>
                    <a:pt x="3320249" y="998172"/>
                  </a:cubicBezTo>
                  <a:cubicBezTo>
                    <a:pt x="3309240" y="1093067"/>
                    <a:pt x="3273924" y="1181934"/>
                    <a:pt x="3246314" y="1272755"/>
                  </a:cubicBezTo>
                  <a:cubicBezTo>
                    <a:pt x="3232340" y="1315618"/>
                    <a:pt x="3219552" y="1359076"/>
                    <a:pt x="3200497" y="1400073"/>
                  </a:cubicBezTo>
                  <a:cubicBezTo>
                    <a:pt x="3187624" y="1427658"/>
                    <a:pt x="3171194" y="1454225"/>
                    <a:pt x="3163910" y="1484102"/>
                  </a:cubicBezTo>
                  <a:cubicBezTo>
                    <a:pt x="3158406" y="1503030"/>
                    <a:pt x="3166790" y="1528239"/>
                    <a:pt x="3189741" y="1527645"/>
                  </a:cubicBezTo>
                  <a:cubicBezTo>
                    <a:pt x="3240640" y="1528833"/>
                    <a:pt x="3291455" y="1532738"/>
                    <a:pt x="3341930" y="1540122"/>
                  </a:cubicBezTo>
                  <a:cubicBezTo>
                    <a:pt x="3367507" y="1543602"/>
                    <a:pt x="3393168" y="1547337"/>
                    <a:pt x="3418999" y="1547761"/>
                  </a:cubicBezTo>
                  <a:cubicBezTo>
                    <a:pt x="3434921" y="1547676"/>
                    <a:pt x="3454484" y="1549629"/>
                    <a:pt x="3466341" y="1536812"/>
                  </a:cubicBezTo>
                  <a:cubicBezTo>
                    <a:pt x="3472270" y="1531040"/>
                    <a:pt x="3473116" y="1522298"/>
                    <a:pt x="3475064" y="1514659"/>
                  </a:cubicBezTo>
                  <a:cubicBezTo>
                    <a:pt x="3478621" y="1500739"/>
                    <a:pt x="3482602" y="1486903"/>
                    <a:pt x="3486413" y="1473068"/>
                  </a:cubicBezTo>
                  <a:cubicBezTo>
                    <a:pt x="3500980" y="1418915"/>
                    <a:pt x="3517410" y="1365102"/>
                    <a:pt x="3539344" y="1313411"/>
                  </a:cubicBezTo>
                  <a:cubicBezTo>
                    <a:pt x="3560687" y="1267832"/>
                    <a:pt x="3585755" y="1224034"/>
                    <a:pt x="3609553" y="1179643"/>
                  </a:cubicBezTo>
                  <a:cubicBezTo>
                    <a:pt x="3647071" y="1121925"/>
                    <a:pt x="3676205" y="1055126"/>
                    <a:pt x="3731254" y="1011753"/>
                  </a:cubicBezTo>
                  <a:cubicBezTo>
                    <a:pt x="3756915" y="992995"/>
                    <a:pt x="3784778" y="972200"/>
                    <a:pt x="3818147" y="972794"/>
                  </a:cubicBezTo>
                  <a:cubicBezTo>
                    <a:pt x="3975163" y="1001058"/>
                    <a:pt x="3935613" y="1277168"/>
                    <a:pt x="3917574" y="1392603"/>
                  </a:cubicBezTo>
                  <a:cubicBezTo>
                    <a:pt x="3901652" y="1477227"/>
                    <a:pt x="3870994" y="1557862"/>
                    <a:pt x="3843977" y="1639345"/>
                  </a:cubicBezTo>
                  <a:cubicBezTo>
                    <a:pt x="3835424" y="1663960"/>
                    <a:pt x="3818231" y="1709031"/>
                    <a:pt x="3856596" y="1715991"/>
                  </a:cubicBezTo>
                  <a:cubicBezTo>
                    <a:pt x="3872942" y="1716670"/>
                    <a:pt x="3889456" y="1715142"/>
                    <a:pt x="3905886" y="1715736"/>
                  </a:cubicBezTo>
                  <a:cubicBezTo>
                    <a:pt x="3982616" y="1718537"/>
                    <a:pt x="4058584" y="1731863"/>
                    <a:pt x="4134975" y="1739162"/>
                  </a:cubicBezTo>
                  <a:cubicBezTo>
                    <a:pt x="4145731" y="1739842"/>
                    <a:pt x="4157672" y="1740351"/>
                    <a:pt x="4166564" y="1733306"/>
                  </a:cubicBezTo>
                  <a:cubicBezTo>
                    <a:pt x="4173594" y="1727789"/>
                    <a:pt x="4176304" y="1718537"/>
                    <a:pt x="4177236" y="1710049"/>
                  </a:cubicBezTo>
                  <a:cubicBezTo>
                    <a:pt x="4179353" y="1690782"/>
                    <a:pt x="4181301" y="1671429"/>
                    <a:pt x="4183841" y="1652162"/>
                  </a:cubicBezTo>
                  <a:cubicBezTo>
                    <a:pt x="4192480" y="1586805"/>
                    <a:pt x="4205268" y="1522043"/>
                    <a:pt x="4215516" y="1456941"/>
                  </a:cubicBezTo>
                  <a:cubicBezTo>
                    <a:pt x="4237789" y="1324955"/>
                    <a:pt x="4245750" y="1186433"/>
                    <a:pt x="4208148" y="105639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3206779" y="4474732"/>
              <a:ext cx="2117143" cy="869765"/>
            </a:xfrm>
            <a:custGeom>
              <a:rect b="b" l="l" r="r" t="t"/>
              <a:pathLst>
                <a:path extrusionOk="0" h="1739530" w="4234285">
                  <a:moveTo>
                    <a:pt x="4134975" y="1739162"/>
                  </a:moveTo>
                  <a:cubicBezTo>
                    <a:pt x="4058584" y="1731863"/>
                    <a:pt x="3982616" y="1718537"/>
                    <a:pt x="3905886" y="1715736"/>
                  </a:cubicBezTo>
                  <a:cubicBezTo>
                    <a:pt x="3889456" y="1715142"/>
                    <a:pt x="3872942" y="1716670"/>
                    <a:pt x="3856596" y="1715991"/>
                  </a:cubicBezTo>
                  <a:cubicBezTo>
                    <a:pt x="3818231" y="1709031"/>
                    <a:pt x="3835424" y="1663960"/>
                    <a:pt x="3843977" y="1639345"/>
                  </a:cubicBezTo>
                  <a:cubicBezTo>
                    <a:pt x="3870994" y="1557862"/>
                    <a:pt x="3901652" y="1477227"/>
                    <a:pt x="3917574" y="1392603"/>
                  </a:cubicBezTo>
                  <a:cubicBezTo>
                    <a:pt x="3935613" y="1277168"/>
                    <a:pt x="3975163" y="1001058"/>
                    <a:pt x="3818147" y="972794"/>
                  </a:cubicBezTo>
                  <a:cubicBezTo>
                    <a:pt x="3784778" y="972200"/>
                    <a:pt x="3756915" y="992995"/>
                    <a:pt x="3731254" y="1011753"/>
                  </a:cubicBezTo>
                  <a:cubicBezTo>
                    <a:pt x="3676205" y="1055126"/>
                    <a:pt x="3647071" y="1121925"/>
                    <a:pt x="3609553" y="1179643"/>
                  </a:cubicBezTo>
                  <a:cubicBezTo>
                    <a:pt x="3585755" y="1224034"/>
                    <a:pt x="3560687" y="1267832"/>
                    <a:pt x="3539344" y="1313411"/>
                  </a:cubicBezTo>
                  <a:cubicBezTo>
                    <a:pt x="3517410" y="1365102"/>
                    <a:pt x="3500980" y="1418915"/>
                    <a:pt x="3486413" y="1473068"/>
                  </a:cubicBezTo>
                  <a:cubicBezTo>
                    <a:pt x="3482602" y="1486903"/>
                    <a:pt x="3478621" y="1500739"/>
                    <a:pt x="3475064" y="1514659"/>
                  </a:cubicBezTo>
                  <a:cubicBezTo>
                    <a:pt x="3473116" y="1522298"/>
                    <a:pt x="3472270" y="1531040"/>
                    <a:pt x="3466341" y="1536812"/>
                  </a:cubicBezTo>
                  <a:cubicBezTo>
                    <a:pt x="3454484" y="1549629"/>
                    <a:pt x="3434921" y="1547676"/>
                    <a:pt x="3418999" y="1547761"/>
                  </a:cubicBezTo>
                  <a:cubicBezTo>
                    <a:pt x="3393168" y="1547337"/>
                    <a:pt x="3367507" y="1543602"/>
                    <a:pt x="3341930" y="1540122"/>
                  </a:cubicBezTo>
                  <a:cubicBezTo>
                    <a:pt x="3291455" y="1532738"/>
                    <a:pt x="3240640" y="1528833"/>
                    <a:pt x="3189741" y="1527645"/>
                  </a:cubicBezTo>
                  <a:cubicBezTo>
                    <a:pt x="3166790" y="1528239"/>
                    <a:pt x="3158406" y="1503030"/>
                    <a:pt x="3163910" y="1484102"/>
                  </a:cubicBezTo>
                  <a:cubicBezTo>
                    <a:pt x="3171194" y="1454225"/>
                    <a:pt x="3187624" y="1427658"/>
                    <a:pt x="3200497" y="1400073"/>
                  </a:cubicBezTo>
                  <a:cubicBezTo>
                    <a:pt x="3219552" y="1359076"/>
                    <a:pt x="3232340" y="1315618"/>
                    <a:pt x="3246314" y="1272755"/>
                  </a:cubicBezTo>
                  <a:cubicBezTo>
                    <a:pt x="3273924" y="1181934"/>
                    <a:pt x="3309240" y="1093067"/>
                    <a:pt x="3320249" y="998172"/>
                  </a:cubicBezTo>
                  <a:cubicBezTo>
                    <a:pt x="3328464" y="944444"/>
                    <a:pt x="3329904" y="890037"/>
                    <a:pt x="3332276" y="835800"/>
                  </a:cubicBezTo>
                  <a:cubicBezTo>
                    <a:pt x="3333461" y="797774"/>
                    <a:pt x="3338035" y="759579"/>
                    <a:pt x="3332868" y="721723"/>
                  </a:cubicBezTo>
                  <a:cubicBezTo>
                    <a:pt x="3320758" y="657894"/>
                    <a:pt x="3310002" y="588633"/>
                    <a:pt x="3267911" y="536857"/>
                  </a:cubicBezTo>
                  <a:cubicBezTo>
                    <a:pt x="3228021" y="489240"/>
                    <a:pt x="3159168" y="471840"/>
                    <a:pt x="3099715" y="483469"/>
                  </a:cubicBezTo>
                  <a:cubicBezTo>
                    <a:pt x="2930164" y="529218"/>
                    <a:pt x="2814137" y="668843"/>
                    <a:pt x="2750789" y="826972"/>
                  </a:cubicBezTo>
                  <a:cubicBezTo>
                    <a:pt x="2726991" y="882483"/>
                    <a:pt x="2711662" y="940964"/>
                    <a:pt x="2693877" y="998427"/>
                  </a:cubicBezTo>
                  <a:cubicBezTo>
                    <a:pt x="2674990" y="1060898"/>
                    <a:pt x="2654157" y="1122774"/>
                    <a:pt x="2637218" y="1185839"/>
                  </a:cubicBezTo>
                  <a:cubicBezTo>
                    <a:pt x="2623160" y="1238633"/>
                    <a:pt x="2611980" y="1292107"/>
                    <a:pt x="2601394" y="1345750"/>
                  </a:cubicBezTo>
                  <a:cubicBezTo>
                    <a:pt x="2600293" y="1372147"/>
                    <a:pt x="2579036" y="1383436"/>
                    <a:pt x="2555238" y="1386068"/>
                  </a:cubicBezTo>
                  <a:cubicBezTo>
                    <a:pt x="2523140" y="1391500"/>
                    <a:pt x="2491042" y="1396253"/>
                    <a:pt x="2458775" y="1401091"/>
                  </a:cubicBezTo>
                  <a:cubicBezTo>
                    <a:pt x="2407452" y="1408900"/>
                    <a:pt x="2356130" y="1417303"/>
                    <a:pt x="2304383" y="1422311"/>
                  </a:cubicBezTo>
                  <a:cubicBezTo>
                    <a:pt x="2265849" y="1430204"/>
                    <a:pt x="2248318" y="1416369"/>
                    <a:pt x="2248572" y="1376307"/>
                  </a:cubicBezTo>
                  <a:cubicBezTo>
                    <a:pt x="2248318" y="1340573"/>
                    <a:pt x="2253569" y="1305093"/>
                    <a:pt x="2254670" y="1269359"/>
                  </a:cubicBezTo>
                  <a:cubicBezTo>
                    <a:pt x="2256533" y="1219281"/>
                    <a:pt x="2247980" y="1169542"/>
                    <a:pt x="2241035" y="1120058"/>
                  </a:cubicBezTo>
                  <a:cubicBezTo>
                    <a:pt x="2214866" y="919066"/>
                    <a:pt x="2147282" y="721977"/>
                    <a:pt x="2024819" y="559435"/>
                  </a:cubicBezTo>
                  <a:cubicBezTo>
                    <a:pt x="1943008" y="449772"/>
                    <a:pt x="1816141" y="379492"/>
                    <a:pt x="1677502" y="400967"/>
                  </a:cubicBezTo>
                  <a:cubicBezTo>
                    <a:pt x="1614831" y="411661"/>
                    <a:pt x="1567828" y="457241"/>
                    <a:pt x="1524212" y="500275"/>
                  </a:cubicBezTo>
                  <a:cubicBezTo>
                    <a:pt x="1475938" y="546364"/>
                    <a:pt x="1438844" y="601874"/>
                    <a:pt x="1405476" y="659422"/>
                  </a:cubicBezTo>
                  <a:cubicBezTo>
                    <a:pt x="1373462" y="711368"/>
                    <a:pt x="1346023" y="765945"/>
                    <a:pt x="1325189" y="823407"/>
                  </a:cubicBezTo>
                  <a:cubicBezTo>
                    <a:pt x="1294954" y="908201"/>
                    <a:pt x="1284114" y="997918"/>
                    <a:pt x="1277169" y="1086616"/>
                  </a:cubicBezTo>
                  <a:cubicBezTo>
                    <a:pt x="1269801" y="1190932"/>
                    <a:pt x="1266498" y="1295672"/>
                    <a:pt x="1263449" y="1400073"/>
                  </a:cubicBezTo>
                  <a:cubicBezTo>
                    <a:pt x="1259130" y="1421971"/>
                    <a:pt x="1233638" y="1426809"/>
                    <a:pt x="1215514" y="1432157"/>
                  </a:cubicBezTo>
                  <a:cubicBezTo>
                    <a:pt x="1188583" y="1439626"/>
                    <a:pt x="1161651" y="1447095"/>
                    <a:pt x="1134889" y="1455244"/>
                  </a:cubicBezTo>
                  <a:cubicBezTo>
                    <a:pt x="1092289" y="1468400"/>
                    <a:pt x="1049859" y="1482659"/>
                    <a:pt x="1006836" y="1494457"/>
                  </a:cubicBezTo>
                  <a:cubicBezTo>
                    <a:pt x="984308" y="1498786"/>
                    <a:pt x="955513" y="1515507"/>
                    <a:pt x="938829" y="1492166"/>
                  </a:cubicBezTo>
                  <a:cubicBezTo>
                    <a:pt x="929767" y="1478246"/>
                    <a:pt x="929344" y="1461015"/>
                    <a:pt x="927820" y="1444888"/>
                  </a:cubicBezTo>
                  <a:cubicBezTo>
                    <a:pt x="925364" y="1410088"/>
                    <a:pt x="926465" y="1375118"/>
                    <a:pt x="924855" y="1340233"/>
                  </a:cubicBezTo>
                  <a:cubicBezTo>
                    <a:pt x="920875" y="1278526"/>
                    <a:pt x="905207" y="1218432"/>
                    <a:pt x="891233" y="1158508"/>
                  </a:cubicBezTo>
                  <a:cubicBezTo>
                    <a:pt x="875142" y="1086361"/>
                    <a:pt x="844823" y="1019052"/>
                    <a:pt x="816536" y="951150"/>
                  </a:cubicBezTo>
                  <a:cubicBezTo>
                    <a:pt x="800021" y="910153"/>
                    <a:pt x="784692" y="868648"/>
                    <a:pt x="764705" y="829179"/>
                  </a:cubicBezTo>
                  <a:cubicBezTo>
                    <a:pt x="726594" y="756947"/>
                    <a:pt x="664855" y="678435"/>
                    <a:pt x="582281" y="659337"/>
                  </a:cubicBezTo>
                  <a:cubicBezTo>
                    <a:pt x="565343" y="656706"/>
                    <a:pt x="545525" y="652122"/>
                    <a:pt x="531551" y="663751"/>
                  </a:cubicBezTo>
                  <a:cubicBezTo>
                    <a:pt x="504874" y="690827"/>
                    <a:pt x="488952" y="726306"/>
                    <a:pt x="469473" y="758560"/>
                  </a:cubicBezTo>
                  <a:cubicBezTo>
                    <a:pt x="452281" y="789286"/>
                    <a:pt x="433395" y="819079"/>
                    <a:pt x="419505" y="851417"/>
                  </a:cubicBezTo>
                  <a:cubicBezTo>
                    <a:pt x="383004" y="953017"/>
                    <a:pt x="364541" y="1060388"/>
                    <a:pt x="347095" y="1166656"/>
                  </a:cubicBezTo>
                  <a:cubicBezTo>
                    <a:pt x="339981" y="1211218"/>
                    <a:pt x="333290" y="1255864"/>
                    <a:pt x="327701" y="1300680"/>
                  </a:cubicBezTo>
                  <a:cubicBezTo>
                    <a:pt x="321264" y="1353220"/>
                    <a:pt x="314150" y="1405844"/>
                    <a:pt x="305512" y="1458129"/>
                  </a:cubicBezTo>
                  <a:cubicBezTo>
                    <a:pt x="303903" y="1468739"/>
                    <a:pt x="303818" y="1480877"/>
                    <a:pt x="296026" y="1489110"/>
                  </a:cubicBezTo>
                  <a:cubicBezTo>
                    <a:pt x="278072" y="1507104"/>
                    <a:pt x="250209" y="1511094"/>
                    <a:pt x="226241" y="1516526"/>
                  </a:cubicBezTo>
                  <a:cubicBezTo>
                    <a:pt x="187622" y="1524420"/>
                    <a:pt x="147902" y="1520006"/>
                    <a:pt x="108944" y="1522043"/>
                  </a:cubicBezTo>
                  <a:cubicBezTo>
                    <a:pt x="85654" y="1521279"/>
                    <a:pt x="56267" y="1536133"/>
                    <a:pt x="36364" y="1520345"/>
                  </a:cubicBezTo>
                  <a:cubicBezTo>
                    <a:pt x="32" y="1479774"/>
                    <a:pt x="11973" y="1326483"/>
                    <a:pt x="5537" y="1267237"/>
                  </a:cubicBezTo>
                  <a:cubicBezTo>
                    <a:pt x="32" y="1169372"/>
                    <a:pt x="-5473" y="1069301"/>
                    <a:pt x="10788" y="972284"/>
                  </a:cubicBezTo>
                  <a:cubicBezTo>
                    <a:pt x="28319" y="886727"/>
                    <a:pt x="65667" y="807365"/>
                    <a:pt x="105133" y="730041"/>
                  </a:cubicBezTo>
                  <a:cubicBezTo>
                    <a:pt x="144430" y="649576"/>
                    <a:pt x="191772" y="573610"/>
                    <a:pt x="251394" y="506640"/>
                  </a:cubicBezTo>
                  <a:cubicBezTo>
                    <a:pt x="359798" y="363790"/>
                    <a:pt x="539089" y="288248"/>
                    <a:pt x="716516" y="322624"/>
                  </a:cubicBezTo>
                  <a:cubicBezTo>
                    <a:pt x="832373" y="341891"/>
                    <a:pt x="928836" y="382208"/>
                    <a:pt x="1014966" y="463607"/>
                  </a:cubicBezTo>
                  <a:cubicBezTo>
                    <a:pt x="1089494" y="245130"/>
                    <a:pt x="1260231" y="28265"/>
                    <a:pt x="1503124" y="3226"/>
                  </a:cubicBezTo>
                  <a:cubicBezTo>
                    <a:pt x="1665815" y="-12732"/>
                    <a:pt x="1850272" y="31490"/>
                    <a:pt x="1990943" y="114332"/>
                  </a:cubicBezTo>
                  <a:cubicBezTo>
                    <a:pt x="2093419" y="175869"/>
                    <a:pt x="2182683" y="260323"/>
                    <a:pt x="2258735" y="351652"/>
                  </a:cubicBezTo>
                  <a:cubicBezTo>
                    <a:pt x="2290494" y="387726"/>
                    <a:pt x="2322931" y="423375"/>
                    <a:pt x="2351302" y="462164"/>
                  </a:cubicBezTo>
                  <a:cubicBezTo>
                    <a:pt x="2381960" y="504349"/>
                    <a:pt x="2407960" y="549589"/>
                    <a:pt x="2436586" y="593132"/>
                  </a:cubicBezTo>
                  <a:cubicBezTo>
                    <a:pt x="2491720" y="476424"/>
                    <a:pt x="2577681" y="379407"/>
                    <a:pt x="2666267" y="287144"/>
                  </a:cubicBezTo>
                  <a:cubicBezTo>
                    <a:pt x="2829975" y="113568"/>
                    <a:pt x="3076763" y="46853"/>
                    <a:pt x="3294842" y="157110"/>
                  </a:cubicBezTo>
                  <a:cubicBezTo>
                    <a:pt x="3339474" y="178160"/>
                    <a:pt x="3382497" y="203115"/>
                    <a:pt x="3421709" y="233077"/>
                  </a:cubicBezTo>
                  <a:cubicBezTo>
                    <a:pt x="3461175" y="264736"/>
                    <a:pt x="3495390" y="302253"/>
                    <a:pt x="3529605" y="339345"/>
                  </a:cubicBezTo>
                  <a:cubicBezTo>
                    <a:pt x="3640296" y="453082"/>
                    <a:pt x="3721006" y="604845"/>
                    <a:pt x="3723378" y="766199"/>
                  </a:cubicBezTo>
                  <a:cubicBezTo>
                    <a:pt x="3774700" y="735218"/>
                    <a:pt x="3836016" y="724863"/>
                    <a:pt x="3895300" y="726221"/>
                  </a:cubicBezTo>
                  <a:cubicBezTo>
                    <a:pt x="3962544" y="733012"/>
                    <a:pt x="4024199" y="770783"/>
                    <a:pt x="4075098" y="813561"/>
                  </a:cubicBezTo>
                  <a:cubicBezTo>
                    <a:pt x="4142173" y="878409"/>
                    <a:pt x="4179268" y="969144"/>
                    <a:pt x="4208148" y="1056399"/>
                  </a:cubicBezTo>
                  <a:cubicBezTo>
                    <a:pt x="4245750" y="1186433"/>
                    <a:pt x="4237789" y="1324955"/>
                    <a:pt x="4215516" y="1456941"/>
                  </a:cubicBezTo>
                  <a:cubicBezTo>
                    <a:pt x="4205268" y="1522043"/>
                    <a:pt x="4192480" y="1586805"/>
                    <a:pt x="4183841" y="1652162"/>
                  </a:cubicBezTo>
                  <a:cubicBezTo>
                    <a:pt x="4181301" y="1671429"/>
                    <a:pt x="4179353" y="1690782"/>
                    <a:pt x="4177236" y="1710049"/>
                  </a:cubicBezTo>
                  <a:cubicBezTo>
                    <a:pt x="4176304" y="1718537"/>
                    <a:pt x="4173594" y="1727789"/>
                    <a:pt x="4166564" y="1733306"/>
                  </a:cubicBezTo>
                  <a:cubicBezTo>
                    <a:pt x="4157672" y="1740351"/>
                    <a:pt x="4145731" y="1739842"/>
                    <a:pt x="4134975" y="1739162"/>
                  </a:cubicBezTo>
                  <a:close/>
                  <a:moveTo>
                    <a:pt x="4141157" y="1702410"/>
                  </a:moveTo>
                  <a:cubicBezTo>
                    <a:pt x="4160551" y="1510160"/>
                    <a:pt x="4222460" y="1317571"/>
                    <a:pt x="4186721" y="1123623"/>
                  </a:cubicBezTo>
                  <a:cubicBezTo>
                    <a:pt x="4167411" y="1028898"/>
                    <a:pt x="4119476" y="907352"/>
                    <a:pt x="4049098" y="839619"/>
                  </a:cubicBezTo>
                  <a:cubicBezTo>
                    <a:pt x="4009548" y="806177"/>
                    <a:pt x="3961528" y="777912"/>
                    <a:pt x="3911307" y="765435"/>
                  </a:cubicBezTo>
                  <a:cubicBezTo>
                    <a:pt x="3864473" y="758900"/>
                    <a:pt x="3814759" y="766454"/>
                    <a:pt x="3770720" y="783430"/>
                  </a:cubicBezTo>
                  <a:cubicBezTo>
                    <a:pt x="3752003" y="791323"/>
                    <a:pt x="3735319" y="803206"/>
                    <a:pt x="3716772" y="811355"/>
                  </a:cubicBezTo>
                  <a:cubicBezTo>
                    <a:pt x="3708811" y="814750"/>
                    <a:pt x="3698055" y="812203"/>
                    <a:pt x="3692635" y="805243"/>
                  </a:cubicBezTo>
                  <a:cubicBezTo>
                    <a:pt x="3685521" y="796076"/>
                    <a:pt x="3687807" y="783939"/>
                    <a:pt x="3686960" y="773159"/>
                  </a:cubicBezTo>
                  <a:cubicBezTo>
                    <a:pt x="3686452" y="749054"/>
                    <a:pt x="3684928" y="728598"/>
                    <a:pt x="3682133" y="705511"/>
                  </a:cubicBezTo>
                  <a:cubicBezTo>
                    <a:pt x="3661045" y="564443"/>
                    <a:pt x="3581521" y="441199"/>
                    <a:pt x="3482178" y="342231"/>
                  </a:cubicBezTo>
                  <a:cubicBezTo>
                    <a:pt x="3429501" y="281882"/>
                    <a:pt x="3366406" y="232143"/>
                    <a:pt x="3294165" y="197428"/>
                  </a:cubicBezTo>
                  <a:cubicBezTo>
                    <a:pt x="3220569" y="161949"/>
                    <a:pt x="3139011" y="134618"/>
                    <a:pt x="3056607" y="139541"/>
                  </a:cubicBezTo>
                  <a:cubicBezTo>
                    <a:pt x="2931011" y="145312"/>
                    <a:pt x="2809818" y="200229"/>
                    <a:pt x="2719114" y="286720"/>
                  </a:cubicBezTo>
                  <a:cubicBezTo>
                    <a:pt x="2651108" y="355472"/>
                    <a:pt x="2582932" y="426006"/>
                    <a:pt x="2528984" y="506640"/>
                  </a:cubicBezTo>
                  <a:cubicBezTo>
                    <a:pt x="2508150" y="538470"/>
                    <a:pt x="2488586" y="571233"/>
                    <a:pt x="2471563" y="605354"/>
                  </a:cubicBezTo>
                  <a:cubicBezTo>
                    <a:pt x="2462671" y="626234"/>
                    <a:pt x="2445394" y="660695"/>
                    <a:pt x="2420579" y="635147"/>
                  </a:cubicBezTo>
                  <a:cubicBezTo>
                    <a:pt x="2378319" y="573695"/>
                    <a:pt x="2343172" y="507150"/>
                    <a:pt x="2295237" y="449687"/>
                  </a:cubicBezTo>
                  <a:cubicBezTo>
                    <a:pt x="2219354" y="361243"/>
                    <a:pt x="2147367" y="272376"/>
                    <a:pt x="2054038" y="202520"/>
                  </a:cubicBezTo>
                  <a:cubicBezTo>
                    <a:pt x="1918448" y="93367"/>
                    <a:pt x="1743138" y="39808"/>
                    <a:pt x="1570538" y="36158"/>
                  </a:cubicBezTo>
                  <a:cubicBezTo>
                    <a:pt x="1378121" y="32594"/>
                    <a:pt x="1230758" y="144633"/>
                    <a:pt x="1131416" y="302507"/>
                  </a:cubicBezTo>
                  <a:cubicBezTo>
                    <a:pt x="1105331" y="346984"/>
                    <a:pt x="1081279" y="392903"/>
                    <a:pt x="1062054" y="440775"/>
                  </a:cubicBezTo>
                  <a:cubicBezTo>
                    <a:pt x="1049436" y="463183"/>
                    <a:pt x="1046810" y="528709"/>
                    <a:pt x="1008530" y="506046"/>
                  </a:cubicBezTo>
                  <a:cubicBezTo>
                    <a:pt x="960934" y="465729"/>
                    <a:pt x="914438" y="421932"/>
                    <a:pt x="855324" y="399354"/>
                  </a:cubicBezTo>
                  <a:cubicBezTo>
                    <a:pt x="746327" y="354793"/>
                    <a:pt x="623102" y="333658"/>
                    <a:pt x="508177" y="367015"/>
                  </a:cubicBezTo>
                  <a:cubicBezTo>
                    <a:pt x="422808" y="391206"/>
                    <a:pt x="347434" y="444255"/>
                    <a:pt x="291030" y="511818"/>
                  </a:cubicBezTo>
                  <a:cubicBezTo>
                    <a:pt x="201088" y="607476"/>
                    <a:pt x="139518" y="724099"/>
                    <a:pt x="84553" y="842335"/>
                  </a:cubicBezTo>
                  <a:cubicBezTo>
                    <a:pt x="88534" y="845221"/>
                    <a:pt x="89635" y="850653"/>
                    <a:pt x="87264" y="854982"/>
                  </a:cubicBezTo>
                  <a:cubicBezTo>
                    <a:pt x="76084" y="875862"/>
                    <a:pt x="65583" y="895554"/>
                    <a:pt x="55759" y="915755"/>
                  </a:cubicBezTo>
                  <a:cubicBezTo>
                    <a:pt x="35856" y="976274"/>
                    <a:pt x="31791" y="1041206"/>
                    <a:pt x="35263" y="1104525"/>
                  </a:cubicBezTo>
                  <a:cubicBezTo>
                    <a:pt x="37127" y="1168269"/>
                    <a:pt x="39837" y="1232098"/>
                    <a:pt x="43732" y="1295757"/>
                  </a:cubicBezTo>
                  <a:cubicBezTo>
                    <a:pt x="47035" y="1360859"/>
                    <a:pt x="42123" y="1427658"/>
                    <a:pt x="59824" y="1490129"/>
                  </a:cubicBezTo>
                  <a:cubicBezTo>
                    <a:pt x="128423" y="1477312"/>
                    <a:pt x="202104" y="1496155"/>
                    <a:pt x="267062" y="1465599"/>
                  </a:cubicBezTo>
                  <a:cubicBezTo>
                    <a:pt x="294078" y="1293974"/>
                    <a:pt x="309153" y="1120143"/>
                    <a:pt x="351499" y="951235"/>
                  </a:cubicBezTo>
                  <a:cubicBezTo>
                    <a:pt x="362085" y="909220"/>
                    <a:pt x="371909" y="866695"/>
                    <a:pt x="389694" y="827057"/>
                  </a:cubicBezTo>
                  <a:cubicBezTo>
                    <a:pt x="407225" y="789456"/>
                    <a:pt x="429838" y="754401"/>
                    <a:pt x="449909" y="718073"/>
                  </a:cubicBezTo>
                  <a:cubicBezTo>
                    <a:pt x="472268" y="683443"/>
                    <a:pt x="490053" y="635826"/>
                    <a:pt x="532314" y="622160"/>
                  </a:cubicBezTo>
                  <a:cubicBezTo>
                    <a:pt x="591682" y="610107"/>
                    <a:pt x="651558" y="640070"/>
                    <a:pt x="694751" y="679284"/>
                  </a:cubicBezTo>
                  <a:cubicBezTo>
                    <a:pt x="781982" y="750582"/>
                    <a:pt x="819500" y="859056"/>
                    <a:pt x="860152" y="960317"/>
                  </a:cubicBezTo>
                  <a:cubicBezTo>
                    <a:pt x="909780" y="1068876"/>
                    <a:pt x="940777" y="1184990"/>
                    <a:pt x="958308" y="1302886"/>
                  </a:cubicBezTo>
                  <a:cubicBezTo>
                    <a:pt x="966015" y="1356954"/>
                    <a:pt x="958986" y="1412210"/>
                    <a:pt x="967370" y="1466193"/>
                  </a:cubicBezTo>
                  <a:cubicBezTo>
                    <a:pt x="1054940" y="1443785"/>
                    <a:pt x="1140478" y="1413823"/>
                    <a:pt x="1227456" y="1389293"/>
                  </a:cubicBezTo>
                  <a:cubicBezTo>
                    <a:pt x="1231605" y="1231504"/>
                    <a:pt x="1233469" y="1072356"/>
                    <a:pt x="1261671" y="916689"/>
                  </a:cubicBezTo>
                  <a:cubicBezTo>
                    <a:pt x="1280218" y="818315"/>
                    <a:pt x="1321208" y="725457"/>
                    <a:pt x="1373632" y="640664"/>
                  </a:cubicBezTo>
                  <a:cubicBezTo>
                    <a:pt x="1414961" y="567244"/>
                    <a:pt x="1465945" y="499850"/>
                    <a:pt x="1529293" y="444085"/>
                  </a:cubicBezTo>
                  <a:cubicBezTo>
                    <a:pt x="1572655" y="402664"/>
                    <a:pt x="1625164" y="368288"/>
                    <a:pt x="1685971" y="362092"/>
                  </a:cubicBezTo>
                  <a:cubicBezTo>
                    <a:pt x="1929203" y="339260"/>
                    <a:pt x="2069113" y="524550"/>
                    <a:pt x="2165660" y="721638"/>
                  </a:cubicBezTo>
                  <a:cubicBezTo>
                    <a:pt x="2239172" y="872552"/>
                    <a:pt x="2270592" y="1039678"/>
                    <a:pt x="2289309" y="1205361"/>
                  </a:cubicBezTo>
                  <a:cubicBezTo>
                    <a:pt x="2297354" y="1265285"/>
                    <a:pt x="2283465" y="1327416"/>
                    <a:pt x="2286175" y="1386916"/>
                  </a:cubicBezTo>
                  <a:cubicBezTo>
                    <a:pt x="2378996" y="1376391"/>
                    <a:pt x="2472410" y="1363744"/>
                    <a:pt x="2563876" y="1345750"/>
                  </a:cubicBezTo>
                  <a:cubicBezTo>
                    <a:pt x="2586065" y="1220979"/>
                    <a:pt x="2622652" y="1099772"/>
                    <a:pt x="2661271" y="979244"/>
                  </a:cubicBezTo>
                  <a:cubicBezTo>
                    <a:pt x="2696333" y="855237"/>
                    <a:pt x="2740541" y="730126"/>
                    <a:pt x="2822522" y="628696"/>
                  </a:cubicBezTo>
                  <a:cubicBezTo>
                    <a:pt x="2863681" y="576241"/>
                    <a:pt x="2913395" y="530406"/>
                    <a:pt x="2972170" y="498492"/>
                  </a:cubicBezTo>
                  <a:cubicBezTo>
                    <a:pt x="3030099" y="465220"/>
                    <a:pt x="3095226" y="434154"/>
                    <a:pt x="3163656" y="444764"/>
                  </a:cubicBezTo>
                  <a:cubicBezTo>
                    <a:pt x="3306445" y="460042"/>
                    <a:pt x="3347097" y="582777"/>
                    <a:pt x="3367930" y="706275"/>
                  </a:cubicBezTo>
                  <a:cubicBezTo>
                    <a:pt x="3375553" y="749987"/>
                    <a:pt x="3370556" y="794294"/>
                    <a:pt x="3368947" y="838261"/>
                  </a:cubicBezTo>
                  <a:cubicBezTo>
                    <a:pt x="3366829" y="925601"/>
                    <a:pt x="3359207" y="1013026"/>
                    <a:pt x="3338882" y="1098244"/>
                  </a:cubicBezTo>
                  <a:cubicBezTo>
                    <a:pt x="3315592" y="1184566"/>
                    <a:pt x="3284934" y="1268850"/>
                    <a:pt x="3258171" y="1354153"/>
                  </a:cubicBezTo>
                  <a:cubicBezTo>
                    <a:pt x="3244197" y="1402110"/>
                    <a:pt x="3215572" y="1443955"/>
                    <a:pt x="3200073" y="1490977"/>
                  </a:cubicBezTo>
                  <a:cubicBezTo>
                    <a:pt x="3280021" y="1489789"/>
                    <a:pt x="3358530" y="1510924"/>
                    <a:pt x="3438308" y="1510330"/>
                  </a:cubicBezTo>
                  <a:cubicBezTo>
                    <a:pt x="3463631" y="1413738"/>
                    <a:pt x="3490054" y="1316043"/>
                    <a:pt x="3540954" y="1229382"/>
                  </a:cubicBezTo>
                  <a:cubicBezTo>
                    <a:pt x="3581182" y="1155113"/>
                    <a:pt x="3622596" y="1076770"/>
                    <a:pt x="3676628" y="1011753"/>
                  </a:cubicBezTo>
                  <a:cubicBezTo>
                    <a:pt x="3828394" y="852775"/>
                    <a:pt x="3959750" y="967446"/>
                    <a:pt x="3971098" y="1154519"/>
                  </a:cubicBezTo>
                  <a:cubicBezTo>
                    <a:pt x="3974232" y="1247461"/>
                    <a:pt x="3967541" y="1341421"/>
                    <a:pt x="3946622" y="1432241"/>
                  </a:cubicBezTo>
                  <a:cubicBezTo>
                    <a:pt x="3928753" y="1516696"/>
                    <a:pt x="3894538" y="1596397"/>
                    <a:pt x="3870316" y="1678984"/>
                  </a:cubicBezTo>
                  <a:cubicBezTo>
                    <a:pt x="3961189" y="1676098"/>
                    <a:pt x="4050962" y="1694856"/>
                    <a:pt x="4141157" y="170241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3223871" y="4492773"/>
              <a:ext cx="2081743" cy="833165"/>
            </a:xfrm>
            <a:custGeom>
              <a:rect b="b" l="l" r="r" t="t"/>
              <a:pathLst>
                <a:path extrusionOk="0" h="1666330" w="4163485">
                  <a:moveTo>
                    <a:pt x="4152538" y="1087543"/>
                  </a:moveTo>
                  <a:cubicBezTo>
                    <a:pt x="4188362" y="1281491"/>
                    <a:pt x="4126454" y="1474080"/>
                    <a:pt x="4106975" y="1666330"/>
                  </a:cubicBezTo>
                  <a:cubicBezTo>
                    <a:pt x="4016779" y="1658776"/>
                    <a:pt x="3927007" y="1640018"/>
                    <a:pt x="3836049" y="1643074"/>
                  </a:cubicBezTo>
                  <a:cubicBezTo>
                    <a:pt x="3860270" y="1560487"/>
                    <a:pt x="3894485" y="1480786"/>
                    <a:pt x="3912355" y="1396417"/>
                  </a:cubicBezTo>
                  <a:cubicBezTo>
                    <a:pt x="3933274" y="1305681"/>
                    <a:pt x="3939964" y="1211721"/>
                    <a:pt x="3936831" y="1118694"/>
                  </a:cubicBezTo>
                  <a:cubicBezTo>
                    <a:pt x="3925397" y="931621"/>
                    <a:pt x="3794127" y="816950"/>
                    <a:pt x="3642361" y="975928"/>
                  </a:cubicBezTo>
                  <a:cubicBezTo>
                    <a:pt x="3588328" y="1040945"/>
                    <a:pt x="3546914" y="1119288"/>
                    <a:pt x="3506686" y="1193557"/>
                  </a:cubicBezTo>
                  <a:cubicBezTo>
                    <a:pt x="3455787" y="1280218"/>
                    <a:pt x="3429364" y="1377913"/>
                    <a:pt x="3404041" y="1474505"/>
                  </a:cubicBezTo>
                  <a:cubicBezTo>
                    <a:pt x="3324262" y="1475014"/>
                    <a:pt x="3245839" y="1453879"/>
                    <a:pt x="3165891" y="1455152"/>
                  </a:cubicBezTo>
                  <a:cubicBezTo>
                    <a:pt x="3181389" y="1408045"/>
                    <a:pt x="3210014" y="1366285"/>
                    <a:pt x="3223989" y="1318328"/>
                  </a:cubicBezTo>
                  <a:cubicBezTo>
                    <a:pt x="3250751" y="1233025"/>
                    <a:pt x="3281409" y="1148741"/>
                    <a:pt x="3304699" y="1062419"/>
                  </a:cubicBezTo>
                  <a:cubicBezTo>
                    <a:pt x="3325025" y="977201"/>
                    <a:pt x="3332562" y="889776"/>
                    <a:pt x="3334764" y="802436"/>
                  </a:cubicBezTo>
                  <a:cubicBezTo>
                    <a:pt x="3336373" y="758384"/>
                    <a:pt x="3341285" y="714078"/>
                    <a:pt x="3333748" y="670450"/>
                  </a:cubicBezTo>
                  <a:cubicBezTo>
                    <a:pt x="3312829" y="546952"/>
                    <a:pt x="3272178" y="424217"/>
                    <a:pt x="3129474" y="408939"/>
                  </a:cubicBezTo>
                  <a:cubicBezTo>
                    <a:pt x="3061043" y="398244"/>
                    <a:pt x="2995832" y="429395"/>
                    <a:pt x="2937988" y="462667"/>
                  </a:cubicBezTo>
                  <a:cubicBezTo>
                    <a:pt x="2879212" y="494582"/>
                    <a:pt x="2829499" y="540416"/>
                    <a:pt x="2788339" y="592871"/>
                  </a:cubicBezTo>
                  <a:cubicBezTo>
                    <a:pt x="2706358" y="694216"/>
                    <a:pt x="2662235" y="819327"/>
                    <a:pt x="2627088" y="943420"/>
                  </a:cubicBezTo>
                  <a:cubicBezTo>
                    <a:pt x="2588554" y="1063947"/>
                    <a:pt x="2551882" y="1185069"/>
                    <a:pt x="2529694" y="1309925"/>
                  </a:cubicBezTo>
                  <a:cubicBezTo>
                    <a:pt x="2438228" y="1327920"/>
                    <a:pt x="2344814" y="1340566"/>
                    <a:pt x="2251992" y="1351091"/>
                  </a:cubicBezTo>
                  <a:cubicBezTo>
                    <a:pt x="2249367" y="1291591"/>
                    <a:pt x="2263256" y="1229460"/>
                    <a:pt x="2255211" y="1169536"/>
                  </a:cubicBezTo>
                  <a:cubicBezTo>
                    <a:pt x="2236494" y="1003853"/>
                    <a:pt x="2205074" y="836727"/>
                    <a:pt x="2131562" y="685813"/>
                  </a:cubicBezTo>
                  <a:cubicBezTo>
                    <a:pt x="2035015" y="488725"/>
                    <a:pt x="1895106" y="303350"/>
                    <a:pt x="1651874" y="326267"/>
                  </a:cubicBezTo>
                  <a:cubicBezTo>
                    <a:pt x="1590981" y="332463"/>
                    <a:pt x="1538557" y="366924"/>
                    <a:pt x="1495196" y="408260"/>
                  </a:cubicBezTo>
                  <a:cubicBezTo>
                    <a:pt x="1431847" y="464025"/>
                    <a:pt x="1380778" y="531334"/>
                    <a:pt x="1339534" y="604839"/>
                  </a:cubicBezTo>
                  <a:cubicBezTo>
                    <a:pt x="1287110" y="689633"/>
                    <a:pt x="1246120" y="782490"/>
                    <a:pt x="1227573" y="880864"/>
                  </a:cubicBezTo>
                  <a:cubicBezTo>
                    <a:pt x="1199371" y="1036531"/>
                    <a:pt x="1197507" y="1195679"/>
                    <a:pt x="1193358" y="1353468"/>
                  </a:cubicBezTo>
                  <a:cubicBezTo>
                    <a:pt x="1106380" y="1377913"/>
                    <a:pt x="1020842" y="1407875"/>
                    <a:pt x="933272" y="1430283"/>
                  </a:cubicBezTo>
                  <a:cubicBezTo>
                    <a:pt x="924888" y="1376300"/>
                    <a:pt x="931832" y="1321129"/>
                    <a:pt x="924210" y="1266977"/>
                  </a:cubicBezTo>
                  <a:cubicBezTo>
                    <a:pt x="906679" y="1148996"/>
                    <a:pt x="875682" y="1032966"/>
                    <a:pt x="826054" y="924407"/>
                  </a:cubicBezTo>
                  <a:cubicBezTo>
                    <a:pt x="785402" y="823147"/>
                    <a:pt x="747884" y="714587"/>
                    <a:pt x="660653" y="643289"/>
                  </a:cubicBezTo>
                  <a:cubicBezTo>
                    <a:pt x="617460" y="604075"/>
                    <a:pt x="557499" y="574113"/>
                    <a:pt x="498216" y="586166"/>
                  </a:cubicBezTo>
                  <a:cubicBezTo>
                    <a:pt x="455955" y="599831"/>
                    <a:pt x="438170" y="647448"/>
                    <a:pt x="415812" y="682078"/>
                  </a:cubicBezTo>
                  <a:cubicBezTo>
                    <a:pt x="395740" y="718321"/>
                    <a:pt x="373212" y="753461"/>
                    <a:pt x="355596" y="791062"/>
                  </a:cubicBezTo>
                  <a:cubicBezTo>
                    <a:pt x="337727" y="830701"/>
                    <a:pt x="327903" y="873225"/>
                    <a:pt x="317401" y="915240"/>
                  </a:cubicBezTo>
                  <a:cubicBezTo>
                    <a:pt x="274971" y="1084063"/>
                    <a:pt x="259896" y="1257980"/>
                    <a:pt x="232879" y="1429519"/>
                  </a:cubicBezTo>
                  <a:cubicBezTo>
                    <a:pt x="167922" y="1459991"/>
                    <a:pt x="94241" y="1441232"/>
                    <a:pt x="25641" y="1453964"/>
                  </a:cubicBezTo>
                  <a:cubicBezTo>
                    <a:pt x="7941" y="1391494"/>
                    <a:pt x="12853" y="1324694"/>
                    <a:pt x="9550" y="1259592"/>
                  </a:cubicBezTo>
                  <a:cubicBezTo>
                    <a:pt x="5654" y="1195933"/>
                    <a:pt x="2944" y="1132189"/>
                    <a:pt x="1081" y="1068361"/>
                  </a:cubicBezTo>
                  <a:cubicBezTo>
                    <a:pt x="-2307" y="1005041"/>
                    <a:pt x="1674" y="940024"/>
                    <a:pt x="21576" y="879591"/>
                  </a:cubicBezTo>
                  <a:cubicBezTo>
                    <a:pt x="31400" y="859390"/>
                    <a:pt x="41902" y="839698"/>
                    <a:pt x="53081" y="818818"/>
                  </a:cubicBezTo>
                  <a:cubicBezTo>
                    <a:pt x="55452" y="814489"/>
                    <a:pt x="54351" y="808972"/>
                    <a:pt x="50371" y="806171"/>
                  </a:cubicBezTo>
                  <a:cubicBezTo>
                    <a:pt x="105335" y="687935"/>
                    <a:pt x="166990" y="571312"/>
                    <a:pt x="256847" y="475738"/>
                  </a:cubicBezTo>
                  <a:cubicBezTo>
                    <a:pt x="313251" y="408175"/>
                    <a:pt x="388626" y="355041"/>
                    <a:pt x="473994" y="330936"/>
                  </a:cubicBezTo>
                  <a:cubicBezTo>
                    <a:pt x="588919" y="297578"/>
                    <a:pt x="712145" y="318713"/>
                    <a:pt x="821142" y="363274"/>
                  </a:cubicBezTo>
                  <a:cubicBezTo>
                    <a:pt x="880256" y="385767"/>
                    <a:pt x="926751" y="429649"/>
                    <a:pt x="974347" y="469967"/>
                  </a:cubicBezTo>
                  <a:cubicBezTo>
                    <a:pt x="1012628" y="492629"/>
                    <a:pt x="1015253" y="427103"/>
                    <a:pt x="1027872" y="404695"/>
                  </a:cubicBezTo>
                  <a:cubicBezTo>
                    <a:pt x="1047097" y="356824"/>
                    <a:pt x="1071149" y="310819"/>
                    <a:pt x="1097234" y="266428"/>
                  </a:cubicBezTo>
                  <a:cubicBezTo>
                    <a:pt x="1196491" y="108639"/>
                    <a:pt x="1343938" y="-3401"/>
                    <a:pt x="1536355" y="79"/>
                  </a:cubicBezTo>
                  <a:cubicBezTo>
                    <a:pt x="1708955" y="3644"/>
                    <a:pt x="1884265" y="57202"/>
                    <a:pt x="2019855" y="166441"/>
                  </a:cubicBezTo>
                  <a:cubicBezTo>
                    <a:pt x="2113184" y="236296"/>
                    <a:pt x="2185171" y="325164"/>
                    <a:pt x="2261054" y="413607"/>
                  </a:cubicBezTo>
                  <a:cubicBezTo>
                    <a:pt x="2308989" y="471070"/>
                    <a:pt x="2344136" y="537615"/>
                    <a:pt x="2386397" y="599067"/>
                  </a:cubicBezTo>
                  <a:cubicBezTo>
                    <a:pt x="2411211" y="624531"/>
                    <a:pt x="2428488" y="590155"/>
                    <a:pt x="2437381" y="569190"/>
                  </a:cubicBezTo>
                  <a:cubicBezTo>
                    <a:pt x="2454319" y="535069"/>
                    <a:pt x="2473882" y="502305"/>
                    <a:pt x="2494716" y="470476"/>
                  </a:cubicBezTo>
                  <a:cubicBezTo>
                    <a:pt x="2548664" y="389756"/>
                    <a:pt x="2616840" y="319307"/>
                    <a:pt x="2684847" y="250556"/>
                  </a:cubicBezTo>
                  <a:cubicBezTo>
                    <a:pt x="2775551" y="164064"/>
                    <a:pt x="2896743" y="109148"/>
                    <a:pt x="3022340" y="103376"/>
                  </a:cubicBezTo>
                  <a:cubicBezTo>
                    <a:pt x="3104659" y="98453"/>
                    <a:pt x="3186216" y="125784"/>
                    <a:pt x="3259813" y="161263"/>
                  </a:cubicBezTo>
                  <a:cubicBezTo>
                    <a:pt x="3332054" y="195979"/>
                    <a:pt x="3395149" y="245717"/>
                    <a:pt x="3447826" y="306066"/>
                  </a:cubicBezTo>
                  <a:cubicBezTo>
                    <a:pt x="3547169" y="405035"/>
                    <a:pt x="3626608" y="528278"/>
                    <a:pt x="3647781" y="669347"/>
                  </a:cubicBezTo>
                  <a:cubicBezTo>
                    <a:pt x="3650661" y="692433"/>
                    <a:pt x="3652100" y="712804"/>
                    <a:pt x="3652609" y="736995"/>
                  </a:cubicBezTo>
                  <a:cubicBezTo>
                    <a:pt x="3653371" y="747774"/>
                    <a:pt x="3651084" y="759912"/>
                    <a:pt x="3658283" y="769079"/>
                  </a:cubicBezTo>
                  <a:cubicBezTo>
                    <a:pt x="3663618" y="776039"/>
                    <a:pt x="3674374" y="778585"/>
                    <a:pt x="3682420" y="775190"/>
                  </a:cubicBezTo>
                  <a:cubicBezTo>
                    <a:pt x="3700967" y="767042"/>
                    <a:pt x="3717651" y="755159"/>
                    <a:pt x="3736452" y="747265"/>
                  </a:cubicBezTo>
                  <a:cubicBezTo>
                    <a:pt x="3780492" y="730204"/>
                    <a:pt x="3830120" y="722735"/>
                    <a:pt x="3877039" y="729271"/>
                  </a:cubicBezTo>
                  <a:cubicBezTo>
                    <a:pt x="3927261" y="741663"/>
                    <a:pt x="3975280" y="770013"/>
                    <a:pt x="4014831" y="803370"/>
                  </a:cubicBezTo>
                  <a:cubicBezTo>
                    <a:pt x="4085209" y="871273"/>
                    <a:pt x="4133144" y="992819"/>
                    <a:pt x="4152538" y="10875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8" name="Google Shape;1278;p35"/>
          <p:cNvCxnSpPr/>
          <p:nvPr/>
        </p:nvCxnSpPr>
        <p:spPr>
          <a:xfrm>
            <a:off x="2475566" y="2778257"/>
            <a:ext cx="4192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9" name="Google Shape;1279;p35"/>
          <p:cNvCxnSpPr/>
          <p:nvPr/>
        </p:nvCxnSpPr>
        <p:spPr>
          <a:xfrm rot="-5400000">
            <a:off x="1993092" y="3275020"/>
            <a:ext cx="984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0" name="Google Shape;1280;p35"/>
          <p:cNvCxnSpPr/>
          <p:nvPr/>
        </p:nvCxnSpPr>
        <p:spPr>
          <a:xfrm rot="-5400000">
            <a:off x="6164509" y="3275001"/>
            <a:ext cx="988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1" name="Google Shape;1281;p35"/>
          <p:cNvCxnSpPr/>
          <p:nvPr/>
        </p:nvCxnSpPr>
        <p:spPr>
          <a:xfrm rot="-5400000">
            <a:off x="4498570" y="2696527"/>
            <a:ext cx="158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2" name="Google Shape;1282;p35"/>
          <p:cNvCxnSpPr/>
          <p:nvPr/>
        </p:nvCxnSpPr>
        <p:spPr>
          <a:xfrm rot="-5400000">
            <a:off x="1394789" y="3848745"/>
            <a:ext cx="158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3" name="Google Shape;1283;p35"/>
          <p:cNvCxnSpPr/>
          <p:nvPr/>
        </p:nvCxnSpPr>
        <p:spPr>
          <a:xfrm rot="-5400000">
            <a:off x="7590511" y="3848745"/>
            <a:ext cx="158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4" name="Google Shape;1284;p35"/>
          <p:cNvCxnSpPr/>
          <p:nvPr/>
        </p:nvCxnSpPr>
        <p:spPr>
          <a:xfrm>
            <a:off x="1476521" y="3771782"/>
            <a:ext cx="6195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5" name="Google Shape;1285;p35"/>
          <p:cNvCxnSpPr/>
          <p:nvPr/>
        </p:nvCxnSpPr>
        <p:spPr>
          <a:xfrm rot="-5400000">
            <a:off x="3419009" y="3848745"/>
            <a:ext cx="158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6" name="Google Shape;1286;p35"/>
          <p:cNvCxnSpPr/>
          <p:nvPr/>
        </p:nvCxnSpPr>
        <p:spPr>
          <a:xfrm rot="-5400000">
            <a:off x="5616231" y="3848745"/>
            <a:ext cx="158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7" name="Google Shape;1287;p35"/>
          <p:cNvSpPr/>
          <p:nvPr/>
        </p:nvSpPr>
        <p:spPr>
          <a:xfrm>
            <a:off x="3612211" y="1930098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8" name="Google Shape;1288;p35"/>
          <p:cNvPicPr preferRelativeResize="0"/>
          <p:nvPr/>
        </p:nvPicPr>
        <p:blipFill rotWithShape="1">
          <a:blip r:embed="rId3">
            <a:alphaModFix/>
          </a:blip>
          <a:srcRect b="49273" l="58812" r="13026" t="3384"/>
          <a:stretch/>
        </p:blipFill>
        <p:spPr>
          <a:xfrm>
            <a:off x="3660317" y="1973455"/>
            <a:ext cx="539868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35"/>
          <p:cNvSpPr txBox="1"/>
          <p:nvPr/>
        </p:nvSpPr>
        <p:spPr>
          <a:xfrm>
            <a:off x="2250831" y="3302166"/>
            <a:ext cx="1027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700"/>
          </a:p>
        </p:txBody>
      </p:sp>
      <p:sp>
        <p:nvSpPr>
          <p:cNvPr id="1290" name="Google Shape;1290;p35"/>
          <p:cNvSpPr/>
          <p:nvPr/>
        </p:nvSpPr>
        <p:spPr>
          <a:xfrm>
            <a:off x="1522921" y="2936271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1" name="Google Shape;1291;p35"/>
          <p:cNvPicPr preferRelativeResize="0"/>
          <p:nvPr/>
        </p:nvPicPr>
        <p:blipFill rotWithShape="1">
          <a:blip r:embed="rId4">
            <a:alphaModFix/>
          </a:blip>
          <a:srcRect b="12642" l="0" r="0" t="12635"/>
          <a:stretch/>
        </p:blipFill>
        <p:spPr>
          <a:xfrm>
            <a:off x="1571028" y="2979628"/>
            <a:ext cx="539867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35"/>
          <p:cNvSpPr/>
          <p:nvPr/>
        </p:nvSpPr>
        <p:spPr>
          <a:xfrm>
            <a:off x="5571430" y="2936271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3" name="Google Shape;1293;p35"/>
          <p:cNvPicPr preferRelativeResize="0"/>
          <p:nvPr/>
        </p:nvPicPr>
        <p:blipFill rotWithShape="1">
          <a:blip r:embed="rId5">
            <a:alphaModFix/>
          </a:blip>
          <a:srcRect b="0" l="0" r="40518" t="0"/>
          <a:stretch/>
        </p:blipFill>
        <p:spPr>
          <a:xfrm>
            <a:off x="5619536" y="2979628"/>
            <a:ext cx="539866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35"/>
          <p:cNvSpPr/>
          <p:nvPr/>
        </p:nvSpPr>
        <p:spPr>
          <a:xfrm>
            <a:off x="522651" y="3932602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5" name="Google Shape;1295;p35"/>
          <p:cNvPicPr preferRelativeResize="0"/>
          <p:nvPr/>
        </p:nvPicPr>
        <p:blipFill rotWithShape="1">
          <a:blip r:embed="rId6">
            <a:alphaModFix/>
          </a:blip>
          <a:srcRect b="34715" l="17505" r="28463" t="24913"/>
          <a:stretch/>
        </p:blipFill>
        <p:spPr>
          <a:xfrm>
            <a:off x="570757" y="3978333"/>
            <a:ext cx="539866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35"/>
          <p:cNvSpPr/>
          <p:nvPr/>
        </p:nvSpPr>
        <p:spPr>
          <a:xfrm>
            <a:off x="2551632" y="3932602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7" name="Google Shape;1297;p35"/>
          <p:cNvPicPr preferRelativeResize="0"/>
          <p:nvPr/>
        </p:nvPicPr>
        <p:blipFill rotWithShape="1">
          <a:blip r:embed="rId7">
            <a:alphaModFix/>
          </a:blip>
          <a:srcRect b="50173" l="24158" r="19931" t="8050"/>
          <a:stretch/>
        </p:blipFill>
        <p:spPr>
          <a:xfrm>
            <a:off x="2599738" y="3978333"/>
            <a:ext cx="539868" cy="6050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35"/>
          <p:cNvSpPr/>
          <p:nvPr/>
        </p:nvSpPr>
        <p:spPr>
          <a:xfrm>
            <a:off x="4689391" y="3932602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9" name="Google Shape;1299;p35"/>
          <p:cNvPicPr preferRelativeResize="0"/>
          <p:nvPr/>
        </p:nvPicPr>
        <p:blipFill rotWithShape="1">
          <a:blip r:embed="rId8">
            <a:alphaModFix/>
          </a:blip>
          <a:srcRect b="25278" l="0" r="0" t="0"/>
          <a:stretch/>
        </p:blipFill>
        <p:spPr>
          <a:xfrm>
            <a:off x="4737497" y="3978333"/>
            <a:ext cx="539866" cy="60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35"/>
          <p:cNvSpPr/>
          <p:nvPr/>
        </p:nvSpPr>
        <p:spPr>
          <a:xfrm>
            <a:off x="6718373" y="3932602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1" name="Google Shape;1301;p35"/>
          <p:cNvPicPr preferRelativeResize="0"/>
          <p:nvPr/>
        </p:nvPicPr>
        <p:blipFill rotWithShape="1">
          <a:blip r:embed="rId9">
            <a:alphaModFix/>
          </a:blip>
          <a:srcRect b="28732" l="14873" r="2495" t="9371"/>
          <a:stretch/>
        </p:blipFill>
        <p:spPr>
          <a:xfrm>
            <a:off x="6766478" y="3978333"/>
            <a:ext cx="539867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35"/>
          <p:cNvSpPr/>
          <p:nvPr/>
        </p:nvSpPr>
        <p:spPr>
          <a:xfrm>
            <a:off x="-143337" y="-104543"/>
            <a:ext cx="9430800" cy="162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35"/>
          <p:cNvSpPr txBox="1"/>
          <p:nvPr/>
        </p:nvSpPr>
        <p:spPr>
          <a:xfrm>
            <a:off x="938516" y="509588"/>
            <a:ext cx="726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Add a Chart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304" name="Google Shape;1304;p35"/>
          <p:cNvGrpSpPr/>
          <p:nvPr/>
        </p:nvGrpSpPr>
        <p:grpSpPr>
          <a:xfrm>
            <a:off x="4341277" y="2059086"/>
            <a:ext cx="1027463" cy="428724"/>
            <a:chOff x="0" y="0"/>
            <a:chExt cx="2739900" cy="1143263"/>
          </a:xfrm>
        </p:grpSpPr>
        <p:sp>
          <p:nvSpPr>
            <p:cNvPr id="1305" name="Google Shape;1305;p35"/>
            <p:cNvSpPr txBox="1"/>
            <p:nvPr/>
          </p:nvSpPr>
          <p:spPr>
            <a:xfrm>
              <a:off x="0" y="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06" name="Google Shape;1306;p35"/>
            <p:cNvSpPr txBox="1"/>
            <p:nvPr/>
          </p:nvSpPr>
          <p:spPr>
            <a:xfrm>
              <a:off x="0" y="650663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307" name="Google Shape;1307;p35"/>
          <p:cNvGrpSpPr/>
          <p:nvPr/>
        </p:nvGrpSpPr>
        <p:grpSpPr>
          <a:xfrm>
            <a:off x="2251988" y="3055787"/>
            <a:ext cx="1027463" cy="439519"/>
            <a:chOff x="0" y="0"/>
            <a:chExt cx="2739900" cy="1172050"/>
          </a:xfrm>
        </p:grpSpPr>
        <p:sp>
          <p:nvSpPr>
            <p:cNvPr id="1308" name="Google Shape;1308;p35"/>
            <p:cNvSpPr txBox="1"/>
            <p:nvPr/>
          </p:nvSpPr>
          <p:spPr>
            <a:xfrm>
              <a:off x="0" y="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09" name="Google Shape;1309;p35"/>
            <p:cNvSpPr txBox="1"/>
            <p:nvPr/>
          </p:nvSpPr>
          <p:spPr>
            <a:xfrm>
              <a:off x="0" y="67945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310" name="Google Shape;1310;p35"/>
          <p:cNvGrpSpPr/>
          <p:nvPr/>
        </p:nvGrpSpPr>
        <p:grpSpPr>
          <a:xfrm>
            <a:off x="6300496" y="3065259"/>
            <a:ext cx="1027463" cy="428724"/>
            <a:chOff x="0" y="0"/>
            <a:chExt cx="2739900" cy="1143263"/>
          </a:xfrm>
        </p:grpSpPr>
        <p:sp>
          <p:nvSpPr>
            <p:cNvPr id="1311" name="Google Shape;1311;p35"/>
            <p:cNvSpPr txBox="1"/>
            <p:nvPr/>
          </p:nvSpPr>
          <p:spPr>
            <a:xfrm>
              <a:off x="0" y="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12" name="Google Shape;1312;p35"/>
            <p:cNvSpPr txBox="1"/>
            <p:nvPr/>
          </p:nvSpPr>
          <p:spPr>
            <a:xfrm>
              <a:off x="0" y="650663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313" name="Google Shape;1313;p35"/>
          <p:cNvGrpSpPr/>
          <p:nvPr/>
        </p:nvGrpSpPr>
        <p:grpSpPr>
          <a:xfrm>
            <a:off x="1251717" y="4060795"/>
            <a:ext cx="1027463" cy="428195"/>
            <a:chOff x="0" y="0"/>
            <a:chExt cx="2739900" cy="1141852"/>
          </a:xfrm>
        </p:grpSpPr>
        <p:sp>
          <p:nvSpPr>
            <p:cNvPr id="1314" name="Google Shape;1314;p35"/>
            <p:cNvSpPr txBox="1"/>
            <p:nvPr/>
          </p:nvSpPr>
          <p:spPr>
            <a:xfrm>
              <a:off x="0" y="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15" name="Google Shape;1315;p35"/>
            <p:cNvSpPr txBox="1"/>
            <p:nvPr/>
          </p:nvSpPr>
          <p:spPr>
            <a:xfrm>
              <a:off x="0" y="649252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316" name="Google Shape;1316;p35"/>
          <p:cNvGrpSpPr/>
          <p:nvPr/>
        </p:nvGrpSpPr>
        <p:grpSpPr>
          <a:xfrm>
            <a:off x="3280699" y="4060795"/>
            <a:ext cx="1027463" cy="428195"/>
            <a:chOff x="0" y="0"/>
            <a:chExt cx="2739900" cy="1141852"/>
          </a:xfrm>
        </p:grpSpPr>
        <p:sp>
          <p:nvSpPr>
            <p:cNvPr id="1317" name="Google Shape;1317;p35"/>
            <p:cNvSpPr txBox="1"/>
            <p:nvPr/>
          </p:nvSpPr>
          <p:spPr>
            <a:xfrm>
              <a:off x="0" y="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18" name="Google Shape;1318;p35"/>
            <p:cNvSpPr txBox="1"/>
            <p:nvPr/>
          </p:nvSpPr>
          <p:spPr>
            <a:xfrm>
              <a:off x="0" y="649252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319" name="Google Shape;1319;p35"/>
          <p:cNvGrpSpPr/>
          <p:nvPr/>
        </p:nvGrpSpPr>
        <p:grpSpPr>
          <a:xfrm>
            <a:off x="5418457" y="4061589"/>
            <a:ext cx="1027463" cy="428724"/>
            <a:chOff x="0" y="0"/>
            <a:chExt cx="2739900" cy="1143263"/>
          </a:xfrm>
        </p:grpSpPr>
        <p:sp>
          <p:nvSpPr>
            <p:cNvPr id="1320" name="Google Shape;1320;p35"/>
            <p:cNvSpPr txBox="1"/>
            <p:nvPr/>
          </p:nvSpPr>
          <p:spPr>
            <a:xfrm>
              <a:off x="0" y="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21" name="Google Shape;1321;p35"/>
            <p:cNvSpPr txBox="1"/>
            <p:nvPr/>
          </p:nvSpPr>
          <p:spPr>
            <a:xfrm>
              <a:off x="0" y="650663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322" name="Google Shape;1322;p35"/>
          <p:cNvGrpSpPr/>
          <p:nvPr/>
        </p:nvGrpSpPr>
        <p:grpSpPr>
          <a:xfrm>
            <a:off x="7446282" y="4062383"/>
            <a:ext cx="1027463" cy="428724"/>
            <a:chOff x="0" y="0"/>
            <a:chExt cx="2739900" cy="1143263"/>
          </a:xfrm>
        </p:grpSpPr>
        <p:sp>
          <p:nvSpPr>
            <p:cNvPr id="1323" name="Google Shape;1323;p35"/>
            <p:cNvSpPr txBox="1"/>
            <p:nvPr/>
          </p:nvSpPr>
          <p:spPr>
            <a:xfrm>
              <a:off x="0" y="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24" name="Google Shape;1324;p35"/>
            <p:cNvSpPr txBox="1"/>
            <p:nvPr/>
          </p:nvSpPr>
          <p:spPr>
            <a:xfrm>
              <a:off x="0" y="650663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325" name="Google Shape;1325;p35"/>
          <p:cNvGrpSpPr/>
          <p:nvPr/>
        </p:nvGrpSpPr>
        <p:grpSpPr>
          <a:xfrm>
            <a:off x="-560693" y="1047190"/>
            <a:ext cx="2059843" cy="980793"/>
            <a:chOff x="-560693" y="1047190"/>
            <a:chExt cx="2059843" cy="980793"/>
          </a:xfrm>
        </p:grpSpPr>
        <p:sp>
          <p:nvSpPr>
            <p:cNvPr id="1326" name="Google Shape;1326;p35"/>
            <p:cNvSpPr/>
            <p:nvPr/>
          </p:nvSpPr>
          <p:spPr>
            <a:xfrm rot="274435">
              <a:off x="-533100" y="1125969"/>
              <a:ext cx="2004657" cy="823237"/>
            </a:xfrm>
            <a:custGeom>
              <a:rect b="b" l="l" r="r" t="t"/>
              <a:pathLst>
                <a:path extrusionOk="0" h="1641862" w="3996546">
                  <a:moveTo>
                    <a:pt x="3971876" y="997086"/>
                  </a:moveTo>
                  <a:cubicBezTo>
                    <a:pt x="3944618" y="914730"/>
                    <a:pt x="3909606" y="829089"/>
                    <a:pt x="3846297" y="767883"/>
                  </a:cubicBezTo>
                  <a:cubicBezTo>
                    <a:pt x="3798256" y="727506"/>
                    <a:pt x="3740063" y="691856"/>
                    <a:pt x="3676594" y="685447"/>
                  </a:cubicBezTo>
                  <a:cubicBezTo>
                    <a:pt x="3620639" y="684165"/>
                    <a:pt x="3562765" y="693939"/>
                    <a:pt x="3514324" y="723180"/>
                  </a:cubicBezTo>
                  <a:cubicBezTo>
                    <a:pt x="3512086" y="570885"/>
                    <a:pt x="3435907" y="427643"/>
                    <a:pt x="3331431" y="320292"/>
                  </a:cubicBezTo>
                  <a:cubicBezTo>
                    <a:pt x="3299137" y="285282"/>
                    <a:pt x="3266843" y="249873"/>
                    <a:pt x="3229593" y="219990"/>
                  </a:cubicBezTo>
                  <a:cubicBezTo>
                    <a:pt x="3192583" y="191711"/>
                    <a:pt x="3151976" y="168157"/>
                    <a:pt x="3109850" y="148289"/>
                  </a:cubicBezTo>
                  <a:cubicBezTo>
                    <a:pt x="2904015" y="44223"/>
                    <a:pt x="2671083" y="107191"/>
                    <a:pt x="2516567" y="271022"/>
                  </a:cubicBezTo>
                  <a:cubicBezTo>
                    <a:pt x="2432954" y="358105"/>
                    <a:pt x="2351819" y="449674"/>
                    <a:pt x="2299781" y="559830"/>
                  </a:cubicBezTo>
                  <a:cubicBezTo>
                    <a:pt x="2272763" y="518732"/>
                    <a:pt x="2248222" y="476031"/>
                    <a:pt x="2219286" y="436215"/>
                  </a:cubicBezTo>
                  <a:cubicBezTo>
                    <a:pt x="2192507" y="399604"/>
                    <a:pt x="2161892" y="365956"/>
                    <a:pt x="2131916" y="331908"/>
                  </a:cubicBezTo>
                  <a:cubicBezTo>
                    <a:pt x="2060134" y="245707"/>
                    <a:pt x="1975881" y="165994"/>
                    <a:pt x="1879159" y="107912"/>
                  </a:cubicBezTo>
                  <a:cubicBezTo>
                    <a:pt x="1746386" y="29722"/>
                    <a:pt x="1572286" y="-12017"/>
                    <a:pt x="1418729" y="3044"/>
                  </a:cubicBezTo>
                  <a:cubicBezTo>
                    <a:pt x="1189474" y="26678"/>
                    <a:pt x="1028323" y="231366"/>
                    <a:pt x="957980" y="437577"/>
                  </a:cubicBezTo>
                  <a:cubicBezTo>
                    <a:pt x="876685" y="360749"/>
                    <a:pt x="785639" y="322695"/>
                    <a:pt x="676286" y="304510"/>
                  </a:cubicBezTo>
                  <a:cubicBezTo>
                    <a:pt x="508821" y="272064"/>
                    <a:pt x="339597" y="343364"/>
                    <a:pt x="237279" y="478195"/>
                  </a:cubicBezTo>
                  <a:cubicBezTo>
                    <a:pt x="181005" y="541404"/>
                    <a:pt x="136321" y="613105"/>
                    <a:pt x="99230" y="689052"/>
                  </a:cubicBezTo>
                  <a:cubicBezTo>
                    <a:pt x="61980" y="762035"/>
                    <a:pt x="26729" y="836940"/>
                    <a:pt x="10182" y="917694"/>
                  </a:cubicBezTo>
                  <a:cubicBezTo>
                    <a:pt x="-5166" y="1009263"/>
                    <a:pt x="30" y="1103717"/>
                    <a:pt x="5226" y="1196087"/>
                  </a:cubicBezTo>
                  <a:cubicBezTo>
                    <a:pt x="11301" y="1252006"/>
                    <a:pt x="30" y="1396690"/>
                    <a:pt x="34323" y="1434984"/>
                  </a:cubicBezTo>
                  <a:cubicBezTo>
                    <a:pt x="53108" y="1449885"/>
                    <a:pt x="80845" y="1435865"/>
                    <a:pt x="102828" y="1436586"/>
                  </a:cubicBezTo>
                  <a:cubicBezTo>
                    <a:pt x="139598" y="1434663"/>
                    <a:pt x="177088" y="1438829"/>
                    <a:pt x="213539" y="1431379"/>
                  </a:cubicBezTo>
                  <a:cubicBezTo>
                    <a:pt x="236160" y="1426251"/>
                    <a:pt x="262459" y="1422486"/>
                    <a:pt x="279406" y="1405502"/>
                  </a:cubicBezTo>
                  <a:cubicBezTo>
                    <a:pt x="286760" y="1397731"/>
                    <a:pt x="286840" y="1386275"/>
                    <a:pt x="288358" y="1376261"/>
                  </a:cubicBezTo>
                  <a:cubicBezTo>
                    <a:pt x="296512" y="1326911"/>
                    <a:pt x="303226" y="1277241"/>
                    <a:pt x="309302" y="1227651"/>
                  </a:cubicBezTo>
                  <a:cubicBezTo>
                    <a:pt x="314577" y="1185352"/>
                    <a:pt x="320892" y="1143212"/>
                    <a:pt x="327607" y="1101153"/>
                  </a:cubicBezTo>
                  <a:cubicBezTo>
                    <a:pt x="344074" y="1000852"/>
                    <a:pt x="361500" y="899509"/>
                    <a:pt x="395952" y="803613"/>
                  </a:cubicBezTo>
                  <a:cubicBezTo>
                    <a:pt x="409061" y="773090"/>
                    <a:pt x="426887" y="744971"/>
                    <a:pt x="443114" y="715970"/>
                  </a:cubicBezTo>
                  <a:cubicBezTo>
                    <a:pt x="461499" y="685527"/>
                    <a:pt x="476527" y="652040"/>
                    <a:pt x="501707" y="626484"/>
                  </a:cubicBezTo>
                  <a:cubicBezTo>
                    <a:pt x="514896" y="615508"/>
                    <a:pt x="533601" y="619834"/>
                    <a:pt x="549588" y="622318"/>
                  </a:cubicBezTo>
                  <a:cubicBezTo>
                    <a:pt x="627526" y="640343"/>
                    <a:pt x="685799" y="714448"/>
                    <a:pt x="721770" y="782624"/>
                  </a:cubicBezTo>
                  <a:cubicBezTo>
                    <a:pt x="740635" y="819876"/>
                    <a:pt x="755103" y="859052"/>
                    <a:pt x="770691" y="897746"/>
                  </a:cubicBezTo>
                  <a:cubicBezTo>
                    <a:pt x="797389" y="961837"/>
                    <a:pt x="826006" y="1025366"/>
                    <a:pt x="841194" y="1093462"/>
                  </a:cubicBezTo>
                  <a:cubicBezTo>
                    <a:pt x="854383" y="1150022"/>
                    <a:pt x="869171" y="1206742"/>
                    <a:pt x="872928" y="1264984"/>
                  </a:cubicBezTo>
                  <a:cubicBezTo>
                    <a:pt x="874447" y="1297911"/>
                    <a:pt x="873408" y="1330917"/>
                    <a:pt x="875726" y="1363763"/>
                  </a:cubicBezTo>
                  <a:cubicBezTo>
                    <a:pt x="877165" y="1378985"/>
                    <a:pt x="877565" y="1395248"/>
                    <a:pt x="886118" y="1408386"/>
                  </a:cubicBezTo>
                  <a:cubicBezTo>
                    <a:pt x="901865" y="1430417"/>
                    <a:pt x="929043" y="1414635"/>
                    <a:pt x="950306" y="1410549"/>
                  </a:cubicBezTo>
                  <a:cubicBezTo>
                    <a:pt x="990913" y="1399414"/>
                    <a:pt x="1030961" y="1385955"/>
                    <a:pt x="1071169" y="1373537"/>
                  </a:cubicBezTo>
                  <a:cubicBezTo>
                    <a:pt x="1096429" y="1365846"/>
                    <a:pt x="1121848" y="1358796"/>
                    <a:pt x="1147268" y="1351747"/>
                  </a:cubicBezTo>
                  <a:cubicBezTo>
                    <a:pt x="1164374" y="1346699"/>
                    <a:pt x="1188435" y="1342133"/>
                    <a:pt x="1192511" y="1321464"/>
                  </a:cubicBezTo>
                  <a:cubicBezTo>
                    <a:pt x="1195389" y="1222925"/>
                    <a:pt x="1198507" y="1124065"/>
                    <a:pt x="1205461" y="1025606"/>
                  </a:cubicBezTo>
                  <a:cubicBezTo>
                    <a:pt x="1212016" y="941888"/>
                    <a:pt x="1222247" y="857209"/>
                    <a:pt x="1250785" y="777176"/>
                  </a:cubicBezTo>
                  <a:cubicBezTo>
                    <a:pt x="1270449" y="722940"/>
                    <a:pt x="1296348" y="671427"/>
                    <a:pt x="1326564" y="622398"/>
                  </a:cubicBezTo>
                  <a:cubicBezTo>
                    <a:pt x="1358058" y="568081"/>
                    <a:pt x="1393070" y="515687"/>
                    <a:pt x="1438633" y="472186"/>
                  </a:cubicBezTo>
                  <a:cubicBezTo>
                    <a:pt x="1479800" y="431569"/>
                    <a:pt x="1524165" y="388548"/>
                    <a:pt x="1583317" y="378454"/>
                  </a:cubicBezTo>
                  <a:cubicBezTo>
                    <a:pt x="1714172" y="358185"/>
                    <a:pt x="1833916" y="424519"/>
                    <a:pt x="1911134" y="528025"/>
                  </a:cubicBezTo>
                  <a:cubicBezTo>
                    <a:pt x="2026721" y="681441"/>
                    <a:pt x="2090509" y="867463"/>
                    <a:pt x="2115209" y="1057171"/>
                  </a:cubicBezTo>
                  <a:cubicBezTo>
                    <a:pt x="2121764" y="1103877"/>
                    <a:pt x="2129838" y="1150823"/>
                    <a:pt x="2128079" y="1198090"/>
                  </a:cubicBezTo>
                  <a:cubicBezTo>
                    <a:pt x="2127040" y="1231817"/>
                    <a:pt x="2122084" y="1265305"/>
                    <a:pt x="2122324" y="1299032"/>
                  </a:cubicBezTo>
                  <a:cubicBezTo>
                    <a:pt x="2122084" y="1336845"/>
                    <a:pt x="2138631" y="1349904"/>
                    <a:pt x="2175001" y="1342453"/>
                  </a:cubicBezTo>
                  <a:cubicBezTo>
                    <a:pt x="2223842" y="1337727"/>
                    <a:pt x="2272283" y="1329796"/>
                    <a:pt x="2320724" y="1322425"/>
                  </a:cubicBezTo>
                  <a:cubicBezTo>
                    <a:pt x="2351180" y="1317859"/>
                    <a:pt x="2381475" y="1313372"/>
                    <a:pt x="2411771" y="1308245"/>
                  </a:cubicBezTo>
                  <a:cubicBezTo>
                    <a:pt x="2434233" y="1305762"/>
                    <a:pt x="2454297" y="1295107"/>
                    <a:pt x="2455336" y="1270191"/>
                  </a:cubicBezTo>
                  <a:cubicBezTo>
                    <a:pt x="2465328" y="1219560"/>
                    <a:pt x="2475879" y="1169089"/>
                    <a:pt x="2489149" y="1119259"/>
                  </a:cubicBezTo>
                  <a:cubicBezTo>
                    <a:pt x="2505136" y="1059735"/>
                    <a:pt x="2524800" y="1001332"/>
                    <a:pt x="2542626" y="942369"/>
                  </a:cubicBezTo>
                  <a:cubicBezTo>
                    <a:pt x="2559412" y="888133"/>
                    <a:pt x="2573881" y="832935"/>
                    <a:pt x="2596343" y="780541"/>
                  </a:cubicBezTo>
                  <a:cubicBezTo>
                    <a:pt x="2656134" y="631290"/>
                    <a:pt x="2765646" y="499505"/>
                    <a:pt x="2925678" y="456324"/>
                  </a:cubicBezTo>
                  <a:cubicBezTo>
                    <a:pt x="2981793" y="445348"/>
                    <a:pt x="3046780" y="461771"/>
                    <a:pt x="3084430" y="506715"/>
                  </a:cubicBezTo>
                  <a:cubicBezTo>
                    <a:pt x="3124158" y="555584"/>
                    <a:pt x="3134310" y="620956"/>
                    <a:pt x="3145741" y="681201"/>
                  </a:cubicBezTo>
                  <a:cubicBezTo>
                    <a:pt x="3150617" y="716931"/>
                    <a:pt x="3146300" y="752982"/>
                    <a:pt x="3145181" y="788873"/>
                  </a:cubicBezTo>
                  <a:cubicBezTo>
                    <a:pt x="3142943" y="840065"/>
                    <a:pt x="3141584" y="891417"/>
                    <a:pt x="3133830" y="942129"/>
                  </a:cubicBezTo>
                  <a:cubicBezTo>
                    <a:pt x="3123439" y="1031695"/>
                    <a:pt x="3090105" y="1115573"/>
                    <a:pt x="3064046" y="1201294"/>
                  </a:cubicBezTo>
                  <a:cubicBezTo>
                    <a:pt x="3050857" y="1241751"/>
                    <a:pt x="3038787" y="1282769"/>
                    <a:pt x="3020801" y="1321464"/>
                  </a:cubicBezTo>
                  <a:cubicBezTo>
                    <a:pt x="3008651" y="1347501"/>
                    <a:pt x="2993143" y="1372576"/>
                    <a:pt x="2986269" y="1400776"/>
                  </a:cubicBezTo>
                  <a:cubicBezTo>
                    <a:pt x="2981073" y="1418641"/>
                    <a:pt x="2988987" y="1442434"/>
                    <a:pt x="3010649" y="1441874"/>
                  </a:cubicBezTo>
                  <a:cubicBezTo>
                    <a:pt x="3058691" y="1442995"/>
                    <a:pt x="3106652" y="1446680"/>
                    <a:pt x="3154294" y="1453650"/>
                  </a:cubicBezTo>
                  <a:cubicBezTo>
                    <a:pt x="3178435" y="1456935"/>
                    <a:pt x="3202655" y="1460460"/>
                    <a:pt x="3227035" y="1460860"/>
                  </a:cubicBezTo>
                  <a:cubicBezTo>
                    <a:pt x="3242063" y="1460780"/>
                    <a:pt x="3260528" y="1462623"/>
                    <a:pt x="3271719" y="1450526"/>
                  </a:cubicBezTo>
                  <a:cubicBezTo>
                    <a:pt x="3277315" y="1445078"/>
                    <a:pt x="3278114" y="1436826"/>
                    <a:pt x="3279953" y="1429616"/>
                  </a:cubicBezTo>
                  <a:cubicBezTo>
                    <a:pt x="3283310" y="1416478"/>
                    <a:pt x="3287067" y="1403419"/>
                    <a:pt x="3290664" y="1390361"/>
                  </a:cubicBezTo>
                  <a:cubicBezTo>
                    <a:pt x="3304413" y="1339249"/>
                    <a:pt x="3319921" y="1288457"/>
                    <a:pt x="3340624" y="1239668"/>
                  </a:cubicBezTo>
                  <a:cubicBezTo>
                    <a:pt x="3360768" y="1196648"/>
                    <a:pt x="3384429" y="1155309"/>
                    <a:pt x="3406891" y="1113410"/>
                  </a:cubicBezTo>
                  <a:cubicBezTo>
                    <a:pt x="3442302" y="1058934"/>
                    <a:pt x="3469800" y="995885"/>
                    <a:pt x="3521758" y="954947"/>
                  </a:cubicBezTo>
                  <a:cubicBezTo>
                    <a:pt x="3545979" y="937242"/>
                    <a:pt x="3572278" y="917614"/>
                    <a:pt x="3603772" y="918175"/>
                  </a:cubicBezTo>
                  <a:cubicBezTo>
                    <a:pt x="3751973" y="944853"/>
                    <a:pt x="3714643" y="1205460"/>
                    <a:pt x="3697617" y="1314414"/>
                  </a:cubicBezTo>
                  <a:cubicBezTo>
                    <a:pt x="3682589" y="1394286"/>
                    <a:pt x="3653652" y="1470394"/>
                    <a:pt x="3628153" y="1547302"/>
                  </a:cubicBezTo>
                  <a:cubicBezTo>
                    <a:pt x="3620079" y="1570535"/>
                    <a:pt x="3603852" y="1613075"/>
                    <a:pt x="3640063" y="1619644"/>
                  </a:cubicBezTo>
                  <a:cubicBezTo>
                    <a:pt x="3655491" y="1620285"/>
                    <a:pt x="3671078" y="1618843"/>
                    <a:pt x="3686586" y="1619404"/>
                  </a:cubicBezTo>
                  <a:cubicBezTo>
                    <a:pt x="3759008" y="1622048"/>
                    <a:pt x="3830710" y="1634625"/>
                    <a:pt x="3902812" y="1641515"/>
                  </a:cubicBezTo>
                  <a:cubicBezTo>
                    <a:pt x="3912964" y="1642156"/>
                    <a:pt x="3924235" y="1642637"/>
                    <a:pt x="3932628" y="1635987"/>
                  </a:cubicBezTo>
                  <a:cubicBezTo>
                    <a:pt x="3939263" y="1630780"/>
                    <a:pt x="3941821" y="1622048"/>
                    <a:pt x="3942700" y="1614036"/>
                  </a:cubicBezTo>
                  <a:cubicBezTo>
                    <a:pt x="3944698" y="1595851"/>
                    <a:pt x="3946537" y="1577585"/>
                    <a:pt x="3948935" y="1559399"/>
                  </a:cubicBezTo>
                  <a:cubicBezTo>
                    <a:pt x="3957088" y="1497712"/>
                    <a:pt x="3969159" y="1436586"/>
                    <a:pt x="3978831" y="1375139"/>
                  </a:cubicBezTo>
                  <a:cubicBezTo>
                    <a:pt x="3999854" y="1250564"/>
                    <a:pt x="4007368" y="1119819"/>
                    <a:pt x="3971876" y="99708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 rot="274435">
              <a:off x="-533100" y="1125969"/>
              <a:ext cx="2004657" cy="823237"/>
            </a:xfrm>
            <a:custGeom>
              <a:rect b="b" l="l" r="r" t="t"/>
              <a:pathLst>
                <a:path extrusionOk="0" h="1641862" w="3996546">
                  <a:moveTo>
                    <a:pt x="3902812" y="1641515"/>
                  </a:moveTo>
                  <a:cubicBezTo>
                    <a:pt x="3830710" y="1634625"/>
                    <a:pt x="3759008" y="1622048"/>
                    <a:pt x="3686586" y="1619404"/>
                  </a:cubicBezTo>
                  <a:cubicBezTo>
                    <a:pt x="3671078" y="1618843"/>
                    <a:pt x="3655491" y="1620285"/>
                    <a:pt x="3640063" y="1619644"/>
                  </a:cubicBezTo>
                  <a:cubicBezTo>
                    <a:pt x="3603852" y="1613075"/>
                    <a:pt x="3620079" y="1570535"/>
                    <a:pt x="3628153" y="1547302"/>
                  </a:cubicBezTo>
                  <a:cubicBezTo>
                    <a:pt x="3653652" y="1470394"/>
                    <a:pt x="3682589" y="1394286"/>
                    <a:pt x="3697617" y="1314414"/>
                  </a:cubicBezTo>
                  <a:cubicBezTo>
                    <a:pt x="3714643" y="1205460"/>
                    <a:pt x="3751973" y="944853"/>
                    <a:pt x="3603772" y="918175"/>
                  </a:cubicBezTo>
                  <a:cubicBezTo>
                    <a:pt x="3572278" y="917614"/>
                    <a:pt x="3545979" y="937242"/>
                    <a:pt x="3521758" y="954947"/>
                  </a:cubicBezTo>
                  <a:cubicBezTo>
                    <a:pt x="3469800" y="995885"/>
                    <a:pt x="3442302" y="1058934"/>
                    <a:pt x="3406891" y="1113410"/>
                  </a:cubicBezTo>
                  <a:cubicBezTo>
                    <a:pt x="3384429" y="1155309"/>
                    <a:pt x="3360768" y="1196648"/>
                    <a:pt x="3340624" y="1239668"/>
                  </a:cubicBezTo>
                  <a:cubicBezTo>
                    <a:pt x="3319921" y="1288457"/>
                    <a:pt x="3304413" y="1339249"/>
                    <a:pt x="3290664" y="1390361"/>
                  </a:cubicBezTo>
                  <a:cubicBezTo>
                    <a:pt x="3287067" y="1403419"/>
                    <a:pt x="3283310" y="1416478"/>
                    <a:pt x="3279953" y="1429616"/>
                  </a:cubicBezTo>
                  <a:cubicBezTo>
                    <a:pt x="3278114" y="1436826"/>
                    <a:pt x="3277315" y="1445078"/>
                    <a:pt x="3271719" y="1450526"/>
                  </a:cubicBezTo>
                  <a:cubicBezTo>
                    <a:pt x="3260528" y="1462623"/>
                    <a:pt x="3242063" y="1460780"/>
                    <a:pt x="3227035" y="1460860"/>
                  </a:cubicBezTo>
                  <a:cubicBezTo>
                    <a:pt x="3202655" y="1460460"/>
                    <a:pt x="3178435" y="1456935"/>
                    <a:pt x="3154294" y="1453650"/>
                  </a:cubicBezTo>
                  <a:cubicBezTo>
                    <a:pt x="3106652" y="1446680"/>
                    <a:pt x="3058691" y="1442995"/>
                    <a:pt x="3010649" y="1441874"/>
                  </a:cubicBezTo>
                  <a:cubicBezTo>
                    <a:pt x="2988987" y="1442434"/>
                    <a:pt x="2981073" y="1418641"/>
                    <a:pt x="2986269" y="1400776"/>
                  </a:cubicBezTo>
                  <a:cubicBezTo>
                    <a:pt x="2993143" y="1372576"/>
                    <a:pt x="3008651" y="1347501"/>
                    <a:pt x="3020801" y="1321464"/>
                  </a:cubicBezTo>
                  <a:cubicBezTo>
                    <a:pt x="3038787" y="1282769"/>
                    <a:pt x="3050857" y="1241751"/>
                    <a:pt x="3064046" y="1201294"/>
                  </a:cubicBezTo>
                  <a:cubicBezTo>
                    <a:pt x="3090105" y="1115573"/>
                    <a:pt x="3123439" y="1031695"/>
                    <a:pt x="3133830" y="942129"/>
                  </a:cubicBezTo>
                  <a:cubicBezTo>
                    <a:pt x="3141584" y="891417"/>
                    <a:pt x="3142943" y="840065"/>
                    <a:pt x="3145181" y="788873"/>
                  </a:cubicBezTo>
                  <a:cubicBezTo>
                    <a:pt x="3146300" y="752982"/>
                    <a:pt x="3150617" y="716931"/>
                    <a:pt x="3145741" y="681201"/>
                  </a:cubicBezTo>
                  <a:cubicBezTo>
                    <a:pt x="3134310" y="620956"/>
                    <a:pt x="3124158" y="555584"/>
                    <a:pt x="3084430" y="506715"/>
                  </a:cubicBezTo>
                  <a:cubicBezTo>
                    <a:pt x="3046780" y="461771"/>
                    <a:pt x="2981793" y="445348"/>
                    <a:pt x="2925678" y="456324"/>
                  </a:cubicBezTo>
                  <a:cubicBezTo>
                    <a:pt x="2765646" y="499505"/>
                    <a:pt x="2656134" y="631290"/>
                    <a:pt x="2596343" y="780541"/>
                  </a:cubicBezTo>
                  <a:cubicBezTo>
                    <a:pt x="2573881" y="832935"/>
                    <a:pt x="2559412" y="888133"/>
                    <a:pt x="2542626" y="942369"/>
                  </a:cubicBezTo>
                  <a:cubicBezTo>
                    <a:pt x="2524800" y="1001332"/>
                    <a:pt x="2505136" y="1059735"/>
                    <a:pt x="2489149" y="1119259"/>
                  </a:cubicBezTo>
                  <a:cubicBezTo>
                    <a:pt x="2475879" y="1169089"/>
                    <a:pt x="2465328" y="1219560"/>
                    <a:pt x="2455336" y="1270191"/>
                  </a:cubicBezTo>
                  <a:cubicBezTo>
                    <a:pt x="2454297" y="1295107"/>
                    <a:pt x="2434233" y="1305762"/>
                    <a:pt x="2411771" y="1308245"/>
                  </a:cubicBezTo>
                  <a:cubicBezTo>
                    <a:pt x="2381475" y="1313372"/>
                    <a:pt x="2351180" y="1317859"/>
                    <a:pt x="2320724" y="1322425"/>
                  </a:cubicBezTo>
                  <a:cubicBezTo>
                    <a:pt x="2272283" y="1329796"/>
                    <a:pt x="2223842" y="1337727"/>
                    <a:pt x="2175001" y="1342453"/>
                  </a:cubicBezTo>
                  <a:cubicBezTo>
                    <a:pt x="2138631" y="1349904"/>
                    <a:pt x="2122084" y="1336845"/>
                    <a:pt x="2122324" y="1299032"/>
                  </a:cubicBezTo>
                  <a:cubicBezTo>
                    <a:pt x="2122084" y="1265305"/>
                    <a:pt x="2127040" y="1231817"/>
                    <a:pt x="2128079" y="1198090"/>
                  </a:cubicBezTo>
                  <a:cubicBezTo>
                    <a:pt x="2129838" y="1150823"/>
                    <a:pt x="2121764" y="1103877"/>
                    <a:pt x="2115209" y="1057171"/>
                  </a:cubicBezTo>
                  <a:cubicBezTo>
                    <a:pt x="2090509" y="867463"/>
                    <a:pt x="2026721" y="681441"/>
                    <a:pt x="1911134" y="528025"/>
                  </a:cubicBezTo>
                  <a:cubicBezTo>
                    <a:pt x="1833916" y="424519"/>
                    <a:pt x="1714172" y="358185"/>
                    <a:pt x="1583317" y="378454"/>
                  </a:cubicBezTo>
                  <a:cubicBezTo>
                    <a:pt x="1524165" y="388548"/>
                    <a:pt x="1479800" y="431569"/>
                    <a:pt x="1438633" y="472186"/>
                  </a:cubicBezTo>
                  <a:cubicBezTo>
                    <a:pt x="1393070" y="515687"/>
                    <a:pt x="1358058" y="568081"/>
                    <a:pt x="1326564" y="622398"/>
                  </a:cubicBezTo>
                  <a:cubicBezTo>
                    <a:pt x="1296348" y="671427"/>
                    <a:pt x="1270449" y="722940"/>
                    <a:pt x="1250785" y="777176"/>
                  </a:cubicBezTo>
                  <a:cubicBezTo>
                    <a:pt x="1222247" y="857209"/>
                    <a:pt x="1212016" y="941888"/>
                    <a:pt x="1205461" y="1025606"/>
                  </a:cubicBezTo>
                  <a:cubicBezTo>
                    <a:pt x="1198507" y="1124065"/>
                    <a:pt x="1195389" y="1222925"/>
                    <a:pt x="1192511" y="1321464"/>
                  </a:cubicBezTo>
                  <a:cubicBezTo>
                    <a:pt x="1188435" y="1342133"/>
                    <a:pt x="1164374" y="1346699"/>
                    <a:pt x="1147268" y="1351747"/>
                  </a:cubicBezTo>
                  <a:cubicBezTo>
                    <a:pt x="1121848" y="1358796"/>
                    <a:pt x="1096429" y="1365846"/>
                    <a:pt x="1071169" y="1373537"/>
                  </a:cubicBezTo>
                  <a:cubicBezTo>
                    <a:pt x="1030961" y="1385955"/>
                    <a:pt x="990913" y="1399414"/>
                    <a:pt x="950306" y="1410549"/>
                  </a:cubicBezTo>
                  <a:cubicBezTo>
                    <a:pt x="929043" y="1414635"/>
                    <a:pt x="901865" y="1430417"/>
                    <a:pt x="886118" y="1408386"/>
                  </a:cubicBezTo>
                  <a:cubicBezTo>
                    <a:pt x="877565" y="1395248"/>
                    <a:pt x="877165" y="1378985"/>
                    <a:pt x="875726" y="1363763"/>
                  </a:cubicBezTo>
                  <a:cubicBezTo>
                    <a:pt x="873408" y="1330917"/>
                    <a:pt x="874447" y="1297911"/>
                    <a:pt x="872928" y="1264984"/>
                  </a:cubicBezTo>
                  <a:cubicBezTo>
                    <a:pt x="869171" y="1206742"/>
                    <a:pt x="854383" y="1150022"/>
                    <a:pt x="841194" y="1093462"/>
                  </a:cubicBezTo>
                  <a:cubicBezTo>
                    <a:pt x="826006" y="1025366"/>
                    <a:pt x="797389" y="961837"/>
                    <a:pt x="770691" y="897746"/>
                  </a:cubicBezTo>
                  <a:cubicBezTo>
                    <a:pt x="755103" y="859052"/>
                    <a:pt x="740635" y="819876"/>
                    <a:pt x="721770" y="782624"/>
                  </a:cubicBezTo>
                  <a:cubicBezTo>
                    <a:pt x="685799" y="714448"/>
                    <a:pt x="627526" y="640343"/>
                    <a:pt x="549588" y="622318"/>
                  </a:cubicBezTo>
                  <a:cubicBezTo>
                    <a:pt x="533601" y="619834"/>
                    <a:pt x="514896" y="615508"/>
                    <a:pt x="501707" y="626484"/>
                  </a:cubicBezTo>
                  <a:cubicBezTo>
                    <a:pt x="476527" y="652040"/>
                    <a:pt x="461499" y="685527"/>
                    <a:pt x="443114" y="715970"/>
                  </a:cubicBezTo>
                  <a:cubicBezTo>
                    <a:pt x="426887" y="744971"/>
                    <a:pt x="409061" y="773090"/>
                    <a:pt x="395952" y="803613"/>
                  </a:cubicBezTo>
                  <a:cubicBezTo>
                    <a:pt x="361500" y="899509"/>
                    <a:pt x="344074" y="1000852"/>
                    <a:pt x="327607" y="1101153"/>
                  </a:cubicBezTo>
                  <a:cubicBezTo>
                    <a:pt x="320892" y="1143212"/>
                    <a:pt x="314577" y="1185352"/>
                    <a:pt x="309302" y="1227651"/>
                  </a:cubicBezTo>
                  <a:cubicBezTo>
                    <a:pt x="303226" y="1277241"/>
                    <a:pt x="296512" y="1326911"/>
                    <a:pt x="288358" y="1376261"/>
                  </a:cubicBezTo>
                  <a:cubicBezTo>
                    <a:pt x="286840" y="1386275"/>
                    <a:pt x="286760" y="1397731"/>
                    <a:pt x="279406" y="1405502"/>
                  </a:cubicBezTo>
                  <a:cubicBezTo>
                    <a:pt x="262459" y="1422486"/>
                    <a:pt x="236160" y="1426251"/>
                    <a:pt x="213539" y="1431379"/>
                  </a:cubicBezTo>
                  <a:cubicBezTo>
                    <a:pt x="177088" y="1438829"/>
                    <a:pt x="139598" y="1434663"/>
                    <a:pt x="102828" y="1436586"/>
                  </a:cubicBezTo>
                  <a:cubicBezTo>
                    <a:pt x="80845" y="1435865"/>
                    <a:pt x="53108" y="1449885"/>
                    <a:pt x="34323" y="1434984"/>
                  </a:cubicBezTo>
                  <a:cubicBezTo>
                    <a:pt x="30" y="1396690"/>
                    <a:pt x="11301" y="1252006"/>
                    <a:pt x="5226" y="1196087"/>
                  </a:cubicBezTo>
                  <a:cubicBezTo>
                    <a:pt x="30" y="1103717"/>
                    <a:pt x="-5166" y="1009263"/>
                    <a:pt x="10182" y="917694"/>
                  </a:cubicBezTo>
                  <a:cubicBezTo>
                    <a:pt x="26729" y="836940"/>
                    <a:pt x="61980" y="762035"/>
                    <a:pt x="99230" y="689052"/>
                  </a:cubicBezTo>
                  <a:cubicBezTo>
                    <a:pt x="136321" y="613105"/>
                    <a:pt x="181005" y="541404"/>
                    <a:pt x="237279" y="478195"/>
                  </a:cubicBezTo>
                  <a:cubicBezTo>
                    <a:pt x="339597" y="343364"/>
                    <a:pt x="508821" y="272064"/>
                    <a:pt x="676286" y="304510"/>
                  </a:cubicBezTo>
                  <a:cubicBezTo>
                    <a:pt x="785639" y="322695"/>
                    <a:pt x="876685" y="360749"/>
                    <a:pt x="957980" y="437577"/>
                  </a:cubicBezTo>
                  <a:cubicBezTo>
                    <a:pt x="1028323" y="231366"/>
                    <a:pt x="1189474" y="26678"/>
                    <a:pt x="1418729" y="3044"/>
                  </a:cubicBezTo>
                  <a:cubicBezTo>
                    <a:pt x="1572286" y="-12017"/>
                    <a:pt x="1746386" y="29722"/>
                    <a:pt x="1879159" y="107912"/>
                  </a:cubicBezTo>
                  <a:cubicBezTo>
                    <a:pt x="1975881" y="165994"/>
                    <a:pt x="2060134" y="245707"/>
                    <a:pt x="2131916" y="331908"/>
                  </a:cubicBezTo>
                  <a:cubicBezTo>
                    <a:pt x="2161892" y="365956"/>
                    <a:pt x="2192507" y="399604"/>
                    <a:pt x="2219286" y="436215"/>
                  </a:cubicBezTo>
                  <a:cubicBezTo>
                    <a:pt x="2248222" y="476031"/>
                    <a:pt x="2272763" y="518732"/>
                    <a:pt x="2299781" y="559830"/>
                  </a:cubicBezTo>
                  <a:cubicBezTo>
                    <a:pt x="2351819" y="449674"/>
                    <a:pt x="2432954" y="358105"/>
                    <a:pt x="2516567" y="271022"/>
                  </a:cubicBezTo>
                  <a:cubicBezTo>
                    <a:pt x="2671083" y="107191"/>
                    <a:pt x="2904015" y="44223"/>
                    <a:pt x="3109850" y="148289"/>
                  </a:cubicBezTo>
                  <a:cubicBezTo>
                    <a:pt x="3151976" y="168157"/>
                    <a:pt x="3192583" y="191711"/>
                    <a:pt x="3229593" y="219990"/>
                  </a:cubicBezTo>
                  <a:cubicBezTo>
                    <a:pt x="3266843" y="249873"/>
                    <a:pt x="3299137" y="285282"/>
                    <a:pt x="3331431" y="320292"/>
                  </a:cubicBezTo>
                  <a:cubicBezTo>
                    <a:pt x="3435907" y="427643"/>
                    <a:pt x="3512086" y="570885"/>
                    <a:pt x="3514324" y="723180"/>
                  </a:cubicBezTo>
                  <a:cubicBezTo>
                    <a:pt x="3562765" y="693939"/>
                    <a:pt x="3620639" y="684165"/>
                    <a:pt x="3676594" y="685447"/>
                  </a:cubicBezTo>
                  <a:cubicBezTo>
                    <a:pt x="3740063" y="691856"/>
                    <a:pt x="3798256" y="727506"/>
                    <a:pt x="3846297" y="767883"/>
                  </a:cubicBezTo>
                  <a:cubicBezTo>
                    <a:pt x="3909606" y="829089"/>
                    <a:pt x="3944618" y="914730"/>
                    <a:pt x="3971876" y="997086"/>
                  </a:cubicBezTo>
                  <a:cubicBezTo>
                    <a:pt x="4007368" y="1119819"/>
                    <a:pt x="3999854" y="1250564"/>
                    <a:pt x="3978831" y="1375139"/>
                  </a:cubicBezTo>
                  <a:cubicBezTo>
                    <a:pt x="3969159" y="1436586"/>
                    <a:pt x="3957088" y="1497712"/>
                    <a:pt x="3948935" y="1559399"/>
                  </a:cubicBezTo>
                  <a:cubicBezTo>
                    <a:pt x="3946537" y="1577585"/>
                    <a:pt x="3944698" y="1595851"/>
                    <a:pt x="3942700" y="1614036"/>
                  </a:cubicBezTo>
                  <a:cubicBezTo>
                    <a:pt x="3941821" y="1622048"/>
                    <a:pt x="3939263" y="1630780"/>
                    <a:pt x="3932628" y="1635987"/>
                  </a:cubicBezTo>
                  <a:cubicBezTo>
                    <a:pt x="3924235" y="1642637"/>
                    <a:pt x="3912964" y="1642156"/>
                    <a:pt x="3902812" y="1641515"/>
                  </a:cubicBezTo>
                  <a:close/>
                  <a:moveTo>
                    <a:pt x="3908647" y="1606826"/>
                  </a:moveTo>
                  <a:cubicBezTo>
                    <a:pt x="3926953" y="1425370"/>
                    <a:pt x="3985386" y="1243594"/>
                    <a:pt x="3951653" y="1060536"/>
                  </a:cubicBezTo>
                  <a:cubicBezTo>
                    <a:pt x="3933427" y="971130"/>
                    <a:pt x="3888184" y="856408"/>
                    <a:pt x="3821757" y="792478"/>
                  </a:cubicBezTo>
                  <a:cubicBezTo>
                    <a:pt x="3784427" y="760913"/>
                    <a:pt x="3739104" y="734236"/>
                    <a:pt x="3691702" y="722459"/>
                  </a:cubicBezTo>
                  <a:cubicBezTo>
                    <a:pt x="3647497" y="716290"/>
                    <a:pt x="3600575" y="723420"/>
                    <a:pt x="3559008" y="739443"/>
                  </a:cubicBezTo>
                  <a:cubicBezTo>
                    <a:pt x="3541343" y="746893"/>
                    <a:pt x="3525595" y="758109"/>
                    <a:pt x="3508089" y="765800"/>
                  </a:cubicBezTo>
                  <a:cubicBezTo>
                    <a:pt x="3500575" y="769005"/>
                    <a:pt x="3490424" y="766601"/>
                    <a:pt x="3485308" y="760032"/>
                  </a:cubicBezTo>
                  <a:cubicBezTo>
                    <a:pt x="3478593" y="751380"/>
                    <a:pt x="3480751" y="739924"/>
                    <a:pt x="3479952" y="729749"/>
                  </a:cubicBezTo>
                  <a:cubicBezTo>
                    <a:pt x="3479472" y="706997"/>
                    <a:pt x="3478034" y="687690"/>
                    <a:pt x="3475396" y="665899"/>
                  </a:cubicBezTo>
                  <a:cubicBezTo>
                    <a:pt x="3455492" y="532751"/>
                    <a:pt x="3380432" y="416427"/>
                    <a:pt x="3286667" y="323016"/>
                  </a:cubicBezTo>
                  <a:cubicBezTo>
                    <a:pt x="3236947" y="266055"/>
                    <a:pt x="3177395" y="219109"/>
                    <a:pt x="3109210" y="186343"/>
                  </a:cubicBezTo>
                  <a:cubicBezTo>
                    <a:pt x="3039746" y="152856"/>
                    <a:pt x="2962768" y="127059"/>
                    <a:pt x="2884990" y="131706"/>
                  </a:cubicBezTo>
                  <a:cubicBezTo>
                    <a:pt x="2766446" y="137154"/>
                    <a:pt x="2652058" y="188987"/>
                    <a:pt x="2566446" y="270622"/>
                  </a:cubicBezTo>
                  <a:cubicBezTo>
                    <a:pt x="2502258" y="335513"/>
                    <a:pt x="2437910" y="402087"/>
                    <a:pt x="2386991" y="478195"/>
                  </a:cubicBezTo>
                  <a:cubicBezTo>
                    <a:pt x="2367327" y="508237"/>
                    <a:pt x="2348861" y="539160"/>
                    <a:pt x="2332795" y="571366"/>
                  </a:cubicBezTo>
                  <a:cubicBezTo>
                    <a:pt x="2324401" y="591074"/>
                    <a:pt x="2308094" y="623600"/>
                    <a:pt x="2284673" y="599486"/>
                  </a:cubicBezTo>
                  <a:cubicBezTo>
                    <a:pt x="2244785" y="541484"/>
                    <a:pt x="2211612" y="478675"/>
                    <a:pt x="2166368" y="424439"/>
                  </a:cubicBezTo>
                  <a:cubicBezTo>
                    <a:pt x="2094746" y="340961"/>
                    <a:pt x="2026801" y="257083"/>
                    <a:pt x="1938711" y="191150"/>
                  </a:cubicBezTo>
                  <a:cubicBezTo>
                    <a:pt x="1810734" y="88124"/>
                    <a:pt x="1645267" y="37573"/>
                    <a:pt x="1482358" y="34128"/>
                  </a:cubicBezTo>
                  <a:cubicBezTo>
                    <a:pt x="1300744" y="30764"/>
                    <a:pt x="1161656" y="136513"/>
                    <a:pt x="1067892" y="285523"/>
                  </a:cubicBezTo>
                  <a:cubicBezTo>
                    <a:pt x="1043271" y="327502"/>
                    <a:pt x="1020570" y="370843"/>
                    <a:pt x="1002424" y="416027"/>
                  </a:cubicBezTo>
                  <a:cubicBezTo>
                    <a:pt x="990514" y="437177"/>
                    <a:pt x="988036" y="499024"/>
                    <a:pt x="951905" y="477634"/>
                  </a:cubicBezTo>
                  <a:cubicBezTo>
                    <a:pt x="906981" y="439580"/>
                    <a:pt x="863096" y="398242"/>
                    <a:pt x="807301" y="376932"/>
                  </a:cubicBezTo>
                  <a:cubicBezTo>
                    <a:pt x="704424" y="334872"/>
                    <a:pt x="588117" y="314924"/>
                    <a:pt x="479645" y="346409"/>
                  </a:cubicBezTo>
                  <a:cubicBezTo>
                    <a:pt x="399069" y="369241"/>
                    <a:pt x="327927" y="419311"/>
                    <a:pt x="274689" y="483081"/>
                  </a:cubicBezTo>
                  <a:cubicBezTo>
                    <a:pt x="189798" y="573369"/>
                    <a:pt x="131684" y="683444"/>
                    <a:pt x="79806" y="795041"/>
                  </a:cubicBezTo>
                  <a:cubicBezTo>
                    <a:pt x="83563" y="797765"/>
                    <a:pt x="84602" y="802892"/>
                    <a:pt x="82364" y="806978"/>
                  </a:cubicBezTo>
                  <a:cubicBezTo>
                    <a:pt x="71813" y="826686"/>
                    <a:pt x="61900" y="845272"/>
                    <a:pt x="52628" y="864339"/>
                  </a:cubicBezTo>
                  <a:cubicBezTo>
                    <a:pt x="33843" y="921460"/>
                    <a:pt x="30006" y="982746"/>
                    <a:pt x="33283" y="1042510"/>
                  </a:cubicBezTo>
                  <a:cubicBezTo>
                    <a:pt x="35042" y="1102675"/>
                    <a:pt x="37600" y="1162920"/>
                    <a:pt x="41277" y="1223005"/>
                  </a:cubicBezTo>
                  <a:cubicBezTo>
                    <a:pt x="44395" y="1284452"/>
                    <a:pt x="39758" y="1347501"/>
                    <a:pt x="56465" y="1406464"/>
                  </a:cubicBezTo>
                  <a:cubicBezTo>
                    <a:pt x="121213" y="1394367"/>
                    <a:pt x="190757" y="1412152"/>
                    <a:pt x="252068" y="1383311"/>
                  </a:cubicBezTo>
                  <a:cubicBezTo>
                    <a:pt x="277567" y="1221323"/>
                    <a:pt x="291796" y="1057251"/>
                    <a:pt x="331763" y="897826"/>
                  </a:cubicBezTo>
                  <a:cubicBezTo>
                    <a:pt x="341755" y="858170"/>
                    <a:pt x="351028" y="818034"/>
                    <a:pt x="367814" y="780621"/>
                  </a:cubicBezTo>
                  <a:cubicBezTo>
                    <a:pt x="384361" y="745131"/>
                    <a:pt x="405704" y="712044"/>
                    <a:pt x="424649" y="677756"/>
                  </a:cubicBezTo>
                  <a:cubicBezTo>
                    <a:pt x="445752" y="645070"/>
                    <a:pt x="462538" y="600126"/>
                    <a:pt x="502426" y="587228"/>
                  </a:cubicBezTo>
                  <a:cubicBezTo>
                    <a:pt x="558461" y="575852"/>
                    <a:pt x="614976" y="604132"/>
                    <a:pt x="655743" y="641144"/>
                  </a:cubicBezTo>
                  <a:cubicBezTo>
                    <a:pt x="738077" y="708439"/>
                    <a:pt x="773488" y="810824"/>
                    <a:pt x="811857" y="906398"/>
                  </a:cubicBezTo>
                  <a:cubicBezTo>
                    <a:pt x="858700" y="1008863"/>
                    <a:pt x="887956" y="1118457"/>
                    <a:pt x="904503" y="1229734"/>
                  </a:cubicBezTo>
                  <a:cubicBezTo>
                    <a:pt x="911777" y="1280766"/>
                    <a:pt x="905142" y="1332920"/>
                    <a:pt x="913056" y="1383872"/>
                  </a:cubicBezTo>
                  <a:cubicBezTo>
                    <a:pt x="995710" y="1362722"/>
                    <a:pt x="1076445" y="1334442"/>
                    <a:pt x="1158539" y="1311289"/>
                  </a:cubicBezTo>
                  <a:cubicBezTo>
                    <a:pt x="1162456" y="1162359"/>
                    <a:pt x="1164214" y="1012148"/>
                    <a:pt x="1190833" y="865220"/>
                  </a:cubicBezTo>
                  <a:cubicBezTo>
                    <a:pt x="1208339" y="772369"/>
                    <a:pt x="1247028" y="684726"/>
                    <a:pt x="1296508" y="604693"/>
                  </a:cubicBezTo>
                  <a:cubicBezTo>
                    <a:pt x="1335516" y="535395"/>
                    <a:pt x="1383638" y="471785"/>
                    <a:pt x="1443430" y="419151"/>
                  </a:cubicBezTo>
                  <a:cubicBezTo>
                    <a:pt x="1484357" y="380056"/>
                    <a:pt x="1533917" y="347610"/>
                    <a:pt x="1591311" y="341762"/>
                  </a:cubicBezTo>
                  <a:cubicBezTo>
                    <a:pt x="1820886" y="320212"/>
                    <a:pt x="1952940" y="495098"/>
                    <a:pt x="2044067" y="681121"/>
                  </a:cubicBezTo>
                  <a:cubicBezTo>
                    <a:pt x="2113451" y="823562"/>
                    <a:pt x="2143107" y="981304"/>
                    <a:pt x="2160773" y="1137685"/>
                  </a:cubicBezTo>
                  <a:cubicBezTo>
                    <a:pt x="2168367" y="1194244"/>
                    <a:pt x="2155257" y="1252887"/>
                    <a:pt x="2157815" y="1309046"/>
                  </a:cubicBezTo>
                  <a:cubicBezTo>
                    <a:pt x="2245425" y="1299112"/>
                    <a:pt x="2333594" y="1287175"/>
                    <a:pt x="2419924" y="1270191"/>
                  </a:cubicBezTo>
                  <a:cubicBezTo>
                    <a:pt x="2440868" y="1152425"/>
                    <a:pt x="2475400" y="1038024"/>
                    <a:pt x="2511850" y="924264"/>
                  </a:cubicBezTo>
                  <a:cubicBezTo>
                    <a:pt x="2544944" y="807219"/>
                    <a:pt x="2586670" y="689132"/>
                    <a:pt x="2664048" y="593397"/>
                  </a:cubicBezTo>
                  <a:cubicBezTo>
                    <a:pt x="2702897" y="543887"/>
                    <a:pt x="2749819" y="500626"/>
                    <a:pt x="2805294" y="470504"/>
                  </a:cubicBezTo>
                  <a:cubicBezTo>
                    <a:pt x="2859970" y="439099"/>
                    <a:pt x="2921441" y="409778"/>
                    <a:pt x="2986029" y="419792"/>
                  </a:cubicBezTo>
                  <a:cubicBezTo>
                    <a:pt x="3120801" y="434212"/>
                    <a:pt x="3159170" y="550056"/>
                    <a:pt x="3178834" y="666620"/>
                  </a:cubicBezTo>
                  <a:cubicBezTo>
                    <a:pt x="3186028" y="707878"/>
                    <a:pt x="3181312" y="749697"/>
                    <a:pt x="3179793" y="791196"/>
                  </a:cubicBezTo>
                  <a:cubicBezTo>
                    <a:pt x="3177795" y="873632"/>
                    <a:pt x="3170601" y="956149"/>
                    <a:pt x="3151416" y="1036582"/>
                  </a:cubicBezTo>
                  <a:cubicBezTo>
                    <a:pt x="3129434" y="1118057"/>
                    <a:pt x="3100497" y="1197609"/>
                    <a:pt x="3075238" y="1278123"/>
                  </a:cubicBezTo>
                  <a:cubicBezTo>
                    <a:pt x="3062048" y="1323386"/>
                    <a:pt x="3035030" y="1362882"/>
                    <a:pt x="3020402" y="1407265"/>
                  </a:cubicBezTo>
                  <a:cubicBezTo>
                    <a:pt x="3095861" y="1406143"/>
                    <a:pt x="3169961" y="1426091"/>
                    <a:pt x="3245261" y="1425530"/>
                  </a:cubicBezTo>
                  <a:cubicBezTo>
                    <a:pt x="3269161" y="1334362"/>
                    <a:pt x="3294101" y="1242152"/>
                    <a:pt x="3342143" y="1160357"/>
                  </a:cubicBezTo>
                  <a:cubicBezTo>
                    <a:pt x="3380112" y="1090258"/>
                    <a:pt x="3419201" y="1016313"/>
                    <a:pt x="3470200" y="954947"/>
                  </a:cubicBezTo>
                  <a:cubicBezTo>
                    <a:pt x="3613445" y="804895"/>
                    <a:pt x="3737425" y="913128"/>
                    <a:pt x="3748136" y="1089697"/>
                  </a:cubicBezTo>
                  <a:cubicBezTo>
                    <a:pt x="3751094" y="1177421"/>
                    <a:pt x="3744779" y="1266106"/>
                    <a:pt x="3725035" y="1351827"/>
                  </a:cubicBezTo>
                  <a:cubicBezTo>
                    <a:pt x="3708169" y="1431539"/>
                    <a:pt x="3675874" y="1506765"/>
                    <a:pt x="3653013" y="1584715"/>
                  </a:cubicBezTo>
                  <a:cubicBezTo>
                    <a:pt x="3738784" y="1581991"/>
                    <a:pt x="3823516" y="1599696"/>
                    <a:pt x="3908647" y="1606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5"/>
            <p:cNvSpPr/>
            <p:nvPr/>
          </p:nvSpPr>
          <p:spPr>
            <a:xfrm rot="274435">
              <a:off x="-516978" y="1142900"/>
              <a:ext cx="1971138" cy="788595"/>
            </a:xfrm>
            <a:custGeom>
              <a:rect b="b" l="l" r="r" t="t"/>
              <a:pathLst>
                <a:path extrusionOk="0" h="1572772" w="3929721">
                  <a:moveTo>
                    <a:pt x="3919389" y="1026482"/>
                  </a:moveTo>
                  <a:cubicBezTo>
                    <a:pt x="3953202" y="1209540"/>
                    <a:pt x="3894769" y="1391316"/>
                    <a:pt x="3876384" y="1572772"/>
                  </a:cubicBezTo>
                  <a:cubicBezTo>
                    <a:pt x="3791252" y="1565642"/>
                    <a:pt x="3706520" y="1547937"/>
                    <a:pt x="3620669" y="1550821"/>
                  </a:cubicBezTo>
                  <a:cubicBezTo>
                    <a:pt x="3643531" y="1472871"/>
                    <a:pt x="3675825" y="1397645"/>
                    <a:pt x="3692692" y="1318013"/>
                  </a:cubicBezTo>
                  <a:cubicBezTo>
                    <a:pt x="3712436" y="1232372"/>
                    <a:pt x="3718751" y="1143687"/>
                    <a:pt x="3715793" y="1055883"/>
                  </a:cubicBezTo>
                  <a:cubicBezTo>
                    <a:pt x="3705002" y="879314"/>
                    <a:pt x="3581101" y="771082"/>
                    <a:pt x="3437857" y="921133"/>
                  </a:cubicBezTo>
                  <a:cubicBezTo>
                    <a:pt x="3386858" y="982500"/>
                    <a:pt x="3347769" y="1056444"/>
                    <a:pt x="3309799" y="1126543"/>
                  </a:cubicBezTo>
                  <a:cubicBezTo>
                    <a:pt x="3261758" y="1208338"/>
                    <a:pt x="3236818" y="1300548"/>
                    <a:pt x="3212917" y="1391717"/>
                  </a:cubicBezTo>
                  <a:cubicBezTo>
                    <a:pt x="3137618" y="1392198"/>
                    <a:pt x="3063597" y="1372250"/>
                    <a:pt x="2988138" y="1373451"/>
                  </a:cubicBezTo>
                  <a:cubicBezTo>
                    <a:pt x="3002766" y="1328988"/>
                    <a:pt x="3029785" y="1289573"/>
                    <a:pt x="3042974" y="1244309"/>
                  </a:cubicBezTo>
                  <a:cubicBezTo>
                    <a:pt x="3068234" y="1163796"/>
                    <a:pt x="3097171" y="1084243"/>
                    <a:pt x="3119153" y="1002768"/>
                  </a:cubicBezTo>
                  <a:cubicBezTo>
                    <a:pt x="3138337" y="922335"/>
                    <a:pt x="3145452" y="839819"/>
                    <a:pt x="3147530" y="757382"/>
                  </a:cubicBezTo>
                  <a:cubicBezTo>
                    <a:pt x="3149049" y="715804"/>
                    <a:pt x="3153685" y="673985"/>
                    <a:pt x="3146571" y="632807"/>
                  </a:cubicBezTo>
                  <a:cubicBezTo>
                    <a:pt x="3126827" y="516242"/>
                    <a:pt x="3088458" y="400399"/>
                    <a:pt x="2953766" y="385979"/>
                  </a:cubicBezTo>
                  <a:cubicBezTo>
                    <a:pt x="2889178" y="375884"/>
                    <a:pt x="2827627" y="405286"/>
                    <a:pt x="2773031" y="436690"/>
                  </a:cubicBezTo>
                  <a:cubicBezTo>
                    <a:pt x="2717556" y="466813"/>
                    <a:pt x="2670633" y="510074"/>
                    <a:pt x="2631785" y="559583"/>
                  </a:cubicBezTo>
                  <a:cubicBezTo>
                    <a:pt x="2554407" y="655238"/>
                    <a:pt x="2512760" y="773325"/>
                    <a:pt x="2479587" y="890450"/>
                  </a:cubicBezTo>
                  <a:cubicBezTo>
                    <a:pt x="2443216" y="1004211"/>
                    <a:pt x="2408604" y="1118532"/>
                    <a:pt x="2387661" y="1236378"/>
                  </a:cubicBezTo>
                  <a:cubicBezTo>
                    <a:pt x="2301331" y="1253362"/>
                    <a:pt x="2213161" y="1265299"/>
                    <a:pt x="2125552" y="1275233"/>
                  </a:cubicBezTo>
                  <a:cubicBezTo>
                    <a:pt x="2123074" y="1219073"/>
                    <a:pt x="2136183" y="1160431"/>
                    <a:pt x="2128589" y="1103871"/>
                  </a:cubicBezTo>
                  <a:cubicBezTo>
                    <a:pt x="2110924" y="947491"/>
                    <a:pt x="2081267" y="789748"/>
                    <a:pt x="2011883" y="647307"/>
                  </a:cubicBezTo>
                  <a:cubicBezTo>
                    <a:pt x="1920756" y="461285"/>
                    <a:pt x="1788703" y="286318"/>
                    <a:pt x="1559127" y="307949"/>
                  </a:cubicBezTo>
                  <a:cubicBezTo>
                    <a:pt x="1501653" y="313797"/>
                    <a:pt x="1452173" y="346323"/>
                    <a:pt x="1411246" y="385338"/>
                  </a:cubicBezTo>
                  <a:cubicBezTo>
                    <a:pt x="1351454" y="437972"/>
                    <a:pt x="1303253" y="501502"/>
                    <a:pt x="1264324" y="570879"/>
                  </a:cubicBezTo>
                  <a:cubicBezTo>
                    <a:pt x="1214844" y="650912"/>
                    <a:pt x="1176155" y="738556"/>
                    <a:pt x="1158649" y="831407"/>
                  </a:cubicBezTo>
                  <a:cubicBezTo>
                    <a:pt x="1132031" y="978334"/>
                    <a:pt x="1130272" y="1128546"/>
                    <a:pt x="1126355" y="1277476"/>
                  </a:cubicBezTo>
                  <a:cubicBezTo>
                    <a:pt x="1044261" y="1300548"/>
                    <a:pt x="963526" y="1328828"/>
                    <a:pt x="880873" y="1349978"/>
                  </a:cubicBezTo>
                  <a:cubicBezTo>
                    <a:pt x="872959" y="1299026"/>
                    <a:pt x="879514" y="1246953"/>
                    <a:pt x="872319" y="1195841"/>
                  </a:cubicBezTo>
                  <a:cubicBezTo>
                    <a:pt x="855773" y="1084484"/>
                    <a:pt x="826516" y="974969"/>
                    <a:pt x="779674" y="872505"/>
                  </a:cubicBezTo>
                  <a:cubicBezTo>
                    <a:pt x="741305" y="776930"/>
                    <a:pt x="705893" y="674465"/>
                    <a:pt x="623559" y="607171"/>
                  </a:cubicBezTo>
                  <a:cubicBezTo>
                    <a:pt x="582792" y="570158"/>
                    <a:pt x="526198" y="541879"/>
                    <a:pt x="470243" y="553255"/>
                  </a:cubicBezTo>
                  <a:cubicBezTo>
                    <a:pt x="430355" y="566153"/>
                    <a:pt x="413568" y="611096"/>
                    <a:pt x="392465" y="643782"/>
                  </a:cubicBezTo>
                  <a:cubicBezTo>
                    <a:pt x="373521" y="677990"/>
                    <a:pt x="352258" y="711157"/>
                    <a:pt x="335631" y="746647"/>
                  </a:cubicBezTo>
                  <a:cubicBezTo>
                    <a:pt x="318765" y="784060"/>
                    <a:pt x="309492" y="824197"/>
                    <a:pt x="299580" y="863853"/>
                  </a:cubicBezTo>
                  <a:cubicBezTo>
                    <a:pt x="259532" y="1023197"/>
                    <a:pt x="245304" y="1187349"/>
                    <a:pt x="219804" y="1349257"/>
                  </a:cubicBezTo>
                  <a:cubicBezTo>
                    <a:pt x="158493" y="1378018"/>
                    <a:pt x="88949" y="1360313"/>
                    <a:pt x="24201" y="1372330"/>
                  </a:cubicBezTo>
                  <a:cubicBezTo>
                    <a:pt x="7495" y="1313366"/>
                    <a:pt x="12131" y="1250318"/>
                    <a:pt x="9014" y="1188871"/>
                  </a:cubicBezTo>
                  <a:cubicBezTo>
                    <a:pt x="5337" y="1128786"/>
                    <a:pt x="2779" y="1068621"/>
                    <a:pt x="1020" y="1008376"/>
                  </a:cubicBezTo>
                  <a:cubicBezTo>
                    <a:pt x="-2177" y="948612"/>
                    <a:pt x="1580" y="887246"/>
                    <a:pt x="20365" y="830205"/>
                  </a:cubicBezTo>
                  <a:cubicBezTo>
                    <a:pt x="29637" y="811138"/>
                    <a:pt x="39549" y="792552"/>
                    <a:pt x="50101" y="772844"/>
                  </a:cubicBezTo>
                  <a:cubicBezTo>
                    <a:pt x="52339" y="768758"/>
                    <a:pt x="51300" y="763551"/>
                    <a:pt x="47543" y="760907"/>
                  </a:cubicBezTo>
                  <a:cubicBezTo>
                    <a:pt x="99421" y="649310"/>
                    <a:pt x="157614" y="539235"/>
                    <a:pt x="242426" y="449028"/>
                  </a:cubicBezTo>
                  <a:cubicBezTo>
                    <a:pt x="295663" y="385258"/>
                    <a:pt x="366806" y="335107"/>
                    <a:pt x="447381" y="312355"/>
                  </a:cubicBezTo>
                  <a:cubicBezTo>
                    <a:pt x="555854" y="280870"/>
                    <a:pt x="672160" y="300819"/>
                    <a:pt x="775038" y="342878"/>
                  </a:cubicBezTo>
                  <a:cubicBezTo>
                    <a:pt x="830833" y="364108"/>
                    <a:pt x="874718" y="405526"/>
                    <a:pt x="919641" y="443580"/>
                  </a:cubicBezTo>
                  <a:cubicBezTo>
                    <a:pt x="955772" y="464970"/>
                    <a:pt x="958250" y="403123"/>
                    <a:pt x="970161" y="381973"/>
                  </a:cubicBezTo>
                  <a:cubicBezTo>
                    <a:pt x="988306" y="336789"/>
                    <a:pt x="1011008" y="293368"/>
                    <a:pt x="1035628" y="251469"/>
                  </a:cubicBezTo>
                  <a:cubicBezTo>
                    <a:pt x="1129313" y="102539"/>
                    <a:pt x="1268481" y="-3210"/>
                    <a:pt x="1450095" y="74"/>
                  </a:cubicBezTo>
                  <a:cubicBezTo>
                    <a:pt x="1613004" y="3439"/>
                    <a:pt x="1778471" y="53990"/>
                    <a:pt x="1906448" y="157096"/>
                  </a:cubicBezTo>
                  <a:cubicBezTo>
                    <a:pt x="1994537" y="223029"/>
                    <a:pt x="2062482" y="306907"/>
                    <a:pt x="2134105" y="390385"/>
                  </a:cubicBezTo>
                  <a:cubicBezTo>
                    <a:pt x="2179349" y="444621"/>
                    <a:pt x="2212522" y="507430"/>
                    <a:pt x="2252410" y="565432"/>
                  </a:cubicBezTo>
                  <a:cubicBezTo>
                    <a:pt x="2275831" y="589466"/>
                    <a:pt x="2292138" y="557020"/>
                    <a:pt x="2300531" y="537232"/>
                  </a:cubicBezTo>
                  <a:cubicBezTo>
                    <a:pt x="2316518" y="505027"/>
                    <a:pt x="2334983" y="474103"/>
                    <a:pt x="2354648" y="444061"/>
                  </a:cubicBezTo>
                  <a:cubicBezTo>
                    <a:pt x="2405567" y="367873"/>
                    <a:pt x="2469915" y="301379"/>
                    <a:pt x="2534103" y="236488"/>
                  </a:cubicBezTo>
                  <a:cubicBezTo>
                    <a:pt x="2619714" y="154853"/>
                    <a:pt x="2734102" y="103020"/>
                    <a:pt x="2852647" y="97572"/>
                  </a:cubicBezTo>
                  <a:cubicBezTo>
                    <a:pt x="2930345" y="92925"/>
                    <a:pt x="3007323" y="118722"/>
                    <a:pt x="3076787" y="152209"/>
                  </a:cubicBezTo>
                  <a:cubicBezTo>
                    <a:pt x="3144972" y="184975"/>
                    <a:pt x="3204524" y="231921"/>
                    <a:pt x="3254244" y="288882"/>
                  </a:cubicBezTo>
                  <a:cubicBezTo>
                    <a:pt x="3348009" y="382293"/>
                    <a:pt x="3422988" y="498618"/>
                    <a:pt x="3442972" y="631765"/>
                  </a:cubicBezTo>
                  <a:cubicBezTo>
                    <a:pt x="3445690" y="653556"/>
                    <a:pt x="3447049" y="672783"/>
                    <a:pt x="3447529" y="695615"/>
                  </a:cubicBezTo>
                  <a:cubicBezTo>
                    <a:pt x="3448248" y="705790"/>
                    <a:pt x="3446090" y="717246"/>
                    <a:pt x="3452884" y="725898"/>
                  </a:cubicBezTo>
                  <a:cubicBezTo>
                    <a:pt x="3457920" y="732467"/>
                    <a:pt x="3468072" y="734871"/>
                    <a:pt x="3475666" y="731666"/>
                  </a:cubicBezTo>
                  <a:cubicBezTo>
                    <a:pt x="3493172" y="723975"/>
                    <a:pt x="3508919" y="712760"/>
                    <a:pt x="3526665" y="705309"/>
                  </a:cubicBezTo>
                  <a:cubicBezTo>
                    <a:pt x="3568232" y="689206"/>
                    <a:pt x="3615074" y="682156"/>
                    <a:pt x="3659358" y="688325"/>
                  </a:cubicBezTo>
                  <a:cubicBezTo>
                    <a:pt x="3706760" y="700022"/>
                    <a:pt x="3752084" y="726779"/>
                    <a:pt x="3789414" y="758264"/>
                  </a:cubicBezTo>
                  <a:cubicBezTo>
                    <a:pt x="3855840" y="822354"/>
                    <a:pt x="3901084" y="937076"/>
                    <a:pt x="3919389" y="10264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35"/>
          <p:cNvGrpSpPr/>
          <p:nvPr/>
        </p:nvGrpSpPr>
        <p:grpSpPr>
          <a:xfrm>
            <a:off x="7932244" y="-309535"/>
            <a:ext cx="1087682" cy="1016983"/>
            <a:chOff x="7932244" y="-309535"/>
            <a:chExt cx="1087682" cy="1016983"/>
          </a:xfrm>
        </p:grpSpPr>
        <p:sp>
          <p:nvSpPr>
            <p:cNvPr id="1330" name="Google Shape;1330;p35"/>
            <p:cNvSpPr/>
            <p:nvPr/>
          </p:nvSpPr>
          <p:spPr>
            <a:xfrm rot="-725685">
              <a:off x="8012178" y="-222114"/>
              <a:ext cx="927814" cy="842142"/>
            </a:xfrm>
            <a:custGeom>
              <a:rect b="b" l="l" r="r" t="t"/>
              <a:pathLst>
                <a:path extrusionOk="0" h="1678733" w="1851466">
                  <a:moveTo>
                    <a:pt x="1791818" y="795231"/>
                  </a:moveTo>
                  <a:cubicBezTo>
                    <a:pt x="1728429" y="781024"/>
                    <a:pt x="1663188" y="778324"/>
                    <a:pt x="1598798" y="771331"/>
                  </a:cubicBezTo>
                  <a:cubicBezTo>
                    <a:pt x="1477240" y="758345"/>
                    <a:pt x="1354904" y="751427"/>
                    <a:pt x="1232679" y="756791"/>
                  </a:cubicBezTo>
                  <a:cubicBezTo>
                    <a:pt x="1277518" y="712987"/>
                    <a:pt x="1324172" y="670958"/>
                    <a:pt x="1370714" y="628893"/>
                  </a:cubicBezTo>
                  <a:cubicBezTo>
                    <a:pt x="1394189" y="605918"/>
                    <a:pt x="1419219" y="584608"/>
                    <a:pt x="1443694" y="562668"/>
                  </a:cubicBezTo>
                  <a:cubicBezTo>
                    <a:pt x="1466909" y="540877"/>
                    <a:pt x="1489866" y="518827"/>
                    <a:pt x="1514044" y="498072"/>
                  </a:cubicBezTo>
                  <a:cubicBezTo>
                    <a:pt x="1535890" y="477982"/>
                    <a:pt x="1557292" y="457412"/>
                    <a:pt x="1580951" y="439431"/>
                  </a:cubicBezTo>
                  <a:cubicBezTo>
                    <a:pt x="1612572" y="413533"/>
                    <a:pt x="1640453" y="382308"/>
                    <a:pt x="1662225" y="347716"/>
                  </a:cubicBezTo>
                  <a:cubicBezTo>
                    <a:pt x="1676739" y="322151"/>
                    <a:pt x="1694179" y="291924"/>
                    <a:pt x="1683923" y="261846"/>
                  </a:cubicBezTo>
                  <a:cubicBezTo>
                    <a:pt x="1676110" y="240832"/>
                    <a:pt x="1656560" y="223295"/>
                    <a:pt x="1633974" y="220261"/>
                  </a:cubicBezTo>
                  <a:cubicBezTo>
                    <a:pt x="1593837" y="215711"/>
                    <a:pt x="1555810" y="234542"/>
                    <a:pt x="1522227" y="254483"/>
                  </a:cubicBezTo>
                  <a:cubicBezTo>
                    <a:pt x="1473796" y="285302"/>
                    <a:pt x="1430697" y="323335"/>
                    <a:pt x="1386488" y="359703"/>
                  </a:cubicBezTo>
                  <a:cubicBezTo>
                    <a:pt x="1332429" y="405542"/>
                    <a:pt x="1280814" y="454230"/>
                    <a:pt x="1229087" y="502696"/>
                  </a:cubicBezTo>
                  <a:cubicBezTo>
                    <a:pt x="1201503" y="529852"/>
                    <a:pt x="1177287" y="560226"/>
                    <a:pt x="1148888" y="586642"/>
                  </a:cubicBezTo>
                  <a:cubicBezTo>
                    <a:pt x="1135077" y="600220"/>
                    <a:pt x="1122265" y="614797"/>
                    <a:pt x="1109047" y="628930"/>
                  </a:cubicBezTo>
                  <a:cubicBezTo>
                    <a:pt x="1093237" y="646096"/>
                    <a:pt x="1074760" y="660229"/>
                    <a:pt x="1057321" y="675583"/>
                  </a:cubicBezTo>
                  <a:cubicBezTo>
                    <a:pt x="1067614" y="524524"/>
                    <a:pt x="1103456" y="376093"/>
                    <a:pt x="1118415" y="225552"/>
                  </a:cubicBezTo>
                  <a:cubicBezTo>
                    <a:pt x="1125228" y="167873"/>
                    <a:pt x="1131485" y="109825"/>
                    <a:pt x="1126524" y="51740"/>
                  </a:cubicBezTo>
                  <a:cubicBezTo>
                    <a:pt x="1126079" y="9748"/>
                    <a:pt x="1080944" y="-8750"/>
                    <a:pt x="1045102" y="3940"/>
                  </a:cubicBezTo>
                  <a:cubicBezTo>
                    <a:pt x="1010408" y="14595"/>
                    <a:pt x="982564" y="41862"/>
                    <a:pt x="966050" y="73605"/>
                  </a:cubicBezTo>
                  <a:cubicBezTo>
                    <a:pt x="919989" y="165987"/>
                    <a:pt x="905215" y="269911"/>
                    <a:pt x="884036" y="369951"/>
                  </a:cubicBezTo>
                  <a:cubicBezTo>
                    <a:pt x="875668" y="407725"/>
                    <a:pt x="871077" y="446128"/>
                    <a:pt x="865227" y="484346"/>
                  </a:cubicBezTo>
                  <a:cubicBezTo>
                    <a:pt x="853600" y="554307"/>
                    <a:pt x="841455" y="624601"/>
                    <a:pt x="837234" y="695487"/>
                  </a:cubicBezTo>
                  <a:cubicBezTo>
                    <a:pt x="816611" y="663041"/>
                    <a:pt x="797283" y="629596"/>
                    <a:pt x="777547" y="596484"/>
                  </a:cubicBezTo>
                  <a:cubicBezTo>
                    <a:pt x="756590" y="559117"/>
                    <a:pt x="739077" y="519826"/>
                    <a:pt x="716713" y="483236"/>
                  </a:cubicBezTo>
                  <a:cubicBezTo>
                    <a:pt x="681982" y="427629"/>
                    <a:pt x="649065" y="370876"/>
                    <a:pt x="609261" y="318673"/>
                  </a:cubicBezTo>
                  <a:cubicBezTo>
                    <a:pt x="596524" y="299361"/>
                    <a:pt x="585935" y="278716"/>
                    <a:pt x="571864" y="260292"/>
                  </a:cubicBezTo>
                  <a:cubicBezTo>
                    <a:pt x="557720" y="241534"/>
                    <a:pt x="542502" y="223591"/>
                    <a:pt x="527470" y="205573"/>
                  </a:cubicBezTo>
                  <a:cubicBezTo>
                    <a:pt x="490480" y="162546"/>
                    <a:pt x="448492" y="120221"/>
                    <a:pt x="394359" y="99762"/>
                  </a:cubicBezTo>
                  <a:cubicBezTo>
                    <a:pt x="373661" y="91364"/>
                    <a:pt x="350630" y="86850"/>
                    <a:pt x="328562" y="92104"/>
                  </a:cubicBezTo>
                  <a:cubicBezTo>
                    <a:pt x="295609" y="100650"/>
                    <a:pt x="302644" y="144195"/>
                    <a:pt x="307346" y="169945"/>
                  </a:cubicBezTo>
                  <a:cubicBezTo>
                    <a:pt x="321972" y="247084"/>
                    <a:pt x="354851" y="319265"/>
                    <a:pt x="398061" y="384454"/>
                  </a:cubicBezTo>
                  <a:cubicBezTo>
                    <a:pt x="415427" y="412867"/>
                    <a:pt x="430201" y="442835"/>
                    <a:pt x="448010" y="471027"/>
                  </a:cubicBezTo>
                  <a:cubicBezTo>
                    <a:pt x="472078" y="508135"/>
                    <a:pt x="499070" y="543393"/>
                    <a:pt x="525877" y="578577"/>
                  </a:cubicBezTo>
                  <a:cubicBezTo>
                    <a:pt x="563941" y="625082"/>
                    <a:pt x="598709" y="674140"/>
                    <a:pt x="640512" y="717501"/>
                  </a:cubicBezTo>
                  <a:cubicBezTo>
                    <a:pt x="659729" y="739810"/>
                    <a:pt x="677539" y="763229"/>
                    <a:pt x="696977" y="785316"/>
                  </a:cubicBezTo>
                  <a:cubicBezTo>
                    <a:pt x="708048" y="798376"/>
                    <a:pt x="719749" y="811658"/>
                    <a:pt x="725303" y="828122"/>
                  </a:cubicBezTo>
                  <a:cubicBezTo>
                    <a:pt x="664801" y="818132"/>
                    <a:pt x="603670" y="823053"/>
                    <a:pt x="542687" y="823941"/>
                  </a:cubicBezTo>
                  <a:cubicBezTo>
                    <a:pt x="464561" y="826716"/>
                    <a:pt x="386324" y="826346"/>
                    <a:pt x="308309" y="831599"/>
                  </a:cubicBezTo>
                  <a:cubicBezTo>
                    <a:pt x="269690" y="833671"/>
                    <a:pt x="230960" y="833967"/>
                    <a:pt x="192267" y="835299"/>
                  </a:cubicBezTo>
                  <a:cubicBezTo>
                    <a:pt x="133136" y="836890"/>
                    <a:pt x="69968" y="837556"/>
                    <a:pt x="17242" y="867634"/>
                  </a:cubicBezTo>
                  <a:cubicBezTo>
                    <a:pt x="-34151" y="906851"/>
                    <a:pt x="42013" y="960645"/>
                    <a:pt x="80780" y="971226"/>
                  </a:cubicBezTo>
                  <a:cubicBezTo>
                    <a:pt x="117955" y="982547"/>
                    <a:pt x="157166" y="984767"/>
                    <a:pt x="195711" y="987431"/>
                  </a:cubicBezTo>
                  <a:cubicBezTo>
                    <a:pt x="254731" y="989983"/>
                    <a:pt x="313937" y="988763"/>
                    <a:pt x="372920" y="986321"/>
                  </a:cubicBezTo>
                  <a:cubicBezTo>
                    <a:pt x="432459" y="983472"/>
                    <a:pt x="492035" y="981215"/>
                    <a:pt x="551463" y="976775"/>
                  </a:cubicBezTo>
                  <a:cubicBezTo>
                    <a:pt x="602967" y="972410"/>
                    <a:pt x="654582" y="967711"/>
                    <a:pt x="706308" y="970190"/>
                  </a:cubicBezTo>
                  <a:cubicBezTo>
                    <a:pt x="684574" y="984730"/>
                    <a:pt x="665690" y="1002747"/>
                    <a:pt x="646695" y="1020506"/>
                  </a:cubicBezTo>
                  <a:cubicBezTo>
                    <a:pt x="561904" y="1083993"/>
                    <a:pt x="477076" y="1147776"/>
                    <a:pt x="399061" y="1219661"/>
                  </a:cubicBezTo>
                  <a:cubicBezTo>
                    <a:pt x="336745" y="1271309"/>
                    <a:pt x="277836" y="1328913"/>
                    <a:pt x="236329" y="1399022"/>
                  </a:cubicBezTo>
                  <a:cubicBezTo>
                    <a:pt x="214742" y="1433540"/>
                    <a:pt x="193378" y="1472905"/>
                    <a:pt x="202339" y="1514934"/>
                  </a:cubicBezTo>
                  <a:cubicBezTo>
                    <a:pt x="207522" y="1547972"/>
                    <a:pt x="239106" y="1540092"/>
                    <a:pt x="262544" y="1533395"/>
                  </a:cubicBezTo>
                  <a:cubicBezTo>
                    <a:pt x="298682" y="1521260"/>
                    <a:pt x="333635" y="1504981"/>
                    <a:pt x="366144" y="1485040"/>
                  </a:cubicBezTo>
                  <a:cubicBezTo>
                    <a:pt x="457822" y="1427029"/>
                    <a:pt x="543613" y="1359657"/>
                    <a:pt x="619666" y="1282260"/>
                  </a:cubicBezTo>
                  <a:cubicBezTo>
                    <a:pt x="663839" y="1243080"/>
                    <a:pt x="702272" y="1198129"/>
                    <a:pt x="745705" y="1158172"/>
                  </a:cubicBezTo>
                  <a:cubicBezTo>
                    <a:pt x="794098" y="1109854"/>
                    <a:pt x="848194" y="1066789"/>
                    <a:pt x="899476" y="1021320"/>
                  </a:cubicBezTo>
                  <a:cubicBezTo>
                    <a:pt x="899291" y="1123950"/>
                    <a:pt x="899402" y="1226616"/>
                    <a:pt x="902809" y="1329209"/>
                  </a:cubicBezTo>
                  <a:cubicBezTo>
                    <a:pt x="903253" y="1408271"/>
                    <a:pt x="916879" y="1486446"/>
                    <a:pt x="936318" y="1562882"/>
                  </a:cubicBezTo>
                  <a:cubicBezTo>
                    <a:pt x="946204" y="1593663"/>
                    <a:pt x="963162" y="1667620"/>
                    <a:pt x="995375" y="1678201"/>
                  </a:cubicBezTo>
                  <a:cubicBezTo>
                    <a:pt x="1039955" y="1690965"/>
                    <a:pt x="1077833" y="1470500"/>
                    <a:pt x="1087275" y="1433466"/>
                  </a:cubicBezTo>
                  <a:cubicBezTo>
                    <a:pt x="1102567" y="1358658"/>
                    <a:pt x="1115156" y="1283296"/>
                    <a:pt x="1120636" y="1207082"/>
                  </a:cubicBezTo>
                  <a:cubicBezTo>
                    <a:pt x="1125672" y="1141042"/>
                    <a:pt x="1128745" y="1075225"/>
                    <a:pt x="1135447" y="1009185"/>
                  </a:cubicBezTo>
                  <a:cubicBezTo>
                    <a:pt x="1157811" y="1032086"/>
                    <a:pt x="1182508" y="1052471"/>
                    <a:pt x="1205390" y="1074818"/>
                  </a:cubicBezTo>
                  <a:cubicBezTo>
                    <a:pt x="1225644" y="1095314"/>
                    <a:pt x="1245490" y="1116217"/>
                    <a:pt x="1266410" y="1136085"/>
                  </a:cubicBezTo>
                  <a:cubicBezTo>
                    <a:pt x="1291625" y="1161760"/>
                    <a:pt x="1314138" y="1189952"/>
                    <a:pt x="1340649" y="1214407"/>
                  </a:cubicBezTo>
                  <a:cubicBezTo>
                    <a:pt x="1357866" y="1231426"/>
                    <a:pt x="1371307" y="1249665"/>
                    <a:pt x="1388117" y="1268053"/>
                  </a:cubicBezTo>
                  <a:cubicBezTo>
                    <a:pt x="1408148" y="1289252"/>
                    <a:pt x="1429550" y="1309082"/>
                    <a:pt x="1451099" y="1328691"/>
                  </a:cubicBezTo>
                  <a:cubicBezTo>
                    <a:pt x="1489459" y="1359028"/>
                    <a:pt x="1550886" y="1409788"/>
                    <a:pt x="1602353" y="1390587"/>
                  </a:cubicBezTo>
                  <a:cubicBezTo>
                    <a:pt x="1642008" y="1371718"/>
                    <a:pt x="1627198" y="1332354"/>
                    <a:pt x="1611387" y="1301905"/>
                  </a:cubicBezTo>
                  <a:cubicBezTo>
                    <a:pt x="1596466" y="1272640"/>
                    <a:pt x="1581951" y="1242451"/>
                    <a:pt x="1563808" y="1214592"/>
                  </a:cubicBezTo>
                  <a:cubicBezTo>
                    <a:pt x="1549146" y="1193060"/>
                    <a:pt x="1532780" y="1172749"/>
                    <a:pt x="1517747" y="1151438"/>
                  </a:cubicBezTo>
                  <a:cubicBezTo>
                    <a:pt x="1482794" y="1104452"/>
                    <a:pt x="1439251" y="1064680"/>
                    <a:pt x="1394708" y="1026980"/>
                  </a:cubicBezTo>
                  <a:cubicBezTo>
                    <a:pt x="1380045" y="1013699"/>
                    <a:pt x="1366567" y="999233"/>
                    <a:pt x="1351757" y="986136"/>
                  </a:cubicBezTo>
                  <a:cubicBezTo>
                    <a:pt x="1336391" y="972114"/>
                    <a:pt x="1317914" y="962014"/>
                    <a:pt x="1302585" y="947992"/>
                  </a:cubicBezTo>
                  <a:cubicBezTo>
                    <a:pt x="1363420" y="947585"/>
                    <a:pt x="1423959" y="956316"/>
                    <a:pt x="1484793" y="953134"/>
                  </a:cubicBezTo>
                  <a:cubicBezTo>
                    <a:pt x="1532224" y="951248"/>
                    <a:pt x="1579804" y="953319"/>
                    <a:pt x="1626902" y="946438"/>
                  </a:cubicBezTo>
                  <a:cubicBezTo>
                    <a:pt x="1656042" y="943626"/>
                    <a:pt x="1685552" y="943441"/>
                    <a:pt x="1714247" y="936930"/>
                  </a:cubicBezTo>
                  <a:cubicBezTo>
                    <a:pt x="1741758" y="930973"/>
                    <a:pt x="1768010" y="920466"/>
                    <a:pt x="1794817" y="911994"/>
                  </a:cubicBezTo>
                  <a:cubicBezTo>
                    <a:pt x="1809110" y="907258"/>
                    <a:pt x="1824031" y="902264"/>
                    <a:pt x="1834769" y="891201"/>
                  </a:cubicBezTo>
                  <a:cubicBezTo>
                    <a:pt x="1875017" y="854537"/>
                    <a:pt x="1835287" y="803408"/>
                    <a:pt x="1791818" y="79523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5"/>
            <p:cNvSpPr/>
            <p:nvPr/>
          </p:nvSpPr>
          <p:spPr>
            <a:xfrm rot="-725685">
              <a:off x="8012178" y="-222114"/>
              <a:ext cx="927814" cy="842142"/>
            </a:xfrm>
            <a:custGeom>
              <a:rect b="b" l="l" r="r" t="t"/>
              <a:pathLst>
                <a:path extrusionOk="0" h="1678733" w="1851466">
                  <a:moveTo>
                    <a:pt x="995375" y="1678201"/>
                  </a:moveTo>
                  <a:cubicBezTo>
                    <a:pt x="963162" y="1667620"/>
                    <a:pt x="946204" y="1593663"/>
                    <a:pt x="936318" y="1562882"/>
                  </a:cubicBezTo>
                  <a:cubicBezTo>
                    <a:pt x="916879" y="1486446"/>
                    <a:pt x="903253" y="1408271"/>
                    <a:pt x="902809" y="1329209"/>
                  </a:cubicBezTo>
                  <a:cubicBezTo>
                    <a:pt x="899402" y="1226616"/>
                    <a:pt x="899291" y="1123950"/>
                    <a:pt x="899476" y="1021320"/>
                  </a:cubicBezTo>
                  <a:cubicBezTo>
                    <a:pt x="848194" y="1066789"/>
                    <a:pt x="794098" y="1109854"/>
                    <a:pt x="745705" y="1158172"/>
                  </a:cubicBezTo>
                  <a:cubicBezTo>
                    <a:pt x="702272" y="1198129"/>
                    <a:pt x="663839" y="1243080"/>
                    <a:pt x="619666" y="1282260"/>
                  </a:cubicBezTo>
                  <a:cubicBezTo>
                    <a:pt x="543613" y="1359657"/>
                    <a:pt x="457822" y="1427029"/>
                    <a:pt x="366144" y="1485040"/>
                  </a:cubicBezTo>
                  <a:cubicBezTo>
                    <a:pt x="333635" y="1504981"/>
                    <a:pt x="298682" y="1521260"/>
                    <a:pt x="262544" y="1533395"/>
                  </a:cubicBezTo>
                  <a:cubicBezTo>
                    <a:pt x="239106" y="1540092"/>
                    <a:pt x="207522" y="1547972"/>
                    <a:pt x="202339" y="1514934"/>
                  </a:cubicBezTo>
                  <a:cubicBezTo>
                    <a:pt x="193378" y="1472905"/>
                    <a:pt x="214742" y="1433540"/>
                    <a:pt x="236329" y="1399022"/>
                  </a:cubicBezTo>
                  <a:cubicBezTo>
                    <a:pt x="277836" y="1328913"/>
                    <a:pt x="336745" y="1271309"/>
                    <a:pt x="399061" y="1219661"/>
                  </a:cubicBezTo>
                  <a:cubicBezTo>
                    <a:pt x="477076" y="1147776"/>
                    <a:pt x="561904" y="1083993"/>
                    <a:pt x="646695" y="1020506"/>
                  </a:cubicBezTo>
                  <a:cubicBezTo>
                    <a:pt x="665690" y="1002747"/>
                    <a:pt x="684574" y="984730"/>
                    <a:pt x="706308" y="970190"/>
                  </a:cubicBezTo>
                  <a:cubicBezTo>
                    <a:pt x="654582" y="967711"/>
                    <a:pt x="602967" y="972410"/>
                    <a:pt x="551463" y="976775"/>
                  </a:cubicBezTo>
                  <a:cubicBezTo>
                    <a:pt x="492035" y="981215"/>
                    <a:pt x="432459" y="983472"/>
                    <a:pt x="372920" y="986321"/>
                  </a:cubicBezTo>
                  <a:cubicBezTo>
                    <a:pt x="313937" y="988763"/>
                    <a:pt x="254731" y="989983"/>
                    <a:pt x="195711" y="987431"/>
                  </a:cubicBezTo>
                  <a:cubicBezTo>
                    <a:pt x="157166" y="984767"/>
                    <a:pt x="117955" y="982547"/>
                    <a:pt x="80780" y="971226"/>
                  </a:cubicBezTo>
                  <a:cubicBezTo>
                    <a:pt x="42013" y="960645"/>
                    <a:pt x="-34151" y="906851"/>
                    <a:pt x="17242" y="867634"/>
                  </a:cubicBezTo>
                  <a:cubicBezTo>
                    <a:pt x="69968" y="837556"/>
                    <a:pt x="133136" y="836890"/>
                    <a:pt x="192267" y="835299"/>
                  </a:cubicBezTo>
                  <a:cubicBezTo>
                    <a:pt x="230960" y="833967"/>
                    <a:pt x="269690" y="833671"/>
                    <a:pt x="308309" y="831599"/>
                  </a:cubicBezTo>
                  <a:cubicBezTo>
                    <a:pt x="386324" y="826346"/>
                    <a:pt x="464561" y="826716"/>
                    <a:pt x="542687" y="823941"/>
                  </a:cubicBezTo>
                  <a:cubicBezTo>
                    <a:pt x="603670" y="823053"/>
                    <a:pt x="664801" y="818132"/>
                    <a:pt x="725303" y="828122"/>
                  </a:cubicBezTo>
                  <a:cubicBezTo>
                    <a:pt x="719749" y="811658"/>
                    <a:pt x="708048" y="798376"/>
                    <a:pt x="696977" y="785316"/>
                  </a:cubicBezTo>
                  <a:cubicBezTo>
                    <a:pt x="677539" y="763229"/>
                    <a:pt x="659729" y="739810"/>
                    <a:pt x="640512" y="717501"/>
                  </a:cubicBezTo>
                  <a:cubicBezTo>
                    <a:pt x="598709" y="674140"/>
                    <a:pt x="563941" y="625082"/>
                    <a:pt x="525877" y="578577"/>
                  </a:cubicBezTo>
                  <a:cubicBezTo>
                    <a:pt x="499070" y="543393"/>
                    <a:pt x="472078" y="508135"/>
                    <a:pt x="448010" y="471027"/>
                  </a:cubicBezTo>
                  <a:cubicBezTo>
                    <a:pt x="430201" y="442835"/>
                    <a:pt x="415427" y="412867"/>
                    <a:pt x="398061" y="384454"/>
                  </a:cubicBezTo>
                  <a:cubicBezTo>
                    <a:pt x="354851" y="319265"/>
                    <a:pt x="321972" y="247084"/>
                    <a:pt x="307346" y="169945"/>
                  </a:cubicBezTo>
                  <a:cubicBezTo>
                    <a:pt x="302644" y="144195"/>
                    <a:pt x="295609" y="100650"/>
                    <a:pt x="328562" y="92104"/>
                  </a:cubicBezTo>
                  <a:cubicBezTo>
                    <a:pt x="350630" y="86850"/>
                    <a:pt x="373661" y="91364"/>
                    <a:pt x="394359" y="99762"/>
                  </a:cubicBezTo>
                  <a:cubicBezTo>
                    <a:pt x="448492" y="120221"/>
                    <a:pt x="490480" y="162546"/>
                    <a:pt x="527470" y="205573"/>
                  </a:cubicBezTo>
                  <a:cubicBezTo>
                    <a:pt x="542502" y="223591"/>
                    <a:pt x="557720" y="241534"/>
                    <a:pt x="571864" y="260292"/>
                  </a:cubicBezTo>
                  <a:cubicBezTo>
                    <a:pt x="585935" y="278716"/>
                    <a:pt x="596524" y="299361"/>
                    <a:pt x="609261" y="318673"/>
                  </a:cubicBezTo>
                  <a:cubicBezTo>
                    <a:pt x="649065" y="370876"/>
                    <a:pt x="681982" y="427629"/>
                    <a:pt x="716713" y="483236"/>
                  </a:cubicBezTo>
                  <a:cubicBezTo>
                    <a:pt x="739077" y="519826"/>
                    <a:pt x="756590" y="559117"/>
                    <a:pt x="777547" y="596484"/>
                  </a:cubicBezTo>
                  <a:cubicBezTo>
                    <a:pt x="797283" y="629596"/>
                    <a:pt x="816611" y="663041"/>
                    <a:pt x="837234" y="695487"/>
                  </a:cubicBezTo>
                  <a:cubicBezTo>
                    <a:pt x="841455" y="624601"/>
                    <a:pt x="853600" y="554307"/>
                    <a:pt x="865227" y="484346"/>
                  </a:cubicBezTo>
                  <a:cubicBezTo>
                    <a:pt x="871077" y="446128"/>
                    <a:pt x="875668" y="407725"/>
                    <a:pt x="884036" y="369951"/>
                  </a:cubicBezTo>
                  <a:cubicBezTo>
                    <a:pt x="905215" y="269911"/>
                    <a:pt x="919989" y="165987"/>
                    <a:pt x="966050" y="73605"/>
                  </a:cubicBezTo>
                  <a:cubicBezTo>
                    <a:pt x="982564" y="41862"/>
                    <a:pt x="1010408" y="14595"/>
                    <a:pt x="1045102" y="3940"/>
                  </a:cubicBezTo>
                  <a:cubicBezTo>
                    <a:pt x="1080944" y="-8750"/>
                    <a:pt x="1126079" y="9748"/>
                    <a:pt x="1126524" y="51740"/>
                  </a:cubicBezTo>
                  <a:cubicBezTo>
                    <a:pt x="1131485" y="109825"/>
                    <a:pt x="1125228" y="167873"/>
                    <a:pt x="1118415" y="225552"/>
                  </a:cubicBezTo>
                  <a:cubicBezTo>
                    <a:pt x="1103456" y="376093"/>
                    <a:pt x="1067614" y="524524"/>
                    <a:pt x="1057321" y="675583"/>
                  </a:cubicBezTo>
                  <a:cubicBezTo>
                    <a:pt x="1074760" y="660229"/>
                    <a:pt x="1093237" y="646096"/>
                    <a:pt x="1109047" y="628930"/>
                  </a:cubicBezTo>
                  <a:cubicBezTo>
                    <a:pt x="1122265" y="614797"/>
                    <a:pt x="1135077" y="600220"/>
                    <a:pt x="1148888" y="586642"/>
                  </a:cubicBezTo>
                  <a:cubicBezTo>
                    <a:pt x="1177287" y="560226"/>
                    <a:pt x="1201503" y="529852"/>
                    <a:pt x="1229087" y="502696"/>
                  </a:cubicBezTo>
                  <a:cubicBezTo>
                    <a:pt x="1280814" y="454230"/>
                    <a:pt x="1332429" y="405542"/>
                    <a:pt x="1386488" y="359703"/>
                  </a:cubicBezTo>
                  <a:cubicBezTo>
                    <a:pt x="1430697" y="323335"/>
                    <a:pt x="1473796" y="285302"/>
                    <a:pt x="1522227" y="254483"/>
                  </a:cubicBezTo>
                  <a:cubicBezTo>
                    <a:pt x="1555810" y="234542"/>
                    <a:pt x="1593837" y="215711"/>
                    <a:pt x="1633974" y="220261"/>
                  </a:cubicBezTo>
                  <a:cubicBezTo>
                    <a:pt x="1656560" y="223295"/>
                    <a:pt x="1676110" y="240832"/>
                    <a:pt x="1683923" y="261846"/>
                  </a:cubicBezTo>
                  <a:cubicBezTo>
                    <a:pt x="1694179" y="291924"/>
                    <a:pt x="1676739" y="322151"/>
                    <a:pt x="1662225" y="347716"/>
                  </a:cubicBezTo>
                  <a:cubicBezTo>
                    <a:pt x="1640453" y="382308"/>
                    <a:pt x="1612572" y="413533"/>
                    <a:pt x="1580951" y="439431"/>
                  </a:cubicBezTo>
                  <a:cubicBezTo>
                    <a:pt x="1557292" y="457412"/>
                    <a:pt x="1535890" y="477982"/>
                    <a:pt x="1514044" y="498072"/>
                  </a:cubicBezTo>
                  <a:cubicBezTo>
                    <a:pt x="1489866" y="518827"/>
                    <a:pt x="1466909" y="540877"/>
                    <a:pt x="1443694" y="562668"/>
                  </a:cubicBezTo>
                  <a:cubicBezTo>
                    <a:pt x="1419219" y="584608"/>
                    <a:pt x="1394189" y="605918"/>
                    <a:pt x="1370714" y="628893"/>
                  </a:cubicBezTo>
                  <a:cubicBezTo>
                    <a:pt x="1324172" y="670958"/>
                    <a:pt x="1277518" y="712987"/>
                    <a:pt x="1232679" y="756791"/>
                  </a:cubicBezTo>
                  <a:cubicBezTo>
                    <a:pt x="1354904" y="751427"/>
                    <a:pt x="1477240" y="758345"/>
                    <a:pt x="1598798" y="771331"/>
                  </a:cubicBezTo>
                  <a:cubicBezTo>
                    <a:pt x="1663188" y="778324"/>
                    <a:pt x="1728429" y="781024"/>
                    <a:pt x="1791818" y="795231"/>
                  </a:cubicBezTo>
                  <a:cubicBezTo>
                    <a:pt x="1835287" y="803408"/>
                    <a:pt x="1875017" y="854537"/>
                    <a:pt x="1834769" y="891201"/>
                  </a:cubicBezTo>
                  <a:cubicBezTo>
                    <a:pt x="1824031" y="902264"/>
                    <a:pt x="1809110" y="907258"/>
                    <a:pt x="1794817" y="911994"/>
                  </a:cubicBezTo>
                  <a:cubicBezTo>
                    <a:pt x="1768010" y="920466"/>
                    <a:pt x="1741758" y="930973"/>
                    <a:pt x="1714247" y="936930"/>
                  </a:cubicBezTo>
                  <a:cubicBezTo>
                    <a:pt x="1685552" y="943441"/>
                    <a:pt x="1656042" y="943626"/>
                    <a:pt x="1626902" y="946438"/>
                  </a:cubicBezTo>
                  <a:cubicBezTo>
                    <a:pt x="1579804" y="953319"/>
                    <a:pt x="1532224" y="951248"/>
                    <a:pt x="1484793" y="953134"/>
                  </a:cubicBezTo>
                  <a:cubicBezTo>
                    <a:pt x="1423959" y="956316"/>
                    <a:pt x="1363420" y="947585"/>
                    <a:pt x="1302585" y="947992"/>
                  </a:cubicBezTo>
                  <a:cubicBezTo>
                    <a:pt x="1317914" y="962014"/>
                    <a:pt x="1336391" y="972114"/>
                    <a:pt x="1351757" y="986136"/>
                  </a:cubicBezTo>
                  <a:cubicBezTo>
                    <a:pt x="1366567" y="999233"/>
                    <a:pt x="1380045" y="1013699"/>
                    <a:pt x="1394708" y="1026980"/>
                  </a:cubicBezTo>
                  <a:cubicBezTo>
                    <a:pt x="1439251" y="1064680"/>
                    <a:pt x="1482794" y="1104452"/>
                    <a:pt x="1517747" y="1151438"/>
                  </a:cubicBezTo>
                  <a:cubicBezTo>
                    <a:pt x="1532780" y="1172749"/>
                    <a:pt x="1549146" y="1193060"/>
                    <a:pt x="1563808" y="1214592"/>
                  </a:cubicBezTo>
                  <a:cubicBezTo>
                    <a:pt x="1581951" y="1242451"/>
                    <a:pt x="1596466" y="1272640"/>
                    <a:pt x="1611387" y="1301905"/>
                  </a:cubicBezTo>
                  <a:cubicBezTo>
                    <a:pt x="1627198" y="1332354"/>
                    <a:pt x="1642008" y="1371718"/>
                    <a:pt x="1602353" y="1390587"/>
                  </a:cubicBezTo>
                  <a:cubicBezTo>
                    <a:pt x="1550886" y="1409788"/>
                    <a:pt x="1489459" y="1359028"/>
                    <a:pt x="1451099" y="1328691"/>
                  </a:cubicBezTo>
                  <a:cubicBezTo>
                    <a:pt x="1429550" y="1309082"/>
                    <a:pt x="1408148" y="1289252"/>
                    <a:pt x="1388117" y="1268053"/>
                  </a:cubicBezTo>
                  <a:cubicBezTo>
                    <a:pt x="1371307" y="1249665"/>
                    <a:pt x="1357866" y="1231426"/>
                    <a:pt x="1340649" y="1214407"/>
                  </a:cubicBezTo>
                  <a:cubicBezTo>
                    <a:pt x="1314138" y="1189952"/>
                    <a:pt x="1291625" y="1161760"/>
                    <a:pt x="1266410" y="1136085"/>
                  </a:cubicBezTo>
                  <a:cubicBezTo>
                    <a:pt x="1245490" y="1116217"/>
                    <a:pt x="1225644" y="1095314"/>
                    <a:pt x="1205390" y="1074818"/>
                  </a:cubicBezTo>
                  <a:cubicBezTo>
                    <a:pt x="1182508" y="1052471"/>
                    <a:pt x="1157811" y="1032086"/>
                    <a:pt x="1135447" y="1009185"/>
                  </a:cubicBezTo>
                  <a:cubicBezTo>
                    <a:pt x="1128745" y="1075225"/>
                    <a:pt x="1125672" y="1141042"/>
                    <a:pt x="1120636" y="1207082"/>
                  </a:cubicBezTo>
                  <a:cubicBezTo>
                    <a:pt x="1115156" y="1283296"/>
                    <a:pt x="1102567" y="1358658"/>
                    <a:pt x="1087275" y="1433466"/>
                  </a:cubicBezTo>
                  <a:cubicBezTo>
                    <a:pt x="1077833" y="1470500"/>
                    <a:pt x="1039955" y="1690965"/>
                    <a:pt x="995375" y="1678201"/>
                  </a:cubicBezTo>
                  <a:close/>
                  <a:moveTo>
                    <a:pt x="998856" y="1659037"/>
                  </a:moveTo>
                  <a:cubicBezTo>
                    <a:pt x="1008223" y="1647272"/>
                    <a:pt x="1015184" y="1633953"/>
                    <a:pt x="1020035" y="1619746"/>
                  </a:cubicBezTo>
                  <a:cubicBezTo>
                    <a:pt x="1030328" y="1590186"/>
                    <a:pt x="1038993" y="1560107"/>
                    <a:pt x="1046028" y="1529622"/>
                  </a:cubicBezTo>
                  <a:cubicBezTo>
                    <a:pt x="1070910" y="1425808"/>
                    <a:pt x="1092348" y="1320663"/>
                    <a:pt x="1100827" y="1214111"/>
                  </a:cubicBezTo>
                  <a:cubicBezTo>
                    <a:pt x="1107122" y="1140487"/>
                    <a:pt x="1109121" y="1066530"/>
                    <a:pt x="1118267" y="993202"/>
                  </a:cubicBezTo>
                  <a:cubicBezTo>
                    <a:pt x="1119674" y="984175"/>
                    <a:pt x="1129412" y="977404"/>
                    <a:pt x="1137409" y="983953"/>
                  </a:cubicBezTo>
                  <a:cubicBezTo>
                    <a:pt x="1146999" y="993461"/>
                    <a:pt x="1156256" y="1003339"/>
                    <a:pt x="1166179" y="1012515"/>
                  </a:cubicBezTo>
                  <a:cubicBezTo>
                    <a:pt x="1192542" y="1036933"/>
                    <a:pt x="1219571" y="1060611"/>
                    <a:pt x="1243972" y="1087027"/>
                  </a:cubicBezTo>
                  <a:cubicBezTo>
                    <a:pt x="1262337" y="1106080"/>
                    <a:pt x="1282184" y="1123617"/>
                    <a:pt x="1299734" y="1143447"/>
                  </a:cubicBezTo>
                  <a:cubicBezTo>
                    <a:pt x="1318284" y="1165682"/>
                    <a:pt x="1338908" y="1185883"/>
                    <a:pt x="1359421" y="1206305"/>
                  </a:cubicBezTo>
                  <a:cubicBezTo>
                    <a:pt x="1373343" y="1220586"/>
                    <a:pt x="1385636" y="1236420"/>
                    <a:pt x="1398743" y="1251441"/>
                  </a:cubicBezTo>
                  <a:cubicBezTo>
                    <a:pt x="1424662" y="1278449"/>
                    <a:pt x="1451432" y="1304976"/>
                    <a:pt x="1480794" y="1328284"/>
                  </a:cubicBezTo>
                  <a:cubicBezTo>
                    <a:pt x="1511119" y="1348854"/>
                    <a:pt x="1561327" y="1390032"/>
                    <a:pt x="1598835" y="1370645"/>
                  </a:cubicBezTo>
                  <a:cubicBezTo>
                    <a:pt x="1606352" y="1365244"/>
                    <a:pt x="1611165" y="1356735"/>
                    <a:pt x="1608129" y="1347485"/>
                  </a:cubicBezTo>
                  <a:cubicBezTo>
                    <a:pt x="1605759" y="1334721"/>
                    <a:pt x="1600465" y="1322845"/>
                    <a:pt x="1594725" y="1311265"/>
                  </a:cubicBezTo>
                  <a:cubicBezTo>
                    <a:pt x="1579544" y="1281409"/>
                    <a:pt x="1564956" y="1251108"/>
                    <a:pt x="1546517" y="1223064"/>
                  </a:cubicBezTo>
                  <a:cubicBezTo>
                    <a:pt x="1524042" y="1192838"/>
                    <a:pt x="1502899" y="1161502"/>
                    <a:pt x="1478314" y="1132977"/>
                  </a:cubicBezTo>
                  <a:cubicBezTo>
                    <a:pt x="1451617" y="1103712"/>
                    <a:pt x="1422996" y="1075447"/>
                    <a:pt x="1392560" y="1050437"/>
                  </a:cubicBezTo>
                  <a:cubicBezTo>
                    <a:pt x="1373713" y="1034676"/>
                    <a:pt x="1357051" y="1016547"/>
                    <a:pt x="1338797" y="1000121"/>
                  </a:cubicBezTo>
                  <a:cubicBezTo>
                    <a:pt x="1324542" y="987690"/>
                    <a:pt x="1308398" y="977774"/>
                    <a:pt x="1293810" y="965787"/>
                  </a:cubicBezTo>
                  <a:cubicBezTo>
                    <a:pt x="1283628" y="957648"/>
                    <a:pt x="1263559" y="937707"/>
                    <a:pt x="1284183" y="929604"/>
                  </a:cubicBezTo>
                  <a:cubicBezTo>
                    <a:pt x="1306695" y="927570"/>
                    <a:pt x="1329541" y="929752"/>
                    <a:pt x="1352164" y="930085"/>
                  </a:cubicBezTo>
                  <a:cubicBezTo>
                    <a:pt x="1399891" y="932490"/>
                    <a:pt x="1447508" y="936745"/>
                    <a:pt x="1495309" y="933563"/>
                  </a:cubicBezTo>
                  <a:cubicBezTo>
                    <a:pt x="1534002" y="932231"/>
                    <a:pt x="1572880" y="934081"/>
                    <a:pt x="1611350" y="928901"/>
                  </a:cubicBezTo>
                  <a:cubicBezTo>
                    <a:pt x="1642194" y="924980"/>
                    <a:pt x="1673444" y="925313"/>
                    <a:pt x="1704065" y="919541"/>
                  </a:cubicBezTo>
                  <a:cubicBezTo>
                    <a:pt x="1735353" y="913178"/>
                    <a:pt x="1765048" y="901191"/>
                    <a:pt x="1795410" y="891645"/>
                  </a:cubicBezTo>
                  <a:cubicBezTo>
                    <a:pt x="1835954" y="879288"/>
                    <a:pt x="1846544" y="846250"/>
                    <a:pt x="1807814" y="821462"/>
                  </a:cubicBezTo>
                  <a:cubicBezTo>
                    <a:pt x="1781414" y="808846"/>
                    <a:pt x="1751274" y="807366"/>
                    <a:pt x="1722689" y="803038"/>
                  </a:cubicBezTo>
                  <a:cubicBezTo>
                    <a:pt x="1704065" y="800818"/>
                    <a:pt x="1685404" y="798561"/>
                    <a:pt x="1666705" y="796748"/>
                  </a:cubicBezTo>
                  <a:cubicBezTo>
                    <a:pt x="1600279" y="790903"/>
                    <a:pt x="1533669" y="784021"/>
                    <a:pt x="1467243" y="778657"/>
                  </a:cubicBezTo>
                  <a:cubicBezTo>
                    <a:pt x="1400928" y="775327"/>
                    <a:pt x="1334502" y="772626"/>
                    <a:pt x="1268113" y="774698"/>
                  </a:cubicBezTo>
                  <a:cubicBezTo>
                    <a:pt x="1253007" y="773958"/>
                    <a:pt x="1214980" y="781986"/>
                    <a:pt x="1207168" y="767077"/>
                  </a:cubicBezTo>
                  <a:cubicBezTo>
                    <a:pt x="1203280" y="758271"/>
                    <a:pt x="1211907" y="751575"/>
                    <a:pt x="1217054" y="745544"/>
                  </a:cubicBezTo>
                  <a:cubicBezTo>
                    <a:pt x="1228976" y="732780"/>
                    <a:pt x="1241899" y="721052"/>
                    <a:pt x="1254858" y="709398"/>
                  </a:cubicBezTo>
                  <a:cubicBezTo>
                    <a:pt x="1269150" y="696671"/>
                    <a:pt x="1282998" y="683426"/>
                    <a:pt x="1296624" y="669997"/>
                  </a:cubicBezTo>
                  <a:cubicBezTo>
                    <a:pt x="1323468" y="644691"/>
                    <a:pt x="1351683" y="621715"/>
                    <a:pt x="1377823" y="595781"/>
                  </a:cubicBezTo>
                  <a:cubicBezTo>
                    <a:pt x="1404149" y="571474"/>
                    <a:pt x="1431919" y="548831"/>
                    <a:pt x="1457283" y="523488"/>
                  </a:cubicBezTo>
                  <a:cubicBezTo>
                    <a:pt x="1483423" y="499440"/>
                    <a:pt x="1510083" y="476021"/>
                    <a:pt x="1536038" y="451788"/>
                  </a:cubicBezTo>
                  <a:cubicBezTo>
                    <a:pt x="1568325" y="425114"/>
                    <a:pt x="1601131" y="399031"/>
                    <a:pt x="1626568" y="365326"/>
                  </a:cubicBezTo>
                  <a:cubicBezTo>
                    <a:pt x="1645970" y="339059"/>
                    <a:pt x="1666594" y="310978"/>
                    <a:pt x="1667964" y="277607"/>
                  </a:cubicBezTo>
                  <a:cubicBezTo>
                    <a:pt x="1658893" y="225996"/>
                    <a:pt x="1603242" y="235023"/>
                    <a:pt x="1567289" y="252153"/>
                  </a:cubicBezTo>
                  <a:cubicBezTo>
                    <a:pt x="1524634" y="271317"/>
                    <a:pt x="1488163" y="300989"/>
                    <a:pt x="1452062" y="330068"/>
                  </a:cubicBezTo>
                  <a:cubicBezTo>
                    <a:pt x="1411888" y="362959"/>
                    <a:pt x="1371418" y="397625"/>
                    <a:pt x="1332799" y="432032"/>
                  </a:cubicBezTo>
                  <a:cubicBezTo>
                    <a:pt x="1317544" y="445351"/>
                    <a:pt x="1302770" y="459299"/>
                    <a:pt x="1288367" y="473543"/>
                  </a:cubicBezTo>
                  <a:cubicBezTo>
                    <a:pt x="1260486" y="500143"/>
                    <a:pt x="1230976" y="525042"/>
                    <a:pt x="1206316" y="554825"/>
                  </a:cubicBezTo>
                  <a:cubicBezTo>
                    <a:pt x="1186877" y="577282"/>
                    <a:pt x="1164550" y="596928"/>
                    <a:pt x="1144370" y="618682"/>
                  </a:cubicBezTo>
                  <a:cubicBezTo>
                    <a:pt x="1123487" y="642619"/>
                    <a:pt x="1100864" y="664817"/>
                    <a:pt x="1075908" y="684499"/>
                  </a:cubicBezTo>
                  <a:cubicBezTo>
                    <a:pt x="1067503" y="691233"/>
                    <a:pt x="1060690" y="700038"/>
                    <a:pt x="1051656" y="705810"/>
                  </a:cubicBezTo>
                  <a:cubicBezTo>
                    <a:pt x="1046176" y="708954"/>
                    <a:pt x="1038770" y="705773"/>
                    <a:pt x="1037067" y="699742"/>
                  </a:cubicBezTo>
                  <a:cubicBezTo>
                    <a:pt x="1036142" y="694711"/>
                    <a:pt x="1037586" y="689087"/>
                    <a:pt x="1037660" y="684129"/>
                  </a:cubicBezTo>
                  <a:cubicBezTo>
                    <a:pt x="1039104" y="657862"/>
                    <a:pt x="1041436" y="631705"/>
                    <a:pt x="1044695" y="605622"/>
                  </a:cubicBezTo>
                  <a:cubicBezTo>
                    <a:pt x="1054618" y="520973"/>
                    <a:pt x="1068947" y="436842"/>
                    <a:pt x="1082092" y="352636"/>
                  </a:cubicBezTo>
                  <a:cubicBezTo>
                    <a:pt x="1089127" y="314862"/>
                    <a:pt x="1094014" y="276830"/>
                    <a:pt x="1097865" y="238612"/>
                  </a:cubicBezTo>
                  <a:cubicBezTo>
                    <a:pt x="1102308" y="192735"/>
                    <a:pt x="1109565" y="146970"/>
                    <a:pt x="1109010" y="100724"/>
                  </a:cubicBezTo>
                  <a:cubicBezTo>
                    <a:pt x="1108306" y="79932"/>
                    <a:pt x="1110417" y="57585"/>
                    <a:pt x="1104197" y="37607"/>
                  </a:cubicBezTo>
                  <a:cubicBezTo>
                    <a:pt x="1083610" y="3903"/>
                    <a:pt x="1035697" y="22512"/>
                    <a:pt x="1012630" y="44230"/>
                  </a:cubicBezTo>
                  <a:cubicBezTo>
                    <a:pt x="967272" y="84297"/>
                    <a:pt x="947574" y="174496"/>
                    <a:pt x="932023" y="232322"/>
                  </a:cubicBezTo>
                  <a:cubicBezTo>
                    <a:pt x="916879" y="302394"/>
                    <a:pt x="900772" y="372393"/>
                    <a:pt x="889627" y="443205"/>
                  </a:cubicBezTo>
                  <a:cubicBezTo>
                    <a:pt x="885073" y="481016"/>
                    <a:pt x="876372" y="518124"/>
                    <a:pt x="871151" y="555824"/>
                  </a:cubicBezTo>
                  <a:cubicBezTo>
                    <a:pt x="865634" y="591637"/>
                    <a:pt x="859154" y="627339"/>
                    <a:pt x="854859" y="663374"/>
                  </a:cubicBezTo>
                  <a:cubicBezTo>
                    <a:pt x="853415" y="674769"/>
                    <a:pt x="851971" y="686164"/>
                    <a:pt x="851082" y="697596"/>
                  </a:cubicBezTo>
                  <a:cubicBezTo>
                    <a:pt x="850305" y="702332"/>
                    <a:pt x="852230" y="708769"/>
                    <a:pt x="846861" y="711211"/>
                  </a:cubicBezTo>
                  <a:cubicBezTo>
                    <a:pt x="846491" y="718722"/>
                    <a:pt x="837420" y="722680"/>
                    <a:pt x="831569" y="718130"/>
                  </a:cubicBezTo>
                  <a:cubicBezTo>
                    <a:pt x="815130" y="702221"/>
                    <a:pt x="806613" y="679912"/>
                    <a:pt x="793913" y="661080"/>
                  </a:cubicBezTo>
                  <a:cubicBezTo>
                    <a:pt x="773252" y="627302"/>
                    <a:pt x="752703" y="593413"/>
                    <a:pt x="735670" y="557600"/>
                  </a:cubicBezTo>
                  <a:cubicBezTo>
                    <a:pt x="703679" y="494779"/>
                    <a:pt x="664986" y="435473"/>
                    <a:pt x="627145" y="376129"/>
                  </a:cubicBezTo>
                  <a:cubicBezTo>
                    <a:pt x="604929" y="346236"/>
                    <a:pt x="583898" y="315676"/>
                    <a:pt x="565052" y="283526"/>
                  </a:cubicBezTo>
                  <a:cubicBezTo>
                    <a:pt x="529210" y="235319"/>
                    <a:pt x="491109" y="187593"/>
                    <a:pt x="443974" y="149893"/>
                  </a:cubicBezTo>
                  <a:cubicBezTo>
                    <a:pt x="414390" y="127584"/>
                    <a:pt x="364589" y="98319"/>
                    <a:pt x="327711" y="113044"/>
                  </a:cubicBezTo>
                  <a:cubicBezTo>
                    <a:pt x="317825" y="130913"/>
                    <a:pt x="324008" y="152150"/>
                    <a:pt x="327044" y="171092"/>
                  </a:cubicBezTo>
                  <a:cubicBezTo>
                    <a:pt x="336745" y="217079"/>
                    <a:pt x="352185" y="261698"/>
                    <a:pt x="372957" y="303837"/>
                  </a:cubicBezTo>
                  <a:cubicBezTo>
                    <a:pt x="387768" y="333657"/>
                    <a:pt x="407022" y="360924"/>
                    <a:pt x="423499" y="389818"/>
                  </a:cubicBezTo>
                  <a:cubicBezTo>
                    <a:pt x="448418" y="435399"/>
                    <a:pt x="474595" y="480202"/>
                    <a:pt x="506846" y="521084"/>
                  </a:cubicBezTo>
                  <a:cubicBezTo>
                    <a:pt x="530135" y="554233"/>
                    <a:pt x="556276" y="585125"/>
                    <a:pt x="581195" y="617017"/>
                  </a:cubicBezTo>
                  <a:cubicBezTo>
                    <a:pt x="594932" y="635071"/>
                    <a:pt x="608336" y="653496"/>
                    <a:pt x="623665" y="670330"/>
                  </a:cubicBezTo>
                  <a:cubicBezTo>
                    <a:pt x="650435" y="698632"/>
                    <a:pt x="675132" y="728711"/>
                    <a:pt x="699680" y="758937"/>
                  </a:cubicBezTo>
                  <a:cubicBezTo>
                    <a:pt x="714343" y="777325"/>
                    <a:pt x="754924" y="816579"/>
                    <a:pt x="743076" y="841256"/>
                  </a:cubicBezTo>
                  <a:cubicBezTo>
                    <a:pt x="731931" y="854907"/>
                    <a:pt x="687536" y="840109"/>
                    <a:pt x="669504" y="841034"/>
                  </a:cubicBezTo>
                  <a:cubicBezTo>
                    <a:pt x="572235" y="840664"/>
                    <a:pt x="475003" y="846065"/>
                    <a:pt x="377734" y="846990"/>
                  </a:cubicBezTo>
                  <a:cubicBezTo>
                    <a:pt x="319010" y="849950"/>
                    <a:pt x="260322" y="853132"/>
                    <a:pt x="201487" y="854094"/>
                  </a:cubicBezTo>
                  <a:cubicBezTo>
                    <a:pt x="149279" y="855536"/>
                    <a:pt x="98775" y="855499"/>
                    <a:pt x="49641" y="873295"/>
                  </a:cubicBezTo>
                  <a:cubicBezTo>
                    <a:pt x="38348" y="878105"/>
                    <a:pt x="22648" y="882026"/>
                    <a:pt x="19316" y="895345"/>
                  </a:cubicBezTo>
                  <a:cubicBezTo>
                    <a:pt x="20538" y="920170"/>
                    <a:pt x="58453" y="942331"/>
                    <a:pt x="79410" y="950619"/>
                  </a:cubicBezTo>
                  <a:cubicBezTo>
                    <a:pt x="149057" y="972151"/>
                    <a:pt x="223185" y="969191"/>
                    <a:pt x="295275" y="969450"/>
                  </a:cubicBezTo>
                  <a:cubicBezTo>
                    <a:pt x="373883" y="968266"/>
                    <a:pt x="452417" y="963531"/>
                    <a:pt x="530913" y="959165"/>
                  </a:cubicBezTo>
                  <a:cubicBezTo>
                    <a:pt x="587823" y="954873"/>
                    <a:pt x="644733" y="948436"/>
                    <a:pt x="701902" y="950878"/>
                  </a:cubicBezTo>
                  <a:cubicBezTo>
                    <a:pt x="714121" y="952469"/>
                    <a:pt x="738855" y="948436"/>
                    <a:pt x="738892" y="966120"/>
                  </a:cubicBezTo>
                  <a:cubicBezTo>
                    <a:pt x="738558" y="968451"/>
                    <a:pt x="737299" y="970930"/>
                    <a:pt x="735633" y="972595"/>
                  </a:cubicBezTo>
                  <a:cubicBezTo>
                    <a:pt x="726858" y="979698"/>
                    <a:pt x="717083" y="985618"/>
                    <a:pt x="708122" y="992499"/>
                  </a:cubicBezTo>
                  <a:cubicBezTo>
                    <a:pt x="685869" y="1008001"/>
                    <a:pt x="668208" y="1028830"/>
                    <a:pt x="646584" y="1045109"/>
                  </a:cubicBezTo>
                  <a:cubicBezTo>
                    <a:pt x="599449" y="1078480"/>
                    <a:pt x="554499" y="1114811"/>
                    <a:pt x="508882" y="1150217"/>
                  </a:cubicBezTo>
                  <a:cubicBezTo>
                    <a:pt x="476225" y="1177040"/>
                    <a:pt x="444197" y="1204566"/>
                    <a:pt x="412946" y="1232943"/>
                  </a:cubicBezTo>
                  <a:cubicBezTo>
                    <a:pt x="367440" y="1270828"/>
                    <a:pt x="323934" y="1311450"/>
                    <a:pt x="287241" y="1358029"/>
                  </a:cubicBezTo>
                  <a:cubicBezTo>
                    <a:pt x="274170" y="1375233"/>
                    <a:pt x="262396" y="1393399"/>
                    <a:pt x="251066" y="1411749"/>
                  </a:cubicBezTo>
                  <a:cubicBezTo>
                    <a:pt x="232145" y="1443086"/>
                    <a:pt x="210558" y="1480082"/>
                    <a:pt x="223259" y="1517597"/>
                  </a:cubicBezTo>
                  <a:cubicBezTo>
                    <a:pt x="227739" y="1523628"/>
                    <a:pt x="237958" y="1518596"/>
                    <a:pt x="244327" y="1518448"/>
                  </a:cubicBezTo>
                  <a:cubicBezTo>
                    <a:pt x="261359" y="1514786"/>
                    <a:pt x="277392" y="1507904"/>
                    <a:pt x="293350" y="1501134"/>
                  </a:cubicBezTo>
                  <a:cubicBezTo>
                    <a:pt x="331450" y="1485521"/>
                    <a:pt x="366033" y="1463323"/>
                    <a:pt x="399950" y="1440274"/>
                  </a:cubicBezTo>
                  <a:cubicBezTo>
                    <a:pt x="448084" y="1406385"/>
                    <a:pt x="495441" y="1371385"/>
                    <a:pt x="539540" y="1332354"/>
                  </a:cubicBezTo>
                  <a:cubicBezTo>
                    <a:pt x="561978" y="1313300"/>
                    <a:pt x="582121" y="1291842"/>
                    <a:pt x="603374" y="1271493"/>
                  </a:cubicBezTo>
                  <a:cubicBezTo>
                    <a:pt x="617666" y="1258323"/>
                    <a:pt x="632292" y="1245485"/>
                    <a:pt x="645881" y="1231574"/>
                  </a:cubicBezTo>
                  <a:cubicBezTo>
                    <a:pt x="703383" y="1169900"/>
                    <a:pt x="765218" y="1112554"/>
                    <a:pt x="828570" y="1056985"/>
                  </a:cubicBezTo>
                  <a:cubicBezTo>
                    <a:pt x="847083" y="1040669"/>
                    <a:pt x="866893" y="1025871"/>
                    <a:pt x="884888" y="1008963"/>
                  </a:cubicBezTo>
                  <a:cubicBezTo>
                    <a:pt x="893293" y="1001156"/>
                    <a:pt x="909473" y="982547"/>
                    <a:pt x="917878" y="1000010"/>
                  </a:cubicBezTo>
                  <a:cubicBezTo>
                    <a:pt x="919804" y="1008778"/>
                    <a:pt x="918212" y="1018064"/>
                    <a:pt x="918693" y="1027017"/>
                  </a:cubicBezTo>
                  <a:cubicBezTo>
                    <a:pt x="918656" y="1119584"/>
                    <a:pt x="918471" y="1212187"/>
                    <a:pt x="921359" y="1304717"/>
                  </a:cubicBezTo>
                  <a:cubicBezTo>
                    <a:pt x="921766" y="1371496"/>
                    <a:pt x="927616" y="1438017"/>
                    <a:pt x="942168" y="1503280"/>
                  </a:cubicBezTo>
                  <a:cubicBezTo>
                    <a:pt x="948796" y="1534320"/>
                    <a:pt x="955720" y="1565435"/>
                    <a:pt x="966383" y="1595402"/>
                  </a:cubicBezTo>
                  <a:cubicBezTo>
                    <a:pt x="974973" y="1617341"/>
                    <a:pt x="980046" y="1643239"/>
                    <a:pt x="998856" y="165903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5"/>
            <p:cNvSpPr/>
            <p:nvPr/>
          </p:nvSpPr>
          <p:spPr>
            <a:xfrm rot="-725685">
              <a:off x="8021717" y="-212556"/>
              <a:ext cx="908408" cy="822637"/>
            </a:xfrm>
            <a:custGeom>
              <a:rect b="b" l="l" r="r" t="t"/>
              <a:pathLst>
                <a:path extrusionOk="0" h="1639851" w="1812741">
                  <a:moveTo>
                    <a:pt x="1788609" y="802314"/>
                  </a:moveTo>
                  <a:cubicBezTo>
                    <a:pt x="1827339" y="827102"/>
                    <a:pt x="1816712" y="860140"/>
                    <a:pt x="1776205" y="872497"/>
                  </a:cubicBezTo>
                  <a:cubicBezTo>
                    <a:pt x="1745843" y="882043"/>
                    <a:pt x="1716148" y="894030"/>
                    <a:pt x="1684860" y="900393"/>
                  </a:cubicBezTo>
                  <a:cubicBezTo>
                    <a:pt x="1654276" y="906165"/>
                    <a:pt x="1622989" y="905832"/>
                    <a:pt x="1592146" y="909753"/>
                  </a:cubicBezTo>
                  <a:cubicBezTo>
                    <a:pt x="1553638" y="914970"/>
                    <a:pt x="1514797" y="913083"/>
                    <a:pt x="1476104" y="914415"/>
                  </a:cubicBezTo>
                  <a:cubicBezTo>
                    <a:pt x="1428303" y="917597"/>
                    <a:pt x="1380649" y="913342"/>
                    <a:pt x="1332959" y="910937"/>
                  </a:cubicBezTo>
                  <a:cubicBezTo>
                    <a:pt x="1310336" y="910604"/>
                    <a:pt x="1287490" y="908384"/>
                    <a:pt x="1264978" y="910456"/>
                  </a:cubicBezTo>
                  <a:cubicBezTo>
                    <a:pt x="1244354" y="918559"/>
                    <a:pt x="1264386" y="938500"/>
                    <a:pt x="1274605" y="946639"/>
                  </a:cubicBezTo>
                  <a:cubicBezTo>
                    <a:pt x="1289194" y="958626"/>
                    <a:pt x="1305337" y="968541"/>
                    <a:pt x="1319555" y="980972"/>
                  </a:cubicBezTo>
                  <a:cubicBezTo>
                    <a:pt x="1337810" y="997399"/>
                    <a:pt x="1354472" y="1015528"/>
                    <a:pt x="1373318" y="1031288"/>
                  </a:cubicBezTo>
                  <a:cubicBezTo>
                    <a:pt x="1403754" y="1056261"/>
                    <a:pt x="1432413" y="1084564"/>
                    <a:pt x="1459109" y="1113792"/>
                  </a:cubicBezTo>
                  <a:cubicBezTo>
                    <a:pt x="1483695" y="1142353"/>
                    <a:pt x="1504874" y="1173653"/>
                    <a:pt x="1527312" y="1203879"/>
                  </a:cubicBezTo>
                  <a:cubicBezTo>
                    <a:pt x="1545751" y="1231923"/>
                    <a:pt x="1560303" y="1262224"/>
                    <a:pt x="1575521" y="1292080"/>
                  </a:cubicBezTo>
                  <a:cubicBezTo>
                    <a:pt x="1581260" y="1303660"/>
                    <a:pt x="1586555" y="1315499"/>
                    <a:pt x="1588924" y="1328300"/>
                  </a:cubicBezTo>
                  <a:cubicBezTo>
                    <a:pt x="1591960" y="1337549"/>
                    <a:pt x="1587147" y="1346059"/>
                    <a:pt x="1579631" y="1351460"/>
                  </a:cubicBezTo>
                  <a:cubicBezTo>
                    <a:pt x="1542086" y="1370847"/>
                    <a:pt x="1491877" y="1329669"/>
                    <a:pt x="1461590" y="1309099"/>
                  </a:cubicBezTo>
                  <a:cubicBezTo>
                    <a:pt x="1432265" y="1285791"/>
                    <a:pt x="1405494" y="1259227"/>
                    <a:pt x="1379539" y="1232256"/>
                  </a:cubicBezTo>
                  <a:cubicBezTo>
                    <a:pt x="1366431" y="1217235"/>
                    <a:pt x="1354175" y="1201400"/>
                    <a:pt x="1340216" y="1187120"/>
                  </a:cubicBezTo>
                  <a:cubicBezTo>
                    <a:pt x="1319704" y="1166697"/>
                    <a:pt x="1299080" y="1146497"/>
                    <a:pt x="1280529" y="1124262"/>
                  </a:cubicBezTo>
                  <a:cubicBezTo>
                    <a:pt x="1262979" y="1104431"/>
                    <a:pt x="1243132" y="1086895"/>
                    <a:pt x="1224767" y="1067841"/>
                  </a:cubicBezTo>
                  <a:cubicBezTo>
                    <a:pt x="1200367" y="1041388"/>
                    <a:pt x="1173337" y="1017747"/>
                    <a:pt x="1146974" y="993329"/>
                  </a:cubicBezTo>
                  <a:cubicBezTo>
                    <a:pt x="1137051" y="984154"/>
                    <a:pt x="1127795" y="974276"/>
                    <a:pt x="1118205" y="964768"/>
                  </a:cubicBezTo>
                  <a:cubicBezTo>
                    <a:pt x="1110207" y="958256"/>
                    <a:pt x="1100469" y="964990"/>
                    <a:pt x="1099062" y="974017"/>
                  </a:cubicBezTo>
                  <a:cubicBezTo>
                    <a:pt x="1089916" y="1047308"/>
                    <a:pt x="1087917" y="1121302"/>
                    <a:pt x="1081622" y="1194926"/>
                  </a:cubicBezTo>
                  <a:cubicBezTo>
                    <a:pt x="1073143" y="1301477"/>
                    <a:pt x="1051705" y="1406623"/>
                    <a:pt x="1026823" y="1510436"/>
                  </a:cubicBezTo>
                  <a:cubicBezTo>
                    <a:pt x="1019825" y="1540922"/>
                    <a:pt x="1011124" y="1571000"/>
                    <a:pt x="1000830" y="1600561"/>
                  </a:cubicBezTo>
                  <a:cubicBezTo>
                    <a:pt x="995980" y="1614768"/>
                    <a:pt x="989019" y="1628087"/>
                    <a:pt x="979651" y="1639852"/>
                  </a:cubicBezTo>
                  <a:cubicBezTo>
                    <a:pt x="960841" y="1624017"/>
                    <a:pt x="955769" y="1598119"/>
                    <a:pt x="947104" y="1576143"/>
                  </a:cubicBezTo>
                  <a:cubicBezTo>
                    <a:pt x="936441" y="1546212"/>
                    <a:pt x="929554" y="1515061"/>
                    <a:pt x="922889" y="1484020"/>
                  </a:cubicBezTo>
                  <a:cubicBezTo>
                    <a:pt x="908301" y="1418758"/>
                    <a:pt x="902450" y="1352237"/>
                    <a:pt x="902080" y="1285458"/>
                  </a:cubicBezTo>
                  <a:cubicBezTo>
                    <a:pt x="899192" y="1192928"/>
                    <a:pt x="899340" y="1100325"/>
                    <a:pt x="899414" y="1007758"/>
                  </a:cubicBezTo>
                  <a:cubicBezTo>
                    <a:pt x="898933" y="998805"/>
                    <a:pt x="900525" y="989519"/>
                    <a:pt x="898600" y="980751"/>
                  </a:cubicBezTo>
                  <a:cubicBezTo>
                    <a:pt x="890232" y="963288"/>
                    <a:pt x="874014" y="981934"/>
                    <a:pt x="865609" y="989704"/>
                  </a:cubicBezTo>
                  <a:cubicBezTo>
                    <a:pt x="847614" y="1006611"/>
                    <a:pt x="827805" y="1021410"/>
                    <a:pt x="809291" y="1037726"/>
                  </a:cubicBezTo>
                  <a:cubicBezTo>
                    <a:pt x="745902" y="1093295"/>
                    <a:pt x="684104" y="1150641"/>
                    <a:pt x="626602" y="1212315"/>
                  </a:cubicBezTo>
                  <a:cubicBezTo>
                    <a:pt x="613013" y="1226225"/>
                    <a:pt x="598425" y="1239063"/>
                    <a:pt x="584095" y="1252234"/>
                  </a:cubicBezTo>
                  <a:cubicBezTo>
                    <a:pt x="562879" y="1272546"/>
                    <a:pt x="542737" y="1294041"/>
                    <a:pt x="520298" y="1313094"/>
                  </a:cubicBezTo>
                  <a:cubicBezTo>
                    <a:pt x="476200" y="1352126"/>
                    <a:pt x="428843" y="1387162"/>
                    <a:pt x="380708" y="1421015"/>
                  </a:cubicBezTo>
                  <a:cubicBezTo>
                    <a:pt x="346792" y="1444064"/>
                    <a:pt x="312209" y="1466299"/>
                    <a:pt x="274108" y="1481912"/>
                  </a:cubicBezTo>
                  <a:cubicBezTo>
                    <a:pt x="258150" y="1488682"/>
                    <a:pt x="242117" y="1495526"/>
                    <a:pt x="225085" y="1499226"/>
                  </a:cubicBezTo>
                  <a:cubicBezTo>
                    <a:pt x="218679" y="1499374"/>
                    <a:pt x="208497" y="1504443"/>
                    <a:pt x="204017" y="1498375"/>
                  </a:cubicBezTo>
                  <a:cubicBezTo>
                    <a:pt x="191280" y="1460860"/>
                    <a:pt x="212903" y="1423863"/>
                    <a:pt x="231824" y="1392527"/>
                  </a:cubicBezTo>
                  <a:cubicBezTo>
                    <a:pt x="243154" y="1374176"/>
                    <a:pt x="254928" y="1356011"/>
                    <a:pt x="267999" y="1338807"/>
                  </a:cubicBezTo>
                  <a:cubicBezTo>
                    <a:pt x="304729" y="1292228"/>
                    <a:pt x="348236" y="1251605"/>
                    <a:pt x="393704" y="1213721"/>
                  </a:cubicBezTo>
                  <a:cubicBezTo>
                    <a:pt x="424992" y="1185344"/>
                    <a:pt x="456983" y="1157818"/>
                    <a:pt x="489640" y="1130995"/>
                  </a:cubicBezTo>
                  <a:cubicBezTo>
                    <a:pt x="535294" y="1095589"/>
                    <a:pt x="580245" y="1059258"/>
                    <a:pt x="627342" y="1025887"/>
                  </a:cubicBezTo>
                  <a:cubicBezTo>
                    <a:pt x="648966" y="1009608"/>
                    <a:pt x="666628" y="988779"/>
                    <a:pt x="688881" y="973277"/>
                  </a:cubicBezTo>
                  <a:cubicBezTo>
                    <a:pt x="697878" y="966396"/>
                    <a:pt x="707616" y="960476"/>
                    <a:pt x="716391" y="953373"/>
                  </a:cubicBezTo>
                  <a:cubicBezTo>
                    <a:pt x="718058" y="951708"/>
                    <a:pt x="719317" y="949229"/>
                    <a:pt x="719650" y="946898"/>
                  </a:cubicBezTo>
                  <a:cubicBezTo>
                    <a:pt x="719576" y="929214"/>
                    <a:pt x="694879" y="933246"/>
                    <a:pt x="682660" y="931655"/>
                  </a:cubicBezTo>
                  <a:cubicBezTo>
                    <a:pt x="625491" y="929214"/>
                    <a:pt x="568581" y="935651"/>
                    <a:pt x="511671" y="939943"/>
                  </a:cubicBezTo>
                  <a:cubicBezTo>
                    <a:pt x="433175" y="944308"/>
                    <a:pt x="354641" y="949044"/>
                    <a:pt x="276034" y="950228"/>
                  </a:cubicBezTo>
                  <a:cubicBezTo>
                    <a:pt x="203943" y="949969"/>
                    <a:pt x="129778" y="952929"/>
                    <a:pt x="60168" y="931397"/>
                  </a:cubicBezTo>
                  <a:cubicBezTo>
                    <a:pt x="39100" y="923183"/>
                    <a:pt x="1185" y="901022"/>
                    <a:pt x="0" y="876197"/>
                  </a:cubicBezTo>
                  <a:cubicBezTo>
                    <a:pt x="3369" y="862878"/>
                    <a:pt x="19069" y="858956"/>
                    <a:pt x="30325" y="854147"/>
                  </a:cubicBezTo>
                  <a:cubicBezTo>
                    <a:pt x="79459" y="836351"/>
                    <a:pt x="129964" y="836388"/>
                    <a:pt x="182171" y="834945"/>
                  </a:cubicBezTo>
                  <a:cubicBezTo>
                    <a:pt x="240969" y="833983"/>
                    <a:pt x="299694" y="830802"/>
                    <a:pt x="358418" y="827842"/>
                  </a:cubicBezTo>
                  <a:cubicBezTo>
                    <a:pt x="455687" y="826954"/>
                    <a:pt x="552882" y="821515"/>
                    <a:pt x="650151" y="821885"/>
                  </a:cubicBezTo>
                  <a:cubicBezTo>
                    <a:pt x="668183" y="820961"/>
                    <a:pt x="712578" y="835759"/>
                    <a:pt x="723723" y="822144"/>
                  </a:cubicBezTo>
                  <a:cubicBezTo>
                    <a:pt x="735571" y="797430"/>
                    <a:pt x="694990" y="758214"/>
                    <a:pt x="680328" y="739826"/>
                  </a:cubicBezTo>
                  <a:cubicBezTo>
                    <a:pt x="655779" y="709637"/>
                    <a:pt x="631082" y="679558"/>
                    <a:pt x="604349" y="651218"/>
                  </a:cubicBezTo>
                  <a:cubicBezTo>
                    <a:pt x="589020" y="634385"/>
                    <a:pt x="575616" y="615960"/>
                    <a:pt x="561879" y="597906"/>
                  </a:cubicBezTo>
                  <a:cubicBezTo>
                    <a:pt x="536960" y="566014"/>
                    <a:pt x="510820" y="535122"/>
                    <a:pt x="487530" y="501973"/>
                  </a:cubicBezTo>
                  <a:cubicBezTo>
                    <a:pt x="455280" y="461091"/>
                    <a:pt x="429102" y="416288"/>
                    <a:pt x="404183" y="370707"/>
                  </a:cubicBezTo>
                  <a:cubicBezTo>
                    <a:pt x="387743" y="341813"/>
                    <a:pt x="368452" y="314546"/>
                    <a:pt x="353641" y="284726"/>
                  </a:cubicBezTo>
                  <a:cubicBezTo>
                    <a:pt x="332870" y="242587"/>
                    <a:pt x="317429" y="197968"/>
                    <a:pt x="307728" y="151981"/>
                  </a:cubicBezTo>
                  <a:cubicBezTo>
                    <a:pt x="304692" y="133039"/>
                    <a:pt x="298509" y="111802"/>
                    <a:pt x="308395" y="93933"/>
                  </a:cubicBezTo>
                  <a:cubicBezTo>
                    <a:pt x="345236" y="79208"/>
                    <a:pt x="395037" y="108473"/>
                    <a:pt x="424622" y="130782"/>
                  </a:cubicBezTo>
                  <a:cubicBezTo>
                    <a:pt x="471756" y="168482"/>
                    <a:pt x="509857" y="216208"/>
                    <a:pt x="545699" y="264415"/>
                  </a:cubicBezTo>
                  <a:cubicBezTo>
                    <a:pt x="564545" y="296528"/>
                    <a:pt x="585576" y="327125"/>
                    <a:pt x="607792" y="357018"/>
                  </a:cubicBezTo>
                  <a:cubicBezTo>
                    <a:pt x="645634" y="416324"/>
                    <a:pt x="684363" y="475631"/>
                    <a:pt x="716317" y="538452"/>
                  </a:cubicBezTo>
                  <a:cubicBezTo>
                    <a:pt x="733350" y="574265"/>
                    <a:pt x="753899" y="608154"/>
                    <a:pt x="774560" y="641932"/>
                  </a:cubicBezTo>
                  <a:cubicBezTo>
                    <a:pt x="787260" y="660727"/>
                    <a:pt x="795777" y="683036"/>
                    <a:pt x="812216" y="698981"/>
                  </a:cubicBezTo>
                  <a:cubicBezTo>
                    <a:pt x="818067" y="703495"/>
                    <a:pt x="827138" y="699573"/>
                    <a:pt x="827508" y="692063"/>
                  </a:cubicBezTo>
                  <a:cubicBezTo>
                    <a:pt x="832877" y="689621"/>
                    <a:pt x="830952" y="683221"/>
                    <a:pt x="831729" y="678485"/>
                  </a:cubicBezTo>
                  <a:cubicBezTo>
                    <a:pt x="832618" y="667053"/>
                    <a:pt x="834062" y="655658"/>
                    <a:pt x="835506" y="644263"/>
                  </a:cubicBezTo>
                  <a:cubicBezTo>
                    <a:pt x="839801" y="608228"/>
                    <a:pt x="846318" y="572526"/>
                    <a:pt x="851798" y="536713"/>
                  </a:cubicBezTo>
                  <a:cubicBezTo>
                    <a:pt x="857019" y="499013"/>
                    <a:pt x="865720" y="461868"/>
                    <a:pt x="870274" y="424094"/>
                  </a:cubicBezTo>
                  <a:cubicBezTo>
                    <a:pt x="881419" y="353282"/>
                    <a:pt x="897489" y="283246"/>
                    <a:pt x="912670" y="213211"/>
                  </a:cubicBezTo>
                  <a:cubicBezTo>
                    <a:pt x="928221" y="155422"/>
                    <a:pt x="947919" y="65186"/>
                    <a:pt x="993203" y="25118"/>
                  </a:cubicBezTo>
                  <a:cubicBezTo>
                    <a:pt x="1016270" y="3364"/>
                    <a:pt x="1064220" y="-15208"/>
                    <a:pt x="1084770" y="18496"/>
                  </a:cubicBezTo>
                  <a:cubicBezTo>
                    <a:pt x="1091027" y="38437"/>
                    <a:pt x="1088879" y="60820"/>
                    <a:pt x="1089620" y="81613"/>
                  </a:cubicBezTo>
                  <a:cubicBezTo>
                    <a:pt x="1090175" y="127822"/>
                    <a:pt x="1082918" y="173587"/>
                    <a:pt x="1078475" y="219501"/>
                  </a:cubicBezTo>
                  <a:cubicBezTo>
                    <a:pt x="1074624" y="257718"/>
                    <a:pt x="1069737" y="295788"/>
                    <a:pt x="1062702" y="333525"/>
                  </a:cubicBezTo>
                  <a:cubicBezTo>
                    <a:pt x="1049557" y="417730"/>
                    <a:pt x="1035228" y="501862"/>
                    <a:pt x="1025305" y="586511"/>
                  </a:cubicBezTo>
                  <a:cubicBezTo>
                    <a:pt x="1022046" y="612593"/>
                    <a:pt x="1019714" y="638750"/>
                    <a:pt x="1018270" y="665018"/>
                  </a:cubicBezTo>
                  <a:cubicBezTo>
                    <a:pt x="1018196" y="669976"/>
                    <a:pt x="1016752" y="675599"/>
                    <a:pt x="1017677" y="680631"/>
                  </a:cubicBezTo>
                  <a:cubicBezTo>
                    <a:pt x="1019343" y="686661"/>
                    <a:pt x="1026749" y="689843"/>
                    <a:pt x="1032266" y="686698"/>
                  </a:cubicBezTo>
                  <a:cubicBezTo>
                    <a:pt x="1041300" y="680927"/>
                    <a:pt x="1048150" y="672122"/>
                    <a:pt x="1056518" y="665388"/>
                  </a:cubicBezTo>
                  <a:cubicBezTo>
                    <a:pt x="1081474" y="645706"/>
                    <a:pt x="1104134" y="623508"/>
                    <a:pt x="1124980" y="599571"/>
                  </a:cubicBezTo>
                  <a:cubicBezTo>
                    <a:pt x="1145160" y="577779"/>
                    <a:pt x="1167450" y="558134"/>
                    <a:pt x="1186926" y="535714"/>
                  </a:cubicBezTo>
                  <a:cubicBezTo>
                    <a:pt x="1211623" y="505931"/>
                    <a:pt x="1241096" y="481032"/>
                    <a:pt x="1268977" y="454431"/>
                  </a:cubicBezTo>
                  <a:cubicBezTo>
                    <a:pt x="1283380" y="440188"/>
                    <a:pt x="1298154" y="426240"/>
                    <a:pt x="1313409" y="412921"/>
                  </a:cubicBezTo>
                  <a:cubicBezTo>
                    <a:pt x="1351991" y="378514"/>
                    <a:pt x="1392498" y="343847"/>
                    <a:pt x="1432672" y="310957"/>
                  </a:cubicBezTo>
                  <a:cubicBezTo>
                    <a:pt x="1468773" y="281877"/>
                    <a:pt x="1505244" y="252169"/>
                    <a:pt x="1547899" y="233041"/>
                  </a:cubicBezTo>
                  <a:cubicBezTo>
                    <a:pt x="1583852" y="215912"/>
                    <a:pt x="1639503" y="206885"/>
                    <a:pt x="1648574" y="258495"/>
                  </a:cubicBezTo>
                  <a:cubicBezTo>
                    <a:pt x="1647204" y="291867"/>
                    <a:pt x="1626580" y="319947"/>
                    <a:pt x="1607178" y="346178"/>
                  </a:cubicBezTo>
                  <a:cubicBezTo>
                    <a:pt x="1581778" y="379882"/>
                    <a:pt x="1548935" y="405965"/>
                    <a:pt x="1516648" y="432640"/>
                  </a:cubicBezTo>
                  <a:cubicBezTo>
                    <a:pt x="1490693" y="456873"/>
                    <a:pt x="1464033" y="480329"/>
                    <a:pt x="1437893" y="504340"/>
                  </a:cubicBezTo>
                  <a:cubicBezTo>
                    <a:pt x="1412529" y="529646"/>
                    <a:pt x="1384722" y="552325"/>
                    <a:pt x="1358433" y="576632"/>
                  </a:cubicBezTo>
                  <a:cubicBezTo>
                    <a:pt x="1332330" y="602567"/>
                    <a:pt x="1304115" y="625542"/>
                    <a:pt x="1277234" y="650848"/>
                  </a:cubicBezTo>
                  <a:cubicBezTo>
                    <a:pt x="1263608" y="664241"/>
                    <a:pt x="1249760" y="677523"/>
                    <a:pt x="1235468" y="690250"/>
                  </a:cubicBezTo>
                  <a:cubicBezTo>
                    <a:pt x="1222509" y="701904"/>
                    <a:pt x="1209586" y="713632"/>
                    <a:pt x="1197664" y="726396"/>
                  </a:cubicBezTo>
                  <a:cubicBezTo>
                    <a:pt x="1192517" y="732390"/>
                    <a:pt x="1183927" y="739086"/>
                    <a:pt x="1187778" y="747928"/>
                  </a:cubicBezTo>
                  <a:cubicBezTo>
                    <a:pt x="1195590" y="762875"/>
                    <a:pt x="1233617" y="754810"/>
                    <a:pt x="1248724" y="755550"/>
                  </a:cubicBezTo>
                  <a:cubicBezTo>
                    <a:pt x="1315112" y="753478"/>
                    <a:pt x="1381538" y="756179"/>
                    <a:pt x="1447853" y="759509"/>
                  </a:cubicBezTo>
                  <a:cubicBezTo>
                    <a:pt x="1514279" y="764873"/>
                    <a:pt x="1580890" y="771755"/>
                    <a:pt x="1647315" y="777600"/>
                  </a:cubicBezTo>
                  <a:cubicBezTo>
                    <a:pt x="1666014" y="779413"/>
                    <a:pt x="1684675" y="781670"/>
                    <a:pt x="1703300" y="783890"/>
                  </a:cubicBezTo>
                  <a:cubicBezTo>
                    <a:pt x="1732032" y="788181"/>
                    <a:pt x="1762209" y="789698"/>
                    <a:pt x="1788609" y="802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36"/>
          <p:cNvSpPr txBox="1"/>
          <p:nvPr/>
        </p:nvSpPr>
        <p:spPr>
          <a:xfrm>
            <a:off x="514350" y="509588"/>
            <a:ext cx="252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Icons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338" name="Google Shape;1338;p36"/>
          <p:cNvSpPr txBox="1"/>
          <p:nvPr/>
        </p:nvSpPr>
        <p:spPr>
          <a:xfrm>
            <a:off x="514350" y="3118485"/>
            <a:ext cx="26220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339" name="Google Shape;1339;p36"/>
          <p:cNvGrpSpPr/>
          <p:nvPr/>
        </p:nvGrpSpPr>
        <p:grpSpPr>
          <a:xfrm>
            <a:off x="3945359" y="824580"/>
            <a:ext cx="423429" cy="364319"/>
            <a:chOff x="3945359" y="824580"/>
            <a:chExt cx="423429" cy="364319"/>
          </a:xfrm>
        </p:grpSpPr>
        <p:sp>
          <p:nvSpPr>
            <p:cNvPr id="1340" name="Google Shape;1340;p36"/>
            <p:cNvSpPr/>
            <p:nvPr/>
          </p:nvSpPr>
          <p:spPr>
            <a:xfrm>
              <a:off x="3949595" y="828815"/>
              <a:ext cx="414958" cy="355869"/>
            </a:xfrm>
            <a:custGeom>
              <a:rect b="b" l="l" r="r" t="t"/>
              <a:pathLst>
                <a:path extrusionOk="0" h="711739" w="829917">
                  <a:moveTo>
                    <a:pt x="103736" y="416332"/>
                  </a:moveTo>
                  <a:cubicBezTo>
                    <a:pt x="31410" y="345345"/>
                    <a:pt x="0" y="267547"/>
                    <a:pt x="0" y="197933"/>
                  </a:cubicBezTo>
                  <a:cubicBezTo>
                    <a:pt x="0" y="79187"/>
                    <a:pt x="79187" y="0"/>
                    <a:pt x="199271" y="0"/>
                  </a:cubicBezTo>
                  <a:cubicBezTo>
                    <a:pt x="311173" y="0"/>
                    <a:pt x="349444" y="51893"/>
                    <a:pt x="414959" y="126946"/>
                  </a:cubicBezTo>
                  <a:cubicBezTo>
                    <a:pt x="480473" y="51893"/>
                    <a:pt x="518677" y="0"/>
                    <a:pt x="630596" y="0"/>
                  </a:cubicBezTo>
                  <a:cubicBezTo>
                    <a:pt x="750748" y="0"/>
                    <a:pt x="829918" y="79187"/>
                    <a:pt x="829918" y="197933"/>
                  </a:cubicBezTo>
                  <a:cubicBezTo>
                    <a:pt x="829918" y="267547"/>
                    <a:pt x="798508" y="345362"/>
                    <a:pt x="726199" y="416332"/>
                  </a:cubicBezTo>
                  <a:lnTo>
                    <a:pt x="439762" y="701499"/>
                  </a:lnTo>
                  <a:cubicBezTo>
                    <a:pt x="426056" y="715154"/>
                    <a:pt x="403879" y="715154"/>
                    <a:pt x="390173" y="701499"/>
                  </a:cubicBezTo>
                  <a:lnTo>
                    <a:pt x="103736" y="416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3945359" y="824580"/>
              <a:ext cx="423429" cy="364319"/>
            </a:xfrm>
            <a:custGeom>
              <a:rect b="b" l="l" r="r" t="t"/>
              <a:pathLst>
                <a:path extrusionOk="0" h="728639" w="846859">
                  <a:moveTo>
                    <a:pt x="639067" y="0"/>
                  </a:moveTo>
                  <a:cubicBezTo>
                    <a:pt x="529690" y="0"/>
                    <a:pt x="487047" y="49166"/>
                    <a:pt x="428021" y="117221"/>
                  </a:cubicBezTo>
                  <a:cubicBezTo>
                    <a:pt x="426496" y="118966"/>
                    <a:pt x="424972" y="120728"/>
                    <a:pt x="423430" y="122507"/>
                  </a:cubicBezTo>
                  <a:cubicBezTo>
                    <a:pt x="421922" y="120762"/>
                    <a:pt x="420414" y="119034"/>
                    <a:pt x="418940" y="117323"/>
                  </a:cubicBezTo>
                  <a:cubicBezTo>
                    <a:pt x="359847" y="49216"/>
                    <a:pt x="317170" y="0"/>
                    <a:pt x="207742" y="0"/>
                  </a:cubicBezTo>
                  <a:cubicBezTo>
                    <a:pt x="83490" y="0"/>
                    <a:pt x="0" y="82948"/>
                    <a:pt x="0" y="206404"/>
                  </a:cubicBezTo>
                  <a:cubicBezTo>
                    <a:pt x="0" y="283879"/>
                    <a:pt x="37730" y="363574"/>
                    <a:pt x="106243" y="430817"/>
                  </a:cubicBezTo>
                  <a:lnTo>
                    <a:pt x="392646" y="715967"/>
                  </a:lnTo>
                  <a:cubicBezTo>
                    <a:pt x="401134" y="724421"/>
                    <a:pt x="412282" y="728640"/>
                    <a:pt x="423430" y="728640"/>
                  </a:cubicBezTo>
                  <a:cubicBezTo>
                    <a:pt x="434578" y="728640"/>
                    <a:pt x="445726" y="724421"/>
                    <a:pt x="454196" y="715967"/>
                  </a:cubicBezTo>
                  <a:lnTo>
                    <a:pt x="740600" y="430834"/>
                  </a:lnTo>
                  <a:cubicBezTo>
                    <a:pt x="809130" y="363591"/>
                    <a:pt x="846860" y="283879"/>
                    <a:pt x="846860" y="206387"/>
                  </a:cubicBezTo>
                  <a:cubicBezTo>
                    <a:pt x="846860" y="82948"/>
                    <a:pt x="763353" y="0"/>
                    <a:pt x="639067" y="0"/>
                  </a:cubicBezTo>
                  <a:close/>
                  <a:moveTo>
                    <a:pt x="728690" y="418788"/>
                  </a:moveTo>
                  <a:lnTo>
                    <a:pt x="442252" y="703955"/>
                  </a:lnTo>
                  <a:cubicBezTo>
                    <a:pt x="431867" y="714290"/>
                    <a:pt x="414993" y="714290"/>
                    <a:pt x="404607" y="703955"/>
                  </a:cubicBezTo>
                  <a:lnTo>
                    <a:pt x="118170" y="418788"/>
                  </a:lnTo>
                  <a:cubicBezTo>
                    <a:pt x="118153" y="418771"/>
                    <a:pt x="118136" y="418754"/>
                    <a:pt x="118119" y="418737"/>
                  </a:cubicBezTo>
                  <a:cubicBezTo>
                    <a:pt x="52876" y="354714"/>
                    <a:pt x="16942" y="279288"/>
                    <a:pt x="16942" y="206404"/>
                  </a:cubicBezTo>
                  <a:cubicBezTo>
                    <a:pt x="16942" y="150377"/>
                    <a:pt x="34968" y="102838"/>
                    <a:pt x="69055" y="68920"/>
                  </a:cubicBezTo>
                  <a:cubicBezTo>
                    <a:pt x="103210" y="34917"/>
                    <a:pt x="151173" y="16942"/>
                    <a:pt x="207742" y="16942"/>
                  </a:cubicBezTo>
                  <a:cubicBezTo>
                    <a:pt x="309445" y="16942"/>
                    <a:pt x="347903" y="61296"/>
                    <a:pt x="406132" y="128437"/>
                  </a:cubicBezTo>
                  <a:cubicBezTo>
                    <a:pt x="409690" y="132537"/>
                    <a:pt x="413333" y="136739"/>
                    <a:pt x="417043" y="140991"/>
                  </a:cubicBezTo>
                  <a:cubicBezTo>
                    <a:pt x="418652" y="142838"/>
                    <a:pt x="420973" y="143888"/>
                    <a:pt x="423430" y="143888"/>
                  </a:cubicBezTo>
                  <a:cubicBezTo>
                    <a:pt x="425870" y="143888"/>
                    <a:pt x="428208" y="142838"/>
                    <a:pt x="429817" y="140991"/>
                  </a:cubicBezTo>
                  <a:cubicBezTo>
                    <a:pt x="433561" y="136688"/>
                    <a:pt x="437238" y="132469"/>
                    <a:pt x="440829" y="128318"/>
                  </a:cubicBezTo>
                  <a:cubicBezTo>
                    <a:pt x="498991" y="61245"/>
                    <a:pt x="537415" y="16942"/>
                    <a:pt x="639067" y="16942"/>
                  </a:cubicBezTo>
                  <a:cubicBezTo>
                    <a:pt x="695670" y="16942"/>
                    <a:pt x="743633" y="34917"/>
                    <a:pt x="777805" y="68903"/>
                  </a:cubicBezTo>
                  <a:cubicBezTo>
                    <a:pt x="811892" y="102821"/>
                    <a:pt x="829918" y="150360"/>
                    <a:pt x="829918" y="206387"/>
                  </a:cubicBezTo>
                  <a:cubicBezTo>
                    <a:pt x="829918" y="279305"/>
                    <a:pt x="793984" y="354714"/>
                    <a:pt x="728690" y="4187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36"/>
          <p:cNvGrpSpPr/>
          <p:nvPr/>
        </p:nvGrpSpPr>
        <p:grpSpPr>
          <a:xfrm>
            <a:off x="5256764" y="798706"/>
            <a:ext cx="289694" cy="415967"/>
            <a:chOff x="5256764" y="798706"/>
            <a:chExt cx="289694" cy="415967"/>
          </a:xfrm>
        </p:grpSpPr>
        <p:sp>
          <p:nvSpPr>
            <p:cNvPr id="1343" name="Google Shape;1343;p36"/>
            <p:cNvSpPr/>
            <p:nvPr/>
          </p:nvSpPr>
          <p:spPr>
            <a:xfrm>
              <a:off x="5260929" y="802865"/>
              <a:ext cx="281362" cy="407648"/>
            </a:xfrm>
            <a:custGeom>
              <a:rect b="b" l="l" r="r" t="t"/>
              <a:pathLst>
                <a:path extrusionOk="0" h="815295" w="562724">
                  <a:moveTo>
                    <a:pt x="561888" y="785226"/>
                  </a:moveTo>
                  <a:cubicBezTo>
                    <a:pt x="517453" y="803347"/>
                    <a:pt x="469105" y="813863"/>
                    <a:pt x="418459" y="815161"/>
                  </a:cubicBezTo>
                  <a:cubicBezTo>
                    <a:pt x="186809" y="821069"/>
                    <a:pt x="-4385" y="631223"/>
                    <a:pt x="77" y="399643"/>
                  </a:cubicBezTo>
                  <a:cubicBezTo>
                    <a:pt x="4339" y="178198"/>
                    <a:pt x="185277" y="0"/>
                    <a:pt x="407854" y="0"/>
                  </a:cubicBezTo>
                  <a:cubicBezTo>
                    <a:pt x="462362" y="0"/>
                    <a:pt x="514373" y="10683"/>
                    <a:pt x="561888" y="30069"/>
                  </a:cubicBezTo>
                  <a:cubicBezTo>
                    <a:pt x="563004" y="30518"/>
                    <a:pt x="563004" y="32115"/>
                    <a:pt x="561888" y="32581"/>
                  </a:cubicBezTo>
                  <a:cubicBezTo>
                    <a:pt x="416178" y="94765"/>
                    <a:pt x="314072" y="239284"/>
                    <a:pt x="314072" y="407647"/>
                  </a:cubicBezTo>
                  <a:cubicBezTo>
                    <a:pt x="314072" y="575994"/>
                    <a:pt x="416178" y="720530"/>
                    <a:pt x="561888" y="782713"/>
                  </a:cubicBezTo>
                  <a:cubicBezTo>
                    <a:pt x="563004" y="783179"/>
                    <a:pt x="563004" y="784760"/>
                    <a:pt x="561888" y="785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5256764" y="798706"/>
              <a:ext cx="289694" cy="415967"/>
            </a:xfrm>
            <a:custGeom>
              <a:rect b="b" l="l" r="r" t="t"/>
              <a:pathLst>
                <a:path extrusionOk="0" h="831934" w="579389">
                  <a:moveTo>
                    <a:pt x="573495" y="783379"/>
                  </a:moveTo>
                  <a:cubicBezTo>
                    <a:pt x="426021" y="720446"/>
                    <a:pt x="330723" y="576227"/>
                    <a:pt x="330723" y="415967"/>
                  </a:cubicBezTo>
                  <a:cubicBezTo>
                    <a:pt x="330723" y="255707"/>
                    <a:pt x="426021" y="111488"/>
                    <a:pt x="573495" y="48556"/>
                  </a:cubicBezTo>
                  <a:cubicBezTo>
                    <a:pt x="577108" y="47008"/>
                    <a:pt x="579422" y="43480"/>
                    <a:pt x="579389" y="39570"/>
                  </a:cubicBezTo>
                  <a:cubicBezTo>
                    <a:pt x="579356" y="35660"/>
                    <a:pt x="576992" y="32165"/>
                    <a:pt x="573362" y="30684"/>
                  </a:cubicBezTo>
                  <a:cubicBezTo>
                    <a:pt x="523433" y="10333"/>
                    <a:pt x="470540" y="0"/>
                    <a:pt x="416181" y="0"/>
                  </a:cubicBezTo>
                  <a:cubicBezTo>
                    <a:pt x="306433" y="0"/>
                    <a:pt x="202878" y="42316"/>
                    <a:pt x="124579" y="119159"/>
                  </a:cubicBezTo>
                  <a:cubicBezTo>
                    <a:pt x="46396" y="195903"/>
                    <a:pt x="2177" y="298422"/>
                    <a:pt x="80" y="407814"/>
                  </a:cubicBezTo>
                  <a:cubicBezTo>
                    <a:pt x="-1036" y="465505"/>
                    <a:pt x="9586" y="521615"/>
                    <a:pt x="31629" y="574597"/>
                  </a:cubicBezTo>
                  <a:cubicBezTo>
                    <a:pt x="52873" y="625648"/>
                    <a:pt x="83673" y="671425"/>
                    <a:pt x="123164" y="710662"/>
                  </a:cubicBezTo>
                  <a:cubicBezTo>
                    <a:pt x="162671" y="749899"/>
                    <a:pt x="208672" y="780400"/>
                    <a:pt x="259900" y="801317"/>
                  </a:cubicBezTo>
                  <a:cubicBezTo>
                    <a:pt x="309713" y="821651"/>
                    <a:pt x="362223" y="831934"/>
                    <a:pt x="416131" y="831934"/>
                  </a:cubicBezTo>
                  <a:cubicBezTo>
                    <a:pt x="419744" y="831934"/>
                    <a:pt x="423374" y="831885"/>
                    <a:pt x="426986" y="831801"/>
                  </a:cubicBezTo>
                  <a:cubicBezTo>
                    <a:pt x="477565" y="830503"/>
                    <a:pt x="526812" y="820237"/>
                    <a:pt x="573345" y="801250"/>
                  </a:cubicBezTo>
                  <a:cubicBezTo>
                    <a:pt x="576975" y="799769"/>
                    <a:pt x="579339" y="796292"/>
                    <a:pt x="579372" y="792381"/>
                  </a:cubicBezTo>
                  <a:cubicBezTo>
                    <a:pt x="579406" y="788454"/>
                    <a:pt x="577108" y="784926"/>
                    <a:pt x="573495" y="783379"/>
                  </a:cubicBezTo>
                  <a:close/>
                  <a:moveTo>
                    <a:pt x="426570" y="815161"/>
                  </a:moveTo>
                  <a:cubicBezTo>
                    <a:pt x="371163" y="816559"/>
                    <a:pt x="317205" y="806725"/>
                    <a:pt x="266193" y="785908"/>
                  </a:cubicBezTo>
                  <a:cubicBezTo>
                    <a:pt x="217013" y="765840"/>
                    <a:pt x="172843" y="736537"/>
                    <a:pt x="134901" y="698864"/>
                  </a:cubicBezTo>
                  <a:cubicBezTo>
                    <a:pt x="96959" y="661191"/>
                    <a:pt x="67390" y="617228"/>
                    <a:pt x="46996" y="568223"/>
                  </a:cubicBezTo>
                  <a:cubicBezTo>
                    <a:pt x="25835" y="517372"/>
                    <a:pt x="15663" y="463524"/>
                    <a:pt x="16728" y="408146"/>
                  </a:cubicBezTo>
                  <a:cubicBezTo>
                    <a:pt x="18743" y="303131"/>
                    <a:pt x="61197" y="204722"/>
                    <a:pt x="136266" y="131057"/>
                  </a:cubicBezTo>
                  <a:cubicBezTo>
                    <a:pt x="211402" y="57275"/>
                    <a:pt x="310828" y="16640"/>
                    <a:pt x="416181" y="16640"/>
                  </a:cubicBezTo>
                  <a:cubicBezTo>
                    <a:pt x="462798" y="16640"/>
                    <a:pt x="508282" y="24544"/>
                    <a:pt x="551619" y="40169"/>
                  </a:cubicBezTo>
                  <a:cubicBezTo>
                    <a:pt x="406775" y="108959"/>
                    <a:pt x="314075" y="254659"/>
                    <a:pt x="314075" y="415967"/>
                  </a:cubicBezTo>
                  <a:cubicBezTo>
                    <a:pt x="314075" y="577276"/>
                    <a:pt x="406775" y="722992"/>
                    <a:pt x="551619" y="791765"/>
                  </a:cubicBezTo>
                  <a:cubicBezTo>
                    <a:pt x="511562" y="806209"/>
                    <a:pt x="469574" y="814063"/>
                    <a:pt x="426570" y="81516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36"/>
          <p:cNvGrpSpPr/>
          <p:nvPr/>
        </p:nvGrpSpPr>
        <p:grpSpPr>
          <a:xfrm>
            <a:off x="4604836" y="798706"/>
            <a:ext cx="415700" cy="415693"/>
            <a:chOff x="4604836" y="798706"/>
            <a:chExt cx="415700" cy="415693"/>
          </a:xfrm>
        </p:grpSpPr>
        <p:sp>
          <p:nvSpPr>
            <p:cNvPr id="1346" name="Google Shape;1346;p36"/>
            <p:cNvSpPr/>
            <p:nvPr/>
          </p:nvSpPr>
          <p:spPr>
            <a:xfrm>
              <a:off x="4604836" y="798706"/>
              <a:ext cx="415700" cy="415693"/>
            </a:xfrm>
            <a:custGeom>
              <a:rect b="b" l="l" r="r" t="t"/>
              <a:pathLst>
                <a:path extrusionOk="0" h="831385" w="831401">
                  <a:moveTo>
                    <a:pt x="831402" y="415684"/>
                  </a:moveTo>
                  <a:cubicBezTo>
                    <a:pt x="831402" y="422690"/>
                    <a:pt x="827126" y="428747"/>
                    <a:pt x="820519" y="431110"/>
                  </a:cubicBezTo>
                  <a:lnTo>
                    <a:pt x="653104" y="490631"/>
                  </a:lnTo>
                  <a:cubicBezTo>
                    <a:pt x="648728" y="504476"/>
                    <a:pt x="643170" y="517804"/>
                    <a:pt x="636547" y="530484"/>
                  </a:cubicBezTo>
                  <a:lnTo>
                    <a:pt x="712858" y="691027"/>
                  </a:lnTo>
                  <a:cubicBezTo>
                    <a:pt x="715854" y="697367"/>
                    <a:pt x="714606" y="704655"/>
                    <a:pt x="709647" y="709614"/>
                  </a:cubicBezTo>
                  <a:cubicBezTo>
                    <a:pt x="706469" y="712792"/>
                    <a:pt x="702342" y="714456"/>
                    <a:pt x="698115" y="714456"/>
                  </a:cubicBezTo>
                  <a:cubicBezTo>
                    <a:pt x="695736" y="714456"/>
                    <a:pt x="693323" y="713923"/>
                    <a:pt x="691043" y="712842"/>
                  </a:cubicBezTo>
                  <a:lnTo>
                    <a:pt x="530501" y="636531"/>
                  </a:lnTo>
                  <a:cubicBezTo>
                    <a:pt x="517821" y="643153"/>
                    <a:pt x="504492" y="648711"/>
                    <a:pt x="490648" y="653088"/>
                  </a:cubicBezTo>
                  <a:lnTo>
                    <a:pt x="431126" y="820503"/>
                  </a:lnTo>
                  <a:cubicBezTo>
                    <a:pt x="428763" y="827109"/>
                    <a:pt x="422723" y="831385"/>
                    <a:pt x="415701" y="831385"/>
                  </a:cubicBezTo>
                  <a:cubicBezTo>
                    <a:pt x="408696" y="831385"/>
                    <a:pt x="402639" y="827109"/>
                    <a:pt x="400276" y="820503"/>
                  </a:cubicBezTo>
                  <a:lnTo>
                    <a:pt x="340754" y="653088"/>
                  </a:lnTo>
                  <a:cubicBezTo>
                    <a:pt x="326910" y="648711"/>
                    <a:pt x="313581" y="643153"/>
                    <a:pt x="300902" y="636531"/>
                  </a:cubicBezTo>
                  <a:lnTo>
                    <a:pt x="140375" y="712842"/>
                  </a:lnTo>
                  <a:cubicBezTo>
                    <a:pt x="138079" y="713923"/>
                    <a:pt x="135666" y="714456"/>
                    <a:pt x="133287" y="714456"/>
                  </a:cubicBezTo>
                  <a:cubicBezTo>
                    <a:pt x="129060" y="714456"/>
                    <a:pt x="124933" y="712792"/>
                    <a:pt x="121755" y="709614"/>
                  </a:cubicBezTo>
                  <a:cubicBezTo>
                    <a:pt x="116796" y="704655"/>
                    <a:pt x="115548" y="697367"/>
                    <a:pt x="118544" y="691027"/>
                  </a:cubicBezTo>
                  <a:lnTo>
                    <a:pt x="194855" y="530484"/>
                  </a:lnTo>
                  <a:cubicBezTo>
                    <a:pt x="188232" y="517804"/>
                    <a:pt x="182674" y="504476"/>
                    <a:pt x="178298" y="490631"/>
                  </a:cubicBezTo>
                  <a:lnTo>
                    <a:pt x="10883" y="431110"/>
                  </a:lnTo>
                  <a:cubicBezTo>
                    <a:pt x="4276" y="428747"/>
                    <a:pt x="0" y="422690"/>
                    <a:pt x="0" y="415684"/>
                  </a:cubicBezTo>
                  <a:cubicBezTo>
                    <a:pt x="0" y="408662"/>
                    <a:pt x="4276" y="402622"/>
                    <a:pt x="10883" y="400259"/>
                  </a:cubicBezTo>
                  <a:lnTo>
                    <a:pt x="178298" y="340738"/>
                  </a:lnTo>
                  <a:cubicBezTo>
                    <a:pt x="182674" y="326893"/>
                    <a:pt x="188232" y="313565"/>
                    <a:pt x="194855" y="300885"/>
                  </a:cubicBezTo>
                  <a:lnTo>
                    <a:pt x="118544" y="140359"/>
                  </a:lnTo>
                  <a:cubicBezTo>
                    <a:pt x="115548" y="134019"/>
                    <a:pt x="116813" y="126714"/>
                    <a:pt x="121772" y="121755"/>
                  </a:cubicBezTo>
                  <a:cubicBezTo>
                    <a:pt x="126730" y="116796"/>
                    <a:pt x="134035" y="115532"/>
                    <a:pt x="140359" y="118527"/>
                  </a:cubicBezTo>
                  <a:lnTo>
                    <a:pt x="300902" y="194838"/>
                  </a:lnTo>
                  <a:cubicBezTo>
                    <a:pt x="313581" y="188215"/>
                    <a:pt x="326910" y="182658"/>
                    <a:pt x="340754" y="178281"/>
                  </a:cubicBezTo>
                  <a:lnTo>
                    <a:pt x="400276" y="10866"/>
                  </a:lnTo>
                  <a:cubicBezTo>
                    <a:pt x="401457" y="7555"/>
                    <a:pt x="403554" y="4842"/>
                    <a:pt x="406249" y="2962"/>
                  </a:cubicBezTo>
                  <a:cubicBezTo>
                    <a:pt x="408929" y="1065"/>
                    <a:pt x="412207" y="0"/>
                    <a:pt x="415701" y="0"/>
                  </a:cubicBezTo>
                  <a:cubicBezTo>
                    <a:pt x="422706" y="0"/>
                    <a:pt x="428763" y="4260"/>
                    <a:pt x="431126" y="10866"/>
                  </a:cubicBezTo>
                  <a:lnTo>
                    <a:pt x="490648" y="178281"/>
                  </a:lnTo>
                  <a:cubicBezTo>
                    <a:pt x="504492" y="182658"/>
                    <a:pt x="517821" y="188215"/>
                    <a:pt x="530501" y="194838"/>
                  </a:cubicBezTo>
                  <a:lnTo>
                    <a:pt x="691027" y="118527"/>
                  </a:lnTo>
                  <a:cubicBezTo>
                    <a:pt x="697367" y="115532"/>
                    <a:pt x="704672" y="116796"/>
                    <a:pt x="709630" y="121755"/>
                  </a:cubicBezTo>
                  <a:cubicBezTo>
                    <a:pt x="714589" y="126714"/>
                    <a:pt x="715854" y="134019"/>
                    <a:pt x="712858" y="140342"/>
                  </a:cubicBezTo>
                  <a:lnTo>
                    <a:pt x="636547" y="300885"/>
                  </a:lnTo>
                  <a:cubicBezTo>
                    <a:pt x="643170" y="313565"/>
                    <a:pt x="648728" y="326893"/>
                    <a:pt x="653104" y="340738"/>
                  </a:cubicBezTo>
                  <a:lnTo>
                    <a:pt x="820503" y="400259"/>
                  </a:lnTo>
                  <a:cubicBezTo>
                    <a:pt x="827126" y="402622"/>
                    <a:pt x="831402" y="408662"/>
                    <a:pt x="831402" y="41568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613421" y="807283"/>
              <a:ext cx="398528" cy="398528"/>
            </a:xfrm>
            <a:custGeom>
              <a:rect b="b" l="l" r="r" t="t"/>
              <a:pathLst>
                <a:path extrusionOk="0" h="797056" w="797056">
                  <a:moveTo>
                    <a:pt x="530883" y="187766"/>
                  </a:moveTo>
                  <a:lnTo>
                    <a:pt x="680327" y="116730"/>
                  </a:lnTo>
                  <a:lnTo>
                    <a:pt x="609291" y="266174"/>
                  </a:lnTo>
                  <a:cubicBezTo>
                    <a:pt x="589356" y="234558"/>
                    <a:pt x="562499" y="207701"/>
                    <a:pt x="530883" y="187766"/>
                  </a:cubicBezTo>
                  <a:close/>
                  <a:moveTo>
                    <a:pt x="797057" y="398528"/>
                  </a:moveTo>
                  <a:lnTo>
                    <a:pt x="641256" y="343134"/>
                  </a:lnTo>
                  <a:cubicBezTo>
                    <a:pt x="645317" y="360955"/>
                    <a:pt x="647480" y="379492"/>
                    <a:pt x="647480" y="398528"/>
                  </a:cubicBezTo>
                  <a:cubicBezTo>
                    <a:pt x="647480" y="417565"/>
                    <a:pt x="645317" y="436102"/>
                    <a:pt x="641256" y="453923"/>
                  </a:cubicBezTo>
                  <a:lnTo>
                    <a:pt x="797057" y="398528"/>
                  </a:lnTo>
                  <a:close/>
                  <a:moveTo>
                    <a:pt x="530883" y="609291"/>
                  </a:moveTo>
                  <a:lnTo>
                    <a:pt x="680311" y="680327"/>
                  </a:lnTo>
                  <a:lnTo>
                    <a:pt x="609291" y="530883"/>
                  </a:lnTo>
                  <a:cubicBezTo>
                    <a:pt x="589356" y="562499"/>
                    <a:pt x="562499" y="589356"/>
                    <a:pt x="530883" y="609291"/>
                  </a:cubicBezTo>
                  <a:close/>
                  <a:moveTo>
                    <a:pt x="343134" y="641256"/>
                  </a:moveTo>
                  <a:lnTo>
                    <a:pt x="398529" y="797057"/>
                  </a:lnTo>
                  <a:lnTo>
                    <a:pt x="453923" y="641256"/>
                  </a:lnTo>
                  <a:cubicBezTo>
                    <a:pt x="436102" y="645317"/>
                    <a:pt x="417565" y="647480"/>
                    <a:pt x="398529" y="647480"/>
                  </a:cubicBezTo>
                  <a:cubicBezTo>
                    <a:pt x="379492" y="647480"/>
                    <a:pt x="360955" y="645317"/>
                    <a:pt x="343134" y="641256"/>
                  </a:cubicBezTo>
                  <a:close/>
                  <a:moveTo>
                    <a:pt x="187766" y="530883"/>
                  </a:moveTo>
                  <a:lnTo>
                    <a:pt x="116730" y="680327"/>
                  </a:lnTo>
                  <a:lnTo>
                    <a:pt x="266174" y="609291"/>
                  </a:lnTo>
                  <a:cubicBezTo>
                    <a:pt x="234558" y="589356"/>
                    <a:pt x="207701" y="562499"/>
                    <a:pt x="187766" y="530883"/>
                  </a:cubicBezTo>
                  <a:close/>
                  <a:moveTo>
                    <a:pt x="149577" y="398528"/>
                  </a:moveTo>
                  <a:cubicBezTo>
                    <a:pt x="149577" y="379492"/>
                    <a:pt x="151740" y="360955"/>
                    <a:pt x="155801" y="343134"/>
                  </a:cubicBezTo>
                  <a:lnTo>
                    <a:pt x="0" y="398528"/>
                  </a:lnTo>
                  <a:lnTo>
                    <a:pt x="155801" y="453923"/>
                  </a:lnTo>
                  <a:cubicBezTo>
                    <a:pt x="151740" y="436102"/>
                    <a:pt x="149577" y="417565"/>
                    <a:pt x="149577" y="398528"/>
                  </a:cubicBezTo>
                  <a:close/>
                  <a:moveTo>
                    <a:pt x="266174" y="187766"/>
                  </a:moveTo>
                  <a:lnTo>
                    <a:pt x="116730" y="116730"/>
                  </a:lnTo>
                  <a:lnTo>
                    <a:pt x="187766" y="266174"/>
                  </a:lnTo>
                  <a:cubicBezTo>
                    <a:pt x="207701" y="234558"/>
                    <a:pt x="234558" y="207701"/>
                    <a:pt x="266174" y="187766"/>
                  </a:cubicBezTo>
                  <a:close/>
                  <a:moveTo>
                    <a:pt x="398529" y="166217"/>
                  </a:moveTo>
                  <a:cubicBezTo>
                    <a:pt x="270434" y="166217"/>
                    <a:pt x="166217" y="270434"/>
                    <a:pt x="166217" y="398528"/>
                  </a:cubicBezTo>
                  <a:cubicBezTo>
                    <a:pt x="166217" y="526623"/>
                    <a:pt x="270434" y="630840"/>
                    <a:pt x="398529" y="630840"/>
                  </a:cubicBezTo>
                  <a:cubicBezTo>
                    <a:pt x="526623" y="630840"/>
                    <a:pt x="630840" y="526623"/>
                    <a:pt x="630840" y="398528"/>
                  </a:cubicBezTo>
                  <a:cubicBezTo>
                    <a:pt x="630840" y="270434"/>
                    <a:pt x="526623" y="166217"/>
                    <a:pt x="398529" y="166217"/>
                  </a:cubicBezTo>
                  <a:close/>
                  <a:moveTo>
                    <a:pt x="453923" y="155801"/>
                  </a:moveTo>
                  <a:lnTo>
                    <a:pt x="398529" y="0"/>
                  </a:lnTo>
                  <a:lnTo>
                    <a:pt x="343134" y="155801"/>
                  </a:lnTo>
                  <a:cubicBezTo>
                    <a:pt x="360955" y="151740"/>
                    <a:pt x="379492" y="149577"/>
                    <a:pt x="398529" y="149577"/>
                  </a:cubicBezTo>
                  <a:cubicBezTo>
                    <a:pt x="417565" y="149577"/>
                    <a:pt x="436102" y="151740"/>
                    <a:pt x="453923" y="155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604836" y="798706"/>
              <a:ext cx="415700" cy="415693"/>
            </a:xfrm>
            <a:custGeom>
              <a:rect b="b" l="l" r="r" t="t"/>
              <a:pathLst>
                <a:path extrusionOk="0" h="831385" w="831401">
                  <a:moveTo>
                    <a:pt x="820503" y="400259"/>
                  </a:moveTo>
                  <a:lnTo>
                    <a:pt x="653104" y="340738"/>
                  </a:lnTo>
                  <a:cubicBezTo>
                    <a:pt x="648728" y="326893"/>
                    <a:pt x="643170" y="313565"/>
                    <a:pt x="636547" y="300885"/>
                  </a:cubicBezTo>
                  <a:lnTo>
                    <a:pt x="712858" y="140342"/>
                  </a:lnTo>
                  <a:cubicBezTo>
                    <a:pt x="715854" y="134019"/>
                    <a:pt x="714589" y="126714"/>
                    <a:pt x="709630" y="121755"/>
                  </a:cubicBezTo>
                  <a:cubicBezTo>
                    <a:pt x="704672" y="116796"/>
                    <a:pt x="697367" y="115532"/>
                    <a:pt x="691027" y="118527"/>
                  </a:cubicBezTo>
                  <a:lnTo>
                    <a:pt x="530501" y="194838"/>
                  </a:lnTo>
                  <a:cubicBezTo>
                    <a:pt x="517821" y="188215"/>
                    <a:pt x="504492" y="182658"/>
                    <a:pt x="490648" y="178281"/>
                  </a:cubicBezTo>
                  <a:lnTo>
                    <a:pt x="431126" y="10866"/>
                  </a:lnTo>
                  <a:cubicBezTo>
                    <a:pt x="428763" y="4260"/>
                    <a:pt x="422706" y="0"/>
                    <a:pt x="415701" y="0"/>
                  </a:cubicBezTo>
                  <a:cubicBezTo>
                    <a:pt x="412207" y="0"/>
                    <a:pt x="408929" y="1065"/>
                    <a:pt x="406249" y="2962"/>
                  </a:cubicBezTo>
                  <a:cubicBezTo>
                    <a:pt x="403554" y="4842"/>
                    <a:pt x="401457" y="7555"/>
                    <a:pt x="400276" y="10866"/>
                  </a:cubicBezTo>
                  <a:lnTo>
                    <a:pt x="340754" y="178281"/>
                  </a:lnTo>
                  <a:cubicBezTo>
                    <a:pt x="326910" y="182658"/>
                    <a:pt x="313581" y="188215"/>
                    <a:pt x="300902" y="194838"/>
                  </a:cubicBezTo>
                  <a:lnTo>
                    <a:pt x="140359" y="118527"/>
                  </a:lnTo>
                  <a:cubicBezTo>
                    <a:pt x="134035" y="115532"/>
                    <a:pt x="126730" y="116796"/>
                    <a:pt x="121772" y="121755"/>
                  </a:cubicBezTo>
                  <a:cubicBezTo>
                    <a:pt x="116813" y="126714"/>
                    <a:pt x="115548" y="134019"/>
                    <a:pt x="118544" y="140359"/>
                  </a:cubicBezTo>
                  <a:lnTo>
                    <a:pt x="194855" y="300885"/>
                  </a:lnTo>
                  <a:cubicBezTo>
                    <a:pt x="188232" y="313565"/>
                    <a:pt x="182674" y="326893"/>
                    <a:pt x="178298" y="340738"/>
                  </a:cubicBezTo>
                  <a:lnTo>
                    <a:pt x="10883" y="400259"/>
                  </a:lnTo>
                  <a:cubicBezTo>
                    <a:pt x="4276" y="402622"/>
                    <a:pt x="0" y="408662"/>
                    <a:pt x="0" y="415684"/>
                  </a:cubicBezTo>
                  <a:cubicBezTo>
                    <a:pt x="0" y="422690"/>
                    <a:pt x="4276" y="428747"/>
                    <a:pt x="10883" y="431110"/>
                  </a:cubicBezTo>
                  <a:lnTo>
                    <a:pt x="178298" y="490631"/>
                  </a:lnTo>
                  <a:cubicBezTo>
                    <a:pt x="182674" y="504476"/>
                    <a:pt x="188232" y="517804"/>
                    <a:pt x="194855" y="530484"/>
                  </a:cubicBezTo>
                  <a:lnTo>
                    <a:pt x="118544" y="691027"/>
                  </a:lnTo>
                  <a:cubicBezTo>
                    <a:pt x="115548" y="697367"/>
                    <a:pt x="116796" y="704655"/>
                    <a:pt x="121755" y="709614"/>
                  </a:cubicBezTo>
                  <a:cubicBezTo>
                    <a:pt x="124933" y="712792"/>
                    <a:pt x="129060" y="714456"/>
                    <a:pt x="133287" y="714456"/>
                  </a:cubicBezTo>
                  <a:cubicBezTo>
                    <a:pt x="135666" y="714456"/>
                    <a:pt x="138079" y="713923"/>
                    <a:pt x="140375" y="712842"/>
                  </a:cubicBezTo>
                  <a:lnTo>
                    <a:pt x="300902" y="636531"/>
                  </a:lnTo>
                  <a:cubicBezTo>
                    <a:pt x="313581" y="643153"/>
                    <a:pt x="326910" y="648711"/>
                    <a:pt x="340754" y="653088"/>
                  </a:cubicBezTo>
                  <a:lnTo>
                    <a:pt x="400276" y="820503"/>
                  </a:lnTo>
                  <a:cubicBezTo>
                    <a:pt x="402639" y="827109"/>
                    <a:pt x="408696" y="831385"/>
                    <a:pt x="415701" y="831385"/>
                  </a:cubicBezTo>
                  <a:cubicBezTo>
                    <a:pt x="422723" y="831385"/>
                    <a:pt x="428763" y="827109"/>
                    <a:pt x="431126" y="820503"/>
                  </a:cubicBezTo>
                  <a:lnTo>
                    <a:pt x="490648" y="653088"/>
                  </a:lnTo>
                  <a:cubicBezTo>
                    <a:pt x="504492" y="648711"/>
                    <a:pt x="517821" y="643153"/>
                    <a:pt x="530501" y="636531"/>
                  </a:cubicBezTo>
                  <a:lnTo>
                    <a:pt x="691043" y="712842"/>
                  </a:lnTo>
                  <a:cubicBezTo>
                    <a:pt x="693323" y="713923"/>
                    <a:pt x="695736" y="714456"/>
                    <a:pt x="698115" y="714456"/>
                  </a:cubicBezTo>
                  <a:cubicBezTo>
                    <a:pt x="702342" y="714456"/>
                    <a:pt x="706469" y="712792"/>
                    <a:pt x="709647" y="709614"/>
                  </a:cubicBezTo>
                  <a:cubicBezTo>
                    <a:pt x="714606" y="704655"/>
                    <a:pt x="715854" y="697367"/>
                    <a:pt x="712858" y="691027"/>
                  </a:cubicBezTo>
                  <a:lnTo>
                    <a:pt x="636547" y="530484"/>
                  </a:lnTo>
                  <a:cubicBezTo>
                    <a:pt x="643170" y="517804"/>
                    <a:pt x="648728" y="504476"/>
                    <a:pt x="653104" y="490631"/>
                  </a:cubicBezTo>
                  <a:lnTo>
                    <a:pt x="820519" y="431110"/>
                  </a:lnTo>
                  <a:cubicBezTo>
                    <a:pt x="827126" y="428747"/>
                    <a:pt x="831402" y="422690"/>
                    <a:pt x="831402" y="415684"/>
                  </a:cubicBezTo>
                  <a:cubicBezTo>
                    <a:pt x="831402" y="408662"/>
                    <a:pt x="827126" y="402622"/>
                    <a:pt x="820503" y="400259"/>
                  </a:cubicBezTo>
                  <a:close/>
                  <a:moveTo>
                    <a:pt x="172973" y="471079"/>
                  </a:moveTo>
                  <a:lnTo>
                    <a:pt x="17173" y="415684"/>
                  </a:lnTo>
                  <a:lnTo>
                    <a:pt x="172973" y="360290"/>
                  </a:lnTo>
                  <a:cubicBezTo>
                    <a:pt x="168913" y="378111"/>
                    <a:pt x="166750" y="396648"/>
                    <a:pt x="166750" y="415684"/>
                  </a:cubicBezTo>
                  <a:cubicBezTo>
                    <a:pt x="166750" y="434721"/>
                    <a:pt x="168913" y="453258"/>
                    <a:pt x="172973" y="471079"/>
                  </a:cubicBezTo>
                  <a:close/>
                  <a:moveTo>
                    <a:pt x="697500" y="133886"/>
                  </a:moveTo>
                  <a:lnTo>
                    <a:pt x="626464" y="283330"/>
                  </a:lnTo>
                  <a:cubicBezTo>
                    <a:pt x="606529" y="251714"/>
                    <a:pt x="579672" y="224857"/>
                    <a:pt x="548056" y="204922"/>
                  </a:cubicBezTo>
                  <a:lnTo>
                    <a:pt x="697500" y="133886"/>
                  </a:lnTo>
                  <a:close/>
                  <a:moveTo>
                    <a:pt x="415701" y="17156"/>
                  </a:moveTo>
                  <a:lnTo>
                    <a:pt x="471096" y="172956"/>
                  </a:lnTo>
                  <a:cubicBezTo>
                    <a:pt x="453274" y="168896"/>
                    <a:pt x="434737" y="166733"/>
                    <a:pt x="415701" y="166733"/>
                  </a:cubicBezTo>
                  <a:cubicBezTo>
                    <a:pt x="396665" y="166733"/>
                    <a:pt x="378128" y="168896"/>
                    <a:pt x="360306" y="172956"/>
                  </a:cubicBezTo>
                  <a:lnTo>
                    <a:pt x="415701" y="17156"/>
                  </a:lnTo>
                  <a:close/>
                  <a:moveTo>
                    <a:pt x="133902" y="133886"/>
                  </a:moveTo>
                  <a:lnTo>
                    <a:pt x="283346" y="204922"/>
                  </a:lnTo>
                  <a:cubicBezTo>
                    <a:pt x="251730" y="224857"/>
                    <a:pt x="224873" y="251714"/>
                    <a:pt x="204939" y="283330"/>
                  </a:cubicBezTo>
                  <a:lnTo>
                    <a:pt x="133902" y="133886"/>
                  </a:lnTo>
                  <a:close/>
                  <a:moveTo>
                    <a:pt x="133902" y="697483"/>
                  </a:moveTo>
                  <a:lnTo>
                    <a:pt x="204939" y="548039"/>
                  </a:lnTo>
                  <a:cubicBezTo>
                    <a:pt x="224873" y="579655"/>
                    <a:pt x="251730" y="606512"/>
                    <a:pt x="283346" y="626447"/>
                  </a:cubicBezTo>
                  <a:lnTo>
                    <a:pt x="133902" y="697483"/>
                  </a:lnTo>
                  <a:close/>
                  <a:moveTo>
                    <a:pt x="415701" y="814213"/>
                  </a:moveTo>
                  <a:lnTo>
                    <a:pt x="360306" y="658412"/>
                  </a:lnTo>
                  <a:cubicBezTo>
                    <a:pt x="378128" y="662472"/>
                    <a:pt x="396665" y="664636"/>
                    <a:pt x="415701" y="664636"/>
                  </a:cubicBezTo>
                  <a:cubicBezTo>
                    <a:pt x="434737" y="664636"/>
                    <a:pt x="453274" y="662472"/>
                    <a:pt x="471096" y="658412"/>
                  </a:cubicBezTo>
                  <a:lnTo>
                    <a:pt x="415701" y="814213"/>
                  </a:lnTo>
                  <a:close/>
                  <a:moveTo>
                    <a:pt x="697483" y="697483"/>
                  </a:moveTo>
                  <a:lnTo>
                    <a:pt x="548056" y="626447"/>
                  </a:lnTo>
                  <a:cubicBezTo>
                    <a:pt x="579672" y="606512"/>
                    <a:pt x="606529" y="579655"/>
                    <a:pt x="626464" y="548039"/>
                  </a:cubicBezTo>
                  <a:lnTo>
                    <a:pt x="697483" y="697483"/>
                  </a:lnTo>
                  <a:close/>
                  <a:moveTo>
                    <a:pt x="415701" y="647996"/>
                  </a:moveTo>
                  <a:cubicBezTo>
                    <a:pt x="287606" y="647996"/>
                    <a:pt x="183390" y="543779"/>
                    <a:pt x="183390" y="415684"/>
                  </a:cubicBezTo>
                  <a:cubicBezTo>
                    <a:pt x="183390" y="287589"/>
                    <a:pt x="287606" y="183373"/>
                    <a:pt x="415701" y="183373"/>
                  </a:cubicBezTo>
                  <a:cubicBezTo>
                    <a:pt x="543796" y="183373"/>
                    <a:pt x="648012" y="287589"/>
                    <a:pt x="648012" y="415684"/>
                  </a:cubicBezTo>
                  <a:cubicBezTo>
                    <a:pt x="648012" y="543779"/>
                    <a:pt x="543796" y="647996"/>
                    <a:pt x="415701" y="647996"/>
                  </a:cubicBezTo>
                  <a:close/>
                  <a:moveTo>
                    <a:pt x="658429" y="471079"/>
                  </a:moveTo>
                  <a:cubicBezTo>
                    <a:pt x="662489" y="453258"/>
                    <a:pt x="664652" y="434721"/>
                    <a:pt x="664652" y="415684"/>
                  </a:cubicBezTo>
                  <a:cubicBezTo>
                    <a:pt x="664652" y="396648"/>
                    <a:pt x="662489" y="378111"/>
                    <a:pt x="658429" y="360290"/>
                  </a:cubicBezTo>
                  <a:lnTo>
                    <a:pt x="814230" y="415684"/>
                  </a:lnTo>
                  <a:lnTo>
                    <a:pt x="658429" y="4710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36"/>
          <p:cNvGrpSpPr/>
          <p:nvPr/>
        </p:nvGrpSpPr>
        <p:grpSpPr>
          <a:xfrm>
            <a:off x="5782378" y="850454"/>
            <a:ext cx="508439" cy="312360"/>
            <a:chOff x="5782378" y="850454"/>
            <a:chExt cx="508439" cy="312360"/>
          </a:xfrm>
        </p:grpSpPr>
        <p:sp>
          <p:nvSpPr>
            <p:cNvPr id="1350" name="Google Shape;1350;p36"/>
            <p:cNvSpPr/>
            <p:nvPr/>
          </p:nvSpPr>
          <p:spPr>
            <a:xfrm>
              <a:off x="5787473" y="855544"/>
              <a:ext cx="498249" cy="302191"/>
            </a:xfrm>
            <a:custGeom>
              <a:rect b="b" l="l" r="r" t="t"/>
              <a:pathLst>
                <a:path extrusionOk="0" h="604382" w="996498">
                  <a:moveTo>
                    <a:pt x="996253" y="424353"/>
                  </a:moveTo>
                  <a:cubicBezTo>
                    <a:pt x="1001470" y="522847"/>
                    <a:pt x="923043" y="604383"/>
                    <a:pt x="825540" y="604383"/>
                  </a:cubicBezTo>
                  <a:lnTo>
                    <a:pt x="193866" y="604383"/>
                  </a:lnTo>
                  <a:cubicBezTo>
                    <a:pt x="86783" y="604362"/>
                    <a:pt x="0" y="517656"/>
                    <a:pt x="0" y="410712"/>
                  </a:cubicBezTo>
                  <a:cubicBezTo>
                    <a:pt x="0" y="337768"/>
                    <a:pt x="40396" y="274249"/>
                    <a:pt x="100031" y="241208"/>
                  </a:cubicBezTo>
                  <a:cubicBezTo>
                    <a:pt x="108326" y="236607"/>
                    <a:pt x="113136" y="227689"/>
                    <a:pt x="112565" y="218243"/>
                  </a:cubicBezTo>
                  <a:cubicBezTo>
                    <a:pt x="112300" y="213988"/>
                    <a:pt x="112178" y="209672"/>
                    <a:pt x="112178" y="205336"/>
                  </a:cubicBezTo>
                  <a:cubicBezTo>
                    <a:pt x="112158" y="91939"/>
                    <a:pt x="204199" y="0"/>
                    <a:pt x="317763" y="0"/>
                  </a:cubicBezTo>
                  <a:cubicBezTo>
                    <a:pt x="413657" y="0"/>
                    <a:pt x="494223" y="65615"/>
                    <a:pt x="516928" y="154358"/>
                  </a:cubicBezTo>
                  <a:cubicBezTo>
                    <a:pt x="519313" y="163723"/>
                    <a:pt x="529707" y="168528"/>
                    <a:pt x="538450" y="164395"/>
                  </a:cubicBezTo>
                  <a:cubicBezTo>
                    <a:pt x="560544" y="153971"/>
                    <a:pt x="585246" y="148149"/>
                    <a:pt x="611313" y="148149"/>
                  </a:cubicBezTo>
                  <a:cubicBezTo>
                    <a:pt x="683218" y="148149"/>
                    <a:pt x="744728" y="192469"/>
                    <a:pt x="770001" y="255255"/>
                  </a:cubicBezTo>
                  <a:cubicBezTo>
                    <a:pt x="773323" y="263520"/>
                    <a:pt x="781965" y="268203"/>
                    <a:pt x="790688" y="266391"/>
                  </a:cubicBezTo>
                  <a:cubicBezTo>
                    <a:pt x="803814" y="263683"/>
                    <a:pt x="817510" y="262462"/>
                    <a:pt x="831573" y="262950"/>
                  </a:cubicBezTo>
                  <a:cubicBezTo>
                    <a:pt x="919517" y="265963"/>
                    <a:pt x="991606" y="336546"/>
                    <a:pt x="996253" y="4243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5782378" y="850454"/>
              <a:ext cx="508439" cy="312360"/>
            </a:xfrm>
            <a:custGeom>
              <a:rect b="b" l="l" r="r" t="t"/>
              <a:pathLst>
                <a:path extrusionOk="0" h="624720" w="1016878">
                  <a:moveTo>
                    <a:pt x="1016613" y="433982"/>
                  </a:moveTo>
                  <a:cubicBezTo>
                    <a:pt x="1011702" y="341270"/>
                    <a:pt x="935068" y="266147"/>
                    <a:pt x="842110" y="262950"/>
                  </a:cubicBezTo>
                  <a:cubicBezTo>
                    <a:pt x="827537" y="262441"/>
                    <a:pt x="812965" y="263683"/>
                    <a:pt x="798820" y="266595"/>
                  </a:cubicBezTo>
                  <a:cubicBezTo>
                    <a:pt x="794927" y="267409"/>
                    <a:pt x="791157" y="265353"/>
                    <a:pt x="789649" y="261627"/>
                  </a:cubicBezTo>
                  <a:cubicBezTo>
                    <a:pt x="761910" y="192693"/>
                    <a:pt x="695895" y="148149"/>
                    <a:pt x="621504" y="148149"/>
                  </a:cubicBezTo>
                  <a:cubicBezTo>
                    <a:pt x="594519" y="148149"/>
                    <a:pt x="568533" y="153951"/>
                    <a:pt x="544300" y="165372"/>
                  </a:cubicBezTo>
                  <a:cubicBezTo>
                    <a:pt x="542343" y="166288"/>
                    <a:pt x="540631" y="165779"/>
                    <a:pt x="539796" y="165372"/>
                  </a:cubicBezTo>
                  <a:cubicBezTo>
                    <a:pt x="538980" y="164985"/>
                    <a:pt x="537513" y="164028"/>
                    <a:pt x="537003" y="162013"/>
                  </a:cubicBezTo>
                  <a:cubicBezTo>
                    <a:pt x="512587" y="66633"/>
                    <a:pt x="426639" y="0"/>
                    <a:pt x="327954" y="0"/>
                  </a:cubicBezTo>
                  <a:cubicBezTo>
                    <a:pt x="208968" y="0"/>
                    <a:pt x="112158" y="96683"/>
                    <a:pt x="112158" y="215515"/>
                  </a:cubicBezTo>
                  <a:cubicBezTo>
                    <a:pt x="112158" y="220035"/>
                    <a:pt x="112300" y="224595"/>
                    <a:pt x="112565" y="229054"/>
                  </a:cubicBezTo>
                  <a:cubicBezTo>
                    <a:pt x="112912" y="234652"/>
                    <a:pt x="110120" y="239803"/>
                    <a:pt x="105269" y="242490"/>
                  </a:cubicBezTo>
                  <a:cubicBezTo>
                    <a:pt x="40334" y="278464"/>
                    <a:pt x="0" y="346827"/>
                    <a:pt x="0" y="420892"/>
                  </a:cubicBezTo>
                  <a:cubicBezTo>
                    <a:pt x="0" y="533291"/>
                    <a:pt x="91532" y="624721"/>
                    <a:pt x="204056" y="624721"/>
                  </a:cubicBezTo>
                  <a:lnTo>
                    <a:pt x="835730" y="624721"/>
                  </a:lnTo>
                  <a:cubicBezTo>
                    <a:pt x="885929" y="624721"/>
                    <a:pt x="932602" y="604688"/>
                    <a:pt x="967169" y="568287"/>
                  </a:cubicBezTo>
                  <a:cubicBezTo>
                    <a:pt x="1001715" y="531907"/>
                    <a:pt x="1019283" y="484227"/>
                    <a:pt x="1016613" y="433982"/>
                  </a:cubicBezTo>
                  <a:close/>
                  <a:moveTo>
                    <a:pt x="952392" y="554281"/>
                  </a:moveTo>
                  <a:cubicBezTo>
                    <a:pt x="921719" y="586590"/>
                    <a:pt x="880284" y="604362"/>
                    <a:pt x="835730" y="604362"/>
                  </a:cubicBezTo>
                  <a:lnTo>
                    <a:pt x="204056" y="604362"/>
                  </a:lnTo>
                  <a:cubicBezTo>
                    <a:pt x="102782" y="604362"/>
                    <a:pt x="20381" y="522053"/>
                    <a:pt x="20381" y="420892"/>
                  </a:cubicBezTo>
                  <a:cubicBezTo>
                    <a:pt x="20381" y="354218"/>
                    <a:pt x="56700" y="292674"/>
                    <a:pt x="115154" y="260283"/>
                  </a:cubicBezTo>
                  <a:cubicBezTo>
                    <a:pt x="126771" y="253850"/>
                    <a:pt x="133741" y="241106"/>
                    <a:pt x="132906" y="227791"/>
                  </a:cubicBezTo>
                  <a:cubicBezTo>
                    <a:pt x="132661" y="223760"/>
                    <a:pt x="132518" y="219628"/>
                    <a:pt x="132518" y="215515"/>
                  </a:cubicBezTo>
                  <a:cubicBezTo>
                    <a:pt x="132539" y="107900"/>
                    <a:pt x="220198" y="20359"/>
                    <a:pt x="327954" y="20359"/>
                  </a:cubicBezTo>
                  <a:cubicBezTo>
                    <a:pt x="417325" y="20359"/>
                    <a:pt x="495161" y="80681"/>
                    <a:pt x="517254" y="167062"/>
                  </a:cubicBezTo>
                  <a:cubicBezTo>
                    <a:pt x="519149" y="174452"/>
                    <a:pt x="524204" y="180539"/>
                    <a:pt x="531113" y="183797"/>
                  </a:cubicBezTo>
                  <a:cubicBezTo>
                    <a:pt x="538063" y="187074"/>
                    <a:pt x="546053" y="187074"/>
                    <a:pt x="553003" y="183797"/>
                  </a:cubicBezTo>
                  <a:cubicBezTo>
                    <a:pt x="574505" y="173658"/>
                    <a:pt x="597556" y="168528"/>
                    <a:pt x="621524" y="168528"/>
                  </a:cubicBezTo>
                  <a:cubicBezTo>
                    <a:pt x="687559" y="168528"/>
                    <a:pt x="746135" y="208064"/>
                    <a:pt x="770755" y="269241"/>
                  </a:cubicBezTo>
                  <a:cubicBezTo>
                    <a:pt x="775912" y="282067"/>
                    <a:pt x="789445" y="289355"/>
                    <a:pt x="802957" y="286546"/>
                  </a:cubicBezTo>
                  <a:cubicBezTo>
                    <a:pt x="815512" y="283940"/>
                    <a:pt x="828454" y="282861"/>
                    <a:pt x="841417" y="283309"/>
                  </a:cubicBezTo>
                  <a:cubicBezTo>
                    <a:pt x="923899" y="286139"/>
                    <a:pt x="991932" y="352792"/>
                    <a:pt x="996273" y="435061"/>
                  </a:cubicBezTo>
                  <a:cubicBezTo>
                    <a:pt x="998617" y="479667"/>
                    <a:pt x="983046" y="521992"/>
                    <a:pt x="952392" y="5542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36"/>
          <p:cNvGrpSpPr/>
          <p:nvPr/>
        </p:nvGrpSpPr>
        <p:grpSpPr>
          <a:xfrm>
            <a:off x="6526815" y="820866"/>
            <a:ext cx="371992" cy="371992"/>
            <a:chOff x="6526815" y="820866"/>
            <a:chExt cx="371992" cy="371992"/>
          </a:xfrm>
        </p:grpSpPr>
        <p:sp>
          <p:nvSpPr>
            <p:cNvPr id="1353" name="Google Shape;1353;p36"/>
            <p:cNvSpPr/>
            <p:nvPr/>
          </p:nvSpPr>
          <p:spPr>
            <a:xfrm>
              <a:off x="6530539" y="824590"/>
              <a:ext cx="364544" cy="364544"/>
            </a:xfrm>
            <a:custGeom>
              <a:rect b="b" l="l" r="r" t="t"/>
              <a:pathLst>
                <a:path extrusionOk="0" h="729088" w="729088">
                  <a:moveTo>
                    <a:pt x="729089" y="364544"/>
                  </a:moveTo>
                  <a:cubicBezTo>
                    <a:pt x="729089" y="565877"/>
                    <a:pt x="565877" y="729089"/>
                    <a:pt x="364544" y="729089"/>
                  </a:cubicBezTo>
                  <a:cubicBezTo>
                    <a:pt x="163211" y="729089"/>
                    <a:pt x="0" y="565877"/>
                    <a:pt x="0" y="364544"/>
                  </a:cubicBezTo>
                  <a:cubicBezTo>
                    <a:pt x="0" y="163211"/>
                    <a:pt x="163211" y="0"/>
                    <a:pt x="364544" y="0"/>
                  </a:cubicBezTo>
                  <a:cubicBezTo>
                    <a:pt x="565877" y="0"/>
                    <a:pt x="729089" y="163211"/>
                    <a:pt x="729089" y="364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6526815" y="820866"/>
              <a:ext cx="371992" cy="371992"/>
            </a:xfrm>
            <a:custGeom>
              <a:rect b="b" l="l" r="r" t="t"/>
              <a:pathLst>
                <a:path extrusionOk="0" h="743985" w="743985">
                  <a:moveTo>
                    <a:pt x="635029" y="108957"/>
                  </a:moveTo>
                  <a:cubicBezTo>
                    <a:pt x="564775" y="38687"/>
                    <a:pt x="471356" y="0"/>
                    <a:pt x="371993" y="0"/>
                  </a:cubicBezTo>
                  <a:cubicBezTo>
                    <a:pt x="272630" y="0"/>
                    <a:pt x="179211" y="38687"/>
                    <a:pt x="108957" y="108957"/>
                  </a:cubicBezTo>
                  <a:cubicBezTo>
                    <a:pt x="38702" y="179226"/>
                    <a:pt x="0" y="272630"/>
                    <a:pt x="0" y="371993"/>
                  </a:cubicBezTo>
                  <a:cubicBezTo>
                    <a:pt x="0" y="471356"/>
                    <a:pt x="38687" y="564775"/>
                    <a:pt x="108957" y="635029"/>
                  </a:cubicBezTo>
                  <a:cubicBezTo>
                    <a:pt x="179226" y="705283"/>
                    <a:pt x="272630" y="743986"/>
                    <a:pt x="371993" y="743986"/>
                  </a:cubicBezTo>
                  <a:cubicBezTo>
                    <a:pt x="471356" y="743986"/>
                    <a:pt x="564775" y="705298"/>
                    <a:pt x="635029" y="635029"/>
                  </a:cubicBezTo>
                  <a:cubicBezTo>
                    <a:pt x="705283" y="564760"/>
                    <a:pt x="743986" y="471356"/>
                    <a:pt x="743986" y="371993"/>
                  </a:cubicBezTo>
                  <a:cubicBezTo>
                    <a:pt x="743986" y="272630"/>
                    <a:pt x="705298" y="179211"/>
                    <a:pt x="635029" y="108957"/>
                  </a:cubicBezTo>
                  <a:close/>
                  <a:moveTo>
                    <a:pt x="624497" y="624497"/>
                  </a:moveTo>
                  <a:cubicBezTo>
                    <a:pt x="557043" y="691950"/>
                    <a:pt x="467378" y="729089"/>
                    <a:pt x="371993" y="729089"/>
                  </a:cubicBezTo>
                  <a:cubicBezTo>
                    <a:pt x="276607" y="729089"/>
                    <a:pt x="186927" y="691950"/>
                    <a:pt x="119489" y="624497"/>
                  </a:cubicBezTo>
                  <a:cubicBezTo>
                    <a:pt x="52035" y="557058"/>
                    <a:pt x="14897" y="467378"/>
                    <a:pt x="14897" y="371993"/>
                  </a:cubicBezTo>
                  <a:cubicBezTo>
                    <a:pt x="14897" y="276607"/>
                    <a:pt x="52035" y="186927"/>
                    <a:pt x="119489" y="119489"/>
                  </a:cubicBezTo>
                  <a:cubicBezTo>
                    <a:pt x="186942" y="52035"/>
                    <a:pt x="276607" y="14897"/>
                    <a:pt x="371993" y="14897"/>
                  </a:cubicBezTo>
                  <a:cubicBezTo>
                    <a:pt x="467378" y="14897"/>
                    <a:pt x="557058" y="52035"/>
                    <a:pt x="624497" y="119489"/>
                  </a:cubicBezTo>
                  <a:cubicBezTo>
                    <a:pt x="691950" y="186942"/>
                    <a:pt x="729089" y="276607"/>
                    <a:pt x="729089" y="371993"/>
                  </a:cubicBezTo>
                  <a:cubicBezTo>
                    <a:pt x="729089" y="467378"/>
                    <a:pt x="691950" y="557058"/>
                    <a:pt x="624497" y="624497"/>
                  </a:cubicBezTo>
                  <a:close/>
                  <a:moveTo>
                    <a:pt x="379441" y="664197"/>
                  </a:moveTo>
                  <a:lnTo>
                    <a:pt x="379441" y="705939"/>
                  </a:lnTo>
                  <a:cubicBezTo>
                    <a:pt x="379441" y="710050"/>
                    <a:pt x="376104" y="713387"/>
                    <a:pt x="371993" y="713387"/>
                  </a:cubicBezTo>
                  <a:cubicBezTo>
                    <a:pt x="367881" y="713387"/>
                    <a:pt x="364544" y="710050"/>
                    <a:pt x="364544" y="705939"/>
                  </a:cubicBezTo>
                  <a:lnTo>
                    <a:pt x="364544" y="664197"/>
                  </a:lnTo>
                  <a:cubicBezTo>
                    <a:pt x="364544" y="660086"/>
                    <a:pt x="367881" y="656749"/>
                    <a:pt x="371993" y="656749"/>
                  </a:cubicBezTo>
                  <a:cubicBezTo>
                    <a:pt x="376104" y="656749"/>
                    <a:pt x="379441" y="660086"/>
                    <a:pt x="379441" y="664197"/>
                  </a:cubicBezTo>
                  <a:close/>
                  <a:moveTo>
                    <a:pt x="545424" y="657494"/>
                  </a:moveTo>
                  <a:cubicBezTo>
                    <a:pt x="547479" y="661054"/>
                    <a:pt x="546258" y="665613"/>
                    <a:pt x="542698" y="667668"/>
                  </a:cubicBezTo>
                  <a:cubicBezTo>
                    <a:pt x="541521" y="668354"/>
                    <a:pt x="540240" y="668666"/>
                    <a:pt x="538973" y="668666"/>
                  </a:cubicBezTo>
                  <a:cubicBezTo>
                    <a:pt x="536396" y="668666"/>
                    <a:pt x="533893" y="667326"/>
                    <a:pt x="532523" y="664942"/>
                  </a:cubicBezTo>
                  <a:lnTo>
                    <a:pt x="511667" y="628832"/>
                  </a:lnTo>
                  <a:cubicBezTo>
                    <a:pt x="509611" y="625272"/>
                    <a:pt x="510833" y="620713"/>
                    <a:pt x="514393" y="618657"/>
                  </a:cubicBezTo>
                  <a:cubicBezTo>
                    <a:pt x="517954" y="616602"/>
                    <a:pt x="522512" y="617823"/>
                    <a:pt x="524568" y="621383"/>
                  </a:cubicBezTo>
                  <a:lnTo>
                    <a:pt x="545424" y="657494"/>
                  </a:lnTo>
                  <a:close/>
                  <a:moveTo>
                    <a:pt x="667668" y="542698"/>
                  </a:moveTo>
                  <a:cubicBezTo>
                    <a:pt x="666283" y="545081"/>
                    <a:pt x="663780" y="546422"/>
                    <a:pt x="661218" y="546422"/>
                  </a:cubicBezTo>
                  <a:cubicBezTo>
                    <a:pt x="659952" y="546422"/>
                    <a:pt x="658671" y="546094"/>
                    <a:pt x="657494" y="545424"/>
                  </a:cubicBezTo>
                  <a:lnTo>
                    <a:pt x="621383" y="524568"/>
                  </a:lnTo>
                  <a:cubicBezTo>
                    <a:pt x="617823" y="522512"/>
                    <a:pt x="616602" y="517954"/>
                    <a:pt x="618657" y="514393"/>
                  </a:cubicBezTo>
                  <a:cubicBezTo>
                    <a:pt x="620713" y="510833"/>
                    <a:pt x="625272" y="509611"/>
                    <a:pt x="628832" y="511667"/>
                  </a:cubicBezTo>
                  <a:lnTo>
                    <a:pt x="664942" y="532523"/>
                  </a:lnTo>
                  <a:cubicBezTo>
                    <a:pt x="668503" y="534579"/>
                    <a:pt x="669724" y="539137"/>
                    <a:pt x="667668" y="542698"/>
                  </a:cubicBezTo>
                  <a:close/>
                  <a:moveTo>
                    <a:pt x="713402" y="371993"/>
                  </a:moveTo>
                  <a:cubicBezTo>
                    <a:pt x="713402" y="376104"/>
                    <a:pt x="710065" y="379441"/>
                    <a:pt x="705954" y="379441"/>
                  </a:cubicBezTo>
                  <a:lnTo>
                    <a:pt x="664212" y="379441"/>
                  </a:lnTo>
                  <a:cubicBezTo>
                    <a:pt x="660101" y="379441"/>
                    <a:pt x="656764" y="376104"/>
                    <a:pt x="656764" y="371993"/>
                  </a:cubicBezTo>
                  <a:cubicBezTo>
                    <a:pt x="656764" y="367881"/>
                    <a:pt x="660101" y="364544"/>
                    <a:pt x="664212" y="364544"/>
                  </a:cubicBezTo>
                  <a:lnTo>
                    <a:pt x="705954" y="364544"/>
                  </a:lnTo>
                  <a:cubicBezTo>
                    <a:pt x="710065" y="364544"/>
                    <a:pt x="713402" y="367881"/>
                    <a:pt x="713402" y="371993"/>
                  </a:cubicBezTo>
                  <a:close/>
                  <a:moveTo>
                    <a:pt x="618642" y="229592"/>
                  </a:moveTo>
                  <a:cubicBezTo>
                    <a:pt x="616587" y="226032"/>
                    <a:pt x="617808" y="221474"/>
                    <a:pt x="621369" y="219418"/>
                  </a:cubicBezTo>
                  <a:lnTo>
                    <a:pt x="657479" y="198562"/>
                  </a:lnTo>
                  <a:cubicBezTo>
                    <a:pt x="661039" y="196506"/>
                    <a:pt x="665598" y="197728"/>
                    <a:pt x="667653" y="201288"/>
                  </a:cubicBezTo>
                  <a:cubicBezTo>
                    <a:pt x="669709" y="204849"/>
                    <a:pt x="668488" y="209407"/>
                    <a:pt x="664927" y="211463"/>
                  </a:cubicBezTo>
                  <a:lnTo>
                    <a:pt x="628817" y="232319"/>
                  </a:lnTo>
                  <a:cubicBezTo>
                    <a:pt x="627640" y="232989"/>
                    <a:pt x="626359" y="233317"/>
                    <a:pt x="625093" y="233317"/>
                  </a:cubicBezTo>
                  <a:cubicBezTo>
                    <a:pt x="622531" y="233317"/>
                    <a:pt x="620028" y="231976"/>
                    <a:pt x="618642" y="229592"/>
                  </a:cubicBezTo>
                  <a:close/>
                  <a:moveTo>
                    <a:pt x="545424" y="86492"/>
                  </a:moveTo>
                  <a:lnTo>
                    <a:pt x="524568" y="122602"/>
                  </a:lnTo>
                  <a:cubicBezTo>
                    <a:pt x="523182" y="124986"/>
                    <a:pt x="520680" y="126327"/>
                    <a:pt x="518117" y="126327"/>
                  </a:cubicBezTo>
                  <a:cubicBezTo>
                    <a:pt x="516851" y="126327"/>
                    <a:pt x="515570" y="125999"/>
                    <a:pt x="514393" y="125328"/>
                  </a:cubicBezTo>
                  <a:cubicBezTo>
                    <a:pt x="510833" y="123273"/>
                    <a:pt x="509611" y="118714"/>
                    <a:pt x="511667" y="115154"/>
                  </a:cubicBezTo>
                  <a:lnTo>
                    <a:pt x="532523" y="79043"/>
                  </a:lnTo>
                  <a:cubicBezTo>
                    <a:pt x="534579" y="75483"/>
                    <a:pt x="539137" y="74262"/>
                    <a:pt x="542698" y="76317"/>
                  </a:cubicBezTo>
                  <a:cubicBezTo>
                    <a:pt x="546258" y="78373"/>
                    <a:pt x="547479" y="82932"/>
                    <a:pt x="545424" y="86492"/>
                  </a:cubicBezTo>
                  <a:close/>
                  <a:moveTo>
                    <a:pt x="364544" y="79788"/>
                  </a:moveTo>
                  <a:lnTo>
                    <a:pt x="364544" y="38047"/>
                  </a:lnTo>
                  <a:cubicBezTo>
                    <a:pt x="364544" y="33935"/>
                    <a:pt x="367881" y="30598"/>
                    <a:pt x="371993" y="30598"/>
                  </a:cubicBezTo>
                  <a:cubicBezTo>
                    <a:pt x="376104" y="30598"/>
                    <a:pt x="379441" y="33935"/>
                    <a:pt x="379441" y="38047"/>
                  </a:cubicBezTo>
                  <a:lnTo>
                    <a:pt x="379441" y="79788"/>
                  </a:lnTo>
                  <a:cubicBezTo>
                    <a:pt x="379441" y="83900"/>
                    <a:pt x="376104" y="87237"/>
                    <a:pt x="371993" y="87237"/>
                  </a:cubicBezTo>
                  <a:cubicBezTo>
                    <a:pt x="367881" y="87237"/>
                    <a:pt x="364544" y="83900"/>
                    <a:pt x="364544" y="79788"/>
                  </a:cubicBezTo>
                  <a:close/>
                  <a:moveTo>
                    <a:pt x="232319" y="115169"/>
                  </a:moveTo>
                  <a:cubicBezTo>
                    <a:pt x="234374" y="118729"/>
                    <a:pt x="233153" y="123288"/>
                    <a:pt x="229592" y="125343"/>
                  </a:cubicBezTo>
                  <a:cubicBezTo>
                    <a:pt x="228416" y="126014"/>
                    <a:pt x="227134" y="126341"/>
                    <a:pt x="225868" y="126341"/>
                  </a:cubicBezTo>
                  <a:cubicBezTo>
                    <a:pt x="223291" y="126341"/>
                    <a:pt x="220788" y="125001"/>
                    <a:pt x="219418" y="122617"/>
                  </a:cubicBezTo>
                  <a:lnTo>
                    <a:pt x="198562" y="86507"/>
                  </a:lnTo>
                  <a:cubicBezTo>
                    <a:pt x="196506" y="82946"/>
                    <a:pt x="197728" y="78388"/>
                    <a:pt x="201288" y="76332"/>
                  </a:cubicBezTo>
                  <a:cubicBezTo>
                    <a:pt x="204849" y="74276"/>
                    <a:pt x="209407" y="75498"/>
                    <a:pt x="211463" y="79058"/>
                  </a:cubicBezTo>
                  <a:lnTo>
                    <a:pt x="232319" y="115169"/>
                  </a:lnTo>
                  <a:close/>
                  <a:moveTo>
                    <a:pt x="125343" y="229592"/>
                  </a:moveTo>
                  <a:cubicBezTo>
                    <a:pt x="123958" y="231976"/>
                    <a:pt x="121455" y="233317"/>
                    <a:pt x="118893" y="233317"/>
                  </a:cubicBezTo>
                  <a:cubicBezTo>
                    <a:pt x="117627" y="233317"/>
                    <a:pt x="116346" y="232989"/>
                    <a:pt x="115169" y="232319"/>
                  </a:cubicBezTo>
                  <a:lnTo>
                    <a:pt x="79058" y="211463"/>
                  </a:lnTo>
                  <a:cubicBezTo>
                    <a:pt x="75498" y="209407"/>
                    <a:pt x="74276" y="204849"/>
                    <a:pt x="76332" y="201288"/>
                  </a:cubicBezTo>
                  <a:cubicBezTo>
                    <a:pt x="78388" y="197728"/>
                    <a:pt x="82946" y="196506"/>
                    <a:pt x="86507" y="198562"/>
                  </a:cubicBezTo>
                  <a:lnTo>
                    <a:pt x="122617" y="219418"/>
                  </a:lnTo>
                  <a:cubicBezTo>
                    <a:pt x="126178" y="221474"/>
                    <a:pt x="127399" y="226032"/>
                    <a:pt x="125343" y="229592"/>
                  </a:cubicBezTo>
                  <a:close/>
                  <a:moveTo>
                    <a:pt x="79788" y="379441"/>
                  </a:moveTo>
                  <a:lnTo>
                    <a:pt x="38047" y="379441"/>
                  </a:lnTo>
                  <a:cubicBezTo>
                    <a:pt x="33935" y="379441"/>
                    <a:pt x="30598" y="376104"/>
                    <a:pt x="30598" y="371993"/>
                  </a:cubicBezTo>
                  <a:cubicBezTo>
                    <a:pt x="30598" y="367881"/>
                    <a:pt x="33935" y="364544"/>
                    <a:pt x="38047" y="364544"/>
                  </a:cubicBezTo>
                  <a:lnTo>
                    <a:pt x="79788" y="364544"/>
                  </a:lnTo>
                  <a:cubicBezTo>
                    <a:pt x="83900" y="364544"/>
                    <a:pt x="87237" y="367881"/>
                    <a:pt x="87237" y="371993"/>
                  </a:cubicBezTo>
                  <a:cubicBezTo>
                    <a:pt x="87237" y="376104"/>
                    <a:pt x="83900" y="379441"/>
                    <a:pt x="79788" y="379441"/>
                  </a:cubicBezTo>
                  <a:close/>
                  <a:moveTo>
                    <a:pt x="125343" y="514393"/>
                  </a:moveTo>
                  <a:cubicBezTo>
                    <a:pt x="127399" y="517954"/>
                    <a:pt x="126178" y="522512"/>
                    <a:pt x="122617" y="524568"/>
                  </a:cubicBezTo>
                  <a:lnTo>
                    <a:pt x="86507" y="545424"/>
                  </a:lnTo>
                  <a:cubicBezTo>
                    <a:pt x="85330" y="546109"/>
                    <a:pt x="84049" y="546422"/>
                    <a:pt x="82783" y="546422"/>
                  </a:cubicBezTo>
                  <a:cubicBezTo>
                    <a:pt x="80205" y="546422"/>
                    <a:pt x="77703" y="545081"/>
                    <a:pt x="76332" y="542698"/>
                  </a:cubicBezTo>
                  <a:cubicBezTo>
                    <a:pt x="74276" y="539137"/>
                    <a:pt x="75498" y="534579"/>
                    <a:pt x="79058" y="532523"/>
                  </a:cubicBezTo>
                  <a:lnTo>
                    <a:pt x="115169" y="511667"/>
                  </a:lnTo>
                  <a:cubicBezTo>
                    <a:pt x="118729" y="509611"/>
                    <a:pt x="123288" y="510833"/>
                    <a:pt x="125343" y="514393"/>
                  </a:cubicBezTo>
                  <a:close/>
                  <a:moveTo>
                    <a:pt x="232319" y="628817"/>
                  </a:moveTo>
                  <a:lnTo>
                    <a:pt x="211463" y="664927"/>
                  </a:lnTo>
                  <a:cubicBezTo>
                    <a:pt x="210077" y="667311"/>
                    <a:pt x="207575" y="668652"/>
                    <a:pt x="205012" y="668652"/>
                  </a:cubicBezTo>
                  <a:cubicBezTo>
                    <a:pt x="203746" y="668652"/>
                    <a:pt x="202465" y="668324"/>
                    <a:pt x="201288" y="667653"/>
                  </a:cubicBezTo>
                  <a:cubicBezTo>
                    <a:pt x="197728" y="665598"/>
                    <a:pt x="196506" y="661039"/>
                    <a:pt x="198562" y="657479"/>
                  </a:cubicBezTo>
                  <a:lnTo>
                    <a:pt x="219418" y="621369"/>
                  </a:lnTo>
                  <a:cubicBezTo>
                    <a:pt x="221474" y="617808"/>
                    <a:pt x="226032" y="616587"/>
                    <a:pt x="229592" y="618642"/>
                  </a:cubicBezTo>
                  <a:cubicBezTo>
                    <a:pt x="233153" y="620713"/>
                    <a:pt x="234374" y="625257"/>
                    <a:pt x="232319" y="628817"/>
                  </a:cubicBezTo>
                  <a:close/>
                  <a:moveTo>
                    <a:pt x="502878" y="371993"/>
                  </a:moveTo>
                  <a:cubicBezTo>
                    <a:pt x="502878" y="376104"/>
                    <a:pt x="499541" y="379441"/>
                    <a:pt x="495429" y="379441"/>
                  </a:cubicBezTo>
                  <a:lnTo>
                    <a:pt x="371993" y="379441"/>
                  </a:lnTo>
                  <a:cubicBezTo>
                    <a:pt x="367881" y="379441"/>
                    <a:pt x="364544" y="376104"/>
                    <a:pt x="364544" y="371993"/>
                  </a:cubicBezTo>
                  <a:lnTo>
                    <a:pt x="364544" y="161647"/>
                  </a:lnTo>
                  <a:cubicBezTo>
                    <a:pt x="364544" y="157536"/>
                    <a:pt x="367881" y="154199"/>
                    <a:pt x="371993" y="154199"/>
                  </a:cubicBezTo>
                  <a:cubicBezTo>
                    <a:pt x="376104" y="154199"/>
                    <a:pt x="379441" y="157536"/>
                    <a:pt x="379441" y="161647"/>
                  </a:cubicBezTo>
                  <a:lnTo>
                    <a:pt x="379441" y="364544"/>
                  </a:lnTo>
                  <a:lnTo>
                    <a:pt x="495429" y="364544"/>
                  </a:lnTo>
                  <a:cubicBezTo>
                    <a:pt x="499556" y="364544"/>
                    <a:pt x="502878" y="367881"/>
                    <a:pt x="502878" y="37199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36"/>
          <p:cNvGrpSpPr/>
          <p:nvPr/>
        </p:nvGrpSpPr>
        <p:grpSpPr>
          <a:xfrm>
            <a:off x="7134423" y="820862"/>
            <a:ext cx="411027" cy="371733"/>
            <a:chOff x="7134423" y="820862"/>
            <a:chExt cx="411027" cy="371733"/>
          </a:xfrm>
        </p:grpSpPr>
        <p:sp>
          <p:nvSpPr>
            <p:cNvPr id="1356" name="Google Shape;1356;p36"/>
            <p:cNvSpPr/>
            <p:nvPr/>
          </p:nvSpPr>
          <p:spPr>
            <a:xfrm>
              <a:off x="7134423" y="820862"/>
              <a:ext cx="411027" cy="371733"/>
            </a:xfrm>
            <a:custGeom>
              <a:rect b="b" l="l" r="r" t="t"/>
              <a:pathLst>
                <a:path extrusionOk="0" h="743466" w="822054">
                  <a:moveTo>
                    <a:pt x="822055" y="287495"/>
                  </a:moveTo>
                  <a:cubicBezTo>
                    <a:pt x="822055" y="324086"/>
                    <a:pt x="794392" y="354315"/>
                    <a:pt x="758882" y="358419"/>
                  </a:cubicBezTo>
                  <a:lnTo>
                    <a:pt x="758882" y="557462"/>
                  </a:lnTo>
                  <a:cubicBezTo>
                    <a:pt x="758882" y="564533"/>
                    <a:pt x="754860" y="570681"/>
                    <a:pt x="748381" y="573499"/>
                  </a:cubicBezTo>
                  <a:cubicBezTo>
                    <a:pt x="746073" y="574504"/>
                    <a:pt x="743682" y="574999"/>
                    <a:pt x="741325" y="574999"/>
                  </a:cubicBezTo>
                  <a:cubicBezTo>
                    <a:pt x="737039" y="574999"/>
                    <a:pt x="732851" y="573384"/>
                    <a:pt x="729521" y="570301"/>
                  </a:cubicBezTo>
                  <a:cubicBezTo>
                    <a:pt x="692231" y="535639"/>
                    <a:pt x="584943" y="455056"/>
                    <a:pt x="394501" y="455056"/>
                  </a:cubicBezTo>
                  <a:cubicBezTo>
                    <a:pt x="394468" y="455056"/>
                    <a:pt x="394435" y="455039"/>
                    <a:pt x="394402" y="455039"/>
                  </a:cubicBezTo>
                  <a:lnTo>
                    <a:pt x="257604" y="455039"/>
                  </a:lnTo>
                  <a:lnTo>
                    <a:pt x="338219" y="713798"/>
                  </a:lnTo>
                  <a:cubicBezTo>
                    <a:pt x="340411" y="720819"/>
                    <a:pt x="339158" y="728237"/>
                    <a:pt x="334806" y="734154"/>
                  </a:cubicBezTo>
                  <a:cubicBezTo>
                    <a:pt x="330454" y="740071"/>
                    <a:pt x="323744" y="743466"/>
                    <a:pt x="316392" y="743466"/>
                  </a:cubicBezTo>
                  <a:lnTo>
                    <a:pt x="226067" y="743466"/>
                  </a:lnTo>
                  <a:cubicBezTo>
                    <a:pt x="216011" y="743466"/>
                    <a:pt x="207224" y="737005"/>
                    <a:pt x="204240" y="727396"/>
                  </a:cubicBezTo>
                  <a:lnTo>
                    <a:pt x="116932" y="447210"/>
                  </a:lnTo>
                  <a:cubicBezTo>
                    <a:pt x="47874" y="425338"/>
                    <a:pt x="0" y="360331"/>
                    <a:pt x="0" y="287495"/>
                  </a:cubicBezTo>
                  <a:cubicBezTo>
                    <a:pt x="0" y="242745"/>
                    <a:pt x="17442" y="200682"/>
                    <a:pt x="49078" y="169019"/>
                  </a:cubicBezTo>
                  <a:cubicBezTo>
                    <a:pt x="80730" y="137372"/>
                    <a:pt x="122818" y="119950"/>
                    <a:pt x="167593" y="119950"/>
                  </a:cubicBezTo>
                  <a:lnTo>
                    <a:pt x="394484" y="119950"/>
                  </a:lnTo>
                  <a:cubicBezTo>
                    <a:pt x="394501" y="119950"/>
                    <a:pt x="394501" y="119950"/>
                    <a:pt x="394517" y="119950"/>
                  </a:cubicBezTo>
                  <a:cubicBezTo>
                    <a:pt x="584943" y="119950"/>
                    <a:pt x="692231" y="39351"/>
                    <a:pt x="729521" y="4705"/>
                  </a:cubicBezTo>
                  <a:cubicBezTo>
                    <a:pt x="734681" y="-91"/>
                    <a:pt x="741902" y="-1328"/>
                    <a:pt x="748381" y="1491"/>
                  </a:cubicBezTo>
                  <a:cubicBezTo>
                    <a:pt x="754860" y="4326"/>
                    <a:pt x="758882" y="10474"/>
                    <a:pt x="758882" y="17528"/>
                  </a:cubicBezTo>
                  <a:lnTo>
                    <a:pt x="758882" y="216587"/>
                  </a:lnTo>
                  <a:cubicBezTo>
                    <a:pt x="794392" y="220691"/>
                    <a:pt x="822055" y="250904"/>
                    <a:pt x="822055" y="2874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7142665" y="829111"/>
              <a:ext cx="394541" cy="355243"/>
            </a:xfrm>
            <a:custGeom>
              <a:rect b="b" l="l" r="r" t="t"/>
              <a:pathLst>
                <a:path extrusionOk="0" h="710486" w="789083">
                  <a:moveTo>
                    <a:pt x="306006" y="702213"/>
                  </a:moveTo>
                  <a:cubicBezTo>
                    <a:pt x="306616" y="704158"/>
                    <a:pt x="306253" y="706234"/>
                    <a:pt x="305050" y="707883"/>
                  </a:cubicBezTo>
                  <a:cubicBezTo>
                    <a:pt x="303830" y="709547"/>
                    <a:pt x="301950" y="710487"/>
                    <a:pt x="299906" y="710487"/>
                  </a:cubicBezTo>
                  <a:lnTo>
                    <a:pt x="209582" y="710487"/>
                  </a:lnTo>
                  <a:cubicBezTo>
                    <a:pt x="206779" y="710487"/>
                    <a:pt x="204323" y="708690"/>
                    <a:pt x="203482" y="706004"/>
                  </a:cubicBezTo>
                  <a:lnTo>
                    <a:pt x="119207" y="435477"/>
                  </a:lnTo>
                  <a:cubicBezTo>
                    <a:pt x="129676" y="437504"/>
                    <a:pt x="140342" y="438542"/>
                    <a:pt x="151107" y="438542"/>
                  </a:cubicBezTo>
                  <a:lnTo>
                    <a:pt x="223842" y="438542"/>
                  </a:lnTo>
                  <a:lnTo>
                    <a:pt x="306006" y="702213"/>
                  </a:lnTo>
                  <a:close/>
                  <a:moveTo>
                    <a:pt x="299544" y="422060"/>
                  </a:moveTo>
                  <a:lnTo>
                    <a:pt x="299544" y="119936"/>
                  </a:lnTo>
                  <a:lnTo>
                    <a:pt x="151107" y="119936"/>
                  </a:lnTo>
                  <a:cubicBezTo>
                    <a:pt x="110734" y="119936"/>
                    <a:pt x="72784" y="135644"/>
                    <a:pt x="44247" y="164175"/>
                  </a:cubicBezTo>
                  <a:cubicBezTo>
                    <a:pt x="15727" y="192723"/>
                    <a:pt x="0" y="230649"/>
                    <a:pt x="0" y="270998"/>
                  </a:cubicBezTo>
                  <a:cubicBezTo>
                    <a:pt x="0" y="338032"/>
                    <a:pt x="44956" y="397732"/>
                    <a:pt x="109300" y="416192"/>
                  </a:cubicBezTo>
                  <a:cubicBezTo>
                    <a:pt x="122834" y="420082"/>
                    <a:pt x="136897" y="422060"/>
                    <a:pt x="151107" y="422060"/>
                  </a:cubicBezTo>
                  <a:lnTo>
                    <a:pt x="299544" y="422060"/>
                  </a:lnTo>
                  <a:close/>
                  <a:moveTo>
                    <a:pt x="377982" y="119936"/>
                  </a:moveTo>
                  <a:lnTo>
                    <a:pt x="316029" y="119936"/>
                  </a:lnTo>
                  <a:lnTo>
                    <a:pt x="316029" y="422060"/>
                  </a:lnTo>
                  <a:lnTo>
                    <a:pt x="377999" y="422060"/>
                  </a:lnTo>
                  <a:cubicBezTo>
                    <a:pt x="378032" y="422060"/>
                    <a:pt x="378065" y="422076"/>
                    <a:pt x="378098" y="422076"/>
                  </a:cubicBezTo>
                  <a:cubicBezTo>
                    <a:pt x="500338" y="422093"/>
                    <a:pt x="589575" y="454547"/>
                    <a:pt x="648857" y="487726"/>
                  </a:cubicBezTo>
                  <a:lnTo>
                    <a:pt x="648857" y="54270"/>
                  </a:lnTo>
                  <a:cubicBezTo>
                    <a:pt x="589558" y="87465"/>
                    <a:pt x="500289" y="119936"/>
                    <a:pt x="378015" y="119936"/>
                  </a:cubicBezTo>
                  <a:cubicBezTo>
                    <a:pt x="377999" y="119936"/>
                    <a:pt x="377999" y="119936"/>
                    <a:pt x="377982" y="119936"/>
                  </a:cubicBezTo>
                  <a:close/>
                  <a:moveTo>
                    <a:pt x="725301" y="108"/>
                  </a:moveTo>
                  <a:cubicBezTo>
                    <a:pt x="724724" y="-155"/>
                    <a:pt x="724411" y="125"/>
                    <a:pt x="724246" y="290"/>
                  </a:cubicBezTo>
                  <a:cubicBezTo>
                    <a:pt x="712014" y="11663"/>
                    <a:pt x="692495" y="27815"/>
                    <a:pt x="665343" y="44578"/>
                  </a:cubicBezTo>
                  <a:lnTo>
                    <a:pt x="665343" y="497418"/>
                  </a:lnTo>
                  <a:cubicBezTo>
                    <a:pt x="692495" y="514197"/>
                    <a:pt x="712014" y="530350"/>
                    <a:pt x="724262" y="541723"/>
                  </a:cubicBezTo>
                  <a:cubicBezTo>
                    <a:pt x="724411" y="541871"/>
                    <a:pt x="724724" y="542151"/>
                    <a:pt x="725301" y="541904"/>
                  </a:cubicBezTo>
                  <a:cubicBezTo>
                    <a:pt x="725911" y="541624"/>
                    <a:pt x="725911" y="541179"/>
                    <a:pt x="725911" y="540965"/>
                  </a:cubicBezTo>
                  <a:lnTo>
                    <a:pt x="725911" y="270998"/>
                  </a:lnTo>
                  <a:lnTo>
                    <a:pt x="725911" y="1031"/>
                  </a:lnTo>
                  <a:cubicBezTo>
                    <a:pt x="725911" y="817"/>
                    <a:pt x="725911" y="372"/>
                    <a:pt x="725301" y="108"/>
                  </a:cubicBezTo>
                  <a:close/>
                  <a:moveTo>
                    <a:pt x="742397" y="216705"/>
                  </a:moveTo>
                  <a:lnTo>
                    <a:pt x="742397" y="270998"/>
                  </a:lnTo>
                  <a:lnTo>
                    <a:pt x="742397" y="325308"/>
                  </a:lnTo>
                  <a:cubicBezTo>
                    <a:pt x="768790" y="321319"/>
                    <a:pt x="789084" y="298491"/>
                    <a:pt x="789084" y="270998"/>
                  </a:cubicBezTo>
                  <a:cubicBezTo>
                    <a:pt x="789084" y="243522"/>
                    <a:pt x="768790" y="220693"/>
                    <a:pt x="742397" y="216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7134423" y="820862"/>
              <a:ext cx="411027" cy="371733"/>
            </a:xfrm>
            <a:custGeom>
              <a:rect b="b" l="l" r="r" t="t"/>
              <a:pathLst>
                <a:path extrusionOk="0" h="743466" w="822054">
                  <a:moveTo>
                    <a:pt x="758882" y="216587"/>
                  </a:moveTo>
                  <a:lnTo>
                    <a:pt x="758882" y="17528"/>
                  </a:lnTo>
                  <a:cubicBezTo>
                    <a:pt x="758882" y="10474"/>
                    <a:pt x="754860" y="4326"/>
                    <a:pt x="748381" y="1491"/>
                  </a:cubicBezTo>
                  <a:cubicBezTo>
                    <a:pt x="741902" y="-1328"/>
                    <a:pt x="734681" y="-91"/>
                    <a:pt x="729521" y="4705"/>
                  </a:cubicBezTo>
                  <a:cubicBezTo>
                    <a:pt x="692231" y="39351"/>
                    <a:pt x="584943" y="119950"/>
                    <a:pt x="394517" y="119950"/>
                  </a:cubicBezTo>
                  <a:cubicBezTo>
                    <a:pt x="394501" y="119950"/>
                    <a:pt x="394501" y="119950"/>
                    <a:pt x="394484" y="119950"/>
                  </a:cubicBezTo>
                  <a:lnTo>
                    <a:pt x="167593" y="119950"/>
                  </a:lnTo>
                  <a:cubicBezTo>
                    <a:pt x="122818" y="119950"/>
                    <a:pt x="80730" y="137372"/>
                    <a:pt x="49078" y="169019"/>
                  </a:cubicBezTo>
                  <a:cubicBezTo>
                    <a:pt x="17442" y="200682"/>
                    <a:pt x="0" y="242745"/>
                    <a:pt x="0" y="287495"/>
                  </a:cubicBezTo>
                  <a:cubicBezTo>
                    <a:pt x="0" y="360331"/>
                    <a:pt x="47874" y="425338"/>
                    <a:pt x="116932" y="447210"/>
                  </a:cubicBezTo>
                  <a:lnTo>
                    <a:pt x="204240" y="727396"/>
                  </a:lnTo>
                  <a:cubicBezTo>
                    <a:pt x="207224" y="737005"/>
                    <a:pt x="216011" y="743466"/>
                    <a:pt x="226067" y="743466"/>
                  </a:cubicBezTo>
                  <a:lnTo>
                    <a:pt x="316392" y="743466"/>
                  </a:lnTo>
                  <a:cubicBezTo>
                    <a:pt x="323744" y="743466"/>
                    <a:pt x="330454" y="740071"/>
                    <a:pt x="334806" y="734154"/>
                  </a:cubicBezTo>
                  <a:cubicBezTo>
                    <a:pt x="339158" y="728237"/>
                    <a:pt x="340411" y="720819"/>
                    <a:pt x="338219" y="713798"/>
                  </a:cubicBezTo>
                  <a:lnTo>
                    <a:pt x="257604" y="455039"/>
                  </a:lnTo>
                  <a:lnTo>
                    <a:pt x="394402" y="455039"/>
                  </a:lnTo>
                  <a:cubicBezTo>
                    <a:pt x="394435" y="455039"/>
                    <a:pt x="394468" y="455056"/>
                    <a:pt x="394501" y="455056"/>
                  </a:cubicBezTo>
                  <a:cubicBezTo>
                    <a:pt x="584943" y="455056"/>
                    <a:pt x="692231" y="535639"/>
                    <a:pt x="729521" y="570301"/>
                  </a:cubicBezTo>
                  <a:cubicBezTo>
                    <a:pt x="732851" y="573384"/>
                    <a:pt x="737039" y="574999"/>
                    <a:pt x="741325" y="574999"/>
                  </a:cubicBezTo>
                  <a:cubicBezTo>
                    <a:pt x="743682" y="574999"/>
                    <a:pt x="746073" y="574504"/>
                    <a:pt x="748381" y="573499"/>
                  </a:cubicBezTo>
                  <a:cubicBezTo>
                    <a:pt x="754860" y="570681"/>
                    <a:pt x="758882" y="564533"/>
                    <a:pt x="758882" y="557462"/>
                  </a:cubicBezTo>
                  <a:lnTo>
                    <a:pt x="758882" y="358419"/>
                  </a:lnTo>
                  <a:cubicBezTo>
                    <a:pt x="794392" y="354315"/>
                    <a:pt x="822055" y="324086"/>
                    <a:pt x="822055" y="287495"/>
                  </a:cubicBezTo>
                  <a:cubicBezTo>
                    <a:pt x="822055" y="250904"/>
                    <a:pt x="794392" y="220691"/>
                    <a:pt x="758882" y="216587"/>
                  </a:cubicBezTo>
                  <a:close/>
                  <a:moveTo>
                    <a:pt x="322492" y="718710"/>
                  </a:moveTo>
                  <a:cubicBezTo>
                    <a:pt x="323102" y="720655"/>
                    <a:pt x="322739" y="722731"/>
                    <a:pt x="321535" y="724380"/>
                  </a:cubicBezTo>
                  <a:cubicBezTo>
                    <a:pt x="320315" y="726044"/>
                    <a:pt x="318436" y="726984"/>
                    <a:pt x="316392" y="726984"/>
                  </a:cubicBezTo>
                  <a:lnTo>
                    <a:pt x="226067" y="726984"/>
                  </a:lnTo>
                  <a:cubicBezTo>
                    <a:pt x="223265" y="726984"/>
                    <a:pt x="220808" y="725187"/>
                    <a:pt x="219968" y="722501"/>
                  </a:cubicBezTo>
                  <a:lnTo>
                    <a:pt x="135693" y="451974"/>
                  </a:lnTo>
                  <a:cubicBezTo>
                    <a:pt x="146161" y="454001"/>
                    <a:pt x="156828" y="455039"/>
                    <a:pt x="167593" y="455039"/>
                  </a:cubicBezTo>
                  <a:lnTo>
                    <a:pt x="240327" y="455039"/>
                  </a:lnTo>
                  <a:lnTo>
                    <a:pt x="322492" y="718710"/>
                  </a:lnTo>
                  <a:close/>
                  <a:moveTo>
                    <a:pt x="316029" y="438557"/>
                  </a:moveTo>
                  <a:lnTo>
                    <a:pt x="167593" y="438557"/>
                  </a:lnTo>
                  <a:cubicBezTo>
                    <a:pt x="153382" y="438557"/>
                    <a:pt x="139320" y="436579"/>
                    <a:pt x="125785" y="432689"/>
                  </a:cubicBezTo>
                  <a:cubicBezTo>
                    <a:pt x="61442" y="414229"/>
                    <a:pt x="16486" y="354529"/>
                    <a:pt x="16486" y="287495"/>
                  </a:cubicBezTo>
                  <a:cubicBezTo>
                    <a:pt x="16486" y="247146"/>
                    <a:pt x="32213" y="209220"/>
                    <a:pt x="60733" y="180672"/>
                  </a:cubicBezTo>
                  <a:cubicBezTo>
                    <a:pt x="89270" y="152141"/>
                    <a:pt x="127219" y="136433"/>
                    <a:pt x="167593" y="136433"/>
                  </a:cubicBezTo>
                  <a:lnTo>
                    <a:pt x="316029" y="136433"/>
                  </a:lnTo>
                  <a:lnTo>
                    <a:pt x="316029" y="438557"/>
                  </a:lnTo>
                  <a:close/>
                  <a:moveTo>
                    <a:pt x="665343" y="504223"/>
                  </a:moveTo>
                  <a:cubicBezTo>
                    <a:pt x="606061" y="471044"/>
                    <a:pt x="516824" y="438590"/>
                    <a:pt x="394583" y="438573"/>
                  </a:cubicBezTo>
                  <a:cubicBezTo>
                    <a:pt x="394550" y="438573"/>
                    <a:pt x="394517" y="438557"/>
                    <a:pt x="394484" y="438557"/>
                  </a:cubicBezTo>
                  <a:lnTo>
                    <a:pt x="332515" y="438557"/>
                  </a:lnTo>
                  <a:lnTo>
                    <a:pt x="332515" y="136433"/>
                  </a:lnTo>
                  <a:lnTo>
                    <a:pt x="394468" y="136433"/>
                  </a:lnTo>
                  <a:cubicBezTo>
                    <a:pt x="394484" y="136433"/>
                    <a:pt x="394484" y="136433"/>
                    <a:pt x="394501" y="136433"/>
                  </a:cubicBezTo>
                  <a:cubicBezTo>
                    <a:pt x="516774" y="136433"/>
                    <a:pt x="606044" y="103962"/>
                    <a:pt x="665343" y="70767"/>
                  </a:cubicBezTo>
                  <a:lnTo>
                    <a:pt x="665343" y="504223"/>
                  </a:lnTo>
                  <a:close/>
                  <a:moveTo>
                    <a:pt x="742397" y="287495"/>
                  </a:moveTo>
                  <a:lnTo>
                    <a:pt x="742397" y="557462"/>
                  </a:lnTo>
                  <a:cubicBezTo>
                    <a:pt x="742397" y="557676"/>
                    <a:pt x="742397" y="558121"/>
                    <a:pt x="741787" y="558401"/>
                  </a:cubicBezTo>
                  <a:cubicBezTo>
                    <a:pt x="741210" y="558648"/>
                    <a:pt x="740896" y="558368"/>
                    <a:pt x="740748" y="558220"/>
                  </a:cubicBezTo>
                  <a:cubicBezTo>
                    <a:pt x="728499" y="546847"/>
                    <a:pt x="708980" y="530694"/>
                    <a:pt x="681828" y="513915"/>
                  </a:cubicBezTo>
                  <a:lnTo>
                    <a:pt x="681828" y="61075"/>
                  </a:lnTo>
                  <a:cubicBezTo>
                    <a:pt x="708980" y="44312"/>
                    <a:pt x="728499" y="28160"/>
                    <a:pt x="740732" y="16787"/>
                  </a:cubicBezTo>
                  <a:cubicBezTo>
                    <a:pt x="740896" y="16622"/>
                    <a:pt x="741210" y="16342"/>
                    <a:pt x="741787" y="16605"/>
                  </a:cubicBezTo>
                  <a:cubicBezTo>
                    <a:pt x="742397" y="16869"/>
                    <a:pt x="742397" y="17314"/>
                    <a:pt x="742397" y="17528"/>
                  </a:cubicBezTo>
                  <a:lnTo>
                    <a:pt x="742397" y="287495"/>
                  </a:lnTo>
                  <a:close/>
                  <a:moveTo>
                    <a:pt x="758882" y="341805"/>
                  </a:moveTo>
                  <a:lnTo>
                    <a:pt x="758882" y="287495"/>
                  </a:lnTo>
                  <a:lnTo>
                    <a:pt x="758882" y="233202"/>
                  </a:lnTo>
                  <a:cubicBezTo>
                    <a:pt x="785276" y="237190"/>
                    <a:pt x="805569" y="260019"/>
                    <a:pt x="805569" y="287495"/>
                  </a:cubicBezTo>
                  <a:cubicBezTo>
                    <a:pt x="805569" y="314988"/>
                    <a:pt x="785276" y="337816"/>
                    <a:pt x="758882" y="341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36"/>
          <p:cNvGrpSpPr/>
          <p:nvPr/>
        </p:nvGrpSpPr>
        <p:grpSpPr>
          <a:xfrm>
            <a:off x="7781666" y="820866"/>
            <a:ext cx="248026" cy="371627"/>
            <a:chOff x="7781666" y="820866"/>
            <a:chExt cx="248026" cy="371627"/>
          </a:xfrm>
        </p:grpSpPr>
        <p:sp>
          <p:nvSpPr>
            <p:cNvPr id="1360" name="Google Shape;1360;p36"/>
            <p:cNvSpPr/>
            <p:nvPr/>
          </p:nvSpPr>
          <p:spPr>
            <a:xfrm>
              <a:off x="7781666" y="820866"/>
              <a:ext cx="248026" cy="371627"/>
            </a:xfrm>
            <a:custGeom>
              <a:rect b="b" l="l" r="r" t="t"/>
              <a:pathLst>
                <a:path extrusionOk="0" h="743255" w="496053">
                  <a:moveTo>
                    <a:pt x="496054" y="246218"/>
                  </a:moveTo>
                  <a:cubicBezTo>
                    <a:pt x="496054" y="307251"/>
                    <a:pt x="467946" y="360552"/>
                    <a:pt x="440776" y="412110"/>
                  </a:cubicBezTo>
                  <a:cubicBezTo>
                    <a:pt x="435250" y="422583"/>
                    <a:pt x="429545" y="433428"/>
                    <a:pt x="424227" y="444050"/>
                  </a:cubicBezTo>
                  <a:cubicBezTo>
                    <a:pt x="393870" y="504740"/>
                    <a:pt x="377812" y="567754"/>
                    <a:pt x="377812" y="626255"/>
                  </a:cubicBezTo>
                  <a:cubicBezTo>
                    <a:pt x="377812" y="645606"/>
                    <a:pt x="379913" y="656332"/>
                    <a:pt x="379928" y="656436"/>
                  </a:cubicBezTo>
                  <a:cubicBezTo>
                    <a:pt x="380360" y="658626"/>
                    <a:pt x="379794" y="660905"/>
                    <a:pt x="378378" y="662633"/>
                  </a:cubicBezTo>
                  <a:cubicBezTo>
                    <a:pt x="376963" y="664346"/>
                    <a:pt x="374863" y="665359"/>
                    <a:pt x="372629" y="665359"/>
                  </a:cubicBezTo>
                  <a:lnTo>
                    <a:pt x="337445" y="665359"/>
                  </a:lnTo>
                  <a:lnTo>
                    <a:pt x="337445" y="723502"/>
                  </a:lnTo>
                  <a:cubicBezTo>
                    <a:pt x="337445" y="734392"/>
                    <a:pt x="328582" y="743256"/>
                    <a:pt x="317679" y="743256"/>
                  </a:cubicBezTo>
                  <a:lnTo>
                    <a:pt x="174696" y="743256"/>
                  </a:lnTo>
                  <a:cubicBezTo>
                    <a:pt x="163792" y="743256"/>
                    <a:pt x="154929" y="734392"/>
                    <a:pt x="154929" y="723502"/>
                  </a:cubicBezTo>
                  <a:lnTo>
                    <a:pt x="154929" y="665359"/>
                  </a:lnTo>
                  <a:lnTo>
                    <a:pt x="123529" y="665359"/>
                  </a:lnTo>
                  <a:cubicBezTo>
                    <a:pt x="121295" y="665359"/>
                    <a:pt x="119120" y="664361"/>
                    <a:pt x="117705" y="662618"/>
                  </a:cubicBezTo>
                  <a:cubicBezTo>
                    <a:pt x="116290" y="660890"/>
                    <a:pt x="115679" y="658626"/>
                    <a:pt x="116126" y="656436"/>
                  </a:cubicBezTo>
                  <a:cubicBezTo>
                    <a:pt x="116141" y="656332"/>
                    <a:pt x="118241" y="645606"/>
                    <a:pt x="118241" y="626255"/>
                  </a:cubicBezTo>
                  <a:cubicBezTo>
                    <a:pt x="118241" y="606576"/>
                    <a:pt x="116409" y="586376"/>
                    <a:pt x="112849" y="565937"/>
                  </a:cubicBezTo>
                  <a:cubicBezTo>
                    <a:pt x="112387" y="564983"/>
                    <a:pt x="112119" y="563911"/>
                    <a:pt x="112119" y="562779"/>
                  </a:cubicBezTo>
                  <a:cubicBezTo>
                    <a:pt x="112119" y="562585"/>
                    <a:pt x="112164" y="562406"/>
                    <a:pt x="112179" y="562213"/>
                  </a:cubicBezTo>
                  <a:cubicBezTo>
                    <a:pt x="104955" y="523078"/>
                    <a:pt x="91355" y="483095"/>
                    <a:pt x="71827" y="444050"/>
                  </a:cubicBezTo>
                  <a:cubicBezTo>
                    <a:pt x="66509" y="433428"/>
                    <a:pt x="60804" y="422583"/>
                    <a:pt x="55278" y="412110"/>
                  </a:cubicBezTo>
                  <a:cubicBezTo>
                    <a:pt x="28108" y="360552"/>
                    <a:pt x="0" y="307251"/>
                    <a:pt x="0" y="246218"/>
                  </a:cubicBezTo>
                  <a:cubicBezTo>
                    <a:pt x="0" y="110461"/>
                    <a:pt x="110436" y="0"/>
                    <a:pt x="246180" y="0"/>
                  </a:cubicBezTo>
                  <a:lnTo>
                    <a:pt x="249874" y="0"/>
                  </a:lnTo>
                  <a:cubicBezTo>
                    <a:pt x="385618" y="0"/>
                    <a:pt x="496054" y="110461"/>
                    <a:pt x="496054" y="24621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7789113" y="828314"/>
              <a:ext cx="233131" cy="356731"/>
            </a:xfrm>
            <a:custGeom>
              <a:rect b="b" l="l" r="r" t="t"/>
              <a:pathLst>
                <a:path extrusionOk="0" h="713461" w="466262">
                  <a:moveTo>
                    <a:pt x="154929" y="650462"/>
                  </a:moveTo>
                  <a:lnTo>
                    <a:pt x="307654" y="650462"/>
                  </a:lnTo>
                  <a:lnTo>
                    <a:pt x="307654" y="708605"/>
                  </a:lnTo>
                  <a:cubicBezTo>
                    <a:pt x="307654" y="711287"/>
                    <a:pt x="305464" y="713462"/>
                    <a:pt x="302783" y="713462"/>
                  </a:cubicBezTo>
                  <a:lnTo>
                    <a:pt x="159800" y="713462"/>
                  </a:lnTo>
                  <a:cubicBezTo>
                    <a:pt x="157119" y="713462"/>
                    <a:pt x="154929" y="711287"/>
                    <a:pt x="154929" y="708605"/>
                  </a:cubicBezTo>
                  <a:lnTo>
                    <a:pt x="154929" y="650462"/>
                  </a:lnTo>
                  <a:close/>
                  <a:moveTo>
                    <a:pt x="348185" y="601138"/>
                  </a:moveTo>
                  <a:lnTo>
                    <a:pt x="118078" y="601138"/>
                  </a:lnTo>
                  <a:cubicBezTo>
                    <a:pt x="118182" y="604550"/>
                    <a:pt x="118241" y="607961"/>
                    <a:pt x="118241" y="611358"/>
                  </a:cubicBezTo>
                  <a:cubicBezTo>
                    <a:pt x="118241" y="621830"/>
                    <a:pt x="117660" y="629964"/>
                    <a:pt x="117080" y="635565"/>
                  </a:cubicBezTo>
                  <a:lnTo>
                    <a:pt x="147422" y="635565"/>
                  </a:lnTo>
                  <a:cubicBezTo>
                    <a:pt x="147437" y="635565"/>
                    <a:pt x="147467" y="635565"/>
                    <a:pt x="147482" y="635565"/>
                  </a:cubicBezTo>
                  <a:lnTo>
                    <a:pt x="315102" y="635565"/>
                  </a:lnTo>
                  <a:cubicBezTo>
                    <a:pt x="315117" y="635565"/>
                    <a:pt x="315147" y="635565"/>
                    <a:pt x="315161" y="635565"/>
                  </a:cubicBezTo>
                  <a:lnTo>
                    <a:pt x="349183" y="635565"/>
                  </a:lnTo>
                  <a:cubicBezTo>
                    <a:pt x="348602" y="629964"/>
                    <a:pt x="348021" y="621830"/>
                    <a:pt x="348021" y="611358"/>
                  </a:cubicBezTo>
                  <a:cubicBezTo>
                    <a:pt x="348021" y="607961"/>
                    <a:pt x="348081" y="604550"/>
                    <a:pt x="348185" y="601138"/>
                  </a:cubicBezTo>
                  <a:close/>
                  <a:moveTo>
                    <a:pt x="117303" y="586241"/>
                  </a:moveTo>
                  <a:lnTo>
                    <a:pt x="348960" y="586241"/>
                  </a:lnTo>
                  <a:cubicBezTo>
                    <a:pt x="349689" y="576022"/>
                    <a:pt x="350881" y="565713"/>
                    <a:pt x="352505" y="555330"/>
                  </a:cubicBezTo>
                  <a:lnTo>
                    <a:pt x="113758" y="555330"/>
                  </a:lnTo>
                  <a:cubicBezTo>
                    <a:pt x="115381" y="565713"/>
                    <a:pt x="116573" y="576022"/>
                    <a:pt x="117303" y="586241"/>
                  </a:cubicBezTo>
                  <a:close/>
                  <a:moveTo>
                    <a:pt x="234978" y="0"/>
                  </a:moveTo>
                  <a:lnTo>
                    <a:pt x="231284" y="0"/>
                  </a:lnTo>
                  <a:cubicBezTo>
                    <a:pt x="103763" y="0"/>
                    <a:pt x="0" y="103772"/>
                    <a:pt x="0" y="231321"/>
                  </a:cubicBezTo>
                  <a:cubicBezTo>
                    <a:pt x="0" y="288659"/>
                    <a:pt x="27229" y="340307"/>
                    <a:pt x="53550" y="390271"/>
                  </a:cubicBezTo>
                  <a:cubicBezTo>
                    <a:pt x="59121" y="400819"/>
                    <a:pt x="64870" y="411723"/>
                    <a:pt x="70248" y="422494"/>
                  </a:cubicBezTo>
                  <a:cubicBezTo>
                    <a:pt x="89701" y="461390"/>
                    <a:pt x="103480" y="501254"/>
                    <a:pt x="111136" y="540433"/>
                  </a:cubicBezTo>
                  <a:lnTo>
                    <a:pt x="225683" y="540433"/>
                  </a:lnTo>
                  <a:lnTo>
                    <a:pt x="225683" y="294454"/>
                  </a:lnTo>
                  <a:lnTo>
                    <a:pt x="154214" y="231306"/>
                  </a:lnTo>
                  <a:cubicBezTo>
                    <a:pt x="151131" y="228579"/>
                    <a:pt x="150833" y="223872"/>
                    <a:pt x="153559" y="220788"/>
                  </a:cubicBezTo>
                  <a:cubicBezTo>
                    <a:pt x="156285" y="217705"/>
                    <a:pt x="160992" y="217422"/>
                    <a:pt x="164075" y="220133"/>
                  </a:cubicBezTo>
                  <a:lnTo>
                    <a:pt x="231284" y="279527"/>
                  </a:lnTo>
                  <a:lnTo>
                    <a:pt x="298508" y="220133"/>
                  </a:lnTo>
                  <a:cubicBezTo>
                    <a:pt x="301592" y="217422"/>
                    <a:pt x="306299" y="217705"/>
                    <a:pt x="309024" y="220788"/>
                  </a:cubicBezTo>
                  <a:cubicBezTo>
                    <a:pt x="311750" y="223872"/>
                    <a:pt x="311452" y="228579"/>
                    <a:pt x="308369" y="231306"/>
                  </a:cubicBezTo>
                  <a:lnTo>
                    <a:pt x="240579" y="291192"/>
                  </a:lnTo>
                  <a:lnTo>
                    <a:pt x="240579" y="540433"/>
                  </a:lnTo>
                  <a:lnTo>
                    <a:pt x="354039" y="540433"/>
                  </a:lnTo>
                  <a:cubicBezTo>
                    <a:pt x="354411" y="540433"/>
                    <a:pt x="354754" y="540493"/>
                    <a:pt x="355111" y="540537"/>
                  </a:cubicBezTo>
                  <a:cubicBezTo>
                    <a:pt x="362768" y="501329"/>
                    <a:pt x="376531" y="461419"/>
                    <a:pt x="396015" y="422494"/>
                  </a:cubicBezTo>
                  <a:cubicBezTo>
                    <a:pt x="401392" y="411723"/>
                    <a:pt x="407142" y="400819"/>
                    <a:pt x="412713" y="390271"/>
                  </a:cubicBezTo>
                  <a:cubicBezTo>
                    <a:pt x="439033" y="340307"/>
                    <a:pt x="466263" y="288659"/>
                    <a:pt x="466263" y="231321"/>
                  </a:cubicBezTo>
                  <a:cubicBezTo>
                    <a:pt x="466263" y="103772"/>
                    <a:pt x="362500" y="0"/>
                    <a:pt x="23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7781666" y="820866"/>
              <a:ext cx="248026" cy="371627"/>
            </a:xfrm>
            <a:custGeom>
              <a:rect b="b" l="l" r="r" t="t"/>
              <a:pathLst>
                <a:path extrusionOk="0" h="743255" w="496053">
                  <a:moveTo>
                    <a:pt x="249874" y="0"/>
                  </a:moveTo>
                  <a:lnTo>
                    <a:pt x="246180" y="0"/>
                  </a:lnTo>
                  <a:cubicBezTo>
                    <a:pt x="110436" y="0"/>
                    <a:pt x="0" y="110461"/>
                    <a:pt x="0" y="246218"/>
                  </a:cubicBezTo>
                  <a:cubicBezTo>
                    <a:pt x="0" y="307251"/>
                    <a:pt x="28108" y="360552"/>
                    <a:pt x="55278" y="412110"/>
                  </a:cubicBezTo>
                  <a:cubicBezTo>
                    <a:pt x="60804" y="422583"/>
                    <a:pt x="66509" y="433428"/>
                    <a:pt x="71827" y="444050"/>
                  </a:cubicBezTo>
                  <a:cubicBezTo>
                    <a:pt x="91355" y="483095"/>
                    <a:pt x="104955" y="523078"/>
                    <a:pt x="112179" y="562213"/>
                  </a:cubicBezTo>
                  <a:cubicBezTo>
                    <a:pt x="112164" y="562406"/>
                    <a:pt x="112119" y="562585"/>
                    <a:pt x="112119" y="562779"/>
                  </a:cubicBezTo>
                  <a:cubicBezTo>
                    <a:pt x="112119" y="563911"/>
                    <a:pt x="112387" y="564983"/>
                    <a:pt x="112849" y="565937"/>
                  </a:cubicBezTo>
                  <a:cubicBezTo>
                    <a:pt x="116409" y="586376"/>
                    <a:pt x="118241" y="606576"/>
                    <a:pt x="118241" y="626255"/>
                  </a:cubicBezTo>
                  <a:cubicBezTo>
                    <a:pt x="118241" y="645606"/>
                    <a:pt x="116141" y="656332"/>
                    <a:pt x="116126" y="656436"/>
                  </a:cubicBezTo>
                  <a:cubicBezTo>
                    <a:pt x="115679" y="658626"/>
                    <a:pt x="116290" y="660890"/>
                    <a:pt x="117705" y="662618"/>
                  </a:cubicBezTo>
                  <a:cubicBezTo>
                    <a:pt x="119120" y="664361"/>
                    <a:pt x="121295" y="665359"/>
                    <a:pt x="123529" y="665359"/>
                  </a:cubicBezTo>
                  <a:lnTo>
                    <a:pt x="154929" y="665359"/>
                  </a:lnTo>
                  <a:lnTo>
                    <a:pt x="154929" y="723502"/>
                  </a:lnTo>
                  <a:cubicBezTo>
                    <a:pt x="154929" y="734392"/>
                    <a:pt x="163792" y="743256"/>
                    <a:pt x="174696" y="743256"/>
                  </a:cubicBezTo>
                  <a:lnTo>
                    <a:pt x="317679" y="743256"/>
                  </a:lnTo>
                  <a:cubicBezTo>
                    <a:pt x="328582" y="743256"/>
                    <a:pt x="337445" y="734392"/>
                    <a:pt x="337445" y="723502"/>
                  </a:cubicBezTo>
                  <a:lnTo>
                    <a:pt x="337445" y="665359"/>
                  </a:lnTo>
                  <a:lnTo>
                    <a:pt x="372629" y="665359"/>
                  </a:lnTo>
                  <a:cubicBezTo>
                    <a:pt x="374863" y="665359"/>
                    <a:pt x="376963" y="664346"/>
                    <a:pt x="378378" y="662633"/>
                  </a:cubicBezTo>
                  <a:cubicBezTo>
                    <a:pt x="379794" y="660905"/>
                    <a:pt x="380360" y="658626"/>
                    <a:pt x="379928" y="656436"/>
                  </a:cubicBezTo>
                  <a:cubicBezTo>
                    <a:pt x="379913" y="656332"/>
                    <a:pt x="377812" y="645606"/>
                    <a:pt x="377812" y="626255"/>
                  </a:cubicBezTo>
                  <a:cubicBezTo>
                    <a:pt x="377812" y="567754"/>
                    <a:pt x="393870" y="504740"/>
                    <a:pt x="424227" y="444050"/>
                  </a:cubicBezTo>
                  <a:cubicBezTo>
                    <a:pt x="429545" y="433428"/>
                    <a:pt x="435250" y="422583"/>
                    <a:pt x="440776" y="412110"/>
                  </a:cubicBezTo>
                  <a:cubicBezTo>
                    <a:pt x="467946" y="360552"/>
                    <a:pt x="496054" y="307251"/>
                    <a:pt x="496054" y="246218"/>
                  </a:cubicBezTo>
                  <a:cubicBezTo>
                    <a:pt x="496054" y="110461"/>
                    <a:pt x="385618" y="0"/>
                    <a:pt x="249874" y="0"/>
                  </a:cubicBezTo>
                  <a:close/>
                  <a:moveTo>
                    <a:pt x="322550" y="723502"/>
                  </a:moveTo>
                  <a:cubicBezTo>
                    <a:pt x="322550" y="726184"/>
                    <a:pt x="320360" y="728359"/>
                    <a:pt x="317679" y="728359"/>
                  </a:cubicBezTo>
                  <a:lnTo>
                    <a:pt x="174696" y="728359"/>
                  </a:lnTo>
                  <a:cubicBezTo>
                    <a:pt x="172015" y="728359"/>
                    <a:pt x="169825" y="726184"/>
                    <a:pt x="169825" y="723502"/>
                  </a:cubicBezTo>
                  <a:lnTo>
                    <a:pt x="169825" y="665359"/>
                  </a:lnTo>
                  <a:lnTo>
                    <a:pt x="322550" y="665359"/>
                  </a:lnTo>
                  <a:lnTo>
                    <a:pt x="322550" y="723502"/>
                  </a:lnTo>
                  <a:close/>
                  <a:moveTo>
                    <a:pt x="330057" y="650462"/>
                  </a:moveTo>
                  <a:cubicBezTo>
                    <a:pt x="330042" y="650462"/>
                    <a:pt x="330012" y="650462"/>
                    <a:pt x="329997" y="650462"/>
                  </a:cubicBezTo>
                  <a:lnTo>
                    <a:pt x="162377" y="650462"/>
                  </a:lnTo>
                  <a:cubicBezTo>
                    <a:pt x="162362" y="650462"/>
                    <a:pt x="162332" y="650462"/>
                    <a:pt x="162318" y="650462"/>
                  </a:cubicBezTo>
                  <a:lnTo>
                    <a:pt x="131975" y="650462"/>
                  </a:lnTo>
                  <a:cubicBezTo>
                    <a:pt x="132556" y="644861"/>
                    <a:pt x="133137" y="636727"/>
                    <a:pt x="133137" y="626255"/>
                  </a:cubicBezTo>
                  <a:cubicBezTo>
                    <a:pt x="133137" y="622858"/>
                    <a:pt x="133077" y="619447"/>
                    <a:pt x="132973" y="616035"/>
                  </a:cubicBezTo>
                  <a:lnTo>
                    <a:pt x="363081" y="616035"/>
                  </a:lnTo>
                  <a:cubicBezTo>
                    <a:pt x="362976" y="619447"/>
                    <a:pt x="362917" y="622858"/>
                    <a:pt x="362917" y="626255"/>
                  </a:cubicBezTo>
                  <a:cubicBezTo>
                    <a:pt x="362917" y="636727"/>
                    <a:pt x="363498" y="644861"/>
                    <a:pt x="364079" y="650462"/>
                  </a:cubicBezTo>
                  <a:lnTo>
                    <a:pt x="330057" y="650462"/>
                  </a:lnTo>
                  <a:close/>
                  <a:moveTo>
                    <a:pt x="363855" y="601138"/>
                  </a:moveTo>
                  <a:lnTo>
                    <a:pt x="132199" y="601138"/>
                  </a:lnTo>
                  <a:cubicBezTo>
                    <a:pt x="131469" y="590919"/>
                    <a:pt x="130277" y="580610"/>
                    <a:pt x="128653" y="570227"/>
                  </a:cubicBezTo>
                  <a:lnTo>
                    <a:pt x="367400" y="570227"/>
                  </a:lnTo>
                  <a:cubicBezTo>
                    <a:pt x="365777" y="580610"/>
                    <a:pt x="364585" y="590919"/>
                    <a:pt x="363855" y="601138"/>
                  </a:cubicBezTo>
                  <a:close/>
                  <a:moveTo>
                    <a:pt x="427608" y="405168"/>
                  </a:moveTo>
                  <a:cubicBezTo>
                    <a:pt x="422037" y="415716"/>
                    <a:pt x="416288" y="426620"/>
                    <a:pt x="410910" y="437391"/>
                  </a:cubicBezTo>
                  <a:cubicBezTo>
                    <a:pt x="391427" y="476316"/>
                    <a:pt x="377663" y="516226"/>
                    <a:pt x="370007" y="555434"/>
                  </a:cubicBezTo>
                  <a:cubicBezTo>
                    <a:pt x="369650" y="555390"/>
                    <a:pt x="369307" y="555330"/>
                    <a:pt x="368935" y="555330"/>
                  </a:cubicBezTo>
                  <a:lnTo>
                    <a:pt x="255475" y="555330"/>
                  </a:lnTo>
                  <a:lnTo>
                    <a:pt x="255475" y="306089"/>
                  </a:lnTo>
                  <a:lnTo>
                    <a:pt x="323265" y="246203"/>
                  </a:lnTo>
                  <a:cubicBezTo>
                    <a:pt x="326348" y="243476"/>
                    <a:pt x="326646" y="238769"/>
                    <a:pt x="323920" y="235685"/>
                  </a:cubicBezTo>
                  <a:cubicBezTo>
                    <a:pt x="321194" y="232602"/>
                    <a:pt x="316487" y="232319"/>
                    <a:pt x="313404" y="235030"/>
                  </a:cubicBezTo>
                  <a:lnTo>
                    <a:pt x="246180" y="294424"/>
                  </a:lnTo>
                  <a:lnTo>
                    <a:pt x="178971" y="235030"/>
                  </a:lnTo>
                  <a:cubicBezTo>
                    <a:pt x="175887" y="232319"/>
                    <a:pt x="171180" y="232602"/>
                    <a:pt x="168455" y="235685"/>
                  </a:cubicBezTo>
                  <a:cubicBezTo>
                    <a:pt x="165729" y="238769"/>
                    <a:pt x="166027" y="243476"/>
                    <a:pt x="169110" y="246203"/>
                  </a:cubicBezTo>
                  <a:lnTo>
                    <a:pt x="240579" y="309351"/>
                  </a:lnTo>
                  <a:lnTo>
                    <a:pt x="240579" y="555330"/>
                  </a:lnTo>
                  <a:lnTo>
                    <a:pt x="126032" y="555330"/>
                  </a:lnTo>
                  <a:cubicBezTo>
                    <a:pt x="118375" y="516151"/>
                    <a:pt x="104597" y="476287"/>
                    <a:pt x="85143" y="437391"/>
                  </a:cubicBezTo>
                  <a:cubicBezTo>
                    <a:pt x="79766" y="426620"/>
                    <a:pt x="74016" y="415716"/>
                    <a:pt x="68445" y="405168"/>
                  </a:cubicBezTo>
                  <a:cubicBezTo>
                    <a:pt x="42125" y="355204"/>
                    <a:pt x="14896" y="303556"/>
                    <a:pt x="14896" y="246218"/>
                  </a:cubicBezTo>
                  <a:cubicBezTo>
                    <a:pt x="14896" y="118669"/>
                    <a:pt x="118658" y="14897"/>
                    <a:pt x="246180" y="14897"/>
                  </a:cubicBezTo>
                  <a:lnTo>
                    <a:pt x="249874" y="14897"/>
                  </a:lnTo>
                  <a:cubicBezTo>
                    <a:pt x="377395" y="14897"/>
                    <a:pt x="481158" y="118669"/>
                    <a:pt x="481158" y="246218"/>
                  </a:cubicBezTo>
                  <a:cubicBezTo>
                    <a:pt x="481158" y="303556"/>
                    <a:pt x="453929" y="355204"/>
                    <a:pt x="427608" y="40516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36"/>
          <p:cNvGrpSpPr/>
          <p:nvPr/>
        </p:nvGrpSpPr>
        <p:grpSpPr>
          <a:xfrm>
            <a:off x="4534838" y="1585828"/>
            <a:ext cx="371843" cy="371843"/>
            <a:chOff x="4534838" y="1585828"/>
            <a:chExt cx="371843" cy="371843"/>
          </a:xfrm>
        </p:grpSpPr>
        <p:sp>
          <p:nvSpPr>
            <p:cNvPr id="1364" name="Google Shape;1364;p36"/>
            <p:cNvSpPr/>
            <p:nvPr/>
          </p:nvSpPr>
          <p:spPr>
            <a:xfrm>
              <a:off x="4538562" y="1589552"/>
              <a:ext cx="364395" cy="364395"/>
            </a:xfrm>
            <a:custGeom>
              <a:rect b="b" l="l" r="r" t="t"/>
              <a:pathLst>
                <a:path extrusionOk="0" h="728790" w="728790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4534838" y="1585828"/>
              <a:ext cx="371843" cy="371843"/>
            </a:xfrm>
            <a:custGeom>
              <a:rect b="b" l="l" r="r" t="t"/>
              <a:pathLst>
                <a:path extrusionOk="0" h="743687" w="743687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557401"/>
                  </a:moveTo>
                  <a:cubicBezTo>
                    <a:pt x="561840" y="561244"/>
                    <a:pt x="559918" y="565550"/>
                    <a:pt x="556075" y="567024"/>
                  </a:cubicBezTo>
                  <a:cubicBezTo>
                    <a:pt x="555196" y="567367"/>
                    <a:pt x="554287" y="567516"/>
                    <a:pt x="553408" y="567516"/>
                  </a:cubicBezTo>
                  <a:cubicBezTo>
                    <a:pt x="550414" y="567516"/>
                    <a:pt x="547584" y="565698"/>
                    <a:pt x="546452" y="562734"/>
                  </a:cubicBezTo>
                  <a:cubicBezTo>
                    <a:pt x="533044" y="527815"/>
                    <a:pt x="509686" y="497977"/>
                    <a:pt x="478909" y="476451"/>
                  </a:cubicBezTo>
                  <a:cubicBezTo>
                    <a:pt x="447431" y="454433"/>
                    <a:pt x="410412" y="442798"/>
                    <a:pt x="371844" y="442798"/>
                  </a:cubicBezTo>
                  <a:cubicBezTo>
                    <a:pt x="333276" y="442798"/>
                    <a:pt x="296257" y="454433"/>
                    <a:pt x="264779" y="476451"/>
                  </a:cubicBezTo>
                  <a:cubicBezTo>
                    <a:pt x="234002" y="497977"/>
                    <a:pt x="210643" y="527815"/>
                    <a:pt x="197236" y="562734"/>
                  </a:cubicBezTo>
                  <a:cubicBezTo>
                    <a:pt x="195761" y="566577"/>
                    <a:pt x="191456" y="568484"/>
                    <a:pt x="187613" y="567024"/>
                  </a:cubicBezTo>
                  <a:cubicBezTo>
                    <a:pt x="183769" y="565550"/>
                    <a:pt x="181863" y="561244"/>
                    <a:pt x="183337" y="557401"/>
                  </a:cubicBezTo>
                  <a:cubicBezTo>
                    <a:pt x="197817" y="519697"/>
                    <a:pt x="223038" y="487489"/>
                    <a:pt x="256258" y="464250"/>
                  </a:cubicBezTo>
                  <a:cubicBezTo>
                    <a:pt x="290253" y="440474"/>
                    <a:pt x="330222" y="427901"/>
                    <a:pt x="371859" y="427901"/>
                  </a:cubicBezTo>
                  <a:cubicBezTo>
                    <a:pt x="413496" y="427901"/>
                    <a:pt x="453479" y="440474"/>
                    <a:pt x="487459" y="464250"/>
                  </a:cubicBezTo>
                  <a:cubicBezTo>
                    <a:pt x="520665" y="487489"/>
                    <a:pt x="545885" y="519711"/>
                    <a:pt x="560365" y="557401"/>
                  </a:cubicBezTo>
                  <a:close/>
                  <a:moveTo>
                    <a:pt x="226896" y="304778"/>
                  </a:moveTo>
                  <a:cubicBezTo>
                    <a:pt x="189400" y="304778"/>
                    <a:pt x="157744" y="275520"/>
                    <a:pt x="154824" y="238173"/>
                  </a:cubicBezTo>
                  <a:cubicBezTo>
                    <a:pt x="154512" y="234076"/>
                    <a:pt x="157566" y="230486"/>
                    <a:pt x="161677" y="230173"/>
                  </a:cubicBezTo>
                  <a:cubicBezTo>
                    <a:pt x="165789" y="229861"/>
                    <a:pt x="169364" y="232915"/>
                    <a:pt x="169677" y="237026"/>
                  </a:cubicBezTo>
                  <a:cubicBezTo>
                    <a:pt x="171986" y="266671"/>
                    <a:pt x="197117" y="289896"/>
                    <a:pt x="226896" y="289896"/>
                  </a:cubicBezTo>
                  <a:cubicBezTo>
                    <a:pt x="256675" y="289896"/>
                    <a:pt x="281806" y="266671"/>
                    <a:pt x="284130" y="237026"/>
                  </a:cubicBezTo>
                  <a:cubicBezTo>
                    <a:pt x="284443" y="232929"/>
                    <a:pt x="288018" y="229861"/>
                    <a:pt x="292130" y="230173"/>
                  </a:cubicBezTo>
                  <a:cubicBezTo>
                    <a:pt x="296227" y="230486"/>
                    <a:pt x="299296" y="234076"/>
                    <a:pt x="298983" y="238173"/>
                  </a:cubicBezTo>
                  <a:cubicBezTo>
                    <a:pt x="296063" y="275520"/>
                    <a:pt x="264407" y="304778"/>
                    <a:pt x="226896" y="304778"/>
                  </a:cubicBezTo>
                  <a:close/>
                  <a:moveTo>
                    <a:pt x="582919" y="238173"/>
                  </a:moveTo>
                  <a:cubicBezTo>
                    <a:pt x="580000" y="275520"/>
                    <a:pt x="548343" y="304778"/>
                    <a:pt x="510848" y="304778"/>
                  </a:cubicBezTo>
                  <a:cubicBezTo>
                    <a:pt x="473352" y="304778"/>
                    <a:pt x="441696" y="275520"/>
                    <a:pt x="438776" y="238173"/>
                  </a:cubicBezTo>
                  <a:cubicBezTo>
                    <a:pt x="438463" y="234076"/>
                    <a:pt x="441517" y="230486"/>
                    <a:pt x="445629" y="230173"/>
                  </a:cubicBezTo>
                  <a:cubicBezTo>
                    <a:pt x="449696" y="229861"/>
                    <a:pt x="453316" y="232915"/>
                    <a:pt x="453628" y="237026"/>
                  </a:cubicBezTo>
                  <a:cubicBezTo>
                    <a:pt x="455937" y="266671"/>
                    <a:pt x="481069" y="289896"/>
                    <a:pt x="510848" y="289896"/>
                  </a:cubicBezTo>
                  <a:cubicBezTo>
                    <a:pt x="540627" y="289896"/>
                    <a:pt x="565758" y="266671"/>
                    <a:pt x="568067" y="237026"/>
                  </a:cubicBezTo>
                  <a:cubicBezTo>
                    <a:pt x="568395" y="232929"/>
                    <a:pt x="571970" y="229861"/>
                    <a:pt x="576067" y="230173"/>
                  </a:cubicBezTo>
                  <a:cubicBezTo>
                    <a:pt x="580178" y="230486"/>
                    <a:pt x="583247" y="234076"/>
                    <a:pt x="582919" y="23817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36"/>
          <p:cNvGrpSpPr/>
          <p:nvPr/>
        </p:nvGrpSpPr>
        <p:grpSpPr>
          <a:xfrm>
            <a:off x="3955019" y="1585828"/>
            <a:ext cx="371843" cy="371843"/>
            <a:chOff x="3955019" y="1585828"/>
            <a:chExt cx="371843" cy="371843"/>
          </a:xfrm>
        </p:grpSpPr>
        <p:sp>
          <p:nvSpPr>
            <p:cNvPr id="1367" name="Google Shape;1367;p36"/>
            <p:cNvSpPr/>
            <p:nvPr/>
          </p:nvSpPr>
          <p:spPr>
            <a:xfrm>
              <a:off x="3958743" y="1589552"/>
              <a:ext cx="364395" cy="364395"/>
            </a:xfrm>
            <a:custGeom>
              <a:rect b="b" l="l" r="r" t="t"/>
              <a:pathLst>
                <a:path extrusionOk="0" h="728790" w="728790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3955019" y="1585828"/>
              <a:ext cx="371843" cy="371843"/>
            </a:xfrm>
            <a:custGeom>
              <a:rect b="b" l="l" r="r" t="t"/>
              <a:pathLst>
                <a:path extrusionOk="0" h="743687" w="743687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459677"/>
                  </a:moveTo>
                  <a:cubicBezTo>
                    <a:pt x="545885" y="497381"/>
                    <a:pt x="520665" y="529588"/>
                    <a:pt x="487445" y="552827"/>
                  </a:cubicBezTo>
                  <a:cubicBezTo>
                    <a:pt x="453450" y="576603"/>
                    <a:pt x="413481" y="589176"/>
                    <a:pt x="371844" y="589176"/>
                  </a:cubicBezTo>
                  <a:cubicBezTo>
                    <a:pt x="330207" y="589176"/>
                    <a:pt x="290238" y="576603"/>
                    <a:pt x="256243" y="552827"/>
                  </a:cubicBezTo>
                  <a:cubicBezTo>
                    <a:pt x="223023" y="529588"/>
                    <a:pt x="197802" y="497381"/>
                    <a:pt x="183322" y="459677"/>
                  </a:cubicBezTo>
                  <a:cubicBezTo>
                    <a:pt x="181848" y="455833"/>
                    <a:pt x="183769" y="451528"/>
                    <a:pt x="187598" y="450053"/>
                  </a:cubicBezTo>
                  <a:cubicBezTo>
                    <a:pt x="191441" y="448578"/>
                    <a:pt x="195746" y="450500"/>
                    <a:pt x="197221" y="454343"/>
                  </a:cubicBezTo>
                  <a:cubicBezTo>
                    <a:pt x="210629" y="489262"/>
                    <a:pt x="233987" y="519101"/>
                    <a:pt x="264764" y="540627"/>
                  </a:cubicBezTo>
                  <a:cubicBezTo>
                    <a:pt x="296242" y="562645"/>
                    <a:pt x="333261" y="574279"/>
                    <a:pt x="371829" y="574279"/>
                  </a:cubicBezTo>
                  <a:cubicBezTo>
                    <a:pt x="410397" y="574279"/>
                    <a:pt x="447416" y="562645"/>
                    <a:pt x="478894" y="540627"/>
                  </a:cubicBezTo>
                  <a:cubicBezTo>
                    <a:pt x="509671" y="519101"/>
                    <a:pt x="533029" y="489262"/>
                    <a:pt x="546437" y="454343"/>
                  </a:cubicBezTo>
                  <a:cubicBezTo>
                    <a:pt x="547911" y="450500"/>
                    <a:pt x="552217" y="448593"/>
                    <a:pt x="556060" y="450053"/>
                  </a:cubicBezTo>
                  <a:cubicBezTo>
                    <a:pt x="559918" y="451528"/>
                    <a:pt x="561840" y="455833"/>
                    <a:pt x="560365" y="459677"/>
                  </a:cubicBezTo>
                  <a:close/>
                  <a:moveTo>
                    <a:pt x="169692" y="297910"/>
                  </a:moveTo>
                  <a:cubicBezTo>
                    <a:pt x="169379" y="302007"/>
                    <a:pt x="165789" y="305076"/>
                    <a:pt x="161692" y="304763"/>
                  </a:cubicBezTo>
                  <a:cubicBezTo>
                    <a:pt x="157595" y="304450"/>
                    <a:pt x="154527" y="300860"/>
                    <a:pt x="154839" y="296763"/>
                  </a:cubicBezTo>
                  <a:cubicBezTo>
                    <a:pt x="157759" y="259416"/>
                    <a:pt x="189400" y="230159"/>
                    <a:pt x="226911" y="230159"/>
                  </a:cubicBezTo>
                  <a:cubicBezTo>
                    <a:pt x="264422" y="230159"/>
                    <a:pt x="296078" y="259416"/>
                    <a:pt x="298983" y="296763"/>
                  </a:cubicBezTo>
                  <a:cubicBezTo>
                    <a:pt x="299296" y="300860"/>
                    <a:pt x="296242" y="304450"/>
                    <a:pt x="292130" y="304763"/>
                  </a:cubicBezTo>
                  <a:cubicBezTo>
                    <a:pt x="291936" y="304778"/>
                    <a:pt x="291743" y="304793"/>
                    <a:pt x="291549" y="304793"/>
                  </a:cubicBezTo>
                  <a:cubicBezTo>
                    <a:pt x="287706" y="304793"/>
                    <a:pt x="284443" y="301828"/>
                    <a:pt x="284130" y="297925"/>
                  </a:cubicBezTo>
                  <a:cubicBezTo>
                    <a:pt x="281821" y="268280"/>
                    <a:pt x="256675" y="245056"/>
                    <a:pt x="226896" y="245056"/>
                  </a:cubicBezTo>
                  <a:cubicBezTo>
                    <a:pt x="197132" y="245041"/>
                    <a:pt x="172001" y="268265"/>
                    <a:pt x="169692" y="297910"/>
                  </a:cubicBezTo>
                  <a:close/>
                  <a:moveTo>
                    <a:pt x="582919" y="296748"/>
                  </a:moveTo>
                  <a:cubicBezTo>
                    <a:pt x="583232" y="300845"/>
                    <a:pt x="580178" y="304435"/>
                    <a:pt x="576067" y="304748"/>
                  </a:cubicBezTo>
                  <a:cubicBezTo>
                    <a:pt x="575873" y="304763"/>
                    <a:pt x="575679" y="304778"/>
                    <a:pt x="575486" y="304778"/>
                  </a:cubicBezTo>
                  <a:cubicBezTo>
                    <a:pt x="571642" y="304778"/>
                    <a:pt x="568380" y="301813"/>
                    <a:pt x="568067" y="297910"/>
                  </a:cubicBezTo>
                  <a:cubicBezTo>
                    <a:pt x="565758" y="268265"/>
                    <a:pt x="540627" y="245041"/>
                    <a:pt x="510848" y="245041"/>
                  </a:cubicBezTo>
                  <a:cubicBezTo>
                    <a:pt x="481084" y="245041"/>
                    <a:pt x="455952" y="268265"/>
                    <a:pt x="453628" y="297910"/>
                  </a:cubicBezTo>
                  <a:cubicBezTo>
                    <a:pt x="453301" y="302007"/>
                    <a:pt x="449725" y="305076"/>
                    <a:pt x="445629" y="304763"/>
                  </a:cubicBezTo>
                  <a:cubicBezTo>
                    <a:pt x="441532" y="304450"/>
                    <a:pt x="438463" y="300860"/>
                    <a:pt x="438776" y="296763"/>
                  </a:cubicBezTo>
                  <a:cubicBezTo>
                    <a:pt x="441696" y="259416"/>
                    <a:pt x="473337" y="230159"/>
                    <a:pt x="510848" y="230159"/>
                  </a:cubicBezTo>
                  <a:cubicBezTo>
                    <a:pt x="548358" y="230144"/>
                    <a:pt x="580015" y="259401"/>
                    <a:pt x="582919" y="29674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36"/>
          <p:cNvGrpSpPr/>
          <p:nvPr/>
        </p:nvGrpSpPr>
        <p:grpSpPr>
          <a:xfrm>
            <a:off x="8265608" y="798706"/>
            <a:ext cx="301309" cy="415826"/>
            <a:chOff x="8265608" y="798706"/>
            <a:chExt cx="301309" cy="415826"/>
          </a:xfrm>
        </p:grpSpPr>
        <p:sp>
          <p:nvSpPr>
            <p:cNvPr id="1370" name="Google Shape;1370;p36"/>
            <p:cNvSpPr/>
            <p:nvPr/>
          </p:nvSpPr>
          <p:spPr>
            <a:xfrm>
              <a:off x="8265608" y="798706"/>
              <a:ext cx="301309" cy="415826"/>
            </a:xfrm>
            <a:custGeom>
              <a:rect b="b" l="l" r="r" t="t"/>
              <a:pathLst>
                <a:path extrusionOk="0" h="831651" w="602618">
                  <a:moveTo>
                    <a:pt x="599432" y="729632"/>
                  </a:moveTo>
                  <a:cubicBezTo>
                    <a:pt x="596056" y="734540"/>
                    <a:pt x="590468" y="737486"/>
                    <a:pt x="584497" y="737486"/>
                  </a:cubicBezTo>
                  <a:lnTo>
                    <a:pt x="403394" y="737486"/>
                  </a:lnTo>
                  <a:cubicBezTo>
                    <a:pt x="399153" y="790118"/>
                    <a:pt x="355013" y="831652"/>
                    <a:pt x="301326" y="831652"/>
                  </a:cubicBezTo>
                  <a:cubicBezTo>
                    <a:pt x="247622" y="831652"/>
                    <a:pt x="203465" y="790118"/>
                    <a:pt x="199224" y="737486"/>
                  </a:cubicBezTo>
                  <a:lnTo>
                    <a:pt x="18121" y="737486"/>
                  </a:lnTo>
                  <a:cubicBezTo>
                    <a:pt x="12151" y="737486"/>
                    <a:pt x="6562" y="734540"/>
                    <a:pt x="3186" y="729632"/>
                  </a:cubicBezTo>
                  <a:cubicBezTo>
                    <a:pt x="-190" y="724706"/>
                    <a:pt x="-939" y="718450"/>
                    <a:pt x="1207" y="712875"/>
                  </a:cubicBezTo>
                  <a:cubicBezTo>
                    <a:pt x="8026" y="695104"/>
                    <a:pt x="19086" y="663038"/>
                    <a:pt x="28915" y="619891"/>
                  </a:cubicBezTo>
                  <a:cubicBezTo>
                    <a:pt x="28982" y="619491"/>
                    <a:pt x="29065" y="619109"/>
                    <a:pt x="29181" y="618726"/>
                  </a:cubicBezTo>
                  <a:cubicBezTo>
                    <a:pt x="40192" y="570037"/>
                    <a:pt x="49588" y="507388"/>
                    <a:pt x="49605" y="435353"/>
                  </a:cubicBezTo>
                  <a:cubicBezTo>
                    <a:pt x="49605" y="435336"/>
                    <a:pt x="49588" y="435320"/>
                    <a:pt x="49588" y="435303"/>
                  </a:cubicBezTo>
                  <a:lnTo>
                    <a:pt x="49588" y="348093"/>
                  </a:lnTo>
                  <a:cubicBezTo>
                    <a:pt x="49588" y="221811"/>
                    <a:pt x="142975" y="116963"/>
                    <a:pt x="264287" y="98991"/>
                  </a:cubicBezTo>
                  <a:cubicBezTo>
                    <a:pt x="252412" y="88641"/>
                    <a:pt x="244894" y="73416"/>
                    <a:pt x="244894" y="56460"/>
                  </a:cubicBezTo>
                  <a:cubicBezTo>
                    <a:pt x="244894" y="25326"/>
                    <a:pt x="270191" y="0"/>
                    <a:pt x="301309" y="0"/>
                  </a:cubicBezTo>
                  <a:cubicBezTo>
                    <a:pt x="332427" y="0"/>
                    <a:pt x="357724" y="25326"/>
                    <a:pt x="357724" y="56460"/>
                  </a:cubicBezTo>
                  <a:cubicBezTo>
                    <a:pt x="357724" y="73399"/>
                    <a:pt x="350223" y="88608"/>
                    <a:pt x="338364" y="98958"/>
                  </a:cubicBezTo>
                  <a:cubicBezTo>
                    <a:pt x="391536" y="106762"/>
                    <a:pt x="440599" y="131323"/>
                    <a:pt x="479301" y="170028"/>
                  </a:cubicBezTo>
                  <a:cubicBezTo>
                    <a:pt x="526851" y="217568"/>
                    <a:pt x="553030" y="280817"/>
                    <a:pt x="553030" y="348093"/>
                  </a:cubicBezTo>
                  <a:lnTo>
                    <a:pt x="553030" y="435303"/>
                  </a:lnTo>
                  <a:cubicBezTo>
                    <a:pt x="553030" y="435320"/>
                    <a:pt x="553013" y="435336"/>
                    <a:pt x="553013" y="435353"/>
                  </a:cubicBezTo>
                  <a:cubicBezTo>
                    <a:pt x="553030" y="572084"/>
                    <a:pt x="586858" y="674986"/>
                    <a:pt x="601411" y="712875"/>
                  </a:cubicBezTo>
                  <a:cubicBezTo>
                    <a:pt x="603557" y="718450"/>
                    <a:pt x="602808" y="724706"/>
                    <a:pt x="599432" y="72963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8273921" y="807025"/>
              <a:ext cx="284685" cy="399185"/>
            </a:xfrm>
            <a:custGeom>
              <a:rect b="b" l="l" r="r" t="t"/>
              <a:pathLst>
                <a:path extrusionOk="0" h="798371" w="569370">
                  <a:moveTo>
                    <a:pt x="284683" y="720846"/>
                  </a:moveTo>
                  <a:lnTo>
                    <a:pt x="370104" y="720846"/>
                  </a:lnTo>
                  <a:cubicBezTo>
                    <a:pt x="365912" y="764293"/>
                    <a:pt x="329206" y="798372"/>
                    <a:pt x="284700" y="798372"/>
                  </a:cubicBezTo>
                  <a:cubicBezTo>
                    <a:pt x="240177" y="798372"/>
                    <a:pt x="203454" y="764293"/>
                    <a:pt x="199263" y="720846"/>
                  </a:cubicBezTo>
                  <a:lnTo>
                    <a:pt x="284683" y="720846"/>
                  </a:lnTo>
                  <a:close/>
                  <a:moveTo>
                    <a:pt x="569268" y="702209"/>
                  </a:moveTo>
                  <a:cubicBezTo>
                    <a:pt x="562582" y="684803"/>
                    <a:pt x="551938" y="654019"/>
                    <a:pt x="542225" y="612769"/>
                  </a:cubicBezTo>
                  <a:lnTo>
                    <a:pt x="27142" y="612769"/>
                  </a:lnTo>
                  <a:cubicBezTo>
                    <a:pt x="17429" y="654019"/>
                    <a:pt x="6784" y="684803"/>
                    <a:pt x="115" y="702209"/>
                  </a:cubicBezTo>
                  <a:cubicBezTo>
                    <a:pt x="-85" y="702691"/>
                    <a:pt x="-18" y="703141"/>
                    <a:pt x="265" y="703557"/>
                  </a:cubicBezTo>
                  <a:cubicBezTo>
                    <a:pt x="564" y="703989"/>
                    <a:pt x="963" y="704206"/>
                    <a:pt x="1495" y="704206"/>
                  </a:cubicBezTo>
                  <a:lnTo>
                    <a:pt x="190548" y="704206"/>
                  </a:lnTo>
                  <a:lnTo>
                    <a:pt x="284683" y="704206"/>
                  </a:lnTo>
                  <a:lnTo>
                    <a:pt x="378819" y="704206"/>
                  </a:lnTo>
                  <a:lnTo>
                    <a:pt x="567871" y="704206"/>
                  </a:lnTo>
                  <a:cubicBezTo>
                    <a:pt x="568403" y="704206"/>
                    <a:pt x="568802" y="703989"/>
                    <a:pt x="569102" y="703557"/>
                  </a:cubicBezTo>
                  <a:cubicBezTo>
                    <a:pt x="569384" y="703141"/>
                    <a:pt x="569451" y="702691"/>
                    <a:pt x="569268" y="702209"/>
                  </a:cubicBezTo>
                  <a:close/>
                  <a:moveTo>
                    <a:pt x="284683" y="79622"/>
                  </a:moveTo>
                  <a:cubicBezTo>
                    <a:pt x="306620" y="79622"/>
                    <a:pt x="324466" y="61768"/>
                    <a:pt x="324466" y="39820"/>
                  </a:cubicBezTo>
                  <a:cubicBezTo>
                    <a:pt x="324466" y="17871"/>
                    <a:pt x="306620" y="0"/>
                    <a:pt x="284683" y="0"/>
                  </a:cubicBezTo>
                  <a:cubicBezTo>
                    <a:pt x="262746" y="0"/>
                    <a:pt x="244900" y="17871"/>
                    <a:pt x="244900" y="39820"/>
                  </a:cubicBezTo>
                  <a:cubicBezTo>
                    <a:pt x="244900" y="61768"/>
                    <a:pt x="262746" y="79622"/>
                    <a:pt x="284683" y="79622"/>
                  </a:cubicBezTo>
                  <a:close/>
                  <a:moveTo>
                    <a:pt x="538483" y="596129"/>
                  </a:moveTo>
                  <a:cubicBezTo>
                    <a:pt x="528171" y="547873"/>
                    <a:pt x="519755" y="487436"/>
                    <a:pt x="519755" y="418663"/>
                  </a:cubicBezTo>
                  <a:cubicBezTo>
                    <a:pt x="519755" y="418646"/>
                    <a:pt x="519772" y="418630"/>
                    <a:pt x="519772" y="418613"/>
                  </a:cubicBezTo>
                  <a:lnTo>
                    <a:pt x="519772" y="331453"/>
                  </a:lnTo>
                  <a:cubicBezTo>
                    <a:pt x="519772" y="268620"/>
                    <a:pt x="495323" y="209564"/>
                    <a:pt x="450917" y="165152"/>
                  </a:cubicBezTo>
                  <a:cubicBezTo>
                    <a:pt x="406494" y="120740"/>
                    <a:pt x="347468" y="96263"/>
                    <a:pt x="284683" y="96263"/>
                  </a:cubicBezTo>
                  <a:cubicBezTo>
                    <a:pt x="155056" y="96263"/>
                    <a:pt x="49594" y="201777"/>
                    <a:pt x="49594" y="331453"/>
                  </a:cubicBezTo>
                  <a:lnTo>
                    <a:pt x="49594" y="418613"/>
                  </a:lnTo>
                  <a:cubicBezTo>
                    <a:pt x="49594" y="418630"/>
                    <a:pt x="49611" y="418646"/>
                    <a:pt x="49611" y="418663"/>
                  </a:cubicBezTo>
                  <a:cubicBezTo>
                    <a:pt x="49611" y="487436"/>
                    <a:pt x="41195" y="547873"/>
                    <a:pt x="30884" y="596129"/>
                  </a:cubicBezTo>
                  <a:lnTo>
                    <a:pt x="538483" y="596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8265608" y="798706"/>
              <a:ext cx="301309" cy="415826"/>
            </a:xfrm>
            <a:custGeom>
              <a:rect b="b" l="l" r="r" t="t"/>
              <a:pathLst>
                <a:path extrusionOk="0" h="831651" w="602618">
                  <a:moveTo>
                    <a:pt x="601411" y="712875"/>
                  </a:moveTo>
                  <a:cubicBezTo>
                    <a:pt x="586858" y="674986"/>
                    <a:pt x="553030" y="572084"/>
                    <a:pt x="553013" y="435353"/>
                  </a:cubicBezTo>
                  <a:cubicBezTo>
                    <a:pt x="553013" y="435336"/>
                    <a:pt x="553030" y="435320"/>
                    <a:pt x="553030" y="435303"/>
                  </a:cubicBezTo>
                  <a:lnTo>
                    <a:pt x="553030" y="348093"/>
                  </a:lnTo>
                  <a:cubicBezTo>
                    <a:pt x="553030" y="280817"/>
                    <a:pt x="526851" y="217568"/>
                    <a:pt x="479301" y="170028"/>
                  </a:cubicBezTo>
                  <a:cubicBezTo>
                    <a:pt x="440599" y="131323"/>
                    <a:pt x="391536" y="106762"/>
                    <a:pt x="338364" y="98958"/>
                  </a:cubicBezTo>
                  <a:cubicBezTo>
                    <a:pt x="350223" y="88608"/>
                    <a:pt x="357724" y="73399"/>
                    <a:pt x="357724" y="56460"/>
                  </a:cubicBezTo>
                  <a:cubicBezTo>
                    <a:pt x="357724" y="25326"/>
                    <a:pt x="332427" y="0"/>
                    <a:pt x="301309" y="0"/>
                  </a:cubicBezTo>
                  <a:cubicBezTo>
                    <a:pt x="270191" y="0"/>
                    <a:pt x="244894" y="25326"/>
                    <a:pt x="244894" y="56460"/>
                  </a:cubicBezTo>
                  <a:cubicBezTo>
                    <a:pt x="244894" y="73416"/>
                    <a:pt x="252412" y="88641"/>
                    <a:pt x="264287" y="98991"/>
                  </a:cubicBezTo>
                  <a:cubicBezTo>
                    <a:pt x="142975" y="116963"/>
                    <a:pt x="49588" y="221811"/>
                    <a:pt x="49588" y="348093"/>
                  </a:cubicBezTo>
                  <a:lnTo>
                    <a:pt x="49588" y="435303"/>
                  </a:lnTo>
                  <a:cubicBezTo>
                    <a:pt x="49588" y="435320"/>
                    <a:pt x="49605" y="435336"/>
                    <a:pt x="49605" y="435353"/>
                  </a:cubicBezTo>
                  <a:cubicBezTo>
                    <a:pt x="49588" y="507388"/>
                    <a:pt x="40192" y="570037"/>
                    <a:pt x="29181" y="618726"/>
                  </a:cubicBezTo>
                  <a:cubicBezTo>
                    <a:pt x="29065" y="619109"/>
                    <a:pt x="28982" y="619491"/>
                    <a:pt x="28915" y="619891"/>
                  </a:cubicBezTo>
                  <a:cubicBezTo>
                    <a:pt x="19086" y="663038"/>
                    <a:pt x="8026" y="695104"/>
                    <a:pt x="1207" y="712875"/>
                  </a:cubicBezTo>
                  <a:cubicBezTo>
                    <a:pt x="-939" y="718450"/>
                    <a:pt x="-190" y="724706"/>
                    <a:pt x="3186" y="729632"/>
                  </a:cubicBezTo>
                  <a:cubicBezTo>
                    <a:pt x="6562" y="734540"/>
                    <a:pt x="12151" y="737486"/>
                    <a:pt x="18121" y="737486"/>
                  </a:cubicBezTo>
                  <a:lnTo>
                    <a:pt x="199224" y="737486"/>
                  </a:lnTo>
                  <a:cubicBezTo>
                    <a:pt x="203465" y="790118"/>
                    <a:pt x="247622" y="831652"/>
                    <a:pt x="301326" y="831652"/>
                  </a:cubicBezTo>
                  <a:cubicBezTo>
                    <a:pt x="355013" y="831652"/>
                    <a:pt x="399153" y="790118"/>
                    <a:pt x="403394" y="737486"/>
                  </a:cubicBezTo>
                  <a:lnTo>
                    <a:pt x="584497" y="737486"/>
                  </a:lnTo>
                  <a:cubicBezTo>
                    <a:pt x="590468" y="737486"/>
                    <a:pt x="596056" y="734540"/>
                    <a:pt x="599432" y="729632"/>
                  </a:cubicBezTo>
                  <a:cubicBezTo>
                    <a:pt x="602808" y="724706"/>
                    <a:pt x="603557" y="718450"/>
                    <a:pt x="601411" y="712875"/>
                  </a:cubicBezTo>
                  <a:close/>
                  <a:moveTo>
                    <a:pt x="261526" y="56460"/>
                  </a:moveTo>
                  <a:cubicBezTo>
                    <a:pt x="261526" y="34511"/>
                    <a:pt x="279372" y="16640"/>
                    <a:pt x="301309" y="16640"/>
                  </a:cubicBezTo>
                  <a:cubicBezTo>
                    <a:pt x="323246" y="16640"/>
                    <a:pt x="341092" y="34511"/>
                    <a:pt x="341092" y="56460"/>
                  </a:cubicBezTo>
                  <a:cubicBezTo>
                    <a:pt x="341092" y="78408"/>
                    <a:pt x="323246" y="96263"/>
                    <a:pt x="301309" y="96263"/>
                  </a:cubicBezTo>
                  <a:cubicBezTo>
                    <a:pt x="279372" y="96263"/>
                    <a:pt x="261526" y="78408"/>
                    <a:pt x="261526" y="56460"/>
                  </a:cubicBezTo>
                  <a:close/>
                  <a:moveTo>
                    <a:pt x="66237" y="435303"/>
                  </a:moveTo>
                  <a:cubicBezTo>
                    <a:pt x="66237" y="435286"/>
                    <a:pt x="66220" y="435270"/>
                    <a:pt x="66220" y="435253"/>
                  </a:cubicBezTo>
                  <a:lnTo>
                    <a:pt x="66220" y="348093"/>
                  </a:lnTo>
                  <a:cubicBezTo>
                    <a:pt x="66220" y="218417"/>
                    <a:pt x="171682" y="112903"/>
                    <a:pt x="301309" y="112903"/>
                  </a:cubicBezTo>
                  <a:cubicBezTo>
                    <a:pt x="364094" y="112903"/>
                    <a:pt x="423119" y="137380"/>
                    <a:pt x="467543" y="181792"/>
                  </a:cubicBezTo>
                  <a:cubicBezTo>
                    <a:pt x="511949" y="226204"/>
                    <a:pt x="536398" y="285260"/>
                    <a:pt x="536398" y="348093"/>
                  </a:cubicBezTo>
                  <a:lnTo>
                    <a:pt x="536398" y="435253"/>
                  </a:lnTo>
                  <a:cubicBezTo>
                    <a:pt x="536398" y="435270"/>
                    <a:pt x="536381" y="435286"/>
                    <a:pt x="536381" y="435303"/>
                  </a:cubicBezTo>
                  <a:cubicBezTo>
                    <a:pt x="536381" y="504076"/>
                    <a:pt x="544797" y="564513"/>
                    <a:pt x="555109" y="612769"/>
                  </a:cubicBezTo>
                  <a:lnTo>
                    <a:pt x="47509" y="612769"/>
                  </a:lnTo>
                  <a:cubicBezTo>
                    <a:pt x="57821" y="564513"/>
                    <a:pt x="66237" y="504076"/>
                    <a:pt x="66237" y="435303"/>
                  </a:cubicBezTo>
                  <a:close/>
                  <a:moveTo>
                    <a:pt x="301326" y="815012"/>
                  </a:moveTo>
                  <a:cubicBezTo>
                    <a:pt x="256803" y="815012"/>
                    <a:pt x="220080" y="780933"/>
                    <a:pt x="215889" y="737486"/>
                  </a:cubicBezTo>
                  <a:lnTo>
                    <a:pt x="301309" y="737486"/>
                  </a:lnTo>
                  <a:lnTo>
                    <a:pt x="386729" y="737486"/>
                  </a:lnTo>
                  <a:cubicBezTo>
                    <a:pt x="382538" y="780933"/>
                    <a:pt x="345832" y="815012"/>
                    <a:pt x="301326" y="815012"/>
                  </a:cubicBezTo>
                  <a:close/>
                  <a:moveTo>
                    <a:pt x="585727" y="720197"/>
                  </a:moveTo>
                  <a:cubicBezTo>
                    <a:pt x="585428" y="720629"/>
                    <a:pt x="585029" y="720846"/>
                    <a:pt x="584497" y="720846"/>
                  </a:cubicBezTo>
                  <a:lnTo>
                    <a:pt x="395444" y="720846"/>
                  </a:lnTo>
                  <a:lnTo>
                    <a:pt x="301309" y="720846"/>
                  </a:lnTo>
                  <a:lnTo>
                    <a:pt x="207174" y="720846"/>
                  </a:lnTo>
                  <a:lnTo>
                    <a:pt x="18121" y="720846"/>
                  </a:lnTo>
                  <a:cubicBezTo>
                    <a:pt x="17589" y="720846"/>
                    <a:pt x="17190" y="720629"/>
                    <a:pt x="16891" y="720197"/>
                  </a:cubicBezTo>
                  <a:cubicBezTo>
                    <a:pt x="16608" y="719781"/>
                    <a:pt x="16541" y="719331"/>
                    <a:pt x="16741" y="718849"/>
                  </a:cubicBezTo>
                  <a:cubicBezTo>
                    <a:pt x="23410" y="701443"/>
                    <a:pt x="34054" y="670659"/>
                    <a:pt x="43767" y="629409"/>
                  </a:cubicBezTo>
                  <a:lnTo>
                    <a:pt x="558851" y="629409"/>
                  </a:lnTo>
                  <a:cubicBezTo>
                    <a:pt x="568564" y="670659"/>
                    <a:pt x="579208" y="701443"/>
                    <a:pt x="585894" y="718849"/>
                  </a:cubicBezTo>
                  <a:cubicBezTo>
                    <a:pt x="586077" y="719331"/>
                    <a:pt x="586010" y="719781"/>
                    <a:pt x="585727" y="72019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36"/>
          <p:cNvGrpSpPr/>
          <p:nvPr/>
        </p:nvGrpSpPr>
        <p:grpSpPr>
          <a:xfrm>
            <a:off x="7502444" y="1563667"/>
            <a:ext cx="413490" cy="415626"/>
            <a:chOff x="7502444" y="1563667"/>
            <a:chExt cx="413490" cy="415626"/>
          </a:xfrm>
        </p:grpSpPr>
        <p:sp>
          <p:nvSpPr>
            <p:cNvPr id="1374" name="Google Shape;1374;p36"/>
            <p:cNvSpPr/>
            <p:nvPr/>
          </p:nvSpPr>
          <p:spPr>
            <a:xfrm>
              <a:off x="7502444" y="1563667"/>
              <a:ext cx="413490" cy="415626"/>
            </a:xfrm>
            <a:custGeom>
              <a:rect b="b" l="l" r="r" t="t"/>
              <a:pathLst>
                <a:path extrusionOk="0" h="831251" w="826980">
                  <a:moveTo>
                    <a:pt x="826980" y="205969"/>
                  </a:moveTo>
                  <a:lnTo>
                    <a:pt x="826980" y="308821"/>
                  </a:lnTo>
                  <a:cubicBezTo>
                    <a:pt x="826980" y="328906"/>
                    <a:pt x="810631" y="345246"/>
                    <a:pt x="790535" y="345246"/>
                  </a:cubicBezTo>
                  <a:lnTo>
                    <a:pt x="778498" y="345246"/>
                  </a:lnTo>
                  <a:lnTo>
                    <a:pt x="778498" y="789968"/>
                  </a:lnTo>
                  <a:cubicBezTo>
                    <a:pt x="778498" y="812731"/>
                    <a:pt x="759967" y="831251"/>
                    <a:pt x="737191" y="831251"/>
                  </a:cubicBezTo>
                  <a:lnTo>
                    <a:pt x="481827" y="831251"/>
                  </a:lnTo>
                  <a:lnTo>
                    <a:pt x="345170" y="831251"/>
                  </a:lnTo>
                  <a:lnTo>
                    <a:pt x="89806" y="831251"/>
                  </a:lnTo>
                  <a:cubicBezTo>
                    <a:pt x="67013" y="831251"/>
                    <a:pt x="48482" y="812731"/>
                    <a:pt x="48482" y="789968"/>
                  </a:cubicBezTo>
                  <a:lnTo>
                    <a:pt x="48482" y="345246"/>
                  </a:lnTo>
                  <a:lnTo>
                    <a:pt x="36445" y="345246"/>
                  </a:lnTo>
                  <a:cubicBezTo>
                    <a:pt x="16349" y="345246"/>
                    <a:pt x="0" y="328906"/>
                    <a:pt x="0" y="308821"/>
                  </a:cubicBezTo>
                  <a:lnTo>
                    <a:pt x="0" y="205969"/>
                  </a:lnTo>
                  <a:cubicBezTo>
                    <a:pt x="0" y="185885"/>
                    <a:pt x="16349" y="169544"/>
                    <a:pt x="36445" y="169544"/>
                  </a:cubicBezTo>
                  <a:lnTo>
                    <a:pt x="211761" y="169544"/>
                  </a:lnTo>
                  <a:cubicBezTo>
                    <a:pt x="204934" y="163654"/>
                    <a:pt x="198941" y="157048"/>
                    <a:pt x="193780" y="149793"/>
                  </a:cubicBezTo>
                  <a:cubicBezTo>
                    <a:pt x="173984" y="121904"/>
                    <a:pt x="167707" y="81635"/>
                    <a:pt x="178512" y="51866"/>
                  </a:cubicBezTo>
                  <a:cubicBezTo>
                    <a:pt x="193330" y="10982"/>
                    <a:pt x="232372" y="-1548"/>
                    <a:pt x="261292" y="149"/>
                  </a:cubicBezTo>
                  <a:cubicBezTo>
                    <a:pt x="298553" y="2312"/>
                    <a:pt x="335414" y="22613"/>
                    <a:pt x="362402" y="55860"/>
                  </a:cubicBezTo>
                  <a:cubicBezTo>
                    <a:pt x="381449" y="79339"/>
                    <a:pt x="403459" y="116995"/>
                    <a:pt x="413498" y="157730"/>
                  </a:cubicBezTo>
                  <a:cubicBezTo>
                    <a:pt x="423521" y="116995"/>
                    <a:pt x="445548" y="79339"/>
                    <a:pt x="464578" y="55860"/>
                  </a:cubicBezTo>
                  <a:cubicBezTo>
                    <a:pt x="491583" y="22613"/>
                    <a:pt x="528428" y="2312"/>
                    <a:pt x="565705" y="149"/>
                  </a:cubicBezTo>
                  <a:cubicBezTo>
                    <a:pt x="594625" y="-1548"/>
                    <a:pt x="633650" y="10982"/>
                    <a:pt x="648468" y="51866"/>
                  </a:cubicBezTo>
                  <a:cubicBezTo>
                    <a:pt x="659273" y="81635"/>
                    <a:pt x="652997" y="121904"/>
                    <a:pt x="633201" y="149793"/>
                  </a:cubicBezTo>
                  <a:cubicBezTo>
                    <a:pt x="628056" y="157048"/>
                    <a:pt x="622046" y="163637"/>
                    <a:pt x="615236" y="169544"/>
                  </a:cubicBezTo>
                  <a:lnTo>
                    <a:pt x="790535" y="169544"/>
                  </a:lnTo>
                  <a:cubicBezTo>
                    <a:pt x="810631" y="169544"/>
                    <a:pt x="826980" y="185885"/>
                    <a:pt x="826980" y="20596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7510769" y="1571984"/>
              <a:ext cx="396840" cy="398989"/>
            </a:xfrm>
            <a:custGeom>
              <a:rect b="b" l="l" r="r" t="t"/>
              <a:pathLst>
                <a:path extrusionOk="0" h="797977" w="793681">
                  <a:moveTo>
                    <a:pt x="48482" y="328613"/>
                  </a:moveTo>
                  <a:lnTo>
                    <a:pt x="328521" y="328613"/>
                  </a:lnTo>
                  <a:lnTo>
                    <a:pt x="328521" y="797978"/>
                  </a:lnTo>
                  <a:lnTo>
                    <a:pt x="73156" y="797978"/>
                  </a:lnTo>
                  <a:cubicBezTo>
                    <a:pt x="59554" y="797978"/>
                    <a:pt x="48482" y="786929"/>
                    <a:pt x="48482" y="773334"/>
                  </a:cubicBezTo>
                  <a:lnTo>
                    <a:pt x="48482" y="328613"/>
                  </a:lnTo>
                  <a:close/>
                  <a:moveTo>
                    <a:pt x="345170" y="797978"/>
                  </a:moveTo>
                  <a:lnTo>
                    <a:pt x="448528" y="797978"/>
                  </a:lnTo>
                  <a:lnTo>
                    <a:pt x="448528" y="328613"/>
                  </a:lnTo>
                  <a:lnTo>
                    <a:pt x="345170" y="328613"/>
                  </a:lnTo>
                  <a:lnTo>
                    <a:pt x="345170" y="797978"/>
                  </a:lnTo>
                  <a:close/>
                  <a:moveTo>
                    <a:pt x="465177" y="797978"/>
                  </a:moveTo>
                  <a:lnTo>
                    <a:pt x="720542" y="797978"/>
                  </a:lnTo>
                  <a:cubicBezTo>
                    <a:pt x="734145" y="797978"/>
                    <a:pt x="745200" y="786929"/>
                    <a:pt x="745200" y="773334"/>
                  </a:cubicBezTo>
                  <a:lnTo>
                    <a:pt x="745200" y="328613"/>
                  </a:lnTo>
                  <a:lnTo>
                    <a:pt x="465177" y="328613"/>
                  </a:lnTo>
                  <a:lnTo>
                    <a:pt x="465177" y="797978"/>
                  </a:lnTo>
                  <a:close/>
                  <a:moveTo>
                    <a:pt x="773886" y="169551"/>
                  </a:moveTo>
                  <a:lnTo>
                    <a:pt x="465177" y="169551"/>
                  </a:lnTo>
                  <a:lnTo>
                    <a:pt x="465177" y="311973"/>
                  </a:lnTo>
                  <a:lnTo>
                    <a:pt x="761849" y="311973"/>
                  </a:lnTo>
                  <a:lnTo>
                    <a:pt x="773886" y="311973"/>
                  </a:lnTo>
                  <a:cubicBezTo>
                    <a:pt x="784808" y="311973"/>
                    <a:pt x="793682" y="303103"/>
                    <a:pt x="793682" y="292188"/>
                  </a:cubicBezTo>
                  <a:lnTo>
                    <a:pt x="793682" y="189336"/>
                  </a:lnTo>
                  <a:cubicBezTo>
                    <a:pt x="793682" y="178420"/>
                    <a:pt x="784808" y="169551"/>
                    <a:pt x="773886" y="169551"/>
                  </a:cubicBezTo>
                  <a:close/>
                  <a:moveTo>
                    <a:pt x="345170" y="311973"/>
                  </a:moveTo>
                  <a:lnTo>
                    <a:pt x="448528" y="311973"/>
                  </a:lnTo>
                  <a:lnTo>
                    <a:pt x="448528" y="169551"/>
                  </a:lnTo>
                  <a:lnTo>
                    <a:pt x="345170" y="169551"/>
                  </a:lnTo>
                  <a:lnTo>
                    <a:pt x="345170" y="311973"/>
                  </a:lnTo>
                  <a:close/>
                  <a:moveTo>
                    <a:pt x="0" y="189336"/>
                  </a:moveTo>
                  <a:lnTo>
                    <a:pt x="0" y="292188"/>
                  </a:lnTo>
                  <a:cubicBezTo>
                    <a:pt x="0" y="303103"/>
                    <a:pt x="8891" y="311973"/>
                    <a:pt x="19796" y="311973"/>
                  </a:cubicBezTo>
                  <a:lnTo>
                    <a:pt x="31833" y="311973"/>
                  </a:lnTo>
                  <a:lnTo>
                    <a:pt x="328521" y="311973"/>
                  </a:lnTo>
                  <a:lnTo>
                    <a:pt x="328521" y="169551"/>
                  </a:lnTo>
                  <a:lnTo>
                    <a:pt x="19796" y="169551"/>
                  </a:lnTo>
                  <a:cubicBezTo>
                    <a:pt x="8891" y="169551"/>
                    <a:pt x="0" y="178420"/>
                    <a:pt x="0" y="189336"/>
                  </a:cubicBezTo>
                  <a:close/>
                  <a:moveTo>
                    <a:pt x="569484" y="152911"/>
                  </a:moveTo>
                  <a:cubicBezTo>
                    <a:pt x="583220" y="145323"/>
                    <a:pt x="594508" y="135472"/>
                    <a:pt x="602982" y="123524"/>
                  </a:cubicBezTo>
                  <a:cubicBezTo>
                    <a:pt x="619798" y="99829"/>
                    <a:pt x="625226" y="65850"/>
                    <a:pt x="616169" y="40907"/>
                  </a:cubicBezTo>
                  <a:cubicBezTo>
                    <a:pt x="604464" y="8625"/>
                    <a:pt x="573180" y="-1226"/>
                    <a:pt x="550021" y="122"/>
                  </a:cubicBezTo>
                  <a:cubicBezTo>
                    <a:pt x="517406" y="2019"/>
                    <a:pt x="484923" y="20090"/>
                    <a:pt x="460865" y="49709"/>
                  </a:cubicBezTo>
                  <a:cubicBezTo>
                    <a:pt x="441769" y="73255"/>
                    <a:pt x="419492" y="111926"/>
                    <a:pt x="411251" y="152911"/>
                  </a:cubicBezTo>
                  <a:lnTo>
                    <a:pt x="465177" y="152911"/>
                  </a:lnTo>
                  <a:lnTo>
                    <a:pt x="569484" y="152911"/>
                  </a:lnTo>
                  <a:close/>
                  <a:moveTo>
                    <a:pt x="332817" y="49709"/>
                  </a:moveTo>
                  <a:cubicBezTo>
                    <a:pt x="308775" y="20090"/>
                    <a:pt x="276276" y="2019"/>
                    <a:pt x="243677" y="122"/>
                  </a:cubicBezTo>
                  <a:cubicBezTo>
                    <a:pt x="220468" y="-1243"/>
                    <a:pt x="189218" y="8625"/>
                    <a:pt x="177530" y="40907"/>
                  </a:cubicBezTo>
                  <a:cubicBezTo>
                    <a:pt x="168473" y="65850"/>
                    <a:pt x="173884" y="99829"/>
                    <a:pt x="190716" y="123524"/>
                  </a:cubicBezTo>
                  <a:cubicBezTo>
                    <a:pt x="199190" y="135472"/>
                    <a:pt x="210462" y="145323"/>
                    <a:pt x="224214" y="152911"/>
                  </a:cubicBezTo>
                  <a:lnTo>
                    <a:pt x="328521" y="152911"/>
                  </a:lnTo>
                  <a:lnTo>
                    <a:pt x="382431" y="152911"/>
                  </a:lnTo>
                  <a:cubicBezTo>
                    <a:pt x="374190" y="111926"/>
                    <a:pt x="351913" y="73255"/>
                    <a:pt x="332817" y="49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7502444" y="1563667"/>
              <a:ext cx="413490" cy="415626"/>
            </a:xfrm>
            <a:custGeom>
              <a:rect b="b" l="l" r="r" t="t"/>
              <a:pathLst>
                <a:path extrusionOk="0" h="831251" w="826980">
                  <a:moveTo>
                    <a:pt x="790535" y="169544"/>
                  </a:moveTo>
                  <a:lnTo>
                    <a:pt x="615236" y="169544"/>
                  </a:lnTo>
                  <a:cubicBezTo>
                    <a:pt x="622046" y="163637"/>
                    <a:pt x="628056" y="157048"/>
                    <a:pt x="633201" y="149793"/>
                  </a:cubicBezTo>
                  <a:cubicBezTo>
                    <a:pt x="652997" y="121904"/>
                    <a:pt x="659273" y="81635"/>
                    <a:pt x="648468" y="51866"/>
                  </a:cubicBezTo>
                  <a:cubicBezTo>
                    <a:pt x="633650" y="10982"/>
                    <a:pt x="594625" y="-1548"/>
                    <a:pt x="565705" y="149"/>
                  </a:cubicBezTo>
                  <a:cubicBezTo>
                    <a:pt x="528428" y="2312"/>
                    <a:pt x="491583" y="22613"/>
                    <a:pt x="464578" y="55860"/>
                  </a:cubicBezTo>
                  <a:cubicBezTo>
                    <a:pt x="445548" y="79339"/>
                    <a:pt x="423521" y="116995"/>
                    <a:pt x="413498" y="157730"/>
                  </a:cubicBezTo>
                  <a:cubicBezTo>
                    <a:pt x="403459" y="116995"/>
                    <a:pt x="381449" y="79339"/>
                    <a:pt x="362402" y="55860"/>
                  </a:cubicBezTo>
                  <a:cubicBezTo>
                    <a:pt x="335414" y="22613"/>
                    <a:pt x="298553" y="2312"/>
                    <a:pt x="261292" y="149"/>
                  </a:cubicBezTo>
                  <a:cubicBezTo>
                    <a:pt x="232372" y="-1548"/>
                    <a:pt x="193330" y="10982"/>
                    <a:pt x="178512" y="51866"/>
                  </a:cubicBezTo>
                  <a:cubicBezTo>
                    <a:pt x="167707" y="81635"/>
                    <a:pt x="173984" y="121904"/>
                    <a:pt x="193780" y="149793"/>
                  </a:cubicBezTo>
                  <a:cubicBezTo>
                    <a:pt x="198941" y="157048"/>
                    <a:pt x="204934" y="163654"/>
                    <a:pt x="211761" y="169544"/>
                  </a:cubicBezTo>
                  <a:lnTo>
                    <a:pt x="36445" y="169544"/>
                  </a:lnTo>
                  <a:cubicBezTo>
                    <a:pt x="16349" y="169544"/>
                    <a:pt x="0" y="185885"/>
                    <a:pt x="0" y="205969"/>
                  </a:cubicBezTo>
                  <a:lnTo>
                    <a:pt x="0" y="308821"/>
                  </a:lnTo>
                  <a:cubicBezTo>
                    <a:pt x="0" y="328906"/>
                    <a:pt x="16349" y="345246"/>
                    <a:pt x="36445" y="345246"/>
                  </a:cubicBezTo>
                  <a:lnTo>
                    <a:pt x="48482" y="345246"/>
                  </a:lnTo>
                  <a:lnTo>
                    <a:pt x="48482" y="789968"/>
                  </a:lnTo>
                  <a:cubicBezTo>
                    <a:pt x="48482" y="812731"/>
                    <a:pt x="67013" y="831251"/>
                    <a:pt x="89806" y="831251"/>
                  </a:cubicBezTo>
                  <a:lnTo>
                    <a:pt x="345170" y="831251"/>
                  </a:lnTo>
                  <a:lnTo>
                    <a:pt x="481827" y="831251"/>
                  </a:lnTo>
                  <a:lnTo>
                    <a:pt x="737191" y="831251"/>
                  </a:lnTo>
                  <a:cubicBezTo>
                    <a:pt x="759967" y="831251"/>
                    <a:pt x="778498" y="812731"/>
                    <a:pt x="778498" y="789968"/>
                  </a:cubicBezTo>
                  <a:lnTo>
                    <a:pt x="778498" y="345246"/>
                  </a:lnTo>
                  <a:lnTo>
                    <a:pt x="790535" y="345246"/>
                  </a:lnTo>
                  <a:cubicBezTo>
                    <a:pt x="810631" y="345246"/>
                    <a:pt x="826980" y="328906"/>
                    <a:pt x="826980" y="308821"/>
                  </a:cubicBezTo>
                  <a:lnTo>
                    <a:pt x="826980" y="205969"/>
                  </a:lnTo>
                  <a:cubicBezTo>
                    <a:pt x="826980" y="185885"/>
                    <a:pt x="810631" y="169544"/>
                    <a:pt x="790535" y="169544"/>
                  </a:cubicBezTo>
                  <a:close/>
                  <a:moveTo>
                    <a:pt x="345170" y="814611"/>
                  </a:moveTo>
                  <a:lnTo>
                    <a:pt x="89806" y="814611"/>
                  </a:lnTo>
                  <a:cubicBezTo>
                    <a:pt x="76203" y="814611"/>
                    <a:pt x="65131" y="803562"/>
                    <a:pt x="65131" y="789968"/>
                  </a:cubicBezTo>
                  <a:lnTo>
                    <a:pt x="65131" y="345246"/>
                  </a:lnTo>
                  <a:lnTo>
                    <a:pt x="345170" y="345246"/>
                  </a:lnTo>
                  <a:lnTo>
                    <a:pt x="345170" y="814611"/>
                  </a:lnTo>
                  <a:close/>
                  <a:moveTo>
                    <a:pt x="345170" y="328606"/>
                  </a:moveTo>
                  <a:lnTo>
                    <a:pt x="48482" y="328606"/>
                  </a:lnTo>
                  <a:lnTo>
                    <a:pt x="36445" y="328606"/>
                  </a:lnTo>
                  <a:cubicBezTo>
                    <a:pt x="25540" y="328606"/>
                    <a:pt x="16649" y="319737"/>
                    <a:pt x="16649" y="308821"/>
                  </a:cubicBezTo>
                  <a:lnTo>
                    <a:pt x="16649" y="205969"/>
                  </a:lnTo>
                  <a:cubicBezTo>
                    <a:pt x="16649" y="195054"/>
                    <a:pt x="25540" y="186184"/>
                    <a:pt x="36445" y="186184"/>
                  </a:cubicBezTo>
                  <a:lnTo>
                    <a:pt x="345170" y="186184"/>
                  </a:lnTo>
                  <a:lnTo>
                    <a:pt x="345170" y="328606"/>
                  </a:lnTo>
                  <a:close/>
                  <a:moveTo>
                    <a:pt x="240863" y="169544"/>
                  </a:moveTo>
                  <a:cubicBezTo>
                    <a:pt x="227111" y="161957"/>
                    <a:pt x="215840" y="152106"/>
                    <a:pt x="207365" y="140158"/>
                  </a:cubicBezTo>
                  <a:cubicBezTo>
                    <a:pt x="190533" y="116463"/>
                    <a:pt x="185122" y="82484"/>
                    <a:pt x="194179" y="57540"/>
                  </a:cubicBezTo>
                  <a:cubicBezTo>
                    <a:pt x="205867" y="25259"/>
                    <a:pt x="237117" y="15391"/>
                    <a:pt x="260326" y="16756"/>
                  </a:cubicBezTo>
                  <a:cubicBezTo>
                    <a:pt x="292925" y="18653"/>
                    <a:pt x="325424" y="36724"/>
                    <a:pt x="349466" y="66343"/>
                  </a:cubicBezTo>
                  <a:cubicBezTo>
                    <a:pt x="368562" y="89889"/>
                    <a:pt x="390839" y="128560"/>
                    <a:pt x="399080" y="169544"/>
                  </a:cubicBezTo>
                  <a:lnTo>
                    <a:pt x="345170" y="169544"/>
                  </a:lnTo>
                  <a:lnTo>
                    <a:pt x="240863" y="169544"/>
                  </a:lnTo>
                  <a:close/>
                  <a:moveTo>
                    <a:pt x="465177" y="814611"/>
                  </a:moveTo>
                  <a:lnTo>
                    <a:pt x="361819" y="814611"/>
                  </a:lnTo>
                  <a:lnTo>
                    <a:pt x="361819" y="345246"/>
                  </a:lnTo>
                  <a:lnTo>
                    <a:pt x="465177" y="345246"/>
                  </a:lnTo>
                  <a:lnTo>
                    <a:pt x="465177" y="814611"/>
                  </a:lnTo>
                  <a:close/>
                  <a:moveTo>
                    <a:pt x="465177" y="328606"/>
                  </a:moveTo>
                  <a:lnTo>
                    <a:pt x="361819" y="328606"/>
                  </a:lnTo>
                  <a:lnTo>
                    <a:pt x="361819" y="186184"/>
                  </a:lnTo>
                  <a:lnTo>
                    <a:pt x="465177" y="186184"/>
                  </a:lnTo>
                  <a:lnTo>
                    <a:pt x="465177" y="328606"/>
                  </a:lnTo>
                  <a:close/>
                  <a:moveTo>
                    <a:pt x="427900" y="169544"/>
                  </a:moveTo>
                  <a:cubicBezTo>
                    <a:pt x="436141" y="128560"/>
                    <a:pt x="458418" y="89889"/>
                    <a:pt x="477514" y="66343"/>
                  </a:cubicBezTo>
                  <a:cubicBezTo>
                    <a:pt x="501572" y="36724"/>
                    <a:pt x="534055" y="18653"/>
                    <a:pt x="566671" y="16756"/>
                  </a:cubicBezTo>
                  <a:cubicBezTo>
                    <a:pt x="589830" y="15408"/>
                    <a:pt x="621113" y="25259"/>
                    <a:pt x="632818" y="57540"/>
                  </a:cubicBezTo>
                  <a:cubicBezTo>
                    <a:pt x="641875" y="82484"/>
                    <a:pt x="636447" y="116463"/>
                    <a:pt x="619632" y="140158"/>
                  </a:cubicBezTo>
                  <a:cubicBezTo>
                    <a:pt x="611157" y="152106"/>
                    <a:pt x="599869" y="161957"/>
                    <a:pt x="586134" y="169544"/>
                  </a:cubicBezTo>
                  <a:lnTo>
                    <a:pt x="481827" y="169544"/>
                  </a:lnTo>
                  <a:lnTo>
                    <a:pt x="427900" y="169544"/>
                  </a:lnTo>
                  <a:close/>
                  <a:moveTo>
                    <a:pt x="761849" y="789968"/>
                  </a:moveTo>
                  <a:cubicBezTo>
                    <a:pt x="761849" y="803562"/>
                    <a:pt x="750794" y="814611"/>
                    <a:pt x="737191" y="814611"/>
                  </a:cubicBezTo>
                  <a:lnTo>
                    <a:pt x="481827" y="814611"/>
                  </a:lnTo>
                  <a:lnTo>
                    <a:pt x="481827" y="345246"/>
                  </a:lnTo>
                  <a:lnTo>
                    <a:pt x="761849" y="345246"/>
                  </a:lnTo>
                  <a:lnTo>
                    <a:pt x="761849" y="789968"/>
                  </a:lnTo>
                  <a:close/>
                  <a:moveTo>
                    <a:pt x="810331" y="308821"/>
                  </a:moveTo>
                  <a:cubicBezTo>
                    <a:pt x="810331" y="319737"/>
                    <a:pt x="801457" y="328606"/>
                    <a:pt x="790535" y="328606"/>
                  </a:cubicBezTo>
                  <a:lnTo>
                    <a:pt x="778498" y="328606"/>
                  </a:lnTo>
                  <a:lnTo>
                    <a:pt x="481827" y="328606"/>
                  </a:lnTo>
                  <a:lnTo>
                    <a:pt x="481827" y="186184"/>
                  </a:lnTo>
                  <a:lnTo>
                    <a:pt x="790535" y="186184"/>
                  </a:lnTo>
                  <a:cubicBezTo>
                    <a:pt x="801457" y="186184"/>
                    <a:pt x="810331" y="195054"/>
                    <a:pt x="810331" y="205969"/>
                  </a:cubicBezTo>
                  <a:lnTo>
                    <a:pt x="810331" y="30882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36"/>
          <p:cNvGrpSpPr/>
          <p:nvPr/>
        </p:nvGrpSpPr>
        <p:grpSpPr>
          <a:xfrm>
            <a:off x="6285034" y="1563667"/>
            <a:ext cx="436067" cy="416184"/>
            <a:chOff x="6285034" y="1563667"/>
            <a:chExt cx="436067" cy="416184"/>
          </a:xfrm>
        </p:grpSpPr>
        <p:sp>
          <p:nvSpPr>
            <p:cNvPr id="1378" name="Google Shape;1378;p36"/>
            <p:cNvSpPr/>
            <p:nvPr/>
          </p:nvSpPr>
          <p:spPr>
            <a:xfrm>
              <a:off x="6289413" y="1568044"/>
              <a:ext cx="427310" cy="407434"/>
            </a:xfrm>
            <a:custGeom>
              <a:rect b="b" l="l" r="r" t="t"/>
              <a:pathLst>
                <a:path extrusionOk="0" h="814868" w="854619">
                  <a:moveTo>
                    <a:pt x="440524" y="8237"/>
                  </a:moveTo>
                  <a:lnTo>
                    <a:pt x="564581" y="259781"/>
                  </a:lnTo>
                  <a:lnTo>
                    <a:pt x="841977" y="300120"/>
                  </a:lnTo>
                  <a:cubicBezTo>
                    <a:pt x="854071" y="301872"/>
                    <a:pt x="858902" y="316760"/>
                    <a:pt x="850151" y="325308"/>
                  </a:cubicBezTo>
                  <a:lnTo>
                    <a:pt x="649433" y="521100"/>
                  </a:lnTo>
                  <a:lnTo>
                    <a:pt x="696812" y="797587"/>
                  </a:lnTo>
                  <a:cubicBezTo>
                    <a:pt x="698877" y="809638"/>
                    <a:pt x="686223" y="818834"/>
                    <a:pt x="675407" y="813141"/>
                  </a:cubicBezTo>
                  <a:lnTo>
                    <a:pt x="427310" y="682613"/>
                  </a:lnTo>
                  <a:lnTo>
                    <a:pt x="179213" y="813141"/>
                  </a:lnTo>
                  <a:cubicBezTo>
                    <a:pt x="168396" y="818834"/>
                    <a:pt x="155742" y="809638"/>
                    <a:pt x="157807" y="797587"/>
                  </a:cubicBezTo>
                  <a:lnTo>
                    <a:pt x="205186" y="521100"/>
                  </a:lnTo>
                  <a:lnTo>
                    <a:pt x="4468" y="325308"/>
                  </a:lnTo>
                  <a:cubicBezTo>
                    <a:pt x="-4283" y="316760"/>
                    <a:pt x="548" y="301889"/>
                    <a:pt x="12642" y="300120"/>
                  </a:cubicBezTo>
                  <a:lnTo>
                    <a:pt x="290038" y="259781"/>
                  </a:lnTo>
                  <a:lnTo>
                    <a:pt x="414078" y="8237"/>
                  </a:lnTo>
                  <a:cubicBezTo>
                    <a:pt x="419486" y="-2746"/>
                    <a:pt x="435116" y="-2746"/>
                    <a:pt x="440524" y="82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6285034" y="1563667"/>
              <a:ext cx="436067" cy="416184"/>
            </a:xfrm>
            <a:custGeom>
              <a:rect b="b" l="l" r="r" t="t"/>
              <a:pathLst>
                <a:path extrusionOk="0" h="832368" w="872135">
                  <a:moveTo>
                    <a:pt x="870968" y="316213"/>
                  </a:moveTo>
                  <a:cubicBezTo>
                    <a:pt x="868185" y="307630"/>
                    <a:pt x="860904" y="301500"/>
                    <a:pt x="851995" y="300203"/>
                  </a:cubicBezTo>
                  <a:lnTo>
                    <a:pt x="579150" y="260530"/>
                  </a:lnTo>
                  <a:lnTo>
                    <a:pt x="457141" y="13102"/>
                  </a:lnTo>
                  <a:cubicBezTo>
                    <a:pt x="453150" y="5027"/>
                    <a:pt x="445081" y="0"/>
                    <a:pt x="436068" y="0"/>
                  </a:cubicBezTo>
                  <a:cubicBezTo>
                    <a:pt x="427054" y="0"/>
                    <a:pt x="418985" y="5027"/>
                    <a:pt x="414995" y="13102"/>
                  </a:cubicBezTo>
                  <a:lnTo>
                    <a:pt x="292985" y="260530"/>
                  </a:lnTo>
                  <a:lnTo>
                    <a:pt x="20140" y="300203"/>
                  </a:lnTo>
                  <a:cubicBezTo>
                    <a:pt x="11214" y="301500"/>
                    <a:pt x="3950" y="307630"/>
                    <a:pt x="1167" y="316213"/>
                  </a:cubicBezTo>
                  <a:cubicBezTo>
                    <a:pt x="-1616" y="324796"/>
                    <a:pt x="660" y="334027"/>
                    <a:pt x="7118" y="340332"/>
                  </a:cubicBezTo>
                  <a:lnTo>
                    <a:pt x="204545" y="532919"/>
                  </a:lnTo>
                  <a:lnTo>
                    <a:pt x="157936" y="804852"/>
                  </a:lnTo>
                  <a:cubicBezTo>
                    <a:pt x="156414" y="813750"/>
                    <a:pt x="160002" y="822560"/>
                    <a:pt x="167283" y="827850"/>
                  </a:cubicBezTo>
                  <a:cubicBezTo>
                    <a:pt x="171396" y="830845"/>
                    <a:pt x="176227" y="832369"/>
                    <a:pt x="181075" y="832369"/>
                  </a:cubicBezTo>
                  <a:cubicBezTo>
                    <a:pt x="184803" y="832369"/>
                    <a:pt x="188566" y="831476"/>
                    <a:pt x="192031" y="829636"/>
                  </a:cubicBezTo>
                  <a:lnTo>
                    <a:pt x="436068" y="701246"/>
                  </a:lnTo>
                  <a:lnTo>
                    <a:pt x="680104" y="829636"/>
                  </a:lnTo>
                  <a:cubicBezTo>
                    <a:pt x="688085" y="833823"/>
                    <a:pt x="697571" y="833157"/>
                    <a:pt x="704852" y="827850"/>
                  </a:cubicBezTo>
                  <a:cubicBezTo>
                    <a:pt x="712151" y="822543"/>
                    <a:pt x="715721" y="813732"/>
                    <a:pt x="714199" y="804852"/>
                  </a:cubicBezTo>
                  <a:lnTo>
                    <a:pt x="667590" y="532901"/>
                  </a:lnTo>
                  <a:lnTo>
                    <a:pt x="865017" y="340315"/>
                  </a:lnTo>
                  <a:cubicBezTo>
                    <a:pt x="871476" y="334027"/>
                    <a:pt x="873751" y="324796"/>
                    <a:pt x="870968" y="316213"/>
                  </a:cubicBezTo>
                  <a:close/>
                  <a:moveTo>
                    <a:pt x="852800" y="327773"/>
                  </a:moveTo>
                  <a:lnTo>
                    <a:pt x="652083" y="523583"/>
                  </a:lnTo>
                  <a:cubicBezTo>
                    <a:pt x="650017" y="525597"/>
                    <a:pt x="649072" y="528487"/>
                    <a:pt x="649562" y="531325"/>
                  </a:cubicBezTo>
                  <a:lnTo>
                    <a:pt x="696941" y="807812"/>
                  </a:lnTo>
                  <a:cubicBezTo>
                    <a:pt x="697519" y="811140"/>
                    <a:pt x="695454" y="813031"/>
                    <a:pt x="694561" y="813680"/>
                  </a:cubicBezTo>
                  <a:cubicBezTo>
                    <a:pt x="693651" y="814345"/>
                    <a:pt x="691218" y="815711"/>
                    <a:pt x="688243" y="814135"/>
                  </a:cubicBezTo>
                  <a:lnTo>
                    <a:pt x="440146" y="683607"/>
                  </a:lnTo>
                  <a:cubicBezTo>
                    <a:pt x="437590" y="682258"/>
                    <a:pt x="434545" y="682258"/>
                    <a:pt x="432007" y="683607"/>
                  </a:cubicBezTo>
                  <a:lnTo>
                    <a:pt x="183910" y="814135"/>
                  </a:lnTo>
                  <a:cubicBezTo>
                    <a:pt x="180935" y="815711"/>
                    <a:pt x="178502" y="814345"/>
                    <a:pt x="177592" y="813680"/>
                  </a:cubicBezTo>
                  <a:cubicBezTo>
                    <a:pt x="176682" y="813014"/>
                    <a:pt x="174634" y="811122"/>
                    <a:pt x="175211" y="807812"/>
                  </a:cubicBezTo>
                  <a:lnTo>
                    <a:pt x="222590" y="531325"/>
                  </a:lnTo>
                  <a:cubicBezTo>
                    <a:pt x="223081" y="528487"/>
                    <a:pt x="222135" y="525579"/>
                    <a:pt x="220070" y="523583"/>
                  </a:cubicBezTo>
                  <a:lnTo>
                    <a:pt x="19335" y="327773"/>
                  </a:lnTo>
                  <a:cubicBezTo>
                    <a:pt x="16919" y="325426"/>
                    <a:pt x="17462" y="322694"/>
                    <a:pt x="17812" y="321625"/>
                  </a:cubicBezTo>
                  <a:cubicBezTo>
                    <a:pt x="18162" y="320557"/>
                    <a:pt x="19317" y="318017"/>
                    <a:pt x="22660" y="317544"/>
                  </a:cubicBezTo>
                  <a:lnTo>
                    <a:pt x="300056" y="277205"/>
                  </a:lnTo>
                  <a:cubicBezTo>
                    <a:pt x="302909" y="276785"/>
                    <a:pt x="305377" y="274998"/>
                    <a:pt x="306655" y="272406"/>
                  </a:cubicBezTo>
                  <a:lnTo>
                    <a:pt x="430712" y="20861"/>
                  </a:lnTo>
                  <a:cubicBezTo>
                    <a:pt x="432200" y="17849"/>
                    <a:pt x="434965" y="17516"/>
                    <a:pt x="436085" y="17516"/>
                  </a:cubicBezTo>
                  <a:cubicBezTo>
                    <a:pt x="437205" y="17516"/>
                    <a:pt x="439971" y="17849"/>
                    <a:pt x="441458" y="20861"/>
                  </a:cubicBezTo>
                  <a:lnTo>
                    <a:pt x="565516" y="272406"/>
                  </a:lnTo>
                  <a:cubicBezTo>
                    <a:pt x="566793" y="274998"/>
                    <a:pt x="569261" y="276785"/>
                    <a:pt x="572096" y="277205"/>
                  </a:cubicBezTo>
                  <a:lnTo>
                    <a:pt x="849492" y="317544"/>
                  </a:lnTo>
                  <a:cubicBezTo>
                    <a:pt x="852818" y="318035"/>
                    <a:pt x="853991" y="320557"/>
                    <a:pt x="854341" y="321625"/>
                  </a:cubicBezTo>
                  <a:cubicBezTo>
                    <a:pt x="854691" y="322694"/>
                    <a:pt x="855216" y="325426"/>
                    <a:pt x="852800" y="32777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36"/>
          <p:cNvGrpSpPr/>
          <p:nvPr/>
        </p:nvGrpSpPr>
        <p:grpSpPr>
          <a:xfrm>
            <a:off x="5735771" y="1563667"/>
            <a:ext cx="340771" cy="415684"/>
            <a:chOff x="5735771" y="1563667"/>
            <a:chExt cx="340771" cy="415684"/>
          </a:xfrm>
        </p:grpSpPr>
        <p:sp>
          <p:nvSpPr>
            <p:cNvPr id="1381" name="Google Shape;1381;p36"/>
            <p:cNvSpPr/>
            <p:nvPr/>
          </p:nvSpPr>
          <p:spPr>
            <a:xfrm>
              <a:off x="5735771" y="156366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81542" y="661041"/>
                  </a:moveTo>
                  <a:lnTo>
                    <a:pt x="681542" y="698382"/>
                  </a:lnTo>
                  <a:cubicBezTo>
                    <a:pt x="681542" y="713641"/>
                    <a:pt x="670976" y="726037"/>
                    <a:pt x="657980" y="726037"/>
                  </a:cubicBezTo>
                  <a:lnTo>
                    <a:pt x="477552" y="726037"/>
                  </a:lnTo>
                  <a:cubicBezTo>
                    <a:pt x="472776" y="737153"/>
                    <a:pt x="467718" y="748285"/>
                    <a:pt x="462360" y="759434"/>
                  </a:cubicBezTo>
                  <a:cubicBezTo>
                    <a:pt x="460613" y="763061"/>
                    <a:pt x="458117" y="766290"/>
                    <a:pt x="454955" y="769035"/>
                  </a:cubicBezTo>
                  <a:cubicBezTo>
                    <a:pt x="449247" y="773994"/>
                    <a:pt x="441859" y="776856"/>
                    <a:pt x="433988" y="777289"/>
                  </a:cubicBezTo>
                  <a:lnTo>
                    <a:pt x="433988" y="814329"/>
                  </a:lnTo>
                  <a:cubicBezTo>
                    <a:pt x="433988" y="823731"/>
                    <a:pt x="426334" y="831369"/>
                    <a:pt x="416949" y="831369"/>
                  </a:cubicBezTo>
                  <a:lnTo>
                    <a:pt x="264593" y="831369"/>
                  </a:lnTo>
                  <a:cubicBezTo>
                    <a:pt x="255208" y="831369"/>
                    <a:pt x="247554" y="823731"/>
                    <a:pt x="247554" y="814329"/>
                  </a:cubicBezTo>
                  <a:lnTo>
                    <a:pt x="247554" y="777305"/>
                  </a:lnTo>
                  <a:cubicBezTo>
                    <a:pt x="235157" y="776623"/>
                    <a:pt x="224158" y="769767"/>
                    <a:pt x="219166" y="759434"/>
                  </a:cubicBezTo>
                  <a:cubicBezTo>
                    <a:pt x="213808" y="748285"/>
                    <a:pt x="208766" y="737153"/>
                    <a:pt x="203973" y="726037"/>
                  </a:cubicBezTo>
                  <a:lnTo>
                    <a:pt x="23562" y="726037"/>
                  </a:lnTo>
                  <a:cubicBezTo>
                    <a:pt x="10566" y="726037"/>
                    <a:pt x="0" y="713641"/>
                    <a:pt x="0" y="698382"/>
                  </a:cubicBezTo>
                  <a:lnTo>
                    <a:pt x="0" y="661041"/>
                  </a:lnTo>
                  <a:cubicBezTo>
                    <a:pt x="0" y="651889"/>
                    <a:pt x="2563" y="642920"/>
                    <a:pt x="7205" y="635782"/>
                  </a:cubicBezTo>
                  <a:lnTo>
                    <a:pt x="147747" y="418879"/>
                  </a:lnTo>
                  <a:cubicBezTo>
                    <a:pt x="151075" y="375482"/>
                    <a:pt x="159328" y="331103"/>
                    <a:pt x="172391" y="286441"/>
                  </a:cubicBezTo>
                  <a:cubicBezTo>
                    <a:pt x="186285" y="238967"/>
                    <a:pt x="205637" y="191027"/>
                    <a:pt x="229915" y="143953"/>
                  </a:cubicBezTo>
                  <a:cubicBezTo>
                    <a:pt x="271149" y="64047"/>
                    <a:pt x="312516" y="13994"/>
                    <a:pt x="314247" y="11914"/>
                  </a:cubicBezTo>
                  <a:cubicBezTo>
                    <a:pt x="320487" y="4443"/>
                    <a:pt x="330388" y="0"/>
                    <a:pt x="340771" y="0"/>
                  </a:cubicBezTo>
                  <a:cubicBezTo>
                    <a:pt x="351154" y="0"/>
                    <a:pt x="361072" y="4443"/>
                    <a:pt x="367279" y="11914"/>
                  </a:cubicBezTo>
                  <a:cubicBezTo>
                    <a:pt x="368976" y="13944"/>
                    <a:pt x="409927" y="63149"/>
                    <a:pt x="451627" y="143953"/>
                  </a:cubicBezTo>
                  <a:cubicBezTo>
                    <a:pt x="475905" y="191044"/>
                    <a:pt x="495257" y="238984"/>
                    <a:pt x="509152" y="286458"/>
                  </a:cubicBezTo>
                  <a:cubicBezTo>
                    <a:pt x="522214" y="331103"/>
                    <a:pt x="530467" y="375482"/>
                    <a:pt x="533795" y="418879"/>
                  </a:cubicBezTo>
                  <a:lnTo>
                    <a:pt x="674354" y="635782"/>
                  </a:lnTo>
                  <a:cubicBezTo>
                    <a:pt x="678980" y="642920"/>
                    <a:pt x="681542" y="651889"/>
                    <a:pt x="681542" y="66104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5735771" y="156366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74354" y="635782"/>
                  </a:moveTo>
                  <a:lnTo>
                    <a:pt x="533795" y="418879"/>
                  </a:lnTo>
                  <a:cubicBezTo>
                    <a:pt x="530467" y="375482"/>
                    <a:pt x="522214" y="331103"/>
                    <a:pt x="509152" y="286458"/>
                  </a:cubicBezTo>
                  <a:cubicBezTo>
                    <a:pt x="495257" y="238984"/>
                    <a:pt x="475905" y="191044"/>
                    <a:pt x="451627" y="143953"/>
                  </a:cubicBezTo>
                  <a:cubicBezTo>
                    <a:pt x="409927" y="63149"/>
                    <a:pt x="368976" y="13944"/>
                    <a:pt x="367279" y="11914"/>
                  </a:cubicBezTo>
                  <a:cubicBezTo>
                    <a:pt x="361072" y="4443"/>
                    <a:pt x="351154" y="0"/>
                    <a:pt x="340771" y="0"/>
                  </a:cubicBezTo>
                  <a:cubicBezTo>
                    <a:pt x="330388" y="0"/>
                    <a:pt x="320487" y="4443"/>
                    <a:pt x="314247" y="11914"/>
                  </a:cubicBezTo>
                  <a:cubicBezTo>
                    <a:pt x="312516" y="13994"/>
                    <a:pt x="271149" y="64047"/>
                    <a:pt x="229915" y="143953"/>
                  </a:cubicBezTo>
                  <a:cubicBezTo>
                    <a:pt x="205637" y="191027"/>
                    <a:pt x="186285" y="238967"/>
                    <a:pt x="172391" y="286441"/>
                  </a:cubicBezTo>
                  <a:cubicBezTo>
                    <a:pt x="159328" y="331103"/>
                    <a:pt x="151075" y="375482"/>
                    <a:pt x="147747" y="418879"/>
                  </a:cubicBezTo>
                  <a:lnTo>
                    <a:pt x="7205" y="635782"/>
                  </a:lnTo>
                  <a:cubicBezTo>
                    <a:pt x="2563" y="642920"/>
                    <a:pt x="0" y="651889"/>
                    <a:pt x="0" y="661041"/>
                  </a:cubicBezTo>
                  <a:lnTo>
                    <a:pt x="0" y="698382"/>
                  </a:lnTo>
                  <a:cubicBezTo>
                    <a:pt x="0" y="713641"/>
                    <a:pt x="10566" y="726037"/>
                    <a:pt x="23562" y="726037"/>
                  </a:cubicBezTo>
                  <a:lnTo>
                    <a:pt x="203973" y="726037"/>
                  </a:lnTo>
                  <a:cubicBezTo>
                    <a:pt x="208766" y="737153"/>
                    <a:pt x="213808" y="748285"/>
                    <a:pt x="219166" y="759434"/>
                  </a:cubicBezTo>
                  <a:cubicBezTo>
                    <a:pt x="224158" y="769767"/>
                    <a:pt x="235157" y="776623"/>
                    <a:pt x="247554" y="777305"/>
                  </a:cubicBezTo>
                  <a:lnTo>
                    <a:pt x="247554" y="814329"/>
                  </a:lnTo>
                  <a:cubicBezTo>
                    <a:pt x="247554" y="823731"/>
                    <a:pt x="255208" y="831369"/>
                    <a:pt x="264593" y="831369"/>
                  </a:cubicBezTo>
                  <a:lnTo>
                    <a:pt x="416949" y="831369"/>
                  </a:lnTo>
                  <a:cubicBezTo>
                    <a:pt x="426334" y="831369"/>
                    <a:pt x="433988" y="823731"/>
                    <a:pt x="433988" y="814329"/>
                  </a:cubicBezTo>
                  <a:lnTo>
                    <a:pt x="433988" y="777289"/>
                  </a:lnTo>
                  <a:cubicBezTo>
                    <a:pt x="441859" y="776856"/>
                    <a:pt x="449247" y="773994"/>
                    <a:pt x="454955" y="769035"/>
                  </a:cubicBezTo>
                  <a:cubicBezTo>
                    <a:pt x="458117" y="766290"/>
                    <a:pt x="460613" y="763061"/>
                    <a:pt x="462360" y="759434"/>
                  </a:cubicBezTo>
                  <a:cubicBezTo>
                    <a:pt x="467718" y="748285"/>
                    <a:pt x="472776" y="737153"/>
                    <a:pt x="477552" y="726037"/>
                  </a:cubicBezTo>
                  <a:lnTo>
                    <a:pt x="657980" y="726037"/>
                  </a:lnTo>
                  <a:cubicBezTo>
                    <a:pt x="670976" y="726037"/>
                    <a:pt x="681542" y="713641"/>
                    <a:pt x="681542" y="698382"/>
                  </a:cubicBezTo>
                  <a:lnTo>
                    <a:pt x="681542" y="661041"/>
                  </a:lnTo>
                  <a:cubicBezTo>
                    <a:pt x="681542" y="651889"/>
                    <a:pt x="678980" y="642920"/>
                    <a:pt x="674354" y="635782"/>
                  </a:cubicBezTo>
                  <a:close/>
                  <a:moveTo>
                    <a:pt x="535393" y="451926"/>
                  </a:moveTo>
                  <a:lnTo>
                    <a:pt x="660393" y="644834"/>
                  </a:lnTo>
                  <a:cubicBezTo>
                    <a:pt x="661907" y="647164"/>
                    <a:pt x="663055" y="649859"/>
                    <a:pt x="663821" y="652721"/>
                  </a:cubicBezTo>
                  <a:lnTo>
                    <a:pt x="504892" y="652721"/>
                  </a:lnTo>
                  <a:cubicBezTo>
                    <a:pt x="525209" y="588275"/>
                    <a:pt x="535493" y="524610"/>
                    <a:pt x="535493" y="462476"/>
                  </a:cubicBezTo>
                  <a:cubicBezTo>
                    <a:pt x="535493" y="458965"/>
                    <a:pt x="535459" y="455454"/>
                    <a:pt x="535393" y="451926"/>
                  </a:cubicBezTo>
                  <a:close/>
                  <a:moveTo>
                    <a:pt x="21166" y="644834"/>
                  </a:moveTo>
                  <a:lnTo>
                    <a:pt x="146149" y="451926"/>
                  </a:lnTo>
                  <a:cubicBezTo>
                    <a:pt x="146083" y="455454"/>
                    <a:pt x="146049" y="458965"/>
                    <a:pt x="146049" y="462476"/>
                  </a:cubicBezTo>
                  <a:cubicBezTo>
                    <a:pt x="146049" y="524610"/>
                    <a:pt x="156316" y="588275"/>
                    <a:pt x="176651" y="652721"/>
                  </a:cubicBezTo>
                  <a:lnTo>
                    <a:pt x="17722" y="652721"/>
                  </a:lnTo>
                  <a:cubicBezTo>
                    <a:pt x="18487" y="649859"/>
                    <a:pt x="19652" y="647164"/>
                    <a:pt x="21166" y="644834"/>
                  </a:cubicBezTo>
                  <a:close/>
                  <a:moveTo>
                    <a:pt x="23562" y="709397"/>
                  </a:moveTo>
                  <a:cubicBezTo>
                    <a:pt x="20284" y="709397"/>
                    <a:pt x="16640" y="704871"/>
                    <a:pt x="16640" y="698382"/>
                  </a:cubicBezTo>
                  <a:lnTo>
                    <a:pt x="16640" y="669361"/>
                  </a:lnTo>
                  <a:lnTo>
                    <a:pt x="182125" y="669361"/>
                  </a:lnTo>
                  <a:cubicBezTo>
                    <a:pt x="186668" y="682690"/>
                    <a:pt x="191643" y="696035"/>
                    <a:pt x="197035" y="709397"/>
                  </a:cubicBezTo>
                  <a:lnTo>
                    <a:pt x="23562" y="709397"/>
                  </a:lnTo>
                  <a:close/>
                  <a:moveTo>
                    <a:pt x="417348" y="814329"/>
                  </a:moveTo>
                  <a:cubicBezTo>
                    <a:pt x="417348" y="814546"/>
                    <a:pt x="417165" y="814729"/>
                    <a:pt x="416949" y="814729"/>
                  </a:cubicBezTo>
                  <a:lnTo>
                    <a:pt x="264593" y="814729"/>
                  </a:lnTo>
                  <a:cubicBezTo>
                    <a:pt x="264377" y="814729"/>
                    <a:pt x="264194" y="814546"/>
                    <a:pt x="264194" y="814329"/>
                  </a:cubicBezTo>
                  <a:lnTo>
                    <a:pt x="264194" y="777372"/>
                  </a:lnTo>
                  <a:lnTo>
                    <a:pt x="417348" y="777372"/>
                  </a:lnTo>
                  <a:lnTo>
                    <a:pt x="417348" y="814329"/>
                  </a:lnTo>
                  <a:close/>
                  <a:moveTo>
                    <a:pt x="447367" y="752212"/>
                  </a:moveTo>
                  <a:cubicBezTo>
                    <a:pt x="446602" y="753793"/>
                    <a:pt x="445503" y="755224"/>
                    <a:pt x="444056" y="756455"/>
                  </a:cubicBezTo>
                  <a:cubicBezTo>
                    <a:pt x="440927" y="759168"/>
                    <a:pt x="436518" y="760732"/>
                    <a:pt x="431958" y="760732"/>
                  </a:cubicBezTo>
                  <a:lnTo>
                    <a:pt x="425668" y="760732"/>
                  </a:lnTo>
                  <a:lnTo>
                    <a:pt x="255874" y="760732"/>
                  </a:lnTo>
                  <a:lnTo>
                    <a:pt x="249584" y="760732"/>
                  </a:lnTo>
                  <a:cubicBezTo>
                    <a:pt x="242811" y="760732"/>
                    <a:pt x="236621" y="757304"/>
                    <a:pt x="234158" y="752212"/>
                  </a:cubicBezTo>
                  <a:cubicBezTo>
                    <a:pt x="228101" y="739632"/>
                    <a:pt x="222444" y="727052"/>
                    <a:pt x="217152" y="714506"/>
                  </a:cubicBezTo>
                  <a:cubicBezTo>
                    <a:pt x="217136" y="714489"/>
                    <a:pt x="217136" y="714473"/>
                    <a:pt x="217119" y="714456"/>
                  </a:cubicBezTo>
                  <a:cubicBezTo>
                    <a:pt x="180994" y="628793"/>
                    <a:pt x="162690" y="544195"/>
                    <a:pt x="162690" y="462476"/>
                  </a:cubicBezTo>
                  <a:cubicBezTo>
                    <a:pt x="162690" y="406982"/>
                    <a:pt x="171326" y="349341"/>
                    <a:pt x="188365" y="291117"/>
                  </a:cubicBezTo>
                  <a:cubicBezTo>
                    <a:pt x="201960" y="244658"/>
                    <a:pt x="220913" y="197717"/>
                    <a:pt x="244708" y="151574"/>
                  </a:cubicBezTo>
                  <a:cubicBezTo>
                    <a:pt x="285110" y="73266"/>
                    <a:pt x="325346" y="24594"/>
                    <a:pt x="327026" y="22564"/>
                  </a:cubicBezTo>
                  <a:cubicBezTo>
                    <a:pt x="330138" y="18853"/>
                    <a:pt x="335263" y="16640"/>
                    <a:pt x="340771" y="16640"/>
                  </a:cubicBezTo>
                  <a:cubicBezTo>
                    <a:pt x="346279" y="16640"/>
                    <a:pt x="351404" y="18853"/>
                    <a:pt x="354499" y="22581"/>
                  </a:cubicBezTo>
                  <a:cubicBezTo>
                    <a:pt x="354915" y="23063"/>
                    <a:pt x="395983" y="72401"/>
                    <a:pt x="436834" y="151574"/>
                  </a:cubicBezTo>
                  <a:cubicBezTo>
                    <a:pt x="460629" y="197717"/>
                    <a:pt x="479582" y="244675"/>
                    <a:pt x="493177" y="291117"/>
                  </a:cubicBezTo>
                  <a:cubicBezTo>
                    <a:pt x="510216" y="349341"/>
                    <a:pt x="518853" y="406982"/>
                    <a:pt x="518853" y="462476"/>
                  </a:cubicBezTo>
                  <a:cubicBezTo>
                    <a:pt x="518853" y="556193"/>
                    <a:pt x="494791" y="653670"/>
                    <a:pt x="447367" y="752212"/>
                  </a:cubicBezTo>
                  <a:close/>
                  <a:moveTo>
                    <a:pt x="664902" y="698382"/>
                  </a:moveTo>
                  <a:cubicBezTo>
                    <a:pt x="664902" y="704871"/>
                    <a:pt x="661258" y="709397"/>
                    <a:pt x="657980" y="709397"/>
                  </a:cubicBezTo>
                  <a:lnTo>
                    <a:pt x="484491" y="709397"/>
                  </a:lnTo>
                  <a:cubicBezTo>
                    <a:pt x="489899" y="696035"/>
                    <a:pt x="494874" y="682690"/>
                    <a:pt x="499417" y="669361"/>
                  </a:cubicBezTo>
                  <a:lnTo>
                    <a:pt x="664902" y="669361"/>
                  </a:lnTo>
                  <a:lnTo>
                    <a:pt x="664902" y="698382"/>
                  </a:lnTo>
                  <a:close/>
                  <a:moveTo>
                    <a:pt x="340771" y="238085"/>
                  </a:moveTo>
                  <a:cubicBezTo>
                    <a:pt x="277572" y="238085"/>
                    <a:pt x="226138" y="289503"/>
                    <a:pt x="226138" y="352702"/>
                  </a:cubicBezTo>
                  <a:cubicBezTo>
                    <a:pt x="226138" y="415917"/>
                    <a:pt x="277572" y="467335"/>
                    <a:pt x="340771" y="467335"/>
                  </a:cubicBezTo>
                  <a:cubicBezTo>
                    <a:pt x="403970" y="467335"/>
                    <a:pt x="455404" y="415917"/>
                    <a:pt x="455404" y="352702"/>
                  </a:cubicBezTo>
                  <a:cubicBezTo>
                    <a:pt x="455404" y="289503"/>
                    <a:pt x="403970" y="238085"/>
                    <a:pt x="340771" y="238085"/>
                  </a:cubicBezTo>
                  <a:close/>
                  <a:moveTo>
                    <a:pt x="340771" y="450695"/>
                  </a:moveTo>
                  <a:cubicBezTo>
                    <a:pt x="286741" y="450695"/>
                    <a:pt x="242778" y="406732"/>
                    <a:pt x="242778" y="352702"/>
                  </a:cubicBezTo>
                  <a:cubicBezTo>
                    <a:pt x="242778" y="298672"/>
                    <a:pt x="286741" y="254725"/>
                    <a:pt x="340771" y="254725"/>
                  </a:cubicBezTo>
                  <a:cubicBezTo>
                    <a:pt x="394801" y="254725"/>
                    <a:pt x="438764" y="298672"/>
                    <a:pt x="438764" y="352702"/>
                  </a:cubicBezTo>
                  <a:cubicBezTo>
                    <a:pt x="438764" y="406732"/>
                    <a:pt x="394801" y="450695"/>
                    <a:pt x="340771" y="450695"/>
                  </a:cubicBezTo>
                  <a:close/>
                  <a:moveTo>
                    <a:pt x="340771" y="501164"/>
                  </a:moveTo>
                  <a:cubicBezTo>
                    <a:pt x="299604" y="501164"/>
                    <a:pt x="266107" y="534644"/>
                    <a:pt x="266107" y="575811"/>
                  </a:cubicBezTo>
                  <a:cubicBezTo>
                    <a:pt x="266107" y="616979"/>
                    <a:pt x="299604" y="650475"/>
                    <a:pt x="340771" y="650475"/>
                  </a:cubicBezTo>
                  <a:cubicBezTo>
                    <a:pt x="381938" y="650475"/>
                    <a:pt x="415435" y="616979"/>
                    <a:pt x="415435" y="575811"/>
                  </a:cubicBezTo>
                  <a:cubicBezTo>
                    <a:pt x="415435" y="534644"/>
                    <a:pt x="381938" y="501164"/>
                    <a:pt x="340771" y="501164"/>
                  </a:cubicBezTo>
                  <a:close/>
                  <a:moveTo>
                    <a:pt x="340771" y="633835"/>
                  </a:moveTo>
                  <a:cubicBezTo>
                    <a:pt x="308772" y="633835"/>
                    <a:pt x="282747" y="607810"/>
                    <a:pt x="282747" y="575811"/>
                  </a:cubicBezTo>
                  <a:cubicBezTo>
                    <a:pt x="282747" y="543829"/>
                    <a:pt x="308772" y="517804"/>
                    <a:pt x="340771" y="517804"/>
                  </a:cubicBezTo>
                  <a:cubicBezTo>
                    <a:pt x="372770" y="517804"/>
                    <a:pt x="398795" y="543829"/>
                    <a:pt x="398795" y="575811"/>
                  </a:cubicBezTo>
                  <a:cubicBezTo>
                    <a:pt x="398795" y="607810"/>
                    <a:pt x="372770" y="633835"/>
                    <a:pt x="340771" y="6338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5744091" y="1571988"/>
              <a:ext cx="324131" cy="399044"/>
            </a:xfrm>
            <a:custGeom>
              <a:rect b="b" l="l" r="r" t="t"/>
              <a:pathLst>
                <a:path extrusionOk="0" h="798088" w="648262">
                  <a:moveTo>
                    <a:pt x="648262" y="652721"/>
                  </a:moveTo>
                  <a:lnTo>
                    <a:pt x="648262" y="681742"/>
                  </a:lnTo>
                  <a:cubicBezTo>
                    <a:pt x="648262" y="688231"/>
                    <a:pt x="644618" y="692757"/>
                    <a:pt x="641340" y="692757"/>
                  </a:cubicBezTo>
                  <a:lnTo>
                    <a:pt x="467851" y="692757"/>
                  </a:lnTo>
                  <a:cubicBezTo>
                    <a:pt x="473259" y="679395"/>
                    <a:pt x="478234" y="666050"/>
                    <a:pt x="482777" y="652721"/>
                  </a:cubicBezTo>
                  <a:lnTo>
                    <a:pt x="648262" y="652721"/>
                  </a:lnTo>
                  <a:close/>
                  <a:moveTo>
                    <a:pt x="488252" y="636081"/>
                  </a:moveTo>
                  <a:lnTo>
                    <a:pt x="647180" y="636081"/>
                  </a:lnTo>
                  <a:cubicBezTo>
                    <a:pt x="646415" y="633219"/>
                    <a:pt x="645267" y="630524"/>
                    <a:pt x="643753" y="628194"/>
                  </a:cubicBezTo>
                  <a:lnTo>
                    <a:pt x="518753" y="435286"/>
                  </a:lnTo>
                  <a:cubicBezTo>
                    <a:pt x="518819" y="438814"/>
                    <a:pt x="518853" y="442325"/>
                    <a:pt x="518853" y="445836"/>
                  </a:cubicBezTo>
                  <a:cubicBezTo>
                    <a:pt x="518853" y="507970"/>
                    <a:pt x="508569" y="571635"/>
                    <a:pt x="488252" y="636081"/>
                  </a:cubicBezTo>
                  <a:close/>
                  <a:moveTo>
                    <a:pt x="502213" y="445836"/>
                  </a:moveTo>
                  <a:cubicBezTo>
                    <a:pt x="502213" y="539553"/>
                    <a:pt x="478151" y="637030"/>
                    <a:pt x="430727" y="735572"/>
                  </a:cubicBezTo>
                  <a:cubicBezTo>
                    <a:pt x="429962" y="737153"/>
                    <a:pt x="428863" y="738584"/>
                    <a:pt x="427416" y="739815"/>
                  </a:cubicBezTo>
                  <a:cubicBezTo>
                    <a:pt x="424287" y="742528"/>
                    <a:pt x="419878" y="744092"/>
                    <a:pt x="415318" y="744092"/>
                  </a:cubicBezTo>
                  <a:lnTo>
                    <a:pt x="409028" y="744092"/>
                  </a:lnTo>
                  <a:lnTo>
                    <a:pt x="239234" y="744092"/>
                  </a:lnTo>
                  <a:lnTo>
                    <a:pt x="232944" y="744092"/>
                  </a:lnTo>
                  <a:cubicBezTo>
                    <a:pt x="226171" y="744092"/>
                    <a:pt x="219981" y="740664"/>
                    <a:pt x="217518" y="735572"/>
                  </a:cubicBezTo>
                  <a:cubicBezTo>
                    <a:pt x="211461" y="722992"/>
                    <a:pt x="205804" y="710412"/>
                    <a:pt x="200512" y="697866"/>
                  </a:cubicBezTo>
                  <a:cubicBezTo>
                    <a:pt x="200496" y="697849"/>
                    <a:pt x="200496" y="697833"/>
                    <a:pt x="200479" y="697816"/>
                  </a:cubicBezTo>
                  <a:cubicBezTo>
                    <a:pt x="164354" y="612153"/>
                    <a:pt x="146049" y="527555"/>
                    <a:pt x="146049" y="445836"/>
                  </a:cubicBezTo>
                  <a:cubicBezTo>
                    <a:pt x="146049" y="390342"/>
                    <a:pt x="154686" y="332701"/>
                    <a:pt x="171725" y="274477"/>
                  </a:cubicBezTo>
                  <a:cubicBezTo>
                    <a:pt x="185320" y="228018"/>
                    <a:pt x="204273" y="181077"/>
                    <a:pt x="228068" y="134934"/>
                  </a:cubicBezTo>
                  <a:cubicBezTo>
                    <a:pt x="268470" y="56626"/>
                    <a:pt x="308706" y="7954"/>
                    <a:pt x="310386" y="5924"/>
                  </a:cubicBezTo>
                  <a:cubicBezTo>
                    <a:pt x="313498" y="2213"/>
                    <a:pt x="318623" y="0"/>
                    <a:pt x="324131" y="0"/>
                  </a:cubicBezTo>
                  <a:cubicBezTo>
                    <a:pt x="329639" y="0"/>
                    <a:pt x="334764" y="2213"/>
                    <a:pt x="337859" y="5940"/>
                  </a:cubicBezTo>
                  <a:cubicBezTo>
                    <a:pt x="338275" y="6423"/>
                    <a:pt x="379343" y="55761"/>
                    <a:pt x="420194" y="134934"/>
                  </a:cubicBezTo>
                  <a:cubicBezTo>
                    <a:pt x="443989" y="181077"/>
                    <a:pt x="462942" y="228035"/>
                    <a:pt x="476537" y="274477"/>
                  </a:cubicBezTo>
                  <a:cubicBezTo>
                    <a:pt x="493576" y="332701"/>
                    <a:pt x="502213" y="390342"/>
                    <a:pt x="502213" y="445836"/>
                  </a:cubicBezTo>
                  <a:close/>
                  <a:moveTo>
                    <a:pt x="398795" y="559171"/>
                  </a:moveTo>
                  <a:cubicBezTo>
                    <a:pt x="398795" y="518004"/>
                    <a:pt x="365298" y="484524"/>
                    <a:pt x="324131" y="484524"/>
                  </a:cubicBezTo>
                  <a:cubicBezTo>
                    <a:pt x="282964" y="484524"/>
                    <a:pt x="249467" y="518004"/>
                    <a:pt x="249467" y="559171"/>
                  </a:cubicBezTo>
                  <a:cubicBezTo>
                    <a:pt x="249467" y="600339"/>
                    <a:pt x="282964" y="633835"/>
                    <a:pt x="324131" y="633835"/>
                  </a:cubicBezTo>
                  <a:cubicBezTo>
                    <a:pt x="365298" y="633835"/>
                    <a:pt x="398795" y="600339"/>
                    <a:pt x="398795" y="559171"/>
                  </a:cubicBezTo>
                  <a:close/>
                  <a:moveTo>
                    <a:pt x="438764" y="336062"/>
                  </a:moveTo>
                  <a:cubicBezTo>
                    <a:pt x="438764" y="272863"/>
                    <a:pt x="387330" y="221445"/>
                    <a:pt x="324131" y="221445"/>
                  </a:cubicBezTo>
                  <a:cubicBezTo>
                    <a:pt x="260932" y="221445"/>
                    <a:pt x="209498" y="272863"/>
                    <a:pt x="209498" y="336062"/>
                  </a:cubicBezTo>
                  <a:cubicBezTo>
                    <a:pt x="209498" y="399277"/>
                    <a:pt x="260932" y="450695"/>
                    <a:pt x="324131" y="450695"/>
                  </a:cubicBezTo>
                  <a:cubicBezTo>
                    <a:pt x="387330" y="450695"/>
                    <a:pt x="438764" y="399277"/>
                    <a:pt x="438764" y="336062"/>
                  </a:cubicBezTo>
                  <a:close/>
                  <a:moveTo>
                    <a:pt x="247554" y="797689"/>
                  </a:moveTo>
                  <a:cubicBezTo>
                    <a:pt x="247554" y="797906"/>
                    <a:pt x="247737" y="798089"/>
                    <a:pt x="247953" y="798089"/>
                  </a:cubicBezTo>
                  <a:lnTo>
                    <a:pt x="400309" y="798089"/>
                  </a:lnTo>
                  <a:cubicBezTo>
                    <a:pt x="400525" y="798089"/>
                    <a:pt x="400708" y="797906"/>
                    <a:pt x="400708" y="797689"/>
                  </a:cubicBezTo>
                  <a:lnTo>
                    <a:pt x="400708" y="760732"/>
                  </a:lnTo>
                  <a:lnTo>
                    <a:pt x="247554" y="760732"/>
                  </a:lnTo>
                  <a:lnTo>
                    <a:pt x="247554" y="797689"/>
                  </a:lnTo>
                  <a:close/>
                  <a:moveTo>
                    <a:pt x="324131" y="238085"/>
                  </a:moveTo>
                  <a:cubicBezTo>
                    <a:pt x="270101" y="238085"/>
                    <a:pt x="226138" y="282032"/>
                    <a:pt x="226138" y="336062"/>
                  </a:cubicBezTo>
                  <a:cubicBezTo>
                    <a:pt x="226138" y="390092"/>
                    <a:pt x="270101" y="434055"/>
                    <a:pt x="324131" y="434055"/>
                  </a:cubicBezTo>
                  <a:cubicBezTo>
                    <a:pt x="378161" y="434055"/>
                    <a:pt x="422124" y="390092"/>
                    <a:pt x="422124" y="336062"/>
                  </a:cubicBezTo>
                  <a:cubicBezTo>
                    <a:pt x="422124" y="282032"/>
                    <a:pt x="378161" y="238085"/>
                    <a:pt x="324131" y="238085"/>
                  </a:cubicBezTo>
                  <a:close/>
                  <a:moveTo>
                    <a:pt x="324131" y="501164"/>
                  </a:moveTo>
                  <a:cubicBezTo>
                    <a:pt x="292132" y="501164"/>
                    <a:pt x="266107" y="527189"/>
                    <a:pt x="266107" y="559171"/>
                  </a:cubicBezTo>
                  <a:cubicBezTo>
                    <a:pt x="266107" y="591170"/>
                    <a:pt x="292132" y="617195"/>
                    <a:pt x="324131" y="617195"/>
                  </a:cubicBezTo>
                  <a:cubicBezTo>
                    <a:pt x="356130" y="617195"/>
                    <a:pt x="382155" y="591170"/>
                    <a:pt x="382155" y="559171"/>
                  </a:cubicBezTo>
                  <a:cubicBezTo>
                    <a:pt x="382155" y="527189"/>
                    <a:pt x="356130" y="501164"/>
                    <a:pt x="324131" y="501164"/>
                  </a:cubicBezTo>
                  <a:close/>
                  <a:moveTo>
                    <a:pt x="0" y="652721"/>
                  </a:moveTo>
                  <a:lnTo>
                    <a:pt x="0" y="681742"/>
                  </a:lnTo>
                  <a:cubicBezTo>
                    <a:pt x="0" y="688231"/>
                    <a:pt x="3644" y="692757"/>
                    <a:pt x="6922" y="692757"/>
                  </a:cubicBezTo>
                  <a:lnTo>
                    <a:pt x="180395" y="692757"/>
                  </a:lnTo>
                  <a:cubicBezTo>
                    <a:pt x="175003" y="679395"/>
                    <a:pt x="170028" y="666050"/>
                    <a:pt x="165485" y="652721"/>
                  </a:cubicBezTo>
                  <a:lnTo>
                    <a:pt x="0" y="652721"/>
                  </a:lnTo>
                  <a:close/>
                  <a:moveTo>
                    <a:pt x="129409" y="445836"/>
                  </a:moveTo>
                  <a:cubicBezTo>
                    <a:pt x="129409" y="442325"/>
                    <a:pt x="129443" y="438814"/>
                    <a:pt x="129509" y="435286"/>
                  </a:cubicBezTo>
                  <a:lnTo>
                    <a:pt x="4526" y="628194"/>
                  </a:lnTo>
                  <a:cubicBezTo>
                    <a:pt x="3012" y="630524"/>
                    <a:pt x="1847" y="633219"/>
                    <a:pt x="1082" y="636081"/>
                  </a:cubicBezTo>
                  <a:lnTo>
                    <a:pt x="160010" y="636081"/>
                  </a:lnTo>
                  <a:cubicBezTo>
                    <a:pt x="139676" y="571635"/>
                    <a:pt x="129409" y="507970"/>
                    <a:pt x="129409" y="4458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36"/>
          <p:cNvGrpSpPr/>
          <p:nvPr/>
        </p:nvGrpSpPr>
        <p:grpSpPr>
          <a:xfrm>
            <a:off x="5114657" y="1563667"/>
            <a:ext cx="412582" cy="415967"/>
            <a:chOff x="5114657" y="1563667"/>
            <a:chExt cx="412582" cy="415967"/>
          </a:xfrm>
        </p:grpSpPr>
        <p:sp>
          <p:nvSpPr>
            <p:cNvPr id="1385" name="Google Shape;1385;p36"/>
            <p:cNvSpPr/>
            <p:nvPr/>
          </p:nvSpPr>
          <p:spPr>
            <a:xfrm>
              <a:off x="5114657" y="1563667"/>
              <a:ext cx="412582" cy="415967"/>
            </a:xfrm>
            <a:custGeom>
              <a:rect b="b" l="l" r="r" t="t"/>
              <a:pathLst>
                <a:path extrusionOk="0" h="831934" w="825163">
                  <a:moveTo>
                    <a:pt x="825164" y="8370"/>
                  </a:moveTo>
                  <a:lnTo>
                    <a:pt x="825164" y="591173"/>
                  </a:lnTo>
                  <a:cubicBezTo>
                    <a:pt x="825164" y="591809"/>
                    <a:pt x="825080" y="592412"/>
                    <a:pt x="824946" y="593014"/>
                  </a:cubicBezTo>
                  <a:cubicBezTo>
                    <a:pt x="821193" y="659842"/>
                    <a:pt x="765621" y="713060"/>
                    <a:pt x="697820" y="713060"/>
                  </a:cubicBezTo>
                  <a:cubicBezTo>
                    <a:pt x="627605" y="713060"/>
                    <a:pt x="570476" y="655992"/>
                    <a:pt x="570476" y="585833"/>
                  </a:cubicBezTo>
                  <a:cubicBezTo>
                    <a:pt x="570476" y="515656"/>
                    <a:pt x="627605" y="458588"/>
                    <a:pt x="697820" y="458588"/>
                  </a:cubicBezTo>
                  <a:cubicBezTo>
                    <a:pt x="745115" y="458588"/>
                    <a:pt x="786446" y="484503"/>
                    <a:pt x="808410" y="522855"/>
                  </a:cubicBezTo>
                  <a:lnTo>
                    <a:pt x="808410" y="160993"/>
                  </a:lnTo>
                  <a:lnTo>
                    <a:pt x="254688" y="298349"/>
                  </a:lnTo>
                  <a:lnTo>
                    <a:pt x="254688" y="704690"/>
                  </a:lnTo>
                  <a:cubicBezTo>
                    <a:pt x="254688" y="774849"/>
                    <a:pt x="197558" y="831934"/>
                    <a:pt x="127344" y="831934"/>
                  </a:cubicBezTo>
                  <a:cubicBezTo>
                    <a:pt x="57130" y="831934"/>
                    <a:pt x="0" y="774849"/>
                    <a:pt x="0" y="704690"/>
                  </a:cubicBezTo>
                  <a:cubicBezTo>
                    <a:pt x="0" y="634531"/>
                    <a:pt x="57130" y="577462"/>
                    <a:pt x="127344" y="577462"/>
                  </a:cubicBezTo>
                  <a:cubicBezTo>
                    <a:pt x="174639" y="577462"/>
                    <a:pt x="215970" y="603377"/>
                    <a:pt x="237934" y="641729"/>
                  </a:cubicBezTo>
                  <a:lnTo>
                    <a:pt x="237934" y="149877"/>
                  </a:lnTo>
                  <a:cubicBezTo>
                    <a:pt x="237934" y="149676"/>
                    <a:pt x="237984" y="149492"/>
                    <a:pt x="237984" y="149308"/>
                  </a:cubicBezTo>
                  <a:cubicBezTo>
                    <a:pt x="238018" y="148990"/>
                    <a:pt x="238035" y="148689"/>
                    <a:pt x="238085" y="148371"/>
                  </a:cubicBezTo>
                  <a:cubicBezTo>
                    <a:pt x="238135" y="148120"/>
                    <a:pt x="238219" y="147869"/>
                    <a:pt x="238286" y="147617"/>
                  </a:cubicBezTo>
                  <a:cubicBezTo>
                    <a:pt x="238353" y="147350"/>
                    <a:pt x="238420" y="147082"/>
                    <a:pt x="238537" y="146831"/>
                  </a:cubicBezTo>
                  <a:cubicBezTo>
                    <a:pt x="238638" y="146563"/>
                    <a:pt x="238755" y="146328"/>
                    <a:pt x="238889" y="146077"/>
                  </a:cubicBezTo>
                  <a:cubicBezTo>
                    <a:pt x="239006" y="145843"/>
                    <a:pt x="239124" y="145609"/>
                    <a:pt x="239258" y="145391"/>
                  </a:cubicBezTo>
                  <a:cubicBezTo>
                    <a:pt x="239409" y="145157"/>
                    <a:pt x="239576" y="144956"/>
                    <a:pt x="239744" y="144755"/>
                  </a:cubicBezTo>
                  <a:cubicBezTo>
                    <a:pt x="239911" y="144537"/>
                    <a:pt x="240062" y="144320"/>
                    <a:pt x="240263" y="144119"/>
                  </a:cubicBezTo>
                  <a:cubicBezTo>
                    <a:pt x="240430" y="143935"/>
                    <a:pt x="240632" y="143767"/>
                    <a:pt x="240833" y="143600"/>
                  </a:cubicBezTo>
                  <a:cubicBezTo>
                    <a:pt x="241034" y="143416"/>
                    <a:pt x="241251" y="143231"/>
                    <a:pt x="241469" y="143064"/>
                  </a:cubicBezTo>
                  <a:cubicBezTo>
                    <a:pt x="241704" y="142913"/>
                    <a:pt x="241938" y="142779"/>
                    <a:pt x="242173" y="142645"/>
                  </a:cubicBezTo>
                  <a:cubicBezTo>
                    <a:pt x="242407" y="142512"/>
                    <a:pt x="242625" y="142378"/>
                    <a:pt x="242877" y="142260"/>
                  </a:cubicBezTo>
                  <a:cubicBezTo>
                    <a:pt x="243161" y="142143"/>
                    <a:pt x="243446" y="142043"/>
                    <a:pt x="243748" y="141942"/>
                  </a:cubicBezTo>
                  <a:cubicBezTo>
                    <a:pt x="243932" y="141892"/>
                    <a:pt x="244100" y="141808"/>
                    <a:pt x="244301" y="141758"/>
                  </a:cubicBezTo>
                  <a:lnTo>
                    <a:pt x="814760" y="251"/>
                  </a:lnTo>
                  <a:cubicBezTo>
                    <a:pt x="814810" y="234"/>
                    <a:pt x="814860" y="234"/>
                    <a:pt x="814910" y="218"/>
                  </a:cubicBezTo>
                  <a:cubicBezTo>
                    <a:pt x="815195" y="167"/>
                    <a:pt x="815480" y="134"/>
                    <a:pt x="815765" y="100"/>
                  </a:cubicBezTo>
                  <a:cubicBezTo>
                    <a:pt x="816066" y="67"/>
                    <a:pt x="816351" y="17"/>
                    <a:pt x="816619" y="17"/>
                  </a:cubicBezTo>
                  <a:cubicBezTo>
                    <a:pt x="816686" y="17"/>
                    <a:pt x="816737" y="0"/>
                    <a:pt x="816787" y="0"/>
                  </a:cubicBezTo>
                  <a:cubicBezTo>
                    <a:pt x="816971" y="0"/>
                    <a:pt x="817155" y="50"/>
                    <a:pt x="817356" y="50"/>
                  </a:cubicBezTo>
                  <a:cubicBezTo>
                    <a:pt x="817675" y="84"/>
                    <a:pt x="817976" y="100"/>
                    <a:pt x="818295" y="151"/>
                  </a:cubicBezTo>
                  <a:cubicBezTo>
                    <a:pt x="818546" y="201"/>
                    <a:pt x="818781" y="268"/>
                    <a:pt x="819032" y="352"/>
                  </a:cubicBezTo>
                  <a:cubicBezTo>
                    <a:pt x="819317" y="419"/>
                    <a:pt x="819585" y="485"/>
                    <a:pt x="819836" y="603"/>
                  </a:cubicBezTo>
                  <a:cubicBezTo>
                    <a:pt x="820087" y="686"/>
                    <a:pt x="820322" y="820"/>
                    <a:pt x="820573" y="937"/>
                  </a:cubicBezTo>
                  <a:cubicBezTo>
                    <a:pt x="820808" y="1071"/>
                    <a:pt x="821059" y="1189"/>
                    <a:pt x="821277" y="1322"/>
                  </a:cubicBezTo>
                  <a:cubicBezTo>
                    <a:pt x="821495" y="1473"/>
                    <a:pt x="821696" y="1641"/>
                    <a:pt x="821913" y="1791"/>
                  </a:cubicBezTo>
                  <a:cubicBezTo>
                    <a:pt x="822131" y="1959"/>
                    <a:pt x="822349" y="2126"/>
                    <a:pt x="822550" y="2327"/>
                  </a:cubicBezTo>
                  <a:cubicBezTo>
                    <a:pt x="822734" y="2494"/>
                    <a:pt x="822902" y="2695"/>
                    <a:pt x="823069" y="2879"/>
                  </a:cubicBezTo>
                  <a:cubicBezTo>
                    <a:pt x="823254" y="3097"/>
                    <a:pt x="823438" y="3298"/>
                    <a:pt x="823606" y="3532"/>
                  </a:cubicBezTo>
                  <a:cubicBezTo>
                    <a:pt x="823756" y="3750"/>
                    <a:pt x="823890" y="4001"/>
                    <a:pt x="824024" y="4235"/>
                  </a:cubicBezTo>
                  <a:cubicBezTo>
                    <a:pt x="824158" y="4470"/>
                    <a:pt x="824292" y="4687"/>
                    <a:pt x="824410" y="4938"/>
                  </a:cubicBezTo>
                  <a:cubicBezTo>
                    <a:pt x="824527" y="5223"/>
                    <a:pt x="824627" y="5508"/>
                    <a:pt x="824711" y="5809"/>
                  </a:cubicBezTo>
                  <a:cubicBezTo>
                    <a:pt x="824778" y="5993"/>
                    <a:pt x="824862" y="6160"/>
                    <a:pt x="824912" y="6361"/>
                  </a:cubicBezTo>
                  <a:cubicBezTo>
                    <a:pt x="824929" y="6412"/>
                    <a:pt x="824929" y="6462"/>
                    <a:pt x="824929" y="6512"/>
                  </a:cubicBezTo>
                  <a:cubicBezTo>
                    <a:pt x="824996" y="6780"/>
                    <a:pt x="825030" y="7081"/>
                    <a:pt x="825063" y="7366"/>
                  </a:cubicBezTo>
                  <a:cubicBezTo>
                    <a:pt x="825097" y="7650"/>
                    <a:pt x="825130" y="7935"/>
                    <a:pt x="825147" y="8203"/>
                  </a:cubicBezTo>
                  <a:cubicBezTo>
                    <a:pt x="825147" y="8270"/>
                    <a:pt x="825164" y="8320"/>
                    <a:pt x="825164" y="837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5123034" y="1573201"/>
              <a:ext cx="395828" cy="398063"/>
            </a:xfrm>
            <a:custGeom>
              <a:rect b="b" l="l" r="r" t="t"/>
              <a:pathLst>
                <a:path extrusionOk="0" h="796126" w="791656">
                  <a:moveTo>
                    <a:pt x="791656" y="566765"/>
                  </a:moveTo>
                  <a:cubicBezTo>
                    <a:pt x="791656" y="627684"/>
                    <a:pt x="742049" y="677252"/>
                    <a:pt x="681066" y="677252"/>
                  </a:cubicBezTo>
                  <a:cubicBezTo>
                    <a:pt x="620083" y="677252"/>
                    <a:pt x="570476" y="627684"/>
                    <a:pt x="570476" y="566765"/>
                  </a:cubicBezTo>
                  <a:cubicBezTo>
                    <a:pt x="570476" y="505830"/>
                    <a:pt x="620083" y="456261"/>
                    <a:pt x="681066" y="456261"/>
                  </a:cubicBezTo>
                  <a:cubicBezTo>
                    <a:pt x="742049" y="456261"/>
                    <a:pt x="791656" y="505830"/>
                    <a:pt x="791656" y="566765"/>
                  </a:cubicBezTo>
                  <a:close/>
                  <a:moveTo>
                    <a:pt x="110590" y="575135"/>
                  </a:moveTo>
                  <a:cubicBezTo>
                    <a:pt x="49607" y="575135"/>
                    <a:pt x="0" y="624704"/>
                    <a:pt x="0" y="685622"/>
                  </a:cubicBezTo>
                  <a:cubicBezTo>
                    <a:pt x="0" y="746558"/>
                    <a:pt x="49607" y="796126"/>
                    <a:pt x="110590" y="796126"/>
                  </a:cubicBezTo>
                  <a:cubicBezTo>
                    <a:pt x="171573" y="796126"/>
                    <a:pt x="221181" y="746558"/>
                    <a:pt x="221181" y="685622"/>
                  </a:cubicBezTo>
                  <a:cubicBezTo>
                    <a:pt x="221181" y="624704"/>
                    <a:pt x="171573" y="575135"/>
                    <a:pt x="110590" y="575135"/>
                  </a:cubicBezTo>
                  <a:close/>
                  <a:moveTo>
                    <a:pt x="237934" y="137356"/>
                  </a:moveTo>
                  <a:lnTo>
                    <a:pt x="237934" y="262022"/>
                  </a:lnTo>
                  <a:lnTo>
                    <a:pt x="791656" y="124683"/>
                  </a:lnTo>
                  <a:lnTo>
                    <a:pt x="791656" y="0"/>
                  </a:lnTo>
                  <a:lnTo>
                    <a:pt x="237934" y="137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5114657" y="1563667"/>
              <a:ext cx="412582" cy="415967"/>
            </a:xfrm>
            <a:custGeom>
              <a:rect b="b" l="l" r="r" t="t"/>
              <a:pathLst>
                <a:path extrusionOk="0" h="831934" w="825163">
                  <a:moveTo>
                    <a:pt x="825147" y="8203"/>
                  </a:moveTo>
                  <a:cubicBezTo>
                    <a:pt x="825130" y="7935"/>
                    <a:pt x="825097" y="7650"/>
                    <a:pt x="825063" y="7366"/>
                  </a:cubicBezTo>
                  <a:cubicBezTo>
                    <a:pt x="825030" y="7081"/>
                    <a:pt x="824996" y="6780"/>
                    <a:pt x="824929" y="6512"/>
                  </a:cubicBezTo>
                  <a:cubicBezTo>
                    <a:pt x="824929" y="6462"/>
                    <a:pt x="824929" y="6412"/>
                    <a:pt x="824912" y="6361"/>
                  </a:cubicBezTo>
                  <a:cubicBezTo>
                    <a:pt x="824862" y="6160"/>
                    <a:pt x="824778" y="5993"/>
                    <a:pt x="824711" y="5809"/>
                  </a:cubicBezTo>
                  <a:cubicBezTo>
                    <a:pt x="824627" y="5508"/>
                    <a:pt x="824527" y="5223"/>
                    <a:pt x="824410" y="4938"/>
                  </a:cubicBezTo>
                  <a:cubicBezTo>
                    <a:pt x="824292" y="4687"/>
                    <a:pt x="824158" y="4470"/>
                    <a:pt x="824024" y="4235"/>
                  </a:cubicBezTo>
                  <a:cubicBezTo>
                    <a:pt x="823890" y="4001"/>
                    <a:pt x="823756" y="3750"/>
                    <a:pt x="823606" y="3532"/>
                  </a:cubicBezTo>
                  <a:cubicBezTo>
                    <a:pt x="823438" y="3298"/>
                    <a:pt x="823254" y="3097"/>
                    <a:pt x="823069" y="2879"/>
                  </a:cubicBezTo>
                  <a:cubicBezTo>
                    <a:pt x="822902" y="2695"/>
                    <a:pt x="822734" y="2494"/>
                    <a:pt x="822550" y="2327"/>
                  </a:cubicBezTo>
                  <a:cubicBezTo>
                    <a:pt x="822349" y="2126"/>
                    <a:pt x="822131" y="1959"/>
                    <a:pt x="821913" y="1791"/>
                  </a:cubicBezTo>
                  <a:cubicBezTo>
                    <a:pt x="821696" y="1641"/>
                    <a:pt x="821495" y="1473"/>
                    <a:pt x="821277" y="1322"/>
                  </a:cubicBezTo>
                  <a:cubicBezTo>
                    <a:pt x="821059" y="1189"/>
                    <a:pt x="820808" y="1071"/>
                    <a:pt x="820573" y="937"/>
                  </a:cubicBezTo>
                  <a:cubicBezTo>
                    <a:pt x="820322" y="820"/>
                    <a:pt x="820087" y="686"/>
                    <a:pt x="819836" y="603"/>
                  </a:cubicBezTo>
                  <a:cubicBezTo>
                    <a:pt x="819585" y="485"/>
                    <a:pt x="819317" y="419"/>
                    <a:pt x="819032" y="352"/>
                  </a:cubicBezTo>
                  <a:cubicBezTo>
                    <a:pt x="818781" y="268"/>
                    <a:pt x="818546" y="201"/>
                    <a:pt x="818295" y="151"/>
                  </a:cubicBezTo>
                  <a:cubicBezTo>
                    <a:pt x="817976" y="100"/>
                    <a:pt x="817675" y="84"/>
                    <a:pt x="817356" y="50"/>
                  </a:cubicBezTo>
                  <a:cubicBezTo>
                    <a:pt x="817155" y="50"/>
                    <a:pt x="816971" y="0"/>
                    <a:pt x="816787" y="0"/>
                  </a:cubicBezTo>
                  <a:cubicBezTo>
                    <a:pt x="816737" y="0"/>
                    <a:pt x="816686" y="17"/>
                    <a:pt x="816619" y="17"/>
                  </a:cubicBezTo>
                  <a:cubicBezTo>
                    <a:pt x="816351" y="17"/>
                    <a:pt x="816066" y="67"/>
                    <a:pt x="815765" y="100"/>
                  </a:cubicBezTo>
                  <a:cubicBezTo>
                    <a:pt x="815480" y="134"/>
                    <a:pt x="815195" y="167"/>
                    <a:pt x="814910" y="218"/>
                  </a:cubicBezTo>
                  <a:cubicBezTo>
                    <a:pt x="814860" y="234"/>
                    <a:pt x="814810" y="234"/>
                    <a:pt x="814760" y="251"/>
                  </a:cubicBezTo>
                  <a:lnTo>
                    <a:pt x="244301" y="141758"/>
                  </a:lnTo>
                  <a:cubicBezTo>
                    <a:pt x="244100" y="141808"/>
                    <a:pt x="243932" y="141892"/>
                    <a:pt x="243748" y="141942"/>
                  </a:cubicBezTo>
                  <a:cubicBezTo>
                    <a:pt x="243446" y="142043"/>
                    <a:pt x="243161" y="142143"/>
                    <a:pt x="242877" y="142260"/>
                  </a:cubicBezTo>
                  <a:cubicBezTo>
                    <a:pt x="242625" y="142378"/>
                    <a:pt x="242407" y="142512"/>
                    <a:pt x="242173" y="142645"/>
                  </a:cubicBezTo>
                  <a:cubicBezTo>
                    <a:pt x="241938" y="142779"/>
                    <a:pt x="241704" y="142913"/>
                    <a:pt x="241469" y="143064"/>
                  </a:cubicBezTo>
                  <a:cubicBezTo>
                    <a:pt x="241251" y="143231"/>
                    <a:pt x="241034" y="143416"/>
                    <a:pt x="240833" y="143600"/>
                  </a:cubicBezTo>
                  <a:cubicBezTo>
                    <a:pt x="240632" y="143767"/>
                    <a:pt x="240430" y="143935"/>
                    <a:pt x="240263" y="144119"/>
                  </a:cubicBezTo>
                  <a:cubicBezTo>
                    <a:pt x="240062" y="144320"/>
                    <a:pt x="239911" y="144537"/>
                    <a:pt x="239744" y="144755"/>
                  </a:cubicBezTo>
                  <a:cubicBezTo>
                    <a:pt x="239576" y="144956"/>
                    <a:pt x="239409" y="145157"/>
                    <a:pt x="239258" y="145391"/>
                  </a:cubicBezTo>
                  <a:cubicBezTo>
                    <a:pt x="239124" y="145609"/>
                    <a:pt x="239006" y="145843"/>
                    <a:pt x="238889" y="146077"/>
                  </a:cubicBezTo>
                  <a:cubicBezTo>
                    <a:pt x="238755" y="146328"/>
                    <a:pt x="238638" y="146563"/>
                    <a:pt x="238537" y="146831"/>
                  </a:cubicBezTo>
                  <a:cubicBezTo>
                    <a:pt x="238420" y="147082"/>
                    <a:pt x="238353" y="147350"/>
                    <a:pt x="238286" y="147617"/>
                  </a:cubicBezTo>
                  <a:cubicBezTo>
                    <a:pt x="238219" y="147869"/>
                    <a:pt x="238135" y="148120"/>
                    <a:pt x="238085" y="148371"/>
                  </a:cubicBezTo>
                  <a:cubicBezTo>
                    <a:pt x="238035" y="148689"/>
                    <a:pt x="238018" y="148990"/>
                    <a:pt x="237984" y="149308"/>
                  </a:cubicBezTo>
                  <a:cubicBezTo>
                    <a:pt x="237984" y="149492"/>
                    <a:pt x="237934" y="149676"/>
                    <a:pt x="237934" y="149877"/>
                  </a:cubicBezTo>
                  <a:lnTo>
                    <a:pt x="237934" y="641729"/>
                  </a:lnTo>
                  <a:cubicBezTo>
                    <a:pt x="215970" y="603377"/>
                    <a:pt x="174639" y="577462"/>
                    <a:pt x="127344" y="577462"/>
                  </a:cubicBezTo>
                  <a:cubicBezTo>
                    <a:pt x="57130" y="577462"/>
                    <a:pt x="0" y="634531"/>
                    <a:pt x="0" y="704690"/>
                  </a:cubicBezTo>
                  <a:cubicBezTo>
                    <a:pt x="0" y="774849"/>
                    <a:pt x="57130" y="831934"/>
                    <a:pt x="127344" y="831934"/>
                  </a:cubicBezTo>
                  <a:cubicBezTo>
                    <a:pt x="197558" y="831934"/>
                    <a:pt x="254688" y="774849"/>
                    <a:pt x="254688" y="704690"/>
                  </a:cubicBezTo>
                  <a:lnTo>
                    <a:pt x="254688" y="298349"/>
                  </a:lnTo>
                  <a:lnTo>
                    <a:pt x="808410" y="160993"/>
                  </a:lnTo>
                  <a:lnTo>
                    <a:pt x="808410" y="522855"/>
                  </a:lnTo>
                  <a:cubicBezTo>
                    <a:pt x="786446" y="484503"/>
                    <a:pt x="745115" y="458588"/>
                    <a:pt x="697820" y="458588"/>
                  </a:cubicBezTo>
                  <a:cubicBezTo>
                    <a:pt x="627605" y="458588"/>
                    <a:pt x="570476" y="515656"/>
                    <a:pt x="570476" y="585833"/>
                  </a:cubicBezTo>
                  <a:cubicBezTo>
                    <a:pt x="570476" y="655992"/>
                    <a:pt x="627605" y="713060"/>
                    <a:pt x="697820" y="713060"/>
                  </a:cubicBezTo>
                  <a:cubicBezTo>
                    <a:pt x="765621" y="713060"/>
                    <a:pt x="821193" y="659842"/>
                    <a:pt x="824946" y="593014"/>
                  </a:cubicBezTo>
                  <a:cubicBezTo>
                    <a:pt x="825080" y="592412"/>
                    <a:pt x="825164" y="591809"/>
                    <a:pt x="825164" y="591173"/>
                  </a:cubicBezTo>
                  <a:lnTo>
                    <a:pt x="825164" y="8370"/>
                  </a:lnTo>
                  <a:cubicBezTo>
                    <a:pt x="825164" y="8320"/>
                    <a:pt x="825147" y="8270"/>
                    <a:pt x="825147" y="8203"/>
                  </a:cubicBezTo>
                  <a:close/>
                  <a:moveTo>
                    <a:pt x="127344" y="815194"/>
                  </a:moveTo>
                  <a:cubicBezTo>
                    <a:pt x="66361" y="815194"/>
                    <a:pt x="16754" y="765625"/>
                    <a:pt x="16754" y="704690"/>
                  </a:cubicBezTo>
                  <a:cubicBezTo>
                    <a:pt x="16754" y="643771"/>
                    <a:pt x="66361" y="594203"/>
                    <a:pt x="127344" y="594203"/>
                  </a:cubicBezTo>
                  <a:cubicBezTo>
                    <a:pt x="188327" y="594203"/>
                    <a:pt x="237934" y="643771"/>
                    <a:pt x="237934" y="704690"/>
                  </a:cubicBezTo>
                  <a:cubicBezTo>
                    <a:pt x="237934" y="765625"/>
                    <a:pt x="188327" y="815194"/>
                    <a:pt x="127344" y="815194"/>
                  </a:cubicBezTo>
                  <a:close/>
                  <a:moveTo>
                    <a:pt x="697820" y="696320"/>
                  </a:moveTo>
                  <a:cubicBezTo>
                    <a:pt x="636837" y="696320"/>
                    <a:pt x="587229" y="646751"/>
                    <a:pt x="587229" y="585833"/>
                  </a:cubicBezTo>
                  <a:cubicBezTo>
                    <a:pt x="587229" y="524897"/>
                    <a:pt x="636837" y="475329"/>
                    <a:pt x="697820" y="475329"/>
                  </a:cubicBezTo>
                  <a:cubicBezTo>
                    <a:pt x="758803" y="475329"/>
                    <a:pt x="808410" y="524897"/>
                    <a:pt x="808410" y="585833"/>
                  </a:cubicBezTo>
                  <a:cubicBezTo>
                    <a:pt x="808410" y="646751"/>
                    <a:pt x="758803" y="696320"/>
                    <a:pt x="697820" y="696320"/>
                  </a:cubicBezTo>
                  <a:close/>
                  <a:moveTo>
                    <a:pt x="808410" y="143750"/>
                  </a:moveTo>
                  <a:lnTo>
                    <a:pt x="254688" y="281089"/>
                  </a:lnTo>
                  <a:lnTo>
                    <a:pt x="254688" y="156423"/>
                  </a:lnTo>
                  <a:lnTo>
                    <a:pt x="808410" y="19067"/>
                  </a:lnTo>
                  <a:lnTo>
                    <a:pt x="808410" y="14375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36"/>
          <p:cNvGrpSpPr/>
          <p:nvPr/>
        </p:nvGrpSpPr>
        <p:grpSpPr>
          <a:xfrm>
            <a:off x="6928980" y="1563667"/>
            <a:ext cx="365307" cy="416176"/>
            <a:chOff x="6928980" y="1563667"/>
            <a:chExt cx="365307" cy="416176"/>
          </a:xfrm>
        </p:grpSpPr>
        <p:sp>
          <p:nvSpPr>
            <p:cNvPr id="1389" name="Google Shape;1389;p36"/>
            <p:cNvSpPr/>
            <p:nvPr/>
          </p:nvSpPr>
          <p:spPr>
            <a:xfrm>
              <a:off x="6933151" y="1567836"/>
              <a:ext cx="356967" cy="407838"/>
            </a:xfrm>
            <a:custGeom>
              <a:rect b="b" l="l" r="r" t="t"/>
              <a:pathLst>
                <a:path extrusionOk="0" h="815677" w="713934">
                  <a:moveTo>
                    <a:pt x="713934" y="701782"/>
                  </a:moveTo>
                  <a:lnTo>
                    <a:pt x="713934" y="815678"/>
                  </a:lnTo>
                  <a:lnTo>
                    <a:pt x="0" y="815678"/>
                  </a:lnTo>
                  <a:lnTo>
                    <a:pt x="0" y="701782"/>
                  </a:lnTo>
                  <a:cubicBezTo>
                    <a:pt x="0" y="593872"/>
                    <a:pt x="58435" y="499617"/>
                    <a:pt x="145413" y="448897"/>
                  </a:cubicBezTo>
                  <a:cubicBezTo>
                    <a:pt x="150684" y="445829"/>
                    <a:pt x="157306" y="446379"/>
                    <a:pt x="162044" y="450214"/>
                  </a:cubicBezTo>
                  <a:cubicBezTo>
                    <a:pt x="214007" y="492331"/>
                    <a:pt x="280266" y="517575"/>
                    <a:pt x="352396" y="517575"/>
                  </a:cubicBezTo>
                  <a:cubicBezTo>
                    <a:pt x="426212" y="517575"/>
                    <a:pt x="493839" y="491147"/>
                    <a:pt x="546352" y="447263"/>
                  </a:cubicBezTo>
                  <a:cubicBezTo>
                    <a:pt x="551006" y="443378"/>
                    <a:pt x="557562" y="442711"/>
                    <a:pt x="562867" y="445662"/>
                  </a:cubicBezTo>
                  <a:cubicBezTo>
                    <a:pt x="652947" y="495566"/>
                    <a:pt x="713934" y="591554"/>
                    <a:pt x="713934" y="701782"/>
                  </a:cubicBezTo>
                  <a:close/>
                  <a:moveTo>
                    <a:pt x="352396" y="430423"/>
                  </a:moveTo>
                  <a:cubicBezTo>
                    <a:pt x="471319" y="430423"/>
                    <a:pt x="567721" y="334068"/>
                    <a:pt x="567721" y="215203"/>
                  </a:cubicBezTo>
                  <a:cubicBezTo>
                    <a:pt x="567721" y="96339"/>
                    <a:pt x="471319" y="0"/>
                    <a:pt x="352396" y="0"/>
                  </a:cubicBezTo>
                  <a:cubicBezTo>
                    <a:pt x="233474" y="0"/>
                    <a:pt x="137072" y="96355"/>
                    <a:pt x="137072" y="215220"/>
                  </a:cubicBezTo>
                  <a:cubicBezTo>
                    <a:pt x="137072" y="334084"/>
                    <a:pt x="233474" y="430423"/>
                    <a:pt x="352396" y="430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6928980" y="1563667"/>
              <a:ext cx="365307" cy="416176"/>
            </a:xfrm>
            <a:custGeom>
              <a:rect b="b" l="l" r="r" t="t"/>
              <a:pathLst>
                <a:path extrusionOk="0" h="832351" w="730615">
                  <a:moveTo>
                    <a:pt x="575244" y="446713"/>
                  </a:moveTo>
                  <a:cubicBezTo>
                    <a:pt x="567004" y="442144"/>
                    <a:pt x="556594" y="443161"/>
                    <a:pt x="549338" y="449214"/>
                  </a:cubicBezTo>
                  <a:cubicBezTo>
                    <a:pt x="496591" y="493298"/>
                    <a:pt x="429615" y="517575"/>
                    <a:pt x="360737" y="517575"/>
                  </a:cubicBezTo>
                  <a:cubicBezTo>
                    <a:pt x="293477" y="517575"/>
                    <a:pt x="227752" y="494315"/>
                    <a:pt x="175639" y="452065"/>
                  </a:cubicBezTo>
                  <a:cubicBezTo>
                    <a:pt x="168233" y="446063"/>
                    <a:pt x="157740" y="445246"/>
                    <a:pt x="149550" y="450014"/>
                  </a:cubicBezTo>
                  <a:cubicBezTo>
                    <a:pt x="104876" y="476075"/>
                    <a:pt x="67427" y="513406"/>
                    <a:pt x="41253" y="557991"/>
                  </a:cubicBezTo>
                  <a:cubicBezTo>
                    <a:pt x="14263" y="603943"/>
                    <a:pt x="0" y="656547"/>
                    <a:pt x="0" y="710119"/>
                  </a:cubicBezTo>
                  <a:lnTo>
                    <a:pt x="0" y="824014"/>
                  </a:lnTo>
                  <a:cubicBezTo>
                    <a:pt x="0" y="828616"/>
                    <a:pt x="3737" y="832351"/>
                    <a:pt x="8341" y="832351"/>
                  </a:cubicBezTo>
                  <a:lnTo>
                    <a:pt x="722275" y="832351"/>
                  </a:lnTo>
                  <a:cubicBezTo>
                    <a:pt x="726879" y="832351"/>
                    <a:pt x="730616" y="828616"/>
                    <a:pt x="730616" y="824014"/>
                  </a:cubicBezTo>
                  <a:lnTo>
                    <a:pt x="730616" y="710119"/>
                  </a:lnTo>
                  <a:cubicBezTo>
                    <a:pt x="730616" y="600741"/>
                    <a:pt x="671079" y="499801"/>
                    <a:pt x="575244" y="446713"/>
                  </a:cubicBezTo>
                  <a:close/>
                  <a:moveTo>
                    <a:pt x="713934" y="815678"/>
                  </a:moveTo>
                  <a:lnTo>
                    <a:pt x="16681" y="815678"/>
                  </a:lnTo>
                  <a:lnTo>
                    <a:pt x="16681" y="710119"/>
                  </a:lnTo>
                  <a:cubicBezTo>
                    <a:pt x="16681" y="659515"/>
                    <a:pt x="30143" y="609828"/>
                    <a:pt x="55633" y="566444"/>
                  </a:cubicBezTo>
                  <a:cubicBezTo>
                    <a:pt x="80371" y="524327"/>
                    <a:pt x="115753" y="489047"/>
                    <a:pt x="157957" y="464420"/>
                  </a:cubicBezTo>
                  <a:cubicBezTo>
                    <a:pt x="160192" y="463119"/>
                    <a:pt x="163078" y="463353"/>
                    <a:pt x="165130" y="465020"/>
                  </a:cubicBezTo>
                  <a:cubicBezTo>
                    <a:pt x="220212" y="509655"/>
                    <a:pt x="289674" y="534248"/>
                    <a:pt x="360737" y="534248"/>
                  </a:cubicBezTo>
                  <a:cubicBezTo>
                    <a:pt x="433518" y="534248"/>
                    <a:pt x="504298" y="508588"/>
                    <a:pt x="560031" y="462002"/>
                  </a:cubicBezTo>
                  <a:cubicBezTo>
                    <a:pt x="562033" y="460335"/>
                    <a:pt x="564902" y="460035"/>
                    <a:pt x="567154" y="461285"/>
                  </a:cubicBezTo>
                  <a:cubicBezTo>
                    <a:pt x="657684" y="511439"/>
                    <a:pt x="713934" y="606794"/>
                    <a:pt x="713934" y="710119"/>
                  </a:cubicBezTo>
                  <a:lnTo>
                    <a:pt x="713934" y="815678"/>
                  </a:lnTo>
                  <a:close/>
                  <a:moveTo>
                    <a:pt x="360737" y="447096"/>
                  </a:moveTo>
                  <a:cubicBezTo>
                    <a:pt x="484063" y="447096"/>
                    <a:pt x="584402" y="346806"/>
                    <a:pt x="584402" y="223540"/>
                  </a:cubicBezTo>
                  <a:cubicBezTo>
                    <a:pt x="584402" y="100290"/>
                    <a:pt x="484063" y="0"/>
                    <a:pt x="360737" y="0"/>
                  </a:cubicBezTo>
                  <a:cubicBezTo>
                    <a:pt x="237411" y="0"/>
                    <a:pt x="137072" y="100290"/>
                    <a:pt x="137072" y="223557"/>
                  </a:cubicBezTo>
                  <a:cubicBezTo>
                    <a:pt x="137072" y="346823"/>
                    <a:pt x="237411" y="447096"/>
                    <a:pt x="360737" y="447096"/>
                  </a:cubicBezTo>
                  <a:close/>
                  <a:moveTo>
                    <a:pt x="360737" y="16673"/>
                  </a:moveTo>
                  <a:cubicBezTo>
                    <a:pt x="474872" y="16673"/>
                    <a:pt x="567721" y="109477"/>
                    <a:pt x="567721" y="223557"/>
                  </a:cubicBezTo>
                  <a:cubicBezTo>
                    <a:pt x="567721" y="337636"/>
                    <a:pt x="474872" y="430440"/>
                    <a:pt x="360737" y="430440"/>
                  </a:cubicBezTo>
                  <a:cubicBezTo>
                    <a:pt x="246602" y="430440"/>
                    <a:pt x="153753" y="337636"/>
                    <a:pt x="153753" y="223557"/>
                  </a:cubicBezTo>
                  <a:cubicBezTo>
                    <a:pt x="153753" y="109477"/>
                    <a:pt x="246602" y="16673"/>
                    <a:pt x="360737" y="1667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36"/>
          <p:cNvGrpSpPr/>
          <p:nvPr/>
        </p:nvGrpSpPr>
        <p:grpSpPr>
          <a:xfrm>
            <a:off x="8124314" y="1621446"/>
            <a:ext cx="505251" cy="300587"/>
            <a:chOff x="8124314" y="1621446"/>
            <a:chExt cx="505251" cy="300587"/>
          </a:xfrm>
        </p:grpSpPr>
        <p:sp>
          <p:nvSpPr>
            <p:cNvPr id="1392" name="Google Shape;1392;p36"/>
            <p:cNvSpPr/>
            <p:nvPr/>
          </p:nvSpPr>
          <p:spPr>
            <a:xfrm>
              <a:off x="8129337" y="1626503"/>
              <a:ext cx="495154" cy="290471"/>
            </a:xfrm>
            <a:custGeom>
              <a:rect b="b" l="l" r="r" t="t"/>
              <a:pathLst>
                <a:path extrusionOk="0" h="580941" w="990308">
                  <a:moveTo>
                    <a:pt x="983531" y="309549"/>
                  </a:moveTo>
                  <a:cubicBezTo>
                    <a:pt x="975044" y="321203"/>
                    <a:pt x="763857" y="580941"/>
                    <a:pt x="495350" y="580941"/>
                  </a:cubicBezTo>
                  <a:lnTo>
                    <a:pt x="494601" y="580941"/>
                  </a:lnTo>
                  <a:cubicBezTo>
                    <a:pt x="383387" y="580739"/>
                    <a:pt x="262714" y="534084"/>
                    <a:pt x="148320" y="445245"/>
                  </a:cubicBezTo>
                  <a:cubicBezTo>
                    <a:pt x="96530" y="405489"/>
                    <a:pt x="49197" y="360433"/>
                    <a:pt x="7170" y="310622"/>
                  </a:cubicBezTo>
                  <a:cubicBezTo>
                    <a:pt x="-2390" y="298847"/>
                    <a:pt x="-2390" y="281993"/>
                    <a:pt x="7170" y="270340"/>
                  </a:cubicBezTo>
                  <a:cubicBezTo>
                    <a:pt x="15677" y="259718"/>
                    <a:pt x="226864" y="0"/>
                    <a:pt x="495371" y="0"/>
                  </a:cubicBezTo>
                  <a:lnTo>
                    <a:pt x="496120" y="0"/>
                  </a:lnTo>
                  <a:cubicBezTo>
                    <a:pt x="607334" y="202"/>
                    <a:pt x="728007" y="46857"/>
                    <a:pt x="842401" y="135696"/>
                  </a:cubicBezTo>
                  <a:cubicBezTo>
                    <a:pt x="894191" y="175351"/>
                    <a:pt x="941524" y="220407"/>
                    <a:pt x="983551" y="270320"/>
                  </a:cubicBezTo>
                  <a:cubicBezTo>
                    <a:pt x="992564" y="281771"/>
                    <a:pt x="992564" y="297997"/>
                    <a:pt x="983531" y="3095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8124314" y="1621446"/>
              <a:ext cx="505251" cy="300587"/>
            </a:xfrm>
            <a:custGeom>
              <a:rect b="b" l="l" r="r" t="t"/>
              <a:pathLst>
                <a:path extrusionOk="0" h="601173" w="1010503">
                  <a:moveTo>
                    <a:pt x="1001537" y="274184"/>
                  </a:moveTo>
                  <a:lnTo>
                    <a:pt x="1001334" y="273921"/>
                  </a:lnTo>
                  <a:cubicBezTo>
                    <a:pt x="959125" y="223786"/>
                    <a:pt x="911103" y="177961"/>
                    <a:pt x="858645" y="137820"/>
                  </a:cubicBezTo>
                  <a:cubicBezTo>
                    <a:pt x="742813" y="47869"/>
                    <a:pt x="620945" y="223"/>
                    <a:pt x="506146" y="0"/>
                  </a:cubicBezTo>
                  <a:lnTo>
                    <a:pt x="505396" y="0"/>
                  </a:lnTo>
                  <a:cubicBezTo>
                    <a:pt x="232009" y="0"/>
                    <a:pt x="18289" y="262935"/>
                    <a:pt x="9398" y="274042"/>
                  </a:cubicBezTo>
                  <a:cubicBezTo>
                    <a:pt x="-3139" y="289358"/>
                    <a:pt x="-3160" y="311674"/>
                    <a:pt x="9499" y="327252"/>
                  </a:cubicBezTo>
                  <a:cubicBezTo>
                    <a:pt x="51688" y="377286"/>
                    <a:pt x="99710" y="423091"/>
                    <a:pt x="152168" y="463353"/>
                  </a:cubicBezTo>
                  <a:cubicBezTo>
                    <a:pt x="268000" y="553304"/>
                    <a:pt x="389888" y="600951"/>
                    <a:pt x="504667" y="601173"/>
                  </a:cubicBezTo>
                  <a:lnTo>
                    <a:pt x="505417" y="601173"/>
                  </a:lnTo>
                  <a:cubicBezTo>
                    <a:pt x="568163" y="601173"/>
                    <a:pt x="632875" y="587193"/>
                    <a:pt x="697748" y="559597"/>
                  </a:cubicBezTo>
                  <a:cubicBezTo>
                    <a:pt x="749780" y="537483"/>
                    <a:pt x="802056" y="506589"/>
                    <a:pt x="853136" y="467784"/>
                  </a:cubicBezTo>
                  <a:cubicBezTo>
                    <a:pt x="943631" y="399056"/>
                    <a:pt x="997810" y="330732"/>
                    <a:pt x="1001577" y="325877"/>
                  </a:cubicBezTo>
                  <a:lnTo>
                    <a:pt x="1001577" y="325877"/>
                  </a:lnTo>
                  <a:cubicBezTo>
                    <a:pt x="1013486" y="310601"/>
                    <a:pt x="1013486" y="289338"/>
                    <a:pt x="1001537" y="274184"/>
                  </a:cubicBezTo>
                  <a:close/>
                  <a:moveTo>
                    <a:pt x="985597" y="313454"/>
                  </a:moveTo>
                  <a:lnTo>
                    <a:pt x="985394" y="313717"/>
                  </a:lnTo>
                  <a:cubicBezTo>
                    <a:pt x="983450" y="316388"/>
                    <a:pt x="774085" y="580941"/>
                    <a:pt x="505417" y="580941"/>
                  </a:cubicBezTo>
                  <a:lnTo>
                    <a:pt x="504687" y="580941"/>
                  </a:lnTo>
                  <a:cubicBezTo>
                    <a:pt x="394445" y="580739"/>
                    <a:pt x="276851" y="534549"/>
                    <a:pt x="164563" y="447349"/>
                  </a:cubicBezTo>
                  <a:cubicBezTo>
                    <a:pt x="113219" y="407938"/>
                    <a:pt x="66251" y="363144"/>
                    <a:pt x="25115" y="314365"/>
                  </a:cubicBezTo>
                  <a:cubicBezTo>
                    <a:pt x="18613" y="306353"/>
                    <a:pt x="18593" y="294780"/>
                    <a:pt x="25155" y="286768"/>
                  </a:cubicBezTo>
                  <a:cubicBezTo>
                    <a:pt x="27464" y="283895"/>
                    <a:pt x="82515" y="215633"/>
                    <a:pt x="169951" y="149373"/>
                  </a:cubicBezTo>
                  <a:cubicBezTo>
                    <a:pt x="219755" y="111620"/>
                    <a:pt x="270593" y="81616"/>
                    <a:pt x="321025" y="60190"/>
                  </a:cubicBezTo>
                  <a:cubicBezTo>
                    <a:pt x="383387" y="33666"/>
                    <a:pt x="445424" y="20232"/>
                    <a:pt x="505417" y="20232"/>
                  </a:cubicBezTo>
                  <a:lnTo>
                    <a:pt x="506146" y="20232"/>
                  </a:lnTo>
                  <a:cubicBezTo>
                    <a:pt x="616388" y="20434"/>
                    <a:pt x="733982" y="66624"/>
                    <a:pt x="846290" y="153844"/>
                  </a:cubicBezTo>
                  <a:cubicBezTo>
                    <a:pt x="897593" y="193114"/>
                    <a:pt x="944501" y="237847"/>
                    <a:pt x="985738" y="286829"/>
                  </a:cubicBezTo>
                  <a:cubicBezTo>
                    <a:pt x="991794" y="294638"/>
                    <a:pt x="991754" y="305564"/>
                    <a:pt x="985597" y="313454"/>
                  </a:cubicBezTo>
                  <a:close/>
                  <a:moveTo>
                    <a:pt x="505214" y="65410"/>
                  </a:moveTo>
                  <a:cubicBezTo>
                    <a:pt x="375386" y="65410"/>
                    <a:pt x="269782" y="170920"/>
                    <a:pt x="269782" y="300587"/>
                  </a:cubicBezTo>
                  <a:cubicBezTo>
                    <a:pt x="269782" y="430274"/>
                    <a:pt x="375407" y="535763"/>
                    <a:pt x="505214" y="535763"/>
                  </a:cubicBezTo>
                  <a:cubicBezTo>
                    <a:pt x="635042" y="535763"/>
                    <a:pt x="740646" y="430253"/>
                    <a:pt x="740646" y="300587"/>
                  </a:cubicBezTo>
                  <a:cubicBezTo>
                    <a:pt x="740646" y="170900"/>
                    <a:pt x="635021" y="65410"/>
                    <a:pt x="505214" y="65410"/>
                  </a:cubicBezTo>
                  <a:close/>
                  <a:moveTo>
                    <a:pt x="505214" y="515531"/>
                  </a:moveTo>
                  <a:cubicBezTo>
                    <a:pt x="386567" y="515531"/>
                    <a:pt x="290036" y="419106"/>
                    <a:pt x="290036" y="300587"/>
                  </a:cubicBezTo>
                  <a:cubicBezTo>
                    <a:pt x="290036" y="182068"/>
                    <a:pt x="386567" y="85642"/>
                    <a:pt x="505214" y="85642"/>
                  </a:cubicBezTo>
                  <a:cubicBezTo>
                    <a:pt x="623862" y="85642"/>
                    <a:pt x="720392" y="182068"/>
                    <a:pt x="720392" y="300587"/>
                  </a:cubicBezTo>
                  <a:cubicBezTo>
                    <a:pt x="720392" y="419106"/>
                    <a:pt x="623862" y="515531"/>
                    <a:pt x="505214" y="515531"/>
                  </a:cubicBezTo>
                  <a:close/>
                  <a:moveTo>
                    <a:pt x="505214" y="163636"/>
                  </a:moveTo>
                  <a:cubicBezTo>
                    <a:pt x="429626" y="163636"/>
                    <a:pt x="368135" y="225061"/>
                    <a:pt x="368135" y="300566"/>
                  </a:cubicBezTo>
                  <a:cubicBezTo>
                    <a:pt x="368135" y="376072"/>
                    <a:pt x="429626" y="437497"/>
                    <a:pt x="505214" y="437497"/>
                  </a:cubicBezTo>
                  <a:cubicBezTo>
                    <a:pt x="580802" y="437497"/>
                    <a:pt x="642293" y="376072"/>
                    <a:pt x="642293" y="300566"/>
                  </a:cubicBezTo>
                  <a:cubicBezTo>
                    <a:pt x="642293" y="225081"/>
                    <a:pt x="580802" y="163636"/>
                    <a:pt x="505214" y="163636"/>
                  </a:cubicBezTo>
                  <a:close/>
                  <a:moveTo>
                    <a:pt x="505214" y="417285"/>
                  </a:moveTo>
                  <a:cubicBezTo>
                    <a:pt x="440786" y="417285"/>
                    <a:pt x="388389" y="364924"/>
                    <a:pt x="388389" y="300587"/>
                  </a:cubicBezTo>
                  <a:cubicBezTo>
                    <a:pt x="388389" y="236249"/>
                    <a:pt x="440807" y="183889"/>
                    <a:pt x="505214" y="183889"/>
                  </a:cubicBezTo>
                  <a:cubicBezTo>
                    <a:pt x="569622" y="183889"/>
                    <a:pt x="622039" y="236249"/>
                    <a:pt x="622039" y="300587"/>
                  </a:cubicBezTo>
                  <a:cubicBezTo>
                    <a:pt x="622039" y="364924"/>
                    <a:pt x="569642" y="417285"/>
                    <a:pt x="505214" y="4172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36"/>
          <p:cNvGrpSpPr/>
          <p:nvPr/>
        </p:nvGrpSpPr>
        <p:grpSpPr>
          <a:xfrm>
            <a:off x="4708490" y="2348591"/>
            <a:ext cx="416344" cy="416327"/>
            <a:chOff x="4708490" y="2348591"/>
            <a:chExt cx="416344" cy="416327"/>
          </a:xfrm>
        </p:grpSpPr>
        <p:sp>
          <p:nvSpPr>
            <p:cNvPr id="1395" name="Google Shape;1395;p36"/>
            <p:cNvSpPr/>
            <p:nvPr/>
          </p:nvSpPr>
          <p:spPr>
            <a:xfrm>
              <a:off x="4708490" y="2348591"/>
              <a:ext cx="416344" cy="416327"/>
            </a:xfrm>
            <a:custGeom>
              <a:rect b="b" l="l" r="r" t="t"/>
              <a:pathLst>
                <a:path extrusionOk="0" h="832654" w="832689">
                  <a:moveTo>
                    <a:pt x="832690" y="139015"/>
                  </a:moveTo>
                  <a:cubicBezTo>
                    <a:pt x="832690" y="151412"/>
                    <a:pt x="827864" y="163060"/>
                    <a:pt x="819095" y="171829"/>
                  </a:cubicBezTo>
                  <a:lnTo>
                    <a:pt x="754299" y="236625"/>
                  </a:lnTo>
                  <a:cubicBezTo>
                    <a:pt x="754016" y="237058"/>
                    <a:pt x="753683" y="237457"/>
                    <a:pt x="753317" y="237823"/>
                  </a:cubicBezTo>
                  <a:cubicBezTo>
                    <a:pt x="752951" y="238189"/>
                    <a:pt x="752551" y="238522"/>
                    <a:pt x="752119" y="238805"/>
                  </a:cubicBezTo>
                  <a:lnTo>
                    <a:pt x="727209" y="263715"/>
                  </a:lnTo>
                  <a:cubicBezTo>
                    <a:pt x="726809" y="264514"/>
                    <a:pt x="726293" y="265246"/>
                    <a:pt x="725628" y="265912"/>
                  </a:cubicBezTo>
                  <a:cubicBezTo>
                    <a:pt x="724979" y="266561"/>
                    <a:pt x="724247" y="267077"/>
                    <a:pt x="723465" y="267459"/>
                  </a:cubicBezTo>
                  <a:lnTo>
                    <a:pt x="210935" y="779988"/>
                  </a:lnTo>
                  <a:cubicBezTo>
                    <a:pt x="210736" y="780188"/>
                    <a:pt x="210536" y="780371"/>
                    <a:pt x="210320" y="780538"/>
                  </a:cubicBezTo>
                  <a:cubicBezTo>
                    <a:pt x="210120" y="780721"/>
                    <a:pt x="209887" y="780870"/>
                    <a:pt x="209671" y="781020"/>
                  </a:cubicBezTo>
                  <a:cubicBezTo>
                    <a:pt x="209454" y="781170"/>
                    <a:pt x="209238" y="781303"/>
                    <a:pt x="209022" y="781420"/>
                  </a:cubicBezTo>
                  <a:cubicBezTo>
                    <a:pt x="208988" y="781436"/>
                    <a:pt x="208939" y="781469"/>
                    <a:pt x="208889" y="781486"/>
                  </a:cubicBezTo>
                  <a:cubicBezTo>
                    <a:pt x="208672" y="781603"/>
                    <a:pt x="208456" y="781702"/>
                    <a:pt x="208240" y="781786"/>
                  </a:cubicBezTo>
                  <a:cubicBezTo>
                    <a:pt x="208040" y="781869"/>
                    <a:pt x="207824" y="781952"/>
                    <a:pt x="207624" y="782019"/>
                  </a:cubicBezTo>
                  <a:cubicBezTo>
                    <a:pt x="207507" y="782052"/>
                    <a:pt x="207408" y="782085"/>
                    <a:pt x="207291" y="782118"/>
                  </a:cubicBezTo>
                  <a:lnTo>
                    <a:pt x="207258" y="782118"/>
                  </a:lnTo>
                  <a:lnTo>
                    <a:pt x="70893" y="820191"/>
                  </a:lnTo>
                  <a:lnTo>
                    <a:pt x="28927" y="831905"/>
                  </a:lnTo>
                  <a:cubicBezTo>
                    <a:pt x="27130" y="832421"/>
                    <a:pt x="25266" y="832654"/>
                    <a:pt x="23402" y="832654"/>
                  </a:cubicBezTo>
                  <a:cubicBezTo>
                    <a:pt x="17512" y="832654"/>
                    <a:pt x="11555" y="830191"/>
                    <a:pt x="7012" y="825649"/>
                  </a:cubicBezTo>
                  <a:cubicBezTo>
                    <a:pt x="1038" y="819675"/>
                    <a:pt x="-1358" y="811272"/>
                    <a:pt x="755" y="803734"/>
                  </a:cubicBezTo>
                  <a:lnTo>
                    <a:pt x="12470" y="761768"/>
                  </a:lnTo>
                  <a:lnTo>
                    <a:pt x="50542" y="625369"/>
                  </a:lnTo>
                  <a:cubicBezTo>
                    <a:pt x="50642" y="625020"/>
                    <a:pt x="50758" y="624671"/>
                    <a:pt x="50908" y="624338"/>
                  </a:cubicBezTo>
                  <a:cubicBezTo>
                    <a:pt x="50991" y="624121"/>
                    <a:pt x="51091" y="623922"/>
                    <a:pt x="51191" y="623739"/>
                  </a:cubicBezTo>
                  <a:cubicBezTo>
                    <a:pt x="51308" y="623506"/>
                    <a:pt x="51441" y="623289"/>
                    <a:pt x="51574" y="623073"/>
                  </a:cubicBezTo>
                  <a:cubicBezTo>
                    <a:pt x="51624" y="623007"/>
                    <a:pt x="51674" y="622940"/>
                    <a:pt x="51707" y="622873"/>
                  </a:cubicBezTo>
                  <a:cubicBezTo>
                    <a:pt x="51990" y="622457"/>
                    <a:pt x="52323" y="622058"/>
                    <a:pt x="52672" y="621725"/>
                  </a:cubicBezTo>
                  <a:cubicBezTo>
                    <a:pt x="52789" y="621592"/>
                    <a:pt x="52922" y="621476"/>
                    <a:pt x="53038" y="621359"/>
                  </a:cubicBezTo>
                  <a:lnTo>
                    <a:pt x="567065" y="107332"/>
                  </a:lnTo>
                  <a:lnTo>
                    <a:pt x="594954" y="79460"/>
                  </a:lnTo>
                  <a:lnTo>
                    <a:pt x="660832" y="13566"/>
                  </a:lnTo>
                  <a:cubicBezTo>
                    <a:pt x="678919" y="-4522"/>
                    <a:pt x="708372" y="-4522"/>
                    <a:pt x="726443" y="13566"/>
                  </a:cubicBezTo>
                  <a:lnTo>
                    <a:pt x="819095" y="106217"/>
                  </a:lnTo>
                  <a:cubicBezTo>
                    <a:pt x="827864" y="114970"/>
                    <a:pt x="832690" y="126618"/>
                    <a:pt x="832690" y="13901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4716802" y="2356907"/>
              <a:ext cx="399712" cy="399699"/>
            </a:xfrm>
            <a:custGeom>
              <a:rect b="b" l="l" r="r" t="t"/>
              <a:pathLst>
                <a:path extrusionOk="0" h="799397" w="799424">
                  <a:moveTo>
                    <a:pt x="109296" y="690107"/>
                  </a:moveTo>
                  <a:lnTo>
                    <a:pt x="172478" y="753290"/>
                  </a:lnTo>
                  <a:lnTo>
                    <a:pt x="54351" y="786270"/>
                  </a:lnTo>
                  <a:lnTo>
                    <a:pt x="13133" y="745053"/>
                  </a:lnTo>
                  <a:lnTo>
                    <a:pt x="46114" y="626925"/>
                  </a:lnTo>
                  <a:lnTo>
                    <a:pt x="109296" y="690107"/>
                  </a:lnTo>
                  <a:close/>
                  <a:moveTo>
                    <a:pt x="154" y="791578"/>
                  </a:moveTo>
                  <a:cubicBezTo>
                    <a:pt x="-445" y="793692"/>
                    <a:pt x="803" y="795888"/>
                    <a:pt x="2168" y="797236"/>
                  </a:cubicBezTo>
                  <a:cubicBezTo>
                    <a:pt x="3515" y="798600"/>
                    <a:pt x="5728" y="799832"/>
                    <a:pt x="7825" y="799249"/>
                  </a:cubicBezTo>
                  <a:lnTo>
                    <a:pt x="35947" y="791395"/>
                  </a:lnTo>
                  <a:lnTo>
                    <a:pt x="8008" y="763457"/>
                  </a:lnTo>
                  <a:lnTo>
                    <a:pt x="154" y="791578"/>
                  </a:lnTo>
                  <a:close/>
                  <a:moveTo>
                    <a:pt x="790705" y="101350"/>
                  </a:moveTo>
                  <a:lnTo>
                    <a:pt x="698053" y="8699"/>
                  </a:lnTo>
                  <a:cubicBezTo>
                    <a:pt x="686455" y="-2900"/>
                    <a:pt x="667585" y="-2900"/>
                    <a:pt x="655971" y="8699"/>
                  </a:cubicBezTo>
                  <a:lnTo>
                    <a:pt x="595967" y="68702"/>
                  </a:lnTo>
                  <a:lnTo>
                    <a:pt x="730701" y="203437"/>
                  </a:lnTo>
                  <a:lnTo>
                    <a:pt x="790705" y="143433"/>
                  </a:lnTo>
                  <a:cubicBezTo>
                    <a:pt x="793517" y="140621"/>
                    <a:pt x="795697" y="137343"/>
                    <a:pt x="797178" y="133782"/>
                  </a:cubicBezTo>
                  <a:cubicBezTo>
                    <a:pt x="798659" y="130221"/>
                    <a:pt x="799424" y="126360"/>
                    <a:pt x="799424" y="122383"/>
                  </a:cubicBezTo>
                  <a:cubicBezTo>
                    <a:pt x="799424" y="114446"/>
                    <a:pt x="796329" y="106958"/>
                    <a:pt x="790705" y="101350"/>
                  </a:cubicBezTo>
                  <a:close/>
                  <a:moveTo>
                    <a:pt x="568095" y="96591"/>
                  </a:moveTo>
                  <a:lnTo>
                    <a:pt x="635370" y="163883"/>
                  </a:lnTo>
                  <a:cubicBezTo>
                    <a:pt x="635404" y="163900"/>
                    <a:pt x="635420" y="163917"/>
                    <a:pt x="635453" y="163950"/>
                  </a:cubicBezTo>
                  <a:cubicBezTo>
                    <a:pt x="635487" y="163983"/>
                    <a:pt x="635503" y="164000"/>
                    <a:pt x="635520" y="164033"/>
                  </a:cubicBezTo>
                  <a:lnTo>
                    <a:pt x="702812" y="231325"/>
                  </a:lnTo>
                  <a:lnTo>
                    <a:pt x="718936" y="215201"/>
                  </a:lnTo>
                  <a:lnTo>
                    <a:pt x="584202" y="80467"/>
                  </a:lnTo>
                  <a:lnTo>
                    <a:pt x="568095" y="96591"/>
                  </a:lnTo>
                  <a:close/>
                  <a:moveTo>
                    <a:pt x="126951" y="684234"/>
                  </a:moveTo>
                  <a:lnTo>
                    <a:pt x="188419" y="745702"/>
                  </a:lnTo>
                  <a:lnTo>
                    <a:pt x="691048" y="243090"/>
                  </a:lnTo>
                  <a:lnTo>
                    <a:pt x="629563" y="181605"/>
                  </a:lnTo>
                  <a:lnTo>
                    <a:pt x="126951" y="684234"/>
                  </a:lnTo>
                  <a:close/>
                  <a:moveTo>
                    <a:pt x="617798" y="169841"/>
                  </a:moveTo>
                  <a:lnTo>
                    <a:pt x="556330" y="108356"/>
                  </a:lnTo>
                  <a:lnTo>
                    <a:pt x="53702" y="610984"/>
                  </a:lnTo>
                  <a:lnTo>
                    <a:pt x="115187" y="672469"/>
                  </a:lnTo>
                  <a:lnTo>
                    <a:pt x="617798" y="1698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4708490" y="2348591"/>
              <a:ext cx="416344" cy="416327"/>
            </a:xfrm>
            <a:custGeom>
              <a:rect b="b" l="l" r="r" t="t"/>
              <a:pathLst>
                <a:path extrusionOk="0" h="832654" w="832689">
                  <a:moveTo>
                    <a:pt x="819095" y="106217"/>
                  </a:moveTo>
                  <a:lnTo>
                    <a:pt x="726443" y="13566"/>
                  </a:lnTo>
                  <a:cubicBezTo>
                    <a:pt x="708372" y="-4522"/>
                    <a:pt x="678919" y="-4522"/>
                    <a:pt x="660832" y="13566"/>
                  </a:cubicBezTo>
                  <a:lnTo>
                    <a:pt x="594954" y="79460"/>
                  </a:lnTo>
                  <a:lnTo>
                    <a:pt x="567065" y="107332"/>
                  </a:lnTo>
                  <a:lnTo>
                    <a:pt x="53038" y="621359"/>
                  </a:lnTo>
                  <a:cubicBezTo>
                    <a:pt x="52922" y="621476"/>
                    <a:pt x="52789" y="621592"/>
                    <a:pt x="52672" y="621725"/>
                  </a:cubicBezTo>
                  <a:cubicBezTo>
                    <a:pt x="52323" y="622058"/>
                    <a:pt x="51990" y="622457"/>
                    <a:pt x="51707" y="622873"/>
                  </a:cubicBezTo>
                  <a:cubicBezTo>
                    <a:pt x="51674" y="622940"/>
                    <a:pt x="51624" y="623007"/>
                    <a:pt x="51574" y="623073"/>
                  </a:cubicBezTo>
                  <a:cubicBezTo>
                    <a:pt x="51441" y="623289"/>
                    <a:pt x="51308" y="623506"/>
                    <a:pt x="51191" y="623739"/>
                  </a:cubicBezTo>
                  <a:cubicBezTo>
                    <a:pt x="51091" y="623922"/>
                    <a:pt x="50991" y="624121"/>
                    <a:pt x="50908" y="624338"/>
                  </a:cubicBezTo>
                  <a:cubicBezTo>
                    <a:pt x="50758" y="624671"/>
                    <a:pt x="50642" y="625020"/>
                    <a:pt x="50542" y="625369"/>
                  </a:cubicBezTo>
                  <a:lnTo>
                    <a:pt x="12470" y="761768"/>
                  </a:lnTo>
                  <a:lnTo>
                    <a:pt x="755" y="803734"/>
                  </a:lnTo>
                  <a:cubicBezTo>
                    <a:pt x="-1358" y="811272"/>
                    <a:pt x="1038" y="819675"/>
                    <a:pt x="7012" y="825649"/>
                  </a:cubicBezTo>
                  <a:cubicBezTo>
                    <a:pt x="11555" y="830191"/>
                    <a:pt x="17512" y="832654"/>
                    <a:pt x="23402" y="832654"/>
                  </a:cubicBezTo>
                  <a:cubicBezTo>
                    <a:pt x="25266" y="832654"/>
                    <a:pt x="27130" y="832421"/>
                    <a:pt x="28927" y="831905"/>
                  </a:cubicBezTo>
                  <a:lnTo>
                    <a:pt x="70893" y="820191"/>
                  </a:lnTo>
                  <a:lnTo>
                    <a:pt x="207258" y="782118"/>
                  </a:lnTo>
                  <a:lnTo>
                    <a:pt x="207291" y="782118"/>
                  </a:lnTo>
                  <a:cubicBezTo>
                    <a:pt x="207408" y="782085"/>
                    <a:pt x="207507" y="782052"/>
                    <a:pt x="207624" y="782019"/>
                  </a:cubicBezTo>
                  <a:cubicBezTo>
                    <a:pt x="207824" y="781952"/>
                    <a:pt x="208040" y="781869"/>
                    <a:pt x="208240" y="781786"/>
                  </a:cubicBezTo>
                  <a:cubicBezTo>
                    <a:pt x="208456" y="781702"/>
                    <a:pt x="208672" y="781603"/>
                    <a:pt x="208889" y="781486"/>
                  </a:cubicBezTo>
                  <a:cubicBezTo>
                    <a:pt x="208939" y="781469"/>
                    <a:pt x="208988" y="781436"/>
                    <a:pt x="209022" y="781420"/>
                  </a:cubicBezTo>
                  <a:cubicBezTo>
                    <a:pt x="209238" y="781303"/>
                    <a:pt x="209454" y="781170"/>
                    <a:pt x="209671" y="781020"/>
                  </a:cubicBezTo>
                  <a:cubicBezTo>
                    <a:pt x="209887" y="780870"/>
                    <a:pt x="210120" y="780721"/>
                    <a:pt x="210320" y="780538"/>
                  </a:cubicBezTo>
                  <a:cubicBezTo>
                    <a:pt x="210536" y="780371"/>
                    <a:pt x="210736" y="780188"/>
                    <a:pt x="210935" y="779988"/>
                  </a:cubicBezTo>
                  <a:lnTo>
                    <a:pt x="723465" y="267459"/>
                  </a:lnTo>
                  <a:cubicBezTo>
                    <a:pt x="724247" y="267077"/>
                    <a:pt x="724979" y="266561"/>
                    <a:pt x="725628" y="265912"/>
                  </a:cubicBezTo>
                  <a:cubicBezTo>
                    <a:pt x="726293" y="265246"/>
                    <a:pt x="726809" y="264514"/>
                    <a:pt x="727209" y="263715"/>
                  </a:cubicBezTo>
                  <a:lnTo>
                    <a:pt x="752119" y="238805"/>
                  </a:lnTo>
                  <a:cubicBezTo>
                    <a:pt x="752551" y="238522"/>
                    <a:pt x="752951" y="238189"/>
                    <a:pt x="753317" y="237823"/>
                  </a:cubicBezTo>
                  <a:cubicBezTo>
                    <a:pt x="753683" y="237457"/>
                    <a:pt x="754016" y="237058"/>
                    <a:pt x="754299" y="236625"/>
                  </a:cubicBezTo>
                  <a:lnTo>
                    <a:pt x="819095" y="171829"/>
                  </a:lnTo>
                  <a:cubicBezTo>
                    <a:pt x="827864" y="163060"/>
                    <a:pt x="832690" y="151412"/>
                    <a:pt x="832690" y="139015"/>
                  </a:cubicBezTo>
                  <a:cubicBezTo>
                    <a:pt x="832690" y="126618"/>
                    <a:pt x="827864" y="114970"/>
                    <a:pt x="819095" y="106217"/>
                  </a:cubicBezTo>
                  <a:close/>
                  <a:moveTo>
                    <a:pt x="747326" y="220068"/>
                  </a:moveTo>
                  <a:lnTo>
                    <a:pt x="612592" y="85334"/>
                  </a:lnTo>
                  <a:lnTo>
                    <a:pt x="672596" y="25330"/>
                  </a:lnTo>
                  <a:cubicBezTo>
                    <a:pt x="684211" y="13732"/>
                    <a:pt x="703081" y="13732"/>
                    <a:pt x="714679" y="25330"/>
                  </a:cubicBezTo>
                  <a:lnTo>
                    <a:pt x="807330" y="117982"/>
                  </a:lnTo>
                  <a:cubicBezTo>
                    <a:pt x="812955" y="123590"/>
                    <a:pt x="816050" y="131078"/>
                    <a:pt x="816050" y="139015"/>
                  </a:cubicBezTo>
                  <a:cubicBezTo>
                    <a:pt x="816050" y="142992"/>
                    <a:pt x="815284" y="146852"/>
                    <a:pt x="813803" y="150413"/>
                  </a:cubicBezTo>
                  <a:cubicBezTo>
                    <a:pt x="812322" y="153974"/>
                    <a:pt x="810142" y="157252"/>
                    <a:pt x="807330" y="160065"/>
                  </a:cubicBezTo>
                  <a:lnTo>
                    <a:pt x="747326" y="220068"/>
                  </a:lnTo>
                  <a:close/>
                  <a:moveTo>
                    <a:pt x="719438" y="247957"/>
                  </a:moveTo>
                  <a:lnTo>
                    <a:pt x="652145" y="180665"/>
                  </a:lnTo>
                  <a:cubicBezTo>
                    <a:pt x="652129" y="180632"/>
                    <a:pt x="652112" y="180615"/>
                    <a:pt x="652079" y="180582"/>
                  </a:cubicBezTo>
                  <a:cubicBezTo>
                    <a:pt x="652046" y="180548"/>
                    <a:pt x="652029" y="180532"/>
                    <a:pt x="651996" y="180515"/>
                  </a:cubicBezTo>
                  <a:lnTo>
                    <a:pt x="584720" y="113223"/>
                  </a:lnTo>
                  <a:lnTo>
                    <a:pt x="600828" y="97099"/>
                  </a:lnTo>
                  <a:lnTo>
                    <a:pt x="735562" y="231833"/>
                  </a:lnTo>
                  <a:lnTo>
                    <a:pt x="719438" y="247957"/>
                  </a:lnTo>
                  <a:close/>
                  <a:moveTo>
                    <a:pt x="572956" y="124987"/>
                  </a:moveTo>
                  <a:lnTo>
                    <a:pt x="634424" y="186472"/>
                  </a:lnTo>
                  <a:lnTo>
                    <a:pt x="131812" y="689101"/>
                  </a:lnTo>
                  <a:lnTo>
                    <a:pt x="70327" y="627616"/>
                  </a:lnTo>
                  <a:lnTo>
                    <a:pt x="572956" y="124987"/>
                  </a:lnTo>
                  <a:close/>
                  <a:moveTo>
                    <a:pt x="205045" y="762333"/>
                  </a:moveTo>
                  <a:lnTo>
                    <a:pt x="143577" y="700865"/>
                  </a:lnTo>
                  <a:lnTo>
                    <a:pt x="646188" y="198237"/>
                  </a:lnTo>
                  <a:lnTo>
                    <a:pt x="707673" y="259722"/>
                  </a:lnTo>
                  <a:lnTo>
                    <a:pt x="205045" y="762333"/>
                  </a:lnTo>
                  <a:close/>
                  <a:moveTo>
                    <a:pt x="24451" y="815881"/>
                  </a:moveTo>
                  <a:cubicBezTo>
                    <a:pt x="22354" y="816463"/>
                    <a:pt x="20141" y="815232"/>
                    <a:pt x="18793" y="813868"/>
                  </a:cubicBezTo>
                  <a:cubicBezTo>
                    <a:pt x="17429" y="812520"/>
                    <a:pt x="16181" y="810323"/>
                    <a:pt x="16780" y="808210"/>
                  </a:cubicBezTo>
                  <a:lnTo>
                    <a:pt x="24634" y="780088"/>
                  </a:lnTo>
                  <a:lnTo>
                    <a:pt x="52572" y="808027"/>
                  </a:lnTo>
                  <a:lnTo>
                    <a:pt x="24451" y="815881"/>
                  </a:lnTo>
                  <a:close/>
                  <a:moveTo>
                    <a:pt x="70976" y="802902"/>
                  </a:moveTo>
                  <a:lnTo>
                    <a:pt x="29759" y="761684"/>
                  </a:lnTo>
                  <a:lnTo>
                    <a:pt x="62739" y="643557"/>
                  </a:lnTo>
                  <a:lnTo>
                    <a:pt x="125921" y="706739"/>
                  </a:lnTo>
                  <a:lnTo>
                    <a:pt x="189104" y="769921"/>
                  </a:lnTo>
                  <a:lnTo>
                    <a:pt x="70976" y="80290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36"/>
          <p:cNvGrpSpPr/>
          <p:nvPr/>
        </p:nvGrpSpPr>
        <p:grpSpPr>
          <a:xfrm>
            <a:off x="3955019" y="2348644"/>
            <a:ext cx="483489" cy="415797"/>
            <a:chOff x="3955019" y="2348644"/>
            <a:chExt cx="483489" cy="415797"/>
          </a:xfrm>
        </p:grpSpPr>
        <p:sp>
          <p:nvSpPr>
            <p:cNvPr id="1399" name="Google Shape;1399;p36"/>
            <p:cNvSpPr/>
            <p:nvPr/>
          </p:nvSpPr>
          <p:spPr>
            <a:xfrm>
              <a:off x="3959856" y="2353481"/>
              <a:ext cx="473825" cy="406126"/>
            </a:xfrm>
            <a:custGeom>
              <a:rect b="b" l="l" r="r" t="t"/>
              <a:pathLst>
                <a:path extrusionOk="0" h="812251" w="947650">
                  <a:moveTo>
                    <a:pt x="44967" y="798973"/>
                  </a:moveTo>
                  <a:cubicBezTo>
                    <a:pt x="64935" y="786551"/>
                    <a:pt x="122149" y="745628"/>
                    <a:pt x="154520" y="667574"/>
                  </a:cubicBezTo>
                  <a:cubicBezTo>
                    <a:pt x="156436" y="662969"/>
                    <a:pt x="154985" y="657610"/>
                    <a:pt x="150979" y="654649"/>
                  </a:cubicBezTo>
                  <a:cubicBezTo>
                    <a:pt x="58105" y="585671"/>
                    <a:pt x="0" y="487243"/>
                    <a:pt x="0" y="377999"/>
                  </a:cubicBezTo>
                  <a:cubicBezTo>
                    <a:pt x="0" y="169244"/>
                    <a:pt x="212141" y="0"/>
                    <a:pt x="473815" y="0"/>
                  </a:cubicBezTo>
                  <a:cubicBezTo>
                    <a:pt x="735509" y="0"/>
                    <a:pt x="947650" y="169244"/>
                    <a:pt x="947650" y="377999"/>
                  </a:cubicBezTo>
                  <a:cubicBezTo>
                    <a:pt x="947650" y="586774"/>
                    <a:pt x="735509" y="755999"/>
                    <a:pt x="473815" y="755999"/>
                  </a:cubicBezTo>
                  <a:cubicBezTo>
                    <a:pt x="415033" y="755999"/>
                    <a:pt x="358748" y="747466"/>
                    <a:pt x="306796" y="731851"/>
                  </a:cubicBezTo>
                  <a:cubicBezTo>
                    <a:pt x="303371" y="730826"/>
                    <a:pt x="299656" y="731522"/>
                    <a:pt x="296851" y="733728"/>
                  </a:cubicBezTo>
                  <a:cubicBezTo>
                    <a:pt x="172592" y="831014"/>
                    <a:pt x="74048" y="813716"/>
                    <a:pt x="45934" y="805783"/>
                  </a:cubicBezTo>
                  <a:cubicBezTo>
                    <a:pt x="42800" y="804893"/>
                    <a:pt x="42181" y="800714"/>
                    <a:pt x="44967" y="798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3955019" y="2348644"/>
              <a:ext cx="483489" cy="415797"/>
            </a:xfrm>
            <a:custGeom>
              <a:rect b="b" l="l" r="r" t="t"/>
              <a:pathLst>
                <a:path extrusionOk="0" h="831594" w="966979">
                  <a:moveTo>
                    <a:pt x="824572" y="112823"/>
                  </a:moveTo>
                  <a:cubicBezTo>
                    <a:pt x="733381" y="40071"/>
                    <a:pt x="612237" y="0"/>
                    <a:pt x="483490" y="0"/>
                  </a:cubicBezTo>
                  <a:cubicBezTo>
                    <a:pt x="354742" y="0"/>
                    <a:pt x="233618" y="40071"/>
                    <a:pt x="142427" y="112823"/>
                  </a:cubicBezTo>
                  <a:cubicBezTo>
                    <a:pt x="50578" y="186097"/>
                    <a:pt x="0" y="283712"/>
                    <a:pt x="0" y="387674"/>
                  </a:cubicBezTo>
                  <a:cubicBezTo>
                    <a:pt x="0" y="442741"/>
                    <a:pt x="14086" y="495950"/>
                    <a:pt x="41890" y="545812"/>
                  </a:cubicBezTo>
                  <a:cubicBezTo>
                    <a:pt x="68630" y="593778"/>
                    <a:pt x="106632" y="636268"/>
                    <a:pt x="154888" y="672102"/>
                  </a:cubicBezTo>
                  <a:cubicBezTo>
                    <a:pt x="155313" y="672431"/>
                    <a:pt x="155468" y="673031"/>
                    <a:pt x="155255" y="673553"/>
                  </a:cubicBezTo>
                  <a:cubicBezTo>
                    <a:pt x="123562" y="749981"/>
                    <a:pt x="66328" y="789995"/>
                    <a:pt x="49533" y="800443"/>
                  </a:cubicBezTo>
                  <a:cubicBezTo>
                    <a:pt x="45025" y="803249"/>
                    <a:pt x="42587" y="808453"/>
                    <a:pt x="43341" y="813716"/>
                  </a:cubicBezTo>
                  <a:cubicBezTo>
                    <a:pt x="44096" y="818979"/>
                    <a:pt x="47888" y="823313"/>
                    <a:pt x="52997" y="824765"/>
                  </a:cubicBezTo>
                  <a:lnTo>
                    <a:pt x="52997" y="824765"/>
                  </a:lnTo>
                  <a:cubicBezTo>
                    <a:pt x="63561" y="827744"/>
                    <a:pt x="82020" y="831595"/>
                    <a:pt x="106806" y="831595"/>
                  </a:cubicBezTo>
                  <a:cubicBezTo>
                    <a:pt x="118647" y="831595"/>
                    <a:pt x="131959" y="830705"/>
                    <a:pt x="146510" y="828421"/>
                  </a:cubicBezTo>
                  <a:cubicBezTo>
                    <a:pt x="202157" y="819695"/>
                    <a:pt x="257998" y="793652"/>
                    <a:pt x="312465" y="750987"/>
                  </a:cubicBezTo>
                  <a:cubicBezTo>
                    <a:pt x="312813" y="750716"/>
                    <a:pt x="313258" y="750639"/>
                    <a:pt x="313665" y="750755"/>
                  </a:cubicBezTo>
                  <a:cubicBezTo>
                    <a:pt x="367900" y="767047"/>
                    <a:pt x="425037" y="775328"/>
                    <a:pt x="483470" y="775328"/>
                  </a:cubicBezTo>
                  <a:cubicBezTo>
                    <a:pt x="612218" y="775328"/>
                    <a:pt x="733361" y="735257"/>
                    <a:pt x="824553" y="662505"/>
                  </a:cubicBezTo>
                  <a:cubicBezTo>
                    <a:pt x="916402" y="589231"/>
                    <a:pt x="966980" y="491635"/>
                    <a:pt x="966980" y="387654"/>
                  </a:cubicBezTo>
                  <a:cubicBezTo>
                    <a:pt x="966999" y="283712"/>
                    <a:pt x="916421" y="186097"/>
                    <a:pt x="824572" y="112823"/>
                  </a:cubicBezTo>
                  <a:close/>
                  <a:moveTo>
                    <a:pt x="58240" y="806151"/>
                  </a:moveTo>
                  <a:lnTo>
                    <a:pt x="58240" y="806151"/>
                  </a:lnTo>
                  <a:cubicBezTo>
                    <a:pt x="58240" y="806151"/>
                    <a:pt x="58259" y="806151"/>
                    <a:pt x="58259" y="806151"/>
                  </a:cubicBezTo>
                  <a:cubicBezTo>
                    <a:pt x="58259" y="806151"/>
                    <a:pt x="58240" y="806151"/>
                    <a:pt x="58240" y="806151"/>
                  </a:cubicBezTo>
                  <a:close/>
                  <a:moveTo>
                    <a:pt x="483490" y="755999"/>
                  </a:moveTo>
                  <a:cubicBezTo>
                    <a:pt x="426933" y="755999"/>
                    <a:pt x="371673" y="748008"/>
                    <a:pt x="319257" y="732258"/>
                  </a:cubicBezTo>
                  <a:cubicBezTo>
                    <a:pt x="312833" y="730323"/>
                    <a:pt x="305828" y="731639"/>
                    <a:pt x="300546" y="735779"/>
                  </a:cubicBezTo>
                  <a:cubicBezTo>
                    <a:pt x="194921" y="818496"/>
                    <a:pt x="108876" y="816038"/>
                    <a:pt x="71339" y="809150"/>
                  </a:cubicBezTo>
                  <a:cubicBezTo>
                    <a:pt x="98466" y="789956"/>
                    <a:pt x="144768" y="749323"/>
                    <a:pt x="173114" y="680964"/>
                  </a:cubicBezTo>
                  <a:cubicBezTo>
                    <a:pt x="176733" y="672218"/>
                    <a:pt x="173985" y="662195"/>
                    <a:pt x="166400" y="656565"/>
                  </a:cubicBezTo>
                  <a:cubicBezTo>
                    <a:pt x="120369" y="622375"/>
                    <a:pt x="84168" y="581936"/>
                    <a:pt x="58763" y="536389"/>
                  </a:cubicBezTo>
                  <a:cubicBezTo>
                    <a:pt x="32622" y="489449"/>
                    <a:pt x="19349" y="439413"/>
                    <a:pt x="19349" y="387674"/>
                  </a:cubicBezTo>
                  <a:cubicBezTo>
                    <a:pt x="19349" y="184588"/>
                    <a:pt x="227562" y="19349"/>
                    <a:pt x="483490" y="19349"/>
                  </a:cubicBezTo>
                  <a:cubicBezTo>
                    <a:pt x="739437" y="19349"/>
                    <a:pt x="947650" y="184588"/>
                    <a:pt x="947650" y="387674"/>
                  </a:cubicBezTo>
                  <a:cubicBezTo>
                    <a:pt x="947650" y="590759"/>
                    <a:pt x="739437" y="755999"/>
                    <a:pt x="483490" y="75599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36"/>
          <p:cNvGrpSpPr/>
          <p:nvPr/>
        </p:nvGrpSpPr>
        <p:grpSpPr>
          <a:xfrm>
            <a:off x="3927368" y="3108019"/>
            <a:ext cx="465821" cy="416161"/>
            <a:chOff x="3927368" y="3108019"/>
            <a:chExt cx="465821" cy="416161"/>
          </a:xfrm>
        </p:grpSpPr>
        <p:sp>
          <p:nvSpPr>
            <p:cNvPr id="1402" name="Google Shape;1402;p36"/>
            <p:cNvSpPr/>
            <p:nvPr/>
          </p:nvSpPr>
          <p:spPr>
            <a:xfrm>
              <a:off x="3927368" y="3108019"/>
              <a:ext cx="465821" cy="416161"/>
            </a:xfrm>
            <a:custGeom>
              <a:rect b="b" l="l" r="r" t="t"/>
              <a:pathLst>
                <a:path extrusionOk="0" h="832322" w="931641">
                  <a:moveTo>
                    <a:pt x="897121" y="437644"/>
                  </a:moveTo>
                  <a:cubicBezTo>
                    <a:pt x="917718" y="449471"/>
                    <a:pt x="931642" y="471689"/>
                    <a:pt x="931642" y="497115"/>
                  </a:cubicBezTo>
                  <a:lnTo>
                    <a:pt x="931642" y="507040"/>
                  </a:lnTo>
                  <a:cubicBezTo>
                    <a:pt x="931642" y="532280"/>
                    <a:pt x="917923" y="554367"/>
                    <a:pt x="897568" y="566269"/>
                  </a:cubicBezTo>
                  <a:cubicBezTo>
                    <a:pt x="917923" y="578170"/>
                    <a:pt x="931642" y="600257"/>
                    <a:pt x="931642" y="625497"/>
                  </a:cubicBezTo>
                  <a:lnTo>
                    <a:pt x="931642" y="635403"/>
                  </a:lnTo>
                  <a:cubicBezTo>
                    <a:pt x="931642" y="669467"/>
                    <a:pt x="906683" y="697803"/>
                    <a:pt x="874101" y="703064"/>
                  </a:cubicBezTo>
                  <a:cubicBezTo>
                    <a:pt x="889106" y="716215"/>
                    <a:pt x="898594" y="735486"/>
                    <a:pt x="898594" y="756957"/>
                  </a:cubicBezTo>
                  <a:lnTo>
                    <a:pt x="898594" y="760670"/>
                  </a:lnTo>
                  <a:cubicBezTo>
                    <a:pt x="898594" y="800180"/>
                    <a:pt x="866478" y="832322"/>
                    <a:pt x="826999" y="832322"/>
                  </a:cubicBezTo>
                  <a:lnTo>
                    <a:pt x="641256" y="832322"/>
                  </a:lnTo>
                  <a:cubicBezTo>
                    <a:pt x="624406" y="832322"/>
                    <a:pt x="608581" y="826577"/>
                    <a:pt x="595813" y="816018"/>
                  </a:cubicBezTo>
                  <a:cubicBezTo>
                    <a:pt x="594974" y="816298"/>
                    <a:pt x="594098" y="816484"/>
                    <a:pt x="593166" y="816503"/>
                  </a:cubicBezTo>
                  <a:lnTo>
                    <a:pt x="415867" y="819488"/>
                  </a:lnTo>
                  <a:cubicBezTo>
                    <a:pt x="363285" y="819488"/>
                    <a:pt x="332399" y="790200"/>
                    <a:pt x="318643" y="772758"/>
                  </a:cubicBezTo>
                  <a:cubicBezTo>
                    <a:pt x="312772" y="765296"/>
                    <a:pt x="303843" y="761005"/>
                    <a:pt x="294169" y="761005"/>
                  </a:cubicBezTo>
                  <a:lnTo>
                    <a:pt x="230273" y="761005"/>
                  </a:lnTo>
                  <a:lnTo>
                    <a:pt x="230273" y="773560"/>
                  </a:lnTo>
                  <a:cubicBezTo>
                    <a:pt x="230273" y="805963"/>
                    <a:pt x="203935" y="832322"/>
                    <a:pt x="171558" y="832322"/>
                  </a:cubicBezTo>
                  <a:lnTo>
                    <a:pt x="58733" y="832322"/>
                  </a:lnTo>
                  <a:cubicBezTo>
                    <a:pt x="26356" y="832322"/>
                    <a:pt x="0" y="805963"/>
                    <a:pt x="0" y="773560"/>
                  </a:cubicBezTo>
                  <a:lnTo>
                    <a:pt x="0" y="404737"/>
                  </a:lnTo>
                  <a:cubicBezTo>
                    <a:pt x="0" y="372334"/>
                    <a:pt x="26356" y="345956"/>
                    <a:pt x="58733" y="345956"/>
                  </a:cubicBezTo>
                  <a:lnTo>
                    <a:pt x="171558" y="345956"/>
                  </a:lnTo>
                  <a:cubicBezTo>
                    <a:pt x="203935" y="345956"/>
                    <a:pt x="230273" y="372334"/>
                    <a:pt x="230273" y="404737"/>
                  </a:cubicBezTo>
                  <a:lnTo>
                    <a:pt x="230273" y="405054"/>
                  </a:lnTo>
                  <a:lnTo>
                    <a:pt x="317152" y="405073"/>
                  </a:lnTo>
                  <a:cubicBezTo>
                    <a:pt x="317170" y="405073"/>
                    <a:pt x="317170" y="405073"/>
                    <a:pt x="317189" y="405073"/>
                  </a:cubicBezTo>
                  <a:cubicBezTo>
                    <a:pt x="328447" y="405073"/>
                    <a:pt x="338382" y="397499"/>
                    <a:pt x="341346" y="386623"/>
                  </a:cubicBezTo>
                  <a:cubicBezTo>
                    <a:pt x="351132" y="350620"/>
                    <a:pt x="366491" y="304524"/>
                    <a:pt x="398532" y="267308"/>
                  </a:cubicBezTo>
                  <a:cubicBezTo>
                    <a:pt x="413183" y="250313"/>
                    <a:pt x="430312" y="235968"/>
                    <a:pt x="446883" y="222107"/>
                  </a:cubicBezTo>
                  <a:cubicBezTo>
                    <a:pt x="459558" y="211512"/>
                    <a:pt x="472661" y="200561"/>
                    <a:pt x="484218" y="188715"/>
                  </a:cubicBezTo>
                  <a:cubicBezTo>
                    <a:pt x="513240" y="158961"/>
                    <a:pt x="523771" y="122622"/>
                    <a:pt x="530817" y="87775"/>
                  </a:cubicBezTo>
                  <a:cubicBezTo>
                    <a:pt x="535644" y="63915"/>
                    <a:pt x="544759" y="30132"/>
                    <a:pt x="567891" y="12148"/>
                  </a:cubicBezTo>
                  <a:cubicBezTo>
                    <a:pt x="581815" y="1329"/>
                    <a:pt x="598162" y="-2440"/>
                    <a:pt x="613949" y="1553"/>
                  </a:cubicBezTo>
                  <a:cubicBezTo>
                    <a:pt x="631526" y="5992"/>
                    <a:pt x="646997" y="19909"/>
                    <a:pt x="655310" y="38769"/>
                  </a:cubicBezTo>
                  <a:cubicBezTo>
                    <a:pt x="691266" y="120495"/>
                    <a:pt x="684854" y="227293"/>
                    <a:pt x="641219" y="300196"/>
                  </a:cubicBezTo>
                  <a:lnTo>
                    <a:pt x="861911" y="300196"/>
                  </a:lnTo>
                  <a:cubicBezTo>
                    <a:pt x="900364" y="300196"/>
                    <a:pt x="931642" y="331517"/>
                    <a:pt x="931642" y="370002"/>
                  </a:cubicBezTo>
                  <a:lnTo>
                    <a:pt x="931642" y="377427"/>
                  </a:lnTo>
                  <a:cubicBezTo>
                    <a:pt x="931642" y="403058"/>
                    <a:pt x="917755" y="425500"/>
                    <a:pt x="897121" y="43764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3936688" y="3117342"/>
              <a:ext cx="447181" cy="397511"/>
            </a:xfrm>
            <a:custGeom>
              <a:rect b="b" l="l" r="r" t="t"/>
              <a:pathLst>
                <a:path extrusionOk="0" h="795022" w="894362">
                  <a:moveTo>
                    <a:pt x="861315" y="738312"/>
                  </a:moveTo>
                  <a:lnTo>
                    <a:pt x="861315" y="742024"/>
                  </a:lnTo>
                  <a:cubicBezTo>
                    <a:pt x="861315" y="771256"/>
                    <a:pt x="837549" y="795022"/>
                    <a:pt x="808360" y="795022"/>
                  </a:cubicBezTo>
                  <a:lnTo>
                    <a:pt x="622617" y="795022"/>
                  </a:lnTo>
                  <a:cubicBezTo>
                    <a:pt x="607985" y="795022"/>
                    <a:pt x="594378" y="789183"/>
                    <a:pt x="584294" y="778587"/>
                  </a:cubicBezTo>
                  <a:cubicBezTo>
                    <a:pt x="574862" y="768700"/>
                    <a:pt x="569662" y="755717"/>
                    <a:pt x="569662" y="742024"/>
                  </a:cubicBezTo>
                  <a:lnTo>
                    <a:pt x="569662" y="738312"/>
                  </a:lnTo>
                  <a:cubicBezTo>
                    <a:pt x="569662" y="709099"/>
                    <a:pt x="593427" y="685314"/>
                    <a:pt x="622617" y="685314"/>
                  </a:cubicBezTo>
                  <a:lnTo>
                    <a:pt x="808360" y="685314"/>
                  </a:lnTo>
                  <a:cubicBezTo>
                    <a:pt x="837549" y="685314"/>
                    <a:pt x="861315" y="709099"/>
                    <a:pt x="861315" y="738312"/>
                  </a:cubicBezTo>
                  <a:close/>
                  <a:moveTo>
                    <a:pt x="844502" y="556951"/>
                  </a:moveTo>
                  <a:lnTo>
                    <a:pt x="595925" y="556951"/>
                  </a:lnTo>
                  <a:cubicBezTo>
                    <a:pt x="568431" y="556951"/>
                    <a:pt x="546064" y="579336"/>
                    <a:pt x="546064" y="606852"/>
                  </a:cubicBezTo>
                  <a:lnTo>
                    <a:pt x="546064" y="616758"/>
                  </a:lnTo>
                  <a:cubicBezTo>
                    <a:pt x="546064" y="644273"/>
                    <a:pt x="568431" y="666659"/>
                    <a:pt x="595925" y="666659"/>
                  </a:cubicBezTo>
                  <a:lnTo>
                    <a:pt x="622617" y="666659"/>
                  </a:lnTo>
                  <a:lnTo>
                    <a:pt x="808360" y="666659"/>
                  </a:lnTo>
                  <a:lnTo>
                    <a:pt x="844502" y="666659"/>
                  </a:lnTo>
                  <a:cubicBezTo>
                    <a:pt x="871995" y="666659"/>
                    <a:pt x="894362" y="644273"/>
                    <a:pt x="894362" y="616758"/>
                  </a:cubicBezTo>
                  <a:lnTo>
                    <a:pt x="894362" y="606852"/>
                  </a:lnTo>
                  <a:cubicBezTo>
                    <a:pt x="894362" y="579336"/>
                    <a:pt x="871995" y="556951"/>
                    <a:pt x="844502" y="556951"/>
                  </a:cubicBezTo>
                  <a:close/>
                  <a:moveTo>
                    <a:pt x="844502" y="428587"/>
                  </a:moveTo>
                  <a:lnTo>
                    <a:pt x="595925" y="428587"/>
                  </a:lnTo>
                  <a:cubicBezTo>
                    <a:pt x="568431" y="428587"/>
                    <a:pt x="546064" y="450973"/>
                    <a:pt x="546064" y="478470"/>
                  </a:cubicBezTo>
                  <a:lnTo>
                    <a:pt x="546064" y="488394"/>
                  </a:lnTo>
                  <a:cubicBezTo>
                    <a:pt x="546064" y="515910"/>
                    <a:pt x="568431" y="538296"/>
                    <a:pt x="595925" y="538296"/>
                  </a:cubicBezTo>
                  <a:lnTo>
                    <a:pt x="844502" y="538296"/>
                  </a:lnTo>
                  <a:cubicBezTo>
                    <a:pt x="871995" y="538296"/>
                    <a:pt x="894362" y="515910"/>
                    <a:pt x="894362" y="488394"/>
                  </a:cubicBezTo>
                  <a:lnTo>
                    <a:pt x="894362" y="478470"/>
                  </a:lnTo>
                  <a:cubicBezTo>
                    <a:pt x="894362" y="450973"/>
                    <a:pt x="871995" y="428587"/>
                    <a:pt x="844502" y="428587"/>
                  </a:cubicBezTo>
                  <a:close/>
                  <a:moveTo>
                    <a:pt x="843271" y="300205"/>
                  </a:moveTo>
                  <a:lnTo>
                    <a:pt x="620771" y="300205"/>
                  </a:lnTo>
                  <a:cubicBezTo>
                    <a:pt x="616410" y="300205"/>
                    <a:pt x="612123" y="300746"/>
                    <a:pt x="608003" y="301810"/>
                  </a:cubicBezTo>
                  <a:cubicBezTo>
                    <a:pt x="585431" y="307630"/>
                    <a:pt x="569662" y="328001"/>
                    <a:pt x="569662" y="351357"/>
                  </a:cubicBezTo>
                  <a:lnTo>
                    <a:pt x="569662" y="358781"/>
                  </a:lnTo>
                  <a:cubicBezTo>
                    <a:pt x="569662" y="386987"/>
                    <a:pt x="592588" y="409933"/>
                    <a:pt x="620771" y="409933"/>
                  </a:cubicBezTo>
                  <a:lnTo>
                    <a:pt x="843271" y="409933"/>
                  </a:lnTo>
                  <a:cubicBezTo>
                    <a:pt x="871436" y="409933"/>
                    <a:pt x="894362" y="386987"/>
                    <a:pt x="894362" y="358781"/>
                  </a:cubicBezTo>
                  <a:lnTo>
                    <a:pt x="894362" y="351357"/>
                  </a:lnTo>
                  <a:cubicBezTo>
                    <a:pt x="894362" y="323151"/>
                    <a:pt x="871436" y="300205"/>
                    <a:pt x="843271" y="300205"/>
                  </a:cubicBezTo>
                  <a:close/>
                  <a:moveTo>
                    <a:pt x="551022" y="738312"/>
                  </a:moveTo>
                  <a:cubicBezTo>
                    <a:pt x="551022" y="715926"/>
                    <a:pt x="561348" y="695910"/>
                    <a:pt x="577453" y="682758"/>
                  </a:cubicBezTo>
                  <a:cubicBezTo>
                    <a:pt x="548636" y="674681"/>
                    <a:pt x="527424" y="648154"/>
                    <a:pt x="527424" y="616758"/>
                  </a:cubicBezTo>
                  <a:lnTo>
                    <a:pt x="527424" y="606852"/>
                  </a:lnTo>
                  <a:cubicBezTo>
                    <a:pt x="527424" y="581612"/>
                    <a:pt x="541143" y="559525"/>
                    <a:pt x="561498" y="547623"/>
                  </a:cubicBezTo>
                  <a:cubicBezTo>
                    <a:pt x="541143" y="535721"/>
                    <a:pt x="527424" y="513634"/>
                    <a:pt x="527424" y="488394"/>
                  </a:cubicBezTo>
                  <a:lnTo>
                    <a:pt x="527424" y="478470"/>
                  </a:lnTo>
                  <a:cubicBezTo>
                    <a:pt x="527424" y="447410"/>
                    <a:pt x="548189" y="421107"/>
                    <a:pt x="576577" y="412731"/>
                  </a:cubicBezTo>
                  <a:cubicBezTo>
                    <a:pt x="560976" y="399915"/>
                    <a:pt x="551022" y="380495"/>
                    <a:pt x="551022" y="358781"/>
                  </a:cubicBezTo>
                  <a:lnTo>
                    <a:pt x="551022" y="351357"/>
                  </a:lnTo>
                  <a:cubicBezTo>
                    <a:pt x="551022" y="321453"/>
                    <a:pt x="569960" y="295150"/>
                    <a:pt x="597751" y="285450"/>
                  </a:cubicBezTo>
                  <a:cubicBezTo>
                    <a:pt x="597751" y="285431"/>
                    <a:pt x="597751" y="285431"/>
                    <a:pt x="597751" y="285431"/>
                  </a:cubicBezTo>
                  <a:cubicBezTo>
                    <a:pt x="646401" y="217845"/>
                    <a:pt x="655590" y="109424"/>
                    <a:pt x="619597" y="27660"/>
                  </a:cubicBezTo>
                  <a:cubicBezTo>
                    <a:pt x="613595" y="14005"/>
                    <a:pt x="602803" y="4043"/>
                    <a:pt x="590743" y="984"/>
                  </a:cubicBezTo>
                  <a:cubicBezTo>
                    <a:pt x="580510" y="-1591"/>
                    <a:pt x="570109" y="909"/>
                    <a:pt x="560696" y="8240"/>
                  </a:cubicBezTo>
                  <a:cubicBezTo>
                    <a:pt x="542448" y="22418"/>
                    <a:pt x="534694" y="51892"/>
                    <a:pt x="530444" y="72823"/>
                  </a:cubicBezTo>
                  <a:cubicBezTo>
                    <a:pt x="522820" y="110468"/>
                    <a:pt x="511320" y="149886"/>
                    <a:pt x="478924" y="183091"/>
                  </a:cubicBezTo>
                  <a:cubicBezTo>
                    <a:pt x="466697" y="195627"/>
                    <a:pt x="453239" y="206895"/>
                    <a:pt x="440210" y="217789"/>
                  </a:cubicBezTo>
                  <a:cubicBezTo>
                    <a:pt x="423472" y="231780"/>
                    <a:pt x="407665" y="245006"/>
                    <a:pt x="394021" y="260844"/>
                  </a:cubicBezTo>
                  <a:cubicBezTo>
                    <a:pt x="364403" y="295225"/>
                    <a:pt x="349957" y="338783"/>
                    <a:pt x="340675" y="372884"/>
                  </a:cubicBezTo>
                  <a:cubicBezTo>
                    <a:pt x="335512" y="391856"/>
                    <a:pt x="318196" y="405082"/>
                    <a:pt x="298550" y="405082"/>
                  </a:cubicBezTo>
                  <a:cubicBezTo>
                    <a:pt x="298531" y="405082"/>
                    <a:pt x="298512" y="405082"/>
                    <a:pt x="298494" y="405082"/>
                  </a:cubicBezTo>
                  <a:lnTo>
                    <a:pt x="211633" y="405064"/>
                  </a:lnTo>
                  <a:lnTo>
                    <a:pt x="211633" y="723705"/>
                  </a:lnTo>
                  <a:lnTo>
                    <a:pt x="275530" y="723705"/>
                  </a:lnTo>
                  <a:cubicBezTo>
                    <a:pt x="290945" y="723705"/>
                    <a:pt x="305204" y="730570"/>
                    <a:pt x="314654" y="742546"/>
                  </a:cubicBezTo>
                  <a:cubicBezTo>
                    <a:pt x="328876" y="760642"/>
                    <a:pt x="354729" y="782188"/>
                    <a:pt x="397078" y="782188"/>
                  </a:cubicBezTo>
                  <a:lnTo>
                    <a:pt x="561553" y="779427"/>
                  </a:lnTo>
                  <a:cubicBezTo>
                    <a:pt x="554713" y="768271"/>
                    <a:pt x="551022" y="755400"/>
                    <a:pt x="551022" y="742024"/>
                  </a:cubicBezTo>
                  <a:lnTo>
                    <a:pt x="551022" y="738312"/>
                  </a:lnTo>
                  <a:close/>
                  <a:moveTo>
                    <a:pt x="152919" y="345966"/>
                  </a:moveTo>
                  <a:lnTo>
                    <a:pt x="40094" y="345966"/>
                  </a:lnTo>
                  <a:cubicBezTo>
                    <a:pt x="17987" y="345966"/>
                    <a:pt x="0" y="363967"/>
                    <a:pt x="0" y="386092"/>
                  </a:cubicBezTo>
                  <a:lnTo>
                    <a:pt x="0" y="754915"/>
                  </a:lnTo>
                  <a:cubicBezTo>
                    <a:pt x="0" y="777039"/>
                    <a:pt x="17987" y="795022"/>
                    <a:pt x="40094" y="795022"/>
                  </a:cubicBezTo>
                  <a:lnTo>
                    <a:pt x="152919" y="795022"/>
                  </a:lnTo>
                  <a:cubicBezTo>
                    <a:pt x="175025" y="795022"/>
                    <a:pt x="192994" y="777039"/>
                    <a:pt x="192994" y="754915"/>
                  </a:cubicBezTo>
                  <a:lnTo>
                    <a:pt x="192994" y="386092"/>
                  </a:lnTo>
                  <a:cubicBezTo>
                    <a:pt x="192994" y="363967"/>
                    <a:pt x="175025" y="345966"/>
                    <a:pt x="152919" y="3459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3927368" y="3108019"/>
              <a:ext cx="465821" cy="416161"/>
            </a:xfrm>
            <a:custGeom>
              <a:rect b="b" l="l" r="r" t="t"/>
              <a:pathLst>
                <a:path extrusionOk="0" h="832322" w="931641">
                  <a:moveTo>
                    <a:pt x="931642" y="377427"/>
                  </a:moveTo>
                  <a:lnTo>
                    <a:pt x="931642" y="370002"/>
                  </a:lnTo>
                  <a:cubicBezTo>
                    <a:pt x="931642" y="331517"/>
                    <a:pt x="900364" y="300196"/>
                    <a:pt x="861911" y="300196"/>
                  </a:cubicBezTo>
                  <a:lnTo>
                    <a:pt x="641219" y="300196"/>
                  </a:lnTo>
                  <a:cubicBezTo>
                    <a:pt x="684854" y="227293"/>
                    <a:pt x="691266" y="120495"/>
                    <a:pt x="655310" y="38769"/>
                  </a:cubicBezTo>
                  <a:cubicBezTo>
                    <a:pt x="646997" y="19909"/>
                    <a:pt x="631526" y="5992"/>
                    <a:pt x="613949" y="1553"/>
                  </a:cubicBezTo>
                  <a:cubicBezTo>
                    <a:pt x="598162" y="-2440"/>
                    <a:pt x="581815" y="1329"/>
                    <a:pt x="567891" y="12148"/>
                  </a:cubicBezTo>
                  <a:cubicBezTo>
                    <a:pt x="544759" y="30132"/>
                    <a:pt x="535644" y="63915"/>
                    <a:pt x="530817" y="87775"/>
                  </a:cubicBezTo>
                  <a:cubicBezTo>
                    <a:pt x="523771" y="122622"/>
                    <a:pt x="513240" y="158961"/>
                    <a:pt x="484218" y="188715"/>
                  </a:cubicBezTo>
                  <a:cubicBezTo>
                    <a:pt x="472661" y="200561"/>
                    <a:pt x="459558" y="211512"/>
                    <a:pt x="446883" y="222107"/>
                  </a:cubicBezTo>
                  <a:cubicBezTo>
                    <a:pt x="430312" y="235968"/>
                    <a:pt x="413183" y="250313"/>
                    <a:pt x="398532" y="267308"/>
                  </a:cubicBezTo>
                  <a:cubicBezTo>
                    <a:pt x="366491" y="304524"/>
                    <a:pt x="351132" y="350620"/>
                    <a:pt x="341346" y="386623"/>
                  </a:cubicBezTo>
                  <a:cubicBezTo>
                    <a:pt x="338382" y="397499"/>
                    <a:pt x="328447" y="405073"/>
                    <a:pt x="317189" y="405073"/>
                  </a:cubicBezTo>
                  <a:cubicBezTo>
                    <a:pt x="317170" y="405073"/>
                    <a:pt x="317170" y="405073"/>
                    <a:pt x="317152" y="405073"/>
                  </a:cubicBezTo>
                  <a:lnTo>
                    <a:pt x="230273" y="405054"/>
                  </a:lnTo>
                  <a:lnTo>
                    <a:pt x="230273" y="404737"/>
                  </a:lnTo>
                  <a:cubicBezTo>
                    <a:pt x="230273" y="372334"/>
                    <a:pt x="203935" y="345956"/>
                    <a:pt x="171558" y="345956"/>
                  </a:cubicBezTo>
                  <a:lnTo>
                    <a:pt x="58733" y="345956"/>
                  </a:lnTo>
                  <a:cubicBezTo>
                    <a:pt x="26356" y="345956"/>
                    <a:pt x="0" y="372334"/>
                    <a:pt x="0" y="404737"/>
                  </a:cubicBezTo>
                  <a:lnTo>
                    <a:pt x="0" y="773560"/>
                  </a:lnTo>
                  <a:cubicBezTo>
                    <a:pt x="0" y="805963"/>
                    <a:pt x="26356" y="832322"/>
                    <a:pt x="58733" y="832322"/>
                  </a:cubicBezTo>
                  <a:lnTo>
                    <a:pt x="171558" y="832322"/>
                  </a:lnTo>
                  <a:cubicBezTo>
                    <a:pt x="203935" y="832322"/>
                    <a:pt x="230273" y="805963"/>
                    <a:pt x="230273" y="773560"/>
                  </a:cubicBezTo>
                  <a:lnTo>
                    <a:pt x="230273" y="761005"/>
                  </a:lnTo>
                  <a:lnTo>
                    <a:pt x="294169" y="761005"/>
                  </a:lnTo>
                  <a:cubicBezTo>
                    <a:pt x="303843" y="761005"/>
                    <a:pt x="312772" y="765296"/>
                    <a:pt x="318643" y="772758"/>
                  </a:cubicBezTo>
                  <a:cubicBezTo>
                    <a:pt x="332399" y="790200"/>
                    <a:pt x="363285" y="819488"/>
                    <a:pt x="415867" y="819488"/>
                  </a:cubicBezTo>
                  <a:lnTo>
                    <a:pt x="593166" y="816503"/>
                  </a:lnTo>
                  <a:cubicBezTo>
                    <a:pt x="594098" y="816484"/>
                    <a:pt x="594974" y="816298"/>
                    <a:pt x="595813" y="816018"/>
                  </a:cubicBezTo>
                  <a:cubicBezTo>
                    <a:pt x="608581" y="826577"/>
                    <a:pt x="624406" y="832322"/>
                    <a:pt x="641256" y="832322"/>
                  </a:cubicBezTo>
                  <a:lnTo>
                    <a:pt x="826999" y="832322"/>
                  </a:lnTo>
                  <a:cubicBezTo>
                    <a:pt x="866478" y="832322"/>
                    <a:pt x="898594" y="800180"/>
                    <a:pt x="898594" y="760670"/>
                  </a:cubicBezTo>
                  <a:lnTo>
                    <a:pt x="898594" y="756957"/>
                  </a:lnTo>
                  <a:cubicBezTo>
                    <a:pt x="898594" y="735486"/>
                    <a:pt x="889106" y="716215"/>
                    <a:pt x="874101" y="703064"/>
                  </a:cubicBezTo>
                  <a:cubicBezTo>
                    <a:pt x="906683" y="697803"/>
                    <a:pt x="931642" y="669467"/>
                    <a:pt x="931642" y="635403"/>
                  </a:cubicBezTo>
                  <a:lnTo>
                    <a:pt x="931642" y="625497"/>
                  </a:lnTo>
                  <a:cubicBezTo>
                    <a:pt x="931642" y="600257"/>
                    <a:pt x="917923" y="578170"/>
                    <a:pt x="897568" y="566269"/>
                  </a:cubicBezTo>
                  <a:cubicBezTo>
                    <a:pt x="917923" y="554367"/>
                    <a:pt x="931642" y="532280"/>
                    <a:pt x="931642" y="507040"/>
                  </a:cubicBezTo>
                  <a:lnTo>
                    <a:pt x="931642" y="497115"/>
                  </a:lnTo>
                  <a:cubicBezTo>
                    <a:pt x="931642" y="471689"/>
                    <a:pt x="917718" y="449471"/>
                    <a:pt x="897121" y="437644"/>
                  </a:cubicBezTo>
                  <a:cubicBezTo>
                    <a:pt x="917755" y="425500"/>
                    <a:pt x="931642" y="403058"/>
                    <a:pt x="931642" y="377427"/>
                  </a:cubicBezTo>
                  <a:close/>
                  <a:moveTo>
                    <a:pt x="211633" y="773560"/>
                  </a:moveTo>
                  <a:cubicBezTo>
                    <a:pt x="211633" y="795684"/>
                    <a:pt x="193665" y="813668"/>
                    <a:pt x="171558" y="813668"/>
                  </a:cubicBezTo>
                  <a:lnTo>
                    <a:pt x="58733" y="813668"/>
                  </a:lnTo>
                  <a:cubicBezTo>
                    <a:pt x="36627" y="813668"/>
                    <a:pt x="18640" y="795684"/>
                    <a:pt x="18640" y="773560"/>
                  </a:cubicBezTo>
                  <a:lnTo>
                    <a:pt x="18640" y="404737"/>
                  </a:lnTo>
                  <a:cubicBezTo>
                    <a:pt x="18640" y="382613"/>
                    <a:pt x="36627" y="364611"/>
                    <a:pt x="58733" y="364611"/>
                  </a:cubicBezTo>
                  <a:lnTo>
                    <a:pt x="171558" y="364611"/>
                  </a:lnTo>
                  <a:cubicBezTo>
                    <a:pt x="193665" y="364611"/>
                    <a:pt x="211633" y="382613"/>
                    <a:pt x="211633" y="404737"/>
                  </a:cubicBezTo>
                  <a:lnTo>
                    <a:pt x="211633" y="773560"/>
                  </a:lnTo>
                  <a:close/>
                  <a:moveTo>
                    <a:pt x="415718" y="800833"/>
                  </a:moveTo>
                  <a:cubicBezTo>
                    <a:pt x="373369" y="800833"/>
                    <a:pt x="347516" y="779287"/>
                    <a:pt x="333294" y="761192"/>
                  </a:cubicBezTo>
                  <a:cubicBezTo>
                    <a:pt x="323843" y="749215"/>
                    <a:pt x="309584" y="742351"/>
                    <a:pt x="294169" y="742351"/>
                  </a:cubicBezTo>
                  <a:lnTo>
                    <a:pt x="230273" y="742351"/>
                  </a:lnTo>
                  <a:lnTo>
                    <a:pt x="230273" y="423709"/>
                  </a:lnTo>
                  <a:lnTo>
                    <a:pt x="317133" y="423728"/>
                  </a:lnTo>
                  <a:cubicBezTo>
                    <a:pt x="317152" y="423728"/>
                    <a:pt x="317170" y="423728"/>
                    <a:pt x="317189" y="423728"/>
                  </a:cubicBezTo>
                  <a:cubicBezTo>
                    <a:pt x="336835" y="423728"/>
                    <a:pt x="354151" y="410502"/>
                    <a:pt x="359314" y="391530"/>
                  </a:cubicBezTo>
                  <a:cubicBezTo>
                    <a:pt x="368597" y="357429"/>
                    <a:pt x="383043" y="313870"/>
                    <a:pt x="412661" y="279489"/>
                  </a:cubicBezTo>
                  <a:cubicBezTo>
                    <a:pt x="426305" y="263651"/>
                    <a:pt x="442111" y="250425"/>
                    <a:pt x="458850" y="236434"/>
                  </a:cubicBezTo>
                  <a:cubicBezTo>
                    <a:pt x="471879" y="225540"/>
                    <a:pt x="485336" y="214272"/>
                    <a:pt x="497564" y="201736"/>
                  </a:cubicBezTo>
                  <a:cubicBezTo>
                    <a:pt x="529959" y="168531"/>
                    <a:pt x="541460" y="129114"/>
                    <a:pt x="549084" y="91468"/>
                  </a:cubicBezTo>
                  <a:cubicBezTo>
                    <a:pt x="553333" y="70538"/>
                    <a:pt x="561087" y="41063"/>
                    <a:pt x="579336" y="26886"/>
                  </a:cubicBezTo>
                  <a:cubicBezTo>
                    <a:pt x="588749" y="19554"/>
                    <a:pt x="599149" y="17055"/>
                    <a:pt x="609382" y="19629"/>
                  </a:cubicBezTo>
                  <a:cubicBezTo>
                    <a:pt x="621442" y="22688"/>
                    <a:pt x="632235" y="32650"/>
                    <a:pt x="638237" y="46305"/>
                  </a:cubicBezTo>
                  <a:cubicBezTo>
                    <a:pt x="674229" y="128069"/>
                    <a:pt x="665040" y="236490"/>
                    <a:pt x="616391" y="304076"/>
                  </a:cubicBezTo>
                  <a:cubicBezTo>
                    <a:pt x="616391" y="304076"/>
                    <a:pt x="616391" y="304076"/>
                    <a:pt x="616391" y="304095"/>
                  </a:cubicBezTo>
                  <a:cubicBezTo>
                    <a:pt x="588599" y="313795"/>
                    <a:pt x="569662" y="340099"/>
                    <a:pt x="569662" y="370002"/>
                  </a:cubicBezTo>
                  <a:lnTo>
                    <a:pt x="569662" y="377427"/>
                  </a:lnTo>
                  <a:cubicBezTo>
                    <a:pt x="569662" y="399141"/>
                    <a:pt x="579615" y="418560"/>
                    <a:pt x="595216" y="431376"/>
                  </a:cubicBezTo>
                  <a:cubicBezTo>
                    <a:pt x="566828" y="439752"/>
                    <a:pt x="546064" y="466055"/>
                    <a:pt x="546064" y="497115"/>
                  </a:cubicBezTo>
                  <a:lnTo>
                    <a:pt x="546064" y="507040"/>
                  </a:lnTo>
                  <a:cubicBezTo>
                    <a:pt x="546064" y="532280"/>
                    <a:pt x="559783" y="554367"/>
                    <a:pt x="580137" y="566269"/>
                  </a:cubicBezTo>
                  <a:cubicBezTo>
                    <a:pt x="559783" y="578170"/>
                    <a:pt x="546064" y="600257"/>
                    <a:pt x="546064" y="625497"/>
                  </a:cubicBezTo>
                  <a:lnTo>
                    <a:pt x="546064" y="635403"/>
                  </a:lnTo>
                  <a:cubicBezTo>
                    <a:pt x="546064" y="666799"/>
                    <a:pt x="567276" y="693326"/>
                    <a:pt x="596092" y="701403"/>
                  </a:cubicBezTo>
                  <a:cubicBezTo>
                    <a:pt x="579988" y="714555"/>
                    <a:pt x="569662" y="734572"/>
                    <a:pt x="569662" y="756957"/>
                  </a:cubicBezTo>
                  <a:lnTo>
                    <a:pt x="569662" y="760670"/>
                  </a:lnTo>
                  <a:cubicBezTo>
                    <a:pt x="569662" y="774045"/>
                    <a:pt x="573352" y="786917"/>
                    <a:pt x="580193" y="798072"/>
                  </a:cubicBezTo>
                  <a:lnTo>
                    <a:pt x="415718" y="800833"/>
                  </a:lnTo>
                  <a:close/>
                  <a:moveTo>
                    <a:pt x="879954" y="756957"/>
                  </a:moveTo>
                  <a:lnTo>
                    <a:pt x="879954" y="760670"/>
                  </a:lnTo>
                  <a:cubicBezTo>
                    <a:pt x="879954" y="789901"/>
                    <a:pt x="856189" y="813668"/>
                    <a:pt x="826999" y="813668"/>
                  </a:cubicBezTo>
                  <a:lnTo>
                    <a:pt x="641256" y="813668"/>
                  </a:lnTo>
                  <a:cubicBezTo>
                    <a:pt x="626624" y="813668"/>
                    <a:pt x="613017" y="807829"/>
                    <a:pt x="602933" y="797233"/>
                  </a:cubicBezTo>
                  <a:cubicBezTo>
                    <a:pt x="593502" y="787346"/>
                    <a:pt x="588301" y="774362"/>
                    <a:pt x="588301" y="760670"/>
                  </a:cubicBezTo>
                  <a:lnTo>
                    <a:pt x="588301" y="756957"/>
                  </a:lnTo>
                  <a:cubicBezTo>
                    <a:pt x="588301" y="727744"/>
                    <a:pt x="612067" y="703959"/>
                    <a:pt x="641256" y="703959"/>
                  </a:cubicBezTo>
                  <a:lnTo>
                    <a:pt x="826999" y="703959"/>
                  </a:lnTo>
                  <a:cubicBezTo>
                    <a:pt x="856189" y="703959"/>
                    <a:pt x="879954" y="727744"/>
                    <a:pt x="879954" y="756957"/>
                  </a:cubicBezTo>
                  <a:close/>
                  <a:moveTo>
                    <a:pt x="913002" y="625497"/>
                  </a:moveTo>
                  <a:lnTo>
                    <a:pt x="913002" y="635403"/>
                  </a:lnTo>
                  <a:cubicBezTo>
                    <a:pt x="913002" y="662919"/>
                    <a:pt x="890635" y="685304"/>
                    <a:pt x="863141" y="685304"/>
                  </a:cubicBezTo>
                  <a:lnTo>
                    <a:pt x="826999" y="685304"/>
                  </a:lnTo>
                  <a:lnTo>
                    <a:pt x="641256" y="685304"/>
                  </a:lnTo>
                  <a:lnTo>
                    <a:pt x="614564" y="685304"/>
                  </a:lnTo>
                  <a:cubicBezTo>
                    <a:pt x="587071" y="685304"/>
                    <a:pt x="564704" y="662919"/>
                    <a:pt x="564704" y="635403"/>
                  </a:cubicBezTo>
                  <a:lnTo>
                    <a:pt x="564704" y="625497"/>
                  </a:lnTo>
                  <a:cubicBezTo>
                    <a:pt x="564704" y="597982"/>
                    <a:pt x="587071" y="575596"/>
                    <a:pt x="614564" y="575596"/>
                  </a:cubicBezTo>
                  <a:lnTo>
                    <a:pt x="863141" y="575596"/>
                  </a:lnTo>
                  <a:cubicBezTo>
                    <a:pt x="890635" y="575596"/>
                    <a:pt x="913002" y="597982"/>
                    <a:pt x="913002" y="625497"/>
                  </a:cubicBezTo>
                  <a:close/>
                  <a:moveTo>
                    <a:pt x="913002" y="497115"/>
                  </a:moveTo>
                  <a:lnTo>
                    <a:pt x="913002" y="507040"/>
                  </a:lnTo>
                  <a:cubicBezTo>
                    <a:pt x="913002" y="534555"/>
                    <a:pt x="890635" y="556941"/>
                    <a:pt x="863141" y="556941"/>
                  </a:cubicBezTo>
                  <a:lnTo>
                    <a:pt x="614564" y="556941"/>
                  </a:lnTo>
                  <a:cubicBezTo>
                    <a:pt x="587071" y="556941"/>
                    <a:pt x="564704" y="534555"/>
                    <a:pt x="564704" y="507040"/>
                  </a:cubicBezTo>
                  <a:lnTo>
                    <a:pt x="564704" y="497115"/>
                  </a:lnTo>
                  <a:cubicBezTo>
                    <a:pt x="564704" y="469618"/>
                    <a:pt x="587071" y="447233"/>
                    <a:pt x="614564" y="447233"/>
                  </a:cubicBezTo>
                  <a:lnTo>
                    <a:pt x="863141" y="447233"/>
                  </a:lnTo>
                  <a:cubicBezTo>
                    <a:pt x="890635" y="447233"/>
                    <a:pt x="913002" y="469618"/>
                    <a:pt x="913002" y="497115"/>
                  </a:cubicBezTo>
                  <a:close/>
                  <a:moveTo>
                    <a:pt x="861911" y="428578"/>
                  </a:moveTo>
                  <a:lnTo>
                    <a:pt x="639411" y="428578"/>
                  </a:lnTo>
                  <a:cubicBezTo>
                    <a:pt x="611228" y="428578"/>
                    <a:pt x="588301" y="405633"/>
                    <a:pt x="588301" y="377427"/>
                  </a:cubicBezTo>
                  <a:lnTo>
                    <a:pt x="588301" y="370002"/>
                  </a:lnTo>
                  <a:cubicBezTo>
                    <a:pt x="588301" y="346646"/>
                    <a:pt x="604070" y="326275"/>
                    <a:pt x="626643" y="320455"/>
                  </a:cubicBezTo>
                  <a:cubicBezTo>
                    <a:pt x="630762" y="319392"/>
                    <a:pt x="635049" y="318851"/>
                    <a:pt x="639411" y="318851"/>
                  </a:cubicBezTo>
                  <a:lnTo>
                    <a:pt x="861911" y="318851"/>
                  </a:lnTo>
                  <a:cubicBezTo>
                    <a:pt x="890075" y="318851"/>
                    <a:pt x="913002" y="341796"/>
                    <a:pt x="913002" y="370002"/>
                  </a:cubicBezTo>
                  <a:lnTo>
                    <a:pt x="913002" y="377427"/>
                  </a:lnTo>
                  <a:cubicBezTo>
                    <a:pt x="913002" y="405633"/>
                    <a:pt x="890075" y="428578"/>
                    <a:pt x="861911" y="42857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36"/>
          <p:cNvGrpSpPr/>
          <p:nvPr/>
        </p:nvGrpSpPr>
        <p:grpSpPr>
          <a:xfrm>
            <a:off x="5394795" y="2348644"/>
            <a:ext cx="415691" cy="415775"/>
            <a:chOff x="5394795" y="2348644"/>
            <a:chExt cx="415691" cy="415775"/>
          </a:xfrm>
        </p:grpSpPr>
        <p:sp>
          <p:nvSpPr>
            <p:cNvPr id="1406" name="Google Shape;1406;p36"/>
            <p:cNvSpPr/>
            <p:nvPr/>
          </p:nvSpPr>
          <p:spPr>
            <a:xfrm>
              <a:off x="5398945" y="2352812"/>
              <a:ext cx="407436" cy="407432"/>
            </a:xfrm>
            <a:custGeom>
              <a:rect b="b" l="l" r="r" t="t"/>
              <a:pathLst>
                <a:path extrusionOk="0" h="814864" w="814871">
                  <a:moveTo>
                    <a:pt x="736534" y="456567"/>
                  </a:moveTo>
                  <a:cubicBezTo>
                    <a:pt x="632092" y="561009"/>
                    <a:pt x="462740" y="561009"/>
                    <a:pt x="358298" y="456567"/>
                  </a:cubicBezTo>
                  <a:cubicBezTo>
                    <a:pt x="253856" y="352125"/>
                    <a:pt x="253856" y="182773"/>
                    <a:pt x="358298" y="78331"/>
                  </a:cubicBezTo>
                  <a:cubicBezTo>
                    <a:pt x="462740" y="-26110"/>
                    <a:pt x="632092" y="-26110"/>
                    <a:pt x="736534" y="78331"/>
                  </a:cubicBezTo>
                  <a:cubicBezTo>
                    <a:pt x="840975" y="182773"/>
                    <a:pt x="840992" y="352125"/>
                    <a:pt x="736534" y="456567"/>
                  </a:cubicBezTo>
                  <a:close/>
                  <a:moveTo>
                    <a:pt x="289704" y="518508"/>
                  </a:moveTo>
                  <a:cubicBezTo>
                    <a:pt x="263577" y="492381"/>
                    <a:pt x="221210" y="492381"/>
                    <a:pt x="195083" y="518508"/>
                  </a:cubicBezTo>
                  <a:lnTo>
                    <a:pt x="19595" y="693979"/>
                  </a:lnTo>
                  <a:cubicBezTo>
                    <a:pt x="-6532" y="720106"/>
                    <a:pt x="-6532" y="762473"/>
                    <a:pt x="19595" y="788600"/>
                  </a:cubicBezTo>
                  <a:lnTo>
                    <a:pt x="26265" y="795270"/>
                  </a:lnTo>
                  <a:cubicBezTo>
                    <a:pt x="52392" y="821397"/>
                    <a:pt x="94759" y="821397"/>
                    <a:pt x="120886" y="795270"/>
                  </a:cubicBezTo>
                  <a:lnTo>
                    <a:pt x="296373" y="619782"/>
                  </a:lnTo>
                  <a:cubicBezTo>
                    <a:pt x="322500" y="593655"/>
                    <a:pt x="322500" y="551288"/>
                    <a:pt x="296373" y="525161"/>
                  </a:cubicBezTo>
                  <a:lnTo>
                    <a:pt x="289704" y="518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5394795" y="2348644"/>
              <a:ext cx="415691" cy="415775"/>
            </a:xfrm>
            <a:custGeom>
              <a:rect b="b" l="l" r="r" t="t"/>
              <a:pathLst>
                <a:path extrusionOk="0" h="831550" w="831382">
                  <a:moveTo>
                    <a:pt x="750735" y="80782"/>
                  </a:moveTo>
                  <a:cubicBezTo>
                    <a:pt x="698647" y="28695"/>
                    <a:pt x="629386" y="0"/>
                    <a:pt x="555723" y="0"/>
                  </a:cubicBezTo>
                  <a:cubicBezTo>
                    <a:pt x="482060" y="0"/>
                    <a:pt x="412799" y="28695"/>
                    <a:pt x="360712" y="80782"/>
                  </a:cubicBezTo>
                  <a:cubicBezTo>
                    <a:pt x="308624" y="132870"/>
                    <a:pt x="279929" y="202131"/>
                    <a:pt x="279929" y="275794"/>
                  </a:cubicBezTo>
                  <a:cubicBezTo>
                    <a:pt x="279929" y="346673"/>
                    <a:pt x="306507" y="413466"/>
                    <a:pt x="354909" y="464820"/>
                  </a:cubicBezTo>
                  <a:lnTo>
                    <a:pt x="301271" y="518458"/>
                  </a:lnTo>
                  <a:cubicBezTo>
                    <a:pt x="271776" y="491648"/>
                    <a:pt x="225974" y="492481"/>
                    <a:pt x="197479" y="520959"/>
                  </a:cubicBezTo>
                  <a:lnTo>
                    <a:pt x="22009" y="696430"/>
                  </a:lnTo>
                  <a:cubicBezTo>
                    <a:pt x="-7336" y="725758"/>
                    <a:pt x="-7336" y="773511"/>
                    <a:pt x="22009" y="802839"/>
                  </a:cubicBezTo>
                  <a:lnTo>
                    <a:pt x="28678" y="809509"/>
                  </a:lnTo>
                  <a:lnTo>
                    <a:pt x="28678" y="809509"/>
                  </a:lnTo>
                  <a:cubicBezTo>
                    <a:pt x="42884" y="823714"/>
                    <a:pt x="61792" y="831551"/>
                    <a:pt x="81883" y="831551"/>
                  </a:cubicBezTo>
                  <a:cubicBezTo>
                    <a:pt x="101974" y="831551"/>
                    <a:pt x="120882" y="823731"/>
                    <a:pt x="135088" y="809509"/>
                  </a:cubicBezTo>
                  <a:lnTo>
                    <a:pt x="310575" y="634021"/>
                  </a:lnTo>
                  <a:cubicBezTo>
                    <a:pt x="339053" y="605543"/>
                    <a:pt x="339887" y="559725"/>
                    <a:pt x="313076" y="530246"/>
                  </a:cubicBezTo>
                  <a:lnTo>
                    <a:pt x="366714" y="476608"/>
                  </a:lnTo>
                  <a:cubicBezTo>
                    <a:pt x="419669" y="526495"/>
                    <a:pt x="487696" y="551455"/>
                    <a:pt x="555740" y="551455"/>
                  </a:cubicBezTo>
                  <a:cubicBezTo>
                    <a:pt x="626368" y="551455"/>
                    <a:pt x="696980" y="524577"/>
                    <a:pt x="750752" y="470806"/>
                  </a:cubicBezTo>
                  <a:cubicBezTo>
                    <a:pt x="858262" y="363279"/>
                    <a:pt x="858262" y="188309"/>
                    <a:pt x="750735" y="80782"/>
                  </a:cubicBezTo>
                  <a:close/>
                  <a:moveTo>
                    <a:pt x="298770" y="622233"/>
                  </a:moveTo>
                  <a:lnTo>
                    <a:pt x="123283" y="797721"/>
                  </a:lnTo>
                  <a:cubicBezTo>
                    <a:pt x="100440" y="820546"/>
                    <a:pt x="63292" y="820563"/>
                    <a:pt x="40450" y="797721"/>
                  </a:cubicBezTo>
                  <a:cubicBezTo>
                    <a:pt x="40450" y="797721"/>
                    <a:pt x="40450" y="797721"/>
                    <a:pt x="40450" y="797721"/>
                  </a:cubicBezTo>
                  <a:lnTo>
                    <a:pt x="33780" y="791051"/>
                  </a:lnTo>
                  <a:cubicBezTo>
                    <a:pt x="22726" y="779997"/>
                    <a:pt x="16623" y="765274"/>
                    <a:pt x="16623" y="749635"/>
                  </a:cubicBezTo>
                  <a:cubicBezTo>
                    <a:pt x="16623" y="733995"/>
                    <a:pt x="22709" y="719272"/>
                    <a:pt x="33780" y="708218"/>
                  </a:cubicBezTo>
                  <a:lnTo>
                    <a:pt x="209267" y="532731"/>
                  </a:lnTo>
                  <a:cubicBezTo>
                    <a:pt x="220322" y="521676"/>
                    <a:pt x="235044" y="515574"/>
                    <a:pt x="250684" y="515574"/>
                  </a:cubicBezTo>
                  <a:cubicBezTo>
                    <a:pt x="266324" y="515574"/>
                    <a:pt x="281030" y="521660"/>
                    <a:pt x="292101" y="532731"/>
                  </a:cubicBezTo>
                  <a:lnTo>
                    <a:pt x="295435" y="536065"/>
                  </a:lnTo>
                  <a:cubicBezTo>
                    <a:pt x="295435" y="536065"/>
                    <a:pt x="295435" y="536065"/>
                    <a:pt x="295435" y="536065"/>
                  </a:cubicBezTo>
                  <a:cubicBezTo>
                    <a:pt x="295435" y="536065"/>
                    <a:pt x="295435" y="536065"/>
                    <a:pt x="295435" y="536065"/>
                  </a:cubicBezTo>
                  <a:lnTo>
                    <a:pt x="298770" y="539400"/>
                  </a:lnTo>
                  <a:cubicBezTo>
                    <a:pt x="321613" y="562243"/>
                    <a:pt x="321613" y="599408"/>
                    <a:pt x="298770" y="622233"/>
                  </a:cubicBezTo>
                  <a:close/>
                  <a:moveTo>
                    <a:pt x="738947" y="459018"/>
                  </a:moveTo>
                  <a:cubicBezTo>
                    <a:pt x="637923" y="560042"/>
                    <a:pt x="473524" y="560042"/>
                    <a:pt x="372500" y="459018"/>
                  </a:cubicBezTo>
                  <a:cubicBezTo>
                    <a:pt x="323563" y="410081"/>
                    <a:pt x="296603" y="345005"/>
                    <a:pt x="296603" y="275794"/>
                  </a:cubicBezTo>
                  <a:cubicBezTo>
                    <a:pt x="296603" y="206583"/>
                    <a:pt x="323563" y="141507"/>
                    <a:pt x="372500" y="92571"/>
                  </a:cubicBezTo>
                  <a:cubicBezTo>
                    <a:pt x="421436" y="43634"/>
                    <a:pt x="486512" y="16673"/>
                    <a:pt x="555723" y="16673"/>
                  </a:cubicBezTo>
                  <a:cubicBezTo>
                    <a:pt x="624934" y="16673"/>
                    <a:pt x="690011" y="43634"/>
                    <a:pt x="738947" y="92571"/>
                  </a:cubicBezTo>
                  <a:cubicBezTo>
                    <a:pt x="839971" y="193594"/>
                    <a:pt x="839971" y="357977"/>
                    <a:pt x="738947" y="459018"/>
                  </a:cubicBezTo>
                  <a:close/>
                  <a:moveTo>
                    <a:pt x="753169" y="275794"/>
                  </a:moveTo>
                  <a:cubicBezTo>
                    <a:pt x="753169" y="328532"/>
                    <a:pt x="732628" y="378119"/>
                    <a:pt x="695346" y="415417"/>
                  </a:cubicBezTo>
                  <a:cubicBezTo>
                    <a:pt x="658048" y="452715"/>
                    <a:pt x="608478" y="473257"/>
                    <a:pt x="555723" y="473257"/>
                  </a:cubicBezTo>
                  <a:cubicBezTo>
                    <a:pt x="551122" y="473257"/>
                    <a:pt x="547387" y="469522"/>
                    <a:pt x="547387" y="464920"/>
                  </a:cubicBezTo>
                  <a:cubicBezTo>
                    <a:pt x="547387" y="460318"/>
                    <a:pt x="551122" y="456583"/>
                    <a:pt x="555723" y="456583"/>
                  </a:cubicBezTo>
                  <a:cubicBezTo>
                    <a:pt x="604009" y="456583"/>
                    <a:pt x="649411" y="437776"/>
                    <a:pt x="683558" y="403629"/>
                  </a:cubicBezTo>
                  <a:cubicBezTo>
                    <a:pt x="717705" y="369465"/>
                    <a:pt x="736496" y="324064"/>
                    <a:pt x="736496" y="275794"/>
                  </a:cubicBezTo>
                  <a:cubicBezTo>
                    <a:pt x="736496" y="271192"/>
                    <a:pt x="740231" y="267457"/>
                    <a:pt x="744833" y="267457"/>
                  </a:cubicBezTo>
                  <a:cubicBezTo>
                    <a:pt x="749435" y="267457"/>
                    <a:pt x="753169" y="271192"/>
                    <a:pt x="753169" y="27579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36"/>
          <p:cNvGrpSpPr/>
          <p:nvPr/>
        </p:nvGrpSpPr>
        <p:grpSpPr>
          <a:xfrm>
            <a:off x="6080823" y="2348644"/>
            <a:ext cx="415279" cy="416408"/>
            <a:chOff x="6080823" y="2348644"/>
            <a:chExt cx="415279" cy="416408"/>
          </a:xfrm>
        </p:grpSpPr>
        <p:sp>
          <p:nvSpPr>
            <p:cNvPr id="1409" name="Google Shape;1409;p36"/>
            <p:cNvSpPr/>
            <p:nvPr/>
          </p:nvSpPr>
          <p:spPr>
            <a:xfrm>
              <a:off x="6080823" y="2348644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30559" y="270125"/>
                  </a:moveTo>
                  <a:cubicBezTo>
                    <a:pt x="830559" y="278995"/>
                    <a:pt x="827107" y="287349"/>
                    <a:pt x="820820" y="293618"/>
                  </a:cubicBezTo>
                  <a:lnTo>
                    <a:pt x="787467" y="326981"/>
                  </a:lnTo>
                  <a:cubicBezTo>
                    <a:pt x="781180" y="333267"/>
                    <a:pt x="772841" y="336719"/>
                    <a:pt x="763953" y="336719"/>
                  </a:cubicBezTo>
                  <a:cubicBezTo>
                    <a:pt x="755081" y="336719"/>
                    <a:pt x="746726" y="333267"/>
                    <a:pt x="740439" y="326981"/>
                  </a:cubicBezTo>
                  <a:lnTo>
                    <a:pt x="701599" y="288149"/>
                  </a:lnTo>
                  <a:lnTo>
                    <a:pt x="559199" y="430523"/>
                  </a:lnTo>
                  <a:cubicBezTo>
                    <a:pt x="564419" y="449814"/>
                    <a:pt x="567104" y="469739"/>
                    <a:pt x="567104" y="489797"/>
                  </a:cubicBezTo>
                  <a:cubicBezTo>
                    <a:pt x="567104" y="550271"/>
                    <a:pt x="543556" y="607111"/>
                    <a:pt x="500781" y="649861"/>
                  </a:cubicBezTo>
                  <a:lnTo>
                    <a:pt x="446533" y="704116"/>
                  </a:lnTo>
                  <a:cubicBezTo>
                    <a:pt x="442063" y="708585"/>
                    <a:pt x="436110" y="711052"/>
                    <a:pt x="429789" y="711052"/>
                  </a:cubicBezTo>
                  <a:cubicBezTo>
                    <a:pt x="423452" y="711052"/>
                    <a:pt x="417499" y="708585"/>
                    <a:pt x="413029" y="704116"/>
                  </a:cubicBezTo>
                  <a:lnTo>
                    <a:pt x="310903" y="601992"/>
                  </a:lnTo>
                  <a:lnTo>
                    <a:pt x="13428" y="831084"/>
                  </a:lnTo>
                  <a:cubicBezTo>
                    <a:pt x="11910" y="832234"/>
                    <a:pt x="10126" y="832818"/>
                    <a:pt x="8341" y="832818"/>
                  </a:cubicBezTo>
                  <a:cubicBezTo>
                    <a:pt x="6190" y="832818"/>
                    <a:pt x="4055" y="831984"/>
                    <a:pt x="2438" y="830367"/>
                  </a:cubicBezTo>
                  <a:cubicBezTo>
                    <a:pt x="-514" y="827399"/>
                    <a:pt x="-831" y="822714"/>
                    <a:pt x="1737" y="819379"/>
                  </a:cubicBezTo>
                  <a:lnTo>
                    <a:pt x="230856" y="521960"/>
                  </a:lnTo>
                  <a:lnTo>
                    <a:pt x="126327" y="417468"/>
                  </a:lnTo>
                  <a:cubicBezTo>
                    <a:pt x="117089" y="408231"/>
                    <a:pt x="117089" y="393208"/>
                    <a:pt x="126327" y="383971"/>
                  </a:cubicBezTo>
                  <a:lnTo>
                    <a:pt x="180593" y="329716"/>
                  </a:lnTo>
                  <a:cubicBezTo>
                    <a:pt x="238060" y="272276"/>
                    <a:pt x="321692" y="250151"/>
                    <a:pt x="399955" y="271326"/>
                  </a:cubicBezTo>
                  <a:lnTo>
                    <a:pt x="542372" y="128935"/>
                  </a:lnTo>
                  <a:lnTo>
                    <a:pt x="503533" y="90103"/>
                  </a:lnTo>
                  <a:cubicBezTo>
                    <a:pt x="490558" y="77148"/>
                    <a:pt x="490558" y="56056"/>
                    <a:pt x="503533" y="43101"/>
                  </a:cubicBezTo>
                  <a:lnTo>
                    <a:pt x="536886" y="9737"/>
                  </a:lnTo>
                  <a:cubicBezTo>
                    <a:pt x="543173" y="3468"/>
                    <a:pt x="551511" y="0"/>
                    <a:pt x="560400" y="0"/>
                  </a:cubicBezTo>
                  <a:cubicBezTo>
                    <a:pt x="569288" y="0"/>
                    <a:pt x="577626" y="3468"/>
                    <a:pt x="583913" y="9737"/>
                  </a:cubicBezTo>
                  <a:lnTo>
                    <a:pt x="820820" y="246616"/>
                  </a:lnTo>
                  <a:cubicBezTo>
                    <a:pt x="827107" y="252885"/>
                    <a:pt x="830559" y="261238"/>
                    <a:pt x="830559" y="27012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6107889" y="2356980"/>
              <a:ext cx="379874" cy="381003"/>
            </a:xfrm>
            <a:custGeom>
              <a:rect b="b" l="l" r="r" t="t"/>
              <a:pathLst>
                <a:path extrusionOk="0" h="762006" w="759747">
                  <a:moveTo>
                    <a:pt x="188611" y="517174"/>
                  </a:moveTo>
                  <a:lnTo>
                    <a:pt x="244878" y="573447"/>
                  </a:lnTo>
                  <a:lnTo>
                    <a:pt x="0" y="762006"/>
                  </a:lnTo>
                  <a:lnTo>
                    <a:pt x="188611" y="517174"/>
                  </a:lnTo>
                  <a:close/>
                  <a:moveTo>
                    <a:pt x="83983" y="379086"/>
                  </a:moveTo>
                  <a:cubicBezTo>
                    <a:pt x="81248" y="381820"/>
                    <a:pt x="81248" y="386272"/>
                    <a:pt x="83983" y="389006"/>
                  </a:cubicBezTo>
                  <a:lnTo>
                    <a:pt x="370685" y="675655"/>
                  </a:lnTo>
                  <a:cubicBezTo>
                    <a:pt x="372019" y="676972"/>
                    <a:pt x="373770" y="677706"/>
                    <a:pt x="375655" y="677706"/>
                  </a:cubicBezTo>
                  <a:cubicBezTo>
                    <a:pt x="377522" y="677706"/>
                    <a:pt x="379273" y="676972"/>
                    <a:pt x="380607" y="675655"/>
                  </a:cubicBezTo>
                  <a:lnTo>
                    <a:pt x="422249" y="634005"/>
                  </a:lnTo>
                  <a:lnTo>
                    <a:pt x="125641" y="337452"/>
                  </a:lnTo>
                  <a:lnTo>
                    <a:pt x="83983" y="379086"/>
                  </a:lnTo>
                  <a:close/>
                  <a:moveTo>
                    <a:pt x="487520" y="410098"/>
                  </a:moveTo>
                  <a:cubicBezTo>
                    <a:pt x="487570" y="409848"/>
                    <a:pt x="487620" y="409581"/>
                    <a:pt x="487687" y="409331"/>
                  </a:cubicBezTo>
                  <a:cubicBezTo>
                    <a:pt x="487754" y="409064"/>
                    <a:pt x="487821" y="408814"/>
                    <a:pt x="487921" y="408564"/>
                  </a:cubicBezTo>
                  <a:cubicBezTo>
                    <a:pt x="488004" y="408314"/>
                    <a:pt x="488121" y="408064"/>
                    <a:pt x="488238" y="407814"/>
                  </a:cubicBezTo>
                  <a:cubicBezTo>
                    <a:pt x="488354" y="407580"/>
                    <a:pt x="488471" y="407330"/>
                    <a:pt x="488604" y="407097"/>
                  </a:cubicBezTo>
                  <a:cubicBezTo>
                    <a:pt x="488738" y="406880"/>
                    <a:pt x="488888" y="406680"/>
                    <a:pt x="489038" y="406463"/>
                  </a:cubicBezTo>
                  <a:cubicBezTo>
                    <a:pt x="489221" y="406213"/>
                    <a:pt x="489405" y="405980"/>
                    <a:pt x="489622" y="405763"/>
                  </a:cubicBezTo>
                  <a:cubicBezTo>
                    <a:pt x="489705" y="405680"/>
                    <a:pt x="489755" y="405580"/>
                    <a:pt x="489838" y="405480"/>
                  </a:cubicBezTo>
                  <a:lnTo>
                    <a:pt x="635674" y="259688"/>
                  </a:lnTo>
                  <a:lnTo>
                    <a:pt x="599270" y="223290"/>
                  </a:lnTo>
                  <a:lnTo>
                    <a:pt x="500011" y="124067"/>
                  </a:lnTo>
                  <a:lnTo>
                    <a:pt x="354192" y="269875"/>
                  </a:lnTo>
                  <a:cubicBezTo>
                    <a:pt x="354092" y="269959"/>
                    <a:pt x="353992" y="270025"/>
                    <a:pt x="353892" y="270109"/>
                  </a:cubicBezTo>
                  <a:cubicBezTo>
                    <a:pt x="353675" y="270309"/>
                    <a:pt x="353458" y="270492"/>
                    <a:pt x="353225" y="270659"/>
                  </a:cubicBezTo>
                  <a:cubicBezTo>
                    <a:pt x="353008" y="270825"/>
                    <a:pt x="352791" y="270976"/>
                    <a:pt x="352558" y="271109"/>
                  </a:cubicBezTo>
                  <a:cubicBezTo>
                    <a:pt x="352324" y="271242"/>
                    <a:pt x="352107" y="271359"/>
                    <a:pt x="351874" y="271476"/>
                  </a:cubicBezTo>
                  <a:cubicBezTo>
                    <a:pt x="351607" y="271592"/>
                    <a:pt x="351357" y="271709"/>
                    <a:pt x="351090" y="271793"/>
                  </a:cubicBezTo>
                  <a:cubicBezTo>
                    <a:pt x="350857" y="271893"/>
                    <a:pt x="350606" y="271959"/>
                    <a:pt x="350356" y="272009"/>
                  </a:cubicBezTo>
                  <a:cubicBezTo>
                    <a:pt x="350089" y="272093"/>
                    <a:pt x="349823" y="272143"/>
                    <a:pt x="349556" y="272193"/>
                  </a:cubicBezTo>
                  <a:cubicBezTo>
                    <a:pt x="349289" y="272226"/>
                    <a:pt x="349039" y="272243"/>
                    <a:pt x="348772" y="272259"/>
                  </a:cubicBezTo>
                  <a:cubicBezTo>
                    <a:pt x="348489" y="272276"/>
                    <a:pt x="348222" y="272293"/>
                    <a:pt x="347938" y="272276"/>
                  </a:cubicBezTo>
                  <a:cubicBezTo>
                    <a:pt x="347688" y="272259"/>
                    <a:pt x="347438" y="272243"/>
                    <a:pt x="347171" y="272209"/>
                  </a:cubicBezTo>
                  <a:cubicBezTo>
                    <a:pt x="346871" y="272159"/>
                    <a:pt x="346587" y="272109"/>
                    <a:pt x="346304" y="272043"/>
                  </a:cubicBezTo>
                  <a:cubicBezTo>
                    <a:pt x="346171" y="272009"/>
                    <a:pt x="346054" y="272009"/>
                    <a:pt x="345937" y="271976"/>
                  </a:cubicBezTo>
                  <a:cubicBezTo>
                    <a:pt x="272160" y="250267"/>
                    <a:pt x="192563" y="270525"/>
                    <a:pt x="138248" y="324847"/>
                  </a:cubicBezTo>
                  <a:lnTo>
                    <a:pt x="137431" y="325664"/>
                  </a:lnTo>
                  <a:lnTo>
                    <a:pt x="434039" y="622217"/>
                  </a:lnTo>
                  <a:lnTo>
                    <a:pt x="434856" y="621400"/>
                  </a:lnTo>
                  <a:cubicBezTo>
                    <a:pt x="474479" y="581800"/>
                    <a:pt x="496292" y="529146"/>
                    <a:pt x="496292" y="473123"/>
                  </a:cubicBezTo>
                  <a:cubicBezTo>
                    <a:pt x="496292" y="452982"/>
                    <a:pt x="493407" y="432991"/>
                    <a:pt x="487737" y="413733"/>
                  </a:cubicBezTo>
                  <a:cubicBezTo>
                    <a:pt x="487704" y="413616"/>
                    <a:pt x="487704" y="413483"/>
                    <a:pt x="487671" y="413366"/>
                  </a:cubicBezTo>
                  <a:cubicBezTo>
                    <a:pt x="487604" y="413083"/>
                    <a:pt x="487554" y="412799"/>
                    <a:pt x="487504" y="412499"/>
                  </a:cubicBezTo>
                  <a:cubicBezTo>
                    <a:pt x="487470" y="412249"/>
                    <a:pt x="487437" y="411982"/>
                    <a:pt x="487437" y="411715"/>
                  </a:cubicBezTo>
                  <a:cubicBezTo>
                    <a:pt x="487420" y="411449"/>
                    <a:pt x="487437" y="411182"/>
                    <a:pt x="487437" y="410915"/>
                  </a:cubicBezTo>
                  <a:cubicBezTo>
                    <a:pt x="487454" y="410648"/>
                    <a:pt x="487487" y="410382"/>
                    <a:pt x="487520" y="410098"/>
                  </a:cubicBezTo>
                  <a:close/>
                  <a:moveTo>
                    <a:pt x="754895" y="241730"/>
                  </a:moveTo>
                  <a:lnTo>
                    <a:pt x="517988" y="4852"/>
                  </a:lnTo>
                  <a:cubicBezTo>
                    <a:pt x="514853" y="1734"/>
                    <a:pt x="510684" y="0"/>
                    <a:pt x="506265" y="0"/>
                  </a:cubicBezTo>
                  <a:cubicBezTo>
                    <a:pt x="501846" y="0"/>
                    <a:pt x="497676" y="1734"/>
                    <a:pt x="494541" y="4852"/>
                  </a:cubicBezTo>
                  <a:lnTo>
                    <a:pt x="461188" y="38215"/>
                  </a:lnTo>
                  <a:cubicBezTo>
                    <a:pt x="454718" y="44668"/>
                    <a:pt x="454718" y="55189"/>
                    <a:pt x="461188" y="61641"/>
                  </a:cubicBezTo>
                  <a:lnTo>
                    <a:pt x="611227" y="211668"/>
                  </a:lnTo>
                  <a:lnTo>
                    <a:pt x="653368" y="253785"/>
                  </a:lnTo>
                  <a:cubicBezTo>
                    <a:pt x="653368" y="253785"/>
                    <a:pt x="653385" y="253802"/>
                    <a:pt x="653385" y="253819"/>
                  </a:cubicBezTo>
                  <a:lnTo>
                    <a:pt x="698094" y="298520"/>
                  </a:lnTo>
                  <a:cubicBezTo>
                    <a:pt x="701230" y="301655"/>
                    <a:pt x="705399" y="303372"/>
                    <a:pt x="709818" y="303372"/>
                  </a:cubicBezTo>
                  <a:cubicBezTo>
                    <a:pt x="714237" y="303372"/>
                    <a:pt x="718406" y="301655"/>
                    <a:pt x="721542" y="298520"/>
                  </a:cubicBezTo>
                  <a:lnTo>
                    <a:pt x="754895" y="265157"/>
                  </a:lnTo>
                  <a:cubicBezTo>
                    <a:pt x="758030" y="262039"/>
                    <a:pt x="759747" y="257870"/>
                    <a:pt x="759747" y="253452"/>
                  </a:cubicBezTo>
                  <a:cubicBezTo>
                    <a:pt x="759747" y="249017"/>
                    <a:pt x="758030" y="244865"/>
                    <a:pt x="754895" y="241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6080823" y="2348644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20820" y="246616"/>
                  </a:moveTo>
                  <a:lnTo>
                    <a:pt x="583913" y="9737"/>
                  </a:lnTo>
                  <a:cubicBezTo>
                    <a:pt x="577626" y="3468"/>
                    <a:pt x="569288" y="0"/>
                    <a:pt x="560400" y="0"/>
                  </a:cubicBezTo>
                  <a:cubicBezTo>
                    <a:pt x="551511" y="0"/>
                    <a:pt x="543173" y="3468"/>
                    <a:pt x="536886" y="9737"/>
                  </a:cubicBezTo>
                  <a:lnTo>
                    <a:pt x="503533" y="43101"/>
                  </a:lnTo>
                  <a:cubicBezTo>
                    <a:pt x="490558" y="56056"/>
                    <a:pt x="490558" y="77148"/>
                    <a:pt x="503533" y="90103"/>
                  </a:cubicBezTo>
                  <a:lnTo>
                    <a:pt x="542372" y="128935"/>
                  </a:lnTo>
                  <a:lnTo>
                    <a:pt x="399955" y="271326"/>
                  </a:lnTo>
                  <a:cubicBezTo>
                    <a:pt x="321692" y="250151"/>
                    <a:pt x="238060" y="272276"/>
                    <a:pt x="180593" y="329716"/>
                  </a:cubicBezTo>
                  <a:lnTo>
                    <a:pt x="126327" y="383971"/>
                  </a:lnTo>
                  <a:cubicBezTo>
                    <a:pt x="117089" y="393208"/>
                    <a:pt x="117089" y="408231"/>
                    <a:pt x="126327" y="417468"/>
                  </a:cubicBezTo>
                  <a:lnTo>
                    <a:pt x="230856" y="521960"/>
                  </a:lnTo>
                  <a:lnTo>
                    <a:pt x="1737" y="819379"/>
                  </a:lnTo>
                  <a:cubicBezTo>
                    <a:pt x="-831" y="822714"/>
                    <a:pt x="-514" y="827399"/>
                    <a:pt x="2438" y="830367"/>
                  </a:cubicBezTo>
                  <a:cubicBezTo>
                    <a:pt x="4055" y="831984"/>
                    <a:pt x="6190" y="832818"/>
                    <a:pt x="8341" y="832818"/>
                  </a:cubicBezTo>
                  <a:cubicBezTo>
                    <a:pt x="10126" y="832818"/>
                    <a:pt x="11910" y="832234"/>
                    <a:pt x="13428" y="831084"/>
                  </a:cubicBezTo>
                  <a:lnTo>
                    <a:pt x="310903" y="601992"/>
                  </a:lnTo>
                  <a:lnTo>
                    <a:pt x="413029" y="704116"/>
                  </a:lnTo>
                  <a:cubicBezTo>
                    <a:pt x="417499" y="708585"/>
                    <a:pt x="423452" y="711052"/>
                    <a:pt x="429789" y="711052"/>
                  </a:cubicBezTo>
                  <a:cubicBezTo>
                    <a:pt x="436110" y="711052"/>
                    <a:pt x="442063" y="708585"/>
                    <a:pt x="446533" y="704116"/>
                  </a:cubicBezTo>
                  <a:lnTo>
                    <a:pt x="500781" y="649861"/>
                  </a:lnTo>
                  <a:cubicBezTo>
                    <a:pt x="543556" y="607111"/>
                    <a:pt x="567104" y="550271"/>
                    <a:pt x="567104" y="489797"/>
                  </a:cubicBezTo>
                  <a:cubicBezTo>
                    <a:pt x="567104" y="469739"/>
                    <a:pt x="564419" y="449814"/>
                    <a:pt x="559199" y="430523"/>
                  </a:cubicBezTo>
                  <a:lnTo>
                    <a:pt x="701599" y="288149"/>
                  </a:lnTo>
                  <a:lnTo>
                    <a:pt x="740439" y="326981"/>
                  </a:lnTo>
                  <a:cubicBezTo>
                    <a:pt x="746726" y="333267"/>
                    <a:pt x="755081" y="336719"/>
                    <a:pt x="763953" y="336719"/>
                  </a:cubicBezTo>
                  <a:cubicBezTo>
                    <a:pt x="772841" y="336719"/>
                    <a:pt x="781180" y="333267"/>
                    <a:pt x="787467" y="326981"/>
                  </a:cubicBezTo>
                  <a:lnTo>
                    <a:pt x="820820" y="293618"/>
                  </a:lnTo>
                  <a:cubicBezTo>
                    <a:pt x="827107" y="287349"/>
                    <a:pt x="830559" y="278995"/>
                    <a:pt x="830559" y="270125"/>
                  </a:cubicBezTo>
                  <a:cubicBezTo>
                    <a:pt x="830559" y="261238"/>
                    <a:pt x="827107" y="252885"/>
                    <a:pt x="820820" y="246616"/>
                  </a:cubicBezTo>
                  <a:close/>
                  <a:moveTo>
                    <a:pt x="54135" y="778680"/>
                  </a:moveTo>
                  <a:lnTo>
                    <a:pt x="242746" y="533848"/>
                  </a:lnTo>
                  <a:lnTo>
                    <a:pt x="299012" y="590120"/>
                  </a:lnTo>
                  <a:lnTo>
                    <a:pt x="54135" y="778680"/>
                  </a:lnTo>
                  <a:close/>
                  <a:moveTo>
                    <a:pt x="434742" y="692328"/>
                  </a:moveTo>
                  <a:cubicBezTo>
                    <a:pt x="433408" y="693645"/>
                    <a:pt x="431657" y="694379"/>
                    <a:pt x="429789" y="694379"/>
                  </a:cubicBezTo>
                  <a:cubicBezTo>
                    <a:pt x="427905" y="694379"/>
                    <a:pt x="426154" y="693645"/>
                    <a:pt x="424820" y="692328"/>
                  </a:cubicBezTo>
                  <a:lnTo>
                    <a:pt x="138118" y="405680"/>
                  </a:lnTo>
                  <a:cubicBezTo>
                    <a:pt x="135383" y="402945"/>
                    <a:pt x="135383" y="398493"/>
                    <a:pt x="138118" y="395759"/>
                  </a:cubicBezTo>
                  <a:lnTo>
                    <a:pt x="179775" y="354126"/>
                  </a:lnTo>
                  <a:lnTo>
                    <a:pt x="476383" y="650678"/>
                  </a:lnTo>
                  <a:lnTo>
                    <a:pt x="434742" y="692328"/>
                  </a:lnTo>
                  <a:close/>
                  <a:moveTo>
                    <a:pt x="543973" y="422153"/>
                  </a:moveTo>
                  <a:cubicBezTo>
                    <a:pt x="543890" y="422253"/>
                    <a:pt x="543840" y="422353"/>
                    <a:pt x="543756" y="422436"/>
                  </a:cubicBezTo>
                  <a:cubicBezTo>
                    <a:pt x="543540" y="422653"/>
                    <a:pt x="543356" y="422887"/>
                    <a:pt x="543173" y="423137"/>
                  </a:cubicBezTo>
                  <a:cubicBezTo>
                    <a:pt x="543023" y="423353"/>
                    <a:pt x="542873" y="423554"/>
                    <a:pt x="542739" y="423770"/>
                  </a:cubicBezTo>
                  <a:cubicBezTo>
                    <a:pt x="542606" y="424004"/>
                    <a:pt x="542489" y="424254"/>
                    <a:pt x="542372" y="424487"/>
                  </a:cubicBezTo>
                  <a:cubicBezTo>
                    <a:pt x="542256" y="424737"/>
                    <a:pt x="542139" y="424987"/>
                    <a:pt x="542056" y="425238"/>
                  </a:cubicBezTo>
                  <a:cubicBezTo>
                    <a:pt x="541955" y="425488"/>
                    <a:pt x="541889" y="425738"/>
                    <a:pt x="541822" y="426005"/>
                  </a:cubicBezTo>
                  <a:cubicBezTo>
                    <a:pt x="541755" y="426255"/>
                    <a:pt x="541705" y="426521"/>
                    <a:pt x="541655" y="426772"/>
                  </a:cubicBezTo>
                  <a:cubicBezTo>
                    <a:pt x="541622" y="427055"/>
                    <a:pt x="541589" y="427322"/>
                    <a:pt x="541572" y="427589"/>
                  </a:cubicBezTo>
                  <a:cubicBezTo>
                    <a:pt x="541572" y="427855"/>
                    <a:pt x="541555" y="428122"/>
                    <a:pt x="541572" y="428389"/>
                  </a:cubicBezTo>
                  <a:cubicBezTo>
                    <a:pt x="541572" y="428656"/>
                    <a:pt x="541605" y="428922"/>
                    <a:pt x="541639" y="429172"/>
                  </a:cubicBezTo>
                  <a:cubicBezTo>
                    <a:pt x="541689" y="429473"/>
                    <a:pt x="541739" y="429756"/>
                    <a:pt x="541805" y="430040"/>
                  </a:cubicBezTo>
                  <a:cubicBezTo>
                    <a:pt x="541839" y="430156"/>
                    <a:pt x="541839" y="430290"/>
                    <a:pt x="541872" y="430406"/>
                  </a:cubicBezTo>
                  <a:cubicBezTo>
                    <a:pt x="547542" y="449664"/>
                    <a:pt x="550427" y="469655"/>
                    <a:pt x="550427" y="489797"/>
                  </a:cubicBezTo>
                  <a:cubicBezTo>
                    <a:pt x="550427" y="545819"/>
                    <a:pt x="528614" y="598474"/>
                    <a:pt x="488991" y="638073"/>
                  </a:cubicBezTo>
                  <a:lnTo>
                    <a:pt x="488174" y="638890"/>
                  </a:lnTo>
                  <a:lnTo>
                    <a:pt x="191566" y="342338"/>
                  </a:lnTo>
                  <a:lnTo>
                    <a:pt x="192383" y="341521"/>
                  </a:lnTo>
                  <a:cubicBezTo>
                    <a:pt x="246698" y="287199"/>
                    <a:pt x="326295" y="266941"/>
                    <a:pt x="400072" y="288649"/>
                  </a:cubicBezTo>
                  <a:cubicBezTo>
                    <a:pt x="400189" y="288683"/>
                    <a:pt x="400305" y="288683"/>
                    <a:pt x="400439" y="288716"/>
                  </a:cubicBezTo>
                  <a:cubicBezTo>
                    <a:pt x="400722" y="288783"/>
                    <a:pt x="401006" y="288833"/>
                    <a:pt x="401306" y="288883"/>
                  </a:cubicBezTo>
                  <a:cubicBezTo>
                    <a:pt x="401573" y="288916"/>
                    <a:pt x="401823" y="288933"/>
                    <a:pt x="402073" y="288949"/>
                  </a:cubicBezTo>
                  <a:cubicBezTo>
                    <a:pt x="402357" y="288966"/>
                    <a:pt x="402623" y="288949"/>
                    <a:pt x="402907" y="288933"/>
                  </a:cubicBezTo>
                  <a:cubicBezTo>
                    <a:pt x="403174" y="288916"/>
                    <a:pt x="403424" y="288899"/>
                    <a:pt x="403691" y="288866"/>
                  </a:cubicBezTo>
                  <a:cubicBezTo>
                    <a:pt x="403957" y="288816"/>
                    <a:pt x="404224" y="288766"/>
                    <a:pt x="404491" y="288683"/>
                  </a:cubicBezTo>
                  <a:cubicBezTo>
                    <a:pt x="404741" y="288633"/>
                    <a:pt x="404991" y="288566"/>
                    <a:pt x="405225" y="288466"/>
                  </a:cubicBezTo>
                  <a:cubicBezTo>
                    <a:pt x="405492" y="288383"/>
                    <a:pt x="405742" y="288266"/>
                    <a:pt x="406009" y="288149"/>
                  </a:cubicBezTo>
                  <a:cubicBezTo>
                    <a:pt x="406242" y="288032"/>
                    <a:pt x="406459" y="287916"/>
                    <a:pt x="406692" y="287782"/>
                  </a:cubicBezTo>
                  <a:cubicBezTo>
                    <a:pt x="406926" y="287649"/>
                    <a:pt x="407143" y="287499"/>
                    <a:pt x="407360" y="287332"/>
                  </a:cubicBezTo>
                  <a:cubicBezTo>
                    <a:pt x="407593" y="287165"/>
                    <a:pt x="407810" y="286982"/>
                    <a:pt x="408027" y="286782"/>
                  </a:cubicBezTo>
                  <a:cubicBezTo>
                    <a:pt x="408127" y="286699"/>
                    <a:pt x="408227" y="286632"/>
                    <a:pt x="408327" y="286548"/>
                  </a:cubicBezTo>
                  <a:lnTo>
                    <a:pt x="554146" y="140740"/>
                  </a:lnTo>
                  <a:lnTo>
                    <a:pt x="653404" y="239963"/>
                  </a:lnTo>
                  <a:lnTo>
                    <a:pt x="689809" y="276361"/>
                  </a:lnTo>
                  <a:lnTo>
                    <a:pt x="543973" y="422153"/>
                  </a:lnTo>
                  <a:close/>
                  <a:moveTo>
                    <a:pt x="809029" y="281830"/>
                  </a:moveTo>
                  <a:lnTo>
                    <a:pt x="775676" y="315193"/>
                  </a:lnTo>
                  <a:cubicBezTo>
                    <a:pt x="772541" y="318328"/>
                    <a:pt x="768372" y="320045"/>
                    <a:pt x="763953" y="320045"/>
                  </a:cubicBezTo>
                  <a:cubicBezTo>
                    <a:pt x="759534" y="320045"/>
                    <a:pt x="755364" y="318328"/>
                    <a:pt x="752229" y="315193"/>
                  </a:cubicBezTo>
                  <a:lnTo>
                    <a:pt x="707520" y="270492"/>
                  </a:lnTo>
                  <a:cubicBezTo>
                    <a:pt x="707520" y="270475"/>
                    <a:pt x="707503" y="270459"/>
                    <a:pt x="707503" y="270459"/>
                  </a:cubicBezTo>
                  <a:lnTo>
                    <a:pt x="665361" y="228342"/>
                  </a:lnTo>
                  <a:lnTo>
                    <a:pt x="515323" y="78315"/>
                  </a:lnTo>
                  <a:cubicBezTo>
                    <a:pt x="508853" y="71862"/>
                    <a:pt x="508853" y="61341"/>
                    <a:pt x="515323" y="54889"/>
                  </a:cubicBezTo>
                  <a:lnTo>
                    <a:pt x="548676" y="21525"/>
                  </a:lnTo>
                  <a:cubicBezTo>
                    <a:pt x="551811" y="18407"/>
                    <a:pt x="555980" y="16673"/>
                    <a:pt x="560400" y="16673"/>
                  </a:cubicBezTo>
                  <a:cubicBezTo>
                    <a:pt x="564819" y="16673"/>
                    <a:pt x="568988" y="18407"/>
                    <a:pt x="572123" y="21525"/>
                  </a:cubicBezTo>
                  <a:lnTo>
                    <a:pt x="809029" y="258404"/>
                  </a:lnTo>
                  <a:cubicBezTo>
                    <a:pt x="812165" y="261538"/>
                    <a:pt x="813882" y="265690"/>
                    <a:pt x="813882" y="270125"/>
                  </a:cubicBezTo>
                  <a:cubicBezTo>
                    <a:pt x="813882" y="274544"/>
                    <a:pt x="812165" y="278712"/>
                    <a:pt x="809029" y="2818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2" name="Google Shape;1412;p36"/>
          <p:cNvGrpSpPr/>
          <p:nvPr/>
        </p:nvGrpSpPr>
        <p:grpSpPr>
          <a:xfrm>
            <a:off x="6766092" y="2348641"/>
            <a:ext cx="452457" cy="415622"/>
            <a:chOff x="6766092" y="2348641"/>
            <a:chExt cx="452457" cy="415622"/>
          </a:xfrm>
        </p:grpSpPr>
        <p:sp>
          <p:nvSpPr>
            <p:cNvPr id="1413" name="Google Shape;1413;p36"/>
            <p:cNvSpPr/>
            <p:nvPr/>
          </p:nvSpPr>
          <p:spPr>
            <a:xfrm>
              <a:off x="6766092" y="2348641"/>
              <a:ext cx="452457" cy="415622"/>
            </a:xfrm>
            <a:custGeom>
              <a:rect b="b" l="l" r="r" t="t"/>
              <a:pathLst>
                <a:path extrusionOk="0" h="831244" w="904913">
                  <a:moveTo>
                    <a:pt x="903901" y="399510"/>
                  </a:moveTo>
                  <a:cubicBezTo>
                    <a:pt x="901563" y="405764"/>
                    <a:pt x="895746" y="409806"/>
                    <a:pt x="889058" y="409806"/>
                  </a:cubicBezTo>
                  <a:lnTo>
                    <a:pt x="804405" y="409806"/>
                  </a:lnTo>
                  <a:lnTo>
                    <a:pt x="804405" y="815420"/>
                  </a:lnTo>
                  <a:cubicBezTo>
                    <a:pt x="804405" y="824139"/>
                    <a:pt x="797300" y="831244"/>
                    <a:pt x="788565" y="831244"/>
                  </a:cubicBezTo>
                  <a:lnTo>
                    <a:pt x="563493" y="831244"/>
                  </a:lnTo>
                  <a:cubicBezTo>
                    <a:pt x="558491" y="831244"/>
                    <a:pt x="554431" y="827184"/>
                    <a:pt x="554431" y="822181"/>
                  </a:cubicBezTo>
                  <a:lnTo>
                    <a:pt x="554431" y="578254"/>
                  </a:lnTo>
                  <a:lnTo>
                    <a:pt x="356417" y="578254"/>
                  </a:lnTo>
                  <a:lnTo>
                    <a:pt x="356417" y="822181"/>
                  </a:lnTo>
                  <a:cubicBezTo>
                    <a:pt x="356417" y="827184"/>
                    <a:pt x="352357" y="831244"/>
                    <a:pt x="347355" y="831244"/>
                  </a:cubicBezTo>
                  <a:lnTo>
                    <a:pt x="122265" y="831244"/>
                  </a:lnTo>
                  <a:cubicBezTo>
                    <a:pt x="113547" y="831244"/>
                    <a:pt x="106443" y="824139"/>
                    <a:pt x="106443" y="815420"/>
                  </a:cubicBezTo>
                  <a:lnTo>
                    <a:pt x="106443" y="409806"/>
                  </a:lnTo>
                  <a:lnTo>
                    <a:pt x="15863" y="409806"/>
                  </a:lnTo>
                  <a:cubicBezTo>
                    <a:pt x="9176" y="409806"/>
                    <a:pt x="3358" y="405764"/>
                    <a:pt x="1020" y="399510"/>
                  </a:cubicBezTo>
                  <a:cubicBezTo>
                    <a:pt x="-1318" y="393256"/>
                    <a:pt x="440" y="386387"/>
                    <a:pt x="5497" y="382000"/>
                  </a:cubicBezTo>
                  <a:lnTo>
                    <a:pt x="442085" y="3847"/>
                  </a:lnTo>
                  <a:cubicBezTo>
                    <a:pt x="448011" y="-1282"/>
                    <a:pt x="456910" y="-1282"/>
                    <a:pt x="462818" y="3847"/>
                  </a:cubicBezTo>
                  <a:lnTo>
                    <a:pt x="617210" y="137566"/>
                  </a:lnTo>
                  <a:lnTo>
                    <a:pt x="617210" y="74413"/>
                  </a:lnTo>
                  <a:cubicBezTo>
                    <a:pt x="617210" y="65676"/>
                    <a:pt x="624314" y="58571"/>
                    <a:pt x="633032" y="58571"/>
                  </a:cubicBezTo>
                  <a:lnTo>
                    <a:pt x="741408" y="58571"/>
                  </a:lnTo>
                  <a:cubicBezTo>
                    <a:pt x="750144" y="58571"/>
                    <a:pt x="757230" y="65676"/>
                    <a:pt x="757230" y="74413"/>
                  </a:cubicBezTo>
                  <a:lnTo>
                    <a:pt x="757230" y="258849"/>
                  </a:lnTo>
                  <a:lnTo>
                    <a:pt x="899425" y="382000"/>
                  </a:lnTo>
                  <a:cubicBezTo>
                    <a:pt x="904481" y="386387"/>
                    <a:pt x="906221" y="393256"/>
                    <a:pt x="903901" y="39951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6777096" y="2358061"/>
              <a:ext cx="430454" cy="397140"/>
            </a:xfrm>
            <a:custGeom>
              <a:rect b="b" l="l" r="r" t="t"/>
              <a:pathLst>
                <a:path extrusionOk="0" h="794279" w="860907">
                  <a:moveTo>
                    <a:pt x="717100" y="224314"/>
                  </a:moveTo>
                  <a:lnTo>
                    <a:pt x="613326" y="134425"/>
                  </a:lnTo>
                  <a:lnTo>
                    <a:pt x="613326" y="57859"/>
                  </a:lnTo>
                  <a:lnTo>
                    <a:pt x="717100" y="57859"/>
                  </a:lnTo>
                  <a:lnTo>
                    <a:pt x="717100" y="224314"/>
                  </a:lnTo>
                  <a:close/>
                  <a:moveTo>
                    <a:pt x="430445" y="0"/>
                  </a:moveTo>
                  <a:lnTo>
                    <a:pt x="0" y="372842"/>
                  </a:lnTo>
                  <a:lnTo>
                    <a:pt x="93498" y="372842"/>
                  </a:lnTo>
                  <a:cubicBezTo>
                    <a:pt x="98500" y="372842"/>
                    <a:pt x="102559" y="376902"/>
                    <a:pt x="102559" y="381905"/>
                  </a:cubicBezTo>
                  <a:lnTo>
                    <a:pt x="102559" y="794280"/>
                  </a:lnTo>
                  <a:lnTo>
                    <a:pt x="316287" y="794280"/>
                  </a:lnTo>
                  <a:lnTo>
                    <a:pt x="316287" y="557114"/>
                  </a:lnTo>
                  <a:cubicBezTo>
                    <a:pt x="316287" y="548378"/>
                    <a:pt x="323391" y="541290"/>
                    <a:pt x="332108" y="541290"/>
                  </a:cubicBezTo>
                  <a:lnTo>
                    <a:pt x="534708" y="541290"/>
                  </a:lnTo>
                  <a:cubicBezTo>
                    <a:pt x="543443" y="541290"/>
                    <a:pt x="550547" y="548378"/>
                    <a:pt x="550547" y="557114"/>
                  </a:cubicBezTo>
                  <a:lnTo>
                    <a:pt x="550547" y="794280"/>
                  </a:lnTo>
                  <a:lnTo>
                    <a:pt x="764275" y="794280"/>
                  </a:lnTo>
                  <a:lnTo>
                    <a:pt x="764275" y="381905"/>
                  </a:lnTo>
                  <a:cubicBezTo>
                    <a:pt x="764275" y="376902"/>
                    <a:pt x="768334" y="372842"/>
                    <a:pt x="773336" y="372842"/>
                  </a:cubicBezTo>
                  <a:lnTo>
                    <a:pt x="860908" y="372842"/>
                  </a:lnTo>
                  <a:lnTo>
                    <a:pt x="430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6766092" y="2348641"/>
              <a:ext cx="452457" cy="415622"/>
            </a:xfrm>
            <a:custGeom>
              <a:rect b="b" l="l" r="r" t="t"/>
              <a:pathLst>
                <a:path extrusionOk="0" h="831244" w="904913">
                  <a:moveTo>
                    <a:pt x="899425" y="382000"/>
                  </a:moveTo>
                  <a:lnTo>
                    <a:pt x="757230" y="258849"/>
                  </a:lnTo>
                  <a:lnTo>
                    <a:pt x="757230" y="74413"/>
                  </a:lnTo>
                  <a:cubicBezTo>
                    <a:pt x="757230" y="65676"/>
                    <a:pt x="750144" y="58571"/>
                    <a:pt x="741408" y="58571"/>
                  </a:cubicBezTo>
                  <a:lnTo>
                    <a:pt x="633032" y="58571"/>
                  </a:lnTo>
                  <a:cubicBezTo>
                    <a:pt x="624314" y="58571"/>
                    <a:pt x="617210" y="65676"/>
                    <a:pt x="617210" y="74413"/>
                  </a:cubicBezTo>
                  <a:lnTo>
                    <a:pt x="617210" y="137566"/>
                  </a:lnTo>
                  <a:lnTo>
                    <a:pt x="462818" y="3847"/>
                  </a:lnTo>
                  <a:cubicBezTo>
                    <a:pt x="456910" y="-1282"/>
                    <a:pt x="448011" y="-1282"/>
                    <a:pt x="442085" y="3847"/>
                  </a:cubicBezTo>
                  <a:lnTo>
                    <a:pt x="5497" y="382000"/>
                  </a:lnTo>
                  <a:cubicBezTo>
                    <a:pt x="440" y="386387"/>
                    <a:pt x="-1318" y="393256"/>
                    <a:pt x="1020" y="399510"/>
                  </a:cubicBezTo>
                  <a:cubicBezTo>
                    <a:pt x="3358" y="405764"/>
                    <a:pt x="9176" y="409806"/>
                    <a:pt x="15863" y="409806"/>
                  </a:cubicBezTo>
                  <a:lnTo>
                    <a:pt x="106443" y="409806"/>
                  </a:lnTo>
                  <a:lnTo>
                    <a:pt x="106443" y="815420"/>
                  </a:lnTo>
                  <a:cubicBezTo>
                    <a:pt x="106443" y="824139"/>
                    <a:pt x="113547" y="831244"/>
                    <a:pt x="122265" y="831244"/>
                  </a:cubicBezTo>
                  <a:lnTo>
                    <a:pt x="347355" y="831244"/>
                  </a:lnTo>
                  <a:cubicBezTo>
                    <a:pt x="352357" y="831244"/>
                    <a:pt x="356417" y="827184"/>
                    <a:pt x="356417" y="822181"/>
                  </a:cubicBezTo>
                  <a:lnTo>
                    <a:pt x="356417" y="578254"/>
                  </a:lnTo>
                  <a:lnTo>
                    <a:pt x="554431" y="578254"/>
                  </a:lnTo>
                  <a:lnTo>
                    <a:pt x="554431" y="822181"/>
                  </a:lnTo>
                  <a:cubicBezTo>
                    <a:pt x="554431" y="827184"/>
                    <a:pt x="558491" y="831244"/>
                    <a:pt x="563493" y="831244"/>
                  </a:cubicBezTo>
                  <a:lnTo>
                    <a:pt x="788565" y="831244"/>
                  </a:lnTo>
                  <a:cubicBezTo>
                    <a:pt x="797300" y="831244"/>
                    <a:pt x="804405" y="824139"/>
                    <a:pt x="804405" y="815420"/>
                  </a:cubicBezTo>
                  <a:lnTo>
                    <a:pt x="804405" y="409806"/>
                  </a:lnTo>
                  <a:lnTo>
                    <a:pt x="889058" y="409806"/>
                  </a:lnTo>
                  <a:cubicBezTo>
                    <a:pt x="895746" y="409806"/>
                    <a:pt x="901563" y="405764"/>
                    <a:pt x="903901" y="399510"/>
                  </a:cubicBezTo>
                  <a:cubicBezTo>
                    <a:pt x="906221" y="393256"/>
                    <a:pt x="904481" y="386387"/>
                    <a:pt x="899425" y="382000"/>
                  </a:cubicBezTo>
                  <a:close/>
                  <a:moveTo>
                    <a:pt x="635333" y="76697"/>
                  </a:moveTo>
                  <a:lnTo>
                    <a:pt x="739107" y="76697"/>
                  </a:lnTo>
                  <a:lnTo>
                    <a:pt x="739107" y="243152"/>
                  </a:lnTo>
                  <a:lnTo>
                    <a:pt x="635333" y="153263"/>
                  </a:lnTo>
                  <a:lnTo>
                    <a:pt x="635333" y="76697"/>
                  </a:lnTo>
                  <a:close/>
                  <a:moveTo>
                    <a:pt x="795343" y="391679"/>
                  </a:moveTo>
                  <a:cubicBezTo>
                    <a:pt x="790341" y="391679"/>
                    <a:pt x="786282" y="395740"/>
                    <a:pt x="786282" y="400743"/>
                  </a:cubicBezTo>
                  <a:lnTo>
                    <a:pt x="786282" y="813118"/>
                  </a:lnTo>
                  <a:lnTo>
                    <a:pt x="572554" y="813118"/>
                  </a:lnTo>
                  <a:lnTo>
                    <a:pt x="572554" y="575952"/>
                  </a:lnTo>
                  <a:cubicBezTo>
                    <a:pt x="572554" y="567215"/>
                    <a:pt x="565450" y="560128"/>
                    <a:pt x="556715" y="560128"/>
                  </a:cubicBezTo>
                  <a:lnTo>
                    <a:pt x="354115" y="560128"/>
                  </a:lnTo>
                  <a:cubicBezTo>
                    <a:pt x="345398" y="560128"/>
                    <a:pt x="338293" y="567215"/>
                    <a:pt x="338293" y="575952"/>
                  </a:cubicBezTo>
                  <a:lnTo>
                    <a:pt x="338293" y="813118"/>
                  </a:lnTo>
                  <a:lnTo>
                    <a:pt x="124566" y="813118"/>
                  </a:lnTo>
                  <a:lnTo>
                    <a:pt x="124566" y="400743"/>
                  </a:lnTo>
                  <a:cubicBezTo>
                    <a:pt x="124566" y="395740"/>
                    <a:pt x="120507" y="391679"/>
                    <a:pt x="115505" y="391679"/>
                  </a:cubicBezTo>
                  <a:lnTo>
                    <a:pt x="22007" y="391679"/>
                  </a:lnTo>
                  <a:lnTo>
                    <a:pt x="452452" y="18838"/>
                  </a:lnTo>
                  <a:lnTo>
                    <a:pt x="882915" y="391679"/>
                  </a:lnTo>
                  <a:lnTo>
                    <a:pt x="795343" y="3916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6" name="Google Shape;1416;p36"/>
          <p:cNvGrpSpPr/>
          <p:nvPr/>
        </p:nvGrpSpPr>
        <p:grpSpPr>
          <a:xfrm>
            <a:off x="7488298" y="2350447"/>
            <a:ext cx="332667" cy="412642"/>
            <a:chOff x="7488298" y="2350447"/>
            <a:chExt cx="332667" cy="412642"/>
          </a:xfrm>
        </p:grpSpPr>
        <p:sp>
          <p:nvSpPr>
            <p:cNvPr id="1417" name="Google Shape;1417;p36"/>
            <p:cNvSpPr/>
            <p:nvPr/>
          </p:nvSpPr>
          <p:spPr>
            <a:xfrm>
              <a:off x="7488298" y="2350447"/>
              <a:ext cx="332667" cy="412642"/>
            </a:xfrm>
            <a:custGeom>
              <a:rect b="b" l="l" r="r" t="t"/>
              <a:pathLst>
                <a:path extrusionOk="0" h="825284" w="665334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332667" y="87190"/>
                  </a:moveTo>
                  <a:cubicBezTo>
                    <a:pt x="403711" y="87190"/>
                    <a:pt x="461521" y="145024"/>
                    <a:pt x="461521" y="216098"/>
                  </a:cubicBez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7496558" y="2358711"/>
              <a:ext cx="316145" cy="396114"/>
            </a:xfrm>
            <a:custGeom>
              <a:rect b="b" l="l" r="r" t="t"/>
              <a:pathLst>
                <a:path extrusionOk="0" h="792227" w="632290">
                  <a:moveTo>
                    <a:pt x="361101" y="486890"/>
                  </a:moveTo>
                  <a:cubicBezTo>
                    <a:pt x="373906" y="499237"/>
                    <a:pt x="380961" y="515815"/>
                    <a:pt x="380961" y="533600"/>
                  </a:cubicBezTo>
                  <a:cubicBezTo>
                    <a:pt x="380961" y="558427"/>
                    <a:pt x="367115" y="580708"/>
                    <a:pt x="344844" y="591732"/>
                  </a:cubicBezTo>
                  <a:cubicBezTo>
                    <a:pt x="342035" y="593121"/>
                    <a:pt x="340251" y="595997"/>
                    <a:pt x="340251" y="599137"/>
                  </a:cubicBezTo>
                  <a:lnTo>
                    <a:pt x="340251" y="646972"/>
                  </a:lnTo>
                  <a:lnTo>
                    <a:pt x="292040" y="646972"/>
                  </a:lnTo>
                  <a:lnTo>
                    <a:pt x="292040" y="599137"/>
                  </a:lnTo>
                  <a:cubicBezTo>
                    <a:pt x="292040" y="595997"/>
                    <a:pt x="290256" y="593121"/>
                    <a:pt x="287447" y="591732"/>
                  </a:cubicBezTo>
                  <a:cubicBezTo>
                    <a:pt x="263639" y="579947"/>
                    <a:pt x="249546" y="555187"/>
                    <a:pt x="251512" y="528625"/>
                  </a:cubicBezTo>
                  <a:cubicBezTo>
                    <a:pt x="253924" y="496295"/>
                    <a:pt x="281202" y="470031"/>
                    <a:pt x="313651" y="468807"/>
                  </a:cubicBezTo>
                  <a:cubicBezTo>
                    <a:pt x="331478" y="468146"/>
                    <a:pt x="348313" y="474559"/>
                    <a:pt x="361101" y="486890"/>
                  </a:cubicBezTo>
                  <a:close/>
                  <a:moveTo>
                    <a:pt x="632291" y="336246"/>
                  </a:moveTo>
                  <a:lnTo>
                    <a:pt x="632291" y="779483"/>
                  </a:lnTo>
                  <a:cubicBezTo>
                    <a:pt x="632291" y="786525"/>
                    <a:pt x="626574" y="792227"/>
                    <a:pt x="619552" y="792227"/>
                  </a:cubicBezTo>
                  <a:lnTo>
                    <a:pt x="12738" y="792227"/>
                  </a:lnTo>
                  <a:cubicBezTo>
                    <a:pt x="5717" y="792227"/>
                    <a:pt x="0" y="786525"/>
                    <a:pt x="0" y="779483"/>
                  </a:cubicBezTo>
                  <a:lnTo>
                    <a:pt x="0" y="336246"/>
                  </a:lnTo>
                  <a:cubicBezTo>
                    <a:pt x="0" y="329221"/>
                    <a:pt x="5717" y="323502"/>
                    <a:pt x="12738" y="323502"/>
                  </a:cubicBezTo>
                  <a:lnTo>
                    <a:pt x="110928" y="323502"/>
                  </a:lnTo>
                  <a:lnTo>
                    <a:pt x="179031" y="323502"/>
                  </a:lnTo>
                  <a:lnTo>
                    <a:pt x="453260" y="323502"/>
                  </a:lnTo>
                  <a:lnTo>
                    <a:pt x="521363" y="323502"/>
                  </a:lnTo>
                  <a:lnTo>
                    <a:pt x="619552" y="323502"/>
                  </a:lnTo>
                  <a:cubicBezTo>
                    <a:pt x="626574" y="323502"/>
                    <a:pt x="632291" y="329221"/>
                    <a:pt x="632291" y="336246"/>
                  </a:cubicBezTo>
                  <a:close/>
                  <a:moveTo>
                    <a:pt x="397482" y="533600"/>
                  </a:moveTo>
                  <a:cubicBezTo>
                    <a:pt x="397482" y="511287"/>
                    <a:pt x="388627" y="490477"/>
                    <a:pt x="372567" y="474989"/>
                  </a:cubicBezTo>
                  <a:cubicBezTo>
                    <a:pt x="356508" y="459518"/>
                    <a:pt x="335360" y="451436"/>
                    <a:pt x="313023" y="452295"/>
                  </a:cubicBezTo>
                  <a:cubicBezTo>
                    <a:pt x="271636" y="453849"/>
                    <a:pt x="238113" y="486130"/>
                    <a:pt x="235040" y="527402"/>
                  </a:cubicBezTo>
                  <a:cubicBezTo>
                    <a:pt x="232694" y="558956"/>
                    <a:pt x="248455" y="588493"/>
                    <a:pt x="275518" y="604079"/>
                  </a:cubicBezTo>
                  <a:lnTo>
                    <a:pt x="275518" y="650873"/>
                  </a:lnTo>
                  <a:cubicBezTo>
                    <a:pt x="275518" y="657848"/>
                    <a:pt x="281185" y="663501"/>
                    <a:pt x="288141" y="663501"/>
                  </a:cubicBezTo>
                  <a:lnTo>
                    <a:pt x="344150" y="663501"/>
                  </a:lnTo>
                  <a:cubicBezTo>
                    <a:pt x="351106" y="663501"/>
                    <a:pt x="356773" y="657848"/>
                    <a:pt x="356773" y="650873"/>
                  </a:cubicBezTo>
                  <a:lnTo>
                    <a:pt x="356773" y="604079"/>
                  </a:lnTo>
                  <a:cubicBezTo>
                    <a:pt x="382018" y="589567"/>
                    <a:pt x="397482" y="563022"/>
                    <a:pt x="397482" y="533600"/>
                  </a:cubicBezTo>
                  <a:close/>
                  <a:moveTo>
                    <a:pt x="170770" y="199569"/>
                  </a:moveTo>
                  <a:cubicBezTo>
                    <a:pt x="170770" y="119371"/>
                    <a:pt x="235981" y="54132"/>
                    <a:pt x="316145" y="54132"/>
                  </a:cubicBezTo>
                  <a:cubicBezTo>
                    <a:pt x="396309" y="54132"/>
                    <a:pt x="461521" y="119371"/>
                    <a:pt x="461521" y="199569"/>
                  </a:cubicBezTo>
                  <a:lnTo>
                    <a:pt x="461521" y="306974"/>
                  </a:lnTo>
                  <a:lnTo>
                    <a:pt x="513102" y="306974"/>
                  </a:lnTo>
                  <a:lnTo>
                    <a:pt x="513102" y="197040"/>
                  </a:lnTo>
                  <a:cubicBezTo>
                    <a:pt x="513102" y="88396"/>
                    <a:pt x="424743" y="0"/>
                    <a:pt x="316145" y="0"/>
                  </a:cubicBezTo>
                  <a:cubicBezTo>
                    <a:pt x="207547" y="0"/>
                    <a:pt x="119189" y="88396"/>
                    <a:pt x="119189" y="197040"/>
                  </a:cubicBezTo>
                  <a:lnTo>
                    <a:pt x="119189" y="306974"/>
                  </a:lnTo>
                  <a:lnTo>
                    <a:pt x="170770" y="306974"/>
                  </a:lnTo>
                  <a:lnTo>
                    <a:pt x="170770" y="1995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7488298" y="2350447"/>
              <a:ext cx="332667" cy="412642"/>
            </a:xfrm>
            <a:custGeom>
              <a:rect b="b" l="l" r="r" t="t"/>
              <a:pathLst>
                <a:path extrusionOk="0" h="825284" w="665334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135710" y="213569"/>
                  </a:moveTo>
                  <a:cubicBezTo>
                    <a:pt x="135710" y="104925"/>
                    <a:pt x="224069" y="16529"/>
                    <a:pt x="332667" y="16529"/>
                  </a:cubicBezTo>
                  <a:cubicBezTo>
                    <a:pt x="441265" y="16529"/>
                    <a:pt x="529624" y="104925"/>
                    <a:pt x="529624" y="213569"/>
                  </a:cubicBezTo>
                  <a:lnTo>
                    <a:pt x="529624" y="323502"/>
                  </a:lnTo>
                  <a:lnTo>
                    <a:pt x="478043" y="323502"/>
                  </a:lnTo>
                  <a:lnTo>
                    <a:pt x="478043" y="216098"/>
                  </a:lnTo>
                  <a:cubicBezTo>
                    <a:pt x="478043" y="135900"/>
                    <a:pt x="412831" y="70661"/>
                    <a:pt x="332667" y="70661"/>
                  </a:cubicBezTo>
                  <a:cubicBezTo>
                    <a:pt x="252503" y="70661"/>
                    <a:pt x="187292" y="135900"/>
                    <a:pt x="187292" y="216098"/>
                  </a:cubicBezTo>
                  <a:lnTo>
                    <a:pt x="187292" y="323502"/>
                  </a:lnTo>
                  <a:lnTo>
                    <a:pt x="135710" y="323502"/>
                  </a:lnTo>
                  <a:lnTo>
                    <a:pt x="135710" y="213569"/>
                  </a:lnTo>
                  <a:close/>
                  <a:moveTo>
                    <a:pt x="461521" y="216098"/>
                  </a:move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ubicBezTo>
                    <a:pt x="403711" y="87190"/>
                    <a:pt x="461521" y="145024"/>
                    <a:pt x="461521" y="216098"/>
                  </a:cubicBezTo>
                  <a:close/>
                  <a:moveTo>
                    <a:pt x="648813" y="796012"/>
                  </a:moveTo>
                  <a:cubicBezTo>
                    <a:pt x="648813" y="803054"/>
                    <a:pt x="643096" y="808756"/>
                    <a:pt x="636074" y="808756"/>
                  </a:cubicBezTo>
                  <a:lnTo>
                    <a:pt x="29260" y="808756"/>
                  </a:lnTo>
                  <a:cubicBezTo>
                    <a:pt x="22238" y="808756"/>
                    <a:pt x="16522" y="803054"/>
                    <a:pt x="16522" y="796012"/>
                  </a:cubicBezTo>
                  <a:lnTo>
                    <a:pt x="16522" y="352775"/>
                  </a:lnTo>
                  <a:cubicBezTo>
                    <a:pt x="16522" y="345750"/>
                    <a:pt x="22238" y="340031"/>
                    <a:pt x="29260" y="340031"/>
                  </a:cubicBezTo>
                  <a:lnTo>
                    <a:pt x="127449" y="340031"/>
                  </a:lnTo>
                  <a:lnTo>
                    <a:pt x="195552" y="340031"/>
                  </a:lnTo>
                  <a:lnTo>
                    <a:pt x="469782" y="340031"/>
                  </a:lnTo>
                  <a:lnTo>
                    <a:pt x="537885" y="340031"/>
                  </a:lnTo>
                  <a:lnTo>
                    <a:pt x="636074" y="340031"/>
                  </a:lnTo>
                  <a:cubicBezTo>
                    <a:pt x="643096" y="340031"/>
                    <a:pt x="648813" y="345750"/>
                    <a:pt x="648813" y="352775"/>
                  </a:cubicBezTo>
                  <a:lnTo>
                    <a:pt x="648813" y="796012"/>
                  </a:lnTo>
                  <a:close/>
                  <a:moveTo>
                    <a:pt x="329545" y="468824"/>
                  </a:moveTo>
                  <a:cubicBezTo>
                    <a:pt x="288157" y="470378"/>
                    <a:pt x="254635" y="502658"/>
                    <a:pt x="251561" y="543931"/>
                  </a:cubicBezTo>
                  <a:cubicBezTo>
                    <a:pt x="249215" y="575485"/>
                    <a:pt x="264977" y="605022"/>
                    <a:pt x="292040" y="620608"/>
                  </a:cubicBezTo>
                  <a:lnTo>
                    <a:pt x="292040" y="667401"/>
                  </a:lnTo>
                  <a:cubicBezTo>
                    <a:pt x="292040" y="674377"/>
                    <a:pt x="297707" y="680029"/>
                    <a:pt x="304663" y="680029"/>
                  </a:cubicBezTo>
                  <a:lnTo>
                    <a:pt x="360672" y="680029"/>
                  </a:lnTo>
                  <a:cubicBezTo>
                    <a:pt x="367627" y="680029"/>
                    <a:pt x="373294" y="674377"/>
                    <a:pt x="373294" y="667401"/>
                  </a:cubicBezTo>
                  <a:lnTo>
                    <a:pt x="373294" y="620608"/>
                  </a:lnTo>
                  <a:cubicBezTo>
                    <a:pt x="398540" y="606096"/>
                    <a:pt x="414004" y="579551"/>
                    <a:pt x="414004" y="550129"/>
                  </a:cubicBezTo>
                  <a:cubicBezTo>
                    <a:pt x="414004" y="527815"/>
                    <a:pt x="405148" y="507006"/>
                    <a:pt x="389089" y="491518"/>
                  </a:cubicBezTo>
                  <a:cubicBezTo>
                    <a:pt x="373030" y="476047"/>
                    <a:pt x="351882" y="467964"/>
                    <a:pt x="329545" y="468824"/>
                  </a:cubicBezTo>
                  <a:close/>
                  <a:moveTo>
                    <a:pt x="361366" y="608261"/>
                  </a:moveTo>
                  <a:cubicBezTo>
                    <a:pt x="358557" y="609650"/>
                    <a:pt x="356773" y="612526"/>
                    <a:pt x="356773" y="615666"/>
                  </a:cubicBezTo>
                  <a:lnTo>
                    <a:pt x="356773" y="663501"/>
                  </a:lnTo>
                  <a:lnTo>
                    <a:pt x="308562" y="663501"/>
                  </a:lnTo>
                  <a:lnTo>
                    <a:pt x="308562" y="615666"/>
                  </a:lnTo>
                  <a:cubicBezTo>
                    <a:pt x="308562" y="612526"/>
                    <a:pt x="306777" y="609650"/>
                    <a:pt x="303969" y="608261"/>
                  </a:cubicBezTo>
                  <a:cubicBezTo>
                    <a:pt x="280161" y="596476"/>
                    <a:pt x="266068" y="571716"/>
                    <a:pt x="268034" y="545154"/>
                  </a:cubicBezTo>
                  <a:cubicBezTo>
                    <a:pt x="270446" y="512824"/>
                    <a:pt x="297723" y="486559"/>
                    <a:pt x="330172" y="485336"/>
                  </a:cubicBezTo>
                  <a:cubicBezTo>
                    <a:pt x="347999" y="484675"/>
                    <a:pt x="364835" y="491088"/>
                    <a:pt x="377623" y="503419"/>
                  </a:cubicBezTo>
                  <a:cubicBezTo>
                    <a:pt x="390428" y="515766"/>
                    <a:pt x="397482" y="532344"/>
                    <a:pt x="397482" y="550129"/>
                  </a:cubicBezTo>
                  <a:cubicBezTo>
                    <a:pt x="397482" y="574956"/>
                    <a:pt x="383637" y="597237"/>
                    <a:pt x="361366" y="60826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36"/>
          <p:cNvGrpSpPr/>
          <p:nvPr/>
        </p:nvGrpSpPr>
        <p:grpSpPr>
          <a:xfrm>
            <a:off x="8124315" y="2420076"/>
            <a:ext cx="475550" cy="273309"/>
            <a:chOff x="8124315" y="2420076"/>
            <a:chExt cx="475550" cy="273309"/>
          </a:xfrm>
        </p:grpSpPr>
        <p:sp>
          <p:nvSpPr>
            <p:cNvPr id="1421" name="Google Shape;1421;p36"/>
            <p:cNvSpPr/>
            <p:nvPr/>
          </p:nvSpPr>
          <p:spPr>
            <a:xfrm>
              <a:off x="8129078" y="2424834"/>
              <a:ext cx="466032" cy="263792"/>
            </a:xfrm>
            <a:custGeom>
              <a:rect b="b" l="l" r="r" t="t"/>
              <a:pathLst>
                <a:path extrusionOk="0" h="527584" w="932065">
                  <a:moveTo>
                    <a:pt x="932066" y="15132"/>
                  </a:moveTo>
                  <a:lnTo>
                    <a:pt x="932066" y="512453"/>
                  </a:lnTo>
                  <a:cubicBezTo>
                    <a:pt x="932066" y="517116"/>
                    <a:pt x="930027" y="521246"/>
                    <a:pt x="926807" y="524044"/>
                  </a:cubicBezTo>
                  <a:cubicBezTo>
                    <a:pt x="924254" y="526252"/>
                    <a:pt x="920938" y="527585"/>
                    <a:pt x="917318" y="527585"/>
                  </a:cubicBezTo>
                  <a:lnTo>
                    <a:pt x="14748" y="527585"/>
                  </a:lnTo>
                  <a:cubicBezTo>
                    <a:pt x="11128" y="527585"/>
                    <a:pt x="7812" y="526252"/>
                    <a:pt x="5240" y="524044"/>
                  </a:cubicBezTo>
                  <a:cubicBezTo>
                    <a:pt x="2039" y="521246"/>
                    <a:pt x="0" y="517097"/>
                    <a:pt x="0" y="512453"/>
                  </a:cubicBezTo>
                  <a:lnTo>
                    <a:pt x="0" y="15132"/>
                  </a:lnTo>
                  <a:cubicBezTo>
                    <a:pt x="0" y="10469"/>
                    <a:pt x="2039" y="6338"/>
                    <a:pt x="5240" y="3540"/>
                  </a:cubicBezTo>
                  <a:cubicBezTo>
                    <a:pt x="7812" y="1332"/>
                    <a:pt x="11128" y="0"/>
                    <a:pt x="14748" y="0"/>
                  </a:cubicBezTo>
                  <a:lnTo>
                    <a:pt x="917318" y="0"/>
                  </a:lnTo>
                  <a:cubicBezTo>
                    <a:pt x="920938" y="0"/>
                    <a:pt x="924254" y="1332"/>
                    <a:pt x="926807" y="3540"/>
                  </a:cubicBezTo>
                  <a:cubicBezTo>
                    <a:pt x="930027" y="6338"/>
                    <a:pt x="932066" y="10488"/>
                    <a:pt x="932066" y="15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8124315" y="2420076"/>
              <a:ext cx="475550" cy="273309"/>
            </a:xfrm>
            <a:custGeom>
              <a:rect b="b" l="l" r="r" t="t"/>
              <a:pathLst>
                <a:path extrusionOk="0" h="546618" w="951100">
                  <a:moveTo>
                    <a:pt x="942565" y="5862"/>
                  </a:moveTo>
                  <a:cubicBezTo>
                    <a:pt x="942012" y="5387"/>
                    <a:pt x="941460" y="4949"/>
                    <a:pt x="940869" y="4530"/>
                  </a:cubicBezTo>
                  <a:cubicBezTo>
                    <a:pt x="936810" y="1599"/>
                    <a:pt x="931894" y="0"/>
                    <a:pt x="926845" y="0"/>
                  </a:cubicBezTo>
                  <a:lnTo>
                    <a:pt x="24275" y="0"/>
                  </a:lnTo>
                  <a:cubicBezTo>
                    <a:pt x="18521" y="0"/>
                    <a:pt x="12938" y="2075"/>
                    <a:pt x="8555" y="5843"/>
                  </a:cubicBezTo>
                  <a:cubicBezTo>
                    <a:pt x="8555" y="5843"/>
                    <a:pt x="8536" y="5862"/>
                    <a:pt x="8536" y="5862"/>
                  </a:cubicBezTo>
                  <a:cubicBezTo>
                    <a:pt x="8517" y="5882"/>
                    <a:pt x="8498" y="5882"/>
                    <a:pt x="8498" y="5901"/>
                  </a:cubicBezTo>
                  <a:cubicBezTo>
                    <a:pt x="3087" y="10602"/>
                    <a:pt x="0" y="17454"/>
                    <a:pt x="0" y="24649"/>
                  </a:cubicBezTo>
                  <a:lnTo>
                    <a:pt x="0" y="521970"/>
                  </a:lnTo>
                  <a:cubicBezTo>
                    <a:pt x="0" y="528784"/>
                    <a:pt x="2801" y="535274"/>
                    <a:pt x="7736" y="539976"/>
                  </a:cubicBezTo>
                  <a:cubicBezTo>
                    <a:pt x="7984" y="540261"/>
                    <a:pt x="8269" y="540528"/>
                    <a:pt x="8555" y="540775"/>
                  </a:cubicBezTo>
                  <a:cubicBezTo>
                    <a:pt x="12938" y="544544"/>
                    <a:pt x="18521" y="546619"/>
                    <a:pt x="24275" y="546619"/>
                  </a:cubicBezTo>
                  <a:lnTo>
                    <a:pt x="926845" y="546619"/>
                  </a:lnTo>
                  <a:cubicBezTo>
                    <a:pt x="927569" y="546619"/>
                    <a:pt x="928293" y="546581"/>
                    <a:pt x="928998" y="546523"/>
                  </a:cubicBezTo>
                  <a:cubicBezTo>
                    <a:pt x="933990" y="546067"/>
                    <a:pt x="938754" y="544068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7995" y="536036"/>
                    <a:pt x="951101" y="529203"/>
                    <a:pt x="951101" y="521970"/>
                  </a:cubicBezTo>
                  <a:lnTo>
                    <a:pt x="951101" y="24649"/>
                  </a:lnTo>
                  <a:cubicBezTo>
                    <a:pt x="951120" y="17435"/>
                    <a:pt x="948014" y="10583"/>
                    <a:pt x="942565" y="5862"/>
                  </a:cubicBezTo>
                  <a:close/>
                  <a:moveTo>
                    <a:pt x="910478" y="19034"/>
                  </a:moveTo>
                  <a:lnTo>
                    <a:pt x="483344" y="307475"/>
                  </a:lnTo>
                  <a:cubicBezTo>
                    <a:pt x="478618" y="310673"/>
                    <a:pt x="472502" y="310673"/>
                    <a:pt x="467776" y="307475"/>
                  </a:cubicBezTo>
                  <a:lnTo>
                    <a:pt x="405374" y="265334"/>
                  </a:lnTo>
                  <a:cubicBezTo>
                    <a:pt x="405374" y="265334"/>
                    <a:pt x="405374" y="265334"/>
                    <a:pt x="405374" y="265334"/>
                  </a:cubicBezTo>
                  <a:lnTo>
                    <a:pt x="40623" y="19034"/>
                  </a:lnTo>
                  <a:lnTo>
                    <a:pt x="910478" y="19034"/>
                  </a:lnTo>
                  <a:close/>
                  <a:moveTo>
                    <a:pt x="19054" y="519172"/>
                  </a:moveTo>
                  <a:lnTo>
                    <a:pt x="19054" y="27447"/>
                  </a:lnTo>
                  <a:lnTo>
                    <a:pt x="383157" y="273309"/>
                  </a:lnTo>
                  <a:lnTo>
                    <a:pt x="19054" y="519172"/>
                  </a:lnTo>
                  <a:close/>
                  <a:moveTo>
                    <a:pt x="40623" y="527585"/>
                  </a:moveTo>
                  <a:lnTo>
                    <a:pt x="400173" y="284806"/>
                  </a:lnTo>
                  <a:lnTo>
                    <a:pt x="457106" y="323255"/>
                  </a:lnTo>
                  <a:cubicBezTo>
                    <a:pt x="462708" y="327042"/>
                    <a:pt x="469129" y="328927"/>
                    <a:pt x="475569" y="328927"/>
                  </a:cubicBezTo>
                  <a:cubicBezTo>
                    <a:pt x="481991" y="328927"/>
                    <a:pt x="488412" y="327023"/>
                    <a:pt x="494014" y="323255"/>
                  </a:cubicBezTo>
                  <a:lnTo>
                    <a:pt x="550947" y="284806"/>
                  </a:lnTo>
                  <a:lnTo>
                    <a:pt x="910478" y="527604"/>
                  </a:lnTo>
                  <a:lnTo>
                    <a:pt x="40623" y="527604"/>
                  </a:lnTo>
                  <a:close/>
                  <a:moveTo>
                    <a:pt x="932066" y="519191"/>
                  </a:moveTo>
                  <a:lnTo>
                    <a:pt x="567962" y="273309"/>
                  </a:lnTo>
                  <a:lnTo>
                    <a:pt x="932066" y="27428"/>
                  </a:lnTo>
                  <a:lnTo>
                    <a:pt x="932066" y="51919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36"/>
          <p:cNvGrpSpPr/>
          <p:nvPr/>
        </p:nvGrpSpPr>
        <p:grpSpPr>
          <a:xfrm>
            <a:off x="4622546" y="3109824"/>
            <a:ext cx="300475" cy="412791"/>
            <a:chOff x="4622546" y="3109824"/>
            <a:chExt cx="300475" cy="412791"/>
          </a:xfrm>
        </p:grpSpPr>
        <p:sp>
          <p:nvSpPr>
            <p:cNvPr id="1424" name="Google Shape;1424;p36"/>
            <p:cNvSpPr/>
            <p:nvPr/>
          </p:nvSpPr>
          <p:spPr>
            <a:xfrm>
              <a:off x="4626676" y="3113956"/>
              <a:ext cx="292214" cy="404527"/>
            </a:xfrm>
            <a:custGeom>
              <a:rect b="b" l="l" r="r" t="t"/>
              <a:pathLst>
                <a:path extrusionOk="0" h="809053" w="584429">
                  <a:moveTo>
                    <a:pt x="584429" y="43603"/>
                  </a:moveTo>
                  <a:lnTo>
                    <a:pt x="584429" y="347023"/>
                  </a:lnTo>
                  <a:cubicBezTo>
                    <a:pt x="584429" y="355668"/>
                    <a:pt x="575855" y="361783"/>
                    <a:pt x="567743" y="358808"/>
                  </a:cubicBezTo>
                  <a:cubicBezTo>
                    <a:pt x="396938" y="296098"/>
                    <a:pt x="226133" y="442378"/>
                    <a:pt x="55327" y="365618"/>
                  </a:cubicBezTo>
                  <a:lnTo>
                    <a:pt x="55327" y="787550"/>
                  </a:lnTo>
                  <a:cubicBezTo>
                    <a:pt x="55327" y="799434"/>
                    <a:pt x="45696" y="809054"/>
                    <a:pt x="33834" y="809054"/>
                  </a:cubicBezTo>
                  <a:lnTo>
                    <a:pt x="21493" y="809054"/>
                  </a:lnTo>
                  <a:cubicBezTo>
                    <a:pt x="9615" y="809054"/>
                    <a:pt x="0" y="799417"/>
                    <a:pt x="0" y="787550"/>
                  </a:cubicBezTo>
                  <a:lnTo>
                    <a:pt x="0" y="21504"/>
                  </a:lnTo>
                  <a:cubicBezTo>
                    <a:pt x="0" y="9636"/>
                    <a:pt x="9631" y="0"/>
                    <a:pt x="21493" y="0"/>
                  </a:cubicBezTo>
                  <a:lnTo>
                    <a:pt x="33834" y="0"/>
                  </a:lnTo>
                  <a:cubicBezTo>
                    <a:pt x="45712" y="0"/>
                    <a:pt x="55327" y="9636"/>
                    <a:pt x="55327" y="21504"/>
                  </a:cubicBezTo>
                  <a:lnTo>
                    <a:pt x="55327" y="35339"/>
                  </a:lnTo>
                  <a:cubicBezTo>
                    <a:pt x="229106" y="113437"/>
                    <a:pt x="402869" y="-39322"/>
                    <a:pt x="576648" y="32000"/>
                  </a:cubicBezTo>
                  <a:cubicBezTo>
                    <a:pt x="581356" y="33934"/>
                    <a:pt x="584429" y="38529"/>
                    <a:pt x="584429" y="43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4622546" y="3109824"/>
              <a:ext cx="300475" cy="412791"/>
            </a:xfrm>
            <a:custGeom>
              <a:rect b="b" l="l" r="r" t="t"/>
              <a:pathLst>
                <a:path extrusionOk="0" h="825582" w="600949">
                  <a:moveTo>
                    <a:pt x="588047" y="32628"/>
                  </a:moveTo>
                  <a:cubicBezTo>
                    <a:pt x="500059" y="-3488"/>
                    <a:pt x="411740" y="16364"/>
                    <a:pt x="326329" y="35554"/>
                  </a:cubicBezTo>
                  <a:cubicBezTo>
                    <a:pt x="238721" y="55239"/>
                    <a:pt x="155854" y="73818"/>
                    <a:pt x="71864" y="38165"/>
                  </a:cubicBezTo>
                  <a:lnTo>
                    <a:pt x="71864" y="29768"/>
                  </a:lnTo>
                  <a:cubicBezTo>
                    <a:pt x="71864" y="13355"/>
                    <a:pt x="58516" y="0"/>
                    <a:pt x="42094" y="0"/>
                  </a:cubicBezTo>
                  <a:lnTo>
                    <a:pt x="29753" y="0"/>
                  </a:lnTo>
                  <a:cubicBezTo>
                    <a:pt x="13349" y="0"/>
                    <a:pt x="0" y="13355"/>
                    <a:pt x="0" y="29768"/>
                  </a:cubicBezTo>
                  <a:lnTo>
                    <a:pt x="0" y="795814"/>
                  </a:lnTo>
                  <a:cubicBezTo>
                    <a:pt x="0" y="812227"/>
                    <a:pt x="13349" y="825582"/>
                    <a:pt x="29753" y="825582"/>
                  </a:cubicBezTo>
                  <a:lnTo>
                    <a:pt x="42094" y="825582"/>
                  </a:lnTo>
                  <a:cubicBezTo>
                    <a:pt x="58499" y="825582"/>
                    <a:pt x="71848" y="812227"/>
                    <a:pt x="71848" y="795814"/>
                  </a:cubicBezTo>
                  <a:lnTo>
                    <a:pt x="71848" y="386295"/>
                  </a:lnTo>
                  <a:cubicBezTo>
                    <a:pt x="106392" y="399866"/>
                    <a:pt x="140969" y="404973"/>
                    <a:pt x="175398" y="404973"/>
                  </a:cubicBezTo>
                  <a:cubicBezTo>
                    <a:pt x="227487" y="404973"/>
                    <a:pt x="279213" y="393353"/>
                    <a:pt x="329947" y="381948"/>
                  </a:cubicBezTo>
                  <a:cubicBezTo>
                    <a:pt x="413706" y="363122"/>
                    <a:pt x="492823" y="345354"/>
                    <a:pt x="573162" y="374841"/>
                  </a:cubicBezTo>
                  <a:cubicBezTo>
                    <a:pt x="579456" y="377155"/>
                    <a:pt x="586511" y="376229"/>
                    <a:pt x="592045" y="372378"/>
                  </a:cubicBezTo>
                  <a:cubicBezTo>
                    <a:pt x="597629" y="368477"/>
                    <a:pt x="600950" y="362097"/>
                    <a:pt x="600950" y="355304"/>
                  </a:cubicBezTo>
                  <a:lnTo>
                    <a:pt x="600950" y="51867"/>
                  </a:lnTo>
                  <a:cubicBezTo>
                    <a:pt x="600950" y="43388"/>
                    <a:pt x="595894" y="35835"/>
                    <a:pt x="588047" y="32628"/>
                  </a:cubicBezTo>
                  <a:close/>
                  <a:moveTo>
                    <a:pt x="55344" y="795831"/>
                  </a:moveTo>
                  <a:cubicBezTo>
                    <a:pt x="55344" y="803136"/>
                    <a:pt x="49413" y="809070"/>
                    <a:pt x="42111" y="809070"/>
                  </a:cubicBezTo>
                  <a:lnTo>
                    <a:pt x="29770" y="809070"/>
                  </a:lnTo>
                  <a:cubicBezTo>
                    <a:pt x="22468" y="809070"/>
                    <a:pt x="16537" y="803136"/>
                    <a:pt x="16537" y="795831"/>
                  </a:cubicBezTo>
                  <a:lnTo>
                    <a:pt x="16537" y="29768"/>
                  </a:lnTo>
                  <a:cubicBezTo>
                    <a:pt x="16537" y="22463"/>
                    <a:pt x="22468" y="16529"/>
                    <a:pt x="29770" y="16529"/>
                  </a:cubicBezTo>
                  <a:lnTo>
                    <a:pt x="42111" y="16529"/>
                  </a:lnTo>
                  <a:cubicBezTo>
                    <a:pt x="49413" y="16529"/>
                    <a:pt x="55344" y="22463"/>
                    <a:pt x="55344" y="29768"/>
                  </a:cubicBezTo>
                  <a:lnTo>
                    <a:pt x="55344" y="43603"/>
                  </a:lnTo>
                  <a:lnTo>
                    <a:pt x="55344" y="373882"/>
                  </a:lnTo>
                  <a:lnTo>
                    <a:pt x="55344" y="795831"/>
                  </a:lnTo>
                  <a:close/>
                  <a:moveTo>
                    <a:pt x="584429" y="355304"/>
                  </a:moveTo>
                  <a:cubicBezTo>
                    <a:pt x="584429" y="357320"/>
                    <a:pt x="583140" y="358444"/>
                    <a:pt x="582579" y="358825"/>
                  </a:cubicBezTo>
                  <a:cubicBezTo>
                    <a:pt x="581918" y="359287"/>
                    <a:pt x="580563" y="359949"/>
                    <a:pt x="578845" y="359337"/>
                  </a:cubicBezTo>
                  <a:cubicBezTo>
                    <a:pt x="493930" y="328164"/>
                    <a:pt x="408717" y="347320"/>
                    <a:pt x="326313" y="365833"/>
                  </a:cubicBezTo>
                  <a:cubicBezTo>
                    <a:pt x="238721" y="385519"/>
                    <a:pt x="155854" y="404130"/>
                    <a:pt x="71864" y="368477"/>
                  </a:cubicBezTo>
                  <a:lnTo>
                    <a:pt x="71864" y="56049"/>
                  </a:lnTo>
                  <a:cubicBezTo>
                    <a:pt x="106425" y="69619"/>
                    <a:pt x="140986" y="74694"/>
                    <a:pt x="175415" y="74694"/>
                  </a:cubicBezTo>
                  <a:cubicBezTo>
                    <a:pt x="227504" y="74694"/>
                    <a:pt x="279229" y="63074"/>
                    <a:pt x="329964" y="51669"/>
                  </a:cubicBezTo>
                  <a:cubicBezTo>
                    <a:pt x="416696" y="32182"/>
                    <a:pt x="498605" y="13769"/>
                    <a:pt x="581786" y="47901"/>
                  </a:cubicBezTo>
                  <a:cubicBezTo>
                    <a:pt x="583405" y="48562"/>
                    <a:pt x="584446" y="50115"/>
                    <a:pt x="584446" y="51851"/>
                  </a:cubicBezTo>
                  <a:lnTo>
                    <a:pt x="584446" y="355304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36"/>
          <p:cNvGrpSpPr/>
          <p:nvPr/>
        </p:nvGrpSpPr>
        <p:grpSpPr>
          <a:xfrm>
            <a:off x="5152407" y="3109824"/>
            <a:ext cx="386697" cy="412089"/>
            <a:chOff x="5152407" y="3109824"/>
            <a:chExt cx="386697" cy="412089"/>
          </a:xfrm>
        </p:grpSpPr>
        <p:sp>
          <p:nvSpPr>
            <p:cNvPr id="1427" name="Google Shape;1427;p36"/>
            <p:cNvSpPr/>
            <p:nvPr/>
          </p:nvSpPr>
          <p:spPr>
            <a:xfrm>
              <a:off x="5228650" y="3113948"/>
              <a:ext cx="234186" cy="403841"/>
            </a:xfrm>
            <a:custGeom>
              <a:rect b="b" l="l" r="r" t="t"/>
              <a:pathLst>
                <a:path extrusionOk="0" h="807682" w="468372">
                  <a:moveTo>
                    <a:pt x="370105" y="722449"/>
                  </a:moveTo>
                  <a:lnTo>
                    <a:pt x="370105" y="789851"/>
                  </a:lnTo>
                  <a:cubicBezTo>
                    <a:pt x="370105" y="799699"/>
                    <a:pt x="362120" y="807683"/>
                    <a:pt x="352270" y="807683"/>
                  </a:cubicBezTo>
                  <a:lnTo>
                    <a:pt x="116103" y="807683"/>
                  </a:lnTo>
                  <a:cubicBezTo>
                    <a:pt x="106253" y="807683"/>
                    <a:pt x="98268" y="799699"/>
                    <a:pt x="98268" y="789851"/>
                  </a:cubicBezTo>
                  <a:lnTo>
                    <a:pt x="98268" y="722449"/>
                  </a:lnTo>
                  <a:cubicBezTo>
                    <a:pt x="98268" y="712601"/>
                    <a:pt x="106253" y="704617"/>
                    <a:pt x="116103" y="704617"/>
                  </a:cubicBezTo>
                  <a:lnTo>
                    <a:pt x="352286" y="704617"/>
                  </a:lnTo>
                  <a:cubicBezTo>
                    <a:pt x="362120" y="704601"/>
                    <a:pt x="370105" y="712585"/>
                    <a:pt x="370105" y="722449"/>
                  </a:cubicBezTo>
                  <a:close/>
                  <a:moveTo>
                    <a:pt x="457698" y="0"/>
                  </a:moveTo>
                  <a:lnTo>
                    <a:pt x="10675" y="0"/>
                  </a:lnTo>
                  <a:cubicBezTo>
                    <a:pt x="4768" y="0"/>
                    <a:pt x="0" y="4784"/>
                    <a:pt x="0" y="10673"/>
                  </a:cubicBezTo>
                  <a:lnTo>
                    <a:pt x="0" y="314690"/>
                  </a:lnTo>
                  <a:cubicBezTo>
                    <a:pt x="0" y="424816"/>
                    <a:pt x="76044" y="517176"/>
                    <a:pt x="178502" y="542150"/>
                  </a:cubicBezTo>
                  <a:lnTo>
                    <a:pt x="178387" y="542150"/>
                  </a:lnTo>
                  <a:lnTo>
                    <a:pt x="156130" y="704601"/>
                  </a:lnTo>
                  <a:lnTo>
                    <a:pt x="312243" y="704601"/>
                  </a:lnTo>
                  <a:lnTo>
                    <a:pt x="289986" y="542150"/>
                  </a:lnTo>
                  <a:lnTo>
                    <a:pt x="289871" y="542150"/>
                  </a:lnTo>
                  <a:cubicBezTo>
                    <a:pt x="392329" y="517159"/>
                    <a:pt x="468373" y="424816"/>
                    <a:pt x="468373" y="314690"/>
                  </a:cubicBezTo>
                  <a:lnTo>
                    <a:pt x="468373" y="10673"/>
                  </a:lnTo>
                  <a:cubicBezTo>
                    <a:pt x="468373" y="4784"/>
                    <a:pt x="463588" y="0"/>
                    <a:pt x="457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5152407" y="3109824"/>
              <a:ext cx="386697" cy="412089"/>
            </a:xfrm>
            <a:custGeom>
              <a:rect b="b" l="l" r="r" t="t"/>
              <a:pathLst>
                <a:path extrusionOk="0" h="824178" w="773395">
                  <a:moveTo>
                    <a:pt x="748809" y="134771"/>
                  </a:moveTo>
                  <a:lnTo>
                    <a:pt x="629109" y="134771"/>
                  </a:lnTo>
                  <a:lnTo>
                    <a:pt x="629109" y="18921"/>
                  </a:lnTo>
                  <a:cubicBezTo>
                    <a:pt x="629109" y="8495"/>
                    <a:pt x="620612" y="0"/>
                    <a:pt x="610184" y="0"/>
                  </a:cubicBezTo>
                  <a:lnTo>
                    <a:pt x="163161" y="0"/>
                  </a:lnTo>
                  <a:cubicBezTo>
                    <a:pt x="152717" y="0"/>
                    <a:pt x="144237" y="8495"/>
                    <a:pt x="144237" y="18921"/>
                  </a:cubicBezTo>
                  <a:lnTo>
                    <a:pt x="144237" y="134771"/>
                  </a:lnTo>
                  <a:lnTo>
                    <a:pt x="24520" y="134771"/>
                  </a:lnTo>
                  <a:cubicBezTo>
                    <a:pt x="11024" y="134771"/>
                    <a:pt x="36" y="145757"/>
                    <a:pt x="3" y="159267"/>
                  </a:cubicBezTo>
                  <a:cubicBezTo>
                    <a:pt x="-360" y="352218"/>
                    <a:pt x="35344" y="469899"/>
                    <a:pt x="106124" y="509076"/>
                  </a:cubicBezTo>
                  <a:cubicBezTo>
                    <a:pt x="124570" y="519287"/>
                    <a:pt x="143164" y="522883"/>
                    <a:pt x="160191" y="522883"/>
                  </a:cubicBezTo>
                  <a:cubicBezTo>
                    <a:pt x="191160" y="522883"/>
                    <a:pt x="216931" y="511006"/>
                    <a:pt x="227309" y="505447"/>
                  </a:cubicBezTo>
                  <a:cubicBezTo>
                    <a:pt x="254219" y="528970"/>
                    <a:pt x="286359" y="546654"/>
                    <a:pt x="321733" y="556502"/>
                  </a:cubicBezTo>
                  <a:lnTo>
                    <a:pt x="301439" y="704617"/>
                  </a:lnTo>
                  <a:lnTo>
                    <a:pt x="268606" y="704617"/>
                  </a:lnTo>
                  <a:cubicBezTo>
                    <a:pt x="254219" y="704617"/>
                    <a:pt x="242521" y="716313"/>
                    <a:pt x="242521" y="730697"/>
                  </a:cubicBezTo>
                  <a:lnTo>
                    <a:pt x="242521" y="798099"/>
                  </a:lnTo>
                  <a:cubicBezTo>
                    <a:pt x="242521" y="812483"/>
                    <a:pt x="254219" y="824179"/>
                    <a:pt x="268606" y="824179"/>
                  </a:cubicBezTo>
                  <a:lnTo>
                    <a:pt x="504789" y="824179"/>
                  </a:lnTo>
                  <a:cubicBezTo>
                    <a:pt x="519176" y="824179"/>
                    <a:pt x="530874" y="812483"/>
                    <a:pt x="530874" y="798099"/>
                  </a:cubicBezTo>
                  <a:lnTo>
                    <a:pt x="530874" y="730697"/>
                  </a:lnTo>
                  <a:cubicBezTo>
                    <a:pt x="530874" y="716313"/>
                    <a:pt x="519176" y="704617"/>
                    <a:pt x="504789" y="704617"/>
                  </a:cubicBezTo>
                  <a:lnTo>
                    <a:pt x="471956" y="704617"/>
                  </a:lnTo>
                  <a:lnTo>
                    <a:pt x="451662" y="556502"/>
                  </a:lnTo>
                  <a:cubicBezTo>
                    <a:pt x="487036" y="546654"/>
                    <a:pt x="519176" y="528970"/>
                    <a:pt x="546086" y="505447"/>
                  </a:cubicBezTo>
                  <a:cubicBezTo>
                    <a:pt x="556464" y="511006"/>
                    <a:pt x="582235" y="522883"/>
                    <a:pt x="613204" y="522883"/>
                  </a:cubicBezTo>
                  <a:cubicBezTo>
                    <a:pt x="630231" y="522883"/>
                    <a:pt x="648809" y="519287"/>
                    <a:pt x="667271" y="509076"/>
                  </a:cubicBezTo>
                  <a:cubicBezTo>
                    <a:pt x="738051" y="469915"/>
                    <a:pt x="773755" y="352218"/>
                    <a:pt x="773392" y="159267"/>
                  </a:cubicBezTo>
                  <a:cubicBezTo>
                    <a:pt x="773310" y="145757"/>
                    <a:pt x="762305" y="134771"/>
                    <a:pt x="748809" y="134771"/>
                  </a:cubicBezTo>
                  <a:close/>
                  <a:moveTo>
                    <a:pt x="514342" y="730697"/>
                  </a:moveTo>
                  <a:lnTo>
                    <a:pt x="514342" y="798099"/>
                  </a:lnTo>
                  <a:cubicBezTo>
                    <a:pt x="514342" y="803394"/>
                    <a:pt x="510036" y="807683"/>
                    <a:pt x="504756" y="807683"/>
                  </a:cubicBezTo>
                  <a:lnTo>
                    <a:pt x="268590" y="807683"/>
                  </a:lnTo>
                  <a:cubicBezTo>
                    <a:pt x="263293" y="807683"/>
                    <a:pt x="259004" y="803377"/>
                    <a:pt x="259004" y="798099"/>
                  </a:cubicBezTo>
                  <a:lnTo>
                    <a:pt x="259004" y="730697"/>
                  </a:lnTo>
                  <a:cubicBezTo>
                    <a:pt x="259004" y="725402"/>
                    <a:pt x="263310" y="721113"/>
                    <a:pt x="268590" y="721113"/>
                  </a:cubicBezTo>
                  <a:lnTo>
                    <a:pt x="504772" y="721113"/>
                  </a:lnTo>
                  <a:cubicBezTo>
                    <a:pt x="510052" y="721097"/>
                    <a:pt x="514342" y="725402"/>
                    <a:pt x="514342" y="730697"/>
                  </a:cubicBezTo>
                  <a:close/>
                  <a:moveTo>
                    <a:pt x="163161" y="16496"/>
                  </a:moveTo>
                  <a:lnTo>
                    <a:pt x="610184" y="16496"/>
                  </a:lnTo>
                  <a:cubicBezTo>
                    <a:pt x="611521" y="16496"/>
                    <a:pt x="612610" y="17585"/>
                    <a:pt x="612610" y="18921"/>
                  </a:cubicBezTo>
                  <a:lnTo>
                    <a:pt x="612610" y="142969"/>
                  </a:lnTo>
                  <a:cubicBezTo>
                    <a:pt x="612610" y="142985"/>
                    <a:pt x="612610" y="142985"/>
                    <a:pt x="612610" y="143002"/>
                  </a:cubicBezTo>
                  <a:cubicBezTo>
                    <a:pt x="612610" y="143018"/>
                    <a:pt x="612610" y="143018"/>
                    <a:pt x="612610" y="143035"/>
                  </a:cubicBezTo>
                  <a:lnTo>
                    <a:pt x="612610" y="322938"/>
                  </a:lnTo>
                  <a:cubicBezTo>
                    <a:pt x="612610" y="447498"/>
                    <a:pt x="511257" y="548831"/>
                    <a:pt x="386673" y="548831"/>
                  </a:cubicBezTo>
                  <a:cubicBezTo>
                    <a:pt x="262089" y="548831"/>
                    <a:pt x="160736" y="447498"/>
                    <a:pt x="160736" y="322938"/>
                  </a:cubicBezTo>
                  <a:lnTo>
                    <a:pt x="160736" y="143051"/>
                  </a:lnTo>
                  <a:cubicBezTo>
                    <a:pt x="160736" y="143035"/>
                    <a:pt x="160736" y="143035"/>
                    <a:pt x="160736" y="143018"/>
                  </a:cubicBezTo>
                  <a:cubicBezTo>
                    <a:pt x="160736" y="143002"/>
                    <a:pt x="160736" y="143002"/>
                    <a:pt x="160736" y="142985"/>
                  </a:cubicBezTo>
                  <a:lnTo>
                    <a:pt x="160736" y="18937"/>
                  </a:lnTo>
                  <a:cubicBezTo>
                    <a:pt x="160736" y="17585"/>
                    <a:pt x="161825" y="16496"/>
                    <a:pt x="163161" y="16496"/>
                  </a:cubicBezTo>
                  <a:close/>
                  <a:moveTo>
                    <a:pt x="113978" y="494560"/>
                  </a:moveTo>
                  <a:cubicBezTo>
                    <a:pt x="32984" y="449576"/>
                    <a:pt x="16271" y="287406"/>
                    <a:pt x="16502" y="159300"/>
                  </a:cubicBezTo>
                  <a:cubicBezTo>
                    <a:pt x="16502" y="154862"/>
                    <a:pt x="20115" y="151266"/>
                    <a:pt x="24520" y="151266"/>
                  </a:cubicBezTo>
                  <a:lnTo>
                    <a:pt x="144220" y="151266"/>
                  </a:lnTo>
                  <a:lnTo>
                    <a:pt x="144220" y="322954"/>
                  </a:lnTo>
                  <a:cubicBezTo>
                    <a:pt x="144220" y="389333"/>
                    <a:pt x="171048" y="449560"/>
                    <a:pt x="214423" y="493372"/>
                  </a:cubicBezTo>
                  <a:cubicBezTo>
                    <a:pt x="196456" y="501802"/>
                    <a:pt x="154004" y="516796"/>
                    <a:pt x="113978" y="494560"/>
                  </a:cubicBezTo>
                  <a:close/>
                  <a:moveTo>
                    <a:pt x="455276" y="704601"/>
                  </a:moveTo>
                  <a:lnTo>
                    <a:pt x="318070" y="704601"/>
                  </a:lnTo>
                  <a:lnTo>
                    <a:pt x="337836" y="560395"/>
                  </a:lnTo>
                  <a:cubicBezTo>
                    <a:pt x="353609" y="563628"/>
                    <a:pt x="369959" y="565343"/>
                    <a:pt x="386673" y="565343"/>
                  </a:cubicBezTo>
                  <a:cubicBezTo>
                    <a:pt x="403403" y="565343"/>
                    <a:pt x="419737" y="563644"/>
                    <a:pt x="435510" y="560395"/>
                  </a:cubicBezTo>
                  <a:lnTo>
                    <a:pt x="455276" y="704601"/>
                  </a:lnTo>
                  <a:close/>
                  <a:moveTo>
                    <a:pt x="659368" y="494560"/>
                  </a:moveTo>
                  <a:cubicBezTo>
                    <a:pt x="643908" y="503154"/>
                    <a:pt x="628086" y="506173"/>
                    <a:pt x="613435" y="506173"/>
                  </a:cubicBezTo>
                  <a:cubicBezTo>
                    <a:pt x="590188" y="506173"/>
                    <a:pt x="569943" y="498519"/>
                    <a:pt x="558889" y="493356"/>
                  </a:cubicBezTo>
                  <a:cubicBezTo>
                    <a:pt x="602265" y="449543"/>
                    <a:pt x="629109" y="389317"/>
                    <a:pt x="629109" y="322938"/>
                  </a:cubicBezTo>
                  <a:lnTo>
                    <a:pt x="629109" y="151266"/>
                  </a:lnTo>
                  <a:lnTo>
                    <a:pt x="748809" y="151266"/>
                  </a:lnTo>
                  <a:cubicBezTo>
                    <a:pt x="753231" y="151266"/>
                    <a:pt x="756827" y="154879"/>
                    <a:pt x="756827" y="159300"/>
                  </a:cubicBezTo>
                  <a:cubicBezTo>
                    <a:pt x="757075" y="287406"/>
                    <a:pt x="740361" y="449576"/>
                    <a:pt x="659368" y="494560"/>
                  </a:cubicBezTo>
                  <a:close/>
                  <a:moveTo>
                    <a:pt x="338826" y="764398"/>
                  </a:moveTo>
                  <a:cubicBezTo>
                    <a:pt x="338826" y="759845"/>
                    <a:pt x="342522" y="756150"/>
                    <a:pt x="347075" y="756150"/>
                  </a:cubicBezTo>
                  <a:lnTo>
                    <a:pt x="426270" y="756150"/>
                  </a:lnTo>
                  <a:cubicBezTo>
                    <a:pt x="430824" y="756150"/>
                    <a:pt x="434520" y="759845"/>
                    <a:pt x="434520" y="764398"/>
                  </a:cubicBezTo>
                  <a:cubicBezTo>
                    <a:pt x="434520" y="768951"/>
                    <a:pt x="430824" y="772646"/>
                    <a:pt x="426270" y="772646"/>
                  </a:cubicBezTo>
                  <a:lnTo>
                    <a:pt x="347075" y="772646"/>
                  </a:lnTo>
                  <a:cubicBezTo>
                    <a:pt x="342522" y="772646"/>
                    <a:pt x="338826" y="768951"/>
                    <a:pt x="338826" y="764398"/>
                  </a:cubicBezTo>
                  <a:close/>
                  <a:moveTo>
                    <a:pt x="319423" y="284882"/>
                  </a:moveTo>
                  <a:lnTo>
                    <a:pt x="307709" y="353208"/>
                  </a:lnTo>
                  <a:cubicBezTo>
                    <a:pt x="306917" y="357793"/>
                    <a:pt x="308765" y="362330"/>
                    <a:pt x="312526" y="365068"/>
                  </a:cubicBezTo>
                  <a:cubicBezTo>
                    <a:pt x="314655" y="366619"/>
                    <a:pt x="317146" y="367394"/>
                    <a:pt x="319637" y="367394"/>
                  </a:cubicBezTo>
                  <a:cubicBezTo>
                    <a:pt x="321568" y="367394"/>
                    <a:pt x="323498" y="366932"/>
                    <a:pt x="325297" y="365992"/>
                  </a:cubicBezTo>
                  <a:lnTo>
                    <a:pt x="386656" y="333743"/>
                  </a:lnTo>
                  <a:lnTo>
                    <a:pt x="448016" y="365992"/>
                  </a:lnTo>
                  <a:cubicBezTo>
                    <a:pt x="452124" y="368153"/>
                    <a:pt x="457024" y="367806"/>
                    <a:pt x="460786" y="365068"/>
                  </a:cubicBezTo>
                  <a:cubicBezTo>
                    <a:pt x="464548" y="362330"/>
                    <a:pt x="466396" y="357793"/>
                    <a:pt x="465604" y="353208"/>
                  </a:cubicBezTo>
                  <a:lnTo>
                    <a:pt x="453890" y="284882"/>
                  </a:lnTo>
                  <a:lnTo>
                    <a:pt x="503535" y="236500"/>
                  </a:lnTo>
                  <a:cubicBezTo>
                    <a:pt x="506868" y="233250"/>
                    <a:pt x="508039" y="228500"/>
                    <a:pt x="506604" y="224079"/>
                  </a:cubicBezTo>
                  <a:cubicBezTo>
                    <a:pt x="505168" y="219658"/>
                    <a:pt x="501423" y="216491"/>
                    <a:pt x="496820" y="215831"/>
                  </a:cubicBezTo>
                  <a:lnTo>
                    <a:pt x="428217" y="205867"/>
                  </a:lnTo>
                  <a:lnTo>
                    <a:pt x="397529" y="143711"/>
                  </a:lnTo>
                  <a:cubicBezTo>
                    <a:pt x="397529" y="143711"/>
                    <a:pt x="397529" y="143711"/>
                    <a:pt x="397529" y="143711"/>
                  </a:cubicBezTo>
                  <a:cubicBezTo>
                    <a:pt x="395467" y="139538"/>
                    <a:pt x="391309" y="136948"/>
                    <a:pt x="386656" y="136948"/>
                  </a:cubicBezTo>
                  <a:cubicBezTo>
                    <a:pt x="382004" y="136948"/>
                    <a:pt x="377846" y="139538"/>
                    <a:pt x="375783" y="143711"/>
                  </a:cubicBezTo>
                  <a:lnTo>
                    <a:pt x="345095" y="205867"/>
                  </a:lnTo>
                  <a:lnTo>
                    <a:pt x="276476" y="215831"/>
                  </a:lnTo>
                  <a:cubicBezTo>
                    <a:pt x="271873" y="216507"/>
                    <a:pt x="268128" y="219658"/>
                    <a:pt x="266692" y="224079"/>
                  </a:cubicBezTo>
                  <a:cubicBezTo>
                    <a:pt x="265257" y="228500"/>
                    <a:pt x="266428" y="233267"/>
                    <a:pt x="269761" y="236500"/>
                  </a:cubicBezTo>
                  <a:lnTo>
                    <a:pt x="319423" y="284882"/>
                  </a:lnTo>
                  <a:close/>
                  <a:moveTo>
                    <a:pt x="351777" y="221555"/>
                  </a:moveTo>
                  <a:cubicBezTo>
                    <a:pt x="354467" y="221159"/>
                    <a:pt x="356793" y="219476"/>
                    <a:pt x="357998" y="217035"/>
                  </a:cubicBezTo>
                  <a:lnTo>
                    <a:pt x="386673" y="158937"/>
                  </a:lnTo>
                  <a:lnTo>
                    <a:pt x="415348" y="217035"/>
                  </a:lnTo>
                  <a:cubicBezTo>
                    <a:pt x="416552" y="219476"/>
                    <a:pt x="418879" y="221159"/>
                    <a:pt x="421552" y="221555"/>
                  </a:cubicBezTo>
                  <a:lnTo>
                    <a:pt x="485683" y="230875"/>
                  </a:lnTo>
                  <a:lnTo>
                    <a:pt x="439271" y="276106"/>
                  </a:lnTo>
                  <a:cubicBezTo>
                    <a:pt x="437325" y="278003"/>
                    <a:pt x="436434" y="280725"/>
                    <a:pt x="436896" y="283414"/>
                  </a:cubicBezTo>
                  <a:lnTo>
                    <a:pt x="447851" y="347269"/>
                  </a:lnTo>
                  <a:lnTo>
                    <a:pt x="390484" y="317115"/>
                  </a:lnTo>
                  <a:cubicBezTo>
                    <a:pt x="388075" y="315845"/>
                    <a:pt x="385204" y="315845"/>
                    <a:pt x="382812" y="317115"/>
                  </a:cubicBezTo>
                  <a:lnTo>
                    <a:pt x="325445" y="347269"/>
                  </a:lnTo>
                  <a:lnTo>
                    <a:pt x="336400" y="283414"/>
                  </a:lnTo>
                  <a:cubicBezTo>
                    <a:pt x="336862" y="280742"/>
                    <a:pt x="335971" y="278003"/>
                    <a:pt x="334025" y="276106"/>
                  </a:cubicBezTo>
                  <a:lnTo>
                    <a:pt x="287613" y="230875"/>
                  </a:lnTo>
                  <a:lnTo>
                    <a:pt x="351777" y="221555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9" name="Google Shape;1429;p36"/>
          <p:cNvGrpSpPr/>
          <p:nvPr/>
        </p:nvGrpSpPr>
        <p:grpSpPr>
          <a:xfrm>
            <a:off x="5768498" y="3136149"/>
            <a:ext cx="262692" cy="359650"/>
            <a:chOff x="5768498" y="3136149"/>
            <a:chExt cx="262692" cy="359650"/>
          </a:xfrm>
        </p:grpSpPr>
        <p:sp>
          <p:nvSpPr>
            <p:cNvPr id="1430" name="Google Shape;1430;p36"/>
            <p:cNvSpPr/>
            <p:nvPr/>
          </p:nvSpPr>
          <p:spPr>
            <a:xfrm>
              <a:off x="5772100" y="3139740"/>
              <a:ext cx="255488" cy="352463"/>
            </a:xfrm>
            <a:custGeom>
              <a:rect b="b" l="l" r="r" t="t"/>
              <a:pathLst>
                <a:path extrusionOk="0" h="704925" w="510975">
                  <a:moveTo>
                    <a:pt x="510975" y="704925"/>
                  </a:moveTo>
                  <a:lnTo>
                    <a:pt x="0" y="704925"/>
                  </a:lnTo>
                  <a:lnTo>
                    <a:pt x="0" y="0"/>
                  </a:lnTo>
                  <a:lnTo>
                    <a:pt x="361936" y="0"/>
                  </a:lnTo>
                  <a:cubicBezTo>
                    <a:pt x="420145" y="58137"/>
                    <a:pt x="452780" y="90731"/>
                    <a:pt x="510975" y="148854"/>
                  </a:cubicBezTo>
                  <a:lnTo>
                    <a:pt x="510975" y="7049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5768498" y="3136149"/>
              <a:ext cx="262692" cy="359650"/>
            </a:xfrm>
            <a:custGeom>
              <a:rect b="b" l="l" r="r" t="t"/>
              <a:pathLst>
                <a:path extrusionOk="0" h="719301" w="525383">
                  <a:moveTo>
                    <a:pt x="525239" y="154624"/>
                  </a:moveTo>
                  <a:cubicBezTo>
                    <a:pt x="525182" y="154336"/>
                    <a:pt x="525081" y="154063"/>
                    <a:pt x="524980" y="153775"/>
                  </a:cubicBezTo>
                  <a:cubicBezTo>
                    <a:pt x="524922" y="153617"/>
                    <a:pt x="524893" y="153444"/>
                    <a:pt x="524821" y="153272"/>
                  </a:cubicBezTo>
                  <a:cubicBezTo>
                    <a:pt x="524692" y="152969"/>
                    <a:pt x="524519" y="152682"/>
                    <a:pt x="524360" y="152394"/>
                  </a:cubicBezTo>
                  <a:cubicBezTo>
                    <a:pt x="524288" y="152279"/>
                    <a:pt x="524245" y="152149"/>
                    <a:pt x="524159" y="152034"/>
                  </a:cubicBezTo>
                  <a:cubicBezTo>
                    <a:pt x="523899" y="151645"/>
                    <a:pt x="523597" y="151286"/>
                    <a:pt x="523265" y="150940"/>
                  </a:cubicBezTo>
                  <a:lnTo>
                    <a:pt x="374241" y="2101"/>
                  </a:lnTo>
                  <a:cubicBezTo>
                    <a:pt x="373909" y="1770"/>
                    <a:pt x="373549" y="1468"/>
                    <a:pt x="373146" y="1209"/>
                  </a:cubicBezTo>
                  <a:cubicBezTo>
                    <a:pt x="373030" y="1137"/>
                    <a:pt x="372915" y="1094"/>
                    <a:pt x="372800" y="1022"/>
                  </a:cubicBezTo>
                  <a:cubicBezTo>
                    <a:pt x="372512" y="849"/>
                    <a:pt x="372223" y="676"/>
                    <a:pt x="371906" y="547"/>
                  </a:cubicBezTo>
                  <a:cubicBezTo>
                    <a:pt x="371748" y="489"/>
                    <a:pt x="371589" y="461"/>
                    <a:pt x="371431" y="403"/>
                  </a:cubicBezTo>
                  <a:cubicBezTo>
                    <a:pt x="371143" y="302"/>
                    <a:pt x="370855" y="202"/>
                    <a:pt x="370552" y="144"/>
                  </a:cubicBezTo>
                  <a:cubicBezTo>
                    <a:pt x="370091" y="43"/>
                    <a:pt x="369615" y="0"/>
                    <a:pt x="369126" y="0"/>
                  </a:cubicBezTo>
                  <a:lnTo>
                    <a:pt x="7204" y="0"/>
                  </a:lnTo>
                  <a:cubicBezTo>
                    <a:pt x="3227" y="-14"/>
                    <a:pt x="0" y="3209"/>
                    <a:pt x="0" y="7181"/>
                  </a:cubicBezTo>
                  <a:lnTo>
                    <a:pt x="0" y="712106"/>
                  </a:lnTo>
                  <a:cubicBezTo>
                    <a:pt x="0" y="716078"/>
                    <a:pt x="3227" y="719301"/>
                    <a:pt x="7204" y="719301"/>
                  </a:cubicBezTo>
                  <a:lnTo>
                    <a:pt x="518179" y="719301"/>
                  </a:lnTo>
                  <a:cubicBezTo>
                    <a:pt x="522156" y="719301"/>
                    <a:pt x="525383" y="716078"/>
                    <a:pt x="525383" y="712106"/>
                  </a:cubicBezTo>
                  <a:lnTo>
                    <a:pt x="525383" y="156035"/>
                  </a:lnTo>
                  <a:cubicBezTo>
                    <a:pt x="525383" y="155560"/>
                    <a:pt x="525340" y="155085"/>
                    <a:pt x="525239" y="154624"/>
                  </a:cubicBezTo>
                  <a:close/>
                  <a:moveTo>
                    <a:pt x="376344" y="148839"/>
                  </a:moveTo>
                  <a:lnTo>
                    <a:pt x="376344" y="24550"/>
                  </a:lnTo>
                  <a:lnTo>
                    <a:pt x="500788" y="148839"/>
                  </a:lnTo>
                  <a:lnTo>
                    <a:pt x="376344" y="148839"/>
                  </a:lnTo>
                  <a:close/>
                  <a:moveTo>
                    <a:pt x="14408" y="704911"/>
                  </a:moveTo>
                  <a:lnTo>
                    <a:pt x="14408" y="14376"/>
                  </a:lnTo>
                  <a:lnTo>
                    <a:pt x="361936" y="14376"/>
                  </a:lnTo>
                  <a:lnTo>
                    <a:pt x="361936" y="156035"/>
                  </a:lnTo>
                  <a:cubicBezTo>
                    <a:pt x="361936" y="160006"/>
                    <a:pt x="365163" y="163230"/>
                    <a:pt x="369140" y="163230"/>
                  </a:cubicBezTo>
                  <a:lnTo>
                    <a:pt x="510975" y="163230"/>
                  </a:lnTo>
                  <a:lnTo>
                    <a:pt x="510975" y="704897"/>
                  </a:lnTo>
                  <a:lnTo>
                    <a:pt x="14408" y="704897"/>
                  </a:lnTo>
                  <a:close/>
                  <a:moveTo>
                    <a:pt x="90138" y="162136"/>
                  </a:moveTo>
                  <a:cubicBezTo>
                    <a:pt x="90138" y="158164"/>
                    <a:pt x="93366" y="154941"/>
                    <a:pt x="97342" y="154941"/>
                  </a:cubicBezTo>
                  <a:lnTo>
                    <a:pt x="240892" y="154941"/>
                  </a:lnTo>
                  <a:cubicBezTo>
                    <a:pt x="244869" y="154941"/>
                    <a:pt x="248096" y="158164"/>
                    <a:pt x="248096" y="162136"/>
                  </a:cubicBezTo>
                  <a:cubicBezTo>
                    <a:pt x="248096" y="166108"/>
                    <a:pt x="244869" y="169331"/>
                    <a:pt x="240892" y="169331"/>
                  </a:cubicBezTo>
                  <a:lnTo>
                    <a:pt x="97342" y="169331"/>
                  </a:lnTo>
                  <a:cubicBezTo>
                    <a:pt x="93366" y="169331"/>
                    <a:pt x="90138" y="166108"/>
                    <a:pt x="90138" y="162136"/>
                  </a:cubicBezTo>
                  <a:close/>
                  <a:moveTo>
                    <a:pt x="248096" y="592263"/>
                  </a:moveTo>
                  <a:cubicBezTo>
                    <a:pt x="248096" y="596235"/>
                    <a:pt x="244869" y="599458"/>
                    <a:pt x="240892" y="599458"/>
                  </a:cubicBezTo>
                  <a:lnTo>
                    <a:pt x="97342" y="599458"/>
                  </a:lnTo>
                  <a:cubicBezTo>
                    <a:pt x="93366" y="599458"/>
                    <a:pt x="90138" y="596235"/>
                    <a:pt x="90138" y="592263"/>
                  </a:cubicBezTo>
                  <a:cubicBezTo>
                    <a:pt x="90138" y="588292"/>
                    <a:pt x="93366" y="585068"/>
                    <a:pt x="97342" y="585068"/>
                  </a:cubicBezTo>
                  <a:lnTo>
                    <a:pt x="240892" y="585068"/>
                  </a:lnTo>
                  <a:cubicBezTo>
                    <a:pt x="244883" y="585068"/>
                    <a:pt x="248096" y="588292"/>
                    <a:pt x="248096" y="592263"/>
                  </a:cubicBezTo>
                  <a:close/>
                  <a:moveTo>
                    <a:pt x="435245" y="248161"/>
                  </a:moveTo>
                  <a:cubicBezTo>
                    <a:pt x="435245" y="252133"/>
                    <a:pt x="432018" y="255357"/>
                    <a:pt x="428041" y="255357"/>
                  </a:cubicBezTo>
                  <a:lnTo>
                    <a:pt x="97342" y="255357"/>
                  </a:lnTo>
                  <a:cubicBezTo>
                    <a:pt x="93366" y="255357"/>
                    <a:pt x="90138" y="252133"/>
                    <a:pt x="90138" y="248161"/>
                  </a:cubicBezTo>
                  <a:cubicBezTo>
                    <a:pt x="90138" y="244190"/>
                    <a:pt x="93366" y="240966"/>
                    <a:pt x="97342" y="240966"/>
                  </a:cubicBezTo>
                  <a:lnTo>
                    <a:pt x="428041" y="240966"/>
                  </a:lnTo>
                  <a:cubicBezTo>
                    <a:pt x="432018" y="240966"/>
                    <a:pt x="435245" y="244190"/>
                    <a:pt x="435245" y="248161"/>
                  </a:cubicBezTo>
                  <a:close/>
                  <a:moveTo>
                    <a:pt x="435245" y="334187"/>
                  </a:moveTo>
                  <a:cubicBezTo>
                    <a:pt x="435245" y="338159"/>
                    <a:pt x="432018" y="341382"/>
                    <a:pt x="428041" y="341382"/>
                  </a:cubicBezTo>
                  <a:lnTo>
                    <a:pt x="97342" y="341382"/>
                  </a:lnTo>
                  <a:cubicBezTo>
                    <a:pt x="93366" y="341382"/>
                    <a:pt x="90138" y="338159"/>
                    <a:pt x="90138" y="334187"/>
                  </a:cubicBezTo>
                  <a:cubicBezTo>
                    <a:pt x="90138" y="330215"/>
                    <a:pt x="93366" y="326992"/>
                    <a:pt x="97342" y="326992"/>
                  </a:cubicBezTo>
                  <a:lnTo>
                    <a:pt x="428041" y="326992"/>
                  </a:lnTo>
                  <a:cubicBezTo>
                    <a:pt x="432018" y="326992"/>
                    <a:pt x="435245" y="330215"/>
                    <a:pt x="435245" y="334187"/>
                  </a:cubicBezTo>
                  <a:close/>
                  <a:moveTo>
                    <a:pt x="435245" y="420212"/>
                  </a:moveTo>
                  <a:cubicBezTo>
                    <a:pt x="435245" y="424184"/>
                    <a:pt x="432018" y="427408"/>
                    <a:pt x="428041" y="427408"/>
                  </a:cubicBezTo>
                  <a:lnTo>
                    <a:pt x="97342" y="427408"/>
                  </a:lnTo>
                  <a:cubicBezTo>
                    <a:pt x="93366" y="427408"/>
                    <a:pt x="90138" y="424184"/>
                    <a:pt x="90138" y="420212"/>
                  </a:cubicBezTo>
                  <a:cubicBezTo>
                    <a:pt x="90138" y="416241"/>
                    <a:pt x="93366" y="413017"/>
                    <a:pt x="97342" y="413017"/>
                  </a:cubicBezTo>
                  <a:lnTo>
                    <a:pt x="428041" y="413017"/>
                  </a:lnTo>
                  <a:cubicBezTo>
                    <a:pt x="432018" y="413017"/>
                    <a:pt x="435245" y="416241"/>
                    <a:pt x="435245" y="420212"/>
                  </a:cubicBezTo>
                  <a:close/>
                  <a:moveTo>
                    <a:pt x="435245" y="506238"/>
                  </a:moveTo>
                  <a:cubicBezTo>
                    <a:pt x="435245" y="510210"/>
                    <a:pt x="432018" y="513433"/>
                    <a:pt x="428041" y="513433"/>
                  </a:cubicBezTo>
                  <a:lnTo>
                    <a:pt x="97342" y="513433"/>
                  </a:lnTo>
                  <a:cubicBezTo>
                    <a:pt x="93366" y="513433"/>
                    <a:pt x="90138" y="510210"/>
                    <a:pt x="90138" y="506238"/>
                  </a:cubicBezTo>
                  <a:cubicBezTo>
                    <a:pt x="90138" y="502266"/>
                    <a:pt x="93366" y="499043"/>
                    <a:pt x="97342" y="499043"/>
                  </a:cubicBezTo>
                  <a:lnTo>
                    <a:pt x="428041" y="499043"/>
                  </a:lnTo>
                  <a:cubicBezTo>
                    <a:pt x="432018" y="499043"/>
                    <a:pt x="435245" y="502266"/>
                    <a:pt x="435245" y="50623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36"/>
          <p:cNvGrpSpPr/>
          <p:nvPr/>
        </p:nvGrpSpPr>
        <p:grpSpPr>
          <a:xfrm>
            <a:off x="6260638" y="3174537"/>
            <a:ext cx="470569" cy="282933"/>
            <a:chOff x="6260638" y="3174537"/>
            <a:chExt cx="470569" cy="282933"/>
          </a:xfrm>
        </p:grpSpPr>
        <p:sp>
          <p:nvSpPr>
            <p:cNvPr id="1433" name="Google Shape;1433;p36"/>
            <p:cNvSpPr/>
            <p:nvPr/>
          </p:nvSpPr>
          <p:spPr>
            <a:xfrm>
              <a:off x="6260638" y="3174537"/>
              <a:ext cx="470569" cy="282933"/>
            </a:xfrm>
            <a:custGeom>
              <a:rect b="b" l="l" r="r" t="t"/>
              <a:pathLst>
                <a:path extrusionOk="0" h="565865" w="941138">
                  <a:moveTo>
                    <a:pt x="941139" y="83382"/>
                  </a:moveTo>
                  <a:lnTo>
                    <a:pt x="941139" y="556433"/>
                  </a:lnTo>
                  <a:cubicBezTo>
                    <a:pt x="941139" y="561659"/>
                    <a:pt x="936936" y="565866"/>
                    <a:pt x="931716" y="565866"/>
                  </a:cubicBezTo>
                  <a:lnTo>
                    <a:pt x="9423" y="565866"/>
                  </a:lnTo>
                  <a:cubicBezTo>
                    <a:pt x="4203" y="565866"/>
                    <a:pt x="0" y="561659"/>
                    <a:pt x="0" y="556433"/>
                  </a:cubicBezTo>
                  <a:lnTo>
                    <a:pt x="0" y="83382"/>
                  </a:lnTo>
                  <a:cubicBezTo>
                    <a:pt x="0" y="78175"/>
                    <a:pt x="4203" y="73950"/>
                    <a:pt x="9423" y="73950"/>
                  </a:cubicBezTo>
                  <a:lnTo>
                    <a:pt x="72253" y="73950"/>
                  </a:lnTo>
                  <a:lnTo>
                    <a:pt x="72253" y="9432"/>
                  </a:lnTo>
                  <a:cubicBezTo>
                    <a:pt x="72253" y="4226"/>
                    <a:pt x="76475" y="0"/>
                    <a:pt x="81676" y="0"/>
                  </a:cubicBezTo>
                  <a:lnTo>
                    <a:pt x="358496" y="0"/>
                  </a:lnTo>
                  <a:cubicBezTo>
                    <a:pt x="407475" y="0"/>
                    <a:pt x="451781" y="29768"/>
                    <a:pt x="470569" y="74666"/>
                  </a:cubicBezTo>
                  <a:cubicBezTo>
                    <a:pt x="489358" y="29787"/>
                    <a:pt x="533664" y="0"/>
                    <a:pt x="582643" y="0"/>
                  </a:cubicBezTo>
                  <a:lnTo>
                    <a:pt x="859463" y="0"/>
                  </a:lnTo>
                  <a:cubicBezTo>
                    <a:pt x="864664" y="0"/>
                    <a:pt x="868886" y="4226"/>
                    <a:pt x="868886" y="9432"/>
                  </a:cubicBezTo>
                  <a:lnTo>
                    <a:pt x="868886" y="73950"/>
                  </a:lnTo>
                  <a:lnTo>
                    <a:pt x="931716" y="73950"/>
                  </a:lnTo>
                  <a:cubicBezTo>
                    <a:pt x="936936" y="73950"/>
                    <a:pt x="941139" y="78175"/>
                    <a:pt x="941139" y="833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6270060" y="3183969"/>
              <a:ext cx="451724" cy="264068"/>
            </a:xfrm>
            <a:custGeom>
              <a:rect b="b" l="l" r="r" t="t"/>
              <a:pathLst>
                <a:path extrusionOk="0" h="528136" w="903448">
                  <a:moveTo>
                    <a:pt x="440228" y="528136"/>
                  </a:moveTo>
                  <a:lnTo>
                    <a:pt x="0" y="528136"/>
                  </a:lnTo>
                  <a:lnTo>
                    <a:pt x="0" y="73950"/>
                  </a:lnTo>
                  <a:lnTo>
                    <a:pt x="53408" y="73950"/>
                  </a:lnTo>
                  <a:lnTo>
                    <a:pt x="53408" y="443170"/>
                  </a:lnTo>
                  <a:cubicBezTo>
                    <a:pt x="53408" y="448376"/>
                    <a:pt x="57629" y="452602"/>
                    <a:pt x="62831" y="452602"/>
                  </a:cubicBezTo>
                  <a:lnTo>
                    <a:pt x="341950" y="452602"/>
                  </a:lnTo>
                  <a:cubicBezTo>
                    <a:pt x="388517" y="452602"/>
                    <a:pt x="428959" y="484408"/>
                    <a:pt x="440228" y="528136"/>
                  </a:cubicBezTo>
                  <a:close/>
                  <a:moveTo>
                    <a:pt x="850040" y="73950"/>
                  </a:moveTo>
                  <a:lnTo>
                    <a:pt x="850040" y="443170"/>
                  </a:lnTo>
                  <a:cubicBezTo>
                    <a:pt x="850040" y="448376"/>
                    <a:pt x="845819" y="452602"/>
                    <a:pt x="840618" y="452602"/>
                  </a:cubicBezTo>
                  <a:lnTo>
                    <a:pt x="561498" y="452602"/>
                  </a:lnTo>
                  <a:cubicBezTo>
                    <a:pt x="514931" y="452602"/>
                    <a:pt x="474489" y="484408"/>
                    <a:pt x="463220" y="528136"/>
                  </a:cubicBezTo>
                  <a:lnTo>
                    <a:pt x="903448" y="528136"/>
                  </a:lnTo>
                  <a:lnTo>
                    <a:pt x="903448" y="73950"/>
                  </a:lnTo>
                  <a:lnTo>
                    <a:pt x="850040" y="73950"/>
                  </a:lnTo>
                  <a:close/>
                  <a:moveTo>
                    <a:pt x="461147" y="487351"/>
                  </a:moveTo>
                  <a:lnTo>
                    <a:pt x="461147" y="102756"/>
                  </a:lnTo>
                  <a:cubicBezTo>
                    <a:pt x="461147" y="90758"/>
                    <a:pt x="463201" y="78968"/>
                    <a:pt x="467272" y="67743"/>
                  </a:cubicBezTo>
                  <a:cubicBezTo>
                    <a:pt x="481952" y="27222"/>
                    <a:pt x="520736" y="0"/>
                    <a:pt x="563798" y="0"/>
                  </a:cubicBezTo>
                  <a:lnTo>
                    <a:pt x="831195" y="0"/>
                  </a:lnTo>
                  <a:lnTo>
                    <a:pt x="831195" y="433737"/>
                  </a:lnTo>
                  <a:lnTo>
                    <a:pt x="561498" y="433737"/>
                  </a:lnTo>
                  <a:cubicBezTo>
                    <a:pt x="520170" y="433737"/>
                    <a:pt x="482894" y="454903"/>
                    <a:pt x="461147" y="487351"/>
                  </a:cubicBezTo>
                  <a:close/>
                  <a:moveTo>
                    <a:pt x="528783" y="96795"/>
                  </a:moveTo>
                  <a:cubicBezTo>
                    <a:pt x="528783" y="102001"/>
                    <a:pt x="533004" y="106227"/>
                    <a:pt x="538206" y="106227"/>
                  </a:cubicBezTo>
                  <a:lnTo>
                    <a:pt x="758602" y="106227"/>
                  </a:lnTo>
                  <a:cubicBezTo>
                    <a:pt x="763804" y="106227"/>
                    <a:pt x="768025" y="102001"/>
                    <a:pt x="768025" y="96795"/>
                  </a:cubicBezTo>
                  <a:cubicBezTo>
                    <a:pt x="768025" y="91588"/>
                    <a:pt x="763804" y="87362"/>
                    <a:pt x="758602" y="87362"/>
                  </a:cubicBezTo>
                  <a:lnTo>
                    <a:pt x="538206" y="87362"/>
                  </a:lnTo>
                  <a:cubicBezTo>
                    <a:pt x="533004" y="87362"/>
                    <a:pt x="528783" y="91588"/>
                    <a:pt x="528783" y="96795"/>
                  </a:cubicBezTo>
                  <a:close/>
                  <a:moveTo>
                    <a:pt x="528783" y="178083"/>
                  </a:moveTo>
                  <a:cubicBezTo>
                    <a:pt x="528783" y="183289"/>
                    <a:pt x="533004" y="187515"/>
                    <a:pt x="538206" y="187515"/>
                  </a:cubicBezTo>
                  <a:lnTo>
                    <a:pt x="758602" y="187515"/>
                  </a:lnTo>
                  <a:cubicBezTo>
                    <a:pt x="763804" y="187515"/>
                    <a:pt x="768025" y="183289"/>
                    <a:pt x="768025" y="178083"/>
                  </a:cubicBezTo>
                  <a:cubicBezTo>
                    <a:pt x="768025" y="172876"/>
                    <a:pt x="763804" y="168650"/>
                    <a:pt x="758602" y="168650"/>
                  </a:cubicBezTo>
                  <a:lnTo>
                    <a:pt x="538206" y="168650"/>
                  </a:lnTo>
                  <a:cubicBezTo>
                    <a:pt x="533004" y="168650"/>
                    <a:pt x="528783" y="172876"/>
                    <a:pt x="528783" y="178083"/>
                  </a:cubicBezTo>
                  <a:close/>
                  <a:moveTo>
                    <a:pt x="528783" y="259352"/>
                  </a:moveTo>
                  <a:cubicBezTo>
                    <a:pt x="528783" y="264559"/>
                    <a:pt x="533004" y="268784"/>
                    <a:pt x="538206" y="268784"/>
                  </a:cubicBezTo>
                  <a:lnTo>
                    <a:pt x="758602" y="268784"/>
                  </a:lnTo>
                  <a:cubicBezTo>
                    <a:pt x="763804" y="268784"/>
                    <a:pt x="768025" y="264559"/>
                    <a:pt x="768025" y="259352"/>
                  </a:cubicBezTo>
                  <a:cubicBezTo>
                    <a:pt x="768025" y="254145"/>
                    <a:pt x="763804" y="249920"/>
                    <a:pt x="758602" y="249920"/>
                  </a:cubicBezTo>
                  <a:lnTo>
                    <a:pt x="538206" y="249920"/>
                  </a:lnTo>
                  <a:cubicBezTo>
                    <a:pt x="533004" y="249920"/>
                    <a:pt x="528783" y="254145"/>
                    <a:pt x="528783" y="259352"/>
                  </a:cubicBezTo>
                  <a:close/>
                  <a:moveTo>
                    <a:pt x="528783" y="340640"/>
                  </a:moveTo>
                  <a:cubicBezTo>
                    <a:pt x="528783" y="345847"/>
                    <a:pt x="533004" y="350072"/>
                    <a:pt x="538206" y="350072"/>
                  </a:cubicBezTo>
                  <a:lnTo>
                    <a:pt x="758602" y="350072"/>
                  </a:lnTo>
                  <a:cubicBezTo>
                    <a:pt x="763804" y="350072"/>
                    <a:pt x="768025" y="345847"/>
                    <a:pt x="768025" y="340640"/>
                  </a:cubicBezTo>
                  <a:cubicBezTo>
                    <a:pt x="768025" y="335433"/>
                    <a:pt x="763804" y="331208"/>
                    <a:pt x="758602" y="331208"/>
                  </a:cubicBezTo>
                  <a:lnTo>
                    <a:pt x="538206" y="331208"/>
                  </a:lnTo>
                  <a:cubicBezTo>
                    <a:pt x="533004" y="331208"/>
                    <a:pt x="528783" y="335433"/>
                    <a:pt x="528783" y="340640"/>
                  </a:cubicBezTo>
                  <a:close/>
                  <a:moveTo>
                    <a:pt x="436177" y="67743"/>
                  </a:moveTo>
                  <a:cubicBezTo>
                    <a:pt x="440247" y="78968"/>
                    <a:pt x="442301" y="90758"/>
                    <a:pt x="442301" y="102756"/>
                  </a:cubicBezTo>
                  <a:lnTo>
                    <a:pt x="442301" y="487351"/>
                  </a:lnTo>
                  <a:cubicBezTo>
                    <a:pt x="420554" y="454903"/>
                    <a:pt x="383278" y="433737"/>
                    <a:pt x="341950" y="433737"/>
                  </a:cubicBezTo>
                  <a:lnTo>
                    <a:pt x="72253" y="433737"/>
                  </a:lnTo>
                  <a:lnTo>
                    <a:pt x="72253" y="0"/>
                  </a:lnTo>
                  <a:lnTo>
                    <a:pt x="339650" y="0"/>
                  </a:lnTo>
                  <a:cubicBezTo>
                    <a:pt x="382712" y="0"/>
                    <a:pt x="421496" y="27222"/>
                    <a:pt x="436177" y="67743"/>
                  </a:cubicBezTo>
                  <a:close/>
                  <a:moveTo>
                    <a:pt x="374665" y="340640"/>
                  </a:moveTo>
                  <a:cubicBezTo>
                    <a:pt x="374665" y="335433"/>
                    <a:pt x="370444" y="331208"/>
                    <a:pt x="365243" y="331208"/>
                  </a:cubicBezTo>
                  <a:lnTo>
                    <a:pt x="144846" y="331208"/>
                  </a:lnTo>
                  <a:cubicBezTo>
                    <a:pt x="139644" y="331208"/>
                    <a:pt x="135423" y="335433"/>
                    <a:pt x="135423" y="340640"/>
                  </a:cubicBezTo>
                  <a:cubicBezTo>
                    <a:pt x="135423" y="345847"/>
                    <a:pt x="139644" y="350072"/>
                    <a:pt x="144846" y="350072"/>
                  </a:cubicBezTo>
                  <a:lnTo>
                    <a:pt x="365243" y="350072"/>
                  </a:lnTo>
                  <a:cubicBezTo>
                    <a:pt x="370444" y="350072"/>
                    <a:pt x="374665" y="345847"/>
                    <a:pt x="374665" y="340640"/>
                  </a:cubicBezTo>
                  <a:close/>
                  <a:moveTo>
                    <a:pt x="374665" y="259352"/>
                  </a:moveTo>
                  <a:cubicBezTo>
                    <a:pt x="374665" y="254145"/>
                    <a:pt x="370444" y="249920"/>
                    <a:pt x="365243" y="249920"/>
                  </a:cubicBezTo>
                  <a:lnTo>
                    <a:pt x="144846" y="249920"/>
                  </a:lnTo>
                  <a:cubicBezTo>
                    <a:pt x="139644" y="249920"/>
                    <a:pt x="135423" y="254145"/>
                    <a:pt x="135423" y="259352"/>
                  </a:cubicBezTo>
                  <a:cubicBezTo>
                    <a:pt x="135423" y="264559"/>
                    <a:pt x="139644" y="268784"/>
                    <a:pt x="144846" y="268784"/>
                  </a:cubicBezTo>
                  <a:lnTo>
                    <a:pt x="365243" y="268784"/>
                  </a:lnTo>
                  <a:cubicBezTo>
                    <a:pt x="370444" y="268784"/>
                    <a:pt x="374665" y="264559"/>
                    <a:pt x="374665" y="259352"/>
                  </a:cubicBezTo>
                  <a:close/>
                  <a:moveTo>
                    <a:pt x="374665" y="178083"/>
                  </a:moveTo>
                  <a:cubicBezTo>
                    <a:pt x="374665" y="172876"/>
                    <a:pt x="370444" y="168650"/>
                    <a:pt x="365243" y="168650"/>
                  </a:cubicBezTo>
                  <a:lnTo>
                    <a:pt x="144846" y="168650"/>
                  </a:lnTo>
                  <a:cubicBezTo>
                    <a:pt x="139644" y="168650"/>
                    <a:pt x="135423" y="172876"/>
                    <a:pt x="135423" y="178083"/>
                  </a:cubicBezTo>
                  <a:cubicBezTo>
                    <a:pt x="135423" y="183289"/>
                    <a:pt x="139644" y="187515"/>
                    <a:pt x="144846" y="187515"/>
                  </a:cubicBezTo>
                  <a:lnTo>
                    <a:pt x="365243" y="187515"/>
                  </a:lnTo>
                  <a:cubicBezTo>
                    <a:pt x="370444" y="187515"/>
                    <a:pt x="374665" y="183289"/>
                    <a:pt x="374665" y="178083"/>
                  </a:cubicBezTo>
                  <a:close/>
                  <a:moveTo>
                    <a:pt x="374665" y="96795"/>
                  </a:moveTo>
                  <a:cubicBezTo>
                    <a:pt x="374665" y="91588"/>
                    <a:pt x="370444" y="87362"/>
                    <a:pt x="365243" y="87362"/>
                  </a:cubicBezTo>
                  <a:lnTo>
                    <a:pt x="144846" y="87362"/>
                  </a:lnTo>
                  <a:cubicBezTo>
                    <a:pt x="139644" y="87362"/>
                    <a:pt x="135423" y="91588"/>
                    <a:pt x="135423" y="96795"/>
                  </a:cubicBezTo>
                  <a:cubicBezTo>
                    <a:pt x="135423" y="102001"/>
                    <a:pt x="139644" y="106227"/>
                    <a:pt x="144846" y="106227"/>
                  </a:cubicBezTo>
                  <a:lnTo>
                    <a:pt x="365243" y="106227"/>
                  </a:lnTo>
                  <a:cubicBezTo>
                    <a:pt x="370444" y="106227"/>
                    <a:pt x="374665" y="102001"/>
                    <a:pt x="374665" y="967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6260638" y="3174537"/>
              <a:ext cx="470569" cy="282933"/>
            </a:xfrm>
            <a:custGeom>
              <a:rect b="b" l="l" r="r" t="t"/>
              <a:pathLst>
                <a:path extrusionOk="0" h="565865" w="941138">
                  <a:moveTo>
                    <a:pt x="931716" y="73950"/>
                  </a:moveTo>
                  <a:lnTo>
                    <a:pt x="868886" y="73950"/>
                  </a:lnTo>
                  <a:lnTo>
                    <a:pt x="868886" y="9432"/>
                  </a:lnTo>
                  <a:cubicBezTo>
                    <a:pt x="868886" y="4226"/>
                    <a:pt x="864664" y="0"/>
                    <a:pt x="859463" y="0"/>
                  </a:cubicBezTo>
                  <a:lnTo>
                    <a:pt x="582643" y="0"/>
                  </a:lnTo>
                  <a:cubicBezTo>
                    <a:pt x="533664" y="0"/>
                    <a:pt x="489358" y="29787"/>
                    <a:pt x="470569" y="74666"/>
                  </a:cubicBezTo>
                  <a:cubicBezTo>
                    <a:pt x="451781" y="29768"/>
                    <a:pt x="407475" y="0"/>
                    <a:pt x="358496" y="0"/>
                  </a:cubicBezTo>
                  <a:lnTo>
                    <a:pt x="81676" y="0"/>
                  </a:lnTo>
                  <a:cubicBezTo>
                    <a:pt x="76475" y="0"/>
                    <a:pt x="72253" y="4226"/>
                    <a:pt x="72253" y="9432"/>
                  </a:cubicBezTo>
                  <a:lnTo>
                    <a:pt x="72253" y="73950"/>
                  </a:lnTo>
                  <a:lnTo>
                    <a:pt x="9423" y="73950"/>
                  </a:lnTo>
                  <a:cubicBezTo>
                    <a:pt x="4203" y="73950"/>
                    <a:pt x="0" y="78175"/>
                    <a:pt x="0" y="83382"/>
                  </a:cubicBezTo>
                  <a:lnTo>
                    <a:pt x="0" y="556433"/>
                  </a:lnTo>
                  <a:cubicBezTo>
                    <a:pt x="0" y="561659"/>
                    <a:pt x="4203" y="565866"/>
                    <a:pt x="9423" y="565866"/>
                  </a:cubicBezTo>
                  <a:lnTo>
                    <a:pt x="931716" y="565866"/>
                  </a:lnTo>
                  <a:cubicBezTo>
                    <a:pt x="936936" y="565866"/>
                    <a:pt x="941139" y="561659"/>
                    <a:pt x="941139" y="556433"/>
                  </a:cubicBezTo>
                  <a:lnTo>
                    <a:pt x="941139" y="83382"/>
                  </a:lnTo>
                  <a:cubicBezTo>
                    <a:pt x="941139" y="78175"/>
                    <a:pt x="936936" y="73950"/>
                    <a:pt x="931716" y="73950"/>
                  </a:cubicBezTo>
                  <a:close/>
                  <a:moveTo>
                    <a:pt x="18845" y="547001"/>
                  </a:moveTo>
                  <a:lnTo>
                    <a:pt x="18845" y="92814"/>
                  </a:lnTo>
                  <a:lnTo>
                    <a:pt x="72253" y="92814"/>
                  </a:lnTo>
                  <a:lnTo>
                    <a:pt x="72253" y="462034"/>
                  </a:lnTo>
                  <a:cubicBezTo>
                    <a:pt x="72253" y="467241"/>
                    <a:pt x="76475" y="471467"/>
                    <a:pt x="81676" y="471467"/>
                  </a:cubicBezTo>
                  <a:lnTo>
                    <a:pt x="360795" y="471467"/>
                  </a:lnTo>
                  <a:cubicBezTo>
                    <a:pt x="407362" y="471467"/>
                    <a:pt x="447804" y="503272"/>
                    <a:pt x="459074" y="547001"/>
                  </a:cubicBezTo>
                  <a:lnTo>
                    <a:pt x="18845" y="547001"/>
                  </a:lnTo>
                  <a:close/>
                  <a:moveTo>
                    <a:pt x="461147" y="506215"/>
                  </a:moveTo>
                  <a:cubicBezTo>
                    <a:pt x="439399" y="473768"/>
                    <a:pt x="402123" y="452602"/>
                    <a:pt x="360795" y="452602"/>
                  </a:cubicBezTo>
                  <a:lnTo>
                    <a:pt x="91099" y="452602"/>
                  </a:lnTo>
                  <a:lnTo>
                    <a:pt x="91099" y="18865"/>
                  </a:lnTo>
                  <a:lnTo>
                    <a:pt x="358496" y="18865"/>
                  </a:lnTo>
                  <a:cubicBezTo>
                    <a:pt x="401558" y="18865"/>
                    <a:pt x="440341" y="46086"/>
                    <a:pt x="455022" y="86608"/>
                  </a:cubicBezTo>
                  <a:cubicBezTo>
                    <a:pt x="459093" y="97832"/>
                    <a:pt x="461147" y="109623"/>
                    <a:pt x="461147" y="121621"/>
                  </a:cubicBezTo>
                  <a:lnTo>
                    <a:pt x="461147" y="506215"/>
                  </a:lnTo>
                  <a:close/>
                  <a:moveTo>
                    <a:pt x="479992" y="121621"/>
                  </a:moveTo>
                  <a:cubicBezTo>
                    <a:pt x="479992" y="109623"/>
                    <a:pt x="482046" y="97832"/>
                    <a:pt x="486117" y="86608"/>
                  </a:cubicBezTo>
                  <a:cubicBezTo>
                    <a:pt x="500797" y="46086"/>
                    <a:pt x="539581" y="18865"/>
                    <a:pt x="582643" y="18865"/>
                  </a:cubicBezTo>
                  <a:lnTo>
                    <a:pt x="850040" y="18865"/>
                  </a:lnTo>
                  <a:lnTo>
                    <a:pt x="850040" y="452602"/>
                  </a:lnTo>
                  <a:lnTo>
                    <a:pt x="580344" y="452602"/>
                  </a:lnTo>
                  <a:cubicBezTo>
                    <a:pt x="539016" y="452602"/>
                    <a:pt x="501740" y="473768"/>
                    <a:pt x="479992" y="506215"/>
                  </a:cubicBezTo>
                  <a:lnTo>
                    <a:pt x="479992" y="121621"/>
                  </a:lnTo>
                  <a:close/>
                  <a:moveTo>
                    <a:pt x="922293" y="547001"/>
                  </a:moveTo>
                  <a:lnTo>
                    <a:pt x="482065" y="547001"/>
                  </a:lnTo>
                  <a:cubicBezTo>
                    <a:pt x="493335" y="503272"/>
                    <a:pt x="533777" y="471467"/>
                    <a:pt x="580344" y="471467"/>
                  </a:cubicBezTo>
                  <a:lnTo>
                    <a:pt x="859463" y="471467"/>
                  </a:lnTo>
                  <a:cubicBezTo>
                    <a:pt x="864664" y="471467"/>
                    <a:pt x="868886" y="467241"/>
                    <a:pt x="868886" y="462034"/>
                  </a:cubicBezTo>
                  <a:lnTo>
                    <a:pt x="868886" y="92814"/>
                  </a:lnTo>
                  <a:lnTo>
                    <a:pt x="922293" y="92814"/>
                  </a:lnTo>
                  <a:lnTo>
                    <a:pt x="922293" y="547001"/>
                  </a:lnTo>
                  <a:close/>
                  <a:moveTo>
                    <a:pt x="547628" y="115659"/>
                  </a:moveTo>
                  <a:cubicBezTo>
                    <a:pt x="547628" y="110453"/>
                    <a:pt x="551850" y="106227"/>
                    <a:pt x="557051" y="106227"/>
                  </a:cubicBezTo>
                  <a:lnTo>
                    <a:pt x="777448" y="106227"/>
                  </a:lnTo>
                  <a:cubicBezTo>
                    <a:pt x="782649" y="106227"/>
                    <a:pt x="786870" y="110453"/>
                    <a:pt x="786870" y="115659"/>
                  </a:cubicBezTo>
                  <a:cubicBezTo>
                    <a:pt x="786870" y="120866"/>
                    <a:pt x="782649" y="125092"/>
                    <a:pt x="777448" y="125092"/>
                  </a:cubicBezTo>
                  <a:lnTo>
                    <a:pt x="557051" y="125092"/>
                  </a:lnTo>
                  <a:cubicBezTo>
                    <a:pt x="551850" y="125092"/>
                    <a:pt x="547628" y="120866"/>
                    <a:pt x="547628" y="115659"/>
                  </a:cubicBezTo>
                  <a:close/>
                  <a:moveTo>
                    <a:pt x="547628" y="196947"/>
                  </a:moveTo>
                  <a:cubicBezTo>
                    <a:pt x="547628" y="191741"/>
                    <a:pt x="551850" y="187515"/>
                    <a:pt x="557051" y="187515"/>
                  </a:cubicBezTo>
                  <a:lnTo>
                    <a:pt x="777448" y="187515"/>
                  </a:lnTo>
                  <a:cubicBezTo>
                    <a:pt x="782649" y="187515"/>
                    <a:pt x="786870" y="191741"/>
                    <a:pt x="786870" y="196947"/>
                  </a:cubicBezTo>
                  <a:cubicBezTo>
                    <a:pt x="786870" y="202154"/>
                    <a:pt x="782649" y="206380"/>
                    <a:pt x="777448" y="206380"/>
                  </a:cubicBezTo>
                  <a:lnTo>
                    <a:pt x="557051" y="206380"/>
                  </a:lnTo>
                  <a:cubicBezTo>
                    <a:pt x="551850" y="206380"/>
                    <a:pt x="547628" y="202154"/>
                    <a:pt x="547628" y="196947"/>
                  </a:cubicBezTo>
                  <a:close/>
                  <a:moveTo>
                    <a:pt x="547628" y="278217"/>
                  </a:moveTo>
                  <a:cubicBezTo>
                    <a:pt x="547628" y="273010"/>
                    <a:pt x="551850" y="268784"/>
                    <a:pt x="557051" y="268784"/>
                  </a:cubicBezTo>
                  <a:lnTo>
                    <a:pt x="777448" y="268784"/>
                  </a:lnTo>
                  <a:cubicBezTo>
                    <a:pt x="782649" y="268784"/>
                    <a:pt x="786870" y="273010"/>
                    <a:pt x="786870" y="278217"/>
                  </a:cubicBezTo>
                  <a:cubicBezTo>
                    <a:pt x="786870" y="283423"/>
                    <a:pt x="782649" y="287649"/>
                    <a:pt x="777448" y="287649"/>
                  </a:cubicBezTo>
                  <a:lnTo>
                    <a:pt x="557051" y="287649"/>
                  </a:lnTo>
                  <a:cubicBezTo>
                    <a:pt x="551850" y="287649"/>
                    <a:pt x="547628" y="283423"/>
                    <a:pt x="547628" y="278217"/>
                  </a:cubicBezTo>
                  <a:close/>
                  <a:moveTo>
                    <a:pt x="547628" y="359505"/>
                  </a:moveTo>
                  <a:cubicBezTo>
                    <a:pt x="547628" y="354298"/>
                    <a:pt x="551850" y="350072"/>
                    <a:pt x="557051" y="350072"/>
                  </a:cubicBezTo>
                  <a:lnTo>
                    <a:pt x="777448" y="350072"/>
                  </a:lnTo>
                  <a:cubicBezTo>
                    <a:pt x="782649" y="350072"/>
                    <a:pt x="786870" y="354298"/>
                    <a:pt x="786870" y="359505"/>
                  </a:cubicBezTo>
                  <a:cubicBezTo>
                    <a:pt x="786870" y="364711"/>
                    <a:pt x="782649" y="368937"/>
                    <a:pt x="777448" y="368937"/>
                  </a:cubicBezTo>
                  <a:lnTo>
                    <a:pt x="557051" y="368937"/>
                  </a:lnTo>
                  <a:cubicBezTo>
                    <a:pt x="551850" y="368937"/>
                    <a:pt x="547628" y="364711"/>
                    <a:pt x="547628" y="359505"/>
                  </a:cubicBezTo>
                  <a:close/>
                  <a:moveTo>
                    <a:pt x="393511" y="115659"/>
                  </a:moveTo>
                  <a:cubicBezTo>
                    <a:pt x="393511" y="120866"/>
                    <a:pt x="389289" y="125092"/>
                    <a:pt x="384088" y="125092"/>
                  </a:cubicBezTo>
                  <a:lnTo>
                    <a:pt x="163691" y="125092"/>
                  </a:lnTo>
                  <a:cubicBezTo>
                    <a:pt x="158490" y="125092"/>
                    <a:pt x="154268" y="120866"/>
                    <a:pt x="154268" y="115659"/>
                  </a:cubicBezTo>
                  <a:cubicBezTo>
                    <a:pt x="154268" y="110453"/>
                    <a:pt x="158490" y="106227"/>
                    <a:pt x="163691" y="106227"/>
                  </a:cubicBezTo>
                  <a:lnTo>
                    <a:pt x="384088" y="106227"/>
                  </a:lnTo>
                  <a:cubicBezTo>
                    <a:pt x="389289" y="106227"/>
                    <a:pt x="393511" y="110453"/>
                    <a:pt x="393511" y="115659"/>
                  </a:cubicBezTo>
                  <a:close/>
                  <a:moveTo>
                    <a:pt x="393511" y="196947"/>
                  </a:moveTo>
                  <a:cubicBezTo>
                    <a:pt x="393511" y="202154"/>
                    <a:pt x="389289" y="206380"/>
                    <a:pt x="384088" y="206380"/>
                  </a:cubicBezTo>
                  <a:lnTo>
                    <a:pt x="163691" y="206380"/>
                  </a:lnTo>
                  <a:cubicBezTo>
                    <a:pt x="158490" y="206380"/>
                    <a:pt x="154268" y="202154"/>
                    <a:pt x="154268" y="196947"/>
                  </a:cubicBezTo>
                  <a:cubicBezTo>
                    <a:pt x="154268" y="191741"/>
                    <a:pt x="158490" y="187515"/>
                    <a:pt x="163691" y="187515"/>
                  </a:cubicBezTo>
                  <a:lnTo>
                    <a:pt x="384088" y="187515"/>
                  </a:lnTo>
                  <a:cubicBezTo>
                    <a:pt x="389289" y="187515"/>
                    <a:pt x="393511" y="191741"/>
                    <a:pt x="393511" y="196947"/>
                  </a:cubicBezTo>
                  <a:close/>
                  <a:moveTo>
                    <a:pt x="393511" y="278217"/>
                  </a:moveTo>
                  <a:cubicBezTo>
                    <a:pt x="393511" y="283423"/>
                    <a:pt x="389289" y="287649"/>
                    <a:pt x="384088" y="287649"/>
                  </a:cubicBezTo>
                  <a:lnTo>
                    <a:pt x="163691" y="287649"/>
                  </a:lnTo>
                  <a:cubicBezTo>
                    <a:pt x="158490" y="287649"/>
                    <a:pt x="154268" y="283423"/>
                    <a:pt x="154268" y="278217"/>
                  </a:cubicBezTo>
                  <a:cubicBezTo>
                    <a:pt x="154268" y="273010"/>
                    <a:pt x="158490" y="268784"/>
                    <a:pt x="163691" y="268784"/>
                  </a:cubicBezTo>
                  <a:lnTo>
                    <a:pt x="384088" y="268784"/>
                  </a:lnTo>
                  <a:cubicBezTo>
                    <a:pt x="389289" y="268784"/>
                    <a:pt x="393511" y="273010"/>
                    <a:pt x="393511" y="278217"/>
                  </a:cubicBezTo>
                  <a:close/>
                  <a:moveTo>
                    <a:pt x="393511" y="359505"/>
                  </a:moveTo>
                  <a:cubicBezTo>
                    <a:pt x="393511" y="364711"/>
                    <a:pt x="389289" y="368937"/>
                    <a:pt x="384088" y="368937"/>
                  </a:cubicBezTo>
                  <a:lnTo>
                    <a:pt x="163691" y="368937"/>
                  </a:lnTo>
                  <a:cubicBezTo>
                    <a:pt x="158490" y="368937"/>
                    <a:pt x="154268" y="364711"/>
                    <a:pt x="154268" y="359505"/>
                  </a:cubicBezTo>
                  <a:cubicBezTo>
                    <a:pt x="154268" y="354298"/>
                    <a:pt x="158490" y="350072"/>
                    <a:pt x="163691" y="350072"/>
                  </a:cubicBezTo>
                  <a:lnTo>
                    <a:pt x="384088" y="350072"/>
                  </a:lnTo>
                  <a:cubicBezTo>
                    <a:pt x="389289" y="350072"/>
                    <a:pt x="393511" y="354298"/>
                    <a:pt x="393511" y="3595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36"/>
          <p:cNvGrpSpPr/>
          <p:nvPr/>
        </p:nvGrpSpPr>
        <p:grpSpPr>
          <a:xfrm>
            <a:off x="6960019" y="3136143"/>
            <a:ext cx="455788" cy="359594"/>
            <a:chOff x="6960019" y="3136143"/>
            <a:chExt cx="455788" cy="359594"/>
          </a:xfrm>
        </p:grpSpPr>
        <p:sp>
          <p:nvSpPr>
            <p:cNvPr id="1437" name="Google Shape;1437;p36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6969155" y="3147738"/>
              <a:ext cx="437514" cy="336392"/>
            </a:xfrm>
            <a:custGeom>
              <a:rect b="b" l="l" r="r" t="t"/>
              <a:pathLst>
                <a:path extrusionOk="0" h="672784" w="875028">
                  <a:moveTo>
                    <a:pt x="861927" y="470115"/>
                  </a:moveTo>
                  <a:cubicBezTo>
                    <a:pt x="865856" y="471101"/>
                    <a:pt x="869858" y="471758"/>
                    <a:pt x="873859" y="472051"/>
                  </a:cubicBezTo>
                  <a:cubicBezTo>
                    <a:pt x="874261" y="472069"/>
                    <a:pt x="874645" y="472178"/>
                    <a:pt x="875029" y="472252"/>
                  </a:cubicBezTo>
                  <a:lnTo>
                    <a:pt x="875029" y="0"/>
                  </a:lnTo>
                  <a:lnTo>
                    <a:pt x="595541" y="124655"/>
                  </a:lnTo>
                  <a:lnTo>
                    <a:pt x="595541" y="270330"/>
                  </a:lnTo>
                  <a:cubicBezTo>
                    <a:pt x="598355" y="268577"/>
                    <a:pt x="601132" y="266952"/>
                    <a:pt x="603892" y="265473"/>
                  </a:cubicBezTo>
                  <a:cubicBezTo>
                    <a:pt x="608350" y="263099"/>
                    <a:pt x="613869" y="264779"/>
                    <a:pt x="616263" y="269216"/>
                  </a:cubicBezTo>
                  <a:cubicBezTo>
                    <a:pt x="618638" y="273672"/>
                    <a:pt x="616957" y="279205"/>
                    <a:pt x="612517" y="281580"/>
                  </a:cubicBezTo>
                  <a:cubicBezTo>
                    <a:pt x="607071" y="284483"/>
                    <a:pt x="601480" y="288062"/>
                    <a:pt x="595541" y="292427"/>
                  </a:cubicBezTo>
                  <a:lnTo>
                    <a:pt x="595541" y="672785"/>
                  </a:lnTo>
                  <a:lnTo>
                    <a:pt x="875029" y="548130"/>
                  </a:lnTo>
                  <a:lnTo>
                    <a:pt x="875029" y="490093"/>
                  </a:lnTo>
                  <a:cubicBezTo>
                    <a:pt x="874444" y="490221"/>
                    <a:pt x="873823" y="490294"/>
                    <a:pt x="873202" y="490294"/>
                  </a:cubicBezTo>
                  <a:cubicBezTo>
                    <a:pt x="872982" y="490294"/>
                    <a:pt x="872763" y="490276"/>
                    <a:pt x="872525" y="490258"/>
                  </a:cubicBezTo>
                  <a:cubicBezTo>
                    <a:pt x="867482" y="489892"/>
                    <a:pt x="862402" y="489071"/>
                    <a:pt x="857432" y="487811"/>
                  </a:cubicBezTo>
                  <a:cubicBezTo>
                    <a:pt x="852553" y="486569"/>
                    <a:pt x="849593" y="481602"/>
                    <a:pt x="850835" y="476726"/>
                  </a:cubicBezTo>
                  <a:cubicBezTo>
                    <a:pt x="852060" y="471832"/>
                    <a:pt x="857030" y="468873"/>
                    <a:pt x="861927" y="470115"/>
                  </a:cubicBezTo>
                  <a:close/>
                  <a:moveTo>
                    <a:pt x="679323" y="267408"/>
                  </a:moveTo>
                  <a:cubicBezTo>
                    <a:pt x="678209" y="271462"/>
                    <a:pt x="674517" y="274110"/>
                    <a:pt x="670516" y="274110"/>
                  </a:cubicBezTo>
                  <a:cubicBezTo>
                    <a:pt x="669712" y="274110"/>
                    <a:pt x="668889" y="274019"/>
                    <a:pt x="668085" y="273782"/>
                  </a:cubicBezTo>
                  <a:cubicBezTo>
                    <a:pt x="662585" y="272284"/>
                    <a:pt x="656993" y="271462"/>
                    <a:pt x="651475" y="271371"/>
                  </a:cubicBezTo>
                  <a:cubicBezTo>
                    <a:pt x="649045" y="271335"/>
                    <a:pt x="646413" y="271408"/>
                    <a:pt x="643910" y="271627"/>
                  </a:cubicBezTo>
                  <a:cubicBezTo>
                    <a:pt x="638866" y="272120"/>
                    <a:pt x="634444" y="268394"/>
                    <a:pt x="633988" y="263354"/>
                  </a:cubicBezTo>
                  <a:cubicBezTo>
                    <a:pt x="633531" y="258332"/>
                    <a:pt x="637240" y="253895"/>
                    <a:pt x="642265" y="253456"/>
                  </a:cubicBezTo>
                  <a:cubicBezTo>
                    <a:pt x="645427" y="253164"/>
                    <a:pt x="648606" y="253055"/>
                    <a:pt x="651786" y="253109"/>
                  </a:cubicBezTo>
                  <a:cubicBezTo>
                    <a:pt x="658857" y="253237"/>
                    <a:pt x="665966" y="254278"/>
                    <a:pt x="672928" y="256177"/>
                  </a:cubicBezTo>
                  <a:cubicBezTo>
                    <a:pt x="677788" y="257510"/>
                    <a:pt x="680657" y="262532"/>
                    <a:pt x="679323" y="267408"/>
                  </a:cubicBezTo>
                  <a:close/>
                  <a:moveTo>
                    <a:pt x="729264" y="307493"/>
                  </a:moveTo>
                  <a:cubicBezTo>
                    <a:pt x="727528" y="309009"/>
                    <a:pt x="725390" y="309739"/>
                    <a:pt x="723270" y="309739"/>
                  </a:cubicBezTo>
                  <a:cubicBezTo>
                    <a:pt x="720712" y="309739"/>
                    <a:pt x="718172" y="308680"/>
                    <a:pt x="716363" y="306617"/>
                  </a:cubicBezTo>
                  <a:cubicBezTo>
                    <a:pt x="710461" y="299823"/>
                    <a:pt x="704157" y="293870"/>
                    <a:pt x="697633" y="288903"/>
                  </a:cubicBezTo>
                  <a:cubicBezTo>
                    <a:pt x="693613" y="285853"/>
                    <a:pt x="692845" y="280119"/>
                    <a:pt x="695897" y="276119"/>
                  </a:cubicBezTo>
                  <a:cubicBezTo>
                    <a:pt x="698949" y="272102"/>
                    <a:pt x="704686" y="271316"/>
                    <a:pt x="708707" y="274384"/>
                  </a:cubicBezTo>
                  <a:cubicBezTo>
                    <a:pt x="716217" y="280100"/>
                    <a:pt x="723435" y="286912"/>
                    <a:pt x="730141" y="294618"/>
                  </a:cubicBezTo>
                  <a:cubicBezTo>
                    <a:pt x="733467" y="298417"/>
                    <a:pt x="733065" y="304188"/>
                    <a:pt x="729264" y="307493"/>
                  </a:cubicBezTo>
                  <a:close/>
                  <a:moveTo>
                    <a:pt x="756875" y="364634"/>
                  </a:moveTo>
                  <a:cubicBezTo>
                    <a:pt x="753457" y="364634"/>
                    <a:pt x="750168" y="362699"/>
                    <a:pt x="748615" y="359412"/>
                  </a:cubicBezTo>
                  <a:cubicBezTo>
                    <a:pt x="744065" y="349824"/>
                    <a:pt x="740155" y="342191"/>
                    <a:pt x="736299" y="335361"/>
                  </a:cubicBezTo>
                  <a:cubicBezTo>
                    <a:pt x="733832" y="330978"/>
                    <a:pt x="735385" y="325408"/>
                    <a:pt x="739771" y="322924"/>
                  </a:cubicBezTo>
                  <a:cubicBezTo>
                    <a:pt x="744175" y="320441"/>
                    <a:pt x="749730" y="321993"/>
                    <a:pt x="752215" y="326394"/>
                  </a:cubicBezTo>
                  <a:cubicBezTo>
                    <a:pt x="756290" y="333589"/>
                    <a:pt x="760383" y="341606"/>
                    <a:pt x="765134" y="351577"/>
                  </a:cubicBezTo>
                  <a:cubicBezTo>
                    <a:pt x="767290" y="356143"/>
                    <a:pt x="765335" y="361585"/>
                    <a:pt x="760785" y="363740"/>
                  </a:cubicBezTo>
                  <a:cubicBezTo>
                    <a:pt x="759524" y="364342"/>
                    <a:pt x="758190" y="364634"/>
                    <a:pt x="756875" y="364634"/>
                  </a:cubicBezTo>
                  <a:close/>
                  <a:moveTo>
                    <a:pt x="789584" y="421484"/>
                  </a:moveTo>
                  <a:cubicBezTo>
                    <a:pt x="788158" y="422305"/>
                    <a:pt x="786605" y="422689"/>
                    <a:pt x="785070" y="422689"/>
                  </a:cubicBezTo>
                  <a:cubicBezTo>
                    <a:pt x="781891" y="422689"/>
                    <a:pt x="778802" y="421027"/>
                    <a:pt x="777121" y="418069"/>
                  </a:cubicBezTo>
                  <a:cubicBezTo>
                    <a:pt x="772991" y="410837"/>
                    <a:pt x="768880" y="402820"/>
                    <a:pt x="764147" y="392886"/>
                  </a:cubicBezTo>
                  <a:cubicBezTo>
                    <a:pt x="761973" y="388338"/>
                    <a:pt x="763910" y="382878"/>
                    <a:pt x="768460" y="380723"/>
                  </a:cubicBezTo>
                  <a:cubicBezTo>
                    <a:pt x="773028" y="378550"/>
                    <a:pt x="778473" y="380486"/>
                    <a:pt x="780648" y="385051"/>
                  </a:cubicBezTo>
                  <a:cubicBezTo>
                    <a:pt x="785180" y="394566"/>
                    <a:pt x="789108" y="402199"/>
                    <a:pt x="793001" y="409029"/>
                  </a:cubicBezTo>
                  <a:cubicBezTo>
                    <a:pt x="795504" y="413412"/>
                    <a:pt x="793969" y="418982"/>
                    <a:pt x="789584" y="421484"/>
                  </a:cubicBezTo>
                  <a:close/>
                  <a:moveTo>
                    <a:pt x="833732" y="468033"/>
                  </a:moveTo>
                  <a:cubicBezTo>
                    <a:pt x="831941" y="470425"/>
                    <a:pt x="829200" y="471685"/>
                    <a:pt x="826422" y="471685"/>
                  </a:cubicBezTo>
                  <a:cubicBezTo>
                    <a:pt x="824504" y="471685"/>
                    <a:pt x="822585" y="471083"/>
                    <a:pt x="820940" y="469859"/>
                  </a:cubicBezTo>
                  <a:cubicBezTo>
                    <a:pt x="813430" y="464216"/>
                    <a:pt x="806176" y="457441"/>
                    <a:pt x="799378" y="449716"/>
                  </a:cubicBezTo>
                  <a:cubicBezTo>
                    <a:pt x="796052" y="445918"/>
                    <a:pt x="796418" y="440147"/>
                    <a:pt x="800219" y="436824"/>
                  </a:cubicBezTo>
                  <a:cubicBezTo>
                    <a:pt x="804001" y="433500"/>
                    <a:pt x="809775" y="433865"/>
                    <a:pt x="813101" y="437664"/>
                  </a:cubicBezTo>
                  <a:cubicBezTo>
                    <a:pt x="819076" y="444439"/>
                    <a:pt x="825399" y="450374"/>
                    <a:pt x="831922" y="455250"/>
                  </a:cubicBezTo>
                  <a:cubicBezTo>
                    <a:pt x="835943" y="458281"/>
                    <a:pt x="836765" y="463997"/>
                    <a:pt x="833732" y="468033"/>
                  </a:cubicBezTo>
                  <a:close/>
                  <a:moveTo>
                    <a:pt x="297780" y="548130"/>
                  </a:moveTo>
                  <a:lnTo>
                    <a:pt x="577268" y="672785"/>
                  </a:lnTo>
                  <a:lnTo>
                    <a:pt x="577268" y="293322"/>
                  </a:lnTo>
                  <a:cubicBezTo>
                    <a:pt x="575641" y="290455"/>
                    <a:pt x="575678" y="287003"/>
                    <a:pt x="577268" y="284246"/>
                  </a:cubicBezTo>
                  <a:lnTo>
                    <a:pt x="577268" y="124655"/>
                  </a:lnTo>
                  <a:lnTo>
                    <a:pt x="297780" y="0"/>
                  </a:lnTo>
                  <a:lnTo>
                    <a:pt x="297780" y="548130"/>
                  </a:lnTo>
                  <a:close/>
                  <a:moveTo>
                    <a:pt x="407693" y="365840"/>
                  </a:moveTo>
                  <a:cubicBezTo>
                    <a:pt x="399981" y="371464"/>
                    <a:pt x="391795" y="376669"/>
                    <a:pt x="383353" y="381289"/>
                  </a:cubicBezTo>
                  <a:cubicBezTo>
                    <a:pt x="381964" y="382056"/>
                    <a:pt x="380447" y="382421"/>
                    <a:pt x="378967" y="382421"/>
                  </a:cubicBezTo>
                  <a:cubicBezTo>
                    <a:pt x="375733" y="382421"/>
                    <a:pt x="372608" y="380705"/>
                    <a:pt x="370945" y="377692"/>
                  </a:cubicBezTo>
                  <a:cubicBezTo>
                    <a:pt x="368515" y="373272"/>
                    <a:pt x="370123" y="367721"/>
                    <a:pt x="374563" y="365292"/>
                  </a:cubicBezTo>
                  <a:cubicBezTo>
                    <a:pt x="382311" y="361037"/>
                    <a:pt x="389840" y="356252"/>
                    <a:pt x="396911" y="351084"/>
                  </a:cubicBezTo>
                  <a:cubicBezTo>
                    <a:pt x="400986" y="348107"/>
                    <a:pt x="406706" y="349002"/>
                    <a:pt x="409684" y="353075"/>
                  </a:cubicBezTo>
                  <a:cubicBezTo>
                    <a:pt x="412663" y="357147"/>
                    <a:pt x="411768" y="362863"/>
                    <a:pt x="407693" y="365840"/>
                  </a:cubicBezTo>
                  <a:close/>
                  <a:moveTo>
                    <a:pt x="447510" y="381855"/>
                  </a:moveTo>
                  <a:cubicBezTo>
                    <a:pt x="447217" y="381855"/>
                    <a:pt x="446925" y="381837"/>
                    <a:pt x="446651" y="381819"/>
                  </a:cubicBezTo>
                  <a:cubicBezTo>
                    <a:pt x="436601" y="380869"/>
                    <a:pt x="426660" y="378093"/>
                    <a:pt x="417067" y="373546"/>
                  </a:cubicBezTo>
                  <a:cubicBezTo>
                    <a:pt x="412517" y="371391"/>
                    <a:pt x="410580" y="365949"/>
                    <a:pt x="412736" y="361384"/>
                  </a:cubicBezTo>
                  <a:cubicBezTo>
                    <a:pt x="414892" y="356837"/>
                    <a:pt x="420356" y="354883"/>
                    <a:pt x="424906" y="357056"/>
                  </a:cubicBezTo>
                  <a:cubicBezTo>
                    <a:pt x="432562" y="360672"/>
                    <a:pt x="440438" y="362900"/>
                    <a:pt x="448350" y="363630"/>
                  </a:cubicBezTo>
                  <a:cubicBezTo>
                    <a:pt x="453376" y="364105"/>
                    <a:pt x="457067" y="368561"/>
                    <a:pt x="456592" y="373583"/>
                  </a:cubicBezTo>
                  <a:cubicBezTo>
                    <a:pt x="456153" y="378313"/>
                    <a:pt x="452170" y="381855"/>
                    <a:pt x="447510" y="381855"/>
                  </a:cubicBezTo>
                  <a:close/>
                  <a:moveTo>
                    <a:pt x="530854" y="324988"/>
                  </a:moveTo>
                  <a:cubicBezTo>
                    <a:pt x="535952" y="320422"/>
                    <a:pt x="541142" y="315601"/>
                    <a:pt x="546148" y="310945"/>
                  </a:cubicBezTo>
                  <a:lnTo>
                    <a:pt x="551100" y="306343"/>
                  </a:lnTo>
                  <a:cubicBezTo>
                    <a:pt x="554810" y="302909"/>
                    <a:pt x="560584" y="303129"/>
                    <a:pt x="564020" y="306817"/>
                  </a:cubicBezTo>
                  <a:cubicBezTo>
                    <a:pt x="567455" y="310525"/>
                    <a:pt x="567236" y="316295"/>
                    <a:pt x="563526" y="319729"/>
                  </a:cubicBezTo>
                  <a:lnTo>
                    <a:pt x="558592" y="324312"/>
                  </a:lnTo>
                  <a:cubicBezTo>
                    <a:pt x="553513" y="329042"/>
                    <a:pt x="548268" y="333918"/>
                    <a:pt x="543042" y="338593"/>
                  </a:cubicBezTo>
                  <a:cubicBezTo>
                    <a:pt x="541288" y="340164"/>
                    <a:pt x="539113" y="340931"/>
                    <a:pt x="536939" y="340931"/>
                  </a:cubicBezTo>
                  <a:cubicBezTo>
                    <a:pt x="534435" y="340931"/>
                    <a:pt x="531950" y="339908"/>
                    <a:pt x="530141" y="337899"/>
                  </a:cubicBezTo>
                  <a:cubicBezTo>
                    <a:pt x="526779" y="334137"/>
                    <a:pt x="527090" y="328366"/>
                    <a:pt x="530854" y="324988"/>
                  </a:cubicBezTo>
                  <a:close/>
                  <a:moveTo>
                    <a:pt x="515687" y="349696"/>
                  </a:moveTo>
                  <a:cubicBezTo>
                    <a:pt x="518483" y="353896"/>
                    <a:pt x="517350" y="359558"/>
                    <a:pt x="513147" y="362370"/>
                  </a:cubicBezTo>
                  <a:cubicBezTo>
                    <a:pt x="504102" y="368396"/>
                    <a:pt x="495495" y="372907"/>
                    <a:pt x="486852" y="376139"/>
                  </a:cubicBezTo>
                  <a:cubicBezTo>
                    <a:pt x="485810" y="376541"/>
                    <a:pt x="484714" y="376724"/>
                    <a:pt x="483654" y="376724"/>
                  </a:cubicBezTo>
                  <a:cubicBezTo>
                    <a:pt x="479945" y="376724"/>
                    <a:pt x="476473" y="374459"/>
                    <a:pt x="475102" y="370807"/>
                  </a:cubicBezTo>
                  <a:cubicBezTo>
                    <a:pt x="473330" y="366077"/>
                    <a:pt x="475724" y="360818"/>
                    <a:pt x="480438" y="359046"/>
                  </a:cubicBezTo>
                  <a:cubicBezTo>
                    <a:pt x="487766" y="356307"/>
                    <a:pt x="495148" y="352417"/>
                    <a:pt x="503024" y="347176"/>
                  </a:cubicBezTo>
                  <a:cubicBezTo>
                    <a:pt x="507208" y="344364"/>
                    <a:pt x="512891" y="345514"/>
                    <a:pt x="515687" y="349696"/>
                  </a:cubicBezTo>
                  <a:close/>
                  <a:moveTo>
                    <a:pt x="482156" y="255502"/>
                  </a:moveTo>
                  <a:cubicBezTo>
                    <a:pt x="480877" y="264925"/>
                    <a:pt x="478209" y="274622"/>
                    <a:pt x="474243" y="284337"/>
                  </a:cubicBezTo>
                  <a:cubicBezTo>
                    <a:pt x="472800" y="287862"/>
                    <a:pt x="469383" y="290016"/>
                    <a:pt x="465783" y="290016"/>
                  </a:cubicBezTo>
                  <a:cubicBezTo>
                    <a:pt x="464632" y="290016"/>
                    <a:pt x="463462" y="289797"/>
                    <a:pt x="462329" y="289341"/>
                  </a:cubicBezTo>
                  <a:cubicBezTo>
                    <a:pt x="457670" y="287423"/>
                    <a:pt x="455422" y="282091"/>
                    <a:pt x="457341" y="277434"/>
                  </a:cubicBezTo>
                  <a:cubicBezTo>
                    <a:pt x="460721" y="269143"/>
                    <a:pt x="462969" y="260944"/>
                    <a:pt x="464047" y="253055"/>
                  </a:cubicBezTo>
                  <a:cubicBezTo>
                    <a:pt x="464723" y="248051"/>
                    <a:pt x="469310" y="244544"/>
                    <a:pt x="474317" y="245220"/>
                  </a:cubicBezTo>
                  <a:cubicBezTo>
                    <a:pt x="479323" y="245896"/>
                    <a:pt x="482832" y="250498"/>
                    <a:pt x="482156" y="255502"/>
                  </a:cubicBezTo>
                  <a:close/>
                  <a:moveTo>
                    <a:pt x="449940" y="187294"/>
                  </a:moveTo>
                  <a:cubicBezTo>
                    <a:pt x="453704" y="183933"/>
                    <a:pt x="459497" y="184280"/>
                    <a:pt x="462841" y="188042"/>
                  </a:cubicBezTo>
                  <a:cubicBezTo>
                    <a:pt x="469602" y="195639"/>
                    <a:pt x="475011" y="204916"/>
                    <a:pt x="478483" y="214869"/>
                  </a:cubicBezTo>
                  <a:cubicBezTo>
                    <a:pt x="480146" y="219635"/>
                    <a:pt x="477642" y="224840"/>
                    <a:pt x="472873" y="226502"/>
                  </a:cubicBezTo>
                  <a:cubicBezTo>
                    <a:pt x="471886" y="226849"/>
                    <a:pt x="470863" y="227013"/>
                    <a:pt x="469858" y="227013"/>
                  </a:cubicBezTo>
                  <a:cubicBezTo>
                    <a:pt x="466094" y="227013"/>
                    <a:pt x="462549" y="224657"/>
                    <a:pt x="461233" y="220895"/>
                  </a:cubicBezTo>
                  <a:cubicBezTo>
                    <a:pt x="458529" y="213171"/>
                    <a:pt x="454362" y="206012"/>
                    <a:pt x="449191" y="200186"/>
                  </a:cubicBezTo>
                  <a:cubicBezTo>
                    <a:pt x="445829" y="196406"/>
                    <a:pt x="446176" y="190635"/>
                    <a:pt x="449940" y="187294"/>
                  </a:cubicBezTo>
                  <a:close/>
                  <a:moveTo>
                    <a:pt x="453047" y="305539"/>
                  </a:moveTo>
                  <a:cubicBezTo>
                    <a:pt x="457140" y="308479"/>
                    <a:pt x="458090" y="314177"/>
                    <a:pt x="455148" y="318268"/>
                  </a:cubicBezTo>
                  <a:cubicBezTo>
                    <a:pt x="449575" y="326029"/>
                    <a:pt x="443362" y="333516"/>
                    <a:pt x="436656" y="340529"/>
                  </a:cubicBezTo>
                  <a:cubicBezTo>
                    <a:pt x="434865" y="342410"/>
                    <a:pt x="432453" y="343341"/>
                    <a:pt x="430059" y="343341"/>
                  </a:cubicBezTo>
                  <a:cubicBezTo>
                    <a:pt x="427775" y="343341"/>
                    <a:pt x="425509" y="342501"/>
                    <a:pt x="423736" y="340821"/>
                  </a:cubicBezTo>
                  <a:cubicBezTo>
                    <a:pt x="420082" y="337333"/>
                    <a:pt x="419954" y="331544"/>
                    <a:pt x="423444" y="327910"/>
                  </a:cubicBezTo>
                  <a:cubicBezTo>
                    <a:pt x="429547" y="321518"/>
                    <a:pt x="435230" y="314688"/>
                    <a:pt x="440292" y="307621"/>
                  </a:cubicBezTo>
                  <a:cubicBezTo>
                    <a:pt x="443234" y="303530"/>
                    <a:pt x="448953" y="302599"/>
                    <a:pt x="453047" y="305539"/>
                  </a:cubicBezTo>
                  <a:close/>
                  <a:moveTo>
                    <a:pt x="394262" y="170347"/>
                  </a:moveTo>
                  <a:cubicBezTo>
                    <a:pt x="401571" y="167607"/>
                    <a:pt x="409045" y="166219"/>
                    <a:pt x="416482" y="166219"/>
                  </a:cubicBezTo>
                  <a:cubicBezTo>
                    <a:pt x="419662" y="166201"/>
                    <a:pt x="423006" y="166493"/>
                    <a:pt x="426203" y="167023"/>
                  </a:cubicBezTo>
                  <a:cubicBezTo>
                    <a:pt x="431174" y="167863"/>
                    <a:pt x="434518" y="172575"/>
                    <a:pt x="433677" y="177560"/>
                  </a:cubicBezTo>
                  <a:cubicBezTo>
                    <a:pt x="432836" y="182527"/>
                    <a:pt x="428122" y="185887"/>
                    <a:pt x="423152" y="185029"/>
                  </a:cubicBezTo>
                  <a:cubicBezTo>
                    <a:pt x="420959" y="184664"/>
                    <a:pt x="418730" y="184481"/>
                    <a:pt x="416500" y="184481"/>
                  </a:cubicBezTo>
                  <a:lnTo>
                    <a:pt x="416482" y="184481"/>
                  </a:lnTo>
                  <a:cubicBezTo>
                    <a:pt x="411256" y="184481"/>
                    <a:pt x="405938" y="185467"/>
                    <a:pt x="400676" y="187440"/>
                  </a:cubicBezTo>
                  <a:cubicBezTo>
                    <a:pt x="399616" y="187841"/>
                    <a:pt x="398538" y="188042"/>
                    <a:pt x="397460" y="188042"/>
                  </a:cubicBezTo>
                  <a:cubicBezTo>
                    <a:pt x="393768" y="188042"/>
                    <a:pt x="390297" y="185778"/>
                    <a:pt x="388908" y="182107"/>
                  </a:cubicBezTo>
                  <a:cubicBezTo>
                    <a:pt x="387135" y="177396"/>
                    <a:pt x="389529" y="172118"/>
                    <a:pt x="394262" y="170347"/>
                  </a:cubicBezTo>
                  <a:close/>
                  <a:moveTo>
                    <a:pt x="381964" y="317044"/>
                  </a:moveTo>
                  <a:cubicBezTo>
                    <a:pt x="386697" y="324477"/>
                    <a:pt x="392051" y="331288"/>
                    <a:pt x="397880" y="337278"/>
                  </a:cubicBezTo>
                  <a:cubicBezTo>
                    <a:pt x="401407" y="340894"/>
                    <a:pt x="401334" y="346665"/>
                    <a:pt x="397715" y="350189"/>
                  </a:cubicBezTo>
                  <a:cubicBezTo>
                    <a:pt x="395943" y="351924"/>
                    <a:pt x="393641" y="352782"/>
                    <a:pt x="391338" y="352782"/>
                  </a:cubicBezTo>
                  <a:cubicBezTo>
                    <a:pt x="388963" y="352782"/>
                    <a:pt x="386587" y="351851"/>
                    <a:pt x="384796" y="350025"/>
                  </a:cubicBezTo>
                  <a:cubicBezTo>
                    <a:pt x="378072" y="343140"/>
                    <a:pt x="371932" y="335324"/>
                    <a:pt x="366541" y="326832"/>
                  </a:cubicBezTo>
                  <a:cubicBezTo>
                    <a:pt x="363837" y="322577"/>
                    <a:pt x="365098" y="316934"/>
                    <a:pt x="369356" y="314232"/>
                  </a:cubicBezTo>
                  <a:cubicBezTo>
                    <a:pt x="373613" y="311529"/>
                    <a:pt x="379260" y="312789"/>
                    <a:pt x="381964" y="317044"/>
                  </a:cubicBezTo>
                  <a:close/>
                  <a:moveTo>
                    <a:pt x="346880" y="222539"/>
                  </a:moveTo>
                  <a:cubicBezTo>
                    <a:pt x="347610" y="220001"/>
                    <a:pt x="348469" y="217480"/>
                    <a:pt x="349420" y="215052"/>
                  </a:cubicBezTo>
                  <a:cubicBezTo>
                    <a:pt x="352197" y="207911"/>
                    <a:pt x="356107" y="201154"/>
                    <a:pt x="361023" y="194964"/>
                  </a:cubicBezTo>
                  <a:cubicBezTo>
                    <a:pt x="364166" y="191019"/>
                    <a:pt x="369904" y="190343"/>
                    <a:pt x="373869" y="193484"/>
                  </a:cubicBezTo>
                  <a:cubicBezTo>
                    <a:pt x="377816" y="196607"/>
                    <a:pt x="378474" y="202360"/>
                    <a:pt x="375349" y="206304"/>
                  </a:cubicBezTo>
                  <a:cubicBezTo>
                    <a:pt x="371567" y="211071"/>
                    <a:pt x="368570" y="216257"/>
                    <a:pt x="366450" y="221681"/>
                  </a:cubicBezTo>
                  <a:cubicBezTo>
                    <a:pt x="365701" y="223616"/>
                    <a:pt x="365007" y="225625"/>
                    <a:pt x="364422" y="227652"/>
                  </a:cubicBezTo>
                  <a:cubicBezTo>
                    <a:pt x="363252" y="231633"/>
                    <a:pt x="359616" y="234227"/>
                    <a:pt x="355651" y="234227"/>
                  </a:cubicBezTo>
                  <a:cubicBezTo>
                    <a:pt x="354810" y="234227"/>
                    <a:pt x="353951" y="234117"/>
                    <a:pt x="353092" y="233861"/>
                  </a:cubicBezTo>
                  <a:cubicBezTo>
                    <a:pt x="348250" y="232455"/>
                    <a:pt x="345454" y="227378"/>
                    <a:pt x="346880" y="222539"/>
                  </a:cubicBezTo>
                  <a:close/>
                  <a:moveTo>
                    <a:pt x="351813" y="252561"/>
                  </a:moveTo>
                  <a:cubicBezTo>
                    <a:pt x="356838" y="252032"/>
                    <a:pt x="361315" y="255684"/>
                    <a:pt x="361845" y="260688"/>
                  </a:cubicBezTo>
                  <a:cubicBezTo>
                    <a:pt x="362686" y="268833"/>
                    <a:pt x="364531" y="277288"/>
                    <a:pt x="367309" y="285798"/>
                  </a:cubicBezTo>
                  <a:cubicBezTo>
                    <a:pt x="368862" y="290583"/>
                    <a:pt x="366249" y="295751"/>
                    <a:pt x="361443" y="297303"/>
                  </a:cubicBezTo>
                  <a:cubicBezTo>
                    <a:pt x="360511" y="297613"/>
                    <a:pt x="359561" y="297760"/>
                    <a:pt x="358611" y="297760"/>
                  </a:cubicBezTo>
                  <a:cubicBezTo>
                    <a:pt x="354774" y="297760"/>
                    <a:pt x="351192" y="295312"/>
                    <a:pt x="349931" y="291459"/>
                  </a:cubicBezTo>
                  <a:cubicBezTo>
                    <a:pt x="346752" y="281726"/>
                    <a:pt x="344650" y="272010"/>
                    <a:pt x="343663" y="262587"/>
                  </a:cubicBezTo>
                  <a:cubicBezTo>
                    <a:pt x="343152" y="257565"/>
                    <a:pt x="346788" y="253073"/>
                    <a:pt x="351813" y="252561"/>
                  </a:cubicBezTo>
                  <a:close/>
                  <a:moveTo>
                    <a:pt x="316729" y="386640"/>
                  </a:moveTo>
                  <a:cubicBezTo>
                    <a:pt x="325317" y="384850"/>
                    <a:pt x="333906" y="382495"/>
                    <a:pt x="342275" y="379609"/>
                  </a:cubicBezTo>
                  <a:cubicBezTo>
                    <a:pt x="347044" y="377947"/>
                    <a:pt x="352234" y="380486"/>
                    <a:pt x="353896" y="385252"/>
                  </a:cubicBezTo>
                  <a:cubicBezTo>
                    <a:pt x="355541" y="390018"/>
                    <a:pt x="353001" y="395205"/>
                    <a:pt x="348232" y="396867"/>
                  </a:cubicBezTo>
                  <a:cubicBezTo>
                    <a:pt x="339132" y="400008"/>
                    <a:pt x="329794" y="402583"/>
                    <a:pt x="320438" y="404518"/>
                  </a:cubicBezTo>
                  <a:cubicBezTo>
                    <a:pt x="319817" y="404646"/>
                    <a:pt x="319196" y="404701"/>
                    <a:pt x="318574" y="404701"/>
                  </a:cubicBezTo>
                  <a:cubicBezTo>
                    <a:pt x="314335" y="404701"/>
                    <a:pt x="310534" y="401743"/>
                    <a:pt x="309639" y="397433"/>
                  </a:cubicBezTo>
                  <a:cubicBezTo>
                    <a:pt x="308616" y="392484"/>
                    <a:pt x="311795" y="387663"/>
                    <a:pt x="316729" y="386640"/>
                  </a:cubicBezTo>
                  <a:close/>
                  <a:moveTo>
                    <a:pt x="0" y="427711"/>
                  </a:moveTo>
                  <a:cubicBezTo>
                    <a:pt x="3070" y="429610"/>
                    <a:pt x="4861" y="433226"/>
                    <a:pt x="4221" y="436988"/>
                  </a:cubicBezTo>
                  <a:cubicBezTo>
                    <a:pt x="3563" y="440859"/>
                    <a:pt x="3344" y="444749"/>
                    <a:pt x="3563" y="448602"/>
                  </a:cubicBezTo>
                  <a:cubicBezTo>
                    <a:pt x="3746" y="451743"/>
                    <a:pt x="2321" y="454592"/>
                    <a:pt x="0" y="456382"/>
                  </a:cubicBezTo>
                  <a:lnTo>
                    <a:pt x="0" y="672785"/>
                  </a:lnTo>
                  <a:lnTo>
                    <a:pt x="279506" y="548130"/>
                  </a:lnTo>
                  <a:lnTo>
                    <a:pt x="279506" y="409011"/>
                  </a:lnTo>
                  <a:cubicBezTo>
                    <a:pt x="278574" y="409011"/>
                    <a:pt x="277661" y="409047"/>
                    <a:pt x="276729" y="409047"/>
                  </a:cubicBezTo>
                  <a:cubicBezTo>
                    <a:pt x="269219" y="409047"/>
                    <a:pt x="261672" y="408627"/>
                    <a:pt x="254289" y="407824"/>
                  </a:cubicBezTo>
                  <a:lnTo>
                    <a:pt x="253321" y="407714"/>
                  </a:lnTo>
                  <a:cubicBezTo>
                    <a:pt x="248314" y="407148"/>
                    <a:pt x="244696" y="402619"/>
                    <a:pt x="245262" y="397615"/>
                  </a:cubicBezTo>
                  <a:cubicBezTo>
                    <a:pt x="245829" y="392612"/>
                    <a:pt x="250342" y="388996"/>
                    <a:pt x="255368" y="389562"/>
                  </a:cubicBezTo>
                  <a:lnTo>
                    <a:pt x="256318" y="389671"/>
                  </a:lnTo>
                  <a:cubicBezTo>
                    <a:pt x="263919" y="390511"/>
                    <a:pt x="271740" y="390858"/>
                    <a:pt x="279506" y="390731"/>
                  </a:cubicBezTo>
                  <a:lnTo>
                    <a:pt x="279506" y="0"/>
                  </a:lnTo>
                  <a:lnTo>
                    <a:pt x="0" y="124655"/>
                  </a:lnTo>
                  <a:lnTo>
                    <a:pt x="0" y="427711"/>
                  </a:lnTo>
                  <a:close/>
                  <a:moveTo>
                    <a:pt x="182604" y="382020"/>
                  </a:moveTo>
                  <a:cubicBezTo>
                    <a:pt x="183993" y="377180"/>
                    <a:pt x="189054" y="374368"/>
                    <a:pt x="193915" y="375756"/>
                  </a:cubicBezTo>
                  <a:cubicBezTo>
                    <a:pt x="202339" y="378185"/>
                    <a:pt x="211366" y="380723"/>
                    <a:pt x="220301" y="382951"/>
                  </a:cubicBezTo>
                  <a:cubicBezTo>
                    <a:pt x="225199" y="384156"/>
                    <a:pt x="228177" y="389105"/>
                    <a:pt x="226971" y="393999"/>
                  </a:cubicBezTo>
                  <a:cubicBezTo>
                    <a:pt x="225929" y="398163"/>
                    <a:pt x="222202" y="400939"/>
                    <a:pt x="218109" y="400939"/>
                  </a:cubicBezTo>
                  <a:cubicBezTo>
                    <a:pt x="217378" y="400939"/>
                    <a:pt x="216628" y="400848"/>
                    <a:pt x="215897" y="400665"/>
                  </a:cubicBezTo>
                  <a:cubicBezTo>
                    <a:pt x="206688" y="398382"/>
                    <a:pt x="197460" y="395789"/>
                    <a:pt x="188853" y="393324"/>
                  </a:cubicBezTo>
                  <a:cubicBezTo>
                    <a:pt x="184011" y="391918"/>
                    <a:pt x="181215" y="386859"/>
                    <a:pt x="182604" y="382020"/>
                  </a:cubicBezTo>
                  <a:close/>
                  <a:moveTo>
                    <a:pt x="119744" y="367374"/>
                  </a:moveTo>
                  <a:cubicBezTo>
                    <a:pt x="120585" y="362406"/>
                    <a:pt x="125263" y="359028"/>
                    <a:pt x="130251" y="359850"/>
                  </a:cubicBezTo>
                  <a:cubicBezTo>
                    <a:pt x="138712" y="361256"/>
                    <a:pt x="147483" y="363100"/>
                    <a:pt x="157113" y="365529"/>
                  </a:cubicBezTo>
                  <a:lnTo>
                    <a:pt x="158008" y="365767"/>
                  </a:lnTo>
                  <a:cubicBezTo>
                    <a:pt x="162887" y="367008"/>
                    <a:pt x="165884" y="371994"/>
                    <a:pt x="164641" y="376888"/>
                  </a:cubicBezTo>
                  <a:cubicBezTo>
                    <a:pt x="163581" y="381015"/>
                    <a:pt x="159890" y="383773"/>
                    <a:pt x="155834" y="383773"/>
                  </a:cubicBezTo>
                  <a:cubicBezTo>
                    <a:pt x="155084" y="383773"/>
                    <a:pt x="154335" y="383663"/>
                    <a:pt x="153568" y="383481"/>
                  </a:cubicBezTo>
                  <a:lnTo>
                    <a:pt x="152654" y="383243"/>
                  </a:lnTo>
                  <a:cubicBezTo>
                    <a:pt x="143517" y="380942"/>
                    <a:pt x="135221" y="379189"/>
                    <a:pt x="127273" y="377874"/>
                  </a:cubicBezTo>
                  <a:cubicBezTo>
                    <a:pt x="122302" y="377052"/>
                    <a:pt x="118922" y="372359"/>
                    <a:pt x="119744" y="367374"/>
                  </a:cubicBezTo>
                  <a:close/>
                  <a:moveTo>
                    <a:pt x="62531" y="360361"/>
                  </a:moveTo>
                  <a:cubicBezTo>
                    <a:pt x="71722" y="358261"/>
                    <a:pt x="81571" y="357074"/>
                    <a:pt x="91823" y="356837"/>
                  </a:cubicBezTo>
                  <a:cubicBezTo>
                    <a:pt x="96866" y="356691"/>
                    <a:pt x="101051" y="360726"/>
                    <a:pt x="101160" y="365767"/>
                  </a:cubicBezTo>
                  <a:cubicBezTo>
                    <a:pt x="101270" y="370807"/>
                    <a:pt x="97268" y="374989"/>
                    <a:pt x="92225" y="375098"/>
                  </a:cubicBezTo>
                  <a:cubicBezTo>
                    <a:pt x="83216" y="375299"/>
                    <a:pt x="74609" y="376340"/>
                    <a:pt x="66642" y="378166"/>
                  </a:cubicBezTo>
                  <a:cubicBezTo>
                    <a:pt x="65948" y="378331"/>
                    <a:pt x="65253" y="378404"/>
                    <a:pt x="64577" y="378404"/>
                  </a:cubicBezTo>
                  <a:cubicBezTo>
                    <a:pt x="60411" y="378404"/>
                    <a:pt x="56665" y="375537"/>
                    <a:pt x="55678" y="371318"/>
                  </a:cubicBezTo>
                  <a:cubicBezTo>
                    <a:pt x="54545" y="366406"/>
                    <a:pt x="57615" y="361493"/>
                    <a:pt x="62531" y="360361"/>
                  </a:cubicBezTo>
                  <a:close/>
                  <a:moveTo>
                    <a:pt x="3417" y="396666"/>
                  </a:moveTo>
                  <a:cubicBezTo>
                    <a:pt x="9667" y="388868"/>
                    <a:pt x="17159" y="381965"/>
                    <a:pt x="25729" y="376139"/>
                  </a:cubicBezTo>
                  <a:cubicBezTo>
                    <a:pt x="29895" y="373309"/>
                    <a:pt x="35578" y="374405"/>
                    <a:pt x="38410" y="378568"/>
                  </a:cubicBezTo>
                  <a:cubicBezTo>
                    <a:pt x="41243" y="382732"/>
                    <a:pt x="40164" y="388411"/>
                    <a:pt x="35998" y="391242"/>
                  </a:cubicBezTo>
                  <a:cubicBezTo>
                    <a:pt x="28945" y="396027"/>
                    <a:pt x="22805" y="401688"/>
                    <a:pt x="17707" y="408061"/>
                  </a:cubicBezTo>
                  <a:cubicBezTo>
                    <a:pt x="15898" y="410326"/>
                    <a:pt x="13248" y="411494"/>
                    <a:pt x="10562" y="411494"/>
                  </a:cubicBezTo>
                  <a:cubicBezTo>
                    <a:pt x="8552" y="411494"/>
                    <a:pt x="6542" y="410837"/>
                    <a:pt x="4861" y="409504"/>
                  </a:cubicBezTo>
                  <a:cubicBezTo>
                    <a:pt x="914" y="406345"/>
                    <a:pt x="274" y="400610"/>
                    <a:pt x="3417" y="3966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7288753" y="3348683"/>
              <a:ext cx="96099" cy="124664"/>
            </a:xfrm>
            <a:custGeom>
              <a:rect b="b" l="l" r="r" t="t"/>
              <a:pathLst>
                <a:path extrusionOk="0" h="249329" w="192197">
                  <a:moveTo>
                    <a:pt x="192197" y="96039"/>
                  </a:moveTo>
                  <a:cubicBezTo>
                    <a:pt x="192197" y="165672"/>
                    <a:pt x="123435" y="229168"/>
                    <a:pt x="102238" y="247083"/>
                  </a:cubicBezTo>
                  <a:cubicBezTo>
                    <a:pt x="98693" y="250078"/>
                    <a:pt x="93504" y="250078"/>
                    <a:pt x="89959" y="247083"/>
                  </a:cubicBezTo>
                  <a:cubicBezTo>
                    <a:pt x="68762" y="229168"/>
                    <a:pt x="0" y="165672"/>
                    <a:pt x="0" y="96039"/>
                  </a:cubicBezTo>
                  <a:cubicBezTo>
                    <a:pt x="0" y="42988"/>
                    <a:pt x="43033" y="0"/>
                    <a:pt x="96099" y="0"/>
                  </a:cubicBezTo>
                  <a:cubicBezTo>
                    <a:pt x="149164" y="0"/>
                    <a:pt x="192197" y="43007"/>
                    <a:pt x="192197" y="960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7284184" y="3344118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36"/>
          <p:cNvGrpSpPr/>
          <p:nvPr/>
        </p:nvGrpSpPr>
        <p:grpSpPr>
          <a:xfrm>
            <a:off x="7645123" y="3136143"/>
            <a:ext cx="359874" cy="359845"/>
            <a:chOff x="7645123" y="3136143"/>
            <a:chExt cx="359874" cy="359845"/>
          </a:xfrm>
        </p:grpSpPr>
        <p:sp>
          <p:nvSpPr>
            <p:cNvPr id="1443" name="Google Shape;1443;p36"/>
            <p:cNvSpPr/>
            <p:nvPr/>
          </p:nvSpPr>
          <p:spPr>
            <a:xfrm>
              <a:off x="7645123" y="3136143"/>
              <a:ext cx="359874" cy="359845"/>
            </a:xfrm>
            <a:custGeom>
              <a:rect b="b" l="l" r="r" t="t"/>
              <a:pathLst>
                <a:path extrusionOk="0" h="719689" w="71974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502065" y="359845"/>
                  </a:moveTo>
                  <a:cubicBezTo>
                    <a:pt x="502065" y="438258"/>
                    <a:pt x="438287" y="502036"/>
                    <a:pt x="359874" y="502036"/>
                  </a:cubicBez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7652319" y="3143337"/>
              <a:ext cx="345483" cy="345454"/>
            </a:xfrm>
            <a:custGeom>
              <a:rect b="b" l="l" r="r" t="t"/>
              <a:pathLst>
                <a:path extrusionOk="0" h="690908" w="690966">
                  <a:moveTo>
                    <a:pt x="690967" y="288253"/>
                  </a:moveTo>
                  <a:lnTo>
                    <a:pt x="690967" y="402685"/>
                  </a:lnTo>
                  <a:cubicBezTo>
                    <a:pt x="690967" y="403275"/>
                    <a:pt x="690477" y="403750"/>
                    <a:pt x="689902" y="403750"/>
                  </a:cubicBezTo>
                  <a:lnTo>
                    <a:pt x="610035" y="403750"/>
                  </a:lnTo>
                  <a:cubicBezTo>
                    <a:pt x="603128" y="403750"/>
                    <a:pt x="597012" y="408383"/>
                    <a:pt x="595170" y="415017"/>
                  </a:cubicBezTo>
                  <a:cubicBezTo>
                    <a:pt x="589587" y="435063"/>
                    <a:pt x="581528" y="454519"/>
                    <a:pt x="571181" y="472823"/>
                  </a:cubicBezTo>
                  <a:cubicBezTo>
                    <a:pt x="567800" y="478810"/>
                    <a:pt x="568850" y="486408"/>
                    <a:pt x="573743" y="491301"/>
                  </a:cubicBezTo>
                  <a:lnTo>
                    <a:pt x="630239" y="547797"/>
                  </a:lnTo>
                  <a:cubicBezTo>
                    <a:pt x="630498" y="548056"/>
                    <a:pt x="630556" y="548358"/>
                    <a:pt x="630556" y="548560"/>
                  </a:cubicBezTo>
                  <a:cubicBezTo>
                    <a:pt x="630556" y="548761"/>
                    <a:pt x="630498" y="549049"/>
                    <a:pt x="630239" y="549308"/>
                  </a:cubicBezTo>
                  <a:lnTo>
                    <a:pt x="549322" y="630182"/>
                  </a:lnTo>
                  <a:cubicBezTo>
                    <a:pt x="548905" y="630599"/>
                    <a:pt x="548229" y="630599"/>
                    <a:pt x="547811" y="630182"/>
                  </a:cubicBezTo>
                  <a:lnTo>
                    <a:pt x="491315" y="573671"/>
                  </a:lnTo>
                  <a:cubicBezTo>
                    <a:pt x="486422" y="568778"/>
                    <a:pt x="478824" y="567742"/>
                    <a:pt x="472823" y="571124"/>
                  </a:cubicBezTo>
                  <a:cubicBezTo>
                    <a:pt x="454620" y="581442"/>
                    <a:pt x="435164" y="589515"/>
                    <a:pt x="415017" y="595113"/>
                  </a:cubicBezTo>
                  <a:cubicBezTo>
                    <a:pt x="408398" y="596954"/>
                    <a:pt x="403764" y="603070"/>
                    <a:pt x="403764" y="609978"/>
                  </a:cubicBezTo>
                  <a:lnTo>
                    <a:pt x="403764" y="689844"/>
                  </a:lnTo>
                  <a:cubicBezTo>
                    <a:pt x="403764" y="690434"/>
                    <a:pt x="403289" y="690909"/>
                    <a:pt x="402699" y="690909"/>
                  </a:cubicBezTo>
                  <a:lnTo>
                    <a:pt x="288282" y="690909"/>
                  </a:lnTo>
                  <a:cubicBezTo>
                    <a:pt x="287692" y="690909"/>
                    <a:pt x="287217" y="690434"/>
                    <a:pt x="287217" y="689844"/>
                  </a:cubicBezTo>
                  <a:lnTo>
                    <a:pt x="287217" y="609978"/>
                  </a:lnTo>
                  <a:cubicBezTo>
                    <a:pt x="287217" y="603070"/>
                    <a:pt x="282598" y="596954"/>
                    <a:pt x="275964" y="595113"/>
                  </a:cubicBezTo>
                  <a:cubicBezTo>
                    <a:pt x="255817" y="589515"/>
                    <a:pt x="236376" y="581442"/>
                    <a:pt x="218158" y="571124"/>
                  </a:cubicBezTo>
                  <a:cubicBezTo>
                    <a:pt x="215812" y="569800"/>
                    <a:pt x="213207" y="569152"/>
                    <a:pt x="210617" y="569152"/>
                  </a:cubicBezTo>
                  <a:cubicBezTo>
                    <a:pt x="206617" y="569152"/>
                    <a:pt x="202645" y="570707"/>
                    <a:pt x="199666" y="573671"/>
                  </a:cubicBezTo>
                  <a:lnTo>
                    <a:pt x="143169" y="630182"/>
                  </a:lnTo>
                  <a:cubicBezTo>
                    <a:pt x="142752" y="630599"/>
                    <a:pt x="142076" y="630599"/>
                    <a:pt x="141659" y="630182"/>
                  </a:cubicBezTo>
                  <a:lnTo>
                    <a:pt x="60742" y="549308"/>
                  </a:lnTo>
                  <a:cubicBezTo>
                    <a:pt x="60483" y="549049"/>
                    <a:pt x="60425" y="548761"/>
                    <a:pt x="60425" y="548560"/>
                  </a:cubicBezTo>
                  <a:cubicBezTo>
                    <a:pt x="60425" y="548358"/>
                    <a:pt x="60483" y="548056"/>
                    <a:pt x="60742" y="547797"/>
                  </a:cubicBezTo>
                  <a:lnTo>
                    <a:pt x="117252" y="491301"/>
                  </a:lnTo>
                  <a:cubicBezTo>
                    <a:pt x="122131" y="486408"/>
                    <a:pt x="123181" y="478810"/>
                    <a:pt x="119800" y="472823"/>
                  </a:cubicBezTo>
                  <a:cubicBezTo>
                    <a:pt x="109482" y="454548"/>
                    <a:pt x="101423" y="435106"/>
                    <a:pt x="95825" y="415003"/>
                  </a:cubicBezTo>
                  <a:cubicBezTo>
                    <a:pt x="93983" y="408383"/>
                    <a:pt x="87867" y="403750"/>
                    <a:pt x="80960" y="403750"/>
                  </a:cubicBezTo>
                  <a:lnTo>
                    <a:pt x="1065" y="403750"/>
                  </a:lnTo>
                  <a:cubicBezTo>
                    <a:pt x="489" y="403750"/>
                    <a:pt x="0" y="403275"/>
                    <a:pt x="0" y="402685"/>
                  </a:cubicBezTo>
                  <a:lnTo>
                    <a:pt x="0" y="288253"/>
                  </a:lnTo>
                  <a:cubicBezTo>
                    <a:pt x="0" y="287663"/>
                    <a:pt x="489" y="287188"/>
                    <a:pt x="1065" y="287188"/>
                  </a:cubicBezTo>
                  <a:lnTo>
                    <a:pt x="80946" y="287188"/>
                  </a:lnTo>
                  <a:cubicBezTo>
                    <a:pt x="87867" y="287188"/>
                    <a:pt x="93983" y="282554"/>
                    <a:pt x="95811" y="275935"/>
                  </a:cubicBezTo>
                  <a:cubicBezTo>
                    <a:pt x="101380" y="255889"/>
                    <a:pt x="109453" y="236448"/>
                    <a:pt x="119800" y="218129"/>
                  </a:cubicBezTo>
                  <a:cubicBezTo>
                    <a:pt x="123181" y="212128"/>
                    <a:pt x="122131" y="204530"/>
                    <a:pt x="117252" y="199652"/>
                  </a:cubicBezTo>
                  <a:lnTo>
                    <a:pt x="60727" y="143155"/>
                  </a:lnTo>
                  <a:cubicBezTo>
                    <a:pt x="60468" y="142896"/>
                    <a:pt x="60411" y="142608"/>
                    <a:pt x="60411" y="142407"/>
                  </a:cubicBezTo>
                  <a:cubicBezTo>
                    <a:pt x="60411" y="142205"/>
                    <a:pt x="60468" y="141918"/>
                    <a:pt x="60727" y="141659"/>
                  </a:cubicBezTo>
                  <a:lnTo>
                    <a:pt x="141644" y="60742"/>
                  </a:lnTo>
                  <a:cubicBezTo>
                    <a:pt x="142061" y="60339"/>
                    <a:pt x="142738" y="60339"/>
                    <a:pt x="143155" y="60742"/>
                  </a:cubicBezTo>
                  <a:lnTo>
                    <a:pt x="199680" y="117252"/>
                  </a:lnTo>
                  <a:cubicBezTo>
                    <a:pt x="204573" y="122145"/>
                    <a:pt x="212171" y="123196"/>
                    <a:pt x="218158" y="119800"/>
                  </a:cubicBezTo>
                  <a:cubicBezTo>
                    <a:pt x="236433" y="109453"/>
                    <a:pt x="255889" y="101380"/>
                    <a:pt x="275964" y="95811"/>
                  </a:cubicBezTo>
                  <a:cubicBezTo>
                    <a:pt x="282583" y="93969"/>
                    <a:pt x="287217" y="87853"/>
                    <a:pt x="287217" y="80946"/>
                  </a:cubicBezTo>
                  <a:lnTo>
                    <a:pt x="287217" y="1065"/>
                  </a:lnTo>
                  <a:cubicBezTo>
                    <a:pt x="287217" y="475"/>
                    <a:pt x="287692" y="0"/>
                    <a:pt x="288282" y="0"/>
                  </a:cubicBezTo>
                  <a:lnTo>
                    <a:pt x="402685" y="0"/>
                  </a:lnTo>
                  <a:cubicBezTo>
                    <a:pt x="403275" y="0"/>
                    <a:pt x="403750" y="475"/>
                    <a:pt x="403750" y="1065"/>
                  </a:cubicBezTo>
                  <a:lnTo>
                    <a:pt x="403750" y="80946"/>
                  </a:lnTo>
                  <a:cubicBezTo>
                    <a:pt x="403750" y="87853"/>
                    <a:pt x="408383" y="93969"/>
                    <a:pt x="415003" y="95811"/>
                  </a:cubicBezTo>
                  <a:cubicBezTo>
                    <a:pt x="435078" y="101380"/>
                    <a:pt x="454519" y="109453"/>
                    <a:pt x="472809" y="119785"/>
                  </a:cubicBezTo>
                  <a:cubicBezTo>
                    <a:pt x="478810" y="123181"/>
                    <a:pt x="486394" y="122131"/>
                    <a:pt x="491286" y="117238"/>
                  </a:cubicBezTo>
                  <a:lnTo>
                    <a:pt x="547811" y="60742"/>
                  </a:lnTo>
                  <a:cubicBezTo>
                    <a:pt x="548229" y="60339"/>
                    <a:pt x="548905" y="60339"/>
                    <a:pt x="549322" y="60742"/>
                  </a:cubicBezTo>
                  <a:lnTo>
                    <a:pt x="630225" y="141630"/>
                  </a:lnTo>
                  <a:cubicBezTo>
                    <a:pt x="630484" y="141889"/>
                    <a:pt x="630542" y="142191"/>
                    <a:pt x="630542" y="142392"/>
                  </a:cubicBezTo>
                  <a:cubicBezTo>
                    <a:pt x="630542" y="142594"/>
                    <a:pt x="630484" y="142882"/>
                    <a:pt x="630225" y="143141"/>
                  </a:cubicBezTo>
                  <a:lnTo>
                    <a:pt x="573714" y="199652"/>
                  </a:lnTo>
                  <a:cubicBezTo>
                    <a:pt x="568836" y="204530"/>
                    <a:pt x="567785" y="212128"/>
                    <a:pt x="571167" y="218129"/>
                  </a:cubicBezTo>
                  <a:cubicBezTo>
                    <a:pt x="581485" y="236361"/>
                    <a:pt x="589543" y="255817"/>
                    <a:pt x="595141" y="275935"/>
                  </a:cubicBezTo>
                  <a:cubicBezTo>
                    <a:pt x="596983" y="282569"/>
                    <a:pt x="603099" y="287188"/>
                    <a:pt x="610007" y="287188"/>
                  </a:cubicBezTo>
                  <a:lnTo>
                    <a:pt x="689902" y="287188"/>
                  </a:lnTo>
                  <a:cubicBezTo>
                    <a:pt x="690477" y="287188"/>
                    <a:pt x="690967" y="287663"/>
                    <a:pt x="690967" y="288253"/>
                  </a:cubicBezTo>
                  <a:close/>
                  <a:moveTo>
                    <a:pt x="502065" y="345455"/>
                  </a:moveTo>
                  <a:cubicBezTo>
                    <a:pt x="502065" y="259112"/>
                    <a:pt x="431825" y="188873"/>
                    <a:pt x="345483" y="188873"/>
                  </a:cubicBezTo>
                  <a:cubicBezTo>
                    <a:pt x="259141" y="188873"/>
                    <a:pt x="188902" y="259112"/>
                    <a:pt x="188902" y="345455"/>
                  </a:cubicBezTo>
                  <a:cubicBezTo>
                    <a:pt x="188902" y="431797"/>
                    <a:pt x="259141" y="502036"/>
                    <a:pt x="345483" y="502036"/>
                  </a:cubicBezTo>
                  <a:cubicBezTo>
                    <a:pt x="431825" y="502036"/>
                    <a:pt x="502065" y="431797"/>
                    <a:pt x="502065" y="345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7645123" y="3136143"/>
              <a:ext cx="359874" cy="359845"/>
            </a:xfrm>
            <a:custGeom>
              <a:rect b="b" l="l" r="r" t="t"/>
              <a:pathLst>
                <a:path extrusionOk="0" h="719689" w="71974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705357" y="417075"/>
                  </a:moveTo>
                  <a:cubicBezTo>
                    <a:pt x="705357" y="417665"/>
                    <a:pt x="704868" y="418140"/>
                    <a:pt x="704292" y="418140"/>
                  </a:cubicBezTo>
                  <a:lnTo>
                    <a:pt x="624426" y="418140"/>
                  </a:lnTo>
                  <a:cubicBezTo>
                    <a:pt x="617518" y="418140"/>
                    <a:pt x="611402" y="422774"/>
                    <a:pt x="609560" y="429408"/>
                  </a:cubicBezTo>
                  <a:cubicBezTo>
                    <a:pt x="603977" y="449453"/>
                    <a:pt x="595918" y="468909"/>
                    <a:pt x="585572" y="487214"/>
                  </a:cubicBezTo>
                  <a:cubicBezTo>
                    <a:pt x="582190" y="493200"/>
                    <a:pt x="583240" y="500798"/>
                    <a:pt x="588133" y="505691"/>
                  </a:cubicBezTo>
                  <a:lnTo>
                    <a:pt x="644630" y="562187"/>
                  </a:lnTo>
                  <a:cubicBezTo>
                    <a:pt x="644889" y="562446"/>
                    <a:pt x="644946" y="562749"/>
                    <a:pt x="644946" y="562950"/>
                  </a:cubicBezTo>
                  <a:cubicBezTo>
                    <a:pt x="644946" y="563152"/>
                    <a:pt x="644889" y="563439"/>
                    <a:pt x="644630" y="563698"/>
                  </a:cubicBezTo>
                  <a:lnTo>
                    <a:pt x="563713" y="644572"/>
                  </a:lnTo>
                  <a:cubicBezTo>
                    <a:pt x="563296" y="644989"/>
                    <a:pt x="562619" y="644989"/>
                    <a:pt x="562202" y="644572"/>
                  </a:cubicBezTo>
                  <a:lnTo>
                    <a:pt x="505705" y="588061"/>
                  </a:lnTo>
                  <a:cubicBezTo>
                    <a:pt x="500813" y="583169"/>
                    <a:pt x="493215" y="582132"/>
                    <a:pt x="487214" y="585514"/>
                  </a:cubicBezTo>
                  <a:cubicBezTo>
                    <a:pt x="469010" y="595832"/>
                    <a:pt x="449554" y="603905"/>
                    <a:pt x="429408" y="609503"/>
                  </a:cubicBezTo>
                  <a:cubicBezTo>
                    <a:pt x="422788" y="611345"/>
                    <a:pt x="418154" y="617461"/>
                    <a:pt x="418154" y="624368"/>
                  </a:cubicBezTo>
                  <a:lnTo>
                    <a:pt x="418154" y="704234"/>
                  </a:lnTo>
                  <a:cubicBezTo>
                    <a:pt x="418154" y="704825"/>
                    <a:pt x="417680" y="705299"/>
                    <a:pt x="417090" y="705299"/>
                  </a:cubicBezTo>
                  <a:lnTo>
                    <a:pt x="302672" y="705299"/>
                  </a:lnTo>
                  <a:cubicBezTo>
                    <a:pt x="302082" y="705299"/>
                    <a:pt x="301607" y="704825"/>
                    <a:pt x="301607" y="704234"/>
                  </a:cubicBezTo>
                  <a:lnTo>
                    <a:pt x="301607" y="624368"/>
                  </a:lnTo>
                  <a:cubicBezTo>
                    <a:pt x="301607" y="617461"/>
                    <a:pt x="296988" y="611345"/>
                    <a:pt x="290354" y="609503"/>
                  </a:cubicBezTo>
                  <a:cubicBezTo>
                    <a:pt x="270207" y="603905"/>
                    <a:pt x="250766" y="595832"/>
                    <a:pt x="232548" y="585514"/>
                  </a:cubicBezTo>
                  <a:cubicBezTo>
                    <a:pt x="230202" y="584190"/>
                    <a:pt x="227598" y="583543"/>
                    <a:pt x="225007" y="583543"/>
                  </a:cubicBezTo>
                  <a:cubicBezTo>
                    <a:pt x="221007" y="583543"/>
                    <a:pt x="217035" y="585097"/>
                    <a:pt x="214056" y="588061"/>
                  </a:cubicBezTo>
                  <a:lnTo>
                    <a:pt x="157560" y="644572"/>
                  </a:lnTo>
                  <a:cubicBezTo>
                    <a:pt x="157143" y="644989"/>
                    <a:pt x="156466" y="644989"/>
                    <a:pt x="156049" y="644572"/>
                  </a:cubicBezTo>
                  <a:lnTo>
                    <a:pt x="75132" y="563698"/>
                  </a:lnTo>
                  <a:cubicBezTo>
                    <a:pt x="74873" y="563439"/>
                    <a:pt x="74815" y="563152"/>
                    <a:pt x="74815" y="562950"/>
                  </a:cubicBezTo>
                  <a:cubicBezTo>
                    <a:pt x="74815" y="562749"/>
                    <a:pt x="74873" y="562446"/>
                    <a:pt x="75132" y="562187"/>
                  </a:cubicBezTo>
                  <a:lnTo>
                    <a:pt x="131643" y="505691"/>
                  </a:lnTo>
                  <a:cubicBezTo>
                    <a:pt x="136521" y="500798"/>
                    <a:pt x="137572" y="493200"/>
                    <a:pt x="134190" y="487214"/>
                  </a:cubicBezTo>
                  <a:cubicBezTo>
                    <a:pt x="123872" y="468938"/>
                    <a:pt x="115813" y="449497"/>
                    <a:pt x="110216" y="429393"/>
                  </a:cubicBezTo>
                  <a:cubicBezTo>
                    <a:pt x="108374" y="422774"/>
                    <a:pt x="102258" y="418140"/>
                    <a:pt x="95350" y="418140"/>
                  </a:cubicBezTo>
                  <a:lnTo>
                    <a:pt x="15455" y="418140"/>
                  </a:lnTo>
                  <a:cubicBezTo>
                    <a:pt x="14880" y="418140"/>
                    <a:pt x="14390" y="417665"/>
                    <a:pt x="14390" y="417075"/>
                  </a:cubicBezTo>
                  <a:lnTo>
                    <a:pt x="14390" y="302643"/>
                  </a:lnTo>
                  <a:cubicBezTo>
                    <a:pt x="14390" y="302053"/>
                    <a:pt x="14880" y="301578"/>
                    <a:pt x="15455" y="301578"/>
                  </a:cubicBezTo>
                  <a:lnTo>
                    <a:pt x="95336" y="301578"/>
                  </a:lnTo>
                  <a:cubicBezTo>
                    <a:pt x="102258" y="301578"/>
                    <a:pt x="108374" y="296945"/>
                    <a:pt x="110201" y="290325"/>
                  </a:cubicBezTo>
                  <a:cubicBezTo>
                    <a:pt x="115770" y="270279"/>
                    <a:pt x="123843" y="250838"/>
                    <a:pt x="134190" y="232519"/>
                  </a:cubicBezTo>
                  <a:cubicBezTo>
                    <a:pt x="137572" y="226518"/>
                    <a:pt x="136521" y="218920"/>
                    <a:pt x="131643" y="214042"/>
                  </a:cubicBezTo>
                  <a:lnTo>
                    <a:pt x="75118" y="157545"/>
                  </a:lnTo>
                  <a:cubicBezTo>
                    <a:pt x="74859" y="157286"/>
                    <a:pt x="74801" y="156999"/>
                    <a:pt x="74801" y="156797"/>
                  </a:cubicBezTo>
                  <a:cubicBezTo>
                    <a:pt x="74801" y="156596"/>
                    <a:pt x="74859" y="156308"/>
                    <a:pt x="75118" y="156049"/>
                  </a:cubicBezTo>
                  <a:lnTo>
                    <a:pt x="156034" y="75132"/>
                  </a:lnTo>
                  <a:cubicBezTo>
                    <a:pt x="156452" y="74729"/>
                    <a:pt x="157128" y="74729"/>
                    <a:pt x="157545" y="75132"/>
                  </a:cubicBezTo>
                  <a:lnTo>
                    <a:pt x="214071" y="131643"/>
                  </a:lnTo>
                  <a:cubicBezTo>
                    <a:pt x="218963" y="136536"/>
                    <a:pt x="226562" y="137586"/>
                    <a:pt x="232548" y="134190"/>
                  </a:cubicBezTo>
                  <a:cubicBezTo>
                    <a:pt x="250824" y="123843"/>
                    <a:pt x="270279" y="115770"/>
                    <a:pt x="290354" y="110201"/>
                  </a:cubicBezTo>
                  <a:cubicBezTo>
                    <a:pt x="296973" y="108359"/>
                    <a:pt x="301607" y="102243"/>
                    <a:pt x="301607" y="95336"/>
                  </a:cubicBezTo>
                  <a:lnTo>
                    <a:pt x="301607" y="15455"/>
                  </a:lnTo>
                  <a:cubicBezTo>
                    <a:pt x="301607" y="14865"/>
                    <a:pt x="302082" y="14390"/>
                    <a:pt x="302672" y="14390"/>
                  </a:cubicBezTo>
                  <a:lnTo>
                    <a:pt x="417075" y="14390"/>
                  </a:lnTo>
                  <a:cubicBezTo>
                    <a:pt x="417665" y="14390"/>
                    <a:pt x="418140" y="14865"/>
                    <a:pt x="418140" y="15455"/>
                  </a:cubicBezTo>
                  <a:lnTo>
                    <a:pt x="418140" y="95336"/>
                  </a:lnTo>
                  <a:cubicBezTo>
                    <a:pt x="418140" y="102243"/>
                    <a:pt x="422774" y="108359"/>
                    <a:pt x="429393" y="110201"/>
                  </a:cubicBezTo>
                  <a:cubicBezTo>
                    <a:pt x="449468" y="115770"/>
                    <a:pt x="468909" y="123843"/>
                    <a:pt x="487199" y="134176"/>
                  </a:cubicBezTo>
                  <a:cubicBezTo>
                    <a:pt x="493200" y="137572"/>
                    <a:pt x="500784" y="136521"/>
                    <a:pt x="505677" y="131628"/>
                  </a:cubicBezTo>
                  <a:lnTo>
                    <a:pt x="562202" y="75132"/>
                  </a:lnTo>
                  <a:cubicBezTo>
                    <a:pt x="562619" y="74729"/>
                    <a:pt x="563296" y="74729"/>
                    <a:pt x="563713" y="75132"/>
                  </a:cubicBezTo>
                  <a:lnTo>
                    <a:pt x="644615" y="156020"/>
                  </a:lnTo>
                  <a:cubicBezTo>
                    <a:pt x="644874" y="156279"/>
                    <a:pt x="644932" y="156581"/>
                    <a:pt x="644932" y="156783"/>
                  </a:cubicBezTo>
                  <a:cubicBezTo>
                    <a:pt x="644932" y="156984"/>
                    <a:pt x="644874" y="157272"/>
                    <a:pt x="644615" y="157531"/>
                  </a:cubicBezTo>
                  <a:lnTo>
                    <a:pt x="588104" y="214042"/>
                  </a:lnTo>
                  <a:cubicBezTo>
                    <a:pt x="583226" y="218920"/>
                    <a:pt x="582176" y="226518"/>
                    <a:pt x="585557" y="232519"/>
                  </a:cubicBezTo>
                  <a:cubicBezTo>
                    <a:pt x="595875" y="250752"/>
                    <a:pt x="603934" y="270207"/>
                    <a:pt x="609532" y="290325"/>
                  </a:cubicBezTo>
                  <a:cubicBezTo>
                    <a:pt x="611374" y="296959"/>
                    <a:pt x="617490" y="301578"/>
                    <a:pt x="624397" y="301578"/>
                  </a:cubicBezTo>
                  <a:lnTo>
                    <a:pt x="704292" y="301578"/>
                  </a:lnTo>
                  <a:cubicBezTo>
                    <a:pt x="704868" y="301578"/>
                    <a:pt x="705357" y="302053"/>
                    <a:pt x="705357" y="302643"/>
                  </a:cubicBezTo>
                  <a:lnTo>
                    <a:pt x="705357" y="417075"/>
                  </a:lnTo>
                  <a:close/>
                  <a:moveTo>
                    <a:pt x="359874" y="203264"/>
                  </a:moveTo>
                  <a:cubicBezTo>
                    <a:pt x="273532" y="203264"/>
                    <a:pt x="203292" y="273503"/>
                    <a:pt x="203292" y="359845"/>
                  </a:cubicBezTo>
                  <a:cubicBezTo>
                    <a:pt x="203292" y="446187"/>
                    <a:pt x="273532" y="516426"/>
                    <a:pt x="359874" y="516426"/>
                  </a:cubicBezTo>
                  <a:cubicBezTo>
                    <a:pt x="446216" y="516426"/>
                    <a:pt x="516455" y="446187"/>
                    <a:pt x="516455" y="359845"/>
                  </a:cubicBezTo>
                  <a:cubicBezTo>
                    <a:pt x="516455" y="273503"/>
                    <a:pt x="446216" y="203264"/>
                    <a:pt x="359874" y="203264"/>
                  </a:cubicBezTo>
                  <a:close/>
                  <a:moveTo>
                    <a:pt x="359874" y="502036"/>
                  </a:move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ubicBezTo>
                    <a:pt x="502065" y="438258"/>
                    <a:pt x="438287" y="502036"/>
                    <a:pt x="359874" y="50203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36"/>
          <p:cNvGrpSpPr/>
          <p:nvPr/>
        </p:nvGrpSpPr>
        <p:grpSpPr>
          <a:xfrm>
            <a:off x="5182359" y="3900982"/>
            <a:ext cx="351669" cy="407185"/>
            <a:chOff x="5182359" y="3900982"/>
            <a:chExt cx="351669" cy="407185"/>
          </a:xfrm>
        </p:grpSpPr>
        <p:sp>
          <p:nvSpPr>
            <p:cNvPr id="1447" name="Google Shape;1447;p36"/>
            <p:cNvSpPr/>
            <p:nvPr/>
          </p:nvSpPr>
          <p:spPr>
            <a:xfrm>
              <a:off x="5186439" y="3905061"/>
              <a:ext cx="343509" cy="399015"/>
            </a:xfrm>
            <a:custGeom>
              <a:rect b="b" l="l" r="r" t="t"/>
              <a:pathLst>
                <a:path extrusionOk="0" h="798030" w="687018">
                  <a:moveTo>
                    <a:pt x="234686" y="399007"/>
                  </a:moveTo>
                  <a:cubicBezTo>
                    <a:pt x="234686" y="463822"/>
                    <a:pt x="182151" y="516362"/>
                    <a:pt x="117343" y="516362"/>
                  </a:cubicBezTo>
                  <a:cubicBezTo>
                    <a:pt x="52535" y="516362"/>
                    <a:pt x="0" y="463822"/>
                    <a:pt x="0" y="399007"/>
                  </a:cubicBezTo>
                  <a:cubicBezTo>
                    <a:pt x="0" y="334193"/>
                    <a:pt x="52535" y="281652"/>
                    <a:pt x="117343" y="281652"/>
                  </a:cubicBezTo>
                  <a:cubicBezTo>
                    <a:pt x="182151" y="281652"/>
                    <a:pt x="234686" y="334209"/>
                    <a:pt x="234686" y="399007"/>
                  </a:cubicBezTo>
                  <a:close/>
                  <a:moveTo>
                    <a:pt x="569676" y="234710"/>
                  </a:moveTo>
                  <a:cubicBezTo>
                    <a:pt x="634483" y="234710"/>
                    <a:pt x="687018" y="182170"/>
                    <a:pt x="687018" y="117355"/>
                  </a:cubicBezTo>
                  <a:cubicBezTo>
                    <a:pt x="687018" y="52540"/>
                    <a:pt x="634483" y="0"/>
                    <a:pt x="569676" y="0"/>
                  </a:cubicBezTo>
                  <a:cubicBezTo>
                    <a:pt x="504868" y="0"/>
                    <a:pt x="452333" y="52540"/>
                    <a:pt x="452333" y="117355"/>
                  </a:cubicBezTo>
                  <a:cubicBezTo>
                    <a:pt x="452333" y="182170"/>
                    <a:pt x="504868" y="234710"/>
                    <a:pt x="569676" y="234710"/>
                  </a:cubicBezTo>
                  <a:close/>
                  <a:moveTo>
                    <a:pt x="569676" y="563321"/>
                  </a:moveTo>
                  <a:cubicBezTo>
                    <a:pt x="504868" y="563321"/>
                    <a:pt x="452333" y="615861"/>
                    <a:pt x="452333" y="680676"/>
                  </a:cubicBezTo>
                  <a:cubicBezTo>
                    <a:pt x="452333" y="745490"/>
                    <a:pt x="504868" y="798031"/>
                    <a:pt x="569676" y="798031"/>
                  </a:cubicBezTo>
                  <a:cubicBezTo>
                    <a:pt x="634483" y="798031"/>
                    <a:pt x="687018" y="745490"/>
                    <a:pt x="687018" y="680676"/>
                  </a:cubicBezTo>
                  <a:cubicBezTo>
                    <a:pt x="687018" y="615861"/>
                    <a:pt x="634483" y="563321"/>
                    <a:pt x="569676" y="5633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5182359" y="3900982"/>
              <a:ext cx="351669" cy="407185"/>
            </a:xfrm>
            <a:custGeom>
              <a:rect b="b" l="l" r="r" t="t"/>
              <a:pathLst>
                <a:path extrusionOk="0" h="814369" w="703338">
                  <a:moveTo>
                    <a:pt x="577836" y="563321"/>
                  </a:moveTo>
                  <a:cubicBezTo>
                    <a:pt x="514105" y="563321"/>
                    <a:pt x="461358" y="611079"/>
                    <a:pt x="453410" y="672694"/>
                  </a:cubicBezTo>
                  <a:lnTo>
                    <a:pt x="222119" y="487195"/>
                  </a:lnTo>
                  <a:cubicBezTo>
                    <a:pt x="240153" y="465454"/>
                    <a:pt x="251006" y="437560"/>
                    <a:pt x="251006" y="407185"/>
                  </a:cubicBezTo>
                  <a:cubicBezTo>
                    <a:pt x="251006" y="376793"/>
                    <a:pt x="240153" y="348915"/>
                    <a:pt x="222119" y="327174"/>
                  </a:cubicBezTo>
                  <a:lnTo>
                    <a:pt x="453410" y="141659"/>
                  </a:lnTo>
                  <a:cubicBezTo>
                    <a:pt x="461358" y="203258"/>
                    <a:pt x="514105" y="251032"/>
                    <a:pt x="577836" y="251032"/>
                  </a:cubicBezTo>
                  <a:cubicBezTo>
                    <a:pt x="647034" y="251032"/>
                    <a:pt x="703339" y="194721"/>
                    <a:pt x="703339" y="125516"/>
                  </a:cubicBezTo>
                  <a:cubicBezTo>
                    <a:pt x="703339" y="56311"/>
                    <a:pt x="647050" y="0"/>
                    <a:pt x="577836" y="0"/>
                  </a:cubicBezTo>
                  <a:cubicBezTo>
                    <a:pt x="509976" y="0"/>
                    <a:pt x="454552" y="54156"/>
                    <a:pt x="452431" y="121517"/>
                  </a:cubicBezTo>
                  <a:lnTo>
                    <a:pt x="210858" y="315275"/>
                  </a:lnTo>
                  <a:cubicBezTo>
                    <a:pt x="188450" y="294432"/>
                    <a:pt x="158437" y="281669"/>
                    <a:pt x="125503" y="281669"/>
                  </a:cubicBezTo>
                  <a:cubicBezTo>
                    <a:pt x="56305" y="281669"/>
                    <a:pt x="0" y="337979"/>
                    <a:pt x="0" y="407185"/>
                  </a:cubicBezTo>
                  <a:cubicBezTo>
                    <a:pt x="0" y="476390"/>
                    <a:pt x="56305" y="532701"/>
                    <a:pt x="125503" y="532701"/>
                  </a:cubicBezTo>
                  <a:cubicBezTo>
                    <a:pt x="158437" y="532701"/>
                    <a:pt x="188450" y="519921"/>
                    <a:pt x="210858" y="499094"/>
                  </a:cubicBezTo>
                  <a:lnTo>
                    <a:pt x="452431" y="692852"/>
                  </a:lnTo>
                  <a:cubicBezTo>
                    <a:pt x="454552" y="760213"/>
                    <a:pt x="509976" y="814369"/>
                    <a:pt x="577836" y="814369"/>
                  </a:cubicBezTo>
                  <a:cubicBezTo>
                    <a:pt x="647034" y="814369"/>
                    <a:pt x="703339" y="758058"/>
                    <a:pt x="703339" y="688853"/>
                  </a:cubicBezTo>
                  <a:cubicBezTo>
                    <a:pt x="703339" y="619648"/>
                    <a:pt x="647050" y="563321"/>
                    <a:pt x="577836" y="563321"/>
                  </a:cubicBezTo>
                  <a:close/>
                  <a:moveTo>
                    <a:pt x="577836" y="16322"/>
                  </a:moveTo>
                  <a:cubicBezTo>
                    <a:pt x="638041" y="16322"/>
                    <a:pt x="687018" y="65304"/>
                    <a:pt x="687018" y="125516"/>
                  </a:cubicBezTo>
                  <a:cubicBezTo>
                    <a:pt x="687018" y="185728"/>
                    <a:pt x="638041" y="234710"/>
                    <a:pt x="577836" y="234710"/>
                  </a:cubicBezTo>
                  <a:cubicBezTo>
                    <a:pt x="517630" y="234710"/>
                    <a:pt x="468653" y="185728"/>
                    <a:pt x="468653" y="125516"/>
                  </a:cubicBezTo>
                  <a:cubicBezTo>
                    <a:pt x="468653" y="65304"/>
                    <a:pt x="517630" y="16322"/>
                    <a:pt x="577836" y="16322"/>
                  </a:cubicBezTo>
                  <a:close/>
                  <a:moveTo>
                    <a:pt x="16320" y="407168"/>
                  </a:moveTo>
                  <a:cubicBezTo>
                    <a:pt x="16320" y="346956"/>
                    <a:pt x="65297" y="297974"/>
                    <a:pt x="125503" y="297974"/>
                  </a:cubicBezTo>
                  <a:cubicBezTo>
                    <a:pt x="185708" y="297974"/>
                    <a:pt x="234686" y="346956"/>
                    <a:pt x="234686" y="407168"/>
                  </a:cubicBezTo>
                  <a:cubicBezTo>
                    <a:pt x="234686" y="467380"/>
                    <a:pt x="185708" y="516362"/>
                    <a:pt x="125503" y="516362"/>
                  </a:cubicBezTo>
                  <a:cubicBezTo>
                    <a:pt x="65297" y="516362"/>
                    <a:pt x="16320" y="467380"/>
                    <a:pt x="16320" y="407168"/>
                  </a:cubicBezTo>
                  <a:close/>
                  <a:moveTo>
                    <a:pt x="577836" y="798031"/>
                  </a:moveTo>
                  <a:cubicBezTo>
                    <a:pt x="517630" y="798031"/>
                    <a:pt x="468653" y="749049"/>
                    <a:pt x="468653" y="688837"/>
                  </a:cubicBezTo>
                  <a:cubicBezTo>
                    <a:pt x="468653" y="628625"/>
                    <a:pt x="517630" y="579643"/>
                    <a:pt x="577836" y="579643"/>
                  </a:cubicBezTo>
                  <a:cubicBezTo>
                    <a:pt x="638041" y="579643"/>
                    <a:pt x="687018" y="628625"/>
                    <a:pt x="687018" y="688837"/>
                  </a:cubicBezTo>
                  <a:cubicBezTo>
                    <a:pt x="687018" y="749049"/>
                    <a:pt x="638041" y="798031"/>
                    <a:pt x="577836" y="79803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36"/>
          <p:cNvGrpSpPr/>
          <p:nvPr/>
        </p:nvGrpSpPr>
        <p:grpSpPr>
          <a:xfrm>
            <a:off x="4533295" y="3864402"/>
            <a:ext cx="372317" cy="480095"/>
            <a:chOff x="4533295" y="3864402"/>
            <a:chExt cx="372317" cy="480095"/>
          </a:xfrm>
        </p:grpSpPr>
        <p:sp>
          <p:nvSpPr>
            <p:cNvPr id="1450" name="Google Shape;1450;p36"/>
            <p:cNvSpPr/>
            <p:nvPr/>
          </p:nvSpPr>
          <p:spPr>
            <a:xfrm>
              <a:off x="4533295" y="3864402"/>
              <a:ext cx="372317" cy="480095"/>
            </a:xfrm>
            <a:custGeom>
              <a:rect b="b" l="l" r="r" t="t"/>
              <a:pathLst>
                <a:path extrusionOk="0" h="960190" w="744633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72317" y="161354"/>
                  </a:move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4542909" y="3874009"/>
              <a:ext cx="353087" cy="460867"/>
            </a:xfrm>
            <a:custGeom>
              <a:rect b="b" l="l" r="r" t="t"/>
              <a:pathLst>
                <a:path extrusionOk="0" h="921734" w="706174">
                  <a:moveTo>
                    <a:pt x="353107" y="0"/>
                  </a:moveTo>
                  <a:cubicBezTo>
                    <a:pt x="547784" y="0"/>
                    <a:pt x="706175" y="158261"/>
                    <a:pt x="706175" y="352820"/>
                  </a:cubicBezTo>
                  <a:cubicBezTo>
                    <a:pt x="706175" y="611310"/>
                    <a:pt x="448926" y="848854"/>
                    <a:pt x="370067" y="915495"/>
                  </a:cubicBezTo>
                  <a:cubicBezTo>
                    <a:pt x="360241" y="923815"/>
                    <a:pt x="345953" y="923815"/>
                    <a:pt x="336127" y="915495"/>
                  </a:cubicBezTo>
                  <a:cubicBezTo>
                    <a:pt x="257268" y="848854"/>
                    <a:pt x="0" y="611310"/>
                    <a:pt x="0" y="352820"/>
                  </a:cubicBezTo>
                  <a:cubicBezTo>
                    <a:pt x="0" y="158261"/>
                    <a:pt x="158411" y="0"/>
                    <a:pt x="353107" y="0"/>
                  </a:cubicBezTo>
                  <a:close/>
                  <a:moveTo>
                    <a:pt x="585031" y="354703"/>
                  </a:moveTo>
                  <a:cubicBezTo>
                    <a:pt x="585031" y="226899"/>
                    <a:pt x="480981" y="122923"/>
                    <a:pt x="353088" y="122923"/>
                  </a:cubicBezTo>
                  <a:cubicBezTo>
                    <a:pt x="225194" y="122923"/>
                    <a:pt x="121144" y="226899"/>
                    <a:pt x="121144" y="354703"/>
                  </a:cubicBezTo>
                  <a:cubicBezTo>
                    <a:pt x="121144" y="482507"/>
                    <a:pt x="225194" y="586502"/>
                    <a:pt x="353088" y="586502"/>
                  </a:cubicBezTo>
                  <a:cubicBezTo>
                    <a:pt x="480981" y="586502"/>
                    <a:pt x="585031" y="482507"/>
                    <a:pt x="585031" y="354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4533295" y="3864402"/>
              <a:ext cx="372317" cy="480095"/>
            </a:xfrm>
            <a:custGeom>
              <a:rect b="b" l="l" r="r" t="t"/>
              <a:pathLst>
                <a:path extrusionOk="0" h="960190" w="744633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89296" y="934710"/>
                  </a:moveTo>
                  <a:cubicBezTo>
                    <a:pt x="379470" y="943031"/>
                    <a:pt x="365183" y="943031"/>
                    <a:pt x="355357" y="934710"/>
                  </a:cubicBezTo>
                  <a:cubicBezTo>
                    <a:pt x="276497" y="868070"/>
                    <a:pt x="19229" y="630525"/>
                    <a:pt x="19229" y="372036"/>
                  </a:cubicBezTo>
                  <a:cubicBezTo>
                    <a:pt x="19229" y="177476"/>
                    <a:pt x="177640" y="19216"/>
                    <a:pt x="372336" y="19216"/>
                  </a:cubicBezTo>
                  <a:cubicBezTo>
                    <a:pt x="567013" y="19216"/>
                    <a:pt x="725404" y="177476"/>
                    <a:pt x="725404" y="372036"/>
                  </a:cubicBezTo>
                  <a:cubicBezTo>
                    <a:pt x="725404" y="630525"/>
                    <a:pt x="468155" y="868070"/>
                    <a:pt x="389296" y="934710"/>
                  </a:cubicBezTo>
                  <a:close/>
                  <a:moveTo>
                    <a:pt x="372317" y="142139"/>
                  </a:moveTo>
                  <a:cubicBezTo>
                    <a:pt x="244423" y="142139"/>
                    <a:pt x="140374" y="246115"/>
                    <a:pt x="140374" y="373919"/>
                  </a:cubicBezTo>
                  <a:cubicBezTo>
                    <a:pt x="140374" y="501722"/>
                    <a:pt x="244423" y="605718"/>
                    <a:pt x="372317" y="605718"/>
                  </a:cubicBezTo>
                  <a:cubicBezTo>
                    <a:pt x="500211" y="605718"/>
                    <a:pt x="604260" y="501722"/>
                    <a:pt x="604260" y="373919"/>
                  </a:cubicBezTo>
                  <a:cubicBezTo>
                    <a:pt x="604260" y="246115"/>
                    <a:pt x="500211" y="142139"/>
                    <a:pt x="372317" y="142139"/>
                  </a:cubicBezTo>
                  <a:close/>
                  <a:moveTo>
                    <a:pt x="372317" y="586502"/>
                  </a:move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36"/>
          <p:cNvGrpSpPr/>
          <p:nvPr/>
        </p:nvGrpSpPr>
        <p:grpSpPr>
          <a:xfrm>
            <a:off x="8234071" y="3136135"/>
            <a:ext cx="359794" cy="359794"/>
            <a:chOff x="8234071" y="3136135"/>
            <a:chExt cx="359794" cy="359794"/>
          </a:xfrm>
        </p:grpSpPr>
        <p:sp>
          <p:nvSpPr>
            <p:cNvPr id="1454" name="Google Shape;1454;p36"/>
            <p:cNvSpPr/>
            <p:nvPr/>
          </p:nvSpPr>
          <p:spPr>
            <a:xfrm>
              <a:off x="8237669" y="3139740"/>
              <a:ext cx="352592" cy="352592"/>
            </a:xfrm>
            <a:custGeom>
              <a:rect b="b" l="l" r="r" t="t"/>
              <a:pathLst>
                <a:path extrusionOk="0" h="705184" w="705184">
                  <a:moveTo>
                    <a:pt x="705184" y="352592"/>
                  </a:moveTo>
                  <a:cubicBezTo>
                    <a:pt x="705184" y="448058"/>
                    <a:pt x="667251" y="534659"/>
                    <a:pt x="605617" y="598149"/>
                  </a:cubicBezTo>
                  <a:cubicBezTo>
                    <a:pt x="541566" y="664143"/>
                    <a:pt x="451914" y="705155"/>
                    <a:pt x="352678" y="705184"/>
                  </a:cubicBezTo>
                  <a:lnTo>
                    <a:pt x="352592" y="705184"/>
                  </a:lnTo>
                  <a:cubicBezTo>
                    <a:pt x="253342" y="705184"/>
                    <a:pt x="163676" y="664186"/>
                    <a:pt x="99596" y="598192"/>
                  </a:cubicBezTo>
                  <a:cubicBezTo>
                    <a:pt x="37962" y="534702"/>
                    <a:pt x="0" y="448072"/>
                    <a:pt x="0" y="352592"/>
                  </a:cubicBezTo>
                  <a:cubicBezTo>
                    <a:pt x="0" y="350534"/>
                    <a:pt x="14" y="348476"/>
                    <a:pt x="58" y="346433"/>
                  </a:cubicBezTo>
                  <a:cubicBezTo>
                    <a:pt x="1640" y="253399"/>
                    <a:pt x="39286" y="169144"/>
                    <a:pt x="99581" y="107021"/>
                  </a:cubicBezTo>
                  <a:cubicBezTo>
                    <a:pt x="163633" y="41027"/>
                    <a:pt x="253299" y="14"/>
                    <a:pt x="352549" y="0"/>
                  </a:cubicBezTo>
                  <a:lnTo>
                    <a:pt x="352607" y="0"/>
                  </a:lnTo>
                  <a:cubicBezTo>
                    <a:pt x="352621" y="0"/>
                    <a:pt x="352621" y="0"/>
                    <a:pt x="352635" y="0"/>
                  </a:cubicBezTo>
                  <a:lnTo>
                    <a:pt x="352678" y="0"/>
                  </a:lnTo>
                  <a:cubicBezTo>
                    <a:pt x="451900" y="29"/>
                    <a:pt x="541552" y="41041"/>
                    <a:pt x="605603" y="107021"/>
                  </a:cubicBezTo>
                  <a:cubicBezTo>
                    <a:pt x="665899" y="169144"/>
                    <a:pt x="703544" y="253399"/>
                    <a:pt x="705127" y="346433"/>
                  </a:cubicBezTo>
                  <a:cubicBezTo>
                    <a:pt x="705170" y="348476"/>
                    <a:pt x="705184" y="350534"/>
                    <a:pt x="705184" y="3525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8234071" y="3136135"/>
              <a:ext cx="359794" cy="359794"/>
            </a:xfrm>
            <a:custGeom>
              <a:rect b="b" l="l" r="r" t="t"/>
              <a:pathLst>
                <a:path extrusionOk="0" h="719588" w="719588">
                  <a:moveTo>
                    <a:pt x="719589" y="353643"/>
                  </a:moveTo>
                  <a:cubicBezTo>
                    <a:pt x="719589" y="353283"/>
                    <a:pt x="719531" y="352923"/>
                    <a:pt x="719488" y="352578"/>
                  </a:cubicBezTo>
                  <a:cubicBezTo>
                    <a:pt x="717704" y="261257"/>
                    <a:pt x="681670" y="174857"/>
                    <a:pt x="617964" y="109223"/>
                  </a:cubicBezTo>
                  <a:cubicBezTo>
                    <a:pt x="584795" y="75060"/>
                    <a:pt x="545912" y="48193"/>
                    <a:pt x="502381" y="29385"/>
                  </a:cubicBezTo>
                  <a:cubicBezTo>
                    <a:pt x="499561" y="28162"/>
                    <a:pt x="496740" y="26982"/>
                    <a:pt x="493891" y="25845"/>
                  </a:cubicBezTo>
                  <a:cubicBezTo>
                    <a:pt x="451339" y="8721"/>
                    <a:pt x="406326" y="43"/>
                    <a:pt x="359874" y="14"/>
                  </a:cubicBezTo>
                  <a:cubicBezTo>
                    <a:pt x="359845" y="14"/>
                    <a:pt x="359830" y="0"/>
                    <a:pt x="359802" y="0"/>
                  </a:cubicBezTo>
                  <a:cubicBezTo>
                    <a:pt x="359787" y="0"/>
                    <a:pt x="359759" y="0"/>
                    <a:pt x="359744" y="0"/>
                  </a:cubicBezTo>
                  <a:cubicBezTo>
                    <a:pt x="359744" y="0"/>
                    <a:pt x="359744" y="0"/>
                    <a:pt x="359744" y="0"/>
                  </a:cubicBezTo>
                  <a:cubicBezTo>
                    <a:pt x="359744" y="0"/>
                    <a:pt x="359730" y="0"/>
                    <a:pt x="359730" y="0"/>
                  </a:cubicBezTo>
                  <a:cubicBezTo>
                    <a:pt x="358363" y="0"/>
                    <a:pt x="357010" y="43"/>
                    <a:pt x="355643" y="58"/>
                  </a:cubicBezTo>
                  <a:cubicBezTo>
                    <a:pt x="353930" y="72"/>
                    <a:pt x="352218" y="86"/>
                    <a:pt x="350506" y="130"/>
                  </a:cubicBezTo>
                  <a:cubicBezTo>
                    <a:pt x="349642" y="158"/>
                    <a:pt x="348779" y="201"/>
                    <a:pt x="347901" y="230"/>
                  </a:cubicBezTo>
                  <a:cubicBezTo>
                    <a:pt x="345685" y="302"/>
                    <a:pt x="343469" y="374"/>
                    <a:pt x="341267" y="475"/>
                  </a:cubicBezTo>
                  <a:cubicBezTo>
                    <a:pt x="341094" y="489"/>
                    <a:pt x="340922" y="504"/>
                    <a:pt x="340749" y="504"/>
                  </a:cubicBezTo>
                  <a:cubicBezTo>
                    <a:pt x="297981" y="2720"/>
                    <a:pt x="256508" y="12390"/>
                    <a:pt x="217237" y="29356"/>
                  </a:cubicBezTo>
                  <a:cubicBezTo>
                    <a:pt x="173691" y="48179"/>
                    <a:pt x="134794" y="75046"/>
                    <a:pt x="101610" y="109223"/>
                  </a:cubicBezTo>
                  <a:cubicBezTo>
                    <a:pt x="37688" y="175087"/>
                    <a:pt x="1612" y="261847"/>
                    <a:pt x="58" y="353499"/>
                  </a:cubicBezTo>
                  <a:cubicBezTo>
                    <a:pt x="14" y="355585"/>
                    <a:pt x="0" y="357701"/>
                    <a:pt x="0" y="359802"/>
                  </a:cubicBezTo>
                  <a:cubicBezTo>
                    <a:pt x="0" y="453900"/>
                    <a:pt x="36091" y="542904"/>
                    <a:pt x="101625" y="610409"/>
                  </a:cubicBezTo>
                  <a:cubicBezTo>
                    <a:pt x="134809" y="644587"/>
                    <a:pt x="173706" y="671439"/>
                    <a:pt x="217237" y="690247"/>
                  </a:cubicBezTo>
                  <a:cubicBezTo>
                    <a:pt x="262307" y="709717"/>
                    <a:pt x="310270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409362" y="719575"/>
                    <a:pt x="457311" y="709688"/>
                    <a:pt x="502367" y="690218"/>
                  </a:cubicBezTo>
                  <a:cubicBezTo>
                    <a:pt x="545898" y="671410"/>
                    <a:pt x="584780" y="644543"/>
                    <a:pt x="617950" y="610366"/>
                  </a:cubicBezTo>
                  <a:cubicBezTo>
                    <a:pt x="683469" y="542876"/>
                    <a:pt x="719546" y="453886"/>
                    <a:pt x="719546" y="359802"/>
                  </a:cubicBezTo>
                  <a:cubicBezTo>
                    <a:pt x="719546" y="357974"/>
                    <a:pt x="719531" y="356161"/>
                    <a:pt x="719488" y="354362"/>
                  </a:cubicBezTo>
                  <a:cubicBezTo>
                    <a:pt x="719546" y="354118"/>
                    <a:pt x="719589" y="353887"/>
                    <a:pt x="719589" y="353643"/>
                  </a:cubicBezTo>
                  <a:close/>
                  <a:moveTo>
                    <a:pt x="520383" y="528931"/>
                  </a:moveTo>
                  <a:cubicBezTo>
                    <a:pt x="534112" y="477529"/>
                    <a:pt x="541393" y="419594"/>
                    <a:pt x="541480" y="360852"/>
                  </a:cubicBezTo>
                  <a:lnTo>
                    <a:pt x="705170" y="360852"/>
                  </a:lnTo>
                  <a:cubicBezTo>
                    <a:pt x="704911" y="448345"/>
                    <a:pt x="672158" y="531191"/>
                    <a:pt x="612698" y="595041"/>
                  </a:cubicBezTo>
                  <a:cubicBezTo>
                    <a:pt x="585500" y="568145"/>
                    <a:pt x="554503" y="545955"/>
                    <a:pt x="520383" y="528931"/>
                  </a:cubicBezTo>
                  <a:close/>
                  <a:moveTo>
                    <a:pt x="296038" y="699371"/>
                  </a:moveTo>
                  <a:cubicBezTo>
                    <a:pt x="294470" y="699083"/>
                    <a:pt x="292915" y="698795"/>
                    <a:pt x="291347" y="698478"/>
                  </a:cubicBezTo>
                  <a:cubicBezTo>
                    <a:pt x="290109" y="698234"/>
                    <a:pt x="288886" y="697960"/>
                    <a:pt x="287663" y="697701"/>
                  </a:cubicBezTo>
                  <a:cubicBezTo>
                    <a:pt x="286123" y="697370"/>
                    <a:pt x="284569" y="697054"/>
                    <a:pt x="283029" y="696708"/>
                  </a:cubicBezTo>
                  <a:cubicBezTo>
                    <a:pt x="281806" y="696435"/>
                    <a:pt x="280583" y="696133"/>
                    <a:pt x="279360" y="695845"/>
                  </a:cubicBezTo>
                  <a:cubicBezTo>
                    <a:pt x="277820" y="695485"/>
                    <a:pt x="276295" y="695125"/>
                    <a:pt x="274755" y="694737"/>
                  </a:cubicBezTo>
                  <a:cubicBezTo>
                    <a:pt x="273546" y="694435"/>
                    <a:pt x="272337" y="694104"/>
                    <a:pt x="271128" y="693787"/>
                  </a:cubicBezTo>
                  <a:cubicBezTo>
                    <a:pt x="269603" y="693384"/>
                    <a:pt x="268078" y="692981"/>
                    <a:pt x="266552" y="692564"/>
                  </a:cubicBezTo>
                  <a:cubicBezTo>
                    <a:pt x="265343" y="692233"/>
                    <a:pt x="264149" y="691873"/>
                    <a:pt x="262940" y="691528"/>
                  </a:cubicBezTo>
                  <a:cubicBezTo>
                    <a:pt x="261429" y="691096"/>
                    <a:pt x="259918" y="690650"/>
                    <a:pt x="258407" y="690189"/>
                  </a:cubicBezTo>
                  <a:cubicBezTo>
                    <a:pt x="257213" y="689830"/>
                    <a:pt x="256019" y="689441"/>
                    <a:pt x="254824" y="689067"/>
                  </a:cubicBezTo>
                  <a:cubicBezTo>
                    <a:pt x="253328" y="688592"/>
                    <a:pt x="251831" y="688117"/>
                    <a:pt x="250334" y="687614"/>
                  </a:cubicBezTo>
                  <a:cubicBezTo>
                    <a:pt x="249154" y="687225"/>
                    <a:pt x="247974" y="686808"/>
                    <a:pt x="246794" y="686405"/>
                  </a:cubicBezTo>
                  <a:cubicBezTo>
                    <a:pt x="245312" y="685887"/>
                    <a:pt x="243816" y="685383"/>
                    <a:pt x="242348" y="684851"/>
                  </a:cubicBezTo>
                  <a:cubicBezTo>
                    <a:pt x="241168" y="684433"/>
                    <a:pt x="240002" y="683987"/>
                    <a:pt x="238836" y="683556"/>
                  </a:cubicBezTo>
                  <a:cubicBezTo>
                    <a:pt x="237369" y="683009"/>
                    <a:pt x="235901" y="682448"/>
                    <a:pt x="234433" y="681886"/>
                  </a:cubicBezTo>
                  <a:cubicBezTo>
                    <a:pt x="233267" y="681440"/>
                    <a:pt x="232116" y="680965"/>
                    <a:pt x="230951" y="680505"/>
                  </a:cubicBezTo>
                  <a:cubicBezTo>
                    <a:pt x="229497" y="679915"/>
                    <a:pt x="228044" y="679325"/>
                    <a:pt x="226590" y="678720"/>
                  </a:cubicBezTo>
                  <a:cubicBezTo>
                    <a:pt x="225439" y="678246"/>
                    <a:pt x="224288" y="677756"/>
                    <a:pt x="223151" y="677253"/>
                  </a:cubicBezTo>
                  <a:cubicBezTo>
                    <a:pt x="221712" y="676634"/>
                    <a:pt x="220273" y="676001"/>
                    <a:pt x="218834" y="675367"/>
                  </a:cubicBezTo>
                  <a:cubicBezTo>
                    <a:pt x="217697" y="674864"/>
                    <a:pt x="216560" y="674346"/>
                    <a:pt x="215423" y="673813"/>
                  </a:cubicBezTo>
                  <a:cubicBezTo>
                    <a:pt x="213999" y="673151"/>
                    <a:pt x="212574" y="672489"/>
                    <a:pt x="211149" y="671813"/>
                  </a:cubicBezTo>
                  <a:cubicBezTo>
                    <a:pt x="210027" y="671281"/>
                    <a:pt x="208905" y="670734"/>
                    <a:pt x="207782" y="670187"/>
                  </a:cubicBezTo>
                  <a:cubicBezTo>
                    <a:pt x="206372" y="669496"/>
                    <a:pt x="204962" y="668791"/>
                    <a:pt x="203566" y="668086"/>
                  </a:cubicBezTo>
                  <a:cubicBezTo>
                    <a:pt x="202458" y="667525"/>
                    <a:pt x="201335" y="666949"/>
                    <a:pt x="200227" y="666374"/>
                  </a:cubicBezTo>
                  <a:cubicBezTo>
                    <a:pt x="198831" y="665640"/>
                    <a:pt x="197450" y="664906"/>
                    <a:pt x="196068" y="664157"/>
                  </a:cubicBezTo>
                  <a:cubicBezTo>
                    <a:pt x="194960" y="663567"/>
                    <a:pt x="193867" y="662963"/>
                    <a:pt x="192773" y="662359"/>
                  </a:cubicBezTo>
                  <a:cubicBezTo>
                    <a:pt x="191406" y="661596"/>
                    <a:pt x="190039" y="660833"/>
                    <a:pt x="188672" y="660042"/>
                  </a:cubicBezTo>
                  <a:cubicBezTo>
                    <a:pt x="187578" y="659423"/>
                    <a:pt x="186484" y="658790"/>
                    <a:pt x="185405" y="658157"/>
                  </a:cubicBezTo>
                  <a:cubicBezTo>
                    <a:pt x="184052" y="657365"/>
                    <a:pt x="182714" y="656559"/>
                    <a:pt x="181376" y="655753"/>
                  </a:cubicBezTo>
                  <a:cubicBezTo>
                    <a:pt x="180297" y="655091"/>
                    <a:pt x="179217" y="654444"/>
                    <a:pt x="178138" y="653768"/>
                  </a:cubicBezTo>
                  <a:cubicBezTo>
                    <a:pt x="176814" y="652947"/>
                    <a:pt x="175490" y="652098"/>
                    <a:pt x="174166" y="651264"/>
                  </a:cubicBezTo>
                  <a:cubicBezTo>
                    <a:pt x="173101" y="650573"/>
                    <a:pt x="172037" y="649897"/>
                    <a:pt x="170972" y="649191"/>
                  </a:cubicBezTo>
                  <a:cubicBezTo>
                    <a:pt x="169662" y="648328"/>
                    <a:pt x="168367" y="647465"/>
                    <a:pt x="167072" y="646587"/>
                  </a:cubicBezTo>
                  <a:cubicBezTo>
                    <a:pt x="166007" y="645867"/>
                    <a:pt x="164956" y="645162"/>
                    <a:pt x="163906" y="644428"/>
                  </a:cubicBezTo>
                  <a:cubicBezTo>
                    <a:pt x="162625" y="643536"/>
                    <a:pt x="161359" y="642644"/>
                    <a:pt x="160078" y="641737"/>
                  </a:cubicBezTo>
                  <a:cubicBezTo>
                    <a:pt x="159028" y="640989"/>
                    <a:pt x="157977" y="640241"/>
                    <a:pt x="156941" y="639478"/>
                  </a:cubicBezTo>
                  <a:cubicBezTo>
                    <a:pt x="155689" y="638557"/>
                    <a:pt x="154437" y="637636"/>
                    <a:pt x="153185" y="636701"/>
                  </a:cubicBezTo>
                  <a:cubicBezTo>
                    <a:pt x="152149" y="635924"/>
                    <a:pt x="151113" y="635146"/>
                    <a:pt x="150077" y="634355"/>
                  </a:cubicBezTo>
                  <a:cubicBezTo>
                    <a:pt x="148839" y="633405"/>
                    <a:pt x="147631" y="632441"/>
                    <a:pt x="146407" y="631491"/>
                  </a:cubicBezTo>
                  <a:cubicBezTo>
                    <a:pt x="145386" y="630685"/>
                    <a:pt x="144350" y="629880"/>
                    <a:pt x="143342" y="629045"/>
                  </a:cubicBezTo>
                  <a:cubicBezTo>
                    <a:pt x="142133" y="628066"/>
                    <a:pt x="140953" y="627088"/>
                    <a:pt x="139759" y="626095"/>
                  </a:cubicBezTo>
                  <a:cubicBezTo>
                    <a:pt x="138737" y="625246"/>
                    <a:pt x="137730" y="624411"/>
                    <a:pt x="136723" y="623562"/>
                  </a:cubicBezTo>
                  <a:cubicBezTo>
                    <a:pt x="135543" y="622569"/>
                    <a:pt x="134391" y="621548"/>
                    <a:pt x="133226" y="620540"/>
                  </a:cubicBezTo>
                  <a:cubicBezTo>
                    <a:pt x="132218" y="619662"/>
                    <a:pt x="131211" y="618785"/>
                    <a:pt x="130218" y="617907"/>
                  </a:cubicBezTo>
                  <a:cubicBezTo>
                    <a:pt x="129081" y="616885"/>
                    <a:pt x="127945" y="615849"/>
                    <a:pt x="126808" y="614813"/>
                  </a:cubicBezTo>
                  <a:cubicBezTo>
                    <a:pt x="125815" y="613906"/>
                    <a:pt x="124807" y="612985"/>
                    <a:pt x="123829" y="612064"/>
                  </a:cubicBezTo>
                  <a:cubicBezTo>
                    <a:pt x="122721" y="611014"/>
                    <a:pt x="121613" y="609963"/>
                    <a:pt x="120519" y="608898"/>
                  </a:cubicBezTo>
                  <a:cubicBezTo>
                    <a:pt x="119526" y="607949"/>
                    <a:pt x="118548" y="606999"/>
                    <a:pt x="117569" y="606049"/>
                  </a:cubicBezTo>
                  <a:cubicBezTo>
                    <a:pt x="117353" y="605848"/>
                    <a:pt x="117152" y="605632"/>
                    <a:pt x="116950" y="605430"/>
                  </a:cubicBezTo>
                  <a:cubicBezTo>
                    <a:pt x="142436" y="580204"/>
                    <a:pt x="171418" y="559266"/>
                    <a:pt x="203278" y="543034"/>
                  </a:cubicBezTo>
                  <a:cubicBezTo>
                    <a:pt x="218373" y="593875"/>
                    <a:pt x="239628" y="636758"/>
                    <a:pt x="265013" y="667381"/>
                  </a:cubicBezTo>
                  <a:cubicBezTo>
                    <a:pt x="276194" y="680865"/>
                    <a:pt x="288066" y="691830"/>
                    <a:pt x="300413" y="700176"/>
                  </a:cubicBezTo>
                  <a:cubicBezTo>
                    <a:pt x="300197" y="700133"/>
                    <a:pt x="299967" y="700104"/>
                    <a:pt x="299751" y="700076"/>
                  </a:cubicBezTo>
                  <a:cubicBezTo>
                    <a:pt x="298499" y="699831"/>
                    <a:pt x="297261" y="699601"/>
                    <a:pt x="296038" y="699371"/>
                  </a:cubicBezTo>
                  <a:close/>
                  <a:moveTo>
                    <a:pt x="106906" y="595069"/>
                  </a:moveTo>
                  <a:cubicBezTo>
                    <a:pt x="47431" y="531191"/>
                    <a:pt x="14664" y="448345"/>
                    <a:pt x="14405" y="360838"/>
                  </a:cubicBezTo>
                  <a:lnTo>
                    <a:pt x="178196" y="360838"/>
                  </a:lnTo>
                  <a:cubicBezTo>
                    <a:pt x="178282" y="419579"/>
                    <a:pt x="185563" y="477500"/>
                    <a:pt x="199292" y="528888"/>
                  </a:cubicBezTo>
                  <a:cubicBezTo>
                    <a:pt x="165129" y="545941"/>
                    <a:pt x="134104" y="568159"/>
                    <a:pt x="106906" y="595069"/>
                  </a:cubicBezTo>
                  <a:close/>
                  <a:moveTo>
                    <a:pt x="106891" y="124577"/>
                  </a:moveTo>
                  <a:cubicBezTo>
                    <a:pt x="134104" y="151487"/>
                    <a:pt x="165129" y="173691"/>
                    <a:pt x="199277" y="190730"/>
                  </a:cubicBezTo>
                  <a:cubicBezTo>
                    <a:pt x="186528" y="238520"/>
                    <a:pt x="179318" y="292066"/>
                    <a:pt x="178325" y="346462"/>
                  </a:cubicBezTo>
                  <a:lnTo>
                    <a:pt x="14664" y="346462"/>
                  </a:lnTo>
                  <a:cubicBezTo>
                    <a:pt x="17801" y="263602"/>
                    <a:pt x="50337" y="185333"/>
                    <a:pt x="106891" y="124577"/>
                  </a:cubicBezTo>
                  <a:close/>
                  <a:moveTo>
                    <a:pt x="123469" y="107913"/>
                  </a:moveTo>
                  <a:cubicBezTo>
                    <a:pt x="124347" y="107079"/>
                    <a:pt x="125239" y="106273"/>
                    <a:pt x="126131" y="105452"/>
                  </a:cubicBezTo>
                  <a:cubicBezTo>
                    <a:pt x="127283" y="104402"/>
                    <a:pt x="128434" y="103337"/>
                    <a:pt x="129585" y="102301"/>
                  </a:cubicBezTo>
                  <a:cubicBezTo>
                    <a:pt x="130492" y="101481"/>
                    <a:pt x="131427" y="100675"/>
                    <a:pt x="132348" y="99869"/>
                  </a:cubicBezTo>
                  <a:cubicBezTo>
                    <a:pt x="133499" y="98847"/>
                    <a:pt x="134665" y="97840"/>
                    <a:pt x="135830" y="96833"/>
                  </a:cubicBezTo>
                  <a:cubicBezTo>
                    <a:pt x="136766" y="96027"/>
                    <a:pt x="137716" y="95250"/>
                    <a:pt x="138665" y="94458"/>
                  </a:cubicBezTo>
                  <a:cubicBezTo>
                    <a:pt x="139845" y="93480"/>
                    <a:pt x="141025" y="92501"/>
                    <a:pt x="142205" y="91537"/>
                  </a:cubicBezTo>
                  <a:cubicBezTo>
                    <a:pt x="143155" y="90760"/>
                    <a:pt x="144119" y="89997"/>
                    <a:pt x="145083" y="89220"/>
                  </a:cubicBezTo>
                  <a:cubicBezTo>
                    <a:pt x="146278" y="88270"/>
                    <a:pt x="147487" y="87321"/>
                    <a:pt x="148695" y="86385"/>
                  </a:cubicBezTo>
                  <a:cubicBezTo>
                    <a:pt x="149660" y="85637"/>
                    <a:pt x="150638" y="84889"/>
                    <a:pt x="151617" y="84155"/>
                  </a:cubicBezTo>
                  <a:cubicBezTo>
                    <a:pt x="152840" y="83234"/>
                    <a:pt x="154063" y="82313"/>
                    <a:pt x="155301" y="81406"/>
                  </a:cubicBezTo>
                  <a:cubicBezTo>
                    <a:pt x="156279" y="80687"/>
                    <a:pt x="157272" y="79967"/>
                    <a:pt x="158265" y="79248"/>
                  </a:cubicBezTo>
                  <a:cubicBezTo>
                    <a:pt x="159517" y="78341"/>
                    <a:pt x="160769" y="77463"/>
                    <a:pt x="162035" y="76571"/>
                  </a:cubicBezTo>
                  <a:cubicBezTo>
                    <a:pt x="163028" y="75880"/>
                    <a:pt x="164021" y="75190"/>
                    <a:pt x="165014" y="74499"/>
                  </a:cubicBezTo>
                  <a:cubicBezTo>
                    <a:pt x="166295" y="73621"/>
                    <a:pt x="167590" y="72758"/>
                    <a:pt x="168871" y="71894"/>
                  </a:cubicBezTo>
                  <a:cubicBezTo>
                    <a:pt x="169864" y="71232"/>
                    <a:pt x="170871" y="70570"/>
                    <a:pt x="171878" y="69923"/>
                  </a:cubicBezTo>
                  <a:cubicBezTo>
                    <a:pt x="173202" y="69074"/>
                    <a:pt x="174526" y="68225"/>
                    <a:pt x="175850" y="67390"/>
                  </a:cubicBezTo>
                  <a:cubicBezTo>
                    <a:pt x="176843" y="66757"/>
                    <a:pt x="177836" y="66138"/>
                    <a:pt x="178843" y="65519"/>
                  </a:cubicBezTo>
                  <a:cubicBezTo>
                    <a:pt x="180210" y="64685"/>
                    <a:pt x="181592" y="63850"/>
                    <a:pt x="182959" y="63030"/>
                  </a:cubicBezTo>
                  <a:cubicBezTo>
                    <a:pt x="183937" y="62440"/>
                    <a:pt x="184916" y="61850"/>
                    <a:pt x="185909" y="61274"/>
                  </a:cubicBezTo>
                  <a:cubicBezTo>
                    <a:pt x="187333" y="60439"/>
                    <a:pt x="188772" y="59634"/>
                    <a:pt x="190212" y="58813"/>
                  </a:cubicBezTo>
                  <a:cubicBezTo>
                    <a:pt x="191176" y="58266"/>
                    <a:pt x="192125" y="57720"/>
                    <a:pt x="193090" y="57202"/>
                  </a:cubicBezTo>
                  <a:cubicBezTo>
                    <a:pt x="194601" y="56367"/>
                    <a:pt x="196126" y="55561"/>
                    <a:pt x="197651" y="54741"/>
                  </a:cubicBezTo>
                  <a:cubicBezTo>
                    <a:pt x="198558" y="54266"/>
                    <a:pt x="199465" y="53762"/>
                    <a:pt x="200371" y="53287"/>
                  </a:cubicBezTo>
                  <a:cubicBezTo>
                    <a:pt x="202026" y="52424"/>
                    <a:pt x="203681" y="51604"/>
                    <a:pt x="205350" y="50769"/>
                  </a:cubicBezTo>
                  <a:cubicBezTo>
                    <a:pt x="206156" y="50366"/>
                    <a:pt x="206947" y="49949"/>
                    <a:pt x="207768" y="49560"/>
                  </a:cubicBezTo>
                  <a:cubicBezTo>
                    <a:pt x="209710" y="48611"/>
                    <a:pt x="211682" y="47675"/>
                    <a:pt x="213639" y="46769"/>
                  </a:cubicBezTo>
                  <a:cubicBezTo>
                    <a:pt x="214171" y="46524"/>
                    <a:pt x="214704" y="46251"/>
                    <a:pt x="215251" y="46006"/>
                  </a:cubicBezTo>
                  <a:cubicBezTo>
                    <a:pt x="217783" y="44840"/>
                    <a:pt x="220331" y="43703"/>
                    <a:pt x="222906" y="42581"/>
                  </a:cubicBezTo>
                  <a:cubicBezTo>
                    <a:pt x="247859" y="31803"/>
                    <a:pt x="273733" y="24104"/>
                    <a:pt x="300298" y="19499"/>
                  </a:cubicBezTo>
                  <a:cubicBezTo>
                    <a:pt x="287965" y="27845"/>
                    <a:pt x="276107" y="38796"/>
                    <a:pt x="264955" y="52266"/>
                  </a:cubicBezTo>
                  <a:cubicBezTo>
                    <a:pt x="239585" y="82903"/>
                    <a:pt x="218330" y="125757"/>
                    <a:pt x="203235" y="176598"/>
                  </a:cubicBezTo>
                  <a:cubicBezTo>
                    <a:pt x="171375" y="160395"/>
                    <a:pt x="142392" y="139457"/>
                    <a:pt x="116893" y="114231"/>
                  </a:cubicBezTo>
                  <a:cubicBezTo>
                    <a:pt x="117080" y="114043"/>
                    <a:pt x="117267" y="113856"/>
                    <a:pt x="117454" y="113669"/>
                  </a:cubicBezTo>
                  <a:cubicBezTo>
                    <a:pt x="118303" y="112835"/>
                    <a:pt x="119152" y="112029"/>
                    <a:pt x="120001" y="111209"/>
                  </a:cubicBezTo>
                  <a:cubicBezTo>
                    <a:pt x="121167" y="110115"/>
                    <a:pt x="122318" y="109007"/>
                    <a:pt x="123469" y="107913"/>
                  </a:cubicBezTo>
                  <a:close/>
                  <a:moveTo>
                    <a:pt x="366997" y="491257"/>
                  </a:moveTo>
                  <a:lnTo>
                    <a:pt x="366997" y="360838"/>
                  </a:lnTo>
                  <a:lnTo>
                    <a:pt x="527089" y="360838"/>
                  </a:lnTo>
                  <a:cubicBezTo>
                    <a:pt x="527003" y="417377"/>
                    <a:pt x="520139" y="473082"/>
                    <a:pt x="507173" y="522657"/>
                  </a:cubicBezTo>
                  <a:cubicBezTo>
                    <a:pt x="462952" y="502741"/>
                    <a:pt x="415866" y="492207"/>
                    <a:pt x="366997" y="491257"/>
                  </a:cubicBezTo>
                  <a:close/>
                  <a:moveTo>
                    <a:pt x="352607" y="213970"/>
                  </a:moveTo>
                  <a:cubicBezTo>
                    <a:pt x="305061" y="213020"/>
                    <a:pt x="259300" y="202587"/>
                    <a:pt x="216373" y="182944"/>
                  </a:cubicBezTo>
                  <a:cubicBezTo>
                    <a:pt x="245470" y="83191"/>
                    <a:pt x="296873" y="19902"/>
                    <a:pt x="352607" y="14764"/>
                  </a:cubicBezTo>
                  <a:lnTo>
                    <a:pt x="352607" y="213970"/>
                  </a:lnTo>
                  <a:close/>
                  <a:moveTo>
                    <a:pt x="212502" y="196989"/>
                  </a:moveTo>
                  <a:cubicBezTo>
                    <a:pt x="256695" y="216891"/>
                    <a:pt x="303751" y="227411"/>
                    <a:pt x="352607" y="228346"/>
                  </a:cubicBezTo>
                  <a:lnTo>
                    <a:pt x="352607" y="346447"/>
                  </a:lnTo>
                  <a:lnTo>
                    <a:pt x="192715" y="346447"/>
                  </a:lnTo>
                  <a:cubicBezTo>
                    <a:pt x="193694" y="294282"/>
                    <a:pt x="200486" y="242952"/>
                    <a:pt x="212502" y="196989"/>
                  </a:cubicBezTo>
                  <a:close/>
                  <a:moveTo>
                    <a:pt x="352607" y="360838"/>
                  </a:moveTo>
                  <a:lnTo>
                    <a:pt x="352607" y="491257"/>
                  </a:lnTo>
                  <a:cubicBezTo>
                    <a:pt x="303780" y="492193"/>
                    <a:pt x="256724" y="502727"/>
                    <a:pt x="212502" y="522628"/>
                  </a:cubicBezTo>
                  <a:cubicBezTo>
                    <a:pt x="199536" y="473082"/>
                    <a:pt x="192658" y="417377"/>
                    <a:pt x="192586" y="360838"/>
                  </a:cubicBezTo>
                  <a:lnTo>
                    <a:pt x="352607" y="360838"/>
                  </a:lnTo>
                  <a:close/>
                  <a:moveTo>
                    <a:pt x="352607" y="505648"/>
                  </a:moveTo>
                  <a:lnTo>
                    <a:pt x="352607" y="704868"/>
                  </a:lnTo>
                  <a:cubicBezTo>
                    <a:pt x="296930" y="699802"/>
                    <a:pt x="245485" y="636499"/>
                    <a:pt x="216373" y="536688"/>
                  </a:cubicBezTo>
                  <a:cubicBezTo>
                    <a:pt x="259328" y="517031"/>
                    <a:pt x="305090" y="506612"/>
                    <a:pt x="352607" y="505648"/>
                  </a:cubicBezTo>
                  <a:close/>
                  <a:moveTo>
                    <a:pt x="366997" y="346447"/>
                  </a:moveTo>
                  <a:lnTo>
                    <a:pt x="366997" y="228346"/>
                  </a:lnTo>
                  <a:cubicBezTo>
                    <a:pt x="415866" y="227396"/>
                    <a:pt x="462952" y="216862"/>
                    <a:pt x="507159" y="196946"/>
                  </a:cubicBezTo>
                  <a:cubicBezTo>
                    <a:pt x="519175" y="242895"/>
                    <a:pt x="525981" y="294254"/>
                    <a:pt x="526960" y="346447"/>
                  </a:cubicBezTo>
                  <a:lnTo>
                    <a:pt x="366997" y="346447"/>
                  </a:lnTo>
                  <a:close/>
                  <a:moveTo>
                    <a:pt x="366997" y="213970"/>
                  </a:moveTo>
                  <a:lnTo>
                    <a:pt x="366997" y="14750"/>
                  </a:lnTo>
                  <a:cubicBezTo>
                    <a:pt x="422687" y="19772"/>
                    <a:pt x="474147" y="83075"/>
                    <a:pt x="503288" y="182901"/>
                  </a:cubicBezTo>
                  <a:cubicBezTo>
                    <a:pt x="460347" y="202573"/>
                    <a:pt x="414571" y="213006"/>
                    <a:pt x="366997" y="213970"/>
                  </a:cubicBezTo>
                  <a:close/>
                  <a:moveTo>
                    <a:pt x="366997" y="505648"/>
                  </a:moveTo>
                  <a:cubicBezTo>
                    <a:pt x="414557" y="506598"/>
                    <a:pt x="460347" y="517045"/>
                    <a:pt x="503302" y="536702"/>
                  </a:cubicBezTo>
                  <a:cubicBezTo>
                    <a:pt x="474176" y="636499"/>
                    <a:pt x="422745" y="699788"/>
                    <a:pt x="366997" y="704853"/>
                  </a:cubicBezTo>
                  <a:lnTo>
                    <a:pt x="366997" y="505648"/>
                  </a:lnTo>
                  <a:close/>
                  <a:moveTo>
                    <a:pt x="541350" y="346447"/>
                  </a:moveTo>
                  <a:cubicBezTo>
                    <a:pt x="540357" y="292023"/>
                    <a:pt x="533133" y="238462"/>
                    <a:pt x="520383" y="190672"/>
                  </a:cubicBezTo>
                  <a:cubicBezTo>
                    <a:pt x="554503" y="173648"/>
                    <a:pt x="585500" y="151458"/>
                    <a:pt x="612683" y="124563"/>
                  </a:cubicBezTo>
                  <a:cubicBezTo>
                    <a:pt x="669237" y="185319"/>
                    <a:pt x="701759" y="263573"/>
                    <a:pt x="704925" y="346447"/>
                  </a:cubicBezTo>
                  <a:lnTo>
                    <a:pt x="541350" y="346447"/>
                  </a:lnTo>
                  <a:close/>
                  <a:moveTo>
                    <a:pt x="496668" y="42595"/>
                  </a:moveTo>
                  <a:cubicBezTo>
                    <a:pt x="499215" y="43689"/>
                    <a:pt x="501748" y="44826"/>
                    <a:pt x="504252" y="45992"/>
                  </a:cubicBezTo>
                  <a:cubicBezTo>
                    <a:pt x="505087" y="46380"/>
                    <a:pt x="505921" y="46783"/>
                    <a:pt x="506756" y="47186"/>
                  </a:cubicBezTo>
                  <a:cubicBezTo>
                    <a:pt x="508425" y="47963"/>
                    <a:pt x="510080" y="48754"/>
                    <a:pt x="511735" y="49560"/>
                  </a:cubicBezTo>
                  <a:cubicBezTo>
                    <a:pt x="512742" y="50050"/>
                    <a:pt x="513721" y="50568"/>
                    <a:pt x="514714" y="51057"/>
                  </a:cubicBezTo>
                  <a:cubicBezTo>
                    <a:pt x="516182" y="51791"/>
                    <a:pt x="517649" y="52525"/>
                    <a:pt x="519117" y="53287"/>
                  </a:cubicBezTo>
                  <a:cubicBezTo>
                    <a:pt x="520168" y="53834"/>
                    <a:pt x="521218" y="54410"/>
                    <a:pt x="522269" y="54957"/>
                  </a:cubicBezTo>
                  <a:cubicBezTo>
                    <a:pt x="523650" y="55691"/>
                    <a:pt x="525032" y="56425"/>
                    <a:pt x="526399" y="57173"/>
                  </a:cubicBezTo>
                  <a:cubicBezTo>
                    <a:pt x="527478" y="57763"/>
                    <a:pt x="528543" y="58367"/>
                    <a:pt x="529608" y="58972"/>
                  </a:cubicBezTo>
                  <a:cubicBezTo>
                    <a:pt x="530932" y="59720"/>
                    <a:pt x="532270" y="60468"/>
                    <a:pt x="533579" y="61245"/>
                  </a:cubicBezTo>
                  <a:cubicBezTo>
                    <a:pt x="534659" y="61878"/>
                    <a:pt x="535724" y="62512"/>
                    <a:pt x="536788" y="63159"/>
                  </a:cubicBezTo>
                  <a:cubicBezTo>
                    <a:pt x="538084" y="63922"/>
                    <a:pt x="539364" y="64699"/>
                    <a:pt x="540645" y="65490"/>
                  </a:cubicBezTo>
                  <a:cubicBezTo>
                    <a:pt x="541724" y="66152"/>
                    <a:pt x="542789" y="66829"/>
                    <a:pt x="543854" y="67505"/>
                  </a:cubicBezTo>
                  <a:cubicBezTo>
                    <a:pt x="545106" y="68297"/>
                    <a:pt x="546358" y="69088"/>
                    <a:pt x="547610" y="69894"/>
                  </a:cubicBezTo>
                  <a:cubicBezTo>
                    <a:pt x="548675" y="70585"/>
                    <a:pt x="549740" y="71290"/>
                    <a:pt x="550805" y="71995"/>
                  </a:cubicBezTo>
                  <a:cubicBezTo>
                    <a:pt x="552028" y="72815"/>
                    <a:pt x="553251" y="73635"/>
                    <a:pt x="554474" y="74456"/>
                  </a:cubicBezTo>
                  <a:cubicBezTo>
                    <a:pt x="555525" y="75175"/>
                    <a:pt x="556575" y="75909"/>
                    <a:pt x="557626" y="76643"/>
                  </a:cubicBezTo>
                  <a:cubicBezTo>
                    <a:pt x="558834" y="77492"/>
                    <a:pt x="560029" y="78341"/>
                    <a:pt x="561223" y="79190"/>
                  </a:cubicBezTo>
                  <a:cubicBezTo>
                    <a:pt x="562259" y="79938"/>
                    <a:pt x="563296" y="80687"/>
                    <a:pt x="564332" y="81449"/>
                  </a:cubicBezTo>
                  <a:cubicBezTo>
                    <a:pt x="565512" y="82327"/>
                    <a:pt x="566692" y="83205"/>
                    <a:pt x="567872" y="84097"/>
                  </a:cubicBezTo>
                  <a:cubicBezTo>
                    <a:pt x="568893" y="84874"/>
                    <a:pt x="569915" y="85651"/>
                    <a:pt x="570922" y="86428"/>
                  </a:cubicBezTo>
                  <a:cubicBezTo>
                    <a:pt x="572088" y="87335"/>
                    <a:pt x="573254" y="88242"/>
                    <a:pt x="574405" y="89163"/>
                  </a:cubicBezTo>
                  <a:cubicBezTo>
                    <a:pt x="575398" y="89954"/>
                    <a:pt x="576405" y="90745"/>
                    <a:pt x="577384" y="91551"/>
                  </a:cubicBezTo>
                  <a:cubicBezTo>
                    <a:pt x="578535" y="92487"/>
                    <a:pt x="579686" y="93451"/>
                    <a:pt x="580837" y="94401"/>
                  </a:cubicBezTo>
                  <a:cubicBezTo>
                    <a:pt x="581801" y="95206"/>
                    <a:pt x="582780" y="96027"/>
                    <a:pt x="583744" y="96847"/>
                  </a:cubicBezTo>
                  <a:cubicBezTo>
                    <a:pt x="584895" y="97826"/>
                    <a:pt x="586032" y="98818"/>
                    <a:pt x="587169" y="99826"/>
                  </a:cubicBezTo>
                  <a:cubicBezTo>
                    <a:pt x="588104" y="100646"/>
                    <a:pt x="589054" y="101466"/>
                    <a:pt x="589990" y="102301"/>
                  </a:cubicBezTo>
                  <a:cubicBezTo>
                    <a:pt x="591141" y="103323"/>
                    <a:pt x="592263" y="104373"/>
                    <a:pt x="593400" y="105409"/>
                  </a:cubicBezTo>
                  <a:cubicBezTo>
                    <a:pt x="594307" y="106244"/>
                    <a:pt x="595213" y="107064"/>
                    <a:pt x="596105" y="107899"/>
                  </a:cubicBezTo>
                  <a:cubicBezTo>
                    <a:pt x="597257" y="108992"/>
                    <a:pt x="598408" y="110100"/>
                    <a:pt x="599545" y="111194"/>
                  </a:cubicBezTo>
                  <a:cubicBezTo>
                    <a:pt x="600394" y="112014"/>
                    <a:pt x="601257" y="112835"/>
                    <a:pt x="602092" y="113655"/>
                  </a:cubicBezTo>
                  <a:cubicBezTo>
                    <a:pt x="602279" y="113842"/>
                    <a:pt x="602466" y="114029"/>
                    <a:pt x="602653" y="114216"/>
                  </a:cubicBezTo>
                  <a:cubicBezTo>
                    <a:pt x="577182" y="139428"/>
                    <a:pt x="548214" y="160337"/>
                    <a:pt x="516397" y="176541"/>
                  </a:cubicBezTo>
                  <a:cubicBezTo>
                    <a:pt x="501302" y="125700"/>
                    <a:pt x="480033" y="82845"/>
                    <a:pt x="454648" y="52223"/>
                  </a:cubicBezTo>
                  <a:cubicBezTo>
                    <a:pt x="443510" y="38782"/>
                    <a:pt x="431667" y="27845"/>
                    <a:pt x="419349" y="19499"/>
                  </a:cubicBezTo>
                  <a:cubicBezTo>
                    <a:pt x="445885" y="24133"/>
                    <a:pt x="471744" y="31831"/>
                    <a:pt x="496668" y="42595"/>
                  </a:cubicBezTo>
                  <a:close/>
                  <a:moveTo>
                    <a:pt x="419392" y="700076"/>
                  </a:moveTo>
                  <a:cubicBezTo>
                    <a:pt x="431710" y="691744"/>
                    <a:pt x="443539" y="680807"/>
                    <a:pt x="454677" y="667366"/>
                  </a:cubicBezTo>
                  <a:cubicBezTo>
                    <a:pt x="480062" y="636744"/>
                    <a:pt x="501316" y="593875"/>
                    <a:pt x="516426" y="543034"/>
                  </a:cubicBezTo>
                  <a:cubicBezTo>
                    <a:pt x="548243" y="559237"/>
                    <a:pt x="577197" y="580147"/>
                    <a:pt x="602682" y="605358"/>
                  </a:cubicBezTo>
                  <a:cubicBezTo>
                    <a:pt x="602509" y="605531"/>
                    <a:pt x="602322" y="605718"/>
                    <a:pt x="602149" y="605891"/>
                  </a:cubicBezTo>
                  <a:cubicBezTo>
                    <a:pt x="601272" y="606754"/>
                    <a:pt x="600379" y="607603"/>
                    <a:pt x="599487" y="608467"/>
                  </a:cubicBezTo>
                  <a:cubicBezTo>
                    <a:pt x="598379" y="609532"/>
                    <a:pt x="597271" y="610611"/>
                    <a:pt x="596149" y="611661"/>
                  </a:cubicBezTo>
                  <a:cubicBezTo>
                    <a:pt x="595228" y="612525"/>
                    <a:pt x="594307" y="613374"/>
                    <a:pt x="593386" y="614223"/>
                  </a:cubicBezTo>
                  <a:cubicBezTo>
                    <a:pt x="592278" y="615245"/>
                    <a:pt x="591155" y="616266"/>
                    <a:pt x="590033" y="617274"/>
                  </a:cubicBezTo>
                  <a:cubicBezTo>
                    <a:pt x="589083" y="618123"/>
                    <a:pt x="588133" y="618957"/>
                    <a:pt x="587183" y="619792"/>
                  </a:cubicBezTo>
                  <a:cubicBezTo>
                    <a:pt x="586061" y="620785"/>
                    <a:pt x="584939" y="621763"/>
                    <a:pt x="583802" y="622728"/>
                  </a:cubicBezTo>
                  <a:cubicBezTo>
                    <a:pt x="582838" y="623562"/>
                    <a:pt x="581845" y="624368"/>
                    <a:pt x="580866" y="625188"/>
                  </a:cubicBezTo>
                  <a:cubicBezTo>
                    <a:pt x="579729" y="626138"/>
                    <a:pt x="578592" y="627088"/>
                    <a:pt x="577441" y="628023"/>
                  </a:cubicBezTo>
                  <a:cubicBezTo>
                    <a:pt x="576448" y="628829"/>
                    <a:pt x="575441" y="629635"/>
                    <a:pt x="574448" y="630426"/>
                  </a:cubicBezTo>
                  <a:cubicBezTo>
                    <a:pt x="573297" y="631347"/>
                    <a:pt x="572131" y="632254"/>
                    <a:pt x="570966" y="633161"/>
                  </a:cubicBezTo>
                  <a:cubicBezTo>
                    <a:pt x="569958" y="633952"/>
                    <a:pt x="568936" y="634729"/>
                    <a:pt x="567915" y="635492"/>
                  </a:cubicBezTo>
                  <a:cubicBezTo>
                    <a:pt x="566749" y="636384"/>
                    <a:pt x="565569" y="637262"/>
                    <a:pt x="564389" y="638125"/>
                  </a:cubicBezTo>
                  <a:cubicBezTo>
                    <a:pt x="563353" y="638888"/>
                    <a:pt x="562317" y="639636"/>
                    <a:pt x="561281" y="640399"/>
                  </a:cubicBezTo>
                  <a:cubicBezTo>
                    <a:pt x="560086" y="641262"/>
                    <a:pt x="558892" y="642111"/>
                    <a:pt x="557683" y="642946"/>
                  </a:cubicBezTo>
                  <a:cubicBezTo>
                    <a:pt x="556633" y="643680"/>
                    <a:pt x="555582" y="644414"/>
                    <a:pt x="554532" y="645133"/>
                  </a:cubicBezTo>
                  <a:cubicBezTo>
                    <a:pt x="553309" y="645968"/>
                    <a:pt x="552085" y="646788"/>
                    <a:pt x="550862" y="647608"/>
                  </a:cubicBezTo>
                  <a:cubicBezTo>
                    <a:pt x="549797" y="648314"/>
                    <a:pt x="548747" y="649019"/>
                    <a:pt x="547682" y="649710"/>
                  </a:cubicBezTo>
                  <a:cubicBezTo>
                    <a:pt x="546430" y="650515"/>
                    <a:pt x="545178" y="651321"/>
                    <a:pt x="543926" y="652113"/>
                  </a:cubicBezTo>
                  <a:cubicBezTo>
                    <a:pt x="542861" y="652789"/>
                    <a:pt x="541796" y="653465"/>
                    <a:pt x="540717" y="654113"/>
                  </a:cubicBezTo>
                  <a:cubicBezTo>
                    <a:pt x="539436" y="654904"/>
                    <a:pt x="538156" y="655667"/>
                    <a:pt x="536860" y="656444"/>
                  </a:cubicBezTo>
                  <a:cubicBezTo>
                    <a:pt x="535781" y="657092"/>
                    <a:pt x="534716" y="657725"/>
                    <a:pt x="533637" y="658358"/>
                  </a:cubicBezTo>
                  <a:cubicBezTo>
                    <a:pt x="532328" y="659121"/>
                    <a:pt x="530989" y="659869"/>
                    <a:pt x="529665" y="660617"/>
                  </a:cubicBezTo>
                  <a:cubicBezTo>
                    <a:pt x="528600" y="661222"/>
                    <a:pt x="527536" y="661826"/>
                    <a:pt x="526456" y="662416"/>
                  </a:cubicBezTo>
                  <a:cubicBezTo>
                    <a:pt x="525075" y="663179"/>
                    <a:pt x="523693" y="663913"/>
                    <a:pt x="522297" y="664647"/>
                  </a:cubicBezTo>
                  <a:cubicBezTo>
                    <a:pt x="521261" y="665208"/>
                    <a:pt x="520211" y="665769"/>
                    <a:pt x="519175" y="666316"/>
                  </a:cubicBezTo>
                  <a:cubicBezTo>
                    <a:pt x="517707" y="667079"/>
                    <a:pt x="516239" y="667813"/>
                    <a:pt x="514757" y="668561"/>
                  </a:cubicBezTo>
                  <a:cubicBezTo>
                    <a:pt x="513764" y="669064"/>
                    <a:pt x="512785" y="669568"/>
                    <a:pt x="511792" y="670057"/>
                  </a:cubicBezTo>
                  <a:cubicBezTo>
                    <a:pt x="510138" y="670863"/>
                    <a:pt x="508468" y="671655"/>
                    <a:pt x="506799" y="672432"/>
                  </a:cubicBezTo>
                  <a:cubicBezTo>
                    <a:pt x="505964" y="672820"/>
                    <a:pt x="505144" y="673223"/>
                    <a:pt x="504295" y="673612"/>
                  </a:cubicBezTo>
                  <a:cubicBezTo>
                    <a:pt x="501777" y="674763"/>
                    <a:pt x="499258" y="675900"/>
                    <a:pt x="496711" y="677008"/>
                  </a:cubicBezTo>
                  <a:cubicBezTo>
                    <a:pt x="471759" y="687786"/>
                    <a:pt x="445928" y="695471"/>
                    <a:pt x="419392" y="700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6" name="Google Shape;1456;p36"/>
          <p:cNvGrpSpPr/>
          <p:nvPr/>
        </p:nvGrpSpPr>
        <p:grpSpPr>
          <a:xfrm>
            <a:off x="3997778" y="3864402"/>
            <a:ext cx="258375" cy="480028"/>
            <a:chOff x="3997778" y="3864402"/>
            <a:chExt cx="258375" cy="480028"/>
          </a:xfrm>
        </p:grpSpPr>
        <p:sp>
          <p:nvSpPr>
            <p:cNvPr id="1457" name="Google Shape;1457;p36"/>
            <p:cNvSpPr/>
            <p:nvPr/>
          </p:nvSpPr>
          <p:spPr>
            <a:xfrm>
              <a:off x="4002584" y="3869205"/>
              <a:ext cx="248764" cy="470420"/>
            </a:xfrm>
            <a:custGeom>
              <a:rect b="b" l="l" r="r" t="t"/>
              <a:pathLst>
                <a:path extrusionOk="0" h="940840" w="497528">
                  <a:moveTo>
                    <a:pt x="475807" y="940840"/>
                  </a:moveTo>
                  <a:lnTo>
                    <a:pt x="21702" y="940840"/>
                  </a:lnTo>
                  <a:cubicBezTo>
                    <a:pt x="9726" y="940840"/>
                    <a:pt x="0" y="931136"/>
                    <a:pt x="0" y="919146"/>
                  </a:cubicBezTo>
                  <a:lnTo>
                    <a:pt x="0" y="21695"/>
                  </a:lnTo>
                  <a:cubicBezTo>
                    <a:pt x="0" y="9704"/>
                    <a:pt x="9707" y="0"/>
                    <a:pt x="21702" y="0"/>
                  </a:cubicBezTo>
                  <a:lnTo>
                    <a:pt x="475826" y="0"/>
                  </a:lnTo>
                  <a:cubicBezTo>
                    <a:pt x="487802" y="0"/>
                    <a:pt x="497528" y="9704"/>
                    <a:pt x="497528" y="21695"/>
                  </a:cubicBezTo>
                  <a:lnTo>
                    <a:pt x="497528" y="919146"/>
                  </a:lnTo>
                  <a:cubicBezTo>
                    <a:pt x="497509" y="931117"/>
                    <a:pt x="487802" y="940840"/>
                    <a:pt x="475807" y="940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997778" y="3864402"/>
              <a:ext cx="258375" cy="480028"/>
            </a:xfrm>
            <a:custGeom>
              <a:rect b="b" l="l" r="r" t="t"/>
              <a:pathLst>
                <a:path extrusionOk="0" h="960055" w="516750">
                  <a:moveTo>
                    <a:pt x="485418" y="0"/>
                  </a:moveTo>
                  <a:lnTo>
                    <a:pt x="366702" y="0"/>
                  </a:lnTo>
                  <a:lnTo>
                    <a:pt x="150029" y="0"/>
                  </a:lnTo>
                  <a:lnTo>
                    <a:pt x="31313" y="0"/>
                  </a:lnTo>
                  <a:cubicBezTo>
                    <a:pt x="14051" y="0"/>
                    <a:pt x="0" y="14047"/>
                    <a:pt x="0" y="31302"/>
                  </a:cubicBezTo>
                  <a:lnTo>
                    <a:pt x="0" y="928753"/>
                  </a:lnTo>
                  <a:cubicBezTo>
                    <a:pt x="0" y="946009"/>
                    <a:pt x="14051" y="960056"/>
                    <a:pt x="31313" y="960056"/>
                  </a:cubicBezTo>
                  <a:lnTo>
                    <a:pt x="485437" y="960056"/>
                  </a:lnTo>
                  <a:cubicBezTo>
                    <a:pt x="502699" y="960056"/>
                    <a:pt x="516750" y="946009"/>
                    <a:pt x="516750" y="928753"/>
                  </a:cubicBezTo>
                  <a:lnTo>
                    <a:pt x="516750" y="31302"/>
                  </a:lnTo>
                  <a:cubicBezTo>
                    <a:pt x="516731" y="14047"/>
                    <a:pt x="502699" y="0"/>
                    <a:pt x="485418" y="0"/>
                  </a:cubicBezTo>
                  <a:close/>
                  <a:moveTo>
                    <a:pt x="357091" y="19216"/>
                  </a:moveTo>
                  <a:lnTo>
                    <a:pt x="357091" y="61106"/>
                  </a:lnTo>
                  <a:lnTo>
                    <a:pt x="159640" y="61106"/>
                  </a:lnTo>
                  <a:lnTo>
                    <a:pt x="159640" y="19216"/>
                  </a:lnTo>
                  <a:lnTo>
                    <a:pt x="357091" y="19216"/>
                  </a:lnTo>
                  <a:close/>
                  <a:moveTo>
                    <a:pt x="31313" y="19216"/>
                  </a:moveTo>
                  <a:lnTo>
                    <a:pt x="140418" y="19216"/>
                  </a:lnTo>
                  <a:lnTo>
                    <a:pt x="140418" y="70714"/>
                  </a:lnTo>
                  <a:cubicBezTo>
                    <a:pt x="140418" y="76017"/>
                    <a:pt x="144724" y="80322"/>
                    <a:pt x="150029" y="80322"/>
                  </a:cubicBezTo>
                  <a:lnTo>
                    <a:pt x="366702" y="80322"/>
                  </a:lnTo>
                  <a:cubicBezTo>
                    <a:pt x="372007" y="80322"/>
                    <a:pt x="376313" y="76017"/>
                    <a:pt x="376313" y="70714"/>
                  </a:cubicBezTo>
                  <a:lnTo>
                    <a:pt x="376313" y="19216"/>
                  </a:lnTo>
                  <a:lnTo>
                    <a:pt x="485418" y="19216"/>
                  </a:lnTo>
                  <a:cubicBezTo>
                    <a:pt x="492088" y="19216"/>
                    <a:pt x="497509" y="24635"/>
                    <a:pt x="497509" y="31302"/>
                  </a:cubicBezTo>
                  <a:lnTo>
                    <a:pt x="497509" y="835461"/>
                  </a:lnTo>
                  <a:lnTo>
                    <a:pt x="19222" y="835461"/>
                  </a:lnTo>
                  <a:lnTo>
                    <a:pt x="19222" y="31302"/>
                  </a:lnTo>
                  <a:cubicBezTo>
                    <a:pt x="19222" y="24635"/>
                    <a:pt x="24643" y="19216"/>
                    <a:pt x="31313" y="19216"/>
                  </a:cubicBezTo>
                  <a:close/>
                  <a:moveTo>
                    <a:pt x="485418" y="940840"/>
                  </a:moveTo>
                  <a:lnTo>
                    <a:pt x="31313" y="940840"/>
                  </a:lnTo>
                  <a:cubicBezTo>
                    <a:pt x="24643" y="940840"/>
                    <a:pt x="19222" y="935421"/>
                    <a:pt x="19222" y="928753"/>
                  </a:cubicBezTo>
                  <a:lnTo>
                    <a:pt x="19222" y="854677"/>
                  </a:lnTo>
                  <a:lnTo>
                    <a:pt x="497509" y="854677"/>
                  </a:lnTo>
                  <a:lnTo>
                    <a:pt x="497509" y="928753"/>
                  </a:lnTo>
                  <a:cubicBezTo>
                    <a:pt x="497509" y="935402"/>
                    <a:pt x="492088" y="940840"/>
                    <a:pt x="485418" y="940840"/>
                  </a:cubicBezTo>
                  <a:close/>
                  <a:moveTo>
                    <a:pt x="337772" y="897739"/>
                  </a:moveTo>
                  <a:cubicBezTo>
                    <a:pt x="337772" y="903043"/>
                    <a:pt x="333467" y="907347"/>
                    <a:pt x="328161" y="907347"/>
                  </a:cubicBezTo>
                  <a:lnTo>
                    <a:pt x="188570" y="907347"/>
                  </a:lnTo>
                  <a:cubicBezTo>
                    <a:pt x="183264" y="907347"/>
                    <a:pt x="178959" y="903043"/>
                    <a:pt x="178959" y="897739"/>
                  </a:cubicBezTo>
                  <a:cubicBezTo>
                    <a:pt x="178959" y="892436"/>
                    <a:pt x="183264" y="888131"/>
                    <a:pt x="188570" y="888131"/>
                  </a:cubicBezTo>
                  <a:lnTo>
                    <a:pt x="328161" y="888131"/>
                  </a:lnTo>
                  <a:cubicBezTo>
                    <a:pt x="333467" y="888131"/>
                    <a:pt x="337772" y="892436"/>
                    <a:pt x="337772" y="89773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36"/>
          <p:cNvGrpSpPr/>
          <p:nvPr/>
        </p:nvGrpSpPr>
        <p:grpSpPr>
          <a:xfrm>
            <a:off x="5811037" y="3900980"/>
            <a:ext cx="205340" cy="407340"/>
            <a:chOff x="5811037" y="3900980"/>
            <a:chExt cx="205340" cy="407340"/>
          </a:xfrm>
        </p:grpSpPr>
        <p:sp>
          <p:nvSpPr>
            <p:cNvPr id="1460" name="Google Shape;1460;p36"/>
            <p:cNvSpPr/>
            <p:nvPr/>
          </p:nvSpPr>
          <p:spPr>
            <a:xfrm>
              <a:off x="5815107" y="3905068"/>
              <a:ext cx="197206" cy="399182"/>
            </a:xfrm>
            <a:custGeom>
              <a:rect b="b" l="l" r="r" t="t"/>
              <a:pathLst>
                <a:path extrusionOk="0" h="798363" w="394412">
                  <a:moveTo>
                    <a:pt x="393902" y="284056"/>
                  </a:moveTo>
                  <a:cubicBezTo>
                    <a:pt x="382850" y="311797"/>
                    <a:pt x="372221" y="338544"/>
                    <a:pt x="361575" y="365275"/>
                  </a:cubicBezTo>
                  <a:cubicBezTo>
                    <a:pt x="357880" y="374560"/>
                    <a:pt x="353925" y="383747"/>
                    <a:pt x="350604" y="393146"/>
                  </a:cubicBezTo>
                  <a:cubicBezTo>
                    <a:pt x="348944" y="397837"/>
                    <a:pt x="346486" y="399303"/>
                    <a:pt x="341554" y="399255"/>
                  </a:cubicBezTo>
                  <a:cubicBezTo>
                    <a:pt x="314061" y="399010"/>
                    <a:pt x="286552" y="399450"/>
                    <a:pt x="259059" y="398945"/>
                  </a:cubicBezTo>
                  <a:cubicBezTo>
                    <a:pt x="251002" y="398799"/>
                    <a:pt x="248495" y="400379"/>
                    <a:pt x="248511" y="409142"/>
                  </a:cubicBezTo>
                  <a:cubicBezTo>
                    <a:pt x="248853" y="535352"/>
                    <a:pt x="248658" y="661562"/>
                    <a:pt x="248934" y="787755"/>
                  </a:cubicBezTo>
                  <a:cubicBezTo>
                    <a:pt x="248951" y="795884"/>
                    <a:pt x="247404" y="798474"/>
                    <a:pt x="238663" y="798360"/>
                  </a:cubicBezTo>
                  <a:cubicBezTo>
                    <a:pt x="195055" y="797838"/>
                    <a:pt x="151432" y="797969"/>
                    <a:pt x="107824" y="798278"/>
                  </a:cubicBezTo>
                  <a:cubicBezTo>
                    <a:pt x="100873" y="798327"/>
                    <a:pt x="99115" y="796356"/>
                    <a:pt x="99132" y="789482"/>
                  </a:cubicBezTo>
                  <a:cubicBezTo>
                    <a:pt x="99343" y="662718"/>
                    <a:pt x="99181" y="535955"/>
                    <a:pt x="99506" y="409191"/>
                  </a:cubicBezTo>
                  <a:cubicBezTo>
                    <a:pt x="99522" y="400525"/>
                    <a:pt x="97146" y="398766"/>
                    <a:pt x="88975" y="398929"/>
                  </a:cubicBezTo>
                  <a:cubicBezTo>
                    <a:pt x="62035" y="399466"/>
                    <a:pt x="35079" y="398978"/>
                    <a:pt x="8140" y="399255"/>
                  </a:cubicBezTo>
                  <a:cubicBezTo>
                    <a:pt x="2410" y="399303"/>
                    <a:pt x="-64" y="398505"/>
                    <a:pt x="1" y="391762"/>
                  </a:cubicBezTo>
                  <a:cubicBezTo>
                    <a:pt x="376" y="355078"/>
                    <a:pt x="294" y="318378"/>
                    <a:pt x="50" y="281678"/>
                  </a:cubicBezTo>
                  <a:cubicBezTo>
                    <a:pt x="18" y="275912"/>
                    <a:pt x="1596" y="274120"/>
                    <a:pt x="7473" y="274185"/>
                  </a:cubicBezTo>
                  <a:cubicBezTo>
                    <a:pt x="35519" y="274478"/>
                    <a:pt x="63581" y="274104"/>
                    <a:pt x="91644" y="274478"/>
                  </a:cubicBezTo>
                  <a:cubicBezTo>
                    <a:pt x="98041" y="274560"/>
                    <a:pt x="99457" y="272605"/>
                    <a:pt x="99408" y="266513"/>
                  </a:cubicBezTo>
                  <a:cubicBezTo>
                    <a:pt x="99132" y="227874"/>
                    <a:pt x="99050" y="189236"/>
                    <a:pt x="99327" y="150598"/>
                  </a:cubicBezTo>
                  <a:cubicBezTo>
                    <a:pt x="99864" y="77817"/>
                    <a:pt x="148095" y="18475"/>
                    <a:pt x="218886" y="3049"/>
                  </a:cubicBezTo>
                  <a:cubicBezTo>
                    <a:pt x="229255" y="785"/>
                    <a:pt x="239754" y="149"/>
                    <a:pt x="250334" y="166"/>
                  </a:cubicBezTo>
                  <a:cubicBezTo>
                    <a:pt x="280057" y="198"/>
                    <a:pt x="309780" y="426"/>
                    <a:pt x="339503" y="3"/>
                  </a:cubicBezTo>
                  <a:cubicBezTo>
                    <a:pt x="346746" y="-95"/>
                    <a:pt x="348114" y="2283"/>
                    <a:pt x="348048" y="8962"/>
                  </a:cubicBezTo>
                  <a:cubicBezTo>
                    <a:pt x="347723" y="44538"/>
                    <a:pt x="347707" y="80130"/>
                    <a:pt x="348065" y="115706"/>
                  </a:cubicBezTo>
                  <a:cubicBezTo>
                    <a:pt x="348130" y="122792"/>
                    <a:pt x="346697" y="125545"/>
                    <a:pt x="338998" y="125154"/>
                  </a:cubicBezTo>
                  <a:cubicBezTo>
                    <a:pt x="325976" y="124470"/>
                    <a:pt x="312889" y="124844"/>
                    <a:pt x="299834" y="124991"/>
                  </a:cubicBezTo>
                  <a:cubicBezTo>
                    <a:pt x="269379" y="125333"/>
                    <a:pt x="248869" y="146021"/>
                    <a:pt x="248755" y="176628"/>
                  </a:cubicBezTo>
                  <a:cubicBezTo>
                    <a:pt x="248641" y="206649"/>
                    <a:pt x="248918" y="236671"/>
                    <a:pt x="248576" y="266692"/>
                  </a:cubicBezTo>
                  <a:cubicBezTo>
                    <a:pt x="248511" y="273012"/>
                    <a:pt x="250285" y="274527"/>
                    <a:pt x="256455" y="274495"/>
                  </a:cubicBezTo>
                  <a:cubicBezTo>
                    <a:pt x="300062" y="274218"/>
                    <a:pt x="343686" y="274348"/>
                    <a:pt x="387294" y="274348"/>
                  </a:cubicBezTo>
                  <a:cubicBezTo>
                    <a:pt x="392323" y="274315"/>
                    <a:pt x="395758" y="279381"/>
                    <a:pt x="393902" y="2840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5811037" y="3900980"/>
              <a:ext cx="205340" cy="407340"/>
            </a:xfrm>
            <a:custGeom>
              <a:rect b="b" l="l" r="r" t="t"/>
              <a:pathLst>
                <a:path extrusionOk="0" h="814680" w="410681">
                  <a:moveTo>
                    <a:pt x="408064" y="281042"/>
                  </a:moveTo>
                  <a:cubicBezTo>
                    <a:pt x="405216" y="276856"/>
                    <a:pt x="400512" y="274347"/>
                    <a:pt x="395449" y="274347"/>
                  </a:cubicBezTo>
                  <a:cubicBezTo>
                    <a:pt x="384901" y="274347"/>
                    <a:pt x="374337" y="274347"/>
                    <a:pt x="363789" y="274331"/>
                  </a:cubicBezTo>
                  <a:cubicBezTo>
                    <a:pt x="331365" y="274314"/>
                    <a:pt x="297865" y="274282"/>
                    <a:pt x="264871" y="274494"/>
                  </a:cubicBezTo>
                  <a:cubicBezTo>
                    <a:pt x="265082" y="256184"/>
                    <a:pt x="265050" y="237598"/>
                    <a:pt x="265033" y="219615"/>
                  </a:cubicBezTo>
                  <a:cubicBezTo>
                    <a:pt x="265017" y="208017"/>
                    <a:pt x="265001" y="196403"/>
                    <a:pt x="265050" y="184804"/>
                  </a:cubicBezTo>
                  <a:cubicBezTo>
                    <a:pt x="265147" y="158660"/>
                    <a:pt x="282043" y="141589"/>
                    <a:pt x="308088" y="141279"/>
                  </a:cubicBezTo>
                  <a:cubicBezTo>
                    <a:pt x="310383" y="141247"/>
                    <a:pt x="312678" y="141214"/>
                    <a:pt x="314957" y="141182"/>
                  </a:cubicBezTo>
                  <a:cubicBezTo>
                    <a:pt x="325423" y="141035"/>
                    <a:pt x="336248" y="140872"/>
                    <a:pt x="346731" y="141426"/>
                  </a:cubicBezTo>
                  <a:cubicBezTo>
                    <a:pt x="350474" y="141621"/>
                    <a:pt x="355911" y="141426"/>
                    <a:pt x="359932" y="137565"/>
                  </a:cubicBezTo>
                  <a:cubicBezTo>
                    <a:pt x="363903" y="133754"/>
                    <a:pt x="364392" y="128443"/>
                    <a:pt x="364343" y="123768"/>
                  </a:cubicBezTo>
                  <a:cubicBezTo>
                    <a:pt x="364001" y="89561"/>
                    <a:pt x="364001" y="53692"/>
                    <a:pt x="364343" y="17171"/>
                  </a:cubicBezTo>
                  <a:cubicBezTo>
                    <a:pt x="364375" y="12773"/>
                    <a:pt x="363920" y="7772"/>
                    <a:pt x="360208" y="4091"/>
                  </a:cubicBezTo>
                  <a:cubicBezTo>
                    <a:pt x="356416" y="311"/>
                    <a:pt x="351158" y="-31"/>
                    <a:pt x="347544" y="2"/>
                  </a:cubicBezTo>
                  <a:cubicBezTo>
                    <a:pt x="324463" y="344"/>
                    <a:pt x="300958" y="279"/>
                    <a:pt x="278234" y="214"/>
                  </a:cubicBezTo>
                  <a:cubicBezTo>
                    <a:pt x="271658" y="197"/>
                    <a:pt x="265082" y="181"/>
                    <a:pt x="258506" y="165"/>
                  </a:cubicBezTo>
                  <a:cubicBezTo>
                    <a:pt x="245565" y="83"/>
                    <a:pt x="235018" y="1126"/>
                    <a:pt x="225316" y="3244"/>
                  </a:cubicBezTo>
                  <a:cubicBezTo>
                    <a:pt x="150537" y="19533"/>
                    <a:pt x="99914" y="82002"/>
                    <a:pt x="99344" y="158693"/>
                  </a:cubicBezTo>
                  <a:cubicBezTo>
                    <a:pt x="99100" y="193324"/>
                    <a:pt x="99116" y="230121"/>
                    <a:pt x="99425" y="274494"/>
                  </a:cubicBezTo>
                  <a:cubicBezTo>
                    <a:pt x="84759" y="274314"/>
                    <a:pt x="69881" y="274314"/>
                    <a:pt x="55492" y="274331"/>
                  </a:cubicBezTo>
                  <a:cubicBezTo>
                    <a:pt x="42454" y="274331"/>
                    <a:pt x="28960" y="274347"/>
                    <a:pt x="15726" y="274217"/>
                  </a:cubicBezTo>
                  <a:cubicBezTo>
                    <a:pt x="12389" y="274168"/>
                    <a:pt x="7587" y="274542"/>
                    <a:pt x="4006" y="278110"/>
                  </a:cubicBezTo>
                  <a:cubicBezTo>
                    <a:pt x="474" y="281628"/>
                    <a:pt x="51" y="286271"/>
                    <a:pt x="67" y="289920"/>
                  </a:cubicBezTo>
                  <a:cubicBezTo>
                    <a:pt x="344" y="333933"/>
                    <a:pt x="327" y="367848"/>
                    <a:pt x="2" y="399856"/>
                  </a:cubicBezTo>
                  <a:cubicBezTo>
                    <a:pt x="-31" y="403212"/>
                    <a:pt x="344" y="408099"/>
                    <a:pt x="3941" y="411699"/>
                  </a:cubicBezTo>
                  <a:cubicBezTo>
                    <a:pt x="7913" y="415673"/>
                    <a:pt x="13398" y="415624"/>
                    <a:pt x="16361" y="415576"/>
                  </a:cubicBezTo>
                  <a:cubicBezTo>
                    <a:pt x="27690" y="415462"/>
                    <a:pt x="39247" y="415494"/>
                    <a:pt x="50430" y="415510"/>
                  </a:cubicBezTo>
                  <a:cubicBezTo>
                    <a:pt x="65780" y="415543"/>
                    <a:pt x="81634" y="415576"/>
                    <a:pt x="97277" y="415250"/>
                  </a:cubicBezTo>
                  <a:cubicBezTo>
                    <a:pt x="98221" y="415234"/>
                    <a:pt x="98921" y="415250"/>
                    <a:pt x="99442" y="415282"/>
                  </a:cubicBezTo>
                  <a:cubicBezTo>
                    <a:pt x="99474" y="415787"/>
                    <a:pt x="99507" y="416455"/>
                    <a:pt x="99507" y="417351"/>
                  </a:cubicBezTo>
                  <a:cubicBezTo>
                    <a:pt x="99328" y="489431"/>
                    <a:pt x="99295" y="562701"/>
                    <a:pt x="99262" y="633560"/>
                  </a:cubicBezTo>
                  <a:cubicBezTo>
                    <a:pt x="99246" y="688259"/>
                    <a:pt x="99214" y="742942"/>
                    <a:pt x="99132" y="797642"/>
                  </a:cubicBezTo>
                  <a:cubicBezTo>
                    <a:pt x="99132" y="801682"/>
                    <a:pt x="99588" y="806780"/>
                    <a:pt x="103316" y="810478"/>
                  </a:cubicBezTo>
                  <a:cubicBezTo>
                    <a:pt x="107027" y="814176"/>
                    <a:pt x="112057" y="814599"/>
                    <a:pt x="116012" y="814599"/>
                  </a:cubicBezTo>
                  <a:cubicBezTo>
                    <a:pt x="154378" y="814322"/>
                    <a:pt x="199907" y="814127"/>
                    <a:pt x="246689" y="814681"/>
                  </a:cubicBezTo>
                  <a:cubicBezTo>
                    <a:pt x="246900" y="814681"/>
                    <a:pt x="247112" y="814681"/>
                    <a:pt x="247323" y="814681"/>
                  </a:cubicBezTo>
                  <a:cubicBezTo>
                    <a:pt x="251653" y="814681"/>
                    <a:pt x="256911" y="814094"/>
                    <a:pt x="260736" y="810315"/>
                  </a:cubicBezTo>
                  <a:cubicBezTo>
                    <a:pt x="264675" y="806406"/>
                    <a:pt x="265212" y="801079"/>
                    <a:pt x="265196" y="795899"/>
                  </a:cubicBezTo>
                  <a:cubicBezTo>
                    <a:pt x="265066" y="737583"/>
                    <a:pt x="265050" y="678274"/>
                    <a:pt x="265017" y="620935"/>
                  </a:cubicBezTo>
                  <a:cubicBezTo>
                    <a:pt x="264985" y="554182"/>
                    <a:pt x="264952" y="485164"/>
                    <a:pt x="264773" y="417286"/>
                  </a:cubicBezTo>
                  <a:cubicBezTo>
                    <a:pt x="264773" y="416423"/>
                    <a:pt x="264805" y="415771"/>
                    <a:pt x="264838" y="415282"/>
                  </a:cubicBezTo>
                  <a:cubicBezTo>
                    <a:pt x="265359" y="415250"/>
                    <a:pt x="266059" y="415234"/>
                    <a:pt x="267019" y="415250"/>
                  </a:cubicBezTo>
                  <a:cubicBezTo>
                    <a:pt x="283085" y="415543"/>
                    <a:pt x="299395" y="415527"/>
                    <a:pt x="315152" y="415494"/>
                  </a:cubicBezTo>
                  <a:cubicBezTo>
                    <a:pt x="326449" y="415478"/>
                    <a:pt x="338136" y="415462"/>
                    <a:pt x="349612" y="415559"/>
                  </a:cubicBezTo>
                  <a:cubicBezTo>
                    <a:pt x="349693" y="415559"/>
                    <a:pt x="349774" y="415559"/>
                    <a:pt x="349856" y="415559"/>
                  </a:cubicBezTo>
                  <a:cubicBezTo>
                    <a:pt x="358255" y="415559"/>
                    <a:pt x="363659" y="411780"/>
                    <a:pt x="366410" y="404010"/>
                  </a:cubicBezTo>
                  <a:cubicBezTo>
                    <a:pt x="368689" y="397543"/>
                    <a:pt x="371375" y="390979"/>
                    <a:pt x="373947" y="384626"/>
                  </a:cubicBezTo>
                  <a:cubicBezTo>
                    <a:pt x="375054" y="381889"/>
                    <a:pt x="376177" y="379169"/>
                    <a:pt x="377267" y="376432"/>
                  </a:cubicBezTo>
                  <a:lnTo>
                    <a:pt x="409595" y="295214"/>
                  </a:lnTo>
                  <a:cubicBezTo>
                    <a:pt x="411466" y="290539"/>
                    <a:pt x="410897" y="285228"/>
                    <a:pt x="408064" y="281042"/>
                  </a:cubicBezTo>
                  <a:close/>
                  <a:moveTo>
                    <a:pt x="362145" y="370438"/>
                  </a:moveTo>
                  <a:cubicBezTo>
                    <a:pt x="361071" y="373126"/>
                    <a:pt x="359980" y="375813"/>
                    <a:pt x="358874" y="378501"/>
                  </a:cubicBezTo>
                  <a:cubicBezTo>
                    <a:pt x="356220" y="385017"/>
                    <a:pt x="353469" y="391777"/>
                    <a:pt x="351044" y="398602"/>
                  </a:cubicBezTo>
                  <a:cubicBezTo>
                    <a:pt x="350946" y="398879"/>
                    <a:pt x="350865" y="399091"/>
                    <a:pt x="350784" y="399254"/>
                  </a:cubicBezTo>
                  <a:cubicBezTo>
                    <a:pt x="350539" y="399270"/>
                    <a:pt x="350214" y="399303"/>
                    <a:pt x="349726" y="399286"/>
                  </a:cubicBezTo>
                  <a:cubicBezTo>
                    <a:pt x="338169" y="399189"/>
                    <a:pt x="326449" y="399205"/>
                    <a:pt x="315103" y="399221"/>
                  </a:cubicBezTo>
                  <a:cubicBezTo>
                    <a:pt x="299428" y="399254"/>
                    <a:pt x="283215" y="399270"/>
                    <a:pt x="267296" y="398977"/>
                  </a:cubicBezTo>
                  <a:cubicBezTo>
                    <a:pt x="262201" y="398879"/>
                    <a:pt x="256927" y="399335"/>
                    <a:pt x="252988" y="403212"/>
                  </a:cubicBezTo>
                  <a:cubicBezTo>
                    <a:pt x="248967" y="407187"/>
                    <a:pt x="248463" y="412839"/>
                    <a:pt x="248463" y="417335"/>
                  </a:cubicBezTo>
                  <a:cubicBezTo>
                    <a:pt x="248642" y="485213"/>
                    <a:pt x="248674" y="554214"/>
                    <a:pt x="248707" y="620952"/>
                  </a:cubicBezTo>
                  <a:cubicBezTo>
                    <a:pt x="248739" y="678306"/>
                    <a:pt x="248756" y="737616"/>
                    <a:pt x="248886" y="795948"/>
                  </a:cubicBezTo>
                  <a:cubicBezTo>
                    <a:pt x="248886" y="797023"/>
                    <a:pt x="248853" y="797789"/>
                    <a:pt x="248821" y="798343"/>
                  </a:cubicBezTo>
                  <a:cubicBezTo>
                    <a:pt x="248349" y="798375"/>
                    <a:pt x="247714" y="798408"/>
                    <a:pt x="246868" y="798391"/>
                  </a:cubicBezTo>
                  <a:cubicBezTo>
                    <a:pt x="225088" y="798131"/>
                    <a:pt x="203602" y="798033"/>
                    <a:pt x="182962" y="798033"/>
                  </a:cubicBezTo>
                  <a:cubicBezTo>
                    <a:pt x="159148" y="798033"/>
                    <a:pt x="136473" y="798163"/>
                    <a:pt x="115882" y="798310"/>
                  </a:cubicBezTo>
                  <a:cubicBezTo>
                    <a:pt x="115703" y="798310"/>
                    <a:pt x="115540" y="798310"/>
                    <a:pt x="115394" y="798310"/>
                  </a:cubicBezTo>
                  <a:cubicBezTo>
                    <a:pt x="115394" y="798114"/>
                    <a:pt x="115394" y="797903"/>
                    <a:pt x="115394" y="797675"/>
                  </a:cubicBezTo>
                  <a:cubicBezTo>
                    <a:pt x="115491" y="742975"/>
                    <a:pt x="115508" y="688275"/>
                    <a:pt x="115524" y="633576"/>
                  </a:cubicBezTo>
                  <a:cubicBezTo>
                    <a:pt x="115556" y="562717"/>
                    <a:pt x="115589" y="489464"/>
                    <a:pt x="115768" y="417400"/>
                  </a:cubicBezTo>
                  <a:cubicBezTo>
                    <a:pt x="115784" y="412611"/>
                    <a:pt x="115247" y="407170"/>
                    <a:pt x="111243" y="403212"/>
                  </a:cubicBezTo>
                  <a:cubicBezTo>
                    <a:pt x="107255" y="399303"/>
                    <a:pt x="101786" y="398879"/>
                    <a:pt x="96935" y="398960"/>
                  </a:cubicBezTo>
                  <a:cubicBezTo>
                    <a:pt x="81471" y="399270"/>
                    <a:pt x="65698" y="399237"/>
                    <a:pt x="50446" y="399205"/>
                  </a:cubicBezTo>
                  <a:cubicBezTo>
                    <a:pt x="39247" y="399189"/>
                    <a:pt x="27674" y="399156"/>
                    <a:pt x="16279" y="399270"/>
                  </a:cubicBezTo>
                  <a:cubicBezTo>
                    <a:pt x="16589" y="367555"/>
                    <a:pt x="16605" y="333933"/>
                    <a:pt x="16328" y="290490"/>
                  </a:cubicBezTo>
                  <a:cubicBezTo>
                    <a:pt x="29399" y="290620"/>
                    <a:pt x="42649" y="290604"/>
                    <a:pt x="55476" y="290604"/>
                  </a:cubicBezTo>
                  <a:cubicBezTo>
                    <a:pt x="69979" y="290587"/>
                    <a:pt x="84954" y="290587"/>
                    <a:pt x="99669" y="290767"/>
                  </a:cubicBezTo>
                  <a:cubicBezTo>
                    <a:pt x="103397" y="290816"/>
                    <a:pt x="108117" y="290408"/>
                    <a:pt x="111699" y="286841"/>
                  </a:cubicBezTo>
                  <a:cubicBezTo>
                    <a:pt x="115263" y="283306"/>
                    <a:pt x="115703" y="278664"/>
                    <a:pt x="115687" y="274591"/>
                  </a:cubicBezTo>
                  <a:cubicBezTo>
                    <a:pt x="115377" y="230203"/>
                    <a:pt x="115345" y="193405"/>
                    <a:pt x="115605" y="158790"/>
                  </a:cubicBezTo>
                  <a:cubicBezTo>
                    <a:pt x="116110" y="89903"/>
                    <a:pt x="161573" y="33770"/>
                    <a:pt x="228751" y="19142"/>
                  </a:cubicBezTo>
                  <a:cubicBezTo>
                    <a:pt x="237199" y="17301"/>
                    <a:pt x="246558" y="16438"/>
                    <a:pt x="258164" y="16438"/>
                  </a:cubicBezTo>
                  <a:cubicBezTo>
                    <a:pt x="258262" y="16438"/>
                    <a:pt x="258360" y="16438"/>
                    <a:pt x="258457" y="16438"/>
                  </a:cubicBezTo>
                  <a:cubicBezTo>
                    <a:pt x="265033" y="16454"/>
                    <a:pt x="271593" y="16470"/>
                    <a:pt x="278153" y="16487"/>
                  </a:cubicBezTo>
                  <a:cubicBezTo>
                    <a:pt x="300958" y="16552"/>
                    <a:pt x="324528" y="16617"/>
                    <a:pt x="347756" y="16275"/>
                  </a:cubicBezTo>
                  <a:cubicBezTo>
                    <a:pt x="347854" y="16275"/>
                    <a:pt x="347951" y="16275"/>
                    <a:pt x="348049" y="16275"/>
                  </a:cubicBezTo>
                  <a:cubicBezTo>
                    <a:pt x="348049" y="16503"/>
                    <a:pt x="348049" y="16747"/>
                    <a:pt x="348049" y="17024"/>
                  </a:cubicBezTo>
                  <a:cubicBezTo>
                    <a:pt x="347723" y="53643"/>
                    <a:pt x="347723" y="89610"/>
                    <a:pt x="348049" y="123915"/>
                  </a:cubicBezTo>
                  <a:cubicBezTo>
                    <a:pt x="348049" y="124404"/>
                    <a:pt x="348049" y="124811"/>
                    <a:pt x="348033" y="125169"/>
                  </a:cubicBezTo>
                  <a:cubicBezTo>
                    <a:pt x="347886" y="125169"/>
                    <a:pt x="347723" y="125153"/>
                    <a:pt x="347544" y="125153"/>
                  </a:cubicBezTo>
                  <a:cubicBezTo>
                    <a:pt x="336525" y="124583"/>
                    <a:pt x="325439" y="124746"/>
                    <a:pt x="314696" y="124892"/>
                  </a:cubicBezTo>
                  <a:cubicBezTo>
                    <a:pt x="312417" y="124925"/>
                    <a:pt x="310139" y="124957"/>
                    <a:pt x="307860" y="124990"/>
                  </a:cubicBezTo>
                  <a:cubicBezTo>
                    <a:pt x="273172" y="125381"/>
                    <a:pt x="248870" y="149945"/>
                    <a:pt x="248723" y="184739"/>
                  </a:cubicBezTo>
                  <a:cubicBezTo>
                    <a:pt x="248674" y="196370"/>
                    <a:pt x="248691" y="208001"/>
                    <a:pt x="248707" y="219631"/>
                  </a:cubicBezTo>
                  <a:cubicBezTo>
                    <a:pt x="248723" y="237696"/>
                    <a:pt x="248756" y="256380"/>
                    <a:pt x="248544" y="274738"/>
                  </a:cubicBezTo>
                  <a:cubicBezTo>
                    <a:pt x="248495" y="278485"/>
                    <a:pt x="248902" y="283225"/>
                    <a:pt x="252451" y="286808"/>
                  </a:cubicBezTo>
                  <a:cubicBezTo>
                    <a:pt x="255999" y="290376"/>
                    <a:pt x="260850" y="290799"/>
                    <a:pt x="264610" y="290783"/>
                  </a:cubicBezTo>
                  <a:cubicBezTo>
                    <a:pt x="297637" y="290571"/>
                    <a:pt x="331234" y="290604"/>
                    <a:pt x="363724" y="290620"/>
                  </a:cubicBezTo>
                  <a:cubicBezTo>
                    <a:pt x="373768" y="290620"/>
                    <a:pt x="383827" y="290636"/>
                    <a:pt x="393870" y="290636"/>
                  </a:cubicBezTo>
                  <a:lnTo>
                    <a:pt x="362145" y="37043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36"/>
          <p:cNvGrpSpPr/>
          <p:nvPr/>
        </p:nvGrpSpPr>
        <p:grpSpPr>
          <a:xfrm>
            <a:off x="6293114" y="3954529"/>
            <a:ext cx="300091" cy="300079"/>
            <a:chOff x="6293114" y="3954529"/>
            <a:chExt cx="300091" cy="300079"/>
          </a:xfrm>
        </p:grpSpPr>
        <p:sp>
          <p:nvSpPr>
            <p:cNvPr id="1463" name="Google Shape;1463;p36"/>
            <p:cNvSpPr/>
            <p:nvPr/>
          </p:nvSpPr>
          <p:spPr>
            <a:xfrm>
              <a:off x="6296114" y="3957530"/>
              <a:ext cx="294095" cy="294076"/>
            </a:xfrm>
            <a:custGeom>
              <a:rect b="b" l="l" r="r" t="t"/>
              <a:pathLst>
                <a:path extrusionOk="0" h="588153" w="588189">
                  <a:moveTo>
                    <a:pt x="588189" y="87245"/>
                  </a:moveTo>
                  <a:lnTo>
                    <a:pt x="588189" y="500909"/>
                  </a:lnTo>
                  <a:cubicBezTo>
                    <a:pt x="588045" y="549039"/>
                    <a:pt x="549063" y="588045"/>
                    <a:pt x="500945" y="588153"/>
                  </a:cubicBezTo>
                  <a:lnTo>
                    <a:pt x="87245" y="588153"/>
                  </a:lnTo>
                  <a:cubicBezTo>
                    <a:pt x="39126" y="588045"/>
                    <a:pt x="144" y="549039"/>
                    <a:pt x="0" y="500909"/>
                  </a:cubicBezTo>
                  <a:lnTo>
                    <a:pt x="0" y="87245"/>
                  </a:lnTo>
                  <a:cubicBezTo>
                    <a:pt x="144" y="39090"/>
                    <a:pt x="39126" y="120"/>
                    <a:pt x="87245" y="0"/>
                  </a:cubicBezTo>
                  <a:lnTo>
                    <a:pt x="500933" y="0"/>
                  </a:lnTo>
                  <a:cubicBezTo>
                    <a:pt x="549063" y="120"/>
                    <a:pt x="588045" y="39090"/>
                    <a:pt x="588189" y="87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6293114" y="3954529"/>
              <a:ext cx="300091" cy="300079"/>
            </a:xfrm>
            <a:custGeom>
              <a:rect b="b" l="l" r="r" t="t"/>
              <a:pathLst>
                <a:path extrusionOk="0" h="600158" w="600182">
                  <a:moveTo>
                    <a:pt x="506948" y="0"/>
                  </a:moveTo>
                  <a:lnTo>
                    <a:pt x="93235" y="0"/>
                  </a:lnTo>
                  <a:cubicBezTo>
                    <a:pt x="41984" y="120"/>
                    <a:pt x="156" y="41947"/>
                    <a:pt x="0" y="93247"/>
                  </a:cubicBezTo>
                  <a:lnTo>
                    <a:pt x="0" y="506924"/>
                  </a:lnTo>
                  <a:cubicBezTo>
                    <a:pt x="156" y="558211"/>
                    <a:pt x="41984" y="600039"/>
                    <a:pt x="93247" y="600159"/>
                  </a:cubicBezTo>
                  <a:lnTo>
                    <a:pt x="506948" y="600159"/>
                  </a:lnTo>
                  <a:cubicBezTo>
                    <a:pt x="558211" y="600039"/>
                    <a:pt x="600027" y="558211"/>
                    <a:pt x="600183" y="506912"/>
                  </a:cubicBezTo>
                  <a:lnTo>
                    <a:pt x="600183" y="93247"/>
                  </a:lnTo>
                  <a:cubicBezTo>
                    <a:pt x="600183" y="93247"/>
                    <a:pt x="600183" y="93235"/>
                    <a:pt x="600183" y="93223"/>
                  </a:cubicBezTo>
                  <a:cubicBezTo>
                    <a:pt x="600039" y="41947"/>
                    <a:pt x="558211" y="120"/>
                    <a:pt x="506948" y="0"/>
                  </a:cubicBezTo>
                  <a:close/>
                  <a:moveTo>
                    <a:pt x="588189" y="506900"/>
                  </a:moveTo>
                  <a:cubicBezTo>
                    <a:pt x="588057" y="551596"/>
                    <a:pt x="551596" y="588057"/>
                    <a:pt x="506948" y="588165"/>
                  </a:cubicBezTo>
                  <a:lnTo>
                    <a:pt x="93271" y="588165"/>
                  </a:lnTo>
                  <a:cubicBezTo>
                    <a:pt x="48599" y="588057"/>
                    <a:pt x="12150" y="551596"/>
                    <a:pt x="12006" y="506924"/>
                  </a:cubicBezTo>
                  <a:lnTo>
                    <a:pt x="12006" y="93271"/>
                  </a:lnTo>
                  <a:cubicBezTo>
                    <a:pt x="12138" y="48563"/>
                    <a:pt x="48587" y="12114"/>
                    <a:pt x="93247" y="12006"/>
                  </a:cubicBezTo>
                  <a:lnTo>
                    <a:pt x="506924" y="12006"/>
                  </a:lnTo>
                  <a:cubicBezTo>
                    <a:pt x="551596" y="12114"/>
                    <a:pt x="588045" y="48563"/>
                    <a:pt x="588189" y="93271"/>
                  </a:cubicBezTo>
                  <a:lnTo>
                    <a:pt x="588189" y="506900"/>
                  </a:lnTo>
                  <a:close/>
                  <a:moveTo>
                    <a:pt x="300115" y="147020"/>
                  </a:moveTo>
                  <a:cubicBezTo>
                    <a:pt x="215716" y="147020"/>
                    <a:pt x="147056" y="215680"/>
                    <a:pt x="147056" y="300079"/>
                  </a:cubicBezTo>
                  <a:cubicBezTo>
                    <a:pt x="147056" y="384479"/>
                    <a:pt x="215716" y="453139"/>
                    <a:pt x="300115" y="453139"/>
                  </a:cubicBezTo>
                  <a:cubicBezTo>
                    <a:pt x="384491" y="453139"/>
                    <a:pt x="453139" y="384479"/>
                    <a:pt x="453139" y="300079"/>
                  </a:cubicBezTo>
                  <a:cubicBezTo>
                    <a:pt x="453139" y="215692"/>
                    <a:pt x="384491" y="147020"/>
                    <a:pt x="300115" y="147020"/>
                  </a:cubicBezTo>
                  <a:close/>
                  <a:moveTo>
                    <a:pt x="300115" y="441133"/>
                  </a:moveTo>
                  <a:cubicBezTo>
                    <a:pt x="222343" y="441133"/>
                    <a:pt x="159062" y="377852"/>
                    <a:pt x="159062" y="300079"/>
                  </a:cubicBezTo>
                  <a:cubicBezTo>
                    <a:pt x="159062" y="222307"/>
                    <a:pt x="222343" y="159026"/>
                    <a:pt x="300115" y="159026"/>
                  </a:cubicBezTo>
                  <a:cubicBezTo>
                    <a:pt x="377876" y="159026"/>
                    <a:pt x="441133" y="222307"/>
                    <a:pt x="441133" y="300079"/>
                  </a:cubicBezTo>
                  <a:cubicBezTo>
                    <a:pt x="441133" y="377864"/>
                    <a:pt x="377876" y="441133"/>
                    <a:pt x="300115" y="441133"/>
                  </a:cubicBezTo>
                  <a:close/>
                  <a:moveTo>
                    <a:pt x="459394" y="98014"/>
                  </a:moveTo>
                  <a:cubicBezTo>
                    <a:pt x="435815" y="98014"/>
                    <a:pt x="416630" y="117198"/>
                    <a:pt x="416630" y="140777"/>
                  </a:cubicBezTo>
                  <a:cubicBezTo>
                    <a:pt x="416630" y="164356"/>
                    <a:pt x="435815" y="183541"/>
                    <a:pt x="459394" y="183541"/>
                  </a:cubicBezTo>
                  <a:cubicBezTo>
                    <a:pt x="482973" y="183541"/>
                    <a:pt x="502157" y="164356"/>
                    <a:pt x="502157" y="140777"/>
                  </a:cubicBezTo>
                  <a:cubicBezTo>
                    <a:pt x="502157" y="117198"/>
                    <a:pt x="482973" y="98014"/>
                    <a:pt x="459394" y="98014"/>
                  </a:cubicBezTo>
                  <a:close/>
                  <a:moveTo>
                    <a:pt x="459394" y="171536"/>
                  </a:moveTo>
                  <a:cubicBezTo>
                    <a:pt x="442430" y="171536"/>
                    <a:pt x="428635" y="157741"/>
                    <a:pt x="428635" y="140777"/>
                  </a:cubicBezTo>
                  <a:cubicBezTo>
                    <a:pt x="428635" y="123814"/>
                    <a:pt x="442430" y="110019"/>
                    <a:pt x="459394" y="110019"/>
                  </a:cubicBezTo>
                  <a:cubicBezTo>
                    <a:pt x="476357" y="110019"/>
                    <a:pt x="490152" y="123814"/>
                    <a:pt x="490152" y="140777"/>
                  </a:cubicBezTo>
                  <a:cubicBezTo>
                    <a:pt x="490152" y="157741"/>
                    <a:pt x="476357" y="171536"/>
                    <a:pt x="459394" y="17153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5" name="Google Shape;1465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7" name="Google Shape;1467;p36"/>
          <p:cNvGrpSpPr/>
          <p:nvPr/>
        </p:nvGrpSpPr>
        <p:grpSpPr>
          <a:xfrm>
            <a:off x="7514046" y="3954529"/>
            <a:ext cx="429191" cy="300036"/>
            <a:chOff x="7514046" y="3954529"/>
            <a:chExt cx="429191" cy="300036"/>
          </a:xfrm>
        </p:grpSpPr>
        <p:sp>
          <p:nvSpPr>
            <p:cNvPr id="1468" name="Google Shape;1468;p36"/>
            <p:cNvSpPr/>
            <p:nvPr/>
          </p:nvSpPr>
          <p:spPr>
            <a:xfrm>
              <a:off x="7518342" y="3958828"/>
              <a:ext cx="420599" cy="291436"/>
            </a:xfrm>
            <a:custGeom>
              <a:rect b="b" l="l" r="r" t="t"/>
              <a:pathLst>
                <a:path extrusionOk="0" h="582872" w="841197">
                  <a:moveTo>
                    <a:pt x="841198" y="142485"/>
                  </a:moveTo>
                  <a:lnTo>
                    <a:pt x="841198" y="440388"/>
                  </a:lnTo>
                  <a:cubicBezTo>
                    <a:pt x="841198" y="519147"/>
                    <a:pt x="777527" y="582873"/>
                    <a:pt x="698836" y="582873"/>
                  </a:cubicBezTo>
                  <a:lnTo>
                    <a:pt x="142362" y="582873"/>
                  </a:lnTo>
                  <a:cubicBezTo>
                    <a:pt x="63671" y="582873"/>
                    <a:pt x="0" y="519147"/>
                    <a:pt x="0" y="440388"/>
                  </a:cubicBezTo>
                  <a:lnTo>
                    <a:pt x="0" y="142485"/>
                  </a:lnTo>
                  <a:cubicBezTo>
                    <a:pt x="0" y="63726"/>
                    <a:pt x="63671" y="0"/>
                    <a:pt x="142362" y="0"/>
                  </a:cubicBezTo>
                  <a:lnTo>
                    <a:pt x="698836" y="0"/>
                  </a:lnTo>
                  <a:cubicBezTo>
                    <a:pt x="777527" y="0"/>
                    <a:pt x="841198" y="63726"/>
                    <a:pt x="841198" y="14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7514046" y="3954529"/>
              <a:ext cx="429191" cy="300036"/>
            </a:xfrm>
            <a:custGeom>
              <a:rect b="b" l="l" r="r" t="t"/>
              <a:pathLst>
                <a:path extrusionOk="0" h="600072" w="858383">
                  <a:moveTo>
                    <a:pt x="707428" y="0"/>
                  </a:moveTo>
                  <a:lnTo>
                    <a:pt x="150955" y="0"/>
                  </a:lnTo>
                  <a:cubicBezTo>
                    <a:pt x="67710" y="0"/>
                    <a:pt x="0" y="67768"/>
                    <a:pt x="0" y="151085"/>
                  </a:cubicBezTo>
                  <a:lnTo>
                    <a:pt x="0" y="448988"/>
                  </a:lnTo>
                  <a:cubicBezTo>
                    <a:pt x="0" y="532288"/>
                    <a:pt x="67710" y="600073"/>
                    <a:pt x="150955" y="600073"/>
                  </a:cubicBezTo>
                  <a:lnTo>
                    <a:pt x="707428" y="600073"/>
                  </a:lnTo>
                  <a:cubicBezTo>
                    <a:pt x="790656" y="600073"/>
                    <a:pt x="858383" y="532305"/>
                    <a:pt x="858383" y="448988"/>
                  </a:cubicBezTo>
                  <a:lnTo>
                    <a:pt x="858383" y="151085"/>
                  </a:lnTo>
                  <a:cubicBezTo>
                    <a:pt x="858383" y="67768"/>
                    <a:pt x="790656" y="0"/>
                    <a:pt x="707428" y="0"/>
                  </a:cubicBezTo>
                  <a:close/>
                  <a:moveTo>
                    <a:pt x="841198" y="448988"/>
                  </a:moveTo>
                  <a:cubicBezTo>
                    <a:pt x="841198" y="522810"/>
                    <a:pt x="781187" y="582873"/>
                    <a:pt x="707428" y="582873"/>
                  </a:cubicBezTo>
                  <a:lnTo>
                    <a:pt x="150955" y="582873"/>
                  </a:lnTo>
                  <a:cubicBezTo>
                    <a:pt x="77196" y="582873"/>
                    <a:pt x="17185" y="522810"/>
                    <a:pt x="17185" y="448988"/>
                  </a:cubicBezTo>
                  <a:lnTo>
                    <a:pt x="17185" y="151085"/>
                  </a:lnTo>
                  <a:cubicBezTo>
                    <a:pt x="17185" y="77262"/>
                    <a:pt x="77196" y="17200"/>
                    <a:pt x="150955" y="17200"/>
                  </a:cubicBezTo>
                  <a:lnTo>
                    <a:pt x="707428" y="17200"/>
                  </a:lnTo>
                  <a:cubicBezTo>
                    <a:pt x="781187" y="17200"/>
                    <a:pt x="841198" y="77262"/>
                    <a:pt x="841198" y="151085"/>
                  </a:cubicBezTo>
                  <a:lnTo>
                    <a:pt x="841198" y="448988"/>
                  </a:lnTo>
                  <a:close/>
                  <a:moveTo>
                    <a:pt x="597856" y="286689"/>
                  </a:moveTo>
                  <a:lnTo>
                    <a:pt x="345525" y="157173"/>
                  </a:lnTo>
                  <a:cubicBezTo>
                    <a:pt x="343429" y="156090"/>
                    <a:pt x="341074" y="155505"/>
                    <a:pt x="338720" y="155488"/>
                  </a:cubicBezTo>
                  <a:cubicBezTo>
                    <a:pt x="338686" y="155488"/>
                    <a:pt x="338634" y="155488"/>
                    <a:pt x="338600" y="155488"/>
                  </a:cubicBezTo>
                  <a:cubicBezTo>
                    <a:pt x="330351" y="155488"/>
                    <a:pt x="323597" y="162179"/>
                    <a:pt x="323546" y="170521"/>
                  </a:cubicBezTo>
                  <a:lnTo>
                    <a:pt x="323546" y="429638"/>
                  </a:lnTo>
                  <a:cubicBezTo>
                    <a:pt x="323563" y="431995"/>
                    <a:pt x="324147" y="434351"/>
                    <a:pt x="325230" y="436449"/>
                  </a:cubicBezTo>
                  <a:cubicBezTo>
                    <a:pt x="327086" y="440027"/>
                    <a:pt x="330213" y="442658"/>
                    <a:pt x="334046" y="443880"/>
                  </a:cubicBezTo>
                  <a:cubicBezTo>
                    <a:pt x="335558" y="444361"/>
                    <a:pt x="337088" y="444602"/>
                    <a:pt x="338634" y="444602"/>
                  </a:cubicBezTo>
                  <a:cubicBezTo>
                    <a:pt x="341006" y="444602"/>
                    <a:pt x="343360" y="444034"/>
                    <a:pt x="345508" y="442916"/>
                  </a:cubicBezTo>
                  <a:lnTo>
                    <a:pt x="596567" y="314054"/>
                  </a:lnTo>
                  <a:cubicBezTo>
                    <a:pt x="597014" y="313917"/>
                    <a:pt x="597443" y="313727"/>
                    <a:pt x="597856" y="313521"/>
                  </a:cubicBezTo>
                  <a:cubicBezTo>
                    <a:pt x="600674" y="312076"/>
                    <a:pt x="602942" y="309806"/>
                    <a:pt x="604386" y="306985"/>
                  </a:cubicBezTo>
                  <a:cubicBezTo>
                    <a:pt x="608184" y="299572"/>
                    <a:pt x="605245" y="290473"/>
                    <a:pt x="597856" y="286689"/>
                  </a:cubicBezTo>
                  <a:close/>
                  <a:moveTo>
                    <a:pt x="340714" y="426026"/>
                  </a:moveTo>
                  <a:lnTo>
                    <a:pt x="340714" y="174029"/>
                  </a:lnTo>
                  <a:lnTo>
                    <a:pt x="586204" y="300019"/>
                  </a:lnTo>
                  <a:lnTo>
                    <a:pt x="340714" y="42602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36"/>
          <p:cNvGrpSpPr/>
          <p:nvPr/>
        </p:nvGrpSpPr>
        <p:grpSpPr>
          <a:xfrm>
            <a:off x="8219777" y="3900982"/>
            <a:ext cx="356113" cy="407225"/>
            <a:chOff x="8219777" y="3900982"/>
            <a:chExt cx="356113" cy="407225"/>
          </a:xfrm>
        </p:grpSpPr>
        <p:sp>
          <p:nvSpPr>
            <p:cNvPr id="1471" name="Google Shape;1471;p36"/>
            <p:cNvSpPr/>
            <p:nvPr/>
          </p:nvSpPr>
          <p:spPr>
            <a:xfrm>
              <a:off x="8223934" y="3905054"/>
              <a:ext cx="347879" cy="399016"/>
            </a:xfrm>
            <a:custGeom>
              <a:rect b="b" l="l" r="r" t="t"/>
              <a:pathLst>
                <a:path extrusionOk="0" h="798032" w="695758">
                  <a:moveTo>
                    <a:pt x="695709" y="320009"/>
                  </a:moveTo>
                  <a:cubicBezTo>
                    <a:pt x="695726" y="325379"/>
                    <a:pt x="694190" y="328382"/>
                    <a:pt x="688080" y="328137"/>
                  </a:cubicBezTo>
                  <a:cubicBezTo>
                    <a:pt x="624366" y="325526"/>
                    <a:pt x="565455" y="308110"/>
                    <a:pt x="512605" y="271761"/>
                  </a:cubicBezTo>
                  <a:cubicBezTo>
                    <a:pt x="512589" y="271745"/>
                    <a:pt x="512573" y="271745"/>
                    <a:pt x="512556" y="271728"/>
                  </a:cubicBezTo>
                  <a:cubicBezTo>
                    <a:pt x="509060" y="269394"/>
                    <a:pt x="504372" y="272120"/>
                    <a:pt x="504404" y="276315"/>
                  </a:cubicBezTo>
                  <a:lnTo>
                    <a:pt x="504404" y="276396"/>
                  </a:lnTo>
                  <a:cubicBezTo>
                    <a:pt x="504470" y="292702"/>
                    <a:pt x="505074" y="309024"/>
                    <a:pt x="505090" y="325330"/>
                  </a:cubicBezTo>
                  <a:cubicBezTo>
                    <a:pt x="505188" y="391483"/>
                    <a:pt x="505107" y="457619"/>
                    <a:pt x="505139" y="523773"/>
                  </a:cubicBezTo>
                  <a:cubicBezTo>
                    <a:pt x="505156" y="555421"/>
                    <a:pt x="504372" y="587069"/>
                    <a:pt x="494537" y="617477"/>
                  </a:cubicBezTo>
                  <a:cubicBezTo>
                    <a:pt x="464885" y="709223"/>
                    <a:pt x="403181" y="767052"/>
                    <a:pt x="309358" y="789968"/>
                  </a:cubicBezTo>
                  <a:cubicBezTo>
                    <a:pt x="265493" y="800675"/>
                    <a:pt x="221449" y="801932"/>
                    <a:pt x="178418" y="786312"/>
                  </a:cubicBezTo>
                  <a:cubicBezTo>
                    <a:pt x="114573" y="763151"/>
                    <a:pt x="62671" y="725120"/>
                    <a:pt x="29801" y="663995"/>
                  </a:cubicBezTo>
                  <a:cubicBezTo>
                    <a:pt x="-36298" y="541106"/>
                    <a:pt x="11373" y="385901"/>
                    <a:pt x="135092" y="321315"/>
                  </a:cubicBezTo>
                  <a:cubicBezTo>
                    <a:pt x="180394" y="297664"/>
                    <a:pt x="228311" y="288703"/>
                    <a:pt x="279069" y="294024"/>
                  </a:cubicBezTo>
                  <a:cubicBezTo>
                    <a:pt x="284820" y="294628"/>
                    <a:pt x="287123" y="296946"/>
                    <a:pt x="287107" y="302887"/>
                  </a:cubicBezTo>
                  <a:cubicBezTo>
                    <a:pt x="286944" y="344443"/>
                    <a:pt x="287025" y="386015"/>
                    <a:pt x="286993" y="427571"/>
                  </a:cubicBezTo>
                  <a:cubicBezTo>
                    <a:pt x="286993" y="434459"/>
                    <a:pt x="286388" y="434834"/>
                    <a:pt x="279543" y="433153"/>
                  </a:cubicBezTo>
                  <a:cubicBezTo>
                    <a:pt x="212496" y="416684"/>
                    <a:pt x="145156" y="464409"/>
                    <a:pt x="138458" y="533141"/>
                  </a:cubicBezTo>
                  <a:cubicBezTo>
                    <a:pt x="132299" y="596389"/>
                    <a:pt x="177617" y="651982"/>
                    <a:pt x="242295" y="658576"/>
                  </a:cubicBezTo>
                  <a:cubicBezTo>
                    <a:pt x="300356" y="664501"/>
                    <a:pt x="354840" y="624512"/>
                    <a:pt x="365475" y="564365"/>
                  </a:cubicBezTo>
                  <a:cubicBezTo>
                    <a:pt x="366668" y="557657"/>
                    <a:pt x="367125" y="550834"/>
                    <a:pt x="367142" y="544012"/>
                  </a:cubicBezTo>
                  <a:cubicBezTo>
                    <a:pt x="367240" y="512494"/>
                    <a:pt x="367158" y="480976"/>
                    <a:pt x="367191" y="449458"/>
                  </a:cubicBezTo>
                  <a:cubicBezTo>
                    <a:pt x="367321" y="318197"/>
                    <a:pt x="367485" y="186952"/>
                    <a:pt x="367599" y="55691"/>
                  </a:cubicBezTo>
                  <a:cubicBezTo>
                    <a:pt x="367615" y="40642"/>
                    <a:pt x="367125" y="25593"/>
                    <a:pt x="367338" y="10544"/>
                  </a:cubicBezTo>
                  <a:cubicBezTo>
                    <a:pt x="367338" y="10511"/>
                    <a:pt x="367338" y="10479"/>
                    <a:pt x="367338" y="10446"/>
                  </a:cubicBezTo>
                  <a:cubicBezTo>
                    <a:pt x="367419" y="4652"/>
                    <a:pt x="372092" y="0"/>
                    <a:pt x="377891" y="0"/>
                  </a:cubicBezTo>
                  <a:cubicBezTo>
                    <a:pt x="416316" y="0"/>
                    <a:pt x="456635" y="0"/>
                    <a:pt x="494929" y="0"/>
                  </a:cubicBezTo>
                  <a:cubicBezTo>
                    <a:pt x="499699" y="0"/>
                    <a:pt x="504078" y="3232"/>
                    <a:pt x="504943" y="7916"/>
                  </a:cubicBezTo>
                  <a:cubicBezTo>
                    <a:pt x="504992" y="8210"/>
                    <a:pt x="505041" y="8520"/>
                    <a:pt x="505058" y="8814"/>
                  </a:cubicBezTo>
                  <a:cubicBezTo>
                    <a:pt x="510547" y="96234"/>
                    <a:pt x="569768" y="166664"/>
                    <a:pt x="654720" y="186071"/>
                  </a:cubicBezTo>
                  <a:cubicBezTo>
                    <a:pt x="665421" y="188519"/>
                    <a:pt x="676465" y="189661"/>
                    <a:pt x="687410" y="190706"/>
                  </a:cubicBezTo>
                  <a:cubicBezTo>
                    <a:pt x="693128" y="191261"/>
                    <a:pt x="695791" y="193007"/>
                    <a:pt x="695758" y="199112"/>
                  </a:cubicBezTo>
                  <a:cubicBezTo>
                    <a:pt x="695595" y="239427"/>
                    <a:pt x="695628" y="279726"/>
                    <a:pt x="695709" y="3200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8219777" y="3900982"/>
              <a:ext cx="356113" cy="407225"/>
            </a:xfrm>
            <a:custGeom>
              <a:rect b="b" l="l" r="r" t="t"/>
              <a:pathLst>
                <a:path extrusionOk="0" h="814450" w="712225">
                  <a:moveTo>
                    <a:pt x="712225" y="207322"/>
                  </a:moveTo>
                  <a:cubicBezTo>
                    <a:pt x="712258" y="197333"/>
                    <a:pt x="706965" y="191767"/>
                    <a:pt x="696493" y="190755"/>
                  </a:cubicBezTo>
                  <a:cubicBezTo>
                    <a:pt x="685090" y="189661"/>
                    <a:pt x="674830" y="188568"/>
                    <a:pt x="664848" y="186283"/>
                  </a:cubicBezTo>
                  <a:cubicBezTo>
                    <a:pt x="624953" y="177175"/>
                    <a:pt x="590303" y="156283"/>
                    <a:pt x="564654" y="125859"/>
                  </a:cubicBezTo>
                  <a:cubicBezTo>
                    <a:pt x="539021" y="95467"/>
                    <a:pt x="524106" y="57649"/>
                    <a:pt x="521524" y="16453"/>
                  </a:cubicBezTo>
                  <a:cubicBezTo>
                    <a:pt x="521492" y="15832"/>
                    <a:pt x="521410" y="15228"/>
                    <a:pt x="521296" y="14608"/>
                  </a:cubicBezTo>
                  <a:cubicBezTo>
                    <a:pt x="519727" y="6137"/>
                    <a:pt x="512147" y="0"/>
                    <a:pt x="503243" y="0"/>
                  </a:cubicBezTo>
                  <a:lnTo>
                    <a:pt x="386206" y="0"/>
                  </a:lnTo>
                  <a:cubicBezTo>
                    <a:pt x="376012" y="0"/>
                    <a:pt x="367615" y="8292"/>
                    <a:pt x="367484" y="18607"/>
                  </a:cubicBezTo>
                  <a:cubicBezTo>
                    <a:pt x="367353" y="27486"/>
                    <a:pt x="367467" y="36463"/>
                    <a:pt x="367582" y="45147"/>
                  </a:cubicBezTo>
                  <a:cubicBezTo>
                    <a:pt x="367664" y="51284"/>
                    <a:pt x="367745" y="57649"/>
                    <a:pt x="367729" y="63868"/>
                  </a:cubicBezTo>
                  <a:cubicBezTo>
                    <a:pt x="367664" y="147600"/>
                    <a:pt x="367566" y="231331"/>
                    <a:pt x="367484" y="315063"/>
                  </a:cubicBezTo>
                  <a:lnTo>
                    <a:pt x="367337" y="457636"/>
                  </a:lnTo>
                  <a:cubicBezTo>
                    <a:pt x="367320" y="469877"/>
                    <a:pt x="367320" y="482119"/>
                    <a:pt x="367337" y="494360"/>
                  </a:cubicBezTo>
                  <a:cubicBezTo>
                    <a:pt x="367337" y="513637"/>
                    <a:pt x="367353" y="532913"/>
                    <a:pt x="367288" y="552189"/>
                  </a:cubicBezTo>
                  <a:cubicBezTo>
                    <a:pt x="367271" y="559175"/>
                    <a:pt x="366765" y="565361"/>
                    <a:pt x="365736" y="571139"/>
                  </a:cubicBezTo>
                  <a:cubicBezTo>
                    <a:pt x="360998" y="597972"/>
                    <a:pt x="346540" y="621688"/>
                    <a:pt x="325057" y="637928"/>
                  </a:cubicBezTo>
                  <a:cubicBezTo>
                    <a:pt x="303819" y="653973"/>
                    <a:pt x="277680" y="661334"/>
                    <a:pt x="251426" y="658657"/>
                  </a:cubicBezTo>
                  <a:cubicBezTo>
                    <a:pt x="191535" y="652553"/>
                    <a:pt x="149125" y="601367"/>
                    <a:pt x="154892" y="542135"/>
                  </a:cubicBezTo>
                  <a:cubicBezTo>
                    <a:pt x="157849" y="511711"/>
                    <a:pt x="174088" y="483963"/>
                    <a:pt x="199442" y="466025"/>
                  </a:cubicBezTo>
                  <a:cubicBezTo>
                    <a:pt x="224748" y="448120"/>
                    <a:pt x="256262" y="442016"/>
                    <a:pt x="285897" y="449295"/>
                  </a:cubicBezTo>
                  <a:cubicBezTo>
                    <a:pt x="289933" y="450291"/>
                    <a:pt x="294948" y="451515"/>
                    <a:pt x="299196" y="448185"/>
                  </a:cubicBezTo>
                  <a:cubicBezTo>
                    <a:pt x="303443" y="444856"/>
                    <a:pt x="303443" y="439616"/>
                    <a:pt x="303443" y="435797"/>
                  </a:cubicBezTo>
                  <a:cubicBezTo>
                    <a:pt x="303459" y="422103"/>
                    <a:pt x="303443" y="408409"/>
                    <a:pt x="303443" y="394731"/>
                  </a:cubicBezTo>
                  <a:cubicBezTo>
                    <a:pt x="303443" y="367326"/>
                    <a:pt x="303427" y="338991"/>
                    <a:pt x="303541" y="311146"/>
                  </a:cubicBezTo>
                  <a:cubicBezTo>
                    <a:pt x="303574" y="304128"/>
                    <a:pt x="300927" y="295477"/>
                    <a:pt x="288185" y="294138"/>
                  </a:cubicBezTo>
                  <a:cubicBezTo>
                    <a:pt x="235906" y="288654"/>
                    <a:pt x="185899" y="298121"/>
                    <a:pt x="139568" y="322310"/>
                  </a:cubicBezTo>
                  <a:cubicBezTo>
                    <a:pt x="77814" y="354546"/>
                    <a:pt x="32414" y="409323"/>
                    <a:pt x="11748" y="476553"/>
                  </a:cubicBezTo>
                  <a:cubicBezTo>
                    <a:pt x="-8935" y="543832"/>
                    <a:pt x="-2155" y="614702"/>
                    <a:pt x="30878" y="676089"/>
                  </a:cubicBezTo>
                  <a:cubicBezTo>
                    <a:pt x="62621" y="735110"/>
                    <a:pt x="112677" y="776355"/>
                    <a:pt x="183906" y="802209"/>
                  </a:cubicBezTo>
                  <a:cubicBezTo>
                    <a:pt x="206402" y="810370"/>
                    <a:pt x="229878" y="814451"/>
                    <a:pt x="254776" y="814451"/>
                  </a:cubicBezTo>
                  <a:cubicBezTo>
                    <a:pt x="275327" y="814451"/>
                    <a:pt x="296843" y="811676"/>
                    <a:pt x="319568" y="806127"/>
                  </a:cubicBezTo>
                  <a:cubicBezTo>
                    <a:pt x="415743" y="782639"/>
                    <a:pt x="480012" y="722786"/>
                    <a:pt x="510579" y="628217"/>
                  </a:cubicBezTo>
                  <a:cubicBezTo>
                    <a:pt x="520773" y="596683"/>
                    <a:pt x="521606" y="564708"/>
                    <a:pt x="521573" y="531999"/>
                  </a:cubicBezTo>
                  <a:cubicBezTo>
                    <a:pt x="521557" y="504823"/>
                    <a:pt x="521557" y="477663"/>
                    <a:pt x="521573" y="450487"/>
                  </a:cubicBezTo>
                  <a:cubicBezTo>
                    <a:pt x="521573" y="411510"/>
                    <a:pt x="521590" y="372533"/>
                    <a:pt x="521524" y="333556"/>
                  </a:cubicBezTo>
                  <a:cubicBezTo>
                    <a:pt x="521508" y="325003"/>
                    <a:pt x="521345" y="316369"/>
                    <a:pt x="521181" y="307996"/>
                  </a:cubicBezTo>
                  <a:cubicBezTo>
                    <a:pt x="521067" y="302055"/>
                    <a:pt x="520936" y="295950"/>
                    <a:pt x="520871" y="289829"/>
                  </a:cubicBezTo>
                  <a:cubicBezTo>
                    <a:pt x="571581" y="323436"/>
                    <a:pt x="630492" y="341831"/>
                    <a:pt x="696019" y="344508"/>
                  </a:cubicBezTo>
                  <a:cubicBezTo>
                    <a:pt x="700953" y="344720"/>
                    <a:pt x="704890" y="343415"/>
                    <a:pt x="707749" y="340672"/>
                  </a:cubicBezTo>
                  <a:cubicBezTo>
                    <a:pt x="711702" y="336869"/>
                    <a:pt x="712160" y="331744"/>
                    <a:pt x="712144" y="328202"/>
                  </a:cubicBezTo>
                  <a:cubicBezTo>
                    <a:pt x="712111" y="289878"/>
                    <a:pt x="712062" y="248763"/>
                    <a:pt x="712225" y="207322"/>
                  </a:cubicBezTo>
                  <a:close/>
                  <a:moveTo>
                    <a:pt x="695888" y="207257"/>
                  </a:moveTo>
                  <a:cubicBezTo>
                    <a:pt x="695725" y="248714"/>
                    <a:pt x="695774" y="289846"/>
                    <a:pt x="695856" y="328105"/>
                  </a:cubicBezTo>
                  <a:cubicBezTo>
                    <a:pt x="630916" y="325297"/>
                    <a:pt x="575191" y="307327"/>
                    <a:pt x="525543" y="273197"/>
                  </a:cubicBezTo>
                  <a:cubicBezTo>
                    <a:pt x="525527" y="273181"/>
                    <a:pt x="525494" y="273165"/>
                    <a:pt x="525462" y="273148"/>
                  </a:cubicBezTo>
                  <a:cubicBezTo>
                    <a:pt x="525445" y="273132"/>
                    <a:pt x="525413" y="273116"/>
                    <a:pt x="525396" y="273099"/>
                  </a:cubicBezTo>
                  <a:cubicBezTo>
                    <a:pt x="521312" y="270374"/>
                    <a:pt x="516052" y="270129"/>
                    <a:pt x="511690" y="272479"/>
                  </a:cubicBezTo>
                  <a:cubicBezTo>
                    <a:pt x="507230" y="274879"/>
                    <a:pt x="504485" y="279498"/>
                    <a:pt x="504534" y="284590"/>
                  </a:cubicBezTo>
                  <a:cubicBezTo>
                    <a:pt x="504567" y="292490"/>
                    <a:pt x="504730" y="300504"/>
                    <a:pt x="504877" y="308241"/>
                  </a:cubicBezTo>
                  <a:cubicBezTo>
                    <a:pt x="505041" y="316532"/>
                    <a:pt x="505220" y="325101"/>
                    <a:pt x="505220" y="333491"/>
                  </a:cubicBezTo>
                  <a:cubicBezTo>
                    <a:pt x="505269" y="372468"/>
                    <a:pt x="505269" y="411428"/>
                    <a:pt x="505269" y="450405"/>
                  </a:cubicBezTo>
                  <a:cubicBezTo>
                    <a:pt x="505269" y="477581"/>
                    <a:pt x="505269" y="504757"/>
                    <a:pt x="505269" y="531933"/>
                  </a:cubicBezTo>
                  <a:cubicBezTo>
                    <a:pt x="505286" y="563288"/>
                    <a:pt x="504518" y="593859"/>
                    <a:pt x="495059" y="623124"/>
                  </a:cubicBezTo>
                  <a:cubicBezTo>
                    <a:pt x="480715" y="667504"/>
                    <a:pt x="458399" y="704049"/>
                    <a:pt x="428731" y="731731"/>
                  </a:cubicBezTo>
                  <a:cubicBezTo>
                    <a:pt x="398981" y="759478"/>
                    <a:pt x="360965" y="779146"/>
                    <a:pt x="315712" y="790196"/>
                  </a:cubicBezTo>
                  <a:cubicBezTo>
                    <a:pt x="268711" y="801671"/>
                    <a:pt x="227428" y="800561"/>
                    <a:pt x="189510" y="786801"/>
                  </a:cubicBezTo>
                  <a:cubicBezTo>
                    <a:pt x="122218" y="762384"/>
                    <a:pt x="75053" y="723619"/>
                    <a:pt x="45287" y="668304"/>
                  </a:cubicBezTo>
                  <a:cubicBezTo>
                    <a:pt x="14362" y="610769"/>
                    <a:pt x="8007" y="544355"/>
                    <a:pt x="27398" y="481270"/>
                  </a:cubicBezTo>
                  <a:cubicBezTo>
                    <a:pt x="46774" y="418251"/>
                    <a:pt x="89315" y="366902"/>
                    <a:pt x="147164" y="336706"/>
                  </a:cubicBezTo>
                  <a:cubicBezTo>
                    <a:pt x="182615" y="318197"/>
                    <a:pt x="220354" y="308877"/>
                    <a:pt x="259693" y="308877"/>
                  </a:cubicBezTo>
                  <a:cubicBezTo>
                    <a:pt x="268548" y="308877"/>
                    <a:pt x="277500" y="309351"/>
                    <a:pt x="286502" y="310297"/>
                  </a:cubicBezTo>
                  <a:cubicBezTo>
                    <a:pt x="286780" y="310330"/>
                    <a:pt x="287008" y="310363"/>
                    <a:pt x="287204" y="310395"/>
                  </a:cubicBezTo>
                  <a:cubicBezTo>
                    <a:pt x="287204" y="310575"/>
                    <a:pt x="287221" y="310771"/>
                    <a:pt x="287221" y="311015"/>
                  </a:cubicBezTo>
                  <a:cubicBezTo>
                    <a:pt x="287106" y="338910"/>
                    <a:pt x="287106" y="367261"/>
                    <a:pt x="287123" y="394682"/>
                  </a:cubicBezTo>
                  <a:cubicBezTo>
                    <a:pt x="287123" y="407380"/>
                    <a:pt x="287123" y="420079"/>
                    <a:pt x="287123" y="432777"/>
                  </a:cubicBezTo>
                  <a:cubicBezTo>
                    <a:pt x="253665" y="425367"/>
                    <a:pt x="218426" y="432549"/>
                    <a:pt x="190000" y="452674"/>
                  </a:cubicBezTo>
                  <a:cubicBezTo>
                    <a:pt x="160773" y="473354"/>
                    <a:pt x="142051" y="505378"/>
                    <a:pt x="138636" y="540535"/>
                  </a:cubicBezTo>
                  <a:cubicBezTo>
                    <a:pt x="131987" y="608843"/>
                    <a:pt x="180802" y="667847"/>
                    <a:pt x="249776" y="674881"/>
                  </a:cubicBezTo>
                  <a:cubicBezTo>
                    <a:pt x="280130" y="677966"/>
                    <a:pt x="310370" y="669479"/>
                    <a:pt x="334908" y="650937"/>
                  </a:cubicBezTo>
                  <a:cubicBezTo>
                    <a:pt x="359707" y="632216"/>
                    <a:pt x="376371" y="604876"/>
                    <a:pt x="381828" y="573963"/>
                  </a:cubicBezTo>
                  <a:cubicBezTo>
                    <a:pt x="383020" y="567254"/>
                    <a:pt x="383592" y="560154"/>
                    <a:pt x="383625" y="552222"/>
                  </a:cubicBezTo>
                  <a:cubicBezTo>
                    <a:pt x="383674" y="532929"/>
                    <a:pt x="383674" y="513637"/>
                    <a:pt x="383674" y="494344"/>
                  </a:cubicBezTo>
                  <a:cubicBezTo>
                    <a:pt x="383674" y="482102"/>
                    <a:pt x="383674" y="469877"/>
                    <a:pt x="383674" y="457636"/>
                  </a:cubicBezTo>
                  <a:lnTo>
                    <a:pt x="383821" y="315063"/>
                  </a:lnTo>
                  <a:cubicBezTo>
                    <a:pt x="383919" y="231331"/>
                    <a:pt x="384000" y="147600"/>
                    <a:pt x="384066" y="63868"/>
                  </a:cubicBezTo>
                  <a:cubicBezTo>
                    <a:pt x="384066" y="57535"/>
                    <a:pt x="383984" y="51120"/>
                    <a:pt x="383902" y="44934"/>
                  </a:cubicBezTo>
                  <a:cubicBezTo>
                    <a:pt x="383788" y="36365"/>
                    <a:pt x="383674" y="27503"/>
                    <a:pt x="383804" y="18721"/>
                  </a:cubicBezTo>
                  <a:cubicBezTo>
                    <a:pt x="383821" y="17383"/>
                    <a:pt x="384866" y="16338"/>
                    <a:pt x="386190" y="16338"/>
                  </a:cubicBezTo>
                  <a:lnTo>
                    <a:pt x="503227" y="16338"/>
                  </a:lnTo>
                  <a:cubicBezTo>
                    <a:pt x="504158" y="16338"/>
                    <a:pt x="505090" y="16910"/>
                    <a:pt x="505204" y="17513"/>
                  </a:cubicBezTo>
                  <a:cubicBezTo>
                    <a:pt x="508014" y="62203"/>
                    <a:pt x="524253" y="103318"/>
                    <a:pt x="552140" y="136403"/>
                  </a:cubicBezTo>
                  <a:cubicBezTo>
                    <a:pt x="580092" y="169553"/>
                    <a:pt x="617798" y="192306"/>
                    <a:pt x="661189" y="202213"/>
                  </a:cubicBezTo>
                  <a:cubicBezTo>
                    <a:pt x="672134" y="204710"/>
                    <a:pt x="682933" y="205869"/>
                    <a:pt x="694924" y="207012"/>
                  </a:cubicBezTo>
                  <a:cubicBezTo>
                    <a:pt x="695300" y="207044"/>
                    <a:pt x="695627" y="207093"/>
                    <a:pt x="695888" y="207126"/>
                  </a:cubicBezTo>
                  <a:cubicBezTo>
                    <a:pt x="695888" y="207159"/>
                    <a:pt x="695888" y="207208"/>
                    <a:pt x="695888" y="207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37"/>
          <p:cNvSpPr txBox="1"/>
          <p:nvPr/>
        </p:nvSpPr>
        <p:spPr>
          <a:xfrm>
            <a:off x="514350" y="509588"/>
            <a:ext cx="252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Elements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78" name="Google Shape;1478;p37"/>
          <p:cNvSpPr txBox="1"/>
          <p:nvPr/>
        </p:nvSpPr>
        <p:spPr>
          <a:xfrm>
            <a:off x="514350" y="3118485"/>
            <a:ext cx="26220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479" name="Google Shape;1479;p37"/>
          <p:cNvGrpSpPr/>
          <p:nvPr/>
        </p:nvGrpSpPr>
        <p:grpSpPr>
          <a:xfrm>
            <a:off x="4294411" y="4063948"/>
            <a:ext cx="1267209" cy="422270"/>
            <a:chOff x="4294411" y="4063948"/>
            <a:chExt cx="1267209" cy="422270"/>
          </a:xfrm>
        </p:grpSpPr>
        <p:grpSp>
          <p:nvGrpSpPr>
            <p:cNvPr id="1480" name="Google Shape;1480;p37"/>
            <p:cNvGrpSpPr/>
            <p:nvPr/>
          </p:nvGrpSpPr>
          <p:grpSpPr>
            <a:xfrm>
              <a:off x="4294411" y="4063948"/>
              <a:ext cx="1267209" cy="422270"/>
              <a:chOff x="8588821" y="8127895"/>
              <a:chExt cx="2534419" cy="844541"/>
            </a:xfrm>
          </p:grpSpPr>
          <p:sp>
            <p:nvSpPr>
              <p:cNvPr id="1481" name="Google Shape;1481;p37"/>
              <p:cNvSpPr/>
              <p:nvPr/>
            </p:nvSpPr>
            <p:spPr>
              <a:xfrm>
                <a:off x="8588821" y="8127895"/>
                <a:ext cx="526520" cy="797697"/>
              </a:xfrm>
              <a:custGeom>
                <a:rect b="b" l="l" r="r" t="t"/>
                <a:pathLst>
                  <a:path extrusionOk="0" h="797697" w="526520">
                    <a:moveTo>
                      <a:pt x="470802" y="384085"/>
                    </a:moveTo>
                    <a:cubicBezTo>
                      <a:pt x="439121" y="381900"/>
                      <a:pt x="407946" y="381697"/>
                      <a:pt x="376164" y="378344"/>
                    </a:cubicBezTo>
                    <a:cubicBezTo>
                      <a:pt x="354925" y="376261"/>
                      <a:pt x="333584" y="374890"/>
                      <a:pt x="312294" y="373569"/>
                    </a:cubicBezTo>
                    <a:cubicBezTo>
                      <a:pt x="294705" y="370927"/>
                      <a:pt x="279295" y="382561"/>
                      <a:pt x="273263" y="398614"/>
                    </a:cubicBezTo>
                    <a:cubicBezTo>
                      <a:pt x="267383" y="414921"/>
                      <a:pt x="258512" y="434073"/>
                      <a:pt x="264494" y="451345"/>
                    </a:cubicBezTo>
                    <a:cubicBezTo>
                      <a:pt x="288166" y="486855"/>
                      <a:pt x="370182" y="471259"/>
                      <a:pt x="408859" y="479997"/>
                    </a:cubicBezTo>
                    <a:cubicBezTo>
                      <a:pt x="410734" y="503975"/>
                      <a:pt x="402218" y="527496"/>
                      <a:pt x="398467" y="551017"/>
                    </a:cubicBezTo>
                    <a:cubicBezTo>
                      <a:pt x="392131" y="587035"/>
                      <a:pt x="373477" y="622240"/>
                      <a:pt x="341441" y="641595"/>
                    </a:cubicBezTo>
                    <a:cubicBezTo>
                      <a:pt x="314170" y="655464"/>
                      <a:pt x="284668" y="646116"/>
                      <a:pt x="259273" y="632705"/>
                    </a:cubicBezTo>
                    <a:cubicBezTo>
                      <a:pt x="238946" y="623510"/>
                      <a:pt x="223587" y="607355"/>
                      <a:pt x="211979" y="588559"/>
                    </a:cubicBezTo>
                    <a:cubicBezTo>
                      <a:pt x="194643" y="563768"/>
                      <a:pt x="179385" y="535421"/>
                      <a:pt x="169805" y="506363"/>
                    </a:cubicBezTo>
                    <a:cubicBezTo>
                      <a:pt x="161340" y="481216"/>
                      <a:pt x="150137" y="457899"/>
                      <a:pt x="146285" y="430974"/>
                    </a:cubicBezTo>
                    <a:cubicBezTo>
                      <a:pt x="141469" y="368946"/>
                      <a:pt x="140608" y="303768"/>
                      <a:pt x="165902" y="245550"/>
                    </a:cubicBezTo>
                    <a:cubicBezTo>
                      <a:pt x="180906" y="214054"/>
                      <a:pt x="202145" y="186316"/>
                      <a:pt x="231140" y="166402"/>
                    </a:cubicBezTo>
                    <a:cubicBezTo>
                      <a:pt x="267789" y="144456"/>
                      <a:pt x="311230" y="131502"/>
                      <a:pt x="354418" y="135312"/>
                    </a:cubicBezTo>
                    <a:cubicBezTo>
                      <a:pt x="375099" y="136938"/>
                      <a:pt x="394716" y="144253"/>
                      <a:pt x="413522" y="152788"/>
                    </a:cubicBezTo>
                    <a:cubicBezTo>
                      <a:pt x="430706" y="160357"/>
                      <a:pt x="448803" y="172854"/>
                      <a:pt x="468369" y="167571"/>
                    </a:cubicBezTo>
                    <a:cubicBezTo>
                      <a:pt x="500810" y="158427"/>
                      <a:pt x="534418" y="85527"/>
                      <a:pt x="521847" y="54691"/>
                    </a:cubicBezTo>
                    <a:cubicBezTo>
                      <a:pt x="515004" y="41432"/>
                      <a:pt x="504612" y="29595"/>
                      <a:pt x="491940" y="21924"/>
                    </a:cubicBezTo>
                    <a:cubicBezTo>
                      <a:pt x="483120" y="16488"/>
                      <a:pt x="469231" y="6836"/>
                      <a:pt x="459701" y="15117"/>
                    </a:cubicBezTo>
                    <a:cubicBezTo>
                      <a:pt x="437752" y="4906"/>
                      <a:pt x="413320" y="1959"/>
                      <a:pt x="389394" y="740"/>
                    </a:cubicBezTo>
                    <a:cubicBezTo>
                      <a:pt x="357409" y="-632"/>
                      <a:pt x="324866" y="-581"/>
                      <a:pt x="293235" y="5160"/>
                    </a:cubicBezTo>
                    <a:cubicBezTo>
                      <a:pt x="242190" y="16539"/>
                      <a:pt x="197431" y="46105"/>
                      <a:pt x="152875" y="72268"/>
                    </a:cubicBezTo>
                    <a:cubicBezTo>
                      <a:pt x="119875" y="98939"/>
                      <a:pt x="91540" y="131654"/>
                      <a:pt x="67715" y="166707"/>
                    </a:cubicBezTo>
                    <a:cubicBezTo>
                      <a:pt x="47085" y="203436"/>
                      <a:pt x="32283" y="243620"/>
                      <a:pt x="18850" y="283499"/>
                    </a:cubicBezTo>
                    <a:cubicBezTo>
                      <a:pt x="7293" y="320533"/>
                      <a:pt x="3998" y="359395"/>
                      <a:pt x="1362" y="397903"/>
                    </a:cubicBezTo>
                    <a:cubicBezTo>
                      <a:pt x="-2541" y="444741"/>
                      <a:pt x="2173" y="491580"/>
                      <a:pt x="12565" y="537351"/>
                    </a:cubicBezTo>
                    <a:cubicBezTo>
                      <a:pt x="22449" y="589321"/>
                      <a:pt x="48859" y="636007"/>
                      <a:pt x="74660" y="681575"/>
                    </a:cubicBezTo>
                    <a:cubicBezTo>
                      <a:pt x="91692" y="710329"/>
                      <a:pt x="118709" y="730903"/>
                      <a:pt x="145271" y="750258"/>
                    </a:cubicBezTo>
                    <a:cubicBezTo>
                      <a:pt x="179284" y="777234"/>
                      <a:pt x="219177" y="796183"/>
                      <a:pt x="263125" y="797453"/>
                    </a:cubicBezTo>
                    <a:cubicBezTo>
                      <a:pt x="334243" y="800348"/>
                      <a:pt x="440692" y="777894"/>
                      <a:pt x="479318" y="712056"/>
                    </a:cubicBezTo>
                    <a:cubicBezTo>
                      <a:pt x="493004" y="687519"/>
                      <a:pt x="498022" y="659426"/>
                      <a:pt x="503700" y="632197"/>
                    </a:cubicBezTo>
                    <a:cubicBezTo>
                      <a:pt x="518451" y="560567"/>
                      <a:pt x="522861" y="487312"/>
                      <a:pt x="526206" y="414362"/>
                    </a:cubicBezTo>
                    <a:cubicBezTo>
                      <a:pt x="530413" y="383577"/>
                      <a:pt x="491382" y="386523"/>
                      <a:pt x="470802" y="3840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37"/>
              <p:cNvSpPr/>
              <p:nvPr/>
            </p:nvSpPr>
            <p:spPr>
              <a:xfrm>
                <a:off x="9161161" y="8187375"/>
                <a:ext cx="486420" cy="785061"/>
              </a:xfrm>
              <a:custGeom>
                <a:rect b="b" l="l" r="r" t="t"/>
                <a:pathLst>
                  <a:path extrusionOk="0" h="785061" w="486420">
                    <a:moveTo>
                      <a:pt x="243661" y="4609"/>
                    </a:moveTo>
                    <a:cubicBezTo>
                      <a:pt x="190487" y="-2148"/>
                      <a:pt x="130470" y="-5450"/>
                      <a:pt x="83125" y="23812"/>
                    </a:cubicBezTo>
                    <a:cubicBezTo>
                      <a:pt x="74103" y="29705"/>
                      <a:pt x="61278" y="39357"/>
                      <a:pt x="64370" y="51549"/>
                    </a:cubicBezTo>
                    <a:cubicBezTo>
                      <a:pt x="57071" y="57747"/>
                      <a:pt x="56513" y="68720"/>
                      <a:pt x="54182" y="77508"/>
                    </a:cubicBezTo>
                    <a:cubicBezTo>
                      <a:pt x="50583" y="95340"/>
                      <a:pt x="48758" y="113526"/>
                      <a:pt x="46325" y="131612"/>
                    </a:cubicBezTo>
                    <a:cubicBezTo>
                      <a:pt x="42219" y="164378"/>
                      <a:pt x="38265" y="197196"/>
                      <a:pt x="35021" y="230064"/>
                    </a:cubicBezTo>
                    <a:cubicBezTo>
                      <a:pt x="30408" y="275328"/>
                      <a:pt x="28026" y="320490"/>
                      <a:pt x="24477" y="365906"/>
                    </a:cubicBezTo>
                    <a:cubicBezTo>
                      <a:pt x="20371" y="410052"/>
                      <a:pt x="14289" y="454046"/>
                      <a:pt x="13021" y="498446"/>
                    </a:cubicBezTo>
                    <a:cubicBezTo>
                      <a:pt x="10132" y="562963"/>
                      <a:pt x="6938" y="627531"/>
                      <a:pt x="3897" y="692048"/>
                    </a:cubicBezTo>
                    <a:cubicBezTo>
                      <a:pt x="501" y="743713"/>
                      <a:pt x="-15162" y="781103"/>
                      <a:pt x="54334" y="784659"/>
                    </a:cubicBezTo>
                    <a:cubicBezTo>
                      <a:pt x="67614" y="785522"/>
                      <a:pt x="83278" y="785980"/>
                      <a:pt x="92757" y="775261"/>
                    </a:cubicBezTo>
                    <a:cubicBezTo>
                      <a:pt x="111613" y="749504"/>
                      <a:pt x="112576" y="714807"/>
                      <a:pt x="117747" y="684225"/>
                    </a:cubicBezTo>
                    <a:cubicBezTo>
                      <a:pt x="125857" y="623518"/>
                      <a:pt x="130875" y="562506"/>
                      <a:pt x="140557" y="502053"/>
                    </a:cubicBezTo>
                    <a:cubicBezTo>
                      <a:pt x="173050" y="495499"/>
                      <a:pt x="206454" y="495550"/>
                      <a:pt x="239504" y="495093"/>
                    </a:cubicBezTo>
                    <a:cubicBezTo>
                      <a:pt x="252785" y="530196"/>
                      <a:pt x="255218" y="568704"/>
                      <a:pt x="262112" y="605636"/>
                    </a:cubicBezTo>
                    <a:cubicBezTo>
                      <a:pt x="268347" y="653999"/>
                      <a:pt x="279549" y="700583"/>
                      <a:pt x="287305" y="748895"/>
                    </a:cubicBezTo>
                    <a:cubicBezTo>
                      <a:pt x="293540" y="772111"/>
                      <a:pt x="324562" y="768504"/>
                      <a:pt x="343266" y="766878"/>
                    </a:cubicBezTo>
                    <a:cubicBezTo>
                      <a:pt x="380574" y="767590"/>
                      <a:pt x="379307" y="727304"/>
                      <a:pt x="381081" y="699973"/>
                    </a:cubicBezTo>
                    <a:cubicBezTo>
                      <a:pt x="384072" y="635964"/>
                      <a:pt x="378344" y="572006"/>
                      <a:pt x="370233" y="508555"/>
                    </a:cubicBezTo>
                    <a:cubicBezTo>
                      <a:pt x="366077" y="446883"/>
                      <a:pt x="355026" y="468778"/>
                      <a:pt x="405108" y="435351"/>
                    </a:cubicBezTo>
                    <a:cubicBezTo>
                      <a:pt x="459600" y="395675"/>
                      <a:pt x="481751" y="326078"/>
                      <a:pt x="485908" y="261103"/>
                    </a:cubicBezTo>
                    <a:cubicBezTo>
                      <a:pt x="490369" y="203851"/>
                      <a:pt x="465226" y="146141"/>
                      <a:pt x="429389" y="102553"/>
                    </a:cubicBezTo>
                    <a:cubicBezTo>
                      <a:pt x="380777" y="48399"/>
                      <a:pt x="314272" y="17970"/>
                      <a:pt x="243661" y="4609"/>
                    </a:cubicBezTo>
                    <a:close/>
                    <a:moveTo>
                      <a:pt x="212436" y="375202"/>
                    </a:moveTo>
                    <a:cubicBezTo>
                      <a:pt x="190132" y="375152"/>
                      <a:pt x="166308" y="373018"/>
                      <a:pt x="146285" y="362401"/>
                    </a:cubicBezTo>
                    <a:cubicBezTo>
                      <a:pt x="146133" y="313124"/>
                      <a:pt x="149631" y="263897"/>
                      <a:pt x="151456" y="214671"/>
                    </a:cubicBezTo>
                    <a:cubicBezTo>
                      <a:pt x="152064" y="202835"/>
                      <a:pt x="153889" y="191201"/>
                      <a:pt x="155561" y="179466"/>
                    </a:cubicBezTo>
                    <a:cubicBezTo>
                      <a:pt x="156879" y="160060"/>
                      <a:pt x="161340" y="137809"/>
                      <a:pt x="183035" y="132424"/>
                    </a:cubicBezTo>
                    <a:cubicBezTo>
                      <a:pt x="213551" y="125871"/>
                      <a:pt x="245131" y="136488"/>
                      <a:pt x="272909" y="149697"/>
                    </a:cubicBezTo>
                    <a:cubicBezTo>
                      <a:pt x="308088" y="166055"/>
                      <a:pt x="332824" y="199126"/>
                      <a:pt x="345852" y="235042"/>
                    </a:cubicBezTo>
                    <a:cubicBezTo>
                      <a:pt x="356598" y="269841"/>
                      <a:pt x="345852" y="309822"/>
                      <a:pt x="323497" y="337864"/>
                    </a:cubicBezTo>
                    <a:cubicBezTo>
                      <a:pt x="295719" y="369056"/>
                      <a:pt x="252024" y="373678"/>
                      <a:pt x="212436" y="3752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37"/>
              <p:cNvSpPr/>
              <p:nvPr/>
            </p:nvSpPr>
            <p:spPr>
              <a:xfrm>
                <a:off x="9676063" y="8193468"/>
                <a:ext cx="359751" cy="679332"/>
              </a:xfrm>
              <a:custGeom>
                <a:rect b="b" l="l" r="r" t="t"/>
                <a:pathLst>
                  <a:path extrusionOk="0" h="679332" w="359751">
                    <a:moveTo>
                      <a:pt x="356655" y="55412"/>
                    </a:moveTo>
                    <a:cubicBezTo>
                      <a:pt x="340130" y="14924"/>
                      <a:pt x="201949" y="12435"/>
                      <a:pt x="159775" y="5221"/>
                    </a:cubicBezTo>
                    <a:cubicBezTo>
                      <a:pt x="138688" y="2224"/>
                      <a:pt x="117449" y="192"/>
                      <a:pt x="96108" y="242"/>
                    </a:cubicBezTo>
                    <a:cubicBezTo>
                      <a:pt x="82016" y="852"/>
                      <a:pt x="62298" y="-3974"/>
                      <a:pt x="54897" y="11774"/>
                    </a:cubicBezTo>
                    <a:cubicBezTo>
                      <a:pt x="50538" y="18683"/>
                      <a:pt x="49778" y="26862"/>
                      <a:pt x="49473" y="34838"/>
                    </a:cubicBezTo>
                    <a:cubicBezTo>
                      <a:pt x="40197" y="76596"/>
                      <a:pt x="35027" y="119066"/>
                      <a:pt x="28032" y="161231"/>
                    </a:cubicBezTo>
                    <a:cubicBezTo>
                      <a:pt x="17691" y="221735"/>
                      <a:pt x="13078" y="283052"/>
                      <a:pt x="6945" y="344115"/>
                    </a:cubicBezTo>
                    <a:cubicBezTo>
                      <a:pt x="-1977" y="420875"/>
                      <a:pt x="-1419" y="498346"/>
                      <a:pt x="3650" y="575361"/>
                    </a:cubicBezTo>
                    <a:cubicBezTo>
                      <a:pt x="7857" y="599847"/>
                      <a:pt x="406" y="633934"/>
                      <a:pt x="23216" y="650191"/>
                    </a:cubicBezTo>
                    <a:cubicBezTo>
                      <a:pt x="43188" y="664212"/>
                      <a:pt x="67925" y="667463"/>
                      <a:pt x="91293" y="671832"/>
                    </a:cubicBezTo>
                    <a:cubicBezTo>
                      <a:pt x="121504" y="679046"/>
                      <a:pt x="152628" y="679046"/>
                      <a:pt x="183447" y="679300"/>
                    </a:cubicBezTo>
                    <a:cubicBezTo>
                      <a:pt x="255832" y="678944"/>
                      <a:pt x="317522" y="686717"/>
                      <a:pt x="314227" y="592227"/>
                    </a:cubicBezTo>
                    <a:cubicBezTo>
                      <a:pt x="311845" y="574446"/>
                      <a:pt x="291518" y="569569"/>
                      <a:pt x="276463" y="567588"/>
                    </a:cubicBezTo>
                    <a:cubicBezTo>
                      <a:pt x="254058" y="564693"/>
                      <a:pt x="231450" y="566775"/>
                      <a:pt x="208995" y="565607"/>
                    </a:cubicBezTo>
                    <a:cubicBezTo>
                      <a:pt x="174424" y="562813"/>
                      <a:pt x="141526" y="559460"/>
                      <a:pt x="107868" y="548893"/>
                    </a:cubicBezTo>
                    <a:cubicBezTo>
                      <a:pt x="99910" y="525271"/>
                      <a:pt x="101177" y="498651"/>
                      <a:pt x="100366" y="473810"/>
                    </a:cubicBezTo>
                    <a:cubicBezTo>
                      <a:pt x="100113" y="447647"/>
                      <a:pt x="100265" y="421383"/>
                      <a:pt x="100214" y="395170"/>
                    </a:cubicBezTo>
                    <a:cubicBezTo>
                      <a:pt x="100265" y="391105"/>
                      <a:pt x="99910" y="386889"/>
                      <a:pt x="100316" y="382774"/>
                    </a:cubicBezTo>
                    <a:cubicBezTo>
                      <a:pt x="106753" y="375103"/>
                      <a:pt x="118412" y="374951"/>
                      <a:pt x="127485" y="372207"/>
                    </a:cubicBezTo>
                    <a:cubicBezTo>
                      <a:pt x="152323" y="366823"/>
                      <a:pt x="178986" y="365400"/>
                      <a:pt x="204737" y="367483"/>
                    </a:cubicBezTo>
                    <a:cubicBezTo>
                      <a:pt x="225824" y="369058"/>
                      <a:pt x="246860" y="371191"/>
                      <a:pt x="267998" y="372004"/>
                    </a:cubicBezTo>
                    <a:cubicBezTo>
                      <a:pt x="287007" y="373681"/>
                      <a:pt x="301403" y="373020"/>
                      <a:pt x="308702" y="352497"/>
                    </a:cubicBezTo>
                    <a:cubicBezTo>
                      <a:pt x="313163" y="341320"/>
                      <a:pt x="314126" y="329128"/>
                      <a:pt x="315089" y="317241"/>
                    </a:cubicBezTo>
                    <a:cubicBezTo>
                      <a:pt x="315647" y="309113"/>
                      <a:pt x="315951" y="299410"/>
                      <a:pt x="311439" y="291993"/>
                    </a:cubicBezTo>
                    <a:cubicBezTo>
                      <a:pt x="290656" y="264103"/>
                      <a:pt x="242349" y="264560"/>
                      <a:pt x="210668" y="257854"/>
                    </a:cubicBezTo>
                    <a:cubicBezTo>
                      <a:pt x="182839" y="252520"/>
                      <a:pt x="154807" y="249879"/>
                      <a:pt x="126674" y="247288"/>
                    </a:cubicBezTo>
                    <a:cubicBezTo>
                      <a:pt x="117297" y="218382"/>
                      <a:pt x="119933" y="185971"/>
                      <a:pt x="124495" y="156252"/>
                    </a:cubicBezTo>
                    <a:cubicBezTo>
                      <a:pt x="126066" y="147464"/>
                      <a:pt x="127435" y="138675"/>
                      <a:pt x="128753" y="129836"/>
                    </a:cubicBezTo>
                    <a:cubicBezTo>
                      <a:pt x="130020" y="126839"/>
                      <a:pt x="133974" y="125619"/>
                      <a:pt x="136762" y="124349"/>
                    </a:cubicBezTo>
                    <a:cubicBezTo>
                      <a:pt x="183650" y="114646"/>
                      <a:pt x="234086" y="125873"/>
                      <a:pt x="281532" y="130598"/>
                    </a:cubicBezTo>
                    <a:cubicBezTo>
                      <a:pt x="299172" y="131868"/>
                      <a:pt x="320614" y="138980"/>
                      <a:pt x="337342" y="132376"/>
                    </a:cubicBezTo>
                    <a:cubicBezTo>
                      <a:pt x="359443" y="116729"/>
                      <a:pt x="363650" y="79848"/>
                      <a:pt x="356655" y="5541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37"/>
              <p:cNvSpPr/>
              <p:nvPr/>
            </p:nvSpPr>
            <p:spPr>
              <a:xfrm>
                <a:off x="10025657" y="8143884"/>
                <a:ext cx="458924" cy="769982"/>
              </a:xfrm>
              <a:custGeom>
                <a:rect b="b" l="l" r="r" t="t"/>
                <a:pathLst>
                  <a:path extrusionOk="0" h="769982" w="458924">
                    <a:moveTo>
                      <a:pt x="411719" y="219350"/>
                    </a:moveTo>
                    <a:cubicBezTo>
                      <a:pt x="405078" y="181097"/>
                      <a:pt x="398844" y="143301"/>
                      <a:pt x="389871" y="105404"/>
                    </a:cubicBezTo>
                    <a:cubicBezTo>
                      <a:pt x="382471" y="80968"/>
                      <a:pt x="380544" y="52469"/>
                      <a:pt x="361181" y="33825"/>
                    </a:cubicBezTo>
                    <a:cubicBezTo>
                      <a:pt x="339992" y="14571"/>
                      <a:pt x="310694" y="9898"/>
                      <a:pt x="283524" y="4919"/>
                    </a:cubicBezTo>
                    <a:cubicBezTo>
                      <a:pt x="260054" y="347"/>
                      <a:pt x="234659" y="-4225"/>
                      <a:pt x="212304" y="7002"/>
                    </a:cubicBezTo>
                    <a:cubicBezTo>
                      <a:pt x="183513" y="22801"/>
                      <a:pt x="135002" y="55009"/>
                      <a:pt x="132113" y="90366"/>
                    </a:cubicBezTo>
                    <a:cubicBezTo>
                      <a:pt x="94602" y="170124"/>
                      <a:pt x="84160" y="259077"/>
                      <a:pt x="67433" y="344778"/>
                    </a:cubicBezTo>
                    <a:cubicBezTo>
                      <a:pt x="67483" y="344422"/>
                      <a:pt x="67483" y="344321"/>
                      <a:pt x="67534" y="344168"/>
                    </a:cubicBezTo>
                    <a:cubicBezTo>
                      <a:pt x="67585" y="343914"/>
                      <a:pt x="67635" y="343610"/>
                      <a:pt x="67686" y="343356"/>
                    </a:cubicBezTo>
                    <a:cubicBezTo>
                      <a:pt x="43862" y="444500"/>
                      <a:pt x="15830" y="544985"/>
                      <a:pt x="6503" y="648822"/>
                    </a:cubicBezTo>
                    <a:cubicBezTo>
                      <a:pt x="4577" y="678693"/>
                      <a:pt x="-1557" y="708818"/>
                      <a:pt x="370" y="738689"/>
                    </a:cubicBezTo>
                    <a:cubicBezTo>
                      <a:pt x="11826" y="765004"/>
                      <a:pt x="51516" y="768103"/>
                      <a:pt x="76709" y="769983"/>
                    </a:cubicBezTo>
                    <a:cubicBezTo>
                      <a:pt x="94552" y="769525"/>
                      <a:pt x="102307" y="749713"/>
                      <a:pt x="107021" y="735184"/>
                    </a:cubicBezTo>
                    <a:cubicBezTo>
                      <a:pt x="116653" y="704500"/>
                      <a:pt x="123090" y="672902"/>
                      <a:pt x="129730" y="641456"/>
                    </a:cubicBezTo>
                    <a:cubicBezTo>
                      <a:pt x="142352" y="581308"/>
                      <a:pt x="154417" y="519229"/>
                      <a:pt x="170840" y="459791"/>
                    </a:cubicBezTo>
                    <a:cubicBezTo>
                      <a:pt x="192231" y="451917"/>
                      <a:pt x="216055" y="453797"/>
                      <a:pt x="238460" y="454965"/>
                    </a:cubicBezTo>
                    <a:cubicBezTo>
                      <a:pt x="264262" y="457048"/>
                      <a:pt x="288491" y="458318"/>
                      <a:pt x="314495" y="460452"/>
                    </a:cubicBezTo>
                    <a:cubicBezTo>
                      <a:pt x="328030" y="489256"/>
                      <a:pt x="327776" y="522886"/>
                      <a:pt x="332693" y="554027"/>
                    </a:cubicBezTo>
                    <a:cubicBezTo>
                      <a:pt x="340905" y="605235"/>
                      <a:pt x="342882" y="657966"/>
                      <a:pt x="355605" y="708259"/>
                    </a:cubicBezTo>
                    <a:cubicBezTo>
                      <a:pt x="361941" y="734473"/>
                      <a:pt x="391696" y="736606"/>
                      <a:pt x="413949" y="738638"/>
                    </a:cubicBezTo>
                    <a:cubicBezTo>
                      <a:pt x="478376" y="745344"/>
                      <a:pt x="454755" y="578768"/>
                      <a:pt x="454450" y="537466"/>
                    </a:cubicBezTo>
                    <a:cubicBezTo>
                      <a:pt x="447354" y="430937"/>
                      <a:pt x="428903" y="324712"/>
                      <a:pt x="411719" y="219350"/>
                    </a:cubicBezTo>
                    <a:close/>
                    <a:moveTo>
                      <a:pt x="275414" y="347826"/>
                    </a:moveTo>
                    <a:cubicBezTo>
                      <a:pt x="242414" y="346099"/>
                      <a:pt x="183411" y="345184"/>
                      <a:pt x="194259" y="296517"/>
                    </a:cubicBezTo>
                    <a:cubicBezTo>
                      <a:pt x="196489" y="274723"/>
                      <a:pt x="199581" y="249221"/>
                      <a:pt x="204042" y="226920"/>
                    </a:cubicBezTo>
                    <a:cubicBezTo>
                      <a:pt x="213318" y="195525"/>
                      <a:pt x="221936" y="97275"/>
                      <a:pt x="255290" y="89452"/>
                    </a:cubicBezTo>
                    <a:cubicBezTo>
                      <a:pt x="256557" y="94177"/>
                      <a:pt x="260713" y="97479"/>
                      <a:pt x="265428" y="98291"/>
                    </a:cubicBezTo>
                    <a:cubicBezTo>
                      <a:pt x="295791" y="111500"/>
                      <a:pt x="305219" y="148127"/>
                      <a:pt x="308818" y="178862"/>
                    </a:cubicBezTo>
                    <a:cubicBezTo>
                      <a:pt x="309629" y="215489"/>
                      <a:pt x="309629" y="252269"/>
                      <a:pt x="308007" y="288897"/>
                    </a:cubicBezTo>
                    <a:cubicBezTo>
                      <a:pt x="305827" y="307642"/>
                      <a:pt x="305067" y="327658"/>
                      <a:pt x="295892" y="344575"/>
                    </a:cubicBezTo>
                    <a:cubicBezTo>
                      <a:pt x="291533" y="350569"/>
                      <a:pt x="281902" y="347064"/>
                      <a:pt x="275414" y="3478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37"/>
              <p:cNvSpPr/>
              <p:nvPr/>
            </p:nvSpPr>
            <p:spPr>
              <a:xfrm>
                <a:off x="10487441" y="8151001"/>
                <a:ext cx="445912" cy="753017"/>
              </a:xfrm>
              <a:custGeom>
                <a:rect b="b" l="l" r="r" t="t"/>
                <a:pathLst>
                  <a:path extrusionOk="0" h="753017" w="445912">
                    <a:moveTo>
                      <a:pt x="437673" y="122416"/>
                    </a:moveTo>
                    <a:cubicBezTo>
                      <a:pt x="442742" y="110834"/>
                      <a:pt x="444060" y="98032"/>
                      <a:pt x="445530" y="85636"/>
                    </a:cubicBezTo>
                    <a:cubicBezTo>
                      <a:pt x="446696" y="77661"/>
                      <a:pt x="445328" y="69075"/>
                      <a:pt x="439549" y="63132"/>
                    </a:cubicBezTo>
                    <a:cubicBezTo>
                      <a:pt x="432199" y="55511"/>
                      <a:pt x="421655" y="52362"/>
                      <a:pt x="411821" y="49314"/>
                    </a:cubicBezTo>
                    <a:cubicBezTo>
                      <a:pt x="381103" y="40474"/>
                      <a:pt x="352159" y="34734"/>
                      <a:pt x="319566" y="31482"/>
                    </a:cubicBezTo>
                    <a:cubicBezTo>
                      <a:pt x="275770" y="27723"/>
                      <a:pt x="233545" y="13855"/>
                      <a:pt x="189293" y="14413"/>
                    </a:cubicBezTo>
                    <a:cubicBezTo>
                      <a:pt x="154317" y="12331"/>
                      <a:pt x="119188" y="8978"/>
                      <a:pt x="84466" y="4050"/>
                    </a:cubicBezTo>
                    <a:cubicBezTo>
                      <a:pt x="61858" y="1510"/>
                      <a:pt x="31343" y="-6059"/>
                      <a:pt x="12385" y="9740"/>
                    </a:cubicBezTo>
                    <a:cubicBezTo>
                      <a:pt x="7113" y="19849"/>
                      <a:pt x="1081" y="33921"/>
                      <a:pt x="3108" y="45351"/>
                    </a:cubicBezTo>
                    <a:cubicBezTo>
                      <a:pt x="-7080" y="84824"/>
                      <a:pt x="8127" y="95187"/>
                      <a:pt x="43610" y="105906"/>
                    </a:cubicBezTo>
                    <a:cubicBezTo>
                      <a:pt x="72503" y="114695"/>
                      <a:pt x="101751" y="122467"/>
                      <a:pt x="131557" y="127395"/>
                    </a:cubicBezTo>
                    <a:cubicBezTo>
                      <a:pt x="136474" y="150001"/>
                      <a:pt x="130796" y="173370"/>
                      <a:pt x="129326" y="196078"/>
                    </a:cubicBezTo>
                    <a:cubicBezTo>
                      <a:pt x="125018" y="242307"/>
                      <a:pt x="120405" y="288536"/>
                      <a:pt x="116958" y="334815"/>
                    </a:cubicBezTo>
                    <a:cubicBezTo>
                      <a:pt x="113663" y="395015"/>
                      <a:pt x="111027" y="458567"/>
                      <a:pt x="104995" y="519833"/>
                    </a:cubicBezTo>
                    <a:cubicBezTo>
                      <a:pt x="101295" y="567281"/>
                      <a:pt x="96327" y="614729"/>
                      <a:pt x="95466" y="662330"/>
                    </a:cubicBezTo>
                    <a:cubicBezTo>
                      <a:pt x="96530" y="679958"/>
                      <a:pt x="92120" y="698805"/>
                      <a:pt x="97493" y="715823"/>
                    </a:cubicBezTo>
                    <a:cubicBezTo>
                      <a:pt x="107783" y="734721"/>
                      <a:pt x="127400" y="750673"/>
                      <a:pt x="149298" y="752654"/>
                    </a:cubicBezTo>
                    <a:cubicBezTo>
                      <a:pt x="196795" y="757988"/>
                      <a:pt x="201965" y="703377"/>
                      <a:pt x="205868" y="668324"/>
                    </a:cubicBezTo>
                    <a:cubicBezTo>
                      <a:pt x="209721" y="636370"/>
                      <a:pt x="214080" y="604518"/>
                      <a:pt x="218135" y="572615"/>
                    </a:cubicBezTo>
                    <a:cubicBezTo>
                      <a:pt x="238766" y="426562"/>
                      <a:pt x="251591" y="279849"/>
                      <a:pt x="260157" y="132627"/>
                    </a:cubicBezTo>
                    <a:cubicBezTo>
                      <a:pt x="300151" y="124296"/>
                      <a:pt x="339994" y="141518"/>
                      <a:pt x="379735" y="144820"/>
                    </a:cubicBezTo>
                    <a:cubicBezTo>
                      <a:pt x="407361" y="149950"/>
                      <a:pt x="425305" y="152643"/>
                      <a:pt x="437673" y="1224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37"/>
              <p:cNvSpPr/>
              <p:nvPr/>
            </p:nvSpPr>
            <p:spPr>
              <a:xfrm>
                <a:off x="10892340" y="8201622"/>
                <a:ext cx="230900" cy="519077"/>
              </a:xfrm>
              <a:custGeom>
                <a:rect b="b" l="l" r="r" t="t"/>
                <a:pathLst>
                  <a:path extrusionOk="0" h="519077" w="230900">
                    <a:moveTo>
                      <a:pt x="199798" y="7634"/>
                    </a:moveTo>
                    <a:cubicBezTo>
                      <a:pt x="184693" y="2960"/>
                      <a:pt x="168827" y="1588"/>
                      <a:pt x="153113" y="420"/>
                    </a:cubicBezTo>
                    <a:cubicBezTo>
                      <a:pt x="145154" y="-88"/>
                      <a:pt x="136486" y="-1003"/>
                      <a:pt x="129542" y="3824"/>
                    </a:cubicBezTo>
                    <a:cubicBezTo>
                      <a:pt x="123155" y="8700"/>
                      <a:pt x="113321" y="16524"/>
                      <a:pt x="118339" y="25414"/>
                    </a:cubicBezTo>
                    <a:cubicBezTo>
                      <a:pt x="102473" y="60111"/>
                      <a:pt x="93501" y="97247"/>
                      <a:pt x="83262" y="133874"/>
                    </a:cubicBezTo>
                    <a:cubicBezTo>
                      <a:pt x="58677" y="211803"/>
                      <a:pt x="36982" y="290748"/>
                      <a:pt x="18835" y="370404"/>
                    </a:cubicBezTo>
                    <a:cubicBezTo>
                      <a:pt x="18937" y="369896"/>
                      <a:pt x="19089" y="369235"/>
                      <a:pt x="19190" y="368626"/>
                    </a:cubicBezTo>
                    <a:cubicBezTo>
                      <a:pt x="12397" y="404339"/>
                      <a:pt x="485" y="439595"/>
                      <a:pt x="29" y="476273"/>
                    </a:cubicBezTo>
                    <a:cubicBezTo>
                      <a:pt x="-1137" y="506246"/>
                      <a:pt x="32978" y="517473"/>
                      <a:pt x="57613" y="518794"/>
                    </a:cubicBezTo>
                    <a:cubicBezTo>
                      <a:pt x="73479" y="521283"/>
                      <a:pt x="83870" y="506957"/>
                      <a:pt x="89294" y="493901"/>
                    </a:cubicBezTo>
                    <a:cubicBezTo>
                      <a:pt x="102271" y="463776"/>
                      <a:pt x="110888" y="431975"/>
                      <a:pt x="121736" y="401037"/>
                    </a:cubicBezTo>
                    <a:cubicBezTo>
                      <a:pt x="140136" y="337485"/>
                      <a:pt x="161477" y="274999"/>
                      <a:pt x="185402" y="213327"/>
                    </a:cubicBezTo>
                    <a:cubicBezTo>
                      <a:pt x="200913" y="168419"/>
                      <a:pt x="213130" y="122342"/>
                      <a:pt x="223521" y="76012"/>
                    </a:cubicBezTo>
                    <a:cubicBezTo>
                      <a:pt x="231479" y="41772"/>
                      <a:pt x="242276" y="20232"/>
                      <a:pt x="199798" y="76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37"/>
              <p:cNvSpPr/>
              <p:nvPr/>
            </p:nvSpPr>
            <p:spPr>
              <a:xfrm>
                <a:off x="10841271" y="8774579"/>
                <a:ext cx="133988" cy="124327"/>
              </a:xfrm>
              <a:custGeom>
                <a:rect b="b" l="l" r="r" t="t"/>
                <a:pathLst>
                  <a:path extrusionOk="0" h="124327" w="133988">
                    <a:moveTo>
                      <a:pt x="10596" y="28134"/>
                    </a:moveTo>
                    <a:cubicBezTo>
                      <a:pt x="-16776" y="68013"/>
                      <a:pt x="12320" y="119119"/>
                      <a:pt x="58600" y="123183"/>
                    </a:cubicBezTo>
                    <a:cubicBezTo>
                      <a:pt x="103359" y="131362"/>
                      <a:pt x="139400" y="94531"/>
                      <a:pt x="133317" y="50080"/>
                    </a:cubicBezTo>
                    <a:cubicBezTo>
                      <a:pt x="121658" y="-4683"/>
                      <a:pt x="41112" y="-18298"/>
                      <a:pt x="10596" y="281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37"/>
            <p:cNvGrpSpPr/>
            <p:nvPr/>
          </p:nvGrpSpPr>
          <p:grpSpPr>
            <a:xfrm>
              <a:off x="4294411" y="4063948"/>
              <a:ext cx="1267209" cy="422270"/>
              <a:chOff x="8588821" y="8127895"/>
              <a:chExt cx="2534419" cy="844541"/>
            </a:xfrm>
          </p:grpSpPr>
          <p:sp>
            <p:nvSpPr>
              <p:cNvPr id="1489" name="Google Shape;1489;p37"/>
              <p:cNvSpPr/>
              <p:nvPr/>
            </p:nvSpPr>
            <p:spPr>
              <a:xfrm>
                <a:off x="8588821" y="8127895"/>
                <a:ext cx="526520" cy="797697"/>
              </a:xfrm>
              <a:custGeom>
                <a:rect b="b" l="l" r="r" t="t"/>
                <a:pathLst>
                  <a:path extrusionOk="0" h="797697" w="526520">
                    <a:moveTo>
                      <a:pt x="263125" y="797453"/>
                    </a:moveTo>
                    <a:cubicBezTo>
                      <a:pt x="219177" y="796183"/>
                      <a:pt x="179284" y="777234"/>
                      <a:pt x="145271" y="750258"/>
                    </a:cubicBezTo>
                    <a:cubicBezTo>
                      <a:pt x="118709" y="730903"/>
                      <a:pt x="91692" y="710329"/>
                      <a:pt x="74660" y="681575"/>
                    </a:cubicBezTo>
                    <a:cubicBezTo>
                      <a:pt x="48859" y="636007"/>
                      <a:pt x="22449" y="589321"/>
                      <a:pt x="12565" y="537351"/>
                    </a:cubicBezTo>
                    <a:cubicBezTo>
                      <a:pt x="2173" y="491580"/>
                      <a:pt x="-2541" y="444741"/>
                      <a:pt x="1362" y="397903"/>
                    </a:cubicBezTo>
                    <a:cubicBezTo>
                      <a:pt x="3998" y="359395"/>
                      <a:pt x="7293" y="320533"/>
                      <a:pt x="18850" y="283499"/>
                    </a:cubicBezTo>
                    <a:cubicBezTo>
                      <a:pt x="32283" y="243620"/>
                      <a:pt x="47085" y="203436"/>
                      <a:pt x="67715" y="166707"/>
                    </a:cubicBezTo>
                    <a:cubicBezTo>
                      <a:pt x="91540" y="131654"/>
                      <a:pt x="119875" y="98939"/>
                      <a:pt x="152875" y="72268"/>
                    </a:cubicBezTo>
                    <a:cubicBezTo>
                      <a:pt x="197431" y="46105"/>
                      <a:pt x="242190" y="16539"/>
                      <a:pt x="293235" y="5160"/>
                    </a:cubicBezTo>
                    <a:cubicBezTo>
                      <a:pt x="324866" y="-581"/>
                      <a:pt x="357409" y="-632"/>
                      <a:pt x="389394" y="740"/>
                    </a:cubicBezTo>
                    <a:cubicBezTo>
                      <a:pt x="413320" y="1959"/>
                      <a:pt x="437752" y="4906"/>
                      <a:pt x="459701" y="15117"/>
                    </a:cubicBezTo>
                    <a:cubicBezTo>
                      <a:pt x="469231" y="6836"/>
                      <a:pt x="483120" y="16488"/>
                      <a:pt x="491940" y="21924"/>
                    </a:cubicBezTo>
                    <a:cubicBezTo>
                      <a:pt x="504612" y="29595"/>
                      <a:pt x="515004" y="41432"/>
                      <a:pt x="521847" y="54691"/>
                    </a:cubicBezTo>
                    <a:cubicBezTo>
                      <a:pt x="534418" y="85527"/>
                      <a:pt x="500810" y="158427"/>
                      <a:pt x="468369" y="167571"/>
                    </a:cubicBezTo>
                    <a:cubicBezTo>
                      <a:pt x="448803" y="172854"/>
                      <a:pt x="430706" y="160357"/>
                      <a:pt x="413522" y="152788"/>
                    </a:cubicBezTo>
                    <a:cubicBezTo>
                      <a:pt x="394716" y="144253"/>
                      <a:pt x="375099" y="136938"/>
                      <a:pt x="354418" y="135312"/>
                    </a:cubicBezTo>
                    <a:cubicBezTo>
                      <a:pt x="311230" y="131502"/>
                      <a:pt x="267789" y="144456"/>
                      <a:pt x="231140" y="166402"/>
                    </a:cubicBezTo>
                    <a:cubicBezTo>
                      <a:pt x="202145" y="186316"/>
                      <a:pt x="180906" y="214054"/>
                      <a:pt x="165902" y="245550"/>
                    </a:cubicBezTo>
                    <a:cubicBezTo>
                      <a:pt x="140608" y="303768"/>
                      <a:pt x="141469" y="368946"/>
                      <a:pt x="146285" y="430974"/>
                    </a:cubicBezTo>
                    <a:cubicBezTo>
                      <a:pt x="150137" y="457899"/>
                      <a:pt x="161340" y="481216"/>
                      <a:pt x="169805" y="506363"/>
                    </a:cubicBezTo>
                    <a:cubicBezTo>
                      <a:pt x="179385" y="535421"/>
                      <a:pt x="194643" y="563768"/>
                      <a:pt x="211979" y="588559"/>
                    </a:cubicBezTo>
                    <a:cubicBezTo>
                      <a:pt x="223587" y="607355"/>
                      <a:pt x="238946" y="623510"/>
                      <a:pt x="259273" y="632705"/>
                    </a:cubicBezTo>
                    <a:cubicBezTo>
                      <a:pt x="284668" y="646116"/>
                      <a:pt x="314170" y="655464"/>
                      <a:pt x="341441" y="641595"/>
                    </a:cubicBezTo>
                    <a:cubicBezTo>
                      <a:pt x="373477" y="622240"/>
                      <a:pt x="392131" y="587035"/>
                      <a:pt x="398467" y="551017"/>
                    </a:cubicBezTo>
                    <a:cubicBezTo>
                      <a:pt x="402218" y="527496"/>
                      <a:pt x="410734" y="503975"/>
                      <a:pt x="408859" y="479997"/>
                    </a:cubicBezTo>
                    <a:cubicBezTo>
                      <a:pt x="370182" y="471259"/>
                      <a:pt x="288166" y="486855"/>
                      <a:pt x="264494" y="451345"/>
                    </a:cubicBezTo>
                    <a:cubicBezTo>
                      <a:pt x="258512" y="434073"/>
                      <a:pt x="267383" y="414921"/>
                      <a:pt x="273263" y="398614"/>
                    </a:cubicBezTo>
                    <a:cubicBezTo>
                      <a:pt x="279295" y="382561"/>
                      <a:pt x="294705" y="370927"/>
                      <a:pt x="312294" y="373569"/>
                    </a:cubicBezTo>
                    <a:cubicBezTo>
                      <a:pt x="333584" y="374890"/>
                      <a:pt x="354925" y="376261"/>
                      <a:pt x="376164" y="378344"/>
                    </a:cubicBezTo>
                    <a:cubicBezTo>
                      <a:pt x="407946" y="381697"/>
                      <a:pt x="439121" y="381900"/>
                      <a:pt x="470802" y="384085"/>
                    </a:cubicBezTo>
                    <a:cubicBezTo>
                      <a:pt x="491382" y="386523"/>
                      <a:pt x="530413" y="383577"/>
                      <a:pt x="526206" y="414362"/>
                    </a:cubicBezTo>
                    <a:cubicBezTo>
                      <a:pt x="522861" y="487312"/>
                      <a:pt x="518451" y="560567"/>
                      <a:pt x="503700" y="632197"/>
                    </a:cubicBezTo>
                    <a:cubicBezTo>
                      <a:pt x="498022" y="659426"/>
                      <a:pt x="493004" y="687519"/>
                      <a:pt x="479318" y="712056"/>
                    </a:cubicBezTo>
                    <a:cubicBezTo>
                      <a:pt x="440692" y="777894"/>
                      <a:pt x="334243" y="800348"/>
                      <a:pt x="263125" y="797453"/>
                    </a:cubicBezTo>
                    <a:close/>
                    <a:moveTo>
                      <a:pt x="280410" y="773068"/>
                    </a:moveTo>
                    <a:cubicBezTo>
                      <a:pt x="346814" y="769004"/>
                      <a:pt x="440996" y="751935"/>
                      <a:pt x="465885" y="681220"/>
                    </a:cubicBezTo>
                    <a:cubicBezTo>
                      <a:pt x="491686" y="594299"/>
                      <a:pt x="497110" y="502553"/>
                      <a:pt x="501267" y="412787"/>
                    </a:cubicBezTo>
                    <a:cubicBezTo>
                      <a:pt x="453060" y="405523"/>
                      <a:pt x="404043" y="407555"/>
                      <a:pt x="355634" y="401509"/>
                    </a:cubicBezTo>
                    <a:cubicBezTo>
                      <a:pt x="337437" y="400392"/>
                      <a:pt x="322280" y="398512"/>
                      <a:pt x="305249" y="398461"/>
                    </a:cubicBezTo>
                    <a:cubicBezTo>
                      <a:pt x="300889" y="399020"/>
                      <a:pt x="298862" y="403287"/>
                      <a:pt x="296986" y="406742"/>
                    </a:cubicBezTo>
                    <a:cubicBezTo>
                      <a:pt x="292171" y="417461"/>
                      <a:pt x="288724" y="428942"/>
                      <a:pt x="287254" y="440626"/>
                    </a:cubicBezTo>
                    <a:cubicBezTo>
                      <a:pt x="329985" y="459981"/>
                      <a:pt x="380067" y="444182"/>
                      <a:pt x="423914" y="458407"/>
                    </a:cubicBezTo>
                    <a:cubicBezTo>
                      <a:pt x="440439" y="471818"/>
                      <a:pt x="433545" y="497828"/>
                      <a:pt x="430858" y="516117"/>
                    </a:cubicBezTo>
                    <a:cubicBezTo>
                      <a:pt x="423356" y="551728"/>
                      <a:pt x="419250" y="589524"/>
                      <a:pt x="398163" y="620208"/>
                    </a:cubicBezTo>
                    <a:cubicBezTo>
                      <a:pt x="352289" y="689653"/>
                      <a:pt x="287608" y="684878"/>
                      <a:pt x="224651" y="640833"/>
                    </a:cubicBezTo>
                    <a:cubicBezTo>
                      <a:pt x="209140" y="629555"/>
                      <a:pt x="198546" y="613248"/>
                      <a:pt x="188003" y="597551"/>
                    </a:cubicBezTo>
                    <a:cubicBezTo>
                      <a:pt x="166561" y="567222"/>
                      <a:pt x="152013" y="533135"/>
                      <a:pt x="140253" y="498082"/>
                    </a:cubicBezTo>
                    <a:cubicBezTo>
                      <a:pt x="134069" y="480149"/>
                      <a:pt x="126769" y="462521"/>
                      <a:pt x="123069" y="443877"/>
                    </a:cubicBezTo>
                    <a:cubicBezTo>
                      <a:pt x="118000" y="407148"/>
                      <a:pt x="117442" y="369403"/>
                      <a:pt x="120889" y="332522"/>
                    </a:cubicBezTo>
                    <a:cubicBezTo>
                      <a:pt x="126668" y="263432"/>
                      <a:pt x="155510" y="194952"/>
                      <a:pt x="212638" y="153346"/>
                    </a:cubicBezTo>
                    <a:cubicBezTo>
                      <a:pt x="254153" y="125406"/>
                      <a:pt x="304894" y="110115"/>
                      <a:pt x="355026" y="111944"/>
                    </a:cubicBezTo>
                    <a:cubicBezTo>
                      <a:pt x="382652" y="113010"/>
                      <a:pt x="408960" y="123171"/>
                      <a:pt x="433646" y="134855"/>
                    </a:cubicBezTo>
                    <a:cubicBezTo>
                      <a:pt x="463807" y="152280"/>
                      <a:pt x="471157" y="141408"/>
                      <a:pt x="486110" y="114433"/>
                    </a:cubicBezTo>
                    <a:cubicBezTo>
                      <a:pt x="493106" y="99650"/>
                      <a:pt x="500810" y="83749"/>
                      <a:pt x="499695" y="66985"/>
                    </a:cubicBezTo>
                    <a:cubicBezTo>
                      <a:pt x="496958" y="59365"/>
                      <a:pt x="490824" y="53065"/>
                      <a:pt x="485046" y="47477"/>
                    </a:cubicBezTo>
                    <a:cubicBezTo>
                      <a:pt x="443227" y="9834"/>
                      <a:pt x="357763" y="19232"/>
                      <a:pt x="305451" y="25328"/>
                    </a:cubicBezTo>
                    <a:cubicBezTo>
                      <a:pt x="269512" y="31729"/>
                      <a:pt x="237425" y="49916"/>
                      <a:pt x="206352" y="68255"/>
                    </a:cubicBezTo>
                    <a:cubicBezTo>
                      <a:pt x="191095" y="77450"/>
                      <a:pt x="174519" y="84917"/>
                      <a:pt x="160833" y="96500"/>
                    </a:cubicBezTo>
                    <a:cubicBezTo>
                      <a:pt x="130875" y="124542"/>
                      <a:pt x="101880" y="155175"/>
                      <a:pt x="81909" y="191295"/>
                    </a:cubicBezTo>
                    <a:cubicBezTo>
                      <a:pt x="62951" y="234018"/>
                      <a:pt x="43638" y="277352"/>
                      <a:pt x="34412" y="323377"/>
                    </a:cubicBezTo>
                    <a:cubicBezTo>
                      <a:pt x="15505" y="430923"/>
                      <a:pt x="23058" y="545632"/>
                      <a:pt x="80439" y="640731"/>
                    </a:cubicBezTo>
                    <a:cubicBezTo>
                      <a:pt x="95747" y="674159"/>
                      <a:pt x="119673" y="701947"/>
                      <a:pt x="150036" y="722623"/>
                    </a:cubicBezTo>
                    <a:cubicBezTo>
                      <a:pt x="190334" y="754983"/>
                      <a:pt x="227439" y="774237"/>
                      <a:pt x="280410" y="7730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37"/>
              <p:cNvSpPr/>
              <p:nvPr/>
            </p:nvSpPr>
            <p:spPr>
              <a:xfrm>
                <a:off x="9161161" y="8187375"/>
                <a:ext cx="486420" cy="785061"/>
              </a:xfrm>
              <a:custGeom>
                <a:rect b="b" l="l" r="r" t="t"/>
                <a:pathLst>
                  <a:path extrusionOk="0" h="785061" w="486420">
                    <a:moveTo>
                      <a:pt x="54334" y="784659"/>
                    </a:moveTo>
                    <a:cubicBezTo>
                      <a:pt x="-15162" y="781103"/>
                      <a:pt x="501" y="743713"/>
                      <a:pt x="3897" y="692048"/>
                    </a:cubicBezTo>
                    <a:cubicBezTo>
                      <a:pt x="6938" y="627531"/>
                      <a:pt x="10132" y="562963"/>
                      <a:pt x="13021" y="498446"/>
                    </a:cubicBezTo>
                    <a:cubicBezTo>
                      <a:pt x="14289" y="454046"/>
                      <a:pt x="20371" y="410052"/>
                      <a:pt x="24477" y="365906"/>
                    </a:cubicBezTo>
                    <a:cubicBezTo>
                      <a:pt x="28026" y="320490"/>
                      <a:pt x="30408" y="275328"/>
                      <a:pt x="35021" y="230064"/>
                    </a:cubicBezTo>
                    <a:cubicBezTo>
                      <a:pt x="38265" y="197196"/>
                      <a:pt x="42219" y="164378"/>
                      <a:pt x="46325" y="131612"/>
                    </a:cubicBezTo>
                    <a:cubicBezTo>
                      <a:pt x="48758" y="113526"/>
                      <a:pt x="50583" y="95340"/>
                      <a:pt x="54182" y="77508"/>
                    </a:cubicBezTo>
                    <a:cubicBezTo>
                      <a:pt x="56513" y="68720"/>
                      <a:pt x="57071" y="57747"/>
                      <a:pt x="64370" y="51549"/>
                    </a:cubicBezTo>
                    <a:cubicBezTo>
                      <a:pt x="61278" y="39357"/>
                      <a:pt x="74103" y="29705"/>
                      <a:pt x="83125" y="23812"/>
                    </a:cubicBezTo>
                    <a:cubicBezTo>
                      <a:pt x="130470" y="-5450"/>
                      <a:pt x="190487" y="-2148"/>
                      <a:pt x="243661" y="4609"/>
                    </a:cubicBezTo>
                    <a:cubicBezTo>
                      <a:pt x="314272" y="17970"/>
                      <a:pt x="380777" y="48399"/>
                      <a:pt x="429389" y="102553"/>
                    </a:cubicBezTo>
                    <a:cubicBezTo>
                      <a:pt x="465226" y="146141"/>
                      <a:pt x="490369" y="203851"/>
                      <a:pt x="485908" y="261103"/>
                    </a:cubicBezTo>
                    <a:cubicBezTo>
                      <a:pt x="481751" y="326078"/>
                      <a:pt x="459600" y="395675"/>
                      <a:pt x="405108" y="435351"/>
                    </a:cubicBezTo>
                    <a:cubicBezTo>
                      <a:pt x="355026" y="468778"/>
                      <a:pt x="366077" y="446883"/>
                      <a:pt x="370233" y="508555"/>
                    </a:cubicBezTo>
                    <a:cubicBezTo>
                      <a:pt x="378344" y="572006"/>
                      <a:pt x="384072" y="635964"/>
                      <a:pt x="381081" y="699973"/>
                    </a:cubicBezTo>
                    <a:cubicBezTo>
                      <a:pt x="379307" y="727304"/>
                      <a:pt x="380574" y="767590"/>
                      <a:pt x="343266" y="766878"/>
                    </a:cubicBezTo>
                    <a:cubicBezTo>
                      <a:pt x="324562" y="768504"/>
                      <a:pt x="293540" y="772111"/>
                      <a:pt x="287305" y="748895"/>
                    </a:cubicBezTo>
                    <a:cubicBezTo>
                      <a:pt x="279549" y="700583"/>
                      <a:pt x="268347" y="653999"/>
                      <a:pt x="262112" y="605636"/>
                    </a:cubicBezTo>
                    <a:cubicBezTo>
                      <a:pt x="255218" y="568704"/>
                      <a:pt x="252785" y="530196"/>
                      <a:pt x="239504" y="495093"/>
                    </a:cubicBezTo>
                    <a:cubicBezTo>
                      <a:pt x="206454" y="495550"/>
                      <a:pt x="173050" y="495499"/>
                      <a:pt x="140557" y="502053"/>
                    </a:cubicBezTo>
                    <a:cubicBezTo>
                      <a:pt x="130875" y="562506"/>
                      <a:pt x="125857" y="623518"/>
                      <a:pt x="117747" y="684225"/>
                    </a:cubicBezTo>
                    <a:cubicBezTo>
                      <a:pt x="112576" y="714807"/>
                      <a:pt x="111613" y="749504"/>
                      <a:pt x="92757" y="775261"/>
                    </a:cubicBezTo>
                    <a:cubicBezTo>
                      <a:pt x="83278" y="785980"/>
                      <a:pt x="67614" y="785522"/>
                      <a:pt x="54334" y="784659"/>
                    </a:cubicBezTo>
                    <a:close/>
                    <a:moveTo>
                      <a:pt x="67412" y="759969"/>
                    </a:moveTo>
                    <a:cubicBezTo>
                      <a:pt x="86116" y="763322"/>
                      <a:pt x="91135" y="688289"/>
                      <a:pt x="93973" y="673760"/>
                    </a:cubicBezTo>
                    <a:cubicBezTo>
                      <a:pt x="101678" y="619505"/>
                      <a:pt x="105074" y="564741"/>
                      <a:pt x="114351" y="510740"/>
                    </a:cubicBezTo>
                    <a:cubicBezTo>
                      <a:pt x="116429" y="501951"/>
                      <a:pt x="114401" y="491232"/>
                      <a:pt x="121346" y="484374"/>
                    </a:cubicBezTo>
                    <a:cubicBezTo>
                      <a:pt x="138175" y="472080"/>
                      <a:pt x="161695" y="474722"/>
                      <a:pt x="181565" y="471775"/>
                    </a:cubicBezTo>
                    <a:cubicBezTo>
                      <a:pt x="200980" y="470353"/>
                      <a:pt x="220445" y="470302"/>
                      <a:pt x="239910" y="470099"/>
                    </a:cubicBezTo>
                    <a:cubicBezTo>
                      <a:pt x="268397" y="470302"/>
                      <a:pt x="269208" y="508098"/>
                      <a:pt x="274581" y="528876"/>
                    </a:cubicBezTo>
                    <a:cubicBezTo>
                      <a:pt x="282388" y="568297"/>
                      <a:pt x="287558" y="608074"/>
                      <a:pt x="294148" y="647699"/>
                    </a:cubicBezTo>
                    <a:cubicBezTo>
                      <a:pt x="299318" y="679094"/>
                      <a:pt x="307074" y="709981"/>
                      <a:pt x="311484" y="741478"/>
                    </a:cubicBezTo>
                    <a:cubicBezTo>
                      <a:pt x="324156" y="744424"/>
                      <a:pt x="337538" y="742748"/>
                      <a:pt x="350211" y="740513"/>
                    </a:cubicBezTo>
                    <a:cubicBezTo>
                      <a:pt x="359132" y="715061"/>
                      <a:pt x="355888" y="686359"/>
                      <a:pt x="357105" y="659637"/>
                    </a:cubicBezTo>
                    <a:cubicBezTo>
                      <a:pt x="356801" y="623366"/>
                      <a:pt x="354722" y="587144"/>
                      <a:pt x="350312" y="551228"/>
                    </a:cubicBezTo>
                    <a:cubicBezTo>
                      <a:pt x="347626" y="528063"/>
                      <a:pt x="344736" y="504897"/>
                      <a:pt x="342962" y="481580"/>
                    </a:cubicBezTo>
                    <a:cubicBezTo>
                      <a:pt x="340783" y="465323"/>
                      <a:pt x="339566" y="445968"/>
                      <a:pt x="355990" y="436621"/>
                    </a:cubicBezTo>
                    <a:cubicBezTo>
                      <a:pt x="382095" y="421635"/>
                      <a:pt x="408099" y="405073"/>
                      <a:pt x="425232" y="379571"/>
                    </a:cubicBezTo>
                    <a:cubicBezTo>
                      <a:pt x="451185" y="336594"/>
                      <a:pt x="462895" y="286402"/>
                      <a:pt x="461678" y="236414"/>
                    </a:cubicBezTo>
                    <a:cubicBezTo>
                      <a:pt x="457217" y="194910"/>
                      <a:pt x="439121" y="154574"/>
                      <a:pt x="413472" y="121909"/>
                    </a:cubicBezTo>
                    <a:cubicBezTo>
                      <a:pt x="398062" y="105347"/>
                      <a:pt x="379256" y="88989"/>
                      <a:pt x="361363" y="75984"/>
                    </a:cubicBezTo>
                    <a:cubicBezTo>
                      <a:pt x="304387" y="39662"/>
                      <a:pt x="234384" y="21373"/>
                      <a:pt x="167474" y="25844"/>
                    </a:cubicBezTo>
                    <a:cubicBezTo>
                      <a:pt x="141875" y="26809"/>
                      <a:pt x="115871" y="31534"/>
                      <a:pt x="94379" y="46367"/>
                    </a:cubicBezTo>
                    <a:cubicBezTo>
                      <a:pt x="87485" y="50940"/>
                      <a:pt x="81301" y="60693"/>
                      <a:pt x="71822" y="58255"/>
                    </a:cubicBezTo>
                    <a:cubicBezTo>
                      <a:pt x="72329" y="61303"/>
                      <a:pt x="75826" y="69075"/>
                      <a:pt x="69845" y="67805"/>
                    </a:cubicBezTo>
                    <a:cubicBezTo>
                      <a:pt x="60518" y="165902"/>
                      <a:pt x="51850" y="264405"/>
                      <a:pt x="47186" y="362858"/>
                    </a:cubicBezTo>
                    <a:cubicBezTo>
                      <a:pt x="41306" y="426410"/>
                      <a:pt x="36085" y="489403"/>
                      <a:pt x="34666" y="553057"/>
                    </a:cubicBezTo>
                    <a:cubicBezTo>
                      <a:pt x="33449" y="598727"/>
                      <a:pt x="30459" y="644295"/>
                      <a:pt x="28837" y="689966"/>
                    </a:cubicBezTo>
                    <a:cubicBezTo>
                      <a:pt x="27924" y="710184"/>
                      <a:pt x="24274" y="730302"/>
                      <a:pt x="25339" y="750470"/>
                    </a:cubicBezTo>
                    <a:cubicBezTo>
                      <a:pt x="35274" y="760935"/>
                      <a:pt x="53827" y="759157"/>
                      <a:pt x="67412" y="7599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37"/>
              <p:cNvSpPr/>
              <p:nvPr/>
            </p:nvSpPr>
            <p:spPr>
              <a:xfrm>
                <a:off x="9282641" y="8292233"/>
                <a:ext cx="253614" cy="295104"/>
              </a:xfrm>
              <a:custGeom>
                <a:rect b="b" l="l" r="r" t="t"/>
                <a:pathLst>
                  <a:path extrusionOk="0" h="295104" w="253614">
                    <a:moveTo>
                      <a:pt x="73670" y="294881"/>
                    </a:moveTo>
                    <a:cubicBezTo>
                      <a:pt x="50504" y="292341"/>
                      <a:pt x="24044" y="289699"/>
                      <a:pt x="5948" y="273646"/>
                    </a:cubicBezTo>
                    <a:cubicBezTo>
                      <a:pt x="-2669" y="264095"/>
                      <a:pt x="676" y="250125"/>
                      <a:pt x="474" y="238441"/>
                    </a:cubicBezTo>
                    <a:cubicBezTo>
                      <a:pt x="3464" y="185201"/>
                      <a:pt x="5796" y="134400"/>
                      <a:pt x="13501" y="82075"/>
                    </a:cubicBezTo>
                    <a:cubicBezTo>
                      <a:pt x="18164" y="61603"/>
                      <a:pt x="13349" y="38183"/>
                      <a:pt x="27035" y="20657"/>
                    </a:cubicBezTo>
                    <a:cubicBezTo>
                      <a:pt x="65053" y="-17952"/>
                      <a:pt x="129885" y="5467"/>
                      <a:pt x="171349" y="27058"/>
                    </a:cubicBezTo>
                    <a:cubicBezTo>
                      <a:pt x="205160" y="44991"/>
                      <a:pt x="229187" y="77452"/>
                      <a:pt x="244292" y="112048"/>
                    </a:cubicBezTo>
                    <a:cubicBezTo>
                      <a:pt x="263301" y="156092"/>
                      <a:pt x="251744" y="209433"/>
                      <a:pt x="223154" y="246671"/>
                    </a:cubicBezTo>
                    <a:cubicBezTo>
                      <a:pt x="187570" y="290156"/>
                      <a:pt x="126235" y="296506"/>
                      <a:pt x="73670" y="294881"/>
                    </a:cubicBezTo>
                    <a:close/>
                    <a:moveTo>
                      <a:pt x="90955" y="270344"/>
                    </a:moveTo>
                    <a:cubicBezTo>
                      <a:pt x="130544" y="268820"/>
                      <a:pt x="174239" y="264197"/>
                      <a:pt x="202017" y="233005"/>
                    </a:cubicBezTo>
                    <a:cubicBezTo>
                      <a:pt x="224371" y="204963"/>
                      <a:pt x="235117" y="164983"/>
                      <a:pt x="224371" y="130184"/>
                    </a:cubicBezTo>
                    <a:cubicBezTo>
                      <a:pt x="211344" y="94268"/>
                      <a:pt x="186607" y="61196"/>
                      <a:pt x="151428" y="44838"/>
                    </a:cubicBezTo>
                    <a:cubicBezTo>
                      <a:pt x="123650" y="31630"/>
                      <a:pt x="92070" y="21012"/>
                      <a:pt x="61555" y="27566"/>
                    </a:cubicBezTo>
                    <a:cubicBezTo>
                      <a:pt x="39860" y="32951"/>
                      <a:pt x="35399" y="55202"/>
                      <a:pt x="34081" y="74608"/>
                    </a:cubicBezTo>
                    <a:cubicBezTo>
                      <a:pt x="32408" y="86343"/>
                      <a:pt x="30583" y="97976"/>
                      <a:pt x="29975" y="109813"/>
                    </a:cubicBezTo>
                    <a:cubicBezTo>
                      <a:pt x="28150" y="159039"/>
                      <a:pt x="24653" y="208265"/>
                      <a:pt x="24805" y="257542"/>
                    </a:cubicBezTo>
                    <a:cubicBezTo>
                      <a:pt x="44827" y="268159"/>
                      <a:pt x="68652" y="270293"/>
                      <a:pt x="90955" y="2703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37"/>
              <p:cNvSpPr/>
              <p:nvPr/>
            </p:nvSpPr>
            <p:spPr>
              <a:xfrm>
                <a:off x="9676063" y="8193468"/>
                <a:ext cx="359751" cy="679332"/>
              </a:xfrm>
              <a:custGeom>
                <a:rect b="b" l="l" r="r" t="t"/>
                <a:pathLst>
                  <a:path extrusionOk="0" h="679332" w="359751">
                    <a:moveTo>
                      <a:pt x="183447" y="679300"/>
                    </a:moveTo>
                    <a:cubicBezTo>
                      <a:pt x="152628" y="679046"/>
                      <a:pt x="121504" y="679046"/>
                      <a:pt x="91293" y="671832"/>
                    </a:cubicBezTo>
                    <a:cubicBezTo>
                      <a:pt x="67925" y="667463"/>
                      <a:pt x="43188" y="664212"/>
                      <a:pt x="23216" y="650191"/>
                    </a:cubicBezTo>
                    <a:cubicBezTo>
                      <a:pt x="406" y="633934"/>
                      <a:pt x="7857" y="599847"/>
                      <a:pt x="3650" y="575361"/>
                    </a:cubicBezTo>
                    <a:cubicBezTo>
                      <a:pt x="-1419" y="498346"/>
                      <a:pt x="-1977" y="420875"/>
                      <a:pt x="6945" y="344115"/>
                    </a:cubicBezTo>
                    <a:cubicBezTo>
                      <a:pt x="13078" y="283052"/>
                      <a:pt x="17691" y="221735"/>
                      <a:pt x="28032" y="161231"/>
                    </a:cubicBezTo>
                    <a:cubicBezTo>
                      <a:pt x="35027" y="119066"/>
                      <a:pt x="40197" y="76596"/>
                      <a:pt x="49473" y="34838"/>
                    </a:cubicBezTo>
                    <a:cubicBezTo>
                      <a:pt x="49778" y="26862"/>
                      <a:pt x="50538" y="18683"/>
                      <a:pt x="54897" y="11774"/>
                    </a:cubicBezTo>
                    <a:cubicBezTo>
                      <a:pt x="62298" y="-3974"/>
                      <a:pt x="82016" y="852"/>
                      <a:pt x="96108" y="242"/>
                    </a:cubicBezTo>
                    <a:cubicBezTo>
                      <a:pt x="117449" y="192"/>
                      <a:pt x="138688" y="2224"/>
                      <a:pt x="159775" y="5221"/>
                    </a:cubicBezTo>
                    <a:cubicBezTo>
                      <a:pt x="201949" y="12435"/>
                      <a:pt x="340130" y="14924"/>
                      <a:pt x="356655" y="55412"/>
                    </a:cubicBezTo>
                    <a:cubicBezTo>
                      <a:pt x="363650" y="79848"/>
                      <a:pt x="359443" y="116729"/>
                      <a:pt x="337342" y="132376"/>
                    </a:cubicBezTo>
                    <a:cubicBezTo>
                      <a:pt x="320614" y="138980"/>
                      <a:pt x="299172" y="131868"/>
                      <a:pt x="281532" y="130598"/>
                    </a:cubicBezTo>
                    <a:cubicBezTo>
                      <a:pt x="234086" y="125873"/>
                      <a:pt x="183650" y="114646"/>
                      <a:pt x="136762" y="124349"/>
                    </a:cubicBezTo>
                    <a:cubicBezTo>
                      <a:pt x="133974" y="125619"/>
                      <a:pt x="130020" y="126839"/>
                      <a:pt x="128753" y="129836"/>
                    </a:cubicBezTo>
                    <a:cubicBezTo>
                      <a:pt x="127435" y="138675"/>
                      <a:pt x="126066" y="147464"/>
                      <a:pt x="124495" y="156252"/>
                    </a:cubicBezTo>
                    <a:cubicBezTo>
                      <a:pt x="119933" y="185971"/>
                      <a:pt x="117297" y="218382"/>
                      <a:pt x="126674" y="247288"/>
                    </a:cubicBezTo>
                    <a:cubicBezTo>
                      <a:pt x="154807" y="249879"/>
                      <a:pt x="182839" y="252520"/>
                      <a:pt x="210668" y="257854"/>
                    </a:cubicBezTo>
                    <a:cubicBezTo>
                      <a:pt x="242349" y="264560"/>
                      <a:pt x="290656" y="264103"/>
                      <a:pt x="311439" y="291993"/>
                    </a:cubicBezTo>
                    <a:cubicBezTo>
                      <a:pt x="315951" y="299410"/>
                      <a:pt x="315647" y="309113"/>
                      <a:pt x="315089" y="317241"/>
                    </a:cubicBezTo>
                    <a:cubicBezTo>
                      <a:pt x="314126" y="329128"/>
                      <a:pt x="313163" y="341320"/>
                      <a:pt x="308702" y="352497"/>
                    </a:cubicBezTo>
                    <a:cubicBezTo>
                      <a:pt x="301403" y="373020"/>
                      <a:pt x="287007" y="373681"/>
                      <a:pt x="267998" y="372004"/>
                    </a:cubicBezTo>
                    <a:cubicBezTo>
                      <a:pt x="246860" y="371191"/>
                      <a:pt x="225824" y="369058"/>
                      <a:pt x="204737" y="367483"/>
                    </a:cubicBezTo>
                    <a:cubicBezTo>
                      <a:pt x="178986" y="365400"/>
                      <a:pt x="152323" y="366823"/>
                      <a:pt x="127485" y="372207"/>
                    </a:cubicBezTo>
                    <a:cubicBezTo>
                      <a:pt x="118412" y="374951"/>
                      <a:pt x="106753" y="375103"/>
                      <a:pt x="100316" y="382774"/>
                    </a:cubicBezTo>
                    <a:cubicBezTo>
                      <a:pt x="99910" y="386889"/>
                      <a:pt x="100265" y="391105"/>
                      <a:pt x="100214" y="395170"/>
                    </a:cubicBezTo>
                    <a:cubicBezTo>
                      <a:pt x="100265" y="421383"/>
                      <a:pt x="100113" y="447647"/>
                      <a:pt x="100366" y="473810"/>
                    </a:cubicBezTo>
                    <a:cubicBezTo>
                      <a:pt x="101177" y="498651"/>
                      <a:pt x="99910" y="525271"/>
                      <a:pt x="107868" y="548893"/>
                    </a:cubicBezTo>
                    <a:cubicBezTo>
                      <a:pt x="141526" y="559460"/>
                      <a:pt x="174424" y="562813"/>
                      <a:pt x="208995" y="565607"/>
                    </a:cubicBezTo>
                    <a:cubicBezTo>
                      <a:pt x="231450" y="566775"/>
                      <a:pt x="254058" y="564693"/>
                      <a:pt x="276463" y="567588"/>
                    </a:cubicBezTo>
                    <a:cubicBezTo>
                      <a:pt x="291518" y="569569"/>
                      <a:pt x="311845" y="574446"/>
                      <a:pt x="314227" y="592227"/>
                    </a:cubicBezTo>
                    <a:cubicBezTo>
                      <a:pt x="317522" y="686717"/>
                      <a:pt x="255832" y="678944"/>
                      <a:pt x="183447" y="679300"/>
                    </a:cubicBezTo>
                    <a:close/>
                    <a:moveTo>
                      <a:pt x="225064" y="653899"/>
                    </a:moveTo>
                    <a:cubicBezTo>
                      <a:pt x="272002" y="653137"/>
                      <a:pt x="288984" y="647549"/>
                      <a:pt x="289643" y="596748"/>
                    </a:cubicBezTo>
                    <a:cubicBezTo>
                      <a:pt x="263639" y="586893"/>
                      <a:pt x="234441" y="593090"/>
                      <a:pt x="207322" y="590601"/>
                    </a:cubicBezTo>
                    <a:cubicBezTo>
                      <a:pt x="169406" y="587401"/>
                      <a:pt x="130070" y="584200"/>
                      <a:pt x="94385" y="570230"/>
                    </a:cubicBezTo>
                    <a:cubicBezTo>
                      <a:pt x="65897" y="552297"/>
                      <a:pt x="78063" y="425599"/>
                      <a:pt x="75275" y="388870"/>
                    </a:cubicBezTo>
                    <a:cubicBezTo>
                      <a:pt x="72588" y="346705"/>
                      <a:pt x="130679" y="346807"/>
                      <a:pt x="160332" y="342438"/>
                    </a:cubicBezTo>
                    <a:cubicBezTo>
                      <a:pt x="201391" y="339085"/>
                      <a:pt x="242450" y="347518"/>
                      <a:pt x="283458" y="347467"/>
                    </a:cubicBezTo>
                    <a:cubicBezTo>
                      <a:pt x="289896" y="334920"/>
                      <a:pt x="290504" y="319679"/>
                      <a:pt x="290251" y="305861"/>
                    </a:cubicBezTo>
                    <a:cubicBezTo>
                      <a:pt x="287615" y="299867"/>
                      <a:pt x="279353" y="298546"/>
                      <a:pt x="273878" y="295904"/>
                    </a:cubicBezTo>
                    <a:cubicBezTo>
                      <a:pt x="238091" y="285592"/>
                      <a:pt x="200682" y="282036"/>
                      <a:pt x="163982" y="276092"/>
                    </a:cubicBezTo>
                    <a:cubicBezTo>
                      <a:pt x="139600" y="271520"/>
                      <a:pt x="107007" y="280562"/>
                      <a:pt x="100468" y="248456"/>
                    </a:cubicBezTo>
                    <a:cubicBezTo>
                      <a:pt x="92763" y="213403"/>
                      <a:pt x="94892" y="176725"/>
                      <a:pt x="101786" y="141672"/>
                    </a:cubicBezTo>
                    <a:cubicBezTo>
                      <a:pt x="103915" y="130750"/>
                      <a:pt x="103408" y="118202"/>
                      <a:pt x="112532" y="110328"/>
                    </a:cubicBezTo>
                    <a:cubicBezTo>
                      <a:pt x="152323" y="76952"/>
                      <a:pt x="273320" y="109211"/>
                      <a:pt x="325632" y="110074"/>
                    </a:cubicBezTo>
                    <a:cubicBezTo>
                      <a:pt x="334503" y="97526"/>
                      <a:pt x="336987" y="78578"/>
                      <a:pt x="332982" y="63947"/>
                    </a:cubicBezTo>
                    <a:cubicBezTo>
                      <a:pt x="310223" y="46675"/>
                      <a:pt x="279859" y="47741"/>
                      <a:pt x="253349" y="41340"/>
                    </a:cubicBezTo>
                    <a:cubicBezTo>
                      <a:pt x="224455" y="36565"/>
                      <a:pt x="195309" y="34482"/>
                      <a:pt x="166212" y="31383"/>
                    </a:cubicBezTo>
                    <a:cubicBezTo>
                      <a:pt x="133771" y="26913"/>
                      <a:pt x="100822" y="23154"/>
                      <a:pt x="68127" y="26151"/>
                    </a:cubicBezTo>
                    <a:cubicBezTo>
                      <a:pt x="57229" y="35346"/>
                      <a:pt x="62298" y="51907"/>
                      <a:pt x="59206" y="64556"/>
                    </a:cubicBezTo>
                    <a:cubicBezTo>
                      <a:pt x="54593" y="110277"/>
                      <a:pt x="48814" y="155897"/>
                      <a:pt x="42681" y="201465"/>
                    </a:cubicBezTo>
                    <a:cubicBezTo>
                      <a:pt x="34875" y="299257"/>
                      <a:pt x="21442" y="397100"/>
                      <a:pt x="24940" y="495248"/>
                    </a:cubicBezTo>
                    <a:cubicBezTo>
                      <a:pt x="25142" y="529030"/>
                      <a:pt x="27221" y="562762"/>
                      <a:pt x="30161" y="596291"/>
                    </a:cubicBezTo>
                    <a:cubicBezTo>
                      <a:pt x="32847" y="607416"/>
                      <a:pt x="28285" y="623063"/>
                      <a:pt x="38677" y="630480"/>
                    </a:cubicBezTo>
                    <a:cubicBezTo>
                      <a:pt x="96058" y="657658"/>
                      <a:pt x="162918" y="654102"/>
                      <a:pt x="225064" y="6538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37"/>
              <p:cNvSpPr/>
              <p:nvPr/>
            </p:nvSpPr>
            <p:spPr>
              <a:xfrm>
                <a:off x="10025657" y="8143884"/>
                <a:ext cx="458924" cy="769982"/>
              </a:xfrm>
              <a:custGeom>
                <a:rect b="b" l="l" r="r" t="t"/>
                <a:pathLst>
                  <a:path extrusionOk="0" h="769982" w="458924">
                    <a:moveTo>
                      <a:pt x="76709" y="769983"/>
                    </a:moveTo>
                    <a:cubicBezTo>
                      <a:pt x="51516" y="768103"/>
                      <a:pt x="11826" y="765004"/>
                      <a:pt x="370" y="738689"/>
                    </a:cubicBezTo>
                    <a:cubicBezTo>
                      <a:pt x="-1557" y="708818"/>
                      <a:pt x="4577" y="678693"/>
                      <a:pt x="6503" y="648822"/>
                    </a:cubicBezTo>
                    <a:cubicBezTo>
                      <a:pt x="15830" y="544985"/>
                      <a:pt x="43862" y="444500"/>
                      <a:pt x="67686" y="343356"/>
                    </a:cubicBezTo>
                    <a:cubicBezTo>
                      <a:pt x="67635" y="343610"/>
                      <a:pt x="67585" y="343914"/>
                      <a:pt x="67534" y="344168"/>
                    </a:cubicBezTo>
                    <a:cubicBezTo>
                      <a:pt x="67483" y="344321"/>
                      <a:pt x="67483" y="344422"/>
                      <a:pt x="67433" y="344778"/>
                    </a:cubicBezTo>
                    <a:cubicBezTo>
                      <a:pt x="84160" y="259077"/>
                      <a:pt x="94602" y="170124"/>
                      <a:pt x="132113" y="90366"/>
                    </a:cubicBezTo>
                    <a:cubicBezTo>
                      <a:pt x="135002" y="55009"/>
                      <a:pt x="183513" y="22801"/>
                      <a:pt x="212304" y="7002"/>
                    </a:cubicBezTo>
                    <a:cubicBezTo>
                      <a:pt x="234659" y="-4225"/>
                      <a:pt x="260054" y="347"/>
                      <a:pt x="283524" y="4919"/>
                    </a:cubicBezTo>
                    <a:cubicBezTo>
                      <a:pt x="310694" y="9898"/>
                      <a:pt x="339992" y="14571"/>
                      <a:pt x="361181" y="33825"/>
                    </a:cubicBezTo>
                    <a:cubicBezTo>
                      <a:pt x="380544" y="52469"/>
                      <a:pt x="382471" y="80968"/>
                      <a:pt x="389871" y="105404"/>
                    </a:cubicBezTo>
                    <a:cubicBezTo>
                      <a:pt x="398844" y="143301"/>
                      <a:pt x="405078" y="181097"/>
                      <a:pt x="411719" y="219350"/>
                    </a:cubicBezTo>
                    <a:cubicBezTo>
                      <a:pt x="428903" y="324712"/>
                      <a:pt x="447354" y="430937"/>
                      <a:pt x="454450" y="537466"/>
                    </a:cubicBezTo>
                    <a:cubicBezTo>
                      <a:pt x="454755" y="578768"/>
                      <a:pt x="478376" y="745344"/>
                      <a:pt x="413949" y="738638"/>
                    </a:cubicBezTo>
                    <a:cubicBezTo>
                      <a:pt x="391696" y="736606"/>
                      <a:pt x="361941" y="734473"/>
                      <a:pt x="355605" y="708259"/>
                    </a:cubicBezTo>
                    <a:cubicBezTo>
                      <a:pt x="342882" y="657966"/>
                      <a:pt x="340905" y="605235"/>
                      <a:pt x="332693" y="554027"/>
                    </a:cubicBezTo>
                    <a:cubicBezTo>
                      <a:pt x="327776" y="522886"/>
                      <a:pt x="328030" y="489256"/>
                      <a:pt x="314495" y="460452"/>
                    </a:cubicBezTo>
                    <a:cubicBezTo>
                      <a:pt x="288491" y="458318"/>
                      <a:pt x="264262" y="457048"/>
                      <a:pt x="238460" y="454965"/>
                    </a:cubicBezTo>
                    <a:cubicBezTo>
                      <a:pt x="216055" y="453797"/>
                      <a:pt x="192231" y="451917"/>
                      <a:pt x="170840" y="459791"/>
                    </a:cubicBezTo>
                    <a:cubicBezTo>
                      <a:pt x="154417" y="519229"/>
                      <a:pt x="142352" y="581308"/>
                      <a:pt x="129730" y="641456"/>
                    </a:cubicBezTo>
                    <a:cubicBezTo>
                      <a:pt x="123090" y="672902"/>
                      <a:pt x="116653" y="704500"/>
                      <a:pt x="107021" y="735184"/>
                    </a:cubicBezTo>
                    <a:cubicBezTo>
                      <a:pt x="102307" y="749713"/>
                      <a:pt x="94552" y="769525"/>
                      <a:pt x="76709" y="769983"/>
                    </a:cubicBezTo>
                    <a:close/>
                    <a:moveTo>
                      <a:pt x="75137" y="744887"/>
                    </a:moveTo>
                    <a:cubicBezTo>
                      <a:pt x="86745" y="726649"/>
                      <a:pt x="89280" y="703840"/>
                      <a:pt x="95059" y="683265"/>
                    </a:cubicBezTo>
                    <a:cubicBezTo>
                      <a:pt x="99215" y="665383"/>
                      <a:pt x="103017" y="647603"/>
                      <a:pt x="106362" y="631245"/>
                    </a:cubicBezTo>
                    <a:cubicBezTo>
                      <a:pt x="118832" y="572671"/>
                      <a:pt x="130187" y="513742"/>
                      <a:pt x="146002" y="455981"/>
                    </a:cubicBezTo>
                    <a:cubicBezTo>
                      <a:pt x="154518" y="412293"/>
                      <a:pt x="260815" y="434239"/>
                      <a:pt x="294219" y="433934"/>
                    </a:cubicBezTo>
                    <a:cubicBezTo>
                      <a:pt x="303648" y="434797"/>
                      <a:pt x="313279" y="434645"/>
                      <a:pt x="322555" y="436575"/>
                    </a:cubicBezTo>
                    <a:cubicBezTo>
                      <a:pt x="346227" y="446990"/>
                      <a:pt x="345619" y="479147"/>
                      <a:pt x="350992" y="501042"/>
                    </a:cubicBezTo>
                    <a:cubicBezTo>
                      <a:pt x="357633" y="548897"/>
                      <a:pt x="363310" y="596954"/>
                      <a:pt x="369747" y="644860"/>
                    </a:cubicBezTo>
                    <a:cubicBezTo>
                      <a:pt x="373448" y="665536"/>
                      <a:pt x="372535" y="688142"/>
                      <a:pt x="382471" y="707040"/>
                    </a:cubicBezTo>
                    <a:cubicBezTo>
                      <a:pt x="393724" y="712222"/>
                      <a:pt x="407005" y="713187"/>
                      <a:pt x="419322" y="713746"/>
                    </a:cubicBezTo>
                    <a:cubicBezTo>
                      <a:pt x="439902" y="693070"/>
                      <a:pt x="432806" y="600155"/>
                      <a:pt x="431336" y="569471"/>
                    </a:cubicBezTo>
                    <a:cubicBezTo>
                      <a:pt x="426317" y="461163"/>
                      <a:pt x="407917" y="354278"/>
                      <a:pt x="391189" y="247342"/>
                    </a:cubicBezTo>
                    <a:cubicBezTo>
                      <a:pt x="383282" y="203297"/>
                      <a:pt x="376337" y="157729"/>
                      <a:pt x="366301" y="114446"/>
                    </a:cubicBezTo>
                    <a:cubicBezTo>
                      <a:pt x="359305" y="93567"/>
                      <a:pt x="359356" y="68319"/>
                      <a:pt x="343541" y="51656"/>
                    </a:cubicBezTo>
                    <a:cubicBezTo>
                      <a:pt x="331882" y="41750"/>
                      <a:pt x="316929" y="37432"/>
                      <a:pt x="302279" y="34079"/>
                    </a:cubicBezTo>
                    <a:cubicBezTo>
                      <a:pt x="281800" y="30574"/>
                      <a:pt x="261423" y="24681"/>
                      <a:pt x="240488" y="25087"/>
                    </a:cubicBezTo>
                    <a:cubicBezTo>
                      <a:pt x="212913" y="28694"/>
                      <a:pt x="191572" y="50234"/>
                      <a:pt x="170384" y="66693"/>
                    </a:cubicBezTo>
                    <a:cubicBezTo>
                      <a:pt x="163642" y="72738"/>
                      <a:pt x="156545" y="78581"/>
                      <a:pt x="151476" y="86150"/>
                    </a:cubicBezTo>
                    <a:cubicBezTo>
                      <a:pt x="149145" y="89808"/>
                      <a:pt x="146661" y="93618"/>
                      <a:pt x="142758" y="95751"/>
                    </a:cubicBezTo>
                    <a:cubicBezTo>
                      <a:pt x="111533" y="180843"/>
                      <a:pt x="102561" y="272539"/>
                      <a:pt x="86086" y="360882"/>
                    </a:cubicBezTo>
                    <a:cubicBezTo>
                      <a:pt x="56737" y="482906"/>
                      <a:pt x="29973" y="605794"/>
                      <a:pt x="24447" y="731475"/>
                    </a:cubicBezTo>
                    <a:cubicBezTo>
                      <a:pt x="39097" y="741636"/>
                      <a:pt x="57852" y="743515"/>
                      <a:pt x="75137" y="7448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37"/>
              <p:cNvSpPr/>
              <p:nvPr/>
            </p:nvSpPr>
            <p:spPr>
              <a:xfrm>
                <a:off x="10194633" y="8217606"/>
                <a:ext cx="165466" cy="299365"/>
              </a:xfrm>
              <a:custGeom>
                <a:rect b="b" l="l" r="r" t="t"/>
                <a:pathLst>
                  <a:path extrusionOk="0" h="299365" w="165466">
                    <a:moveTo>
                      <a:pt x="95996" y="298691"/>
                    </a:moveTo>
                    <a:cubicBezTo>
                      <a:pt x="59955" y="296659"/>
                      <a:pt x="10685" y="290512"/>
                      <a:pt x="750" y="248805"/>
                    </a:cubicBezTo>
                    <a:cubicBezTo>
                      <a:pt x="-2191" y="223048"/>
                      <a:pt x="4247" y="197038"/>
                      <a:pt x="7491" y="171485"/>
                    </a:cubicBezTo>
                    <a:cubicBezTo>
                      <a:pt x="13574" y="138414"/>
                      <a:pt x="21887" y="105800"/>
                      <a:pt x="30859" y="73439"/>
                    </a:cubicBezTo>
                    <a:cubicBezTo>
                      <a:pt x="38311" y="46515"/>
                      <a:pt x="52960" y="-2152"/>
                      <a:pt x="88747" y="4401"/>
                    </a:cubicBezTo>
                    <a:cubicBezTo>
                      <a:pt x="100355" y="-6877"/>
                      <a:pt x="117387" y="6077"/>
                      <a:pt x="126714" y="14713"/>
                    </a:cubicBezTo>
                    <a:cubicBezTo>
                      <a:pt x="171828" y="55202"/>
                      <a:pt x="165086" y="121294"/>
                      <a:pt x="165137" y="176362"/>
                    </a:cubicBezTo>
                    <a:cubicBezTo>
                      <a:pt x="163414" y="209789"/>
                      <a:pt x="167570" y="279742"/>
                      <a:pt x="133557" y="296761"/>
                    </a:cubicBezTo>
                    <a:cubicBezTo>
                      <a:pt x="121544" y="300774"/>
                      <a:pt x="108466" y="299047"/>
                      <a:pt x="95996" y="298691"/>
                    </a:cubicBezTo>
                    <a:close/>
                    <a:moveTo>
                      <a:pt x="106438" y="274104"/>
                    </a:moveTo>
                    <a:cubicBezTo>
                      <a:pt x="112926" y="273341"/>
                      <a:pt x="122558" y="276847"/>
                      <a:pt x="126917" y="270852"/>
                    </a:cubicBezTo>
                    <a:cubicBezTo>
                      <a:pt x="136092" y="253935"/>
                      <a:pt x="136852" y="233920"/>
                      <a:pt x="139032" y="215174"/>
                    </a:cubicBezTo>
                    <a:cubicBezTo>
                      <a:pt x="140654" y="178547"/>
                      <a:pt x="140654" y="141767"/>
                      <a:pt x="139843" y="105139"/>
                    </a:cubicBezTo>
                    <a:cubicBezTo>
                      <a:pt x="136244" y="74405"/>
                      <a:pt x="126815" y="37777"/>
                      <a:pt x="96452" y="24569"/>
                    </a:cubicBezTo>
                    <a:cubicBezTo>
                      <a:pt x="91738" y="23756"/>
                      <a:pt x="87581" y="20454"/>
                      <a:pt x="86314" y="15729"/>
                    </a:cubicBezTo>
                    <a:cubicBezTo>
                      <a:pt x="52960" y="23553"/>
                      <a:pt x="44343" y="121802"/>
                      <a:pt x="35067" y="153197"/>
                    </a:cubicBezTo>
                    <a:cubicBezTo>
                      <a:pt x="30606" y="175499"/>
                      <a:pt x="27514" y="201001"/>
                      <a:pt x="25283" y="222794"/>
                    </a:cubicBezTo>
                    <a:cubicBezTo>
                      <a:pt x="14436" y="271462"/>
                      <a:pt x="73439" y="272376"/>
                      <a:pt x="106438" y="2741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37"/>
              <p:cNvSpPr/>
              <p:nvPr/>
            </p:nvSpPr>
            <p:spPr>
              <a:xfrm>
                <a:off x="10487441" y="8151001"/>
                <a:ext cx="445912" cy="753017"/>
              </a:xfrm>
              <a:custGeom>
                <a:rect b="b" l="l" r="r" t="t"/>
                <a:pathLst>
                  <a:path extrusionOk="0" h="753017" w="445912">
                    <a:moveTo>
                      <a:pt x="149298" y="752654"/>
                    </a:moveTo>
                    <a:cubicBezTo>
                      <a:pt x="127400" y="750673"/>
                      <a:pt x="107783" y="734721"/>
                      <a:pt x="97493" y="715823"/>
                    </a:cubicBezTo>
                    <a:cubicBezTo>
                      <a:pt x="92120" y="698805"/>
                      <a:pt x="96530" y="679958"/>
                      <a:pt x="95466" y="662330"/>
                    </a:cubicBezTo>
                    <a:cubicBezTo>
                      <a:pt x="96327" y="614729"/>
                      <a:pt x="101295" y="567281"/>
                      <a:pt x="104995" y="519833"/>
                    </a:cubicBezTo>
                    <a:cubicBezTo>
                      <a:pt x="111027" y="458567"/>
                      <a:pt x="113663" y="395015"/>
                      <a:pt x="116958" y="334815"/>
                    </a:cubicBezTo>
                    <a:cubicBezTo>
                      <a:pt x="120405" y="288536"/>
                      <a:pt x="125018" y="242307"/>
                      <a:pt x="129326" y="196078"/>
                    </a:cubicBezTo>
                    <a:cubicBezTo>
                      <a:pt x="130796" y="173370"/>
                      <a:pt x="136474" y="150001"/>
                      <a:pt x="131557" y="127395"/>
                    </a:cubicBezTo>
                    <a:cubicBezTo>
                      <a:pt x="101751" y="122467"/>
                      <a:pt x="72503" y="114695"/>
                      <a:pt x="43610" y="105906"/>
                    </a:cubicBezTo>
                    <a:cubicBezTo>
                      <a:pt x="8127" y="95187"/>
                      <a:pt x="-7080" y="84824"/>
                      <a:pt x="3108" y="45351"/>
                    </a:cubicBezTo>
                    <a:cubicBezTo>
                      <a:pt x="1081" y="33921"/>
                      <a:pt x="7113" y="19849"/>
                      <a:pt x="12385" y="9740"/>
                    </a:cubicBezTo>
                    <a:cubicBezTo>
                      <a:pt x="31343" y="-6059"/>
                      <a:pt x="61858" y="1510"/>
                      <a:pt x="84466" y="4050"/>
                    </a:cubicBezTo>
                    <a:cubicBezTo>
                      <a:pt x="119188" y="8978"/>
                      <a:pt x="154317" y="12331"/>
                      <a:pt x="189293" y="14413"/>
                    </a:cubicBezTo>
                    <a:cubicBezTo>
                      <a:pt x="233545" y="13855"/>
                      <a:pt x="275770" y="27723"/>
                      <a:pt x="319566" y="31482"/>
                    </a:cubicBezTo>
                    <a:cubicBezTo>
                      <a:pt x="352159" y="34734"/>
                      <a:pt x="381103" y="40474"/>
                      <a:pt x="411821" y="49314"/>
                    </a:cubicBezTo>
                    <a:cubicBezTo>
                      <a:pt x="421655" y="52362"/>
                      <a:pt x="432199" y="55511"/>
                      <a:pt x="439549" y="63132"/>
                    </a:cubicBezTo>
                    <a:cubicBezTo>
                      <a:pt x="445328" y="69075"/>
                      <a:pt x="446696" y="77661"/>
                      <a:pt x="445530" y="85636"/>
                    </a:cubicBezTo>
                    <a:cubicBezTo>
                      <a:pt x="444060" y="98032"/>
                      <a:pt x="442742" y="110834"/>
                      <a:pt x="437673" y="122416"/>
                    </a:cubicBezTo>
                    <a:cubicBezTo>
                      <a:pt x="425305" y="152643"/>
                      <a:pt x="407361" y="149950"/>
                      <a:pt x="379735" y="144820"/>
                    </a:cubicBezTo>
                    <a:cubicBezTo>
                      <a:pt x="339994" y="141518"/>
                      <a:pt x="300151" y="124296"/>
                      <a:pt x="260157" y="132627"/>
                    </a:cubicBezTo>
                    <a:cubicBezTo>
                      <a:pt x="251591" y="279849"/>
                      <a:pt x="238766" y="426562"/>
                      <a:pt x="218135" y="572615"/>
                    </a:cubicBezTo>
                    <a:cubicBezTo>
                      <a:pt x="214080" y="604518"/>
                      <a:pt x="209721" y="636370"/>
                      <a:pt x="205868" y="668324"/>
                    </a:cubicBezTo>
                    <a:cubicBezTo>
                      <a:pt x="201965" y="703377"/>
                      <a:pt x="196795" y="757988"/>
                      <a:pt x="149298" y="752654"/>
                    </a:cubicBezTo>
                    <a:close/>
                    <a:moveTo>
                      <a:pt x="151275" y="727761"/>
                    </a:moveTo>
                    <a:cubicBezTo>
                      <a:pt x="169270" y="730403"/>
                      <a:pt x="172920" y="712978"/>
                      <a:pt x="176113" y="699160"/>
                    </a:cubicBezTo>
                    <a:cubicBezTo>
                      <a:pt x="181588" y="667207"/>
                      <a:pt x="184426" y="634897"/>
                      <a:pt x="189039" y="602791"/>
                    </a:cubicBezTo>
                    <a:cubicBezTo>
                      <a:pt x="208453" y="464612"/>
                      <a:pt x="222951" y="325163"/>
                      <a:pt x="231974" y="186070"/>
                    </a:cubicBezTo>
                    <a:cubicBezTo>
                      <a:pt x="233646" y="165597"/>
                      <a:pt x="233545" y="144921"/>
                      <a:pt x="236231" y="124550"/>
                    </a:cubicBezTo>
                    <a:cubicBezTo>
                      <a:pt x="240996" y="107532"/>
                      <a:pt x="261627" y="106058"/>
                      <a:pt x="276429" y="105347"/>
                    </a:cubicBezTo>
                    <a:cubicBezTo>
                      <a:pt x="308769" y="104280"/>
                      <a:pt x="339892" y="114491"/>
                      <a:pt x="371726" y="118454"/>
                    </a:cubicBezTo>
                    <a:cubicBezTo>
                      <a:pt x="383790" y="119622"/>
                      <a:pt x="396462" y="123432"/>
                      <a:pt x="408273" y="122823"/>
                    </a:cubicBezTo>
                    <a:cubicBezTo>
                      <a:pt x="418614" y="111393"/>
                      <a:pt x="419425" y="94577"/>
                      <a:pt x="420895" y="79947"/>
                    </a:cubicBezTo>
                    <a:cubicBezTo>
                      <a:pt x="372435" y="58102"/>
                      <a:pt x="317589" y="59169"/>
                      <a:pt x="266139" y="49212"/>
                    </a:cubicBezTo>
                    <a:cubicBezTo>
                      <a:pt x="226803" y="38391"/>
                      <a:pt x="185846" y="40830"/>
                      <a:pt x="145649" y="36156"/>
                    </a:cubicBezTo>
                    <a:cubicBezTo>
                      <a:pt x="126893" y="34073"/>
                      <a:pt x="108037" y="32956"/>
                      <a:pt x="89383" y="30162"/>
                    </a:cubicBezTo>
                    <a:cubicBezTo>
                      <a:pt x="66826" y="26453"/>
                      <a:pt x="43812" y="22491"/>
                      <a:pt x="21509" y="29400"/>
                    </a:cubicBezTo>
                    <a:cubicBezTo>
                      <a:pt x="18670" y="29806"/>
                      <a:pt x="16947" y="32600"/>
                      <a:pt x="15325" y="34734"/>
                    </a:cubicBezTo>
                    <a:cubicBezTo>
                      <a:pt x="18822" y="45808"/>
                      <a:pt x="17251" y="57594"/>
                      <a:pt x="19532" y="68821"/>
                    </a:cubicBezTo>
                    <a:cubicBezTo>
                      <a:pt x="19836" y="72987"/>
                      <a:pt x="23536" y="74613"/>
                      <a:pt x="26781" y="76391"/>
                    </a:cubicBezTo>
                    <a:cubicBezTo>
                      <a:pt x="61452" y="89904"/>
                      <a:pt x="98558" y="97422"/>
                      <a:pt x="135206" y="103417"/>
                    </a:cubicBezTo>
                    <a:cubicBezTo>
                      <a:pt x="171754" y="107379"/>
                      <a:pt x="154367" y="174183"/>
                      <a:pt x="153911" y="199177"/>
                    </a:cubicBezTo>
                    <a:cubicBezTo>
                      <a:pt x="141391" y="309364"/>
                      <a:pt x="139312" y="420161"/>
                      <a:pt x="129073" y="530501"/>
                    </a:cubicBezTo>
                    <a:cubicBezTo>
                      <a:pt x="125778" y="575409"/>
                      <a:pt x="120912" y="620266"/>
                      <a:pt x="120456" y="664971"/>
                    </a:cubicBezTo>
                    <a:cubicBezTo>
                      <a:pt x="121571" y="679094"/>
                      <a:pt x="117516" y="694639"/>
                      <a:pt x="121672" y="708051"/>
                    </a:cubicBezTo>
                    <a:cubicBezTo>
                      <a:pt x="129529" y="717652"/>
                      <a:pt x="140022" y="727507"/>
                      <a:pt x="153049" y="727914"/>
                    </a:cubicBezTo>
                    <a:cubicBezTo>
                      <a:pt x="152999" y="727914"/>
                      <a:pt x="151275" y="727761"/>
                      <a:pt x="151275" y="7277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37"/>
              <p:cNvSpPr/>
              <p:nvPr/>
            </p:nvSpPr>
            <p:spPr>
              <a:xfrm>
                <a:off x="10892340" y="8201622"/>
                <a:ext cx="230900" cy="519077"/>
              </a:xfrm>
              <a:custGeom>
                <a:rect b="b" l="l" r="r" t="t"/>
                <a:pathLst>
                  <a:path extrusionOk="0" h="519077" w="230900">
                    <a:moveTo>
                      <a:pt x="57613" y="518794"/>
                    </a:moveTo>
                    <a:cubicBezTo>
                      <a:pt x="32978" y="517473"/>
                      <a:pt x="-1137" y="506246"/>
                      <a:pt x="29" y="476273"/>
                    </a:cubicBezTo>
                    <a:cubicBezTo>
                      <a:pt x="485" y="439595"/>
                      <a:pt x="12397" y="404339"/>
                      <a:pt x="19190" y="368626"/>
                    </a:cubicBezTo>
                    <a:cubicBezTo>
                      <a:pt x="19089" y="369235"/>
                      <a:pt x="18937" y="369896"/>
                      <a:pt x="18835" y="370404"/>
                    </a:cubicBezTo>
                    <a:cubicBezTo>
                      <a:pt x="36982" y="290748"/>
                      <a:pt x="58677" y="211803"/>
                      <a:pt x="83262" y="133874"/>
                    </a:cubicBezTo>
                    <a:cubicBezTo>
                      <a:pt x="93501" y="97247"/>
                      <a:pt x="102473" y="60111"/>
                      <a:pt x="118339" y="25414"/>
                    </a:cubicBezTo>
                    <a:cubicBezTo>
                      <a:pt x="113321" y="16524"/>
                      <a:pt x="123155" y="8700"/>
                      <a:pt x="129542" y="3824"/>
                    </a:cubicBezTo>
                    <a:cubicBezTo>
                      <a:pt x="136486" y="-1003"/>
                      <a:pt x="145154" y="-88"/>
                      <a:pt x="153113" y="420"/>
                    </a:cubicBezTo>
                    <a:cubicBezTo>
                      <a:pt x="168827" y="1588"/>
                      <a:pt x="184693" y="2960"/>
                      <a:pt x="199798" y="7634"/>
                    </a:cubicBezTo>
                    <a:cubicBezTo>
                      <a:pt x="242276" y="20232"/>
                      <a:pt x="231479" y="41772"/>
                      <a:pt x="223521" y="76012"/>
                    </a:cubicBezTo>
                    <a:cubicBezTo>
                      <a:pt x="213130" y="122342"/>
                      <a:pt x="200913" y="168419"/>
                      <a:pt x="185402" y="213327"/>
                    </a:cubicBezTo>
                    <a:cubicBezTo>
                      <a:pt x="161477" y="274999"/>
                      <a:pt x="140136" y="337485"/>
                      <a:pt x="121736" y="401037"/>
                    </a:cubicBezTo>
                    <a:cubicBezTo>
                      <a:pt x="110888" y="431975"/>
                      <a:pt x="102271" y="463776"/>
                      <a:pt x="89294" y="493901"/>
                    </a:cubicBezTo>
                    <a:cubicBezTo>
                      <a:pt x="83870" y="506957"/>
                      <a:pt x="73479" y="521283"/>
                      <a:pt x="57613" y="518794"/>
                    </a:cubicBezTo>
                    <a:close/>
                    <a:moveTo>
                      <a:pt x="60502" y="493952"/>
                    </a:moveTo>
                    <a:cubicBezTo>
                      <a:pt x="60502" y="493952"/>
                      <a:pt x="60553" y="493952"/>
                      <a:pt x="60502" y="493952"/>
                    </a:cubicBezTo>
                    <a:cubicBezTo>
                      <a:pt x="75760" y="469872"/>
                      <a:pt x="81133" y="440814"/>
                      <a:pt x="91119" y="414296"/>
                    </a:cubicBezTo>
                    <a:cubicBezTo>
                      <a:pt x="101662" y="384069"/>
                      <a:pt x="110077" y="353131"/>
                      <a:pt x="119505" y="322498"/>
                    </a:cubicBezTo>
                    <a:cubicBezTo>
                      <a:pt x="132735" y="281858"/>
                      <a:pt x="148297" y="242030"/>
                      <a:pt x="163048" y="201948"/>
                    </a:cubicBezTo>
                    <a:cubicBezTo>
                      <a:pt x="180790" y="148251"/>
                      <a:pt x="195439" y="93386"/>
                      <a:pt x="206185" y="37860"/>
                    </a:cubicBezTo>
                    <a:cubicBezTo>
                      <a:pt x="186061" y="25668"/>
                      <a:pt x="160514" y="26074"/>
                      <a:pt x="138463" y="24804"/>
                    </a:cubicBezTo>
                    <a:cubicBezTo>
                      <a:pt x="135371" y="26532"/>
                      <a:pt x="133040" y="29884"/>
                      <a:pt x="129339" y="30392"/>
                    </a:cubicBezTo>
                    <a:cubicBezTo>
                      <a:pt x="116768" y="70983"/>
                      <a:pt x="108100" y="112589"/>
                      <a:pt x="97404" y="153687"/>
                    </a:cubicBezTo>
                    <a:cubicBezTo>
                      <a:pt x="77027" y="220439"/>
                      <a:pt x="62378" y="288665"/>
                      <a:pt x="45397" y="356332"/>
                    </a:cubicBezTo>
                    <a:cubicBezTo>
                      <a:pt x="40074" y="386609"/>
                      <a:pt x="32217" y="417446"/>
                      <a:pt x="26945" y="447012"/>
                    </a:cubicBezTo>
                    <a:cubicBezTo>
                      <a:pt x="21674" y="483538"/>
                      <a:pt x="21623" y="489939"/>
                      <a:pt x="60502" y="493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37"/>
              <p:cNvSpPr/>
              <p:nvPr/>
            </p:nvSpPr>
            <p:spPr>
              <a:xfrm>
                <a:off x="10841271" y="8774579"/>
                <a:ext cx="133988" cy="124327"/>
              </a:xfrm>
              <a:custGeom>
                <a:rect b="b" l="l" r="r" t="t"/>
                <a:pathLst>
                  <a:path extrusionOk="0" h="124327" w="133988">
                    <a:moveTo>
                      <a:pt x="58600" y="123183"/>
                    </a:moveTo>
                    <a:cubicBezTo>
                      <a:pt x="12320" y="119119"/>
                      <a:pt x="-16776" y="68013"/>
                      <a:pt x="10596" y="28134"/>
                    </a:cubicBezTo>
                    <a:cubicBezTo>
                      <a:pt x="41112" y="-18298"/>
                      <a:pt x="121658" y="-4683"/>
                      <a:pt x="133317" y="50080"/>
                    </a:cubicBezTo>
                    <a:cubicBezTo>
                      <a:pt x="139400" y="94531"/>
                      <a:pt x="103359" y="131362"/>
                      <a:pt x="58600" y="123183"/>
                    </a:cubicBezTo>
                    <a:close/>
                    <a:moveTo>
                      <a:pt x="74821" y="98900"/>
                    </a:moveTo>
                    <a:cubicBezTo>
                      <a:pt x="99709" y="98799"/>
                      <a:pt x="116538" y="67556"/>
                      <a:pt x="105539" y="46067"/>
                    </a:cubicBezTo>
                    <a:cubicBezTo>
                      <a:pt x="95502" y="28947"/>
                      <a:pt x="67673" y="18838"/>
                      <a:pt x="49628" y="26610"/>
                    </a:cubicBezTo>
                    <a:cubicBezTo>
                      <a:pt x="47043" y="27880"/>
                      <a:pt x="44102" y="27779"/>
                      <a:pt x="41517" y="26763"/>
                    </a:cubicBezTo>
                    <a:cubicBezTo>
                      <a:pt x="3703" y="56227"/>
                      <a:pt x="30163" y="104082"/>
                      <a:pt x="74821" y="9890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37"/>
              <p:cNvSpPr/>
              <p:nvPr/>
            </p:nvSpPr>
            <p:spPr>
              <a:xfrm>
                <a:off x="8613995" y="8147625"/>
                <a:ext cx="476042" cy="753489"/>
              </a:xfrm>
              <a:custGeom>
                <a:rect b="b" l="l" r="r" t="t"/>
                <a:pathLst>
                  <a:path extrusionOk="0" h="753489" w="476042">
                    <a:moveTo>
                      <a:pt x="474521" y="47305"/>
                    </a:moveTo>
                    <a:cubicBezTo>
                      <a:pt x="475586" y="64069"/>
                      <a:pt x="467932" y="79970"/>
                      <a:pt x="460886" y="94804"/>
                    </a:cubicBezTo>
                    <a:cubicBezTo>
                      <a:pt x="445932" y="121779"/>
                      <a:pt x="438582" y="132650"/>
                      <a:pt x="408422" y="115226"/>
                    </a:cubicBezTo>
                    <a:cubicBezTo>
                      <a:pt x="383736" y="103541"/>
                      <a:pt x="357428" y="93381"/>
                      <a:pt x="329802" y="92314"/>
                    </a:cubicBezTo>
                    <a:cubicBezTo>
                      <a:pt x="279720" y="90435"/>
                      <a:pt x="228929" y="105726"/>
                      <a:pt x="187413" y="133666"/>
                    </a:cubicBezTo>
                    <a:cubicBezTo>
                      <a:pt x="130235" y="175323"/>
                      <a:pt x="101443" y="243803"/>
                      <a:pt x="95665" y="312893"/>
                    </a:cubicBezTo>
                    <a:cubicBezTo>
                      <a:pt x="92218" y="349774"/>
                      <a:pt x="92775" y="387519"/>
                      <a:pt x="97844" y="424248"/>
                    </a:cubicBezTo>
                    <a:cubicBezTo>
                      <a:pt x="101595" y="442892"/>
                      <a:pt x="108844" y="460520"/>
                      <a:pt x="115028" y="478453"/>
                    </a:cubicBezTo>
                    <a:cubicBezTo>
                      <a:pt x="126788" y="513506"/>
                      <a:pt x="141387" y="547542"/>
                      <a:pt x="162778" y="577871"/>
                    </a:cubicBezTo>
                    <a:cubicBezTo>
                      <a:pt x="173322" y="593619"/>
                      <a:pt x="183916" y="609926"/>
                      <a:pt x="199427" y="621204"/>
                    </a:cubicBezTo>
                    <a:cubicBezTo>
                      <a:pt x="262435" y="665248"/>
                      <a:pt x="327064" y="670024"/>
                      <a:pt x="372939" y="600579"/>
                    </a:cubicBezTo>
                    <a:cubicBezTo>
                      <a:pt x="394026" y="569895"/>
                      <a:pt x="398132" y="532099"/>
                      <a:pt x="405634" y="496487"/>
                    </a:cubicBezTo>
                    <a:cubicBezTo>
                      <a:pt x="408320" y="478199"/>
                      <a:pt x="415214" y="452189"/>
                      <a:pt x="398689" y="438777"/>
                    </a:cubicBezTo>
                    <a:cubicBezTo>
                      <a:pt x="354893" y="424553"/>
                      <a:pt x="304761" y="440352"/>
                      <a:pt x="262080" y="420997"/>
                    </a:cubicBezTo>
                    <a:cubicBezTo>
                      <a:pt x="263499" y="409313"/>
                      <a:pt x="266997" y="397832"/>
                      <a:pt x="271812" y="387113"/>
                    </a:cubicBezTo>
                    <a:cubicBezTo>
                      <a:pt x="273738" y="383658"/>
                      <a:pt x="275715" y="379391"/>
                      <a:pt x="280075" y="378832"/>
                    </a:cubicBezTo>
                    <a:cubicBezTo>
                      <a:pt x="297107" y="378832"/>
                      <a:pt x="312314" y="380763"/>
                      <a:pt x="330461" y="381880"/>
                    </a:cubicBezTo>
                    <a:cubicBezTo>
                      <a:pt x="378819" y="387926"/>
                      <a:pt x="427887" y="385894"/>
                      <a:pt x="476042" y="393158"/>
                    </a:cubicBezTo>
                    <a:cubicBezTo>
                      <a:pt x="471885" y="482924"/>
                      <a:pt x="466462" y="574619"/>
                      <a:pt x="440660" y="661591"/>
                    </a:cubicBezTo>
                    <a:cubicBezTo>
                      <a:pt x="415822" y="732306"/>
                      <a:pt x="321590" y="749375"/>
                      <a:pt x="255186" y="753439"/>
                    </a:cubicBezTo>
                    <a:cubicBezTo>
                      <a:pt x="202266" y="754607"/>
                      <a:pt x="165110" y="735303"/>
                      <a:pt x="124862" y="702994"/>
                    </a:cubicBezTo>
                    <a:cubicBezTo>
                      <a:pt x="94499" y="682368"/>
                      <a:pt x="70573" y="654580"/>
                      <a:pt x="55265" y="621102"/>
                    </a:cubicBezTo>
                    <a:cubicBezTo>
                      <a:pt x="-2116" y="525952"/>
                      <a:pt x="-9618" y="411243"/>
                      <a:pt x="9238" y="303698"/>
                    </a:cubicBezTo>
                    <a:cubicBezTo>
                      <a:pt x="18464" y="257621"/>
                      <a:pt x="37827" y="214339"/>
                      <a:pt x="56735" y="171615"/>
                    </a:cubicBezTo>
                    <a:cubicBezTo>
                      <a:pt x="76757" y="135445"/>
                      <a:pt x="105701" y="104862"/>
                      <a:pt x="135659" y="76820"/>
                    </a:cubicBezTo>
                    <a:cubicBezTo>
                      <a:pt x="149345" y="65237"/>
                      <a:pt x="165921" y="57821"/>
                      <a:pt x="181179" y="48575"/>
                    </a:cubicBezTo>
                    <a:cubicBezTo>
                      <a:pt x="212302" y="30286"/>
                      <a:pt x="244389" y="12100"/>
                      <a:pt x="280328" y="5699"/>
                    </a:cubicBezTo>
                    <a:cubicBezTo>
                      <a:pt x="332589" y="-397"/>
                      <a:pt x="418103" y="-9796"/>
                      <a:pt x="459923" y="27848"/>
                    </a:cubicBezTo>
                    <a:cubicBezTo>
                      <a:pt x="465651" y="33385"/>
                      <a:pt x="471784" y="39685"/>
                      <a:pt x="474521" y="473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37"/>
              <p:cNvSpPr/>
              <p:nvPr/>
            </p:nvSpPr>
            <p:spPr>
              <a:xfrm>
                <a:off x="9186256" y="8212670"/>
                <a:ext cx="436617" cy="734884"/>
              </a:xfrm>
              <a:custGeom>
                <a:rect b="b" l="l" r="r" t="t"/>
                <a:pathLst>
                  <a:path extrusionOk="0" h="734884" w="436617">
                    <a:moveTo>
                      <a:pt x="319489" y="326233"/>
                    </a:moveTo>
                    <a:cubicBezTo>
                      <a:pt x="348078" y="288996"/>
                      <a:pt x="359635" y="235604"/>
                      <a:pt x="340627" y="191611"/>
                    </a:cubicBezTo>
                    <a:cubicBezTo>
                      <a:pt x="325521" y="157015"/>
                      <a:pt x="301494" y="124553"/>
                      <a:pt x="267684" y="106621"/>
                    </a:cubicBezTo>
                    <a:cubicBezTo>
                      <a:pt x="226169" y="85030"/>
                      <a:pt x="161387" y="61611"/>
                      <a:pt x="123369" y="100220"/>
                    </a:cubicBezTo>
                    <a:cubicBezTo>
                      <a:pt x="109683" y="117797"/>
                      <a:pt x="114499" y="141216"/>
                      <a:pt x="109835" y="161638"/>
                    </a:cubicBezTo>
                    <a:cubicBezTo>
                      <a:pt x="102130" y="213963"/>
                      <a:pt x="99849" y="264764"/>
                      <a:pt x="96859" y="318004"/>
                    </a:cubicBezTo>
                    <a:cubicBezTo>
                      <a:pt x="97011" y="329688"/>
                      <a:pt x="93716" y="343658"/>
                      <a:pt x="102333" y="353209"/>
                    </a:cubicBezTo>
                    <a:cubicBezTo>
                      <a:pt x="120429" y="369262"/>
                      <a:pt x="146889" y="371903"/>
                      <a:pt x="170055" y="374444"/>
                    </a:cubicBezTo>
                    <a:cubicBezTo>
                      <a:pt x="222620" y="376069"/>
                      <a:pt x="283955" y="369719"/>
                      <a:pt x="319489" y="326233"/>
                    </a:cubicBezTo>
                    <a:close/>
                    <a:moveTo>
                      <a:pt x="436532" y="211169"/>
                    </a:moveTo>
                    <a:cubicBezTo>
                      <a:pt x="437749" y="261157"/>
                      <a:pt x="426039" y="311399"/>
                      <a:pt x="400086" y="354377"/>
                    </a:cubicBezTo>
                    <a:cubicBezTo>
                      <a:pt x="382953" y="379879"/>
                      <a:pt x="356898" y="396440"/>
                      <a:pt x="330843" y="411427"/>
                    </a:cubicBezTo>
                    <a:cubicBezTo>
                      <a:pt x="314420" y="420774"/>
                      <a:pt x="315636" y="440078"/>
                      <a:pt x="317816" y="456386"/>
                    </a:cubicBezTo>
                    <a:cubicBezTo>
                      <a:pt x="319590" y="479703"/>
                      <a:pt x="322480" y="502818"/>
                      <a:pt x="325166" y="526034"/>
                    </a:cubicBezTo>
                    <a:cubicBezTo>
                      <a:pt x="329627" y="561950"/>
                      <a:pt x="331654" y="598171"/>
                      <a:pt x="331959" y="634443"/>
                    </a:cubicBezTo>
                    <a:cubicBezTo>
                      <a:pt x="330691" y="661165"/>
                      <a:pt x="333986" y="689867"/>
                      <a:pt x="325065" y="715318"/>
                    </a:cubicBezTo>
                    <a:cubicBezTo>
                      <a:pt x="312392" y="717604"/>
                      <a:pt x="299061" y="719230"/>
                      <a:pt x="286338" y="716284"/>
                    </a:cubicBezTo>
                    <a:cubicBezTo>
                      <a:pt x="281928" y="684736"/>
                      <a:pt x="274172" y="653900"/>
                      <a:pt x="269002" y="622505"/>
                    </a:cubicBezTo>
                    <a:cubicBezTo>
                      <a:pt x="262412" y="582880"/>
                      <a:pt x="257242" y="543103"/>
                      <a:pt x="249435" y="503681"/>
                    </a:cubicBezTo>
                    <a:cubicBezTo>
                      <a:pt x="244062" y="482853"/>
                      <a:pt x="243251" y="445057"/>
                      <a:pt x="214763" y="444905"/>
                    </a:cubicBezTo>
                    <a:cubicBezTo>
                      <a:pt x="195298" y="445057"/>
                      <a:pt x="175833" y="445159"/>
                      <a:pt x="156419" y="446581"/>
                    </a:cubicBezTo>
                    <a:cubicBezTo>
                      <a:pt x="136549" y="449578"/>
                      <a:pt x="113079" y="446937"/>
                      <a:pt x="96200" y="459180"/>
                    </a:cubicBezTo>
                    <a:cubicBezTo>
                      <a:pt x="89255" y="465987"/>
                      <a:pt x="91283" y="476757"/>
                      <a:pt x="89204" y="485545"/>
                    </a:cubicBezTo>
                    <a:cubicBezTo>
                      <a:pt x="79979" y="539598"/>
                      <a:pt x="76532" y="594310"/>
                      <a:pt x="68827" y="648566"/>
                    </a:cubicBezTo>
                    <a:cubicBezTo>
                      <a:pt x="65988" y="663044"/>
                      <a:pt x="60970" y="738128"/>
                      <a:pt x="42265" y="734775"/>
                    </a:cubicBezTo>
                    <a:cubicBezTo>
                      <a:pt x="28680" y="733962"/>
                      <a:pt x="10077" y="735740"/>
                      <a:pt x="193" y="725275"/>
                    </a:cubicBezTo>
                    <a:cubicBezTo>
                      <a:pt x="-872" y="705107"/>
                      <a:pt x="2778" y="684990"/>
                      <a:pt x="3690" y="664721"/>
                    </a:cubicBezTo>
                    <a:cubicBezTo>
                      <a:pt x="5312" y="619101"/>
                      <a:pt x="8303" y="573482"/>
                      <a:pt x="9520" y="527812"/>
                    </a:cubicBezTo>
                    <a:cubicBezTo>
                      <a:pt x="10939" y="464158"/>
                      <a:pt x="16109" y="401165"/>
                      <a:pt x="22040" y="337613"/>
                    </a:cubicBezTo>
                    <a:cubicBezTo>
                      <a:pt x="26653" y="239211"/>
                      <a:pt x="35372" y="140708"/>
                      <a:pt x="44699" y="42560"/>
                    </a:cubicBezTo>
                    <a:cubicBezTo>
                      <a:pt x="50680" y="43830"/>
                      <a:pt x="47182" y="36058"/>
                      <a:pt x="46675" y="33010"/>
                    </a:cubicBezTo>
                    <a:cubicBezTo>
                      <a:pt x="56104" y="35499"/>
                      <a:pt x="62288" y="25745"/>
                      <a:pt x="69233" y="21173"/>
                    </a:cubicBezTo>
                    <a:cubicBezTo>
                      <a:pt x="90674" y="6339"/>
                      <a:pt x="116729" y="1615"/>
                      <a:pt x="142327" y="650"/>
                    </a:cubicBezTo>
                    <a:cubicBezTo>
                      <a:pt x="209238" y="-3770"/>
                      <a:pt x="279241" y="14518"/>
                      <a:pt x="336217" y="50790"/>
                    </a:cubicBezTo>
                    <a:cubicBezTo>
                      <a:pt x="354161" y="63795"/>
                      <a:pt x="372916" y="80153"/>
                      <a:pt x="388326" y="96714"/>
                    </a:cubicBezTo>
                    <a:cubicBezTo>
                      <a:pt x="413975" y="129329"/>
                      <a:pt x="432071" y="169665"/>
                      <a:pt x="436532" y="211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37"/>
              <p:cNvSpPr/>
              <p:nvPr/>
            </p:nvSpPr>
            <p:spPr>
              <a:xfrm>
                <a:off x="9700332" y="8218595"/>
                <a:ext cx="310570" cy="629038"/>
              </a:xfrm>
              <a:custGeom>
                <a:rect b="b" l="l" r="r" t="t"/>
                <a:pathLst>
                  <a:path extrusionOk="0" h="629038" w="310570">
                    <a:moveTo>
                      <a:pt x="308714" y="38872"/>
                    </a:moveTo>
                    <a:cubicBezTo>
                      <a:pt x="312719" y="53451"/>
                      <a:pt x="310235" y="72400"/>
                      <a:pt x="301364" y="84999"/>
                    </a:cubicBezTo>
                    <a:cubicBezTo>
                      <a:pt x="249052" y="84135"/>
                      <a:pt x="128055" y="51877"/>
                      <a:pt x="88213" y="85253"/>
                    </a:cubicBezTo>
                    <a:cubicBezTo>
                      <a:pt x="79089" y="93076"/>
                      <a:pt x="79595" y="105675"/>
                      <a:pt x="77466" y="116546"/>
                    </a:cubicBezTo>
                    <a:cubicBezTo>
                      <a:pt x="70623" y="151548"/>
                      <a:pt x="68494" y="188277"/>
                      <a:pt x="76149" y="223330"/>
                    </a:cubicBezTo>
                    <a:cubicBezTo>
                      <a:pt x="82687" y="255436"/>
                      <a:pt x="115281" y="246343"/>
                      <a:pt x="139663" y="250966"/>
                    </a:cubicBezTo>
                    <a:cubicBezTo>
                      <a:pt x="176363" y="256910"/>
                      <a:pt x="213772" y="260516"/>
                      <a:pt x="249559" y="270778"/>
                    </a:cubicBezTo>
                    <a:cubicBezTo>
                      <a:pt x="255033" y="273369"/>
                      <a:pt x="263245" y="274741"/>
                      <a:pt x="265932" y="280735"/>
                    </a:cubicBezTo>
                    <a:cubicBezTo>
                      <a:pt x="266185" y="294604"/>
                      <a:pt x="265628" y="309844"/>
                      <a:pt x="259139" y="322392"/>
                    </a:cubicBezTo>
                    <a:cubicBezTo>
                      <a:pt x="218131" y="322392"/>
                      <a:pt x="177072" y="314010"/>
                      <a:pt x="136013" y="317312"/>
                    </a:cubicBezTo>
                    <a:cubicBezTo>
                      <a:pt x="106360" y="321681"/>
                      <a:pt x="48269" y="321630"/>
                      <a:pt x="50956" y="363744"/>
                    </a:cubicBezTo>
                    <a:cubicBezTo>
                      <a:pt x="53744" y="400473"/>
                      <a:pt x="41527" y="527171"/>
                      <a:pt x="70066" y="545104"/>
                    </a:cubicBezTo>
                    <a:cubicBezTo>
                      <a:pt x="105802" y="559074"/>
                      <a:pt x="145087" y="562224"/>
                      <a:pt x="183003" y="565475"/>
                    </a:cubicBezTo>
                    <a:cubicBezTo>
                      <a:pt x="210071" y="567964"/>
                      <a:pt x="239319" y="561766"/>
                      <a:pt x="265323" y="571622"/>
                    </a:cubicBezTo>
                    <a:cubicBezTo>
                      <a:pt x="264664" y="622423"/>
                      <a:pt x="247683" y="628011"/>
                      <a:pt x="200744" y="628773"/>
                    </a:cubicBezTo>
                    <a:cubicBezTo>
                      <a:pt x="138599" y="628976"/>
                      <a:pt x="71738" y="632583"/>
                      <a:pt x="14307" y="605455"/>
                    </a:cubicBezTo>
                    <a:cubicBezTo>
                      <a:pt x="3915" y="598038"/>
                      <a:pt x="8477" y="582341"/>
                      <a:pt x="5791" y="571215"/>
                    </a:cubicBezTo>
                    <a:cubicBezTo>
                      <a:pt x="2902" y="537687"/>
                      <a:pt x="772" y="503955"/>
                      <a:pt x="570" y="470172"/>
                    </a:cubicBezTo>
                    <a:cubicBezTo>
                      <a:pt x="-2928" y="372025"/>
                      <a:pt x="10505" y="274182"/>
                      <a:pt x="18311" y="176390"/>
                    </a:cubicBezTo>
                    <a:cubicBezTo>
                      <a:pt x="24445" y="130821"/>
                      <a:pt x="30223" y="85202"/>
                      <a:pt x="34836" y="39481"/>
                    </a:cubicBezTo>
                    <a:cubicBezTo>
                      <a:pt x="37979" y="26832"/>
                      <a:pt x="32859" y="10271"/>
                      <a:pt x="43808" y="1076"/>
                    </a:cubicBezTo>
                    <a:cubicBezTo>
                      <a:pt x="76503" y="-1922"/>
                      <a:pt x="109452" y="1838"/>
                      <a:pt x="141893" y="6308"/>
                    </a:cubicBezTo>
                    <a:cubicBezTo>
                      <a:pt x="170989" y="9458"/>
                      <a:pt x="200136" y="11541"/>
                      <a:pt x="229029" y="16265"/>
                    </a:cubicBezTo>
                    <a:cubicBezTo>
                      <a:pt x="255591" y="22666"/>
                      <a:pt x="285954" y="21599"/>
                      <a:pt x="308714" y="388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37"/>
              <p:cNvSpPr/>
              <p:nvPr/>
            </p:nvSpPr>
            <p:spPr>
              <a:xfrm>
                <a:off x="10050105" y="8168951"/>
                <a:ext cx="409319" cy="719870"/>
              </a:xfrm>
              <a:custGeom>
                <a:rect b="b" l="l" r="r" t="t"/>
                <a:pathLst>
                  <a:path extrusionOk="0" h="719870" w="409319">
                    <a:moveTo>
                      <a:pt x="309665" y="225018"/>
                    </a:moveTo>
                    <a:cubicBezTo>
                      <a:pt x="309614" y="169949"/>
                      <a:pt x="316356" y="103857"/>
                      <a:pt x="271242" y="63369"/>
                    </a:cubicBezTo>
                    <a:cubicBezTo>
                      <a:pt x="261966" y="54733"/>
                      <a:pt x="244934" y="41778"/>
                      <a:pt x="233275" y="53056"/>
                    </a:cubicBezTo>
                    <a:cubicBezTo>
                      <a:pt x="197539" y="46503"/>
                      <a:pt x="182839" y="95170"/>
                      <a:pt x="175387" y="122095"/>
                    </a:cubicBezTo>
                    <a:cubicBezTo>
                      <a:pt x="166466" y="154455"/>
                      <a:pt x="158153" y="187120"/>
                      <a:pt x="152019" y="220141"/>
                    </a:cubicBezTo>
                    <a:cubicBezTo>
                      <a:pt x="148775" y="245694"/>
                      <a:pt x="142337" y="271704"/>
                      <a:pt x="145277" y="297460"/>
                    </a:cubicBezTo>
                    <a:cubicBezTo>
                      <a:pt x="155213" y="339168"/>
                      <a:pt x="204483" y="345264"/>
                      <a:pt x="240524" y="347347"/>
                    </a:cubicBezTo>
                    <a:cubicBezTo>
                      <a:pt x="252994" y="347702"/>
                      <a:pt x="266072" y="349379"/>
                      <a:pt x="278085" y="345416"/>
                    </a:cubicBezTo>
                    <a:cubicBezTo>
                      <a:pt x="312098" y="328347"/>
                      <a:pt x="307942" y="258445"/>
                      <a:pt x="309665" y="225018"/>
                    </a:cubicBezTo>
                    <a:close/>
                    <a:moveTo>
                      <a:pt x="406990" y="544353"/>
                    </a:moveTo>
                    <a:cubicBezTo>
                      <a:pt x="408409" y="575037"/>
                      <a:pt x="415506" y="667952"/>
                      <a:pt x="394926" y="688628"/>
                    </a:cubicBezTo>
                    <a:cubicBezTo>
                      <a:pt x="382608" y="688069"/>
                      <a:pt x="369378" y="687155"/>
                      <a:pt x="358074" y="681973"/>
                    </a:cubicBezTo>
                    <a:cubicBezTo>
                      <a:pt x="348139" y="663075"/>
                      <a:pt x="349051" y="640468"/>
                      <a:pt x="345351" y="619793"/>
                    </a:cubicBezTo>
                    <a:cubicBezTo>
                      <a:pt x="338862" y="571887"/>
                      <a:pt x="333185" y="523829"/>
                      <a:pt x="326545" y="475975"/>
                    </a:cubicBezTo>
                    <a:cubicBezTo>
                      <a:pt x="321222" y="454130"/>
                      <a:pt x="321780" y="421922"/>
                      <a:pt x="298108" y="411508"/>
                    </a:cubicBezTo>
                    <a:cubicBezTo>
                      <a:pt x="288781" y="409578"/>
                      <a:pt x="279200" y="409679"/>
                      <a:pt x="269721" y="408867"/>
                    </a:cubicBezTo>
                    <a:cubicBezTo>
                      <a:pt x="236367" y="409222"/>
                      <a:pt x="130020" y="387225"/>
                      <a:pt x="121504" y="430965"/>
                    </a:cubicBezTo>
                    <a:cubicBezTo>
                      <a:pt x="105689" y="488726"/>
                      <a:pt x="94283" y="547655"/>
                      <a:pt x="81864" y="606229"/>
                    </a:cubicBezTo>
                    <a:cubicBezTo>
                      <a:pt x="78569" y="622587"/>
                      <a:pt x="74717" y="640367"/>
                      <a:pt x="70560" y="658249"/>
                    </a:cubicBezTo>
                    <a:cubicBezTo>
                      <a:pt x="64782" y="678823"/>
                      <a:pt x="62197" y="701633"/>
                      <a:pt x="50589" y="719871"/>
                    </a:cubicBezTo>
                    <a:cubicBezTo>
                      <a:pt x="33303" y="718550"/>
                      <a:pt x="14548" y="716619"/>
                      <a:pt x="0" y="706357"/>
                    </a:cubicBezTo>
                    <a:cubicBezTo>
                      <a:pt x="5525" y="580676"/>
                      <a:pt x="32289" y="457737"/>
                      <a:pt x="61639" y="335764"/>
                    </a:cubicBezTo>
                    <a:cubicBezTo>
                      <a:pt x="78113" y="247421"/>
                      <a:pt x="87035" y="155725"/>
                      <a:pt x="118310" y="70633"/>
                    </a:cubicBezTo>
                    <a:cubicBezTo>
                      <a:pt x="122214" y="68500"/>
                      <a:pt x="124748" y="64690"/>
                      <a:pt x="127029" y="61032"/>
                    </a:cubicBezTo>
                    <a:cubicBezTo>
                      <a:pt x="132098" y="53463"/>
                      <a:pt x="139195" y="47621"/>
                      <a:pt x="145936" y="41575"/>
                    </a:cubicBezTo>
                    <a:cubicBezTo>
                      <a:pt x="167125" y="25166"/>
                      <a:pt x="188415" y="3627"/>
                      <a:pt x="216041" y="20"/>
                    </a:cubicBezTo>
                    <a:cubicBezTo>
                      <a:pt x="236925" y="-386"/>
                      <a:pt x="257353" y="5506"/>
                      <a:pt x="277781" y="9012"/>
                    </a:cubicBezTo>
                    <a:cubicBezTo>
                      <a:pt x="292430" y="12314"/>
                      <a:pt x="307384" y="16683"/>
                      <a:pt x="319043" y="26589"/>
                    </a:cubicBezTo>
                    <a:cubicBezTo>
                      <a:pt x="334858" y="43201"/>
                      <a:pt x="334807" y="68500"/>
                      <a:pt x="341802" y="89379"/>
                    </a:cubicBezTo>
                    <a:cubicBezTo>
                      <a:pt x="351839" y="132611"/>
                      <a:pt x="358784" y="178230"/>
                      <a:pt x="366691" y="222274"/>
                    </a:cubicBezTo>
                    <a:cubicBezTo>
                      <a:pt x="383571" y="329109"/>
                      <a:pt x="401971" y="436045"/>
                      <a:pt x="406990" y="5443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37"/>
              <p:cNvSpPr/>
              <p:nvPr/>
            </p:nvSpPr>
            <p:spPr>
              <a:xfrm>
                <a:off x="10502817" y="8176566"/>
                <a:ext cx="405570" cy="702383"/>
              </a:xfrm>
              <a:custGeom>
                <a:rect b="b" l="l" r="r" t="t"/>
                <a:pathLst>
                  <a:path extrusionOk="0" h="702383" w="405570">
                    <a:moveTo>
                      <a:pt x="405570" y="54433"/>
                    </a:moveTo>
                    <a:cubicBezTo>
                      <a:pt x="404100" y="69064"/>
                      <a:pt x="403289" y="85879"/>
                      <a:pt x="392949" y="97309"/>
                    </a:cubicBezTo>
                    <a:cubicBezTo>
                      <a:pt x="381138" y="97868"/>
                      <a:pt x="368465" y="94058"/>
                      <a:pt x="356401" y="92889"/>
                    </a:cubicBezTo>
                    <a:cubicBezTo>
                      <a:pt x="324568" y="88927"/>
                      <a:pt x="293444" y="78716"/>
                      <a:pt x="261104" y="79783"/>
                    </a:cubicBezTo>
                    <a:cubicBezTo>
                      <a:pt x="246303" y="80494"/>
                      <a:pt x="225672" y="81967"/>
                      <a:pt x="220907" y="98986"/>
                    </a:cubicBezTo>
                    <a:cubicBezTo>
                      <a:pt x="218271" y="119357"/>
                      <a:pt x="218322" y="140033"/>
                      <a:pt x="216649" y="160506"/>
                    </a:cubicBezTo>
                    <a:cubicBezTo>
                      <a:pt x="207626" y="299650"/>
                      <a:pt x="193129" y="439098"/>
                      <a:pt x="173714" y="577226"/>
                    </a:cubicBezTo>
                    <a:cubicBezTo>
                      <a:pt x="169102" y="609333"/>
                      <a:pt x="166263" y="641693"/>
                      <a:pt x="160789" y="673596"/>
                    </a:cubicBezTo>
                    <a:cubicBezTo>
                      <a:pt x="157646" y="687109"/>
                      <a:pt x="154097" y="704077"/>
                      <a:pt x="137015" y="702248"/>
                    </a:cubicBezTo>
                    <a:cubicBezTo>
                      <a:pt x="137218" y="702248"/>
                      <a:pt x="137421" y="702248"/>
                      <a:pt x="137623" y="702248"/>
                    </a:cubicBezTo>
                    <a:lnTo>
                      <a:pt x="135951" y="702146"/>
                    </a:lnTo>
                    <a:lnTo>
                      <a:pt x="135951" y="702146"/>
                    </a:lnTo>
                    <a:cubicBezTo>
                      <a:pt x="123683" y="700978"/>
                      <a:pt x="113799" y="691630"/>
                      <a:pt x="106297" y="682435"/>
                    </a:cubicBezTo>
                    <a:cubicBezTo>
                      <a:pt x="102191" y="669024"/>
                      <a:pt x="106196" y="653479"/>
                      <a:pt x="105080" y="639356"/>
                    </a:cubicBezTo>
                    <a:cubicBezTo>
                      <a:pt x="105537" y="594651"/>
                      <a:pt x="110453" y="549794"/>
                      <a:pt x="113698" y="504886"/>
                    </a:cubicBezTo>
                    <a:cubicBezTo>
                      <a:pt x="123988" y="394597"/>
                      <a:pt x="126015" y="283749"/>
                      <a:pt x="138536" y="173562"/>
                    </a:cubicBezTo>
                    <a:cubicBezTo>
                      <a:pt x="139043" y="148618"/>
                      <a:pt x="156429" y="81764"/>
                      <a:pt x="119831" y="77802"/>
                    </a:cubicBezTo>
                    <a:cubicBezTo>
                      <a:pt x="83182" y="71858"/>
                      <a:pt x="46077" y="64339"/>
                      <a:pt x="11405" y="50826"/>
                    </a:cubicBezTo>
                    <a:cubicBezTo>
                      <a:pt x="8161" y="48997"/>
                      <a:pt x="4511" y="47423"/>
                      <a:pt x="4207" y="43206"/>
                    </a:cubicBezTo>
                    <a:cubicBezTo>
                      <a:pt x="1926" y="32030"/>
                      <a:pt x="3498" y="20193"/>
                      <a:pt x="0" y="9119"/>
                    </a:cubicBezTo>
                    <a:cubicBezTo>
                      <a:pt x="1622" y="6985"/>
                      <a:pt x="3295" y="4191"/>
                      <a:pt x="6184" y="3784"/>
                    </a:cubicBezTo>
                    <a:cubicBezTo>
                      <a:pt x="28488" y="-3124"/>
                      <a:pt x="51501" y="838"/>
                      <a:pt x="74058" y="4546"/>
                    </a:cubicBezTo>
                    <a:cubicBezTo>
                      <a:pt x="92712" y="7391"/>
                      <a:pt x="111619" y="8509"/>
                      <a:pt x="130324" y="10541"/>
                    </a:cubicBezTo>
                    <a:cubicBezTo>
                      <a:pt x="170521" y="15215"/>
                      <a:pt x="211479" y="12776"/>
                      <a:pt x="250814" y="23597"/>
                    </a:cubicBezTo>
                    <a:cubicBezTo>
                      <a:pt x="302214" y="33605"/>
                      <a:pt x="357111" y="32589"/>
                      <a:pt x="405570" y="544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37"/>
              <p:cNvSpPr/>
              <p:nvPr/>
            </p:nvSpPr>
            <p:spPr>
              <a:xfrm>
                <a:off x="10916852" y="8226528"/>
                <a:ext cx="181673" cy="469045"/>
              </a:xfrm>
              <a:custGeom>
                <a:rect b="b" l="l" r="r" t="t"/>
                <a:pathLst>
                  <a:path extrusionOk="0" h="469045" w="181673">
                    <a:moveTo>
                      <a:pt x="181674" y="13005"/>
                    </a:moveTo>
                    <a:cubicBezTo>
                      <a:pt x="170927" y="68531"/>
                      <a:pt x="156278" y="123396"/>
                      <a:pt x="138536" y="177092"/>
                    </a:cubicBezTo>
                    <a:cubicBezTo>
                      <a:pt x="123786" y="217174"/>
                      <a:pt x="108224" y="257002"/>
                      <a:pt x="94994" y="297643"/>
                    </a:cubicBezTo>
                    <a:cubicBezTo>
                      <a:pt x="85515" y="328225"/>
                      <a:pt x="77151" y="359163"/>
                      <a:pt x="66607" y="389441"/>
                    </a:cubicBezTo>
                    <a:cubicBezTo>
                      <a:pt x="56621" y="415908"/>
                      <a:pt x="51299" y="444966"/>
                      <a:pt x="36041" y="469046"/>
                    </a:cubicBezTo>
                    <a:lnTo>
                      <a:pt x="36041" y="469046"/>
                    </a:lnTo>
                    <a:cubicBezTo>
                      <a:pt x="-2838" y="465033"/>
                      <a:pt x="-2787" y="458632"/>
                      <a:pt x="2434" y="422157"/>
                    </a:cubicBezTo>
                    <a:cubicBezTo>
                      <a:pt x="7706" y="392540"/>
                      <a:pt x="15563" y="361754"/>
                      <a:pt x="20885" y="331477"/>
                    </a:cubicBezTo>
                    <a:cubicBezTo>
                      <a:pt x="37866" y="263810"/>
                      <a:pt x="52516" y="195584"/>
                      <a:pt x="72893" y="128882"/>
                    </a:cubicBezTo>
                    <a:cubicBezTo>
                      <a:pt x="83589" y="87784"/>
                      <a:pt x="92256" y="46178"/>
                      <a:pt x="104828" y="5588"/>
                    </a:cubicBezTo>
                    <a:cubicBezTo>
                      <a:pt x="108528" y="5080"/>
                      <a:pt x="110809" y="1727"/>
                      <a:pt x="113952" y="0"/>
                    </a:cubicBezTo>
                    <a:cubicBezTo>
                      <a:pt x="135951" y="1219"/>
                      <a:pt x="161499" y="813"/>
                      <a:pt x="181674" y="13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37"/>
              <p:cNvSpPr/>
              <p:nvPr/>
            </p:nvSpPr>
            <p:spPr>
              <a:xfrm>
                <a:off x="10864692" y="8798546"/>
                <a:ext cx="85529" cy="75328"/>
              </a:xfrm>
              <a:custGeom>
                <a:rect b="b" l="l" r="r" t="t"/>
                <a:pathLst>
                  <a:path extrusionOk="0" h="75328" w="85529">
                    <a:moveTo>
                      <a:pt x="82118" y="22100"/>
                    </a:moveTo>
                    <a:cubicBezTo>
                      <a:pt x="93067" y="43589"/>
                      <a:pt x="76289" y="74832"/>
                      <a:pt x="51400" y="74934"/>
                    </a:cubicBezTo>
                    <a:cubicBezTo>
                      <a:pt x="6742" y="80166"/>
                      <a:pt x="-19718" y="32261"/>
                      <a:pt x="18096" y="2796"/>
                    </a:cubicBezTo>
                    <a:cubicBezTo>
                      <a:pt x="20682" y="3812"/>
                      <a:pt x="23672" y="3914"/>
                      <a:pt x="26207" y="2644"/>
                    </a:cubicBezTo>
                    <a:cubicBezTo>
                      <a:pt x="44303" y="-5078"/>
                      <a:pt x="72081" y="4930"/>
                      <a:pt x="82118" y="22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5" name="Google Shape;1505;p37"/>
          <p:cNvGrpSpPr/>
          <p:nvPr/>
        </p:nvGrpSpPr>
        <p:grpSpPr>
          <a:xfrm>
            <a:off x="5813709" y="4088555"/>
            <a:ext cx="1453045" cy="371200"/>
            <a:chOff x="5813709" y="4088555"/>
            <a:chExt cx="1453045" cy="371200"/>
          </a:xfrm>
        </p:grpSpPr>
        <p:grpSp>
          <p:nvGrpSpPr>
            <p:cNvPr id="1506" name="Google Shape;1506;p37"/>
            <p:cNvGrpSpPr/>
            <p:nvPr/>
          </p:nvGrpSpPr>
          <p:grpSpPr>
            <a:xfrm>
              <a:off x="5813709" y="4088555"/>
              <a:ext cx="1453045" cy="371200"/>
              <a:chOff x="11627418" y="8177110"/>
              <a:chExt cx="2906090" cy="742399"/>
            </a:xfrm>
          </p:grpSpPr>
          <p:sp>
            <p:nvSpPr>
              <p:cNvPr id="1507" name="Google Shape;1507;p37"/>
              <p:cNvSpPr/>
              <p:nvPr/>
            </p:nvSpPr>
            <p:spPr>
              <a:xfrm>
                <a:off x="11627418" y="8228577"/>
                <a:ext cx="421280" cy="690932"/>
              </a:xfrm>
              <a:custGeom>
                <a:rect b="b" l="l" r="r" t="t"/>
                <a:pathLst>
                  <a:path extrusionOk="0" h="690932" w="421280">
                    <a:moveTo>
                      <a:pt x="411717" y="237703"/>
                    </a:moveTo>
                    <a:cubicBezTo>
                      <a:pt x="409334" y="203013"/>
                      <a:pt x="404684" y="169254"/>
                      <a:pt x="402533" y="134447"/>
                    </a:cubicBezTo>
                    <a:cubicBezTo>
                      <a:pt x="399976" y="85438"/>
                      <a:pt x="411833" y="29095"/>
                      <a:pt x="352606" y="10993"/>
                    </a:cubicBezTo>
                    <a:cubicBezTo>
                      <a:pt x="333774" y="3077"/>
                      <a:pt x="314651" y="2553"/>
                      <a:pt x="294308" y="1505"/>
                    </a:cubicBezTo>
                    <a:cubicBezTo>
                      <a:pt x="279836" y="632"/>
                      <a:pt x="249496" y="-5712"/>
                      <a:pt x="249844" y="16406"/>
                    </a:cubicBezTo>
                    <a:cubicBezTo>
                      <a:pt x="204160" y="70188"/>
                      <a:pt x="178179" y="136251"/>
                      <a:pt x="149989" y="200103"/>
                    </a:cubicBezTo>
                    <a:cubicBezTo>
                      <a:pt x="115580" y="273965"/>
                      <a:pt x="86693" y="350156"/>
                      <a:pt x="58562" y="426639"/>
                    </a:cubicBezTo>
                    <a:cubicBezTo>
                      <a:pt x="34731" y="486881"/>
                      <a:pt x="17643" y="549627"/>
                      <a:pt x="3229" y="612663"/>
                    </a:cubicBezTo>
                    <a:cubicBezTo>
                      <a:pt x="1717" y="629892"/>
                      <a:pt x="-2177" y="648285"/>
                      <a:pt x="1601" y="665340"/>
                    </a:cubicBezTo>
                    <a:cubicBezTo>
                      <a:pt x="10843" y="684838"/>
                      <a:pt x="36010" y="689611"/>
                      <a:pt x="55656" y="690834"/>
                    </a:cubicBezTo>
                    <a:cubicBezTo>
                      <a:pt x="72162" y="692405"/>
                      <a:pt x="79137" y="674885"/>
                      <a:pt x="83729" y="661964"/>
                    </a:cubicBezTo>
                    <a:cubicBezTo>
                      <a:pt x="89425" y="645899"/>
                      <a:pt x="93377" y="629136"/>
                      <a:pt x="99073" y="613071"/>
                    </a:cubicBezTo>
                    <a:cubicBezTo>
                      <a:pt x="112209" y="577274"/>
                      <a:pt x="127961" y="542642"/>
                      <a:pt x="141968" y="507253"/>
                    </a:cubicBezTo>
                    <a:cubicBezTo>
                      <a:pt x="148013" y="493051"/>
                      <a:pt x="153767" y="478674"/>
                      <a:pt x="159870" y="464472"/>
                    </a:cubicBezTo>
                    <a:cubicBezTo>
                      <a:pt x="161439" y="463017"/>
                      <a:pt x="163822" y="462668"/>
                      <a:pt x="165799" y="462144"/>
                    </a:cubicBezTo>
                    <a:cubicBezTo>
                      <a:pt x="214971" y="455974"/>
                      <a:pt x="263910" y="465054"/>
                      <a:pt x="313140" y="467790"/>
                    </a:cubicBezTo>
                    <a:cubicBezTo>
                      <a:pt x="319301" y="483855"/>
                      <a:pt x="318371" y="501607"/>
                      <a:pt x="320115" y="518487"/>
                    </a:cubicBezTo>
                    <a:cubicBezTo>
                      <a:pt x="321452" y="538393"/>
                      <a:pt x="323370" y="559755"/>
                      <a:pt x="324242" y="581291"/>
                    </a:cubicBezTo>
                    <a:cubicBezTo>
                      <a:pt x="324881" y="597006"/>
                      <a:pt x="325056" y="612722"/>
                      <a:pt x="326683" y="628379"/>
                    </a:cubicBezTo>
                    <a:cubicBezTo>
                      <a:pt x="327904" y="638099"/>
                      <a:pt x="327729" y="648867"/>
                      <a:pt x="334355" y="656725"/>
                    </a:cubicBezTo>
                    <a:cubicBezTo>
                      <a:pt x="341504" y="665223"/>
                      <a:pt x="352315" y="669414"/>
                      <a:pt x="362952" y="671509"/>
                    </a:cubicBezTo>
                    <a:cubicBezTo>
                      <a:pt x="402592" y="681462"/>
                      <a:pt x="413054" y="655619"/>
                      <a:pt x="417355" y="621860"/>
                    </a:cubicBezTo>
                    <a:cubicBezTo>
                      <a:pt x="423923" y="558067"/>
                      <a:pt x="420435" y="493633"/>
                      <a:pt x="419680" y="429607"/>
                    </a:cubicBezTo>
                    <a:cubicBezTo>
                      <a:pt x="417413" y="365639"/>
                      <a:pt x="417994" y="301497"/>
                      <a:pt x="411717" y="237703"/>
                    </a:cubicBezTo>
                    <a:close/>
                    <a:moveTo>
                      <a:pt x="280591" y="117858"/>
                    </a:moveTo>
                    <a:cubicBezTo>
                      <a:pt x="323544" y="118964"/>
                      <a:pt x="323777" y="173212"/>
                      <a:pt x="323835" y="205283"/>
                    </a:cubicBezTo>
                    <a:cubicBezTo>
                      <a:pt x="323835" y="228216"/>
                      <a:pt x="323893" y="251207"/>
                      <a:pt x="322614" y="274082"/>
                    </a:cubicBezTo>
                    <a:cubicBezTo>
                      <a:pt x="319592" y="301729"/>
                      <a:pt x="321568" y="332637"/>
                      <a:pt x="306979" y="357258"/>
                    </a:cubicBezTo>
                    <a:cubicBezTo>
                      <a:pt x="295355" y="361274"/>
                      <a:pt x="280998" y="357723"/>
                      <a:pt x="268502" y="358829"/>
                    </a:cubicBezTo>
                    <a:cubicBezTo>
                      <a:pt x="246880" y="357840"/>
                      <a:pt x="223457" y="361041"/>
                      <a:pt x="203346" y="352194"/>
                    </a:cubicBezTo>
                    <a:cubicBezTo>
                      <a:pt x="206136" y="325128"/>
                      <a:pt x="212646" y="298354"/>
                      <a:pt x="221074" y="272452"/>
                    </a:cubicBezTo>
                    <a:cubicBezTo>
                      <a:pt x="226944" y="267155"/>
                      <a:pt x="227583" y="258017"/>
                      <a:pt x="230722" y="251032"/>
                    </a:cubicBezTo>
                    <a:cubicBezTo>
                      <a:pt x="238162" y="228914"/>
                      <a:pt x="245834" y="206680"/>
                      <a:pt x="253739" y="184736"/>
                    </a:cubicBezTo>
                    <a:cubicBezTo>
                      <a:pt x="264666" y="163433"/>
                      <a:pt x="266003" y="136950"/>
                      <a:pt x="280591" y="1178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37"/>
              <p:cNvSpPr/>
              <p:nvPr/>
            </p:nvSpPr>
            <p:spPr>
              <a:xfrm>
                <a:off x="12091641" y="8177110"/>
                <a:ext cx="584183" cy="592102"/>
              </a:xfrm>
              <a:custGeom>
                <a:rect b="b" l="l" r="r" t="t"/>
                <a:pathLst>
                  <a:path extrusionOk="0" h="592102" w="584183">
                    <a:moveTo>
                      <a:pt x="570514" y="16011"/>
                    </a:moveTo>
                    <a:cubicBezTo>
                      <a:pt x="552845" y="-1625"/>
                      <a:pt x="521574" y="-5991"/>
                      <a:pt x="501290" y="9492"/>
                    </a:cubicBezTo>
                    <a:cubicBezTo>
                      <a:pt x="475774" y="32599"/>
                      <a:pt x="463858" y="66941"/>
                      <a:pt x="449967" y="97615"/>
                    </a:cubicBezTo>
                    <a:cubicBezTo>
                      <a:pt x="412361" y="175902"/>
                      <a:pt x="382719" y="257564"/>
                      <a:pt x="356621" y="340390"/>
                    </a:cubicBezTo>
                    <a:cubicBezTo>
                      <a:pt x="352379" y="315478"/>
                      <a:pt x="351274" y="290043"/>
                      <a:pt x="344997" y="265480"/>
                    </a:cubicBezTo>
                    <a:cubicBezTo>
                      <a:pt x="340870" y="243245"/>
                      <a:pt x="335290" y="219730"/>
                      <a:pt x="317679" y="204015"/>
                    </a:cubicBezTo>
                    <a:cubicBezTo>
                      <a:pt x="305473" y="192839"/>
                      <a:pt x="288908" y="188532"/>
                      <a:pt x="272924" y="186379"/>
                    </a:cubicBezTo>
                    <a:cubicBezTo>
                      <a:pt x="251070" y="182537"/>
                      <a:pt x="227763" y="186379"/>
                      <a:pt x="212128" y="203200"/>
                    </a:cubicBezTo>
                    <a:cubicBezTo>
                      <a:pt x="191204" y="223805"/>
                      <a:pt x="183473" y="253257"/>
                      <a:pt x="172546" y="279682"/>
                    </a:cubicBezTo>
                    <a:cubicBezTo>
                      <a:pt x="158887" y="314955"/>
                      <a:pt x="141915" y="348714"/>
                      <a:pt x="124943" y="382473"/>
                    </a:cubicBezTo>
                    <a:cubicBezTo>
                      <a:pt x="125118" y="339226"/>
                      <a:pt x="117620" y="298773"/>
                      <a:pt x="117504" y="256109"/>
                    </a:cubicBezTo>
                    <a:cubicBezTo>
                      <a:pt x="117387" y="207507"/>
                      <a:pt x="111284" y="158382"/>
                      <a:pt x="105588" y="109838"/>
                    </a:cubicBezTo>
                    <a:cubicBezTo>
                      <a:pt x="103787" y="92551"/>
                      <a:pt x="102915" y="74973"/>
                      <a:pt x="98032" y="58152"/>
                    </a:cubicBezTo>
                    <a:cubicBezTo>
                      <a:pt x="93092" y="38129"/>
                      <a:pt x="73330" y="26372"/>
                      <a:pt x="53859" y="24043"/>
                    </a:cubicBezTo>
                    <a:cubicBezTo>
                      <a:pt x="40026" y="20667"/>
                      <a:pt x="27006" y="27710"/>
                      <a:pt x="19741" y="39468"/>
                    </a:cubicBezTo>
                    <a:cubicBezTo>
                      <a:pt x="5791" y="59723"/>
                      <a:pt x="9569" y="84984"/>
                      <a:pt x="9744" y="108209"/>
                    </a:cubicBezTo>
                    <a:cubicBezTo>
                      <a:pt x="9279" y="121538"/>
                      <a:pt x="7593" y="134925"/>
                      <a:pt x="6605" y="148254"/>
                    </a:cubicBezTo>
                    <a:cubicBezTo>
                      <a:pt x="-1707" y="226191"/>
                      <a:pt x="-2985" y="305001"/>
                      <a:pt x="7477" y="382880"/>
                    </a:cubicBezTo>
                    <a:cubicBezTo>
                      <a:pt x="12534" y="438059"/>
                      <a:pt x="20148" y="580372"/>
                      <a:pt x="88093" y="591198"/>
                    </a:cubicBezTo>
                    <a:cubicBezTo>
                      <a:pt x="121049" y="597368"/>
                      <a:pt x="146740" y="570768"/>
                      <a:pt x="165629" y="547428"/>
                    </a:cubicBezTo>
                    <a:cubicBezTo>
                      <a:pt x="185043" y="523680"/>
                      <a:pt x="197830" y="495683"/>
                      <a:pt x="208582" y="467162"/>
                    </a:cubicBezTo>
                    <a:cubicBezTo>
                      <a:pt x="223346" y="433752"/>
                      <a:pt x="234156" y="398887"/>
                      <a:pt x="246130" y="364429"/>
                    </a:cubicBezTo>
                    <a:cubicBezTo>
                      <a:pt x="250605" y="400226"/>
                      <a:pt x="253395" y="436604"/>
                      <a:pt x="264613" y="471062"/>
                    </a:cubicBezTo>
                    <a:cubicBezTo>
                      <a:pt x="271820" y="498593"/>
                      <a:pt x="288734" y="520711"/>
                      <a:pt x="317737" y="526474"/>
                    </a:cubicBezTo>
                    <a:cubicBezTo>
                      <a:pt x="394983" y="550920"/>
                      <a:pt x="430786" y="461982"/>
                      <a:pt x="461592" y="408142"/>
                    </a:cubicBezTo>
                    <a:cubicBezTo>
                      <a:pt x="488154" y="354360"/>
                      <a:pt x="511287" y="298890"/>
                      <a:pt x="531630" y="242489"/>
                    </a:cubicBezTo>
                    <a:cubicBezTo>
                      <a:pt x="553426" y="183468"/>
                      <a:pt x="577198" y="124157"/>
                      <a:pt x="583999" y="61120"/>
                    </a:cubicBezTo>
                    <a:cubicBezTo>
                      <a:pt x="585045" y="45463"/>
                      <a:pt x="581790" y="27652"/>
                      <a:pt x="570514" y="160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37"/>
              <p:cNvSpPr/>
              <p:nvPr/>
            </p:nvSpPr>
            <p:spPr>
              <a:xfrm>
                <a:off x="12651617" y="8183356"/>
                <a:ext cx="363882" cy="595887"/>
              </a:xfrm>
              <a:custGeom>
                <a:rect b="b" l="l" r="r" t="t"/>
                <a:pathLst>
                  <a:path extrusionOk="0" h="595887" w="363882">
                    <a:moveTo>
                      <a:pt x="363693" y="62790"/>
                    </a:moveTo>
                    <a:cubicBezTo>
                      <a:pt x="366715" y="32698"/>
                      <a:pt x="333004" y="22454"/>
                      <a:pt x="309174" y="18612"/>
                    </a:cubicBezTo>
                    <a:cubicBezTo>
                      <a:pt x="281216" y="14363"/>
                      <a:pt x="253259" y="10056"/>
                      <a:pt x="225012" y="8485"/>
                    </a:cubicBezTo>
                    <a:cubicBezTo>
                      <a:pt x="201065" y="7146"/>
                      <a:pt x="176828" y="4410"/>
                      <a:pt x="152939" y="1325"/>
                    </a:cubicBezTo>
                    <a:cubicBezTo>
                      <a:pt x="139222" y="801"/>
                      <a:pt x="124226" y="-2342"/>
                      <a:pt x="111265" y="3421"/>
                    </a:cubicBezTo>
                    <a:cubicBezTo>
                      <a:pt x="102605" y="9416"/>
                      <a:pt x="95455" y="18496"/>
                      <a:pt x="94700" y="29264"/>
                    </a:cubicBezTo>
                    <a:cubicBezTo>
                      <a:pt x="79297" y="59123"/>
                      <a:pt x="69126" y="91369"/>
                      <a:pt x="60698" y="123790"/>
                    </a:cubicBezTo>
                    <a:cubicBezTo>
                      <a:pt x="49480" y="166222"/>
                      <a:pt x="41459" y="209352"/>
                      <a:pt x="31171" y="252017"/>
                    </a:cubicBezTo>
                    <a:cubicBezTo>
                      <a:pt x="20535" y="293925"/>
                      <a:pt x="12223" y="336764"/>
                      <a:pt x="9782" y="380127"/>
                    </a:cubicBezTo>
                    <a:cubicBezTo>
                      <a:pt x="2401" y="432221"/>
                      <a:pt x="-4458" y="483442"/>
                      <a:pt x="3679" y="536176"/>
                    </a:cubicBezTo>
                    <a:cubicBezTo>
                      <a:pt x="6818" y="606838"/>
                      <a:pt x="134107" y="590133"/>
                      <a:pt x="184035" y="594731"/>
                    </a:cubicBezTo>
                    <a:cubicBezTo>
                      <a:pt x="206238" y="595604"/>
                      <a:pt x="228383" y="596128"/>
                      <a:pt x="250469" y="595779"/>
                    </a:cubicBezTo>
                    <a:cubicBezTo>
                      <a:pt x="266046" y="594964"/>
                      <a:pt x="284529" y="598107"/>
                      <a:pt x="297607" y="587804"/>
                    </a:cubicBezTo>
                    <a:cubicBezTo>
                      <a:pt x="309755" y="576280"/>
                      <a:pt x="322077" y="532451"/>
                      <a:pt x="313882" y="517434"/>
                    </a:cubicBezTo>
                    <a:cubicBezTo>
                      <a:pt x="296328" y="495199"/>
                      <a:pt x="263140" y="499332"/>
                      <a:pt x="237973" y="493802"/>
                    </a:cubicBezTo>
                    <a:cubicBezTo>
                      <a:pt x="196531" y="488447"/>
                      <a:pt x="155264" y="481812"/>
                      <a:pt x="113880" y="475817"/>
                    </a:cubicBezTo>
                    <a:cubicBezTo>
                      <a:pt x="105918" y="467435"/>
                      <a:pt x="106208" y="454863"/>
                      <a:pt x="105046" y="443978"/>
                    </a:cubicBezTo>
                    <a:cubicBezTo>
                      <a:pt x="104523" y="426400"/>
                      <a:pt x="104232" y="408589"/>
                      <a:pt x="107661" y="391244"/>
                    </a:cubicBezTo>
                    <a:cubicBezTo>
                      <a:pt x="113764" y="363888"/>
                      <a:pt x="117658" y="361559"/>
                      <a:pt x="145325" y="363480"/>
                    </a:cubicBezTo>
                    <a:cubicBezTo>
                      <a:pt x="172120" y="366740"/>
                      <a:pt x="198972" y="369243"/>
                      <a:pt x="226000" y="367904"/>
                    </a:cubicBezTo>
                    <a:cubicBezTo>
                      <a:pt x="252446" y="371513"/>
                      <a:pt x="261687" y="345204"/>
                      <a:pt x="266569" y="324191"/>
                    </a:cubicBezTo>
                    <a:cubicBezTo>
                      <a:pt x="269650" y="310106"/>
                      <a:pt x="274590" y="295554"/>
                      <a:pt x="272963" y="281061"/>
                    </a:cubicBezTo>
                    <a:cubicBezTo>
                      <a:pt x="264768" y="257662"/>
                      <a:pt x="231754" y="261097"/>
                      <a:pt x="211527" y="259292"/>
                    </a:cubicBezTo>
                    <a:cubicBezTo>
                      <a:pt x="186069" y="258594"/>
                      <a:pt x="160204" y="257604"/>
                      <a:pt x="135212" y="252657"/>
                    </a:cubicBezTo>
                    <a:cubicBezTo>
                      <a:pt x="130969" y="229724"/>
                      <a:pt x="134223" y="206209"/>
                      <a:pt x="137130" y="183276"/>
                    </a:cubicBezTo>
                    <a:cubicBezTo>
                      <a:pt x="140617" y="163835"/>
                      <a:pt x="139861" y="140320"/>
                      <a:pt x="152358" y="124372"/>
                    </a:cubicBezTo>
                    <a:cubicBezTo>
                      <a:pt x="168690" y="115001"/>
                      <a:pt x="188394" y="118784"/>
                      <a:pt x="206122" y="121054"/>
                    </a:cubicBezTo>
                    <a:cubicBezTo>
                      <a:pt x="227395" y="123732"/>
                      <a:pt x="248551" y="127573"/>
                      <a:pt x="269766" y="130716"/>
                    </a:cubicBezTo>
                    <a:cubicBezTo>
                      <a:pt x="283832" y="132521"/>
                      <a:pt x="298014" y="133219"/>
                      <a:pt x="312080" y="134907"/>
                    </a:cubicBezTo>
                    <a:cubicBezTo>
                      <a:pt x="320159" y="135838"/>
                      <a:pt x="328994" y="137468"/>
                      <a:pt x="336259" y="132870"/>
                    </a:cubicBezTo>
                    <a:cubicBezTo>
                      <a:pt x="357648" y="117678"/>
                      <a:pt x="361659" y="87237"/>
                      <a:pt x="363693" y="6279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37"/>
              <p:cNvSpPr/>
              <p:nvPr/>
            </p:nvSpPr>
            <p:spPr>
              <a:xfrm>
                <a:off x="12991444" y="8300403"/>
                <a:ext cx="301417" cy="574417"/>
              </a:xfrm>
              <a:custGeom>
                <a:rect b="b" l="l" r="r" t="t"/>
                <a:pathLst>
                  <a:path extrusionOk="0" h="574417" w="301417">
                    <a:moveTo>
                      <a:pt x="183704" y="114598"/>
                    </a:moveTo>
                    <a:cubicBezTo>
                      <a:pt x="204977" y="114365"/>
                      <a:pt x="226017" y="117799"/>
                      <a:pt x="247116" y="120244"/>
                    </a:cubicBezTo>
                    <a:cubicBezTo>
                      <a:pt x="258857" y="122397"/>
                      <a:pt x="270830" y="118090"/>
                      <a:pt x="278851" y="109184"/>
                    </a:cubicBezTo>
                    <a:cubicBezTo>
                      <a:pt x="337846" y="40560"/>
                      <a:pt x="270191" y="-649"/>
                      <a:pt x="201838" y="49"/>
                    </a:cubicBezTo>
                    <a:cubicBezTo>
                      <a:pt x="187424" y="-126"/>
                      <a:pt x="172777" y="49"/>
                      <a:pt x="158536" y="2552"/>
                    </a:cubicBezTo>
                    <a:cubicBezTo>
                      <a:pt x="155282" y="3134"/>
                      <a:pt x="152608" y="4997"/>
                      <a:pt x="151039" y="7616"/>
                    </a:cubicBezTo>
                    <a:cubicBezTo>
                      <a:pt x="88498" y="21352"/>
                      <a:pt x="40373" y="80256"/>
                      <a:pt x="20029" y="138811"/>
                    </a:cubicBezTo>
                    <a:cubicBezTo>
                      <a:pt x="-953" y="225537"/>
                      <a:pt x="28225" y="285314"/>
                      <a:pt x="103029" y="331239"/>
                    </a:cubicBezTo>
                    <a:cubicBezTo>
                      <a:pt x="129126" y="348642"/>
                      <a:pt x="149411" y="377279"/>
                      <a:pt x="153422" y="408827"/>
                    </a:cubicBezTo>
                    <a:cubicBezTo>
                      <a:pt x="153073" y="421050"/>
                      <a:pt x="148888" y="434553"/>
                      <a:pt x="141042" y="443983"/>
                    </a:cubicBezTo>
                    <a:cubicBezTo>
                      <a:pt x="124244" y="456090"/>
                      <a:pt x="101925" y="461095"/>
                      <a:pt x="81698" y="456497"/>
                    </a:cubicBezTo>
                    <a:cubicBezTo>
                      <a:pt x="57112" y="450909"/>
                      <a:pt x="46010" y="438977"/>
                      <a:pt x="25551" y="462318"/>
                    </a:cubicBezTo>
                    <a:cubicBezTo>
                      <a:pt x="-26178" y="520232"/>
                      <a:pt x="5964" y="561383"/>
                      <a:pt x="74316" y="572151"/>
                    </a:cubicBezTo>
                    <a:cubicBezTo>
                      <a:pt x="100820" y="575993"/>
                      <a:pt x="128429" y="575294"/>
                      <a:pt x="154119" y="567379"/>
                    </a:cubicBezTo>
                    <a:cubicBezTo>
                      <a:pt x="192306" y="553409"/>
                      <a:pt x="226075" y="524889"/>
                      <a:pt x="245837" y="489267"/>
                    </a:cubicBezTo>
                    <a:cubicBezTo>
                      <a:pt x="268505" y="444157"/>
                      <a:pt x="279548" y="388920"/>
                      <a:pt x="265366" y="339678"/>
                    </a:cubicBezTo>
                    <a:cubicBezTo>
                      <a:pt x="256357" y="309121"/>
                      <a:pt x="232643" y="286537"/>
                      <a:pt x="209859" y="265583"/>
                    </a:cubicBezTo>
                    <a:cubicBezTo>
                      <a:pt x="192655" y="247364"/>
                      <a:pt x="176671" y="227225"/>
                      <a:pt x="164639" y="205165"/>
                    </a:cubicBezTo>
                    <a:cubicBezTo>
                      <a:pt x="148016" y="175830"/>
                      <a:pt x="133660" y="116227"/>
                      <a:pt x="183704" y="1145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37"/>
              <p:cNvSpPr/>
              <p:nvPr/>
            </p:nvSpPr>
            <p:spPr>
              <a:xfrm>
                <a:off x="13292375" y="8239628"/>
                <a:ext cx="381754" cy="467511"/>
              </a:xfrm>
              <a:custGeom>
                <a:rect b="b" l="l" r="r" t="t"/>
                <a:pathLst>
                  <a:path extrusionOk="0" h="467511" w="381754">
                    <a:moveTo>
                      <a:pt x="369262" y="127237"/>
                    </a:moveTo>
                    <a:cubicBezTo>
                      <a:pt x="360137" y="95166"/>
                      <a:pt x="348047" y="63269"/>
                      <a:pt x="323170" y="39987"/>
                    </a:cubicBezTo>
                    <a:cubicBezTo>
                      <a:pt x="311488" y="30150"/>
                      <a:pt x="273127" y="-4424"/>
                      <a:pt x="258654" y="6111"/>
                    </a:cubicBezTo>
                    <a:cubicBezTo>
                      <a:pt x="219421" y="-6752"/>
                      <a:pt x="177921" y="1979"/>
                      <a:pt x="142001" y="20313"/>
                    </a:cubicBezTo>
                    <a:cubicBezTo>
                      <a:pt x="120089" y="29626"/>
                      <a:pt x="98758" y="40802"/>
                      <a:pt x="81844" y="57856"/>
                    </a:cubicBezTo>
                    <a:cubicBezTo>
                      <a:pt x="39763" y="94351"/>
                      <a:pt x="20640" y="149355"/>
                      <a:pt x="9946" y="202613"/>
                    </a:cubicBezTo>
                    <a:cubicBezTo>
                      <a:pt x="704" y="247839"/>
                      <a:pt x="-6736" y="295975"/>
                      <a:pt x="9772" y="340444"/>
                    </a:cubicBezTo>
                    <a:cubicBezTo>
                      <a:pt x="21687" y="373679"/>
                      <a:pt x="42785" y="404470"/>
                      <a:pt x="71382" y="425424"/>
                    </a:cubicBezTo>
                    <a:cubicBezTo>
                      <a:pt x="108057" y="449579"/>
                      <a:pt x="151185" y="466459"/>
                      <a:pt x="195416" y="467390"/>
                    </a:cubicBezTo>
                    <a:cubicBezTo>
                      <a:pt x="227674" y="468845"/>
                      <a:pt x="259119" y="457088"/>
                      <a:pt x="284519" y="437531"/>
                    </a:cubicBezTo>
                    <a:cubicBezTo>
                      <a:pt x="318637" y="411920"/>
                      <a:pt x="351128" y="380024"/>
                      <a:pt x="363217" y="337883"/>
                    </a:cubicBezTo>
                    <a:cubicBezTo>
                      <a:pt x="382688" y="270190"/>
                      <a:pt x="390070" y="195396"/>
                      <a:pt x="369262" y="127237"/>
                    </a:cubicBezTo>
                    <a:close/>
                    <a:moveTo>
                      <a:pt x="256329" y="118157"/>
                    </a:moveTo>
                    <a:cubicBezTo>
                      <a:pt x="271267" y="138587"/>
                      <a:pt x="282833" y="161695"/>
                      <a:pt x="283589" y="187480"/>
                    </a:cubicBezTo>
                    <a:cubicBezTo>
                      <a:pt x="284228" y="249585"/>
                      <a:pt x="268302" y="356450"/>
                      <a:pt x="188674" y="357091"/>
                    </a:cubicBezTo>
                    <a:cubicBezTo>
                      <a:pt x="107709" y="357323"/>
                      <a:pt x="98700" y="293879"/>
                      <a:pt x="102943" y="227583"/>
                    </a:cubicBezTo>
                    <a:cubicBezTo>
                      <a:pt x="106604" y="191321"/>
                      <a:pt x="122646" y="155816"/>
                      <a:pt x="148046" y="129449"/>
                    </a:cubicBezTo>
                    <a:cubicBezTo>
                      <a:pt x="157346" y="119379"/>
                      <a:pt x="166878" y="109019"/>
                      <a:pt x="179258" y="102732"/>
                    </a:cubicBezTo>
                    <a:cubicBezTo>
                      <a:pt x="192452" y="96504"/>
                      <a:pt x="207215" y="94234"/>
                      <a:pt x="221688" y="93245"/>
                    </a:cubicBezTo>
                    <a:cubicBezTo>
                      <a:pt x="224826" y="99531"/>
                      <a:pt x="232208" y="99065"/>
                      <a:pt x="238078" y="100986"/>
                    </a:cubicBezTo>
                    <a:cubicBezTo>
                      <a:pt x="245693" y="104886"/>
                      <a:pt x="251854" y="110881"/>
                      <a:pt x="256329" y="11815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37"/>
              <p:cNvSpPr/>
              <p:nvPr/>
            </p:nvSpPr>
            <p:spPr>
              <a:xfrm>
                <a:off x="13659222" y="8235175"/>
                <a:ext cx="506455" cy="599522"/>
              </a:xfrm>
              <a:custGeom>
                <a:rect b="b" l="l" r="r" t="t"/>
                <a:pathLst>
                  <a:path extrusionOk="0" h="599522" w="506455">
                    <a:moveTo>
                      <a:pt x="485009" y="73426"/>
                    </a:moveTo>
                    <a:cubicBezTo>
                      <a:pt x="482743" y="61378"/>
                      <a:pt x="483150" y="45837"/>
                      <a:pt x="470886" y="39143"/>
                    </a:cubicBezTo>
                    <a:cubicBezTo>
                      <a:pt x="456122" y="32217"/>
                      <a:pt x="437581" y="27851"/>
                      <a:pt x="422121" y="34720"/>
                    </a:cubicBezTo>
                    <a:cubicBezTo>
                      <a:pt x="408810" y="41064"/>
                      <a:pt x="399976" y="53229"/>
                      <a:pt x="391955" y="65103"/>
                    </a:cubicBezTo>
                    <a:cubicBezTo>
                      <a:pt x="378412" y="84835"/>
                      <a:pt x="366381" y="105556"/>
                      <a:pt x="354930" y="126510"/>
                    </a:cubicBezTo>
                    <a:cubicBezTo>
                      <a:pt x="335052" y="160793"/>
                      <a:pt x="311048" y="192515"/>
                      <a:pt x="292448" y="227555"/>
                    </a:cubicBezTo>
                    <a:cubicBezTo>
                      <a:pt x="284253" y="243503"/>
                      <a:pt x="277336" y="259917"/>
                      <a:pt x="268850" y="275691"/>
                    </a:cubicBezTo>
                    <a:cubicBezTo>
                      <a:pt x="257458" y="245365"/>
                      <a:pt x="260132" y="212829"/>
                      <a:pt x="254378" y="181398"/>
                    </a:cubicBezTo>
                    <a:cubicBezTo>
                      <a:pt x="248042" y="135706"/>
                      <a:pt x="237057" y="90830"/>
                      <a:pt x="224328" y="46535"/>
                    </a:cubicBezTo>
                    <a:cubicBezTo>
                      <a:pt x="217993" y="22031"/>
                      <a:pt x="197475" y="1717"/>
                      <a:pt x="171611" y="204"/>
                    </a:cubicBezTo>
                    <a:cubicBezTo>
                      <a:pt x="156905" y="-262"/>
                      <a:pt x="138480" y="-1019"/>
                      <a:pt x="128541" y="11787"/>
                    </a:cubicBezTo>
                    <a:cubicBezTo>
                      <a:pt x="126798" y="11670"/>
                      <a:pt x="125345" y="13358"/>
                      <a:pt x="124240" y="14639"/>
                    </a:cubicBezTo>
                    <a:cubicBezTo>
                      <a:pt x="118486" y="23835"/>
                      <a:pt x="114650" y="34138"/>
                      <a:pt x="111163" y="44324"/>
                    </a:cubicBezTo>
                    <a:cubicBezTo>
                      <a:pt x="99887" y="78490"/>
                      <a:pt x="94423" y="114170"/>
                      <a:pt x="84601" y="148744"/>
                    </a:cubicBezTo>
                    <a:cubicBezTo>
                      <a:pt x="75940" y="179593"/>
                      <a:pt x="67629" y="210500"/>
                      <a:pt x="60538" y="241757"/>
                    </a:cubicBezTo>
                    <a:cubicBezTo>
                      <a:pt x="46007" y="304561"/>
                      <a:pt x="26826" y="366317"/>
                      <a:pt x="13865" y="429470"/>
                    </a:cubicBezTo>
                    <a:cubicBezTo>
                      <a:pt x="8866" y="461017"/>
                      <a:pt x="1427" y="492390"/>
                      <a:pt x="497" y="524403"/>
                    </a:cubicBezTo>
                    <a:cubicBezTo>
                      <a:pt x="-840" y="543320"/>
                      <a:pt x="-724" y="563692"/>
                      <a:pt x="17410" y="574751"/>
                    </a:cubicBezTo>
                    <a:cubicBezTo>
                      <a:pt x="68849" y="608102"/>
                      <a:pt x="92505" y="577545"/>
                      <a:pt x="103665" y="527139"/>
                    </a:cubicBezTo>
                    <a:cubicBezTo>
                      <a:pt x="110349" y="495300"/>
                      <a:pt x="118602" y="463927"/>
                      <a:pt x="125751" y="432205"/>
                    </a:cubicBezTo>
                    <a:cubicBezTo>
                      <a:pt x="136214" y="365269"/>
                      <a:pt x="154639" y="299089"/>
                      <a:pt x="173994" y="233783"/>
                    </a:cubicBezTo>
                    <a:cubicBezTo>
                      <a:pt x="184921" y="293152"/>
                      <a:pt x="192302" y="354908"/>
                      <a:pt x="220666" y="409214"/>
                    </a:cubicBezTo>
                    <a:cubicBezTo>
                      <a:pt x="226595" y="423125"/>
                      <a:pt x="239731" y="431740"/>
                      <a:pt x="254145" y="434941"/>
                    </a:cubicBezTo>
                    <a:cubicBezTo>
                      <a:pt x="270652" y="438666"/>
                      <a:pt x="289658" y="442915"/>
                      <a:pt x="305410" y="434650"/>
                    </a:cubicBezTo>
                    <a:cubicBezTo>
                      <a:pt x="325346" y="422427"/>
                      <a:pt x="333599" y="398795"/>
                      <a:pt x="344991" y="379471"/>
                    </a:cubicBezTo>
                    <a:cubicBezTo>
                      <a:pt x="368415" y="339251"/>
                      <a:pt x="384515" y="295655"/>
                      <a:pt x="402475" y="252874"/>
                    </a:cubicBezTo>
                    <a:cubicBezTo>
                      <a:pt x="393408" y="345013"/>
                      <a:pt x="377947" y="436862"/>
                      <a:pt x="379691" y="529700"/>
                    </a:cubicBezTo>
                    <a:cubicBezTo>
                      <a:pt x="378935" y="572190"/>
                      <a:pt x="370856" y="592911"/>
                      <a:pt x="422934" y="599255"/>
                    </a:cubicBezTo>
                    <a:cubicBezTo>
                      <a:pt x="450717" y="601525"/>
                      <a:pt x="468386" y="589360"/>
                      <a:pt x="475419" y="562237"/>
                    </a:cubicBezTo>
                    <a:cubicBezTo>
                      <a:pt x="484719" y="531213"/>
                      <a:pt x="486288" y="498327"/>
                      <a:pt x="488381" y="466256"/>
                    </a:cubicBezTo>
                    <a:cubicBezTo>
                      <a:pt x="491461" y="415442"/>
                      <a:pt x="501168" y="365327"/>
                      <a:pt x="505701" y="314688"/>
                    </a:cubicBezTo>
                    <a:cubicBezTo>
                      <a:pt x="508026" y="275574"/>
                      <a:pt x="504248" y="236344"/>
                      <a:pt x="504074" y="197171"/>
                    </a:cubicBezTo>
                    <a:cubicBezTo>
                      <a:pt x="500063" y="155671"/>
                      <a:pt x="490880" y="114752"/>
                      <a:pt x="485009" y="734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37"/>
              <p:cNvSpPr/>
              <p:nvPr/>
            </p:nvSpPr>
            <p:spPr>
              <a:xfrm>
                <a:off x="14203663" y="8229009"/>
                <a:ext cx="329845" cy="600861"/>
              </a:xfrm>
              <a:custGeom>
                <a:rect b="b" l="l" r="r" t="t"/>
                <a:pathLst>
                  <a:path extrusionOk="0" h="600861" w="329845">
                    <a:moveTo>
                      <a:pt x="284715" y="131278"/>
                    </a:moveTo>
                    <a:cubicBezTo>
                      <a:pt x="311858" y="135760"/>
                      <a:pt x="322844" y="104271"/>
                      <a:pt x="327145" y="82909"/>
                    </a:cubicBezTo>
                    <a:cubicBezTo>
                      <a:pt x="336038" y="30408"/>
                      <a:pt x="324122" y="20629"/>
                      <a:pt x="274137" y="10443"/>
                    </a:cubicBezTo>
                    <a:cubicBezTo>
                      <a:pt x="227231" y="2469"/>
                      <a:pt x="179338" y="839"/>
                      <a:pt x="131794" y="374"/>
                    </a:cubicBezTo>
                    <a:cubicBezTo>
                      <a:pt x="106975" y="1596"/>
                      <a:pt x="53095" y="-6727"/>
                      <a:pt x="39669" y="18650"/>
                    </a:cubicBezTo>
                    <a:cubicBezTo>
                      <a:pt x="32926" y="33376"/>
                      <a:pt x="32636" y="50140"/>
                      <a:pt x="33159" y="66088"/>
                    </a:cubicBezTo>
                    <a:cubicBezTo>
                      <a:pt x="31241" y="78893"/>
                      <a:pt x="29555" y="91698"/>
                      <a:pt x="28044" y="104504"/>
                    </a:cubicBezTo>
                    <a:cubicBezTo>
                      <a:pt x="26940" y="107181"/>
                      <a:pt x="23859" y="110848"/>
                      <a:pt x="26242" y="112885"/>
                    </a:cubicBezTo>
                    <a:cubicBezTo>
                      <a:pt x="26475" y="113002"/>
                      <a:pt x="26765" y="112885"/>
                      <a:pt x="26998" y="112885"/>
                    </a:cubicBezTo>
                    <a:cubicBezTo>
                      <a:pt x="24905" y="130580"/>
                      <a:pt x="23104" y="148332"/>
                      <a:pt x="21534" y="166143"/>
                    </a:cubicBezTo>
                    <a:cubicBezTo>
                      <a:pt x="15257" y="219343"/>
                      <a:pt x="5783" y="272194"/>
                      <a:pt x="4155" y="325801"/>
                    </a:cubicBezTo>
                    <a:cubicBezTo>
                      <a:pt x="-2354" y="390875"/>
                      <a:pt x="-2122" y="457113"/>
                      <a:pt x="11421" y="521313"/>
                    </a:cubicBezTo>
                    <a:cubicBezTo>
                      <a:pt x="26649" y="562232"/>
                      <a:pt x="71694" y="576900"/>
                      <a:pt x="111451" y="581556"/>
                    </a:cubicBezTo>
                    <a:cubicBezTo>
                      <a:pt x="163122" y="591218"/>
                      <a:pt x="214793" y="601637"/>
                      <a:pt x="267743" y="600589"/>
                    </a:cubicBezTo>
                    <a:cubicBezTo>
                      <a:pt x="304302" y="604780"/>
                      <a:pt x="317554" y="559671"/>
                      <a:pt x="319008" y="530510"/>
                    </a:cubicBezTo>
                    <a:cubicBezTo>
                      <a:pt x="320577" y="508916"/>
                      <a:pt x="296688" y="500767"/>
                      <a:pt x="280530" y="493608"/>
                    </a:cubicBezTo>
                    <a:cubicBezTo>
                      <a:pt x="242285" y="478358"/>
                      <a:pt x="201890" y="469278"/>
                      <a:pt x="161901" y="459965"/>
                    </a:cubicBezTo>
                    <a:cubicBezTo>
                      <a:pt x="147312" y="457055"/>
                      <a:pt x="132549" y="454668"/>
                      <a:pt x="118483" y="449721"/>
                    </a:cubicBezTo>
                    <a:cubicBezTo>
                      <a:pt x="111741" y="448324"/>
                      <a:pt x="112032" y="439826"/>
                      <a:pt x="110172" y="434471"/>
                    </a:cubicBezTo>
                    <a:cubicBezTo>
                      <a:pt x="104127" y="393319"/>
                      <a:pt x="103081" y="351295"/>
                      <a:pt x="105406" y="309795"/>
                    </a:cubicBezTo>
                    <a:cubicBezTo>
                      <a:pt x="139931" y="301762"/>
                      <a:pt x="176664" y="305720"/>
                      <a:pt x="211945" y="305429"/>
                    </a:cubicBezTo>
                    <a:cubicBezTo>
                      <a:pt x="229963" y="305429"/>
                      <a:pt x="248330" y="309154"/>
                      <a:pt x="266174" y="307059"/>
                    </a:cubicBezTo>
                    <a:cubicBezTo>
                      <a:pt x="285006" y="299900"/>
                      <a:pt x="290411" y="276385"/>
                      <a:pt x="293375" y="258399"/>
                    </a:cubicBezTo>
                    <a:cubicBezTo>
                      <a:pt x="303372" y="221438"/>
                      <a:pt x="265186" y="212417"/>
                      <a:pt x="237229" y="207411"/>
                    </a:cubicBezTo>
                    <a:cubicBezTo>
                      <a:pt x="199332" y="198913"/>
                      <a:pt x="159925" y="201707"/>
                      <a:pt x="121913" y="194722"/>
                    </a:cubicBezTo>
                    <a:cubicBezTo>
                      <a:pt x="110927" y="175573"/>
                      <a:pt x="113485" y="151825"/>
                      <a:pt x="112904" y="130521"/>
                    </a:cubicBezTo>
                    <a:cubicBezTo>
                      <a:pt x="146789" y="108578"/>
                      <a:pt x="241762" y="131860"/>
                      <a:pt x="284715" y="13127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37"/>
            <p:cNvGrpSpPr/>
            <p:nvPr/>
          </p:nvGrpSpPr>
          <p:grpSpPr>
            <a:xfrm>
              <a:off x="5813709" y="4088555"/>
              <a:ext cx="1453045" cy="371200"/>
              <a:chOff x="11627418" y="8177110"/>
              <a:chExt cx="2906090" cy="742399"/>
            </a:xfrm>
          </p:grpSpPr>
          <p:sp>
            <p:nvSpPr>
              <p:cNvPr id="1515" name="Google Shape;1515;p37"/>
              <p:cNvSpPr/>
              <p:nvPr/>
            </p:nvSpPr>
            <p:spPr>
              <a:xfrm>
                <a:off x="11627418" y="8228577"/>
                <a:ext cx="421280" cy="690932"/>
              </a:xfrm>
              <a:custGeom>
                <a:rect b="b" l="l" r="r" t="t"/>
                <a:pathLst>
                  <a:path extrusionOk="0" h="690932" w="421280">
                    <a:moveTo>
                      <a:pt x="55656" y="690834"/>
                    </a:moveTo>
                    <a:cubicBezTo>
                      <a:pt x="36010" y="689611"/>
                      <a:pt x="10843" y="684838"/>
                      <a:pt x="1601" y="665340"/>
                    </a:cubicBezTo>
                    <a:cubicBezTo>
                      <a:pt x="-2177" y="648285"/>
                      <a:pt x="1717" y="629892"/>
                      <a:pt x="3229" y="612663"/>
                    </a:cubicBezTo>
                    <a:cubicBezTo>
                      <a:pt x="17643" y="549627"/>
                      <a:pt x="34731" y="486881"/>
                      <a:pt x="58562" y="426639"/>
                    </a:cubicBezTo>
                    <a:cubicBezTo>
                      <a:pt x="86693" y="350156"/>
                      <a:pt x="115580" y="273965"/>
                      <a:pt x="149989" y="200103"/>
                    </a:cubicBezTo>
                    <a:cubicBezTo>
                      <a:pt x="178179" y="136251"/>
                      <a:pt x="204160" y="70188"/>
                      <a:pt x="249844" y="16406"/>
                    </a:cubicBezTo>
                    <a:cubicBezTo>
                      <a:pt x="249496" y="-5712"/>
                      <a:pt x="279836" y="632"/>
                      <a:pt x="294308" y="1505"/>
                    </a:cubicBezTo>
                    <a:cubicBezTo>
                      <a:pt x="314651" y="2553"/>
                      <a:pt x="333774" y="3077"/>
                      <a:pt x="352606" y="10993"/>
                    </a:cubicBezTo>
                    <a:cubicBezTo>
                      <a:pt x="411833" y="29095"/>
                      <a:pt x="399976" y="85438"/>
                      <a:pt x="402533" y="134447"/>
                    </a:cubicBezTo>
                    <a:cubicBezTo>
                      <a:pt x="404684" y="169254"/>
                      <a:pt x="409334" y="203013"/>
                      <a:pt x="411717" y="237703"/>
                    </a:cubicBezTo>
                    <a:cubicBezTo>
                      <a:pt x="417994" y="301497"/>
                      <a:pt x="417413" y="365639"/>
                      <a:pt x="419680" y="429607"/>
                    </a:cubicBezTo>
                    <a:cubicBezTo>
                      <a:pt x="420435" y="493633"/>
                      <a:pt x="423923" y="558067"/>
                      <a:pt x="417355" y="621860"/>
                    </a:cubicBezTo>
                    <a:cubicBezTo>
                      <a:pt x="413054" y="655619"/>
                      <a:pt x="402592" y="681462"/>
                      <a:pt x="362952" y="671509"/>
                    </a:cubicBezTo>
                    <a:cubicBezTo>
                      <a:pt x="352315" y="669414"/>
                      <a:pt x="341504" y="665223"/>
                      <a:pt x="334355" y="656725"/>
                    </a:cubicBezTo>
                    <a:cubicBezTo>
                      <a:pt x="327729" y="648867"/>
                      <a:pt x="327904" y="638099"/>
                      <a:pt x="326683" y="628379"/>
                    </a:cubicBezTo>
                    <a:cubicBezTo>
                      <a:pt x="325056" y="612722"/>
                      <a:pt x="324881" y="597006"/>
                      <a:pt x="324242" y="581291"/>
                    </a:cubicBezTo>
                    <a:cubicBezTo>
                      <a:pt x="323370" y="559755"/>
                      <a:pt x="321452" y="538393"/>
                      <a:pt x="320115" y="518487"/>
                    </a:cubicBezTo>
                    <a:cubicBezTo>
                      <a:pt x="318371" y="501607"/>
                      <a:pt x="319301" y="483855"/>
                      <a:pt x="313140" y="467790"/>
                    </a:cubicBezTo>
                    <a:cubicBezTo>
                      <a:pt x="263910" y="465054"/>
                      <a:pt x="214971" y="455974"/>
                      <a:pt x="165799" y="462144"/>
                    </a:cubicBezTo>
                    <a:cubicBezTo>
                      <a:pt x="163822" y="462668"/>
                      <a:pt x="161439" y="463017"/>
                      <a:pt x="159870" y="464472"/>
                    </a:cubicBezTo>
                    <a:cubicBezTo>
                      <a:pt x="153767" y="478674"/>
                      <a:pt x="148013" y="493051"/>
                      <a:pt x="141968" y="507253"/>
                    </a:cubicBezTo>
                    <a:cubicBezTo>
                      <a:pt x="127961" y="542642"/>
                      <a:pt x="112209" y="577274"/>
                      <a:pt x="99073" y="613071"/>
                    </a:cubicBezTo>
                    <a:cubicBezTo>
                      <a:pt x="93377" y="629136"/>
                      <a:pt x="89425" y="645899"/>
                      <a:pt x="83729" y="661964"/>
                    </a:cubicBezTo>
                    <a:cubicBezTo>
                      <a:pt x="79137" y="674885"/>
                      <a:pt x="72162" y="692405"/>
                      <a:pt x="55656" y="690834"/>
                    </a:cubicBezTo>
                    <a:close/>
                    <a:moveTo>
                      <a:pt x="55423" y="666736"/>
                    </a:moveTo>
                    <a:cubicBezTo>
                      <a:pt x="64490" y="649449"/>
                      <a:pt x="67629" y="629776"/>
                      <a:pt x="74197" y="611499"/>
                    </a:cubicBezTo>
                    <a:cubicBezTo>
                      <a:pt x="92971" y="559114"/>
                      <a:pt x="116162" y="508417"/>
                      <a:pt x="136911" y="456789"/>
                    </a:cubicBezTo>
                    <a:cubicBezTo>
                      <a:pt x="142840" y="440200"/>
                      <a:pt x="161962" y="437232"/>
                      <a:pt x="177365" y="436708"/>
                    </a:cubicBezTo>
                    <a:cubicBezTo>
                      <a:pt x="199975" y="435835"/>
                      <a:pt x="222875" y="434671"/>
                      <a:pt x="245369" y="438280"/>
                    </a:cubicBezTo>
                    <a:cubicBezTo>
                      <a:pt x="266409" y="440957"/>
                      <a:pt x="287682" y="441248"/>
                      <a:pt x="308781" y="442994"/>
                    </a:cubicBezTo>
                    <a:cubicBezTo>
                      <a:pt x="317790" y="443576"/>
                      <a:pt x="327729" y="445264"/>
                      <a:pt x="332728" y="453704"/>
                    </a:cubicBezTo>
                    <a:cubicBezTo>
                      <a:pt x="344004" y="473436"/>
                      <a:pt x="342086" y="500210"/>
                      <a:pt x="344410" y="521514"/>
                    </a:cubicBezTo>
                    <a:cubicBezTo>
                      <a:pt x="347084" y="553119"/>
                      <a:pt x="348421" y="584725"/>
                      <a:pt x="349758" y="616447"/>
                    </a:cubicBezTo>
                    <a:cubicBezTo>
                      <a:pt x="351676" y="625003"/>
                      <a:pt x="348247" y="640427"/>
                      <a:pt x="357197" y="644560"/>
                    </a:cubicBezTo>
                    <a:cubicBezTo>
                      <a:pt x="365160" y="648227"/>
                      <a:pt x="372833" y="649217"/>
                      <a:pt x="381202" y="649217"/>
                    </a:cubicBezTo>
                    <a:cubicBezTo>
                      <a:pt x="404626" y="641883"/>
                      <a:pt x="394977" y="486765"/>
                      <a:pt x="396024" y="457662"/>
                    </a:cubicBezTo>
                    <a:cubicBezTo>
                      <a:pt x="394687" y="395440"/>
                      <a:pt x="393234" y="331822"/>
                      <a:pt x="390328" y="269891"/>
                    </a:cubicBezTo>
                    <a:cubicBezTo>
                      <a:pt x="386956" y="222803"/>
                      <a:pt x="380737" y="175947"/>
                      <a:pt x="378122" y="128801"/>
                    </a:cubicBezTo>
                    <a:cubicBezTo>
                      <a:pt x="374867" y="100687"/>
                      <a:pt x="386608" y="54007"/>
                      <a:pt x="356268" y="39048"/>
                    </a:cubicBezTo>
                    <a:cubicBezTo>
                      <a:pt x="329996" y="24438"/>
                      <a:pt x="299307" y="26359"/>
                      <a:pt x="270420" y="24031"/>
                    </a:cubicBezTo>
                    <a:cubicBezTo>
                      <a:pt x="265421" y="25777"/>
                      <a:pt x="259783" y="27931"/>
                      <a:pt x="255075" y="24496"/>
                    </a:cubicBezTo>
                    <a:cubicBezTo>
                      <a:pt x="223573" y="76823"/>
                      <a:pt x="197476" y="130722"/>
                      <a:pt x="175738" y="187821"/>
                    </a:cubicBezTo>
                    <a:cubicBezTo>
                      <a:pt x="149582" y="247773"/>
                      <a:pt x="124589" y="308132"/>
                      <a:pt x="102793" y="369772"/>
                    </a:cubicBezTo>
                    <a:cubicBezTo>
                      <a:pt x="78730" y="435137"/>
                      <a:pt x="53796" y="500269"/>
                      <a:pt x="38451" y="568311"/>
                    </a:cubicBezTo>
                    <a:cubicBezTo>
                      <a:pt x="29675" y="596948"/>
                      <a:pt x="23165" y="626633"/>
                      <a:pt x="23920" y="656609"/>
                    </a:cubicBezTo>
                    <a:cubicBezTo>
                      <a:pt x="32290" y="664234"/>
                      <a:pt x="44554" y="665805"/>
                      <a:pt x="55423" y="66673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37"/>
              <p:cNvSpPr/>
              <p:nvPr/>
            </p:nvSpPr>
            <p:spPr>
              <a:xfrm>
                <a:off x="11806602" y="8322036"/>
                <a:ext cx="168847" cy="290011"/>
              </a:xfrm>
              <a:custGeom>
                <a:rect b="b" l="l" r="r" t="t"/>
                <a:pathLst>
                  <a:path extrusionOk="0" h="290011" w="168847">
                    <a:moveTo>
                      <a:pt x="110474" y="289583"/>
                    </a:moveTo>
                    <a:cubicBezTo>
                      <a:pt x="79553" y="287487"/>
                      <a:pt x="29916" y="295985"/>
                      <a:pt x="5737" y="274508"/>
                    </a:cubicBezTo>
                    <a:cubicBezTo>
                      <a:pt x="-6818" y="258850"/>
                      <a:pt x="4865" y="236790"/>
                      <a:pt x="6783" y="219096"/>
                    </a:cubicBezTo>
                    <a:cubicBezTo>
                      <a:pt x="14688" y="179923"/>
                      <a:pt x="32357" y="143952"/>
                      <a:pt x="46306" y="106759"/>
                    </a:cubicBezTo>
                    <a:cubicBezTo>
                      <a:pt x="52642" y="84466"/>
                      <a:pt x="59965" y="62406"/>
                      <a:pt x="67056" y="40288"/>
                    </a:cubicBezTo>
                    <a:cubicBezTo>
                      <a:pt x="70776" y="29229"/>
                      <a:pt x="74496" y="17763"/>
                      <a:pt x="82517" y="9032"/>
                    </a:cubicBezTo>
                    <a:cubicBezTo>
                      <a:pt x="97978" y="-7789"/>
                      <a:pt x="125354" y="1698"/>
                      <a:pt x="140349" y="14678"/>
                    </a:cubicBezTo>
                    <a:cubicBezTo>
                      <a:pt x="178071" y="47331"/>
                      <a:pt x="166853" y="109029"/>
                      <a:pt x="168481" y="153964"/>
                    </a:cubicBezTo>
                    <a:cubicBezTo>
                      <a:pt x="167260" y="186210"/>
                      <a:pt x="166505" y="219038"/>
                      <a:pt x="159181" y="250527"/>
                    </a:cubicBezTo>
                    <a:cubicBezTo>
                      <a:pt x="152206" y="278465"/>
                      <a:pt x="140931" y="292726"/>
                      <a:pt x="110474" y="289583"/>
                    </a:cubicBezTo>
                    <a:close/>
                    <a:moveTo>
                      <a:pt x="89317" y="265369"/>
                    </a:moveTo>
                    <a:cubicBezTo>
                      <a:pt x="101814" y="264263"/>
                      <a:pt x="116170" y="267814"/>
                      <a:pt x="127795" y="263798"/>
                    </a:cubicBezTo>
                    <a:cubicBezTo>
                      <a:pt x="142384" y="239177"/>
                      <a:pt x="140407" y="208270"/>
                      <a:pt x="143430" y="180622"/>
                    </a:cubicBezTo>
                    <a:cubicBezTo>
                      <a:pt x="144709" y="157747"/>
                      <a:pt x="144650" y="134756"/>
                      <a:pt x="144650" y="111823"/>
                    </a:cubicBezTo>
                    <a:cubicBezTo>
                      <a:pt x="144592" y="79752"/>
                      <a:pt x="144360" y="25504"/>
                      <a:pt x="101407" y="24398"/>
                    </a:cubicBezTo>
                    <a:cubicBezTo>
                      <a:pt x="86818" y="43490"/>
                      <a:pt x="85481" y="69973"/>
                      <a:pt x="74554" y="91276"/>
                    </a:cubicBezTo>
                    <a:cubicBezTo>
                      <a:pt x="66649" y="113220"/>
                      <a:pt x="58977" y="135454"/>
                      <a:pt x="51537" y="157573"/>
                    </a:cubicBezTo>
                    <a:cubicBezTo>
                      <a:pt x="48399" y="164557"/>
                      <a:pt x="47759" y="173695"/>
                      <a:pt x="41889" y="178992"/>
                    </a:cubicBezTo>
                    <a:cubicBezTo>
                      <a:pt x="33461" y="204894"/>
                      <a:pt x="26951" y="231668"/>
                      <a:pt x="24162" y="258734"/>
                    </a:cubicBezTo>
                    <a:cubicBezTo>
                      <a:pt x="44272" y="267581"/>
                      <a:pt x="67696" y="264380"/>
                      <a:pt x="89317" y="2653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37"/>
              <p:cNvSpPr/>
              <p:nvPr/>
            </p:nvSpPr>
            <p:spPr>
              <a:xfrm>
                <a:off x="12091641" y="8177110"/>
                <a:ext cx="584183" cy="592102"/>
              </a:xfrm>
              <a:custGeom>
                <a:rect b="b" l="l" r="r" t="t"/>
                <a:pathLst>
                  <a:path extrusionOk="0" h="592102" w="584183">
                    <a:moveTo>
                      <a:pt x="88093" y="591198"/>
                    </a:moveTo>
                    <a:cubicBezTo>
                      <a:pt x="20148" y="580372"/>
                      <a:pt x="12534" y="438059"/>
                      <a:pt x="7477" y="382880"/>
                    </a:cubicBezTo>
                    <a:cubicBezTo>
                      <a:pt x="-2985" y="305001"/>
                      <a:pt x="-1707" y="226191"/>
                      <a:pt x="6605" y="148254"/>
                    </a:cubicBezTo>
                    <a:cubicBezTo>
                      <a:pt x="7593" y="134925"/>
                      <a:pt x="9279" y="121538"/>
                      <a:pt x="9744" y="108209"/>
                    </a:cubicBezTo>
                    <a:cubicBezTo>
                      <a:pt x="9569" y="84984"/>
                      <a:pt x="5791" y="59723"/>
                      <a:pt x="19741" y="39468"/>
                    </a:cubicBezTo>
                    <a:cubicBezTo>
                      <a:pt x="27006" y="27710"/>
                      <a:pt x="40026" y="20667"/>
                      <a:pt x="53859" y="24043"/>
                    </a:cubicBezTo>
                    <a:cubicBezTo>
                      <a:pt x="73330" y="26372"/>
                      <a:pt x="93092" y="38129"/>
                      <a:pt x="98032" y="58152"/>
                    </a:cubicBezTo>
                    <a:cubicBezTo>
                      <a:pt x="102915" y="74973"/>
                      <a:pt x="103787" y="92551"/>
                      <a:pt x="105588" y="109838"/>
                    </a:cubicBezTo>
                    <a:cubicBezTo>
                      <a:pt x="111284" y="158382"/>
                      <a:pt x="117387" y="207507"/>
                      <a:pt x="117504" y="256109"/>
                    </a:cubicBezTo>
                    <a:cubicBezTo>
                      <a:pt x="117620" y="298773"/>
                      <a:pt x="125118" y="339226"/>
                      <a:pt x="124943" y="382473"/>
                    </a:cubicBezTo>
                    <a:cubicBezTo>
                      <a:pt x="141915" y="348714"/>
                      <a:pt x="158887" y="314955"/>
                      <a:pt x="172546" y="279682"/>
                    </a:cubicBezTo>
                    <a:cubicBezTo>
                      <a:pt x="183473" y="253257"/>
                      <a:pt x="191204" y="223805"/>
                      <a:pt x="212128" y="203200"/>
                    </a:cubicBezTo>
                    <a:cubicBezTo>
                      <a:pt x="227763" y="186379"/>
                      <a:pt x="251070" y="182537"/>
                      <a:pt x="272924" y="186379"/>
                    </a:cubicBezTo>
                    <a:cubicBezTo>
                      <a:pt x="288908" y="188532"/>
                      <a:pt x="305473" y="192839"/>
                      <a:pt x="317679" y="204015"/>
                    </a:cubicBezTo>
                    <a:cubicBezTo>
                      <a:pt x="335290" y="219730"/>
                      <a:pt x="340870" y="243245"/>
                      <a:pt x="344997" y="265480"/>
                    </a:cubicBezTo>
                    <a:cubicBezTo>
                      <a:pt x="351274" y="290043"/>
                      <a:pt x="352379" y="315478"/>
                      <a:pt x="356621" y="340390"/>
                    </a:cubicBezTo>
                    <a:cubicBezTo>
                      <a:pt x="382719" y="257564"/>
                      <a:pt x="412361" y="175902"/>
                      <a:pt x="449967" y="97615"/>
                    </a:cubicBezTo>
                    <a:cubicBezTo>
                      <a:pt x="463858" y="66941"/>
                      <a:pt x="475774" y="32599"/>
                      <a:pt x="501290" y="9492"/>
                    </a:cubicBezTo>
                    <a:cubicBezTo>
                      <a:pt x="521574" y="-5991"/>
                      <a:pt x="552845" y="-1625"/>
                      <a:pt x="570514" y="16011"/>
                    </a:cubicBezTo>
                    <a:cubicBezTo>
                      <a:pt x="581790" y="27652"/>
                      <a:pt x="585045" y="45463"/>
                      <a:pt x="583999" y="61120"/>
                    </a:cubicBezTo>
                    <a:cubicBezTo>
                      <a:pt x="577198" y="124157"/>
                      <a:pt x="553426" y="183468"/>
                      <a:pt x="531630" y="242489"/>
                    </a:cubicBezTo>
                    <a:cubicBezTo>
                      <a:pt x="511287" y="298890"/>
                      <a:pt x="488154" y="354360"/>
                      <a:pt x="461592" y="408142"/>
                    </a:cubicBezTo>
                    <a:cubicBezTo>
                      <a:pt x="430786" y="461982"/>
                      <a:pt x="394983" y="550920"/>
                      <a:pt x="317737" y="526474"/>
                    </a:cubicBezTo>
                    <a:cubicBezTo>
                      <a:pt x="288734" y="520711"/>
                      <a:pt x="271820" y="498593"/>
                      <a:pt x="264613" y="471062"/>
                    </a:cubicBezTo>
                    <a:cubicBezTo>
                      <a:pt x="253395" y="436604"/>
                      <a:pt x="250605" y="400226"/>
                      <a:pt x="246130" y="364429"/>
                    </a:cubicBezTo>
                    <a:cubicBezTo>
                      <a:pt x="234156" y="398887"/>
                      <a:pt x="223346" y="433752"/>
                      <a:pt x="208582" y="467162"/>
                    </a:cubicBezTo>
                    <a:cubicBezTo>
                      <a:pt x="197830" y="495683"/>
                      <a:pt x="185043" y="523680"/>
                      <a:pt x="165629" y="547428"/>
                    </a:cubicBezTo>
                    <a:cubicBezTo>
                      <a:pt x="146740" y="570768"/>
                      <a:pt x="121049" y="597368"/>
                      <a:pt x="88093" y="591198"/>
                    </a:cubicBezTo>
                    <a:close/>
                    <a:moveTo>
                      <a:pt x="99602" y="568149"/>
                    </a:moveTo>
                    <a:cubicBezTo>
                      <a:pt x="116225" y="566694"/>
                      <a:pt x="128140" y="553423"/>
                      <a:pt x="138893" y="541956"/>
                    </a:cubicBezTo>
                    <a:cubicBezTo>
                      <a:pt x="161328" y="517568"/>
                      <a:pt x="175045" y="488465"/>
                      <a:pt x="186379" y="458140"/>
                    </a:cubicBezTo>
                    <a:cubicBezTo>
                      <a:pt x="204862" y="413962"/>
                      <a:pt x="220323" y="368504"/>
                      <a:pt x="233750" y="322754"/>
                    </a:cubicBezTo>
                    <a:cubicBezTo>
                      <a:pt x="237760" y="309192"/>
                      <a:pt x="239852" y="294932"/>
                      <a:pt x="244677" y="281661"/>
                    </a:cubicBezTo>
                    <a:cubicBezTo>
                      <a:pt x="248687" y="274967"/>
                      <a:pt x="257987" y="273745"/>
                      <a:pt x="263625" y="279216"/>
                    </a:cubicBezTo>
                    <a:cubicBezTo>
                      <a:pt x="269379" y="285212"/>
                      <a:pt x="267635" y="294233"/>
                      <a:pt x="268275" y="301858"/>
                    </a:cubicBezTo>
                    <a:cubicBezTo>
                      <a:pt x="268100" y="343999"/>
                      <a:pt x="273913" y="469432"/>
                      <a:pt x="305706" y="495392"/>
                    </a:cubicBezTo>
                    <a:cubicBezTo>
                      <a:pt x="333256" y="511631"/>
                      <a:pt x="366270" y="510176"/>
                      <a:pt x="386729" y="483576"/>
                    </a:cubicBezTo>
                    <a:cubicBezTo>
                      <a:pt x="443457" y="408316"/>
                      <a:pt x="477169" y="318563"/>
                      <a:pt x="510241" y="231022"/>
                    </a:cubicBezTo>
                    <a:cubicBezTo>
                      <a:pt x="527794" y="184225"/>
                      <a:pt x="545463" y="137544"/>
                      <a:pt x="555635" y="88535"/>
                    </a:cubicBezTo>
                    <a:cubicBezTo>
                      <a:pt x="560575" y="63856"/>
                      <a:pt x="568305" y="25673"/>
                      <a:pt x="532153" y="24218"/>
                    </a:cubicBezTo>
                    <a:cubicBezTo>
                      <a:pt x="507276" y="22937"/>
                      <a:pt x="497977" y="56056"/>
                      <a:pt x="487514" y="72820"/>
                    </a:cubicBezTo>
                    <a:cubicBezTo>
                      <a:pt x="474844" y="100118"/>
                      <a:pt x="463858" y="128115"/>
                      <a:pt x="450199" y="155006"/>
                    </a:cubicBezTo>
                    <a:cubicBezTo>
                      <a:pt x="421777" y="220545"/>
                      <a:pt x="398528" y="288296"/>
                      <a:pt x="377081" y="356455"/>
                    </a:cubicBezTo>
                    <a:cubicBezTo>
                      <a:pt x="372780" y="370832"/>
                      <a:pt x="368595" y="385209"/>
                      <a:pt x="363596" y="399353"/>
                    </a:cubicBezTo>
                    <a:cubicBezTo>
                      <a:pt x="361504" y="407909"/>
                      <a:pt x="353541" y="416116"/>
                      <a:pt x="344241" y="412158"/>
                    </a:cubicBezTo>
                    <a:cubicBezTo>
                      <a:pt x="329362" y="403543"/>
                      <a:pt x="338603" y="382531"/>
                      <a:pt x="336337" y="368562"/>
                    </a:cubicBezTo>
                    <a:cubicBezTo>
                      <a:pt x="332442" y="339867"/>
                      <a:pt x="328606" y="311229"/>
                      <a:pt x="324421" y="282592"/>
                    </a:cubicBezTo>
                    <a:cubicBezTo>
                      <a:pt x="318783" y="261638"/>
                      <a:pt x="318377" y="237134"/>
                      <a:pt x="301230" y="221535"/>
                    </a:cubicBezTo>
                    <a:cubicBezTo>
                      <a:pt x="287106" y="210650"/>
                      <a:pt x="267693" y="209370"/>
                      <a:pt x="250431" y="209428"/>
                    </a:cubicBezTo>
                    <a:cubicBezTo>
                      <a:pt x="232820" y="211407"/>
                      <a:pt x="221428" y="227763"/>
                      <a:pt x="213930" y="242372"/>
                    </a:cubicBezTo>
                    <a:cubicBezTo>
                      <a:pt x="198236" y="277645"/>
                      <a:pt x="186031" y="314431"/>
                      <a:pt x="168710" y="349063"/>
                    </a:cubicBezTo>
                    <a:cubicBezTo>
                      <a:pt x="156504" y="373393"/>
                      <a:pt x="144124" y="396384"/>
                      <a:pt x="133894" y="421413"/>
                    </a:cubicBezTo>
                    <a:cubicBezTo>
                      <a:pt x="131860" y="426476"/>
                      <a:pt x="130407" y="432704"/>
                      <a:pt x="125350" y="435498"/>
                    </a:cubicBezTo>
                    <a:cubicBezTo>
                      <a:pt x="107565" y="443880"/>
                      <a:pt x="104135" y="422693"/>
                      <a:pt x="103496" y="409713"/>
                    </a:cubicBezTo>
                    <a:cubicBezTo>
                      <a:pt x="100299" y="385209"/>
                      <a:pt x="100299" y="360530"/>
                      <a:pt x="99369" y="335909"/>
                    </a:cubicBezTo>
                    <a:cubicBezTo>
                      <a:pt x="95649" y="306340"/>
                      <a:pt x="92860" y="276830"/>
                      <a:pt x="93383" y="246971"/>
                    </a:cubicBezTo>
                    <a:cubicBezTo>
                      <a:pt x="91697" y="187252"/>
                      <a:pt x="84141" y="129046"/>
                      <a:pt x="76469" y="70026"/>
                    </a:cubicBezTo>
                    <a:cubicBezTo>
                      <a:pt x="75190" y="59374"/>
                      <a:pt x="68274" y="50410"/>
                      <a:pt x="57695" y="47558"/>
                    </a:cubicBezTo>
                    <a:cubicBezTo>
                      <a:pt x="50895" y="45754"/>
                      <a:pt x="42816" y="42378"/>
                      <a:pt x="36422" y="46685"/>
                    </a:cubicBezTo>
                    <a:cubicBezTo>
                      <a:pt x="18462" y="59374"/>
                      <a:pt x="26192" y="81841"/>
                      <a:pt x="24798" y="100467"/>
                    </a:cubicBezTo>
                    <a:cubicBezTo>
                      <a:pt x="23228" y="166821"/>
                      <a:pt x="16777" y="233059"/>
                      <a:pt x="20264" y="299472"/>
                    </a:cubicBezTo>
                    <a:cubicBezTo>
                      <a:pt x="27936" y="349238"/>
                      <a:pt x="32818" y="575366"/>
                      <a:pt x="99602" y="5681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37"/>
              <p:cNvSpPr/>
              <p:nvPr/>
            </p:nvSpPr>
            <p:spPr>
              <a:xfrm>
                <a:off x="12651617" y="8183356"/>
                <a:ext cx="363882" cy="595887"/>
              </a:xfrm>
              <a:custGeom>
                <a:rect b="b" l="l" r="r" t="t"/>
                <a:pathLst>
                  <a:path extrusionOk="0" h="595887" w="363882">
                    <a:moveTo>
                      <a:pt x="184035" y="594731"/>
                    </a:moveTo>
                    <a:cubicBezTo>
                      <a:pt x="134107" y="590133"/>
                      <a:pt x="6818" y="606838"/>
                      <a:pt x="3679" y="536176"/>
                    </a:cubicBezTo>
                    <a:cubicBezTo>
                      <a:pt x="-4458" y="483442"/>
                      <a:pt x="2401" y="432221"/>
                      <a:pt x="9782" y="380127"/>
                    </a:cubicBezTo>
                    <a:cubicBezTo>
                      <a:pt x="12223" y="336764"/>
                      <a:pt x="20535" y="293925"/>
                      <a:pt x="31171" y="252017"/>
                    </a:cubicBezTo>
                    <a:cubicBezTo>
                      <a:pt x="41459" y="209352"/>
                      <a:pt x="49480" y="166222"/>
                      <a:pt x="60698" y="123790"/>
                    </a:cubicBezTo>
                    <a:cubicBezTo>
                      <a:pt x="69126" y="91369"/>
                      <a:pt x="79297" y="59123"/>
                      <a:pt x="94700" y="29264"/>
                    </a:cubicBezTo>
                    <a:cubicBezTo>
                      <a:pt x="95455" y="18496"/>
                      <a:pt x="102605" y="9416"/>
                      <a:pt x="111265" y="3421"/>
                    </a:cubicBezTo>
                    <a:cubicBezTo>
                      <a:pt x="124226" y="-2342"/>
                      <a:pt x="139222" y="801"/>
                      <a:pt x="152939" y="1325"/>
                    </a:cubicBezTo>
                    <a:cubicBezTo>
                      <a:pt x="176828" y="4410"/>
                      <a:pt x="201065" y="7146"/>
                      <a:pt x="225012" y="8485"/>
                    </a:cubicBezTo>
                    <a:cubicBezTo>
                      <a:pt x="253259" y="10056"/>
                      <a:pt x="281216" y="14363"/>
                      <a:pt x="309174" y="18612"/>
                    </a:cubicBezTo>
                    <a:cubicBezTo>
                      <a:pt x="333004" y="22454"/>
                      <a:pt x="366715" y="32698"/>
                      <a:pt x="363693" y="62790"/>
                    </a:cubicBezTo>
                    <a:cubicBezTo>
                      <a:pt x="361659" y="87237"/>
                      <a:pt x="357648" y="117678"/>
                      <a:pt x="336259" y="132870"/>
                    </a:cubicBezTo>
                    <a:cubicBezTo>
                      <a:pt x="328994" y="137468"/>
                      <a:pt x="320159" y="135838"/>
                      <a:pt x="312080" y="134907"/>
                    </a:cubicBezTo>
                    <a:cubicBezTo>
                      <a:pt x="298014" y="133219"/>
                      <a:pt x="283832" y="132521"/>
                      <a:pt x="269766" y="130716"/>
                    </a:cubicBezTo>
                    <a:cubicBezTo>
                      <a:pt x="248551" y="127573"/>
                      <a:pt x="227395" y="123732"/>
                      <a:pt x="206122" y="121054"/>
                    </a:cubicBezTo>
                    <a:cubicBezTo>
                      <a:pt x="188394" y="118784"/>
                      <a:pt x="168690" y="115001"/>
                      <a:pt x="152358" y="124372"/>
                    </a:cubicBezTo>
                    <a:cubicBezTo>
                      <a:pt x="139861" y="140320"/>
                      <a:pt x="140617" y="163835"/>
                      <a:pt x="137130" y="183276"/>
                    </a:cubicBezTo>
                    <a:cubicBezTo>
                      <a:pt x="134223" y="206209"/>
                      <a:pt x="130969" y="229724"/>
                      <a:pt x="135212" y="252657"/>
                    </a:cubicBezTo>
                    <a:cubicBezTo>
                      <a:pt x="160204" y="257604"/>
                      <a:pt x="186069" y="258594"/>
                      <a:pt x="211527" y="259292"/>
                    </a:cubicBezTo>
                    <a:cubicBezTo>
                      <a:pt x="231754" y="261097"/>
                      <a:pt x="264768" y="257662"/>
                      <a:pt x="272963" y="281061"/>
                    </a:cubicBezTo>
                    <a:cubicBezTo>
                      <a:pt x="274590" y="295554"/>
                      <a:pt x="269650" y="310106"/>
                      <a:pt x="266569" y="324191"/>
                    </a:cubicBezTo>
                    <a:cubicBezTo>
                      <a:pt x="261687" y="345204"/>
                      <a:pt x="252446" y="371513"/>
                      <a:pt x="226000" y="367904"/>
                    </a:cubicBezTo>
                    <a:cubicBezTo>
                      <a:pt x="198972" y="369243"/>
                      <a:pt x="172120" y="366740"/>
                      <a:pt x="145325" y="363480"/>
                    </a:cubicBezTo>
                    <a:cubicBezTo>
                      <a:pt x="117658" y="361559"/>
                      <a:pt x="113764" y="363888"/>
                      <a:pt x="107661" y="391244"/>
                    </a:cubicBezTo>
                    <a:cubicBezTo>
                      <a:pt x="104232" y="408589"/>
                      <a:pt x="104523" y="426400"/>
                      <a:pt x="105046" y="443978"/>
                    </a:cubicBezTo>
                    <a:cubicBezTo>
                      <a:pt x="106208" y="454863"/>
                      <a:pt x="105918" y="467435"/>
                      <a:pt x="113880" y="475817"/>
                    </a:cubicBezTo>
                    <a:cubicBezTo>
                      <a:pt x="155264" y="481812"/>
                      <a:pt x="196531" y="488447"/>
                      <a:pt x="237973" y="493802"/>
                    </a:cubicBezTo>
                    <a:cubicBezTo>
                      <a:pt x="263140" y="499332"/>
                      <a:pt x="296328" y="495199"/>
                      <a:pt x="313882" y="517434"/>
                    </a:cubicBezTo>
                    <a:cubicBezTo>
                      <a:pt x="322077" y="532451"/>
                      <a:pt x="309755" y="576280"/>
                      <a:pt x="297607" y="587804"/>
                    </a:cubicBezTo>
                    <a:cubicBezTo>
                      <a:pt x="284529" y="598107"/>
                      <a:pt x="266046" y="594964"/>
                      <a:pt x="250469" y="595779"/>
                    </a:cubicBezTo>
                    <a:cubicBezTo>
                      <a:pt x="228383" y="596128"/>
                      <a:pt x="206238" y="595604"/>
                      <a:pt x="184035" y="594731"/>
                    </a:cubicBezTo>
                    <a:close/>
                    <a:moveTo>
                      <a:pt x="136374" y="569470"/>
                    </a:moveTo>
                    <a:cubicBezTo>
                      <a:pt x="184674" y="569644"/>
                      <a:pt x="233614" y="574766"/>
                      <a:pt x="281623" y="569761"/>
                    </a:cubicBezTo>
                    <a:lnTo>
                      <a:pt x="281565" y="569761"/>
                    </a:lnTo>
                    <a:cubicBezTo>
                      <a:pt x="281042" y="569877"/>
                      <a:pt x="280577" y="569993"/>
                      <a:pt x="280054" y="570052"/>
                    </a:cubicBezTo>
                    <a:cubicBezTo>
                      <a:pt x="280635" y="569935"/>
                      <a:pt x="281158" y="569761"/>
                      <a:pt x="281740" y="569644"/>
                    </a:cubicBezTo>
                    <a:cubicBezTo>
                      <a:pt x="288772" y="557596"/>
                      <a:pt x="291214" y="543161"/>
                      <a:pt x="292783" y="529424"/>
                    </a:cubicBezTo>
                    <a:cubicBezTo>
                      <a:pt x="269418" y="518714"/>
                      <a:pt x="241983" y="520228"/>
                      <a:pt x="216991" y="515280"/>
                    </a:cubicBezTo>
                    <a:cubicBezTo>
                      <a:pt x="182001" y="510507"/>
                      <a:pt x="147127" y="504978"/>
                      <a:pt x="112253" y="499856"/>
                    </a:cubicBezTo>
                    <a:cubicBezTo>
                      <a:pt x="79414" y="493802"/>
                      <a:pt x="81157" y="450847"/>
                      <a:pt x="80750" y="424712"/>
                    </a:cubicBezTo>
                    <a:cubicBezTo>
                      <a:pt x="82610" y="297009"/>
                      <a:pt x="146604" y="351664"/>
                      <a:pt x="233091" y="343457"/>
                    </a:cubicBezTo>
                    <a:cubicBezTo>
                      <a:pt x="243843" y="327684"/>
                      <a:pt x="245878" y="306613"/>
                      <a:pt x="249307" y="288104"/>
                    </a:cubicBezTo>
                    <a:cubicBezTo>
                      <a:pt x="210016" y="278616"/>
                      <a:pt x="167993" y="285718"/>
                      <a:pt x="128527" y="275764"/>
                    </a:cubicBezTo>
                    <a:cubicBezTo>
                      <a:pt x="109114" y="272097"/>
                      <a:pt x="110102" y="248408"/>
                      <a:pt x="109172" y="232925"/>
                    </a:cubicBezTo>
                    <a:cubicBezTo>
                      <a:pt x="110219" y="203007"/>
                      <a:pt x="113532" y="122044"/>
                      <a:pt x="138002" y="104931"/>
                    </a:cubicBezTo>
                    <a:cubicBezTo>
                      <a:pt x="171538" y="83803"/>
                      <a:pt x="213096" y="99227"/>
                      <a:pt x="249481" y="102952"/>
                    </a:cubicBezTo>
                    <a:cubicBezTo>
                      <a:pt x="274242" y="107609"/>
                      <a:pt x="299409" y="109238"/>
                      <a:pt x="324460" y="111741"/>
                    </a:cubicBezTo>
                    <a:cubicBezTo>
                      <a:pt x="333237" y="104757"/>
                      <a:pt x="345965" y="59880"/>
                      <a:pt x="336201" y="52604"/>
                    </a:cubicBezTo>
                    <a:cubicBezTo>
                      <a:pt x="322077" y="44048"/>
                      <a:pt x="305221" y="42302"/>
                      <a:pt x="289179" y="39974"/>
                    </a:cubicBezTo>
                    <a:cubicBezTo>
                      <a:pt x="268429" y="36714"/>
                      <a:pt x="247680" y="33979"/>
                      <a:pt x="226697" y="32640"/>
                    </a:cubicBezTo>
                    <a:cubicBezTo>
                      <a:pt x="200309" y="31359"/>
                      <a:pt x="172526" y="27983"/>
                      <a:pt x="146546" y="24957"/>
                    </a:cubicBezTo>
                    <a:cubicBezTo>
                      <a:pt x="137478" y="24782"/>
                      <a:pt x="127714" y="22687"/>
                      <a:pt x="119053" y="25946"/>
                    </a:cubicBezTo>
                    <a:cubicBezTo>
                      <a:pt x="113880" y="29613"/>
                      <a:pt x="109172" y="33920"/>
                      <a:pt x="104000" y="37413"/>
                    </a:cubicBezTo>
                    <a:cubicBezTo>
                      <a:pt x="80053" y="104873"/>
                      <a:pt x="68486" y="175593"/>
                      <a:pt x="54014" y="245439"/>
                    </a:cubicBezTo>
                    <a:cubicBezTo>
                      <a:pt x="46923" y="278034"/>
                      <a:pt x="38844" y="310513"/>
                      <a:pt x="35356" y="343748"/>
                    </a:cubicBezTo>
                    <a:cubicBezTo>
                      <a:pt x="32741" y="369243"/>
                      <a:pt x="32101" y="394853"/>
                      <a:pt x="27800" y="420172"/>
                    </a:cubicBezTo>
                    <a:cubicBezTo>
                      <a:pt x="22685" y="449741"/>
                      <a:pt x="22860" y="480182"/>
                      <a:pt x="24894" y="509925"/>
                    </a:cubicBezTo>
                    <a:cubicBezTo>
                      <a:pt x="27103" y="523371"/>
                      <a:pt x="24836" y="539959"/>
                      <a:pt x="33961" y="550902"/>
                    </a:cubicBezTo>
                    <a:cubicBezTo>
                      <a:pt x="63488" y="571507"/>
                      <a:pt x="102372" y="566618"/>
                      <a:pt x="136374" y="5694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37"/>
              <p:cNvSpPr/>
              <p:nvPr/>
            </p:nvSpPr>
            <p:spPr>
              <a:xfrm>
                <a:off x="12991444" y="8300403"/>
                <a:ext cx="301417" cy="574417"/>
              </a:xfrm>
              <a:custGeom>
                <a:rect b="b" l="l" r="r" t="t"/>
                <a:pathLst>
                  <a:path extrusionOk="0" h="574417" w="301417">
                    <a:moveTo>
                      <a:pt x="74316" y="572151"/>
                    </a:moveTo>
                    <a:cubicBezTo>
                      <a:pt x="5964" y="561383"/>
                      <a:pt x="-26178" y="520232"/>
                      <a:pt x="25551" y="462318"/>
                    </a:cubicBezTo>
                    <a:cubicBezTo>
                      <a:pt x="46010" y="438977"/>
                      <a:pt x="57112" y="450909"/>
                      <a:pt x="81698" y="456497"/>
                    </a:cubicBezTo>
                    <a:cubicBezTo>
                      <a:pt x="101925" y="461095"/>
                      <a:pt x="124244" y="456090"/>
                      <a:pt x="141042" y="443983"/>
                    </a:cubicBezTo>
                    <a:cubicBezTo>
                      <a:pt x="148888" y="434553"/>
                      <a:pt x="153073" y="421050"/>
                      <a:pt x="153422" y="408827"/>
                    </a:cubicBezTo>
                    <a:cubicBezTo>
                      <a:pt x="149411" y="377279"/>
                      <a:pt x="129126" y="348642"/>
                      <a:pt x="103029" y="331239"/>
                    </a:cubicBezTo>
                    <a:cubicBezTo>
                      <a:pt x="28225" y="285314"/>
                      <a:pt x="-953" y="225537"/>
                      <a:pt x="20029" y="138811"/>
                    </a:cubicBezTo>
                    <a:cubicBezTo>
                      <a:pt x="40373" y="80256"/>
                      <a:pt x="88498" y="21352"/>
                      <a:pt x="151039" y="7616"/>
                    </a:cubicBezTo>
                    <a:cubicBezTo>
                      <a:pt x="152608" y="4997"/>
                      <a:pt x="155282" y="3134"/>
                      <a:pt x="158536" y="2552"/>
                    </a:cubicBezTo>
                    <a:cubicBezTo>
                      <a:pt x="172777" y="49"/>
                      <a:pt x="187424" y="-126"/>
                      <a:pt x="201838" y="49"/>
                    </a:cubicBezTo>
                    <a:cubicBezTo>
                      <a:pt x="270191" y="-649"/>
                      <a:pt x="337846" y="40560"/>
                      <a:pt x="278851" y="109184"/>
                    </a:cubicBezTo>
                    <a:cubicBezTo>
                      <a:pt x="270830" y="118090"/>
                      <a:pt x="258857" y="122397"/>
                      <a:pt x="247116" y="120244"/>
                    </a:cubicBezTo>
                    <a:cubicBezTo>
                      <a:pt x="226017" y="117799"/>
                      <a:pt x="204977" y="114365"/>
                      <a:pt x="183704" y="114598"/>
                    </a:cubicBezTo>
                    <a:cubicBezTo>
                      <a:pt x="133660" y="116227"/>
                      <a:pt x="148016" y="175830"/>
                      <a:pt x="164639" y="205165"/>
                    </a:cubicBezTo>
                    <a:cubicBezTo>
                      <a:pt x="176671" y="227225"/>
                      <a:pt x="192655" y="247364"/>
                      <a:pt x="209859" y="265583"/>
                    </a:cubicBezTo>
                    <a:cubicBezTo>
                      <a:pt x="232643" y="286537"/>
                      <a:pt x="256357" y="309121"/>
                      <a:pt x="265366" y="339678"/>
                    </a:cubicBezTo>
                    <a:cubicBezTo>
                      <a:pt x="279548" y="388920"/>
                      <a:pt x="268505" y="444157"/>
                      <a:pt x="245837" y="489267"/>
                    </a:cubicBezTo>
                    <a:cubicBezTo>
                      <a:pt x="226075" y="524889"/>
                      <a:pt x="192306" y="553409"/>
                      <a:pt x="154119" y="567379"/>
                    </a:cubicBezTo>
                    <a:cubicBezTo>
                      <a:pt x="128429" y="575294"/>
                      <a:pt x="100820" y="575993"/>
                      <a:pt x="74316" y="572151"/>
                    </a:cubicBezTo>
                    <a:close/>
                    <a:moveTo>
                      <a:pt x="113724" y="550033"/>
                    </a:moveTo>
                    <a:cubicBezTo>
                      <a:pt x="161443" y="548578"/>
                      <a:pt x="204454" y="515576"/>
                      <a:pt x="226482" y="474366"/>
                    </a:cubicBezTo>
                    <a:cubicBezTo>
                      <a:pt x="244617" y="435252"/>
                      <a:pt x="254265" y="388571"/>
                      <a:pt x="242350" y="346663"/>
                    </a:cubicBezTo>
                    <a:cubicBezTo>
                      <a:pt x="232818" y="315581"/>
                      <a:pt x="205558" y="296315"/>
                      <a:pt x="184227" y="273673"/>
                    </a:cubicBezTo>
                    <a:cubicBezTo>
                      <a:pt x="167313" y="253127"/>
                      <a:pt x="149934" y="232231"/>
                      <a:pt x="139182" y="207668"/>
                    </a:cubicBezTo>
                    <a:cubicBezTo>
                      <a:pt x="117734" y="166983"/>
                      <a:pt x="115293" y="102665"/>
                      <a:pt x="171265" y="91839"/>
                    </a:cubicBezTo>
                    <a:cubicBezTo>
                      <a:pt x="193875" y="88114"/>
                      <a:pt x="216776" y="92712"/>
                      <a:pt x="239327" y="94924"/>
                    </a:cubicBezTo>
                    <a:cubicBezTo>
                      <a:pt x="246186" y="95099"/>
                      <a:pt x="254381" y="99348"/>
                      <a:pt x="260077" y="93935"/>
                    </a:cubicBezTo>
                    <a:cubicBezTo>
                      <a:pt x="271063" y="82002"/>
                      <a:pt x="285128" y="60525"/>
                      <a:pt x="271644" y="45857"/>
                    </a:cubicBezTo>
                    <a:cubicBezTo>
                      <a:pt x="249790" y="25252"/>
                      <a:pt x="216659" y="24146"/>
                      <a:pt x="188237" y="24030"/>
                    </a:cubicBezTo>
                    <a:cubicBezTo>
                      <a:pt x="174055" y="22458"/>
                      <a:pt x="160222" y="23913"/>
                      <a:pt x="146854" y="29094"/>
                    </a:cubicBezTo>
                    <a:cubicBezTo>
                      <a:pt x="116688" y="39280"/>
                      <a:pt x="93904" y="61922"/>
                      <a:pt x="74549" y="86310"/>
                    </a:cubicBezTo>
                    <a:cubicBezTo>
                      <a:pt x="51009" y="115121"/>
                      <a:pt x="36071" y="150918"/>
                      <a:pt x="37583" y="188460"/>
                    </a:cubicBezTo>
                    <a:cubicBezTo>
                      <a:pt x="34386" y="232056"/>
                      <a:pt x="58972" y="269017"/>
                      <a:pt x="92334" y="294802"/>
                    </a:cubicBezTo>
                    <a:cubicBezTo>
                      <a:pt x="106691" y="305745"/>
                      <a:pt x="122965" y="314068"/>
                      <a:pt x="135985" y="326757"/>
                    </a:cubicBezTo>
                    <a:cubicBezTo>
                      <a:pt x="171614" y="360458"/>
                      <a:pt x="195445" y="420584"/>
                      <a:pt x="157781" y="461386"/>
                    </a:cubicBezTo>
                    <a:cubicBezTo>
                      <a:pt x="127848" y="486415"/>
                      <a:pt x="85243" y="486647"/>
                      <a:pt x="50370" y="472504"/>
                    </a:cubicBezTo>
                    <a:cubicBezTo>
                      <a:pt x="36304" y="483795"/>
                      <a:pt x="22819" y="502305"/>
                      <a:pt x="24447" y="521047"/>
                    </a:cubicBezTo>
                    <a:cubicBezTo>
                      <a:pt x="40838" y="547938"/>
                      <a:pt x="85069" y="550383"/>
                      <a:pt x="113724" y="5500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37"/>
              <p:cNvSpPr/>
              <p:nvPr/>
            </p:nvSpPr>
            <p:spPr>
              <a:xfrm>
                <a:off x="13292375" y="8239628"/>
                <a:ext cx="381754" cy="467511"/>
              </a:xfrm>
              <a:custGeom>
                <a:rect b="b" l="l" r="r" t="t"/>
                <a:pathLst>
                  <a:path extrusionOk="0" h="467511" w="381754">
                    <a:moveTo>
                      <a:pt x="195416" y="467390"/>
                    </a:moveTo>
                    <a:cubicBezTo>
                      <a:pt x="151185" y="466459"/>
                      <a:pt x="108057" y="449579"/>
                      <a:pt x="71382" y="425424"/>
                    </a:cubicBezTo>
                    <a:cubicBezTo>
                      <a:pt x="42785" y="404470"/>
                      <a:pt x="21687" y="373679"/>
                      <a:pt x="9772" y="340444"/>
                    </a:cubicBezTo>
                    <a:cubicBezTo>
                      <a:pt x="-6736" y="295975"/>
                      <a:pt x="704" y="247839"/>
                      <a:pt x="9946" y="202613"/>
                    </a:cubicBezTo>
                    <a:cubicBezTo>
                      <a:pt x="20640" y="149355"/>
                      <a:pt x="39763" y="94351"/>
                      <a:pt x="81844" y="57856"/>
                    </a:cubicBezTo>
                    <a:cubicBezTo>
                      <a:pt x="98758" y="40802"/>
                      <a:pt x="120089" y="29626"/>
                      <a:pt x="142001" y="20313"/>
                    </a:cubicBezTo>
                    <a:cubicBezTo>
                      <a:pt x="177921" y="1979"/>
                      <a:pt x="219421" y="-6752"/>
                      <a:pt x="258654" y="6111"/>
                    </a:cubicBezTo>
                    <a:cubicBezTo>
                      <a:pt x="273127" y="-4424"/>
                      <a:pt x="311488" y="30150"/>
                      <a:pt x="323170" y="39987"/>
                    </a:cubicBezTo>
                    <a:cubicBezTo>
                      <a:pt x="348047" y="63269"/>
                      <a:pt x="360137" y="95166"/>
                      <a:pt x="369262" y="127237"/>
                    </a:cubicBezTo>
                    <a:cubicBezTo>
                      <a:pt x="390070" y="195396"/>
                      <a:pt x="382688" y="270190"/>
                      <a:pt x="363217" y="337883"/>
                    </a:cubicBezTo>
                    <a:cubicBezTo>
                      <a:pt x="351128" y="380024"/>
                      <a:pt x="318637" y="411920"/>
                      <a:pt x="284519" y="437531"/>
                    </a:cubicBezTo>
                    <a:cubicBezTo>
                      <a:pt x="259119" y="457088"/>
                      <a:pt x="227674" y="468845"/>
                      <a:pt x="195416" y="467390"/>
                    </a:cubicBezTo>
                    <a:close/>
                    <a:moveTo>
                      <a:pt x="199078" y="443293"/>
                    </a:moveTo>
                    <a:cubicBezTo>
                      <a:pt x="244937" y="444748"/>
                      <a:pt x="281961" y="411746"/>
                      <a:pt x="311604" y="380838"/>
                    </a:cubicBezTo>
                    <a:cubicBezTo>
                      <a:pt x="355894" y="330141"/>
                      <a:pt x="358102" y="247781"/>
                      <a:pt x="356359" y="183522"/>
                    </a:cubicBezTo>
                    <a:cubicBezTo>
                      <a:pt x="354906" y="162218"/>
                      <a:pt x="348454" y="141614"/>
                      <a:pt x="342060" y="121358"/>
                    </a:cubicBezTo>
                    <a:cubicBezTo>
                      <a:pt x="335028" y="96388"/>
                      <a:pt x="322938" y="72058"/>
                      <a:pt x="303583" y="54655"/>
                    </a:cubicBezTo>
                    <a:cubicBezTo>
                      <a:pt x="290098" y="43479"/>
                      <a:pt x="276963" y="33235"/>
                      <a:pt x="261037" y="26599"/>
                    </a:cubicBezTo>
                    <a:cubicBezTo>
                      <a:pt x="257201" y="25144"/>
                      <a:pt x="254643" y="21536"/>
                      <a:pt x="253946" y="17578"/>
                    </a:cubicBezTo>
                    <a:cubicBezTo>
                      <a:pt x="218026" y="10418"/>
                      <a:pt x="182048" y="19557"/>
                      <a:pt x="150662" y="37193"/>
                    </a:cubicBezTo>
                    <a:cubicBezTo>
                      <a:pt x="129388" y="47437"/>
                      <a:pt x="109336" y="58904"/>
                      <a:pt x="93352" y="76191"/>
                    </a:cubicBezTo>
                    <a:cubicBezTo>
                      <a:pt x="50748" y="116818"/>
                      <a:pt x="37322" y="177585"/>
                      <a:pt x="27964" y="233578"/>
                    </a:cubicBezTo>
                    <a:cubicBezTo>
                      <a:pt x="13549" y="299700"/>
                      <a:pt x="32788" y="371002"/>
                      <a:pt x="90679" y="409767"/>
                    </a:cubicBezTo>
                    <a:cubicBezTo>
                      <a:pt x="123634" y="428916"/>
                      <a:pt x="160659" y="443584"/>
                      <a:pt x="199078" y="4432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37"/>
              <p:cNvSpPr/>
              <p:nvPr/>
            </p:nvSpPr>
            <p:spPr>
              <a:xfrm>
                <a:off x="13370852" y="8315186"/>
                <a:ext cx="229427" cy="305764"/>
              </a:xfrm>
              <a:custGeom>
                <a:rect b="b" l="l" r="r" t="t"/>
                <a:pathLst>
                  <a:path extrusionOk="0" h="305764" w="229427">
                    <a:moveTo>
                      <a:pt x="104734" y="305397"/>
                    </a:moveTo>
                    <a:cubicBezTo>
                      <a:pt x="16213" y="301322"/>
                      <a:pt x="-3665" y="237238"/>
                      <a:pt x="520" y="159592"/>
                    </a:cubicBezTo>
                    <a:cubicBezTo>
                      <a:pt x="2438" y="112212"/>
                      <a:pt x="24350" y="67103"/>
                      <a:pt x="58585" y="34683"/>
                    </a:cubicBezTo>
                    <a:cubicBezTo>
                      <a:pt x="80439" y="9247"/>
                      <a:pt x="113976" y="-939"/>
                      <a:pt x="146699" y="2146"/>
                    </a:cubicBezTo>
                    <a:cubicBezTo>
                      <a:pt x="151523" y="-1463"/>
                      <a:pt x="157975" y="341"/>
                      <a:pt x="163380" y="1389"/>
                    </a:cubicBezTo>
                    <a:cubicBezTo>
                      <a:pt x="185467" y="7326"/>
                      <a:pt x="197557" y="28222"/>
                      <a:pt x="208949" y="46324"/>
                    </a:cubicBezTo>
                    <a:cubicBezTo>
                      <a:pt x="234988" y="85380"/>
                      <a:pt x="231849" y="135203"/>
                      <a:pt x="223189" y="179323"/>
                    </a:cubicBezTo>
                    <a:cubicBezTo>
                      <a:pt x="216330" y="240381"/>
                      <a:pt x="174133" y="311508"/>
                      <a:pt x="104734" y="305397"/>
                    </a:cubicBezTo>
                    <a:close/>
                    <a:moveTo>
                      <a:pt x="110198" y="281532"/>
                    </a:moveTo>
                    <a:cubicBezTo>
                      <a:pt x="189826" y="280892"/>
                      <a:pt x="205752" y="174027"/>
                      <a:pt x="205112" y="111921"/>
                    </a:cubicBezTo>
                    <a:cubicBezTo>
                      <a:pt x="204357" y="86136"/>
                      <a:pt x="192790" y="63029"/>
                      <a:pt x="177853" y="42598"/>
                    </a:cubicBezTo>
                    <a:cubicBezTo>
                      <a:pt x="173377" y="35323"/>
                      <a:pt x="167216" y="29328"/>
                      <a:pt x="159602" y="25428"/>
                    </a:cubicBezTo>
                    <a:cubicBezTo>
                      <a:pt x="153732" y="23507"/>
                      <a:pt x="146350" y="23973"/>
                      <a:pt x="143212" y="17686"/>
                    </a:cubicBezTo>
                    <a:cubicBezTo>
                      <a:pt x="128739" y="18676"/>
                      <a:pt x="113976" y="20946"/>
                      <a:pt x="100782" y="27174"/>
                    </a:cubicBezTo>
                    <a:cubicBezTo>
                      <a:pt x="88402" y="33460"/>
                      <a:pt x="78869" y="43821"/>
                      <a:pt x="69570" y="53890"/>
                    </a:cubicBezTo>
                    <a:cubicBezTo>
                      <a:pt x="44170" y="80257"/>
                      <a:pt x="28128" y="115763"/>
                      <a:pt x="24466" y="152025"/>
                    </a:cubicBezTo>
                    <a:cubicBezTo>
                      <a:pt x="20223" y="218321"/>
                      <a:pt x="29232" y="281765"/>
                      <a:pt x="110198" y="2815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37"/>
              <p:cNvSpPr/>
              <p:nvPr/>
            </p:nvSpPr>
            <p:spPr>
              <a:xfrm>
                <a:off x="13659222" y="8235175"/>
                <a:ext cx="506455" cy="599522"/>
              </a:xfrm>
              <a:custGeom>
                <a:rect b="b" l="l" r="r" t="t"/>
                <a:pathLst>
                  <a:path extrusionOk="0" h="599522" w="506455">
                    <a:moveTo>
                      <a:pt x="422934" y="599255"/>
                    </a:moveTo>
                    <a:cubicBezTo>
                      <a:pt x="370856" y="592911"/>
                      <a:pt x="378935" y="572190"/>
                      <a:pt x="379691" y="529700"/>
                    </a:cubicBezTo>
                    <a:cubicBezTo>
                      <a:pt x="377947" y="436862"/>
                      <a:pt x="393408" y="345013"/>
                      <a:pt x="402475" y="252874"/>
                    </a:cubicBezTo>
                    <a:cubicBezTo>
                      <a:pt x="384515" y="295655"/>
                      <a:pt x="368415" y="339251"/>
                      <a:pt x="344991" y="379471"/>
                    </a:cubicBezTo>
                    <a:cubicBezTo>
                      <a:pt x="333599" y="398795"/>
                      <a:pt x="325346" y="422427"/>
                      <a:pt x="305410" y="434650"/>
                    </a:cubicBezTo>
                    <a:cubicBezTo>
                      <a:pt x="289658" y="442915"/>
                      <a:pt x="270652" y="438666"/>
                      <a:pt x="254145" y="434941"/>
                    </a:cubicBezTo>
                    <a:cubicBezTo>
                      <a:pt x="239731" y="431740"/>
                      <a:pt x="226595" y="423125"/>
                      <a:pt x="220666" y="409214"/>
                    </a:cubicBezTo>
                    <a:cubicBezTo>
                      <a:pt x="192302" y="354908"/>
                      <a:pt x="184921" y="293152"/>
                      <a:pt x="173994" y="233783"/>
                    </a:cubicBezTo>
                    <a:cubicBezTo>
                      <a:pt x="154639" y="299089"/>
                      <a:pt x="136214" y="365269"/>
                      <a:pt x="125751" y="432205"/>
                    </a:cubicBezTo>
                    <a:cubicBezTo>
                      <a:pt x="118602" y="463927"/>
                      <a:pt x="110349" y="495300"/>
                      <a:pt x="103665" y="527139"/>
                    </a:cubicBezTo>
                    <a:cubicBezTo>
                      <a:pt x="92505" y="577545"/>
                      <a:pt x="68849" y="608102"/>
                      <a:pt x="17410" y="574751"/>
                    </a:cubicBezTo>
                    <a:cubicBezTo>
                      <a:pt x="-724" y="563692"/>
                      <a:pt x="-840" y="543320"/>
                      <a:pt x="497" y="524403"/>
                    </a:cubicBezTo>
                    <a:cubicBezTo>
                      <a:pt x="1427" y="492390"/>
                      <a:pt x="8866" y="461017"/>
                      <a:pt x="13865" y="429470"/>
                    </a:cubicBezTo>
                    <a:cubicBezTo>
                      <a:pt x="26826" y="366317"/>
                      <a:pt x="46007" y="304561"/>
                      <a:pt x="60538" y="241757"/>
                    </a:cubicBezTo>
                    <a:cubicBezTo>
                      <a:pt x="67629" y="210500"/>
                      <a:pt x="75940" y="179593"/>
                      <a:pt x="84601" y="148744"/>
                    </a:cubicBezTo>
                    <a:cubicBezTo>
                      <a:pt x="94423" y="114170"/>
                      <a:pt x="99887" y="78490"/>
                      <a:pt x="111163" y="44324"/>
                    </a:cubicBezTo>
                    <a:cubicBezTo>
                      <a:pt x="114650" y="34138"/>
                      <a:pt x="118486" y="23835"/>
                      <a:pt x="124240" y="14639"/>
                    </a:cubicBezTo>
                    <a:cubicBezTo>
                      <a:pt x="125345" y="13358"/>
                      <a:pt x="126798" y="11670"/>
                      <a:pt x="128541" y="11787"/>
                    </a:cubicBezTo>
                    <a:cubicBezTo>
                      <a:pt x="138480" y="-1019"/>
                      <a:pt x="156905" y="-262"/>
                      <a:pt x="171611" y="204"/>
                    </a:cubicBezTo>
                    <a:cubicBezTo>
                      <a:pt x="197475" y="1717"/>
                      <a:pt x="217993" y="22031"/>
                      <a:pt x="224328" y="46535"/>
                    </a:cubicBezTo>
                    <a:cubicBezTo>
                      <a:pt x="237057" y="90830"/>
                      <a:pt x="248042" y="135706"/>
                      <a:pt x="254378" y="181398"/>
                    </a:cubicBezTo>
                    <a:cubicBezTo>
                      <a:pt x="260132" y="212829"/>
                      <a:pt x="257458" y="245365"/>
                      <a:pt x="268850" y="275691"/>
                    </a:cubicBezTo>
                    <a:cubicBezTo>
                      <a:pt x="277336" y="259917"/>
                      <a:pt x="284253" y="243503"/>
                      <a:pt x="292448" y="227555"/>
                    </a:cubicBezTo>
                    <a:cubicBezTo>
                      <a:pt x="311048" y="192515"/>
                      <a:pt x="335052" y="160793"/>
                      <a:pt x="354930" y="126510"/>
                    </a:cubicBezTo>
                    <a:cubicBezTo>
                      <a:pt x="366381" y="105556"/>
                      <a:pt x="378412" y="84835"/>
                      <a:pt x="391955" y="65103"/>
                    </a:cubicBezTo>
                    <a:cubicBezTo>
                      <a:pt x="399976" y="53229"/>
                      <a:pt x="408810" y="41064"/>
                      <a:pt x="422121" y="34720"/>
                    </a:cubicBezTo>
                    <a:cubicBezTo>
                      <a:pt x="437581" y="27851"/>
                      <a:pt x="456122" y="32217"/>
                      <a:pt x="470886" y="39143"/>
                    </a:cubicBezTo>
                    <a:cubicBezTo>
                      <a:pt x="483150" y="45837"/>
                      <a:pt x="482743" y="61378"/>
                      <a:pt x="485009" y="73426"/>
                    </a:cubicBezTo>
                    <a:cubicBezTo>
                      <a:pt x="490880" y="114752"/>
                      <a:pt x="500063" y="155671"/>
                      <a:pt x="504074" y="197171"/>
                    </a:cubicBezTo>
                    <a:cubicBezTo>
                      <a:pt x="504248" y="236344"/>
                      <a:pt x="508026" y="275574"/>
                      <a:pt x="505701" y="314688"/>
                    </a:cubicBezTo>
                    <a:cubicBezTo>
                      <a:pt x="501168" y="365327"/>
                      <a:pt x="491461" y="415442"/>
                      <a:pt x="488381" y="466256"/>
                    </a:cubicBezTo>
                    <a:cubicBezTo>
                      <a:pt x="486288" y="498327"/>
                      <a:pt x="484719" y="531213"/>
                      <a:pt x="475419" y="562237"/>
                    </a:cubicBezTo>
                    <a:cubicBezTo>
                      <a:pt x="468386" y="589360"/>
                      <a:pt x="450717" y="601525"/>
                      <a:pt x="422934" y="599255"/>
                    </a:cubicBezTo>
                    <a:close/>
                    <a:moveTo>
                      <a:pt x="430200" y="575275"/>
                    </a:moveTo>
                    <a:cubicBezTo>
                      <a:pt x="449729" y="576846"/>
                      <a:pt x="452403" y="555310"/>
                      <a:pt x="456122" y="540700"/>
                    </a:cubicBezTo>
                    <a:cubicBezTo>
                      <a:pt x="463969" y="500597"/>
                      <a:pt x="463504" y="459678"/>
                      <a:pt x="468386" y="419284"/>
                    </a:cubicBezTo>
                    <a:cubicBezTo>
                      <a:pt x="472513" y="384360"/>
                      <a:pt x="478558" y="347400"/>
                      <a:pt x="481697" y="312768"/>
                    </a:cubicBezTo>
                    <a:cubicBezTo>
                      <a:pt x="483498" y="273770"/>
                      <a:pt x="480244" y="234656"/>
                      <a:pt x="479837" y="195658"/>
                    </a:cubicBezTo>
                    <a:cubicBezTo>
                      <a:pt x="473908" y="149908"/>
                      <a:pt x="465480" y="105381"/>
                      <a:pt x="458215" y="59923"/>
                    </a:cubicBezTo>
                    <a:cubicBezTo>
                      <a:pt x="433048" y="48805"/>
                      <a:pt x="423690" y="60563"/>
                      <a:pt x="410612" y="80644"/>
                    </a:cubicBezTo>
                    <a:cubicBezTo>
                      <a:pt x="397651" y="99910"/>
                      <a:pt x="386026" y="120107"/>
                      <a:pt x="374808" y="140479"/>
                    </a:cubicBezTo>
                    <a:cubicBezTo>
                      <a:pt x="354872" y="174762"/>
                      <a:pt x="330577" y="206426"/>
                      <a:pt x="312326" y="241699"/>
                    </a:cubicBezTo>
                    <a:cubicBezTo>
                      <a:pt x="303782" y="259160"/>
                      <a:pt x="295994" y="277029"/>
                      <a:pt x="286287" y="293909"/>
                    </a:cubicBezTo>
                    <a:cubicBezTo>
                      <a:pt x="280940" y="305899"/>
                      <a:pt x="268501" y="315329"/>
                      <a:pt x="256645" y="304677"/>
                    </a:cubicBezTo>
                    <a:cubicBezTo>
                      <a:pt x="246008" y="292861"/>
                      <a:pt x="244148" y="275458"/>
                      <a:pt x="239614" y="260674"/>
                    </a:cubicBezTo>
                    <a:cubicBezTo>
                      <a:pt x="233860" y="237042"/>
                      <a:pt x="235488" y="212421"/>
                      <a:pt x="231187" y="188615"/>
                    </a:cubicBezTo>
                    <a:cubicBezTo>
                      <a:pt x="225839" y="149326"/>
                      <a:pt x="216946" y="110911"/>
                      <a:pt x="206659" y="72670"/>
                    </a:cubicBezTo>
                    <a:cubicBezTo>
                      <a:pt x="201660" y="47176"/>
                      <a:pt x="193000" y="23253"/>
                      <a:pt x="162776" y="23137"/>
                    </a:cubicBezTo>
                    <a:cubicBezTo>
                      <a:pt x="154057" y="23137"/>
                      <a:pt x="143944" y="21623"/>
                      <a:pt x="136272" y="25931"/>
                    </a:cubicBezTo>
                    <a:cubicBezTo>
                      <a:pt x="132959" y="28608"/>
                      <a:pt x="131389" y="33963"/>
                      <a:pt x="126740" y="34661"/>
                    </a:cubicBezTo>
                    <a:cubicBezTo>
                      <a:pt x="120114" y="59108"/>
                      <a:pt x="116394" y="84136"/>
                      <a:pt x="111860" y="109048"/>
                    </a:cubicBezTo>
                    <a:cubicBezTo>
                      <a:pt x="102909" y="156835"/>
                      <a:pt x="88727" y="203399"/>
                      <a:pt x="79486" y="251128"/>
                    </a:cubicBezTo>
                    <a:cubicBezTo>
                      <a:pt x="64257" y="323652"/>
                      <a:pt x="41357" y="394663"/>
                      <a:pt x="31069" y="468176"/>
                    </a:cubicBezTo>
                    <a:cubicBezTo>
                      <a:pt x="26942" y="494834"/>
                      <a:pt x="21537" y="522482"/>
                      <a:pt x="25548" y="549315"/>
                    </a:cubicBezTo>
                    <a:cubicBezTo>
                      <a:pt x="33162" y="558919"/>
                      <a:pt x="45542" y="563517"/>
                      <a:pt x="57515" y="564390"/>
                    </a:cubicBezTo>
                    <a:cubicBezTo>
                      <a:pt x="72918" y="561247"/>
                      <a:pt x="76580" y="531504"/>
                      <a:pt x="81113" y="518408"/>
                    </a:cubicBezTo>
                    <a:cubicBezTo>
                      <a:pt x="92970" y="466838"/>
                      <a:pt x="105350" y="413580"/>
                      <a:pt x="114824" y="361777"/>
                    </a:cubicBezTo>
                    <a:cubicBezTo>
                      <a:pt x="122613" y="320742"/>
                      <a:pt x="135807" y="281511"/>
                      <a:pt x="146850" y="241349"/>
                    </a:cubicBezTo>
                    <a:cubicBezTo>
                      <a:pt x="150396" y="228253"/>
                      <a:pt x="154116" y="215215"/>
                      <a:pt x="158300" y="202352"/>
                    </a:cubicBezTo>
                    <a:cubicBezTo>
                      <a:pt x="159986" y="194145"/>
                      <a:pt x="166089" y="185123"/>
                      <a:pt x="175621" y="186927"/>
                    </a:cubicBezTo>
                    <a:cubicBezTo>
                      <a:pt x="197068" y="191234"/>
                      <a:pt x="200498" y="251361"/>
                      <a:pt x="204799" y="269928"/>
                    </a:cubicBezTo>
                    <a:cubicBezTo>
                      <a:pt x="208577" y="292163"/>
                      <a:pt x="212180" y="311196"/>
                      <a:pt x="217760" y="332208"/>
                    </a:cubicBezTo>
                    <a:cubicBezTo>
                      <a:pt x="225374" y="357644"/>
                      <a:pt x="232175" y="386456"/>
                      <a:pt x="248798" y="407060"/>
                    </a:cubicBezTo>
                    <a:cubicBezTo>
                      <a:pt x="261352" y="413463"/>
                      <a:pt x="276464" y="415850"/>
                      <a:pt x="290472" y="414744"/>
                    </a:cubicBezTo>
                    <a:cubicBezTo>
                      <a:pt x="297679" y="412939"/>
                      <a:pt x="301748" y="405838"/>
                      <a:pt x="305875" y="400192"/>
                    </a:cubicBezTo>
                    <a:cubicBezTo>
                      <a:pt x="325753" y="365735"/>
                      <a:pt x="344817" y="330578"/>
                      <a:pt x="359987" y="293734"/>
                    </a:cubicBezTo>
                    <a:cubicBezTo>
                      <a:pt x="369170" y="271267"/>
                      <a:pt x="376552" y="247810"/>
                      <a:pt x="389049" y="226856"/>
                    </a:cubicBezTo>
                    <a:cubicBezTo>
                      <a:pt x="396488" y="216670"/>
                      <a:pt x="400673" y="203283"/>
                      <a:pt x="410496" y="195251"/>
                    </a:cubicBezTo>
                    <a:cubicBezTo>
                      <a:pt x="418808" y="190303"/>
                      <a:pt x="429502" y="196938"/>
                      <a:pt x="429793" y="206426"/>
                    </a:cubicBezTo>
                    <a:cubicBezTo>
                      <a:pt x="429037" y="249731"/>
                      <a:pt x="421946" y="292745"/>
                      <a:pt x="417587" y="335759"/>
                    </a:cubicBezTo>
                    <a:cubicBezTo>
                      <a:pt x="412821" y="375455"/>
                      <a:pt x="409740" y="415268"/>
                      <a:pt x="405149" y="454905"/>
                    </a:cubicBezTo>
                    <a:cubicBezTo>
                      <a:pt x="403579" y="492681"/>
                      <a:pt x="404102" y="530514"/>
                      <a:pt x="403347" y="568290"/>
                    </a:cubicBezTo>
                    <a:cubicBezTo>
                      <a:pt x="410670" y="574110"/>
                      <a:pt x="420958" y="575333"/>
                      <a:pt x="430200" y="57527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37"/>
              <p:cNvSpPr/>
              <p:nvPr/>
            </p:nvSpPr>
            <p:spPr>
              <a:xfrm>
                <a:off x="14229013" y="8323072"/>
                <a:ext cx="10517" cy="18946"/>
              </a:xfrm>
              <a:custGeom>
                <a:rect b="b" l="l" r="r" t="t"/>
                <a:pathLst>
                  <a:path extrusionOk="0" h="18946" w="10517">
                    <a:moveTo>
                      <a:pt x="892" y="18822"/>
                    </a:moveTo>
                    <a:cubicBezTo>
                      <a:pt x="-1782" y="16552"/>
                      <a:pt x="2345" y="12303"/>
                      <a:pt x="2985" y="9567"/>
                    </a:cubicBezTo>
                    <a:cubicBezTo>
                      <a:pt x="4438" y="6657"/>
                      <a:pt x="6007" y="3747"/>
                      <a:pt x="7518" y="837"/>
                    </a:cubicBezTo>
                    <a:cubicBezTo>
                      <a:pt x="7925" y="22"/>
                      <a:pt x="9029" y="-211"/>
                      <a:pt x="9843" y="196"/>
                    </a:cubicBezTo>
                    <a:cubicBezTo>
                      <a:pt x="12226" y="2757"/>
                      <a:pt x="7576" y="6715"/>
                      <a:pt x="6937" y="9335"/>
                    </a:cubicBezTo>
                    <a:cubicBezTo>
                      <a:pt x="5542" y="12070"/>
                      <a:pt x="4321" y="14981"/>
                      <a:pt x="3217" y="17891"/>
                    </a:cubicBezTo>
                    <a:cubicBezTo>
                      <a:pt x="2810" y="18764"/>
                      <a:pt x="1764" y="19171"/>
                      <a:pt x="892" y="188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37"/>
              <p:cNvSpPr/>
              <p:nvPr/>
            </p:nvSpPr>
            <p:spPr>
              <a:xfrm>
                <a:off x="14203663" y="8229009"/>
                <a:ext cx="329845" cy="600861"/>
              </a:xfrm>
              <a:custGeom>
                <a:rect b="b" l="l" r="r" t="t"/>
                <a:pathLst>
                  <a:path extrusionOk="0" h="600861" w="329845">
                    <a:moveTo>
                      <a:pt x="267743" y="600589"/>
                    </a:moveTo>
                    <a:cubicBezTo>
                      <a:pt x="214793" y="601637"/>
                      <a:pt x="163122" y="591218"/>
                      <a:pt x="111451" y="581556"/>
                    </a:cubicBezTo>
                    <a:cubicBezTo>
                      <a:pt x="71694" y="576900"/>
                      <a:pt x="26649" y="562232"/>
                      <a:pt x="11421" y="521313"/>
                    </a:cubicBezTo>
                    <a:cubicBezTo>
                      <a:pt x="-2122" y="457113"/>
                      <a:pt x="-2354" y="390875"/>
                      <a:pt x="4155" y="325801"/>
                    </a:cubicBezTo>
                    <a:cubicBezTo>
                      <a:pt x="5783" y="272194"/>
                      <a:pt x="15257" y="219343"/>
                      <a:pt x="21534" y="166143"/>
                    </a:cubicBezTo>
                    <a:cubicBezTo>
                      <a:pt x="24498" y="132675"/>
                      <a:pt x="28218" y="99323"/>
                      <a:pt x="33159" y="66088"/>
                    </a:cubicBezTo>
                    <a:cubicBezTo>
                      <a:pt x="32636" y="50140"/>
                      <a:pt x="32926" y="33376"/>
                      <a:pt x="39669" y="18650"/>
                    </a:cubicBezTo>
                    <a:cubicBezTo>
                      <a:pt x="53095" y="-6727"/>
                      <a:pt x="106975" y="1596"/>
                      <a:pt x="131794" y="374"/>
                    </a:cubicBezTo>
                    <a:cubicBezTo>
                      <a:pt x="179338" y="839"/>
                      <a:pt x="227231" y="2469"/>
                      <a:pt x="274137" y="10443"/>
                    </a:cubicBezTo>
                    <a:cubicBezTo>
                      <a:pt x="324122" y="20629"/>
                      <a:pt x="336038" y="30408"/>
                      <a:pt x="327145" y="82909"/>
                    </a:cubicBezTo>
                    <a:cubicBezTo>
                      <a:pt x="322844" y="104271"/>
                      <a:pt x="311858" y="135760"/>
                      <a:pt x="284715" y="131278"/>
                    </a:cubicBezTo>
                    <a:cubicBezTo>
                      <a:pt x="241762" y="131860"/>
                      <a:pt x="146789" y="108578"/>
                      <a:pt x="112904" y="130521"/>
                    </a:cubicBezTo>
                    <a:cubicBezTo>
                      <a:pt x="113485" y="151825"/>
                      <a:pt x="110927" y="175573"/>
                      <a:pt x="121913" y="194722"/>
                    </a:cubicBezTo>
                    <a:cubicBezTo>
                      <a:pt x="159925" y="201707"/>
                      <a:pt x="199332" y="198913"/>
                      <a:pt x="237229" y="207411"/>
                    </a:cubicBezTo>
                    <a:cubicBezTo>
                      <a:pt x="265186" y="212417"/>
                      <a:pt x="303372" y="221438"/>
                      <a:pt x="293375" y="258399"/>
                    </a:cubicBezTo>
                    <a:cubicBezTo>
                      <a:pt x="290411" y="276385"/>
                      <a:pt x="285006" y="299900"/>
                      <a:pt x="266174" y="307059"/>
                    </a:cubicBezTo>
                    <a:cubicBezTo>
                      <a:pt x="248330" y="309154"/>
                      <a:pt x="229963" y="305429"/>
                      <a:pt x="211945" y="305429"/>
                    </a:cubicBezTo>
                    <a:cubicBezTo>
                      <a:pt x="176664" y="305720"/>
                      <a:pt x="139931" y="301762"/>
                      <a:pt x="105406" y="309795"/>
                    </a:cubicBezTo>
                    <a:cubicBezTo>
                      <a:pt x="103081" y="351295"/>
                      <a:pt x="104127" y="393319"/>
                      <a:pt x="110172" y="434471"/>
                    </a:cubicBezTo>
                    <a:cubicBezTo>
                      <a:pt x="112032" y="439826"/>
                      <a:pt x="111741" y="448324"/>
                      <a:pt x="118483" y="449721"/>
                    </a:cubicBezTo>
                    <a:cubicBezTo>
                      <a:pt x="132549" y="454668"/>
                      <a:pt x="147312" y="457055"/>
                      <a:pt x="161901" y="459965"/>
                    </a:cubicBezTo>
                    <a:cubicBezTo>
                      <a:pt x="201890" y="469278"/>
                      <a:pt x="242285" y="478358"/>
                      <a:pt x="280530" y="493608"/>
                    </a:cubicBezTo>
                    <a:cubicBezTo>
                      <a:pt x="296688" y="500767"/>
                      <a:pt x="320577" y="508916"/>
                      <a:pt x="319008" y="530510"/>
                    </a:cubicBezTo>
                    <a:cubicBezTo>
                      <a:pt x="317554" y="559671"/>
                      <a:pt x="304302" y="604780"/>
                      <a:pt x="267743" y="600589"/>
                    </a:cubicBezTo>
                    <a:close/>
                    <a:moveTo>
                      <a:pt x="254317" y="573233"/>
                    </a:moveTo>
                    <a:cubicBezTo>
                      <a:pt x="261640" y="572942"/>
                      <a:pt x="269719" y="574630"/>
                      <a:pt x="276694" y="572709"/>
                    </a:cubicBezTo>
                    <a:cubicBezTo>
                      <a:pt x="286982" y="561126"/>
                      <a:pt x="291050" y="544945"/>
                      <a:pt x="291864" y="529753"/>
                    </a:cubicBezTo>
                    <a:cubicBezTo>
                      <a:pt x="236822" y="498730"/>
                      <a:pt x="171724" y="493200"/>
                      <a:pt x="111799" y="476146"/>
                    </a:cubicBezTo>
                    <a:cubicBezTo>
                      <a:pt x="73729" y="467415"/>
                      <a:pt x="81110" y="401992"/>
                      <a:pt x="77565" y="371260"/>
                    </a:cubicBezTo>
                    <a:cubicBezTo>
                      <a:pt x="76925" y="351295"/>
                      <a:pt x="76751" y="331214"/>
                      <a:pt x="78146" y="311191"/>
                    </a:cubicBezTo>
                    <a:cubicBezTo>
                      <a:pt x="77739" y="300307"/>
                      <a:pt x="83144" y="289772"/>
                      <a:pt x="93374" y="285348"/>
                    </a:cubicBezTo>
                    <a:cubicBezTo>
                      <a:pt x="120401" y="274871"/>
                      <a:pt x="150800" y="278887"/>
                      <a:pt x="179280" y="277723"/>
                    </a:cubicBezTo>
                    <a:cubicBezTo>
                      <a:pt x="205493" y="277316"/>
                      <a:pt x="231649" y="279295"/>
                      <a:pt x="257804" y="280634"/>
                    </a:cubicBezTo>
                    <a:cubicBezTo>
                      <a:pt x="264663" y="270215"/>
                      <a:pt x="266464" y="257468"/>
                      <a:pt x="267453" y="245245"/>
                    </a:cubicBezTo>
                    <a:cubicBezTo>
                      <a:pt x="237229" y="229878"/>
                      <a:pt x="200960" y="230286"/>
                      <a:pt x="167772" y="226386"/>
                    </a:cubicBezTo>
                    <a:cubicBezTo>
                      <a:pt x="146266" y="223650"/>
                      <a:pt x="116333" y="229180"/>
                      <a:pt x="100581" y="211544"/>
                    </a:cubicBezTo>
                    <a:cubicBezTo>
                      <a:pt x="85353" y="190531"/>
                      <a:pt x="86341" y="162826"/>
                      <a:pt x="85702" y="138030"/>
                    </a:cubicBezTo>
                    <a:cubicBezTo>
                      <a:pt x="79309" y="62770"/>
                      <a:pt x="244959" y="106948"/>
                      <a:pt x="289888" y="104213"/>
                    </a:cubicBezTo>
                    <a:cubicBezTo>
                      <a:pt x="301687" y="88322"/>
                      <a:pt x="302268" y="67252"/>
                      <a:pt x="302268" y="48219"/>
                    </a:cubicBezTo>
                    <a:cubicBezTo>
                      <a:pt x="281925" y="36461"/>
                      <a:pt x="257048" y="35239"/>
                      <a:pt x="234148" y="32561"/>
                    </a:cubicBezTo>
                    <a:cubicBezTo>
                      <a:pt x="205958" y="29768"/>
                      <a:pt x="178176" y="27847"/>
                      <a:pt x="149928" y="27789"/>
                    </a:cubicBezTo>
                    <a:cubicBezTo>
                      <a:pt x="122552" y="28196"/>
                      <a:pt x="92386" y="24529"/>
                      <a:pt x="65824" y="30582"/>
                    </a:cubicBezTo>
                    <a:cubicBezTo>
                      <a:pt x="49201" y="31747"/>
                      <a:pt x="47573" y="46880"/>
                      <a:pt x="45771" y="60384"/>
                    </a:cubicBezTo>
                    <a:cubicBezTo>
                      <a:pt x="47922" y="149729"/>
                      <a:pt x="30950" y="238027"/>
                      <a:pt x="28218" y="327140"/>
                    </a:cubicBezTo>
                    <a:cubicBezTo>
                      <a:pt x="24324" y="382319"/>
                      <a:pt x="22639" y="437963"/>
                      <a:pt x="33508" y="492444"/>
                    </a:cubicBezTo>
                    <a:cubicBezTo>
                      <a:pt x="33856" y="516191"/>
                      <a:pt x="49201" y="536971"/>
                      <a:pt x="71752" y="544596"/>
                    </a:cubicBezTo>
                    <a:cubicBezTo>
                      <a:pt x="91456" y="551871"/>
                      <a:pt x="112380" y="554083"/>
                      <a:pt x="132956" y="557343"/>
                    </a:cubicBezTo>
                    <a:cubicBezTo>
                      <a:pt x="172770" y="566830"/>
                      <a:pt x="213340" y="572476"/>
                      <a:pt x="254317" y="573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37"/>
              <p:cNvSpPr/>
              <p:nvPr/>
            </p:nvSpPr>
            <p:spPr>
              <a:xfrm>
                <a:off x="11651278" y="8252549"/>
                <a:ext cx="373305" cy="642705"/>
              </a:xfrm>
              <a:custGeom>
                <a:rect b="b" l="l" r="r" t="t"/>
                <a:pathLst>
                  <a:path extrusionOk="0" h="642705" w="373305">
                    <a:moveTo>
                      <a:pt x="323805" y="223509"/>
                    </a:moveTo>
                    <a:cubicBezTo>
                      <a:pt x="322177" y="178575"/>
                      <a:pt x="333395" y="116877"/>
                      <a:pt x="295673" y="84223"/>
                    </a:cubicBezTo>
                    <a:cubicBezTo>
                      <a:pt x="280677" y="71244"/>
                      <a:pt x="253301" y="61756"/>
                      <a:pt x="237841" y="78577"/>
                    </a:cubicBezTo>
                    <a:cubicBezTo>
                      <a:pt x="229820" y="87308"/>
                      <a:pt x="226100" y="98775"/>
                      <a:pt x="222380" y="109834"/>
                    </a:cubicBezTo>
                    <a:cubicBezTo>
                      <a:pt x="215289" y="131894"/>
                      <a:pt x="207965" y="153954"/>
                      <a:pt x="201630" y="176305"/>
                    </a:cubicBezTo>
                    <a:cubicBezTo>
                      <a:pt x="187681" y="213440"/>
                      <a:pt x="170011" y="249469"/>
                      <a:pt x="162106" y="288583"/>
                    </a:cubicBezTo>
                    <a:cubicBezTo>
                      <a:pt x="160188" y="306278"/>
                      <a:pt x="148506" y="328337"/>
                      <a:pt x="161060" y="343995"/>
                    </a:cubicBezTo>
                    <a:cubicBezTo>
                      <a:pt x="185181" y="365473"/>
                      <a:pt x="234818" y="357033"/>
                      <a:pt x="265798" y="359070"/>
                    </a:cubicBezTo>
                    <a:cubicBezTo>
                      <a:pt x="296312" y="362213"/>
                      <a:pt x="307588" y="348011"/>
                      <a:pt x="314505" y="320131"/>
                    </a:cubicBezTo>
                    <a:cubicBezTo>
                      <a:pt x="321828" y="288525"/>
                      <a:pt x="322526" y="255755"/>
                      <a:pt x="323805" y="223509"/>
                    </a:cubicBezTo>
                    <a:close/>
                    <a:moveTo>
                      <a:pt x="372221" y="433631"/>
                    </a:moveTo>
                    <a:cubicBezTo>
                      <a:pt x="371175" y="462734"/>
                      <a:pt x="380765" y="617852"/>
                      <a:pt x="357400" y="625186"/>
                    </a:cubicBezTo>
                    <a:cubicBezTo>
                      <a:pt x="349030" y="625186"/>
                      <a:pt x="341358" y="624196"/>
                      <a:pt x="333395" y="620529"/>
                    </a:cubicBezTo>
                    <a:cubicBezTo>
                      <a:pt x="324444" y="616397"/>
                      <a:pt x="327873" y="600972"/>
                      <a:pt x="325955" y="592416"/>
                    </a:cubicBezTo>
                    <a:cubicBezTo>
                      <a:pt x="324618" y="560752"/>
                      <a:pt x="323281" y="529147"/>
                      <a:pt x="320608" y="497483"/>
                    </a:cubicBezTo>
                    <a:cubicBezTo>
                      <a:pt x="318283" y="476180"/>
                      <a:pt x="320259" y="449405"/>
                      <a:pt x="308925" y="429673"/>
                    </a:cubicBezTo>
                    <a:cubicBezTo>
                      <a:pt x="303927" y="421292"/>
                      <a:pt x="293987" y="419546"/>
                      <a:pt x="284978" y="418964"/>
                    </a:cubicBezTo>
                    <a:cubicBezTo>
                      <a:pt x="263880" y="417217"/>
                      <a:pt x="242607" y="416926"/>
                      <a:pt x="221566" y="414249"/>
                    </a:cubicBezTo>
                    <a:cubicBezTo>
                      <a:pt x="199131" y="410582"/>
                      <a:pt x="176230" y="411804"/>
                      <a:pt x="153562" y="412677"/>
                    </a:cubicBezTo>
                    <a:cubicBezTo>
                      <a:pt x="138102" y="413201"/>
                      <a:pt x="119037" y="416111"/>
                      <a:pt x="113051" y="432758"/>
                    </a:cubicBezTo>
                    <a:cubicBezTo>
                      <a:pt x="92301" y="484387"/>
                      <a:pt x="69110" y="535084"/>
                      <a:pt x="50336" y="587469"/>
                    </a:cubicBezTo>
                    <a:cubicBezTo>
                      <a:pt x="43768" y="605745"/>
                      <a:pt x="40571" y="625419"/>
                      <a:pt x="31562" y="642706"/>
                    </a:cubicBezTo>
                    <a:cubicBezTo>
                      <a:pt x="20693" y="641774"/>
                      <a:pt x="8429" y="640203"/>
                      <a:pt x="60" y="632636"/>
                    </a:cubicBezTo>
                    <a:cubicBezTo>
                      <a:pt x="-696" y="602660"/>
                      <a:pt x="5814" y="572975"/>
                      <a:pt x="14590" y="544338"/>
                    </a:cubicBezTo>
                    <a:cubicBezTo>
                      <a:pt x="29935" y="476296"/>
                      <a:pt x="54870" y="411164"/>
                      <a:pt x="78991" y="345799"/>
                    </a:cubicBezTo>
                    <a:cubicBezTo>
                      <a:pt x="100787" y="284101"/>
                      <a:pt x="125780" y="223742"/>
                      <a:pt x="151935" y="163790"/>
                    </a:cubicBezTo>
                    <a:cubicBezTo>
                      <a:pt x="173673" y="106691"/>
                      <a:pt x="199770" y="52851"/>
                      <a:pt x="231273" y="466"/>
                    </a:cubicBezTo>
                    <a:cubicBezTo>
                      <a:pt x="235981" y="3842"/>
                      <a:pt x="241677" y="1746"/>
                      <a:pt x="246617" y="0"/>
                    </a:cubicBezTo>
                    <a:cubicBezTo>
                      <a:pt x="275504" y="2328"/>
                      <a:pt x="306193" y="407"/>
                      <a:pt x="332465" y="15017"/>
                    </a:cubicBezTo>
                    <a:cubicBezTo>
                      <a:pt x="362747" y="29976"/>
                      <a:pt x="351006" y="76657"/>
                      <a:pt x="354319" y="104770"/>
                    </a:cubicBezTo>
                    <a:cubicBezTo>
                      <a:pt x="356935" y="151916"/>
                      <a:pt x="363154" y="198772"/>
                      <a:pt x="366525" y="245860"/>
                    </a:cubicBezTo>
                    <a:cubicBezTo>
                      <a:pt x="369431" y="307791"/>
                      <a:pt x="370884" y="371410"/>
                      <a:pt x="372221" y="4336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37"/>
              <p:cNvSpPr/>
              <p:nvPr/>
            </p:nvSpPr>
            <p:spPr>
              <a:xfrm>
                <a:off x="12110792" y="8201234"/>
                <a:ext cx="540735" cy="544194"/>
              </a:xfrm>
              <a:custGeom>
                <a:rect b="b" l="l" r="r" t="t"/>
                <a:pathLst>
                  <a:path extrusionOk="0" h="544194" w="540735">
                    <a:moveTo>
                      <a:pt x="512943" y="36"/>
                    </a:moveTo>
                    <a:cubicBezTo>
                      <a:pt x="549096" y="1491"/>
                      <a:pt x="541424" y="39674"/>
                      <a:pt x="536425" y="64353"/>
                    </a:cubicBezTo>
                    <a:cubicBezTo>
                      <a:pt x="526254" y="113362"/>
                      <a:pt x="508584" y="160101"/>
                      <a:pt x="491031" y="206840"/>
                    </a:cubicBezTo>
                    <a:cubicBezTo>
                      <a:pt x="457959" y="294382"/>
                      <a:pt x="424248" y="384135"/>
                      <a:pt x="367520" y="459394"/>
                    </a:cubicBezTo>
                    <a:cubicBezTo>
                      <a:pt x="347060" y="485994"/>
                      <a:pt x="314047" y="487508"/>
                      <a:pt x="286496" y="471210"/>
                    </a:cubicBezTo>
                    <a:cubicBezTo>
                      <a:pt x="254645" y="445309"/>
                      <a:pt x="248891" y="319817"/>
                      <a:pt x="249007" y="277735"/>
                    </a:cubicBezTo>
                    <a:cubicBezTo>
                      <a:pt x="248426" y="270110"/>
                      <a:pt x="250111" y="261146"/>
                      <a:pt x="244415" y="255093"/>
                    </a:cubicBezTo>
                    <a:cubicBezTo>
                      <a:pt x="238777" y="249621"/>
                      <a:pt x="229478" y="250844"/>
                      <a:pt x="225467" y="257537"/>
                    </a:cubicBezTo>
                    <a:cubicBezTo>
                      <a:pt x="220643" y="270750"/>
                      <a:pt x="218551" y="285069"/>
                      <a:pt x="214540" y="298631"/>
                    </a:cubicBezTo>
                    <a:cubicBezTo>
                      <a:pt x="201114" y="344380"/>
                      <a:pt x="185653" y="389839"/>
                      <a:pt x="167170" y="434017"/>
                    </a:cubicBezTo>
                    <a:cubicBezTo>
                      <a:pt x="155836" y="464400"/>
                      <a:pt x="142119" y="493503"/>
                      <a:pt x="119683" y="517833"/>
                    </a:cubicBezTo>
                    <a:cubicBezTo>
                      <a:pt x="108931" y="529299"/>
                      <a:pt x="97015" y="542570"/>
                      <a:pt x="80392" y="544025"/>
                    </a:cubicBezTo>
                    <a:cubicBezTo>
                      <a:pt x="13551" y="551243"/>
                      <a:pt x="8669" y="325114"/>
                      <a:pt x="996" y="275174"/>
                    </a:cubicBezTo>
                    <a:cubicBezTo>
                      <a:pt x="-2433" y="208819"/>
                      <a:pt x="3961" y="142523"/>
                      <a:pt x="5588" y="76169"/>
                    </a:cubicBezTo>
                    <a:cubicBezTo>
                      <a:pt x="6983" y="57543"/>
                      <a:pt x="-747" y="35076"/>
                      <a:pt x="17213" y="22387"/>
                    </a:cubicBezTo>
                    <a:cubicBezTo>
                      <a:pt x="23606" y="18080"/>
                      <a:pt x="31685" y="21456"/>
                      <a:pt x="38486" y="23260"/>
                    </a:cubicBezTo>
                    <a:cubicBezTo>
                      <a:pt x="49006" y="26112"/>
                      <a:pt x="55923" y="35076"/>
                      <a:pt x="57201" y="45727"/>
                    </a:cubicBezTo>
                    <a:cubicBezTo>
                      <a:pt x="64873" y="104748"/>
                      <a:pt x="72429" y="162953"/>
                      <a:pt x="74115" y="222672"/>
                    </a:cubicBezTo>
                    <a:cubicBezTo>
                      <a:pt x="73592" y="252532"/>
                      <a:pt x="76440" y="282042"/>
                      <a:pt x="80160" y="311610"/>
                    </a:cubicBezTo>
                    <a:cubicBezTo>
                      <a:pt x="81032" y="336231"/>
                      <a:pt x="81032" y="360911"/>
                      <a:pt x="84228" y="385415"/>
                    </a:cubicBezTo>
                    <a:cubicBezTo>
                      <a:pt x="84868" y="398395"/>
                      <a:pt x="88297" y="419582"/>
                      <a:pt x="106141" y="411200"/>
                    </a:cubicBezTo>
                    <a:cubicBezTo>
                      <a:pt x="111197" y="408348"/>
                      <a:pt x="112651" y="402120"/>
                      <a:pt x="114685" y="397114"/>
                    </a:cubicBezTo>
                    <a:cubicBezTo>
                      <a:pt x="124914" y="372086"/>
                      <a:pt x="137295" y="349095"/>
                      <a:pt x="149500" y="324765"/>
                    </a:cubicBezTo>
                    <a:cubicBezTo>
                      <a:pt x="166821" y="290191"/>
                      <a:pt x="179027" y="253347"/>
                      <a:pt x="194720" y="218074"/>
                    </a:cubicBezTo>
                    <a:cubicBezTo>
                      <a:pt x="202218" y="203464"/>
                      <a:pt x="213610" y="187167"/>
                      <a:pt x="231221" y="185130"/>
                    </a:cubicBezTo>
                    <a:cubicBezTo>
                      <a:pt x="248484" y="185072"/>
                      <a:pt x="267839" y="186352"/>
                      <a:pt x="281963" y="197178"/>
                    </a:cubicBezTo>
                    <a:cubicBezTo>
                      <a:pt x="299051" y="212777"/>
                      <a:pt x="299458" y="237282"/>
                      <a:pt x="305154" y="258236"/>
                    </a:cubicBezTo>
                    <a:cubicBezTo>
                      <a:pt x="309397" y="286873"/>
                      <a:pt x="313175" y="315568"/>
                      <a:pt x="317069" y="344206"/>
                    </a:cubicBezTo>
                    <a:cubicBezTo>
                      <a:pt x="319336" y="358175"/>
                      <a:pt x="310094" y="379187"/>
                      <a:pt x="324974" y="387801"/>
                    </a:cubicBezTo>
                    <a:cubicBezTo>
                      <a:pt x="334215" y="391759"/>
                      <a:pt x="342178" y="383494"/>
                      <a:pt x="344329" y="374938"/>
                    </a:cubicBezTo>
                    <a:cubicBezTo>
                      <a:pt x="349327" y="360852"/>
                      <a:pt x="353512" y="346417"/>
                      <a:pt x="357813" y="332099"/>
                    </a:cubicBezTo>
                    <a:cubicBezTo>
                      <a:pt x="379261" y="263940"/>
                      <a:pt x="402510" y="196189"/>
                      <a:pt x="430932" y="130649"/>
                    </a:cubicBezTo>
                    <a:cubicBezTo>
                      <a:pt x="444591" y="103758"/>
                      <a:pt x="455576" y="75762"/>
                      <a:pt x="468247" y="48463"/>
                    </a:cubicBezTo>
                    <a:cubicBezTo>
                      <a:pt x="478767" y="31875"/>
                      <a:pt x="488125" y="-1244"/>
                      <a:pt x="512943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37"/>
              <p:cNvSpPr/>
              <p:nvPr/>
            </p:nvSpPr>
            <p:spPr>
              <a:xfrm>
                <a:off x="12675199" y="8207442"/>
                <a:ext cx="316139" cy="547825"/>
              </a:xfrm>
              <a:custGeom>
                <a:rect b="b" l="l" r="r" t="t"/>
                <a:pathLst>
                  <a:path extrusionOk="0" h="547825" w="316139">
                    <a:moveTo>
                      <a:pt x="312619" y="28635"/>
                    </a:moveTo>
                    <a:cubicBezTo>
                      <a:pt x="322384" y="35911"/>
                      <a:pt x="309655" y="80787"/>
                      <a:pt x="300878" y="87714"/>
                    </a:cubicBezTo>
                    <a:cubicBezTo>
                      <a:pt x="275827" y="85211"/>
                      <a:pt x="250718" y="83581"/>
                      <a:pt x="225899" y="78925"/>
                    </a:cubicBezTo>
                    <a:cubicBezTo>
                      <a:pt x="189514" y="75199"/>
                      <a:pt x="147898" y="59775"/>
                      <a:pt x="114420" y="80845"/>
                    </a:cubicBezTo>
                    <a:cubicBezTo>
                      <a:pt x="90008" y="97958"/>
                      <a:pt x="86695" y="178922"/>
                      <a:pt x="85649" y="208839"/>
                    </a:cubicBezTo>
                    <a:cubicBezTo>
                      <a:pt x="86579" y="224322"/>
                      <a:pt x="85591" y="248012"/>
                      <a:pt x="105004" y="251620"/>
                    </a:cubicBezTo>
                    <a:cubicBezTo>
                      <a:pt x="144469" y="261632"/>
                      <a:pt x="186492" y="254472"/>
                      <a:pt x="225783" y="263960"/>
                    </a:cubicBezTo>
                    <a:cubicBezTo>
                      <a:pt x="222354" y="282469"/>
                      <a:pt x="220261" y="303540"/>
                      <a:pt x="209567" y="319313"/>
                    </a:cubicBezTo>
                    <a:cubicBezTo>
                      <a:pt x="123080" y="327520"/>
                      <a:pt x="59028" y="272865"/>
                      <a:pt x="57227" y="400568"/>
                    </a:cubicBezTo>
                    <a:cubicBezTo>
                      <a:pt x="57633" y="426703"/>
                      <a:pt x="55948" y="469658"/>
                      <a:pt x="88729" y="475712"/>
                    </a:cubicBezTo>
                    <a:cubicBezTo>
                      <a:pt x="123661" y="480834"/>
                      <a:pt x="158535" y="486363"/>
                      <a:pt x="193525" y="491136"/>
                    </a:cubicBezTo>
                    <a:cubicBezTo>
                      <a:pt x="218518" y="496084"/>
                      <a:pt x="246010" y="494570"/>
                      <a:pt x="269317" y="505280"/>
                    </a:cubicBezTo>
                    <a:cubicBezTo>
                      <a:pt x="267748" y="519017"/>
                      <a:pt x="265307" y="533452"/>
                      <a:pt x="258274" y="545500"/>
                    </a:cubicBezTo>
                    <a:cubicBezTo>
                      <a:pt x="258041" y="545558"/>
                      <a:pt x="257867" y="545617"/>
                      <a:pt x="257635" y="545675"/>
                    </a:cubicBezTo>
                    <a:cubicBezTo>
                      <a:pt x="209799" y="550622"/>
                      <a:pt x="160976" y="545500"/>
                      <a:pt x="112908" y="545384"/>
                    </a:cubicBezTo>
                    <a:cubicBezTo>
                      <a:pt x="78906" y="542532"/>
                      <a:pt x="40022" y="547421"/>
                      <a:pt x="10438" y="526816"/>
                    </a:cubicBezTo>
                    <a:cubicBezTo>
                      <a:pt x="1254" y="515932"/>
                      <a:pt x="3579" y="499285"/>
                      <a:pt x="1312" y="485840"/>
                    </a:cubicBezTo>
                    <a:cubicBezTo>
                      <a:pt x="-722" y="456155"/>
                      <a:pt x="-838" y="425655"/>
                      <a:pt x="4218" y="396087"/>
                    </a:cubicBezTo>
                    <a:cubicBezTo>
                      <a:pt x="8461" y="370767"/>
                      <a:pt x="9101" y="345157"/>
                      <a:pt x="11774" y="319663"/>
                    </a:cubicBezTo>
                    <a:cubicBezTo>
                      <a:pt x="15262" y="286427"/>
                      <a:pt x="23341" y="253949"/>
                      <a:pt x="30374" y="221354"/>
                    </a:cubicBezTo>
                    <a:cubicBezTo>
                      <a:pt x="44905" y="151507"/>
                      <a:pt x="56471" y="80787"/>
                      <a:pt x="80418" y="13327"/>
                    </a:cubicBezTo>
                    <a:cubicBezTo>
                      <a:pt x="85591" y="9835"/>
                      <a:pt x="90299" y="5527"/>
                      <a:pt x="95471" y="1860"/>
                    </a:cubicBezTo>
                    <a:cubicBezTo>
                      <a:pt x="104132" y="-1457"/>
                      <a:pt x="113896" y="638"/>
                      <a:pt x="122964" y="813"/>
                    </a:cubicBezTo>
                    <a:cubicBezTo>
                      <a:pt x="148945" y="3898"/>
                      <a:pt x="176727" y="7215"/>
                      <a:pt x="203115" y="8496"/>
                    </a:cubicBezTo>
                    <a:cubicBezTo>
                      <a:pt x="224098" y="9835"/>
                      <a:pt x="244906" y="12570"/>
                      <a:pt x="265597" y="15830"/>
                    </a:cubicBezTo>
                    <a:cubicBezTo>
                      <a:pt x="281581" y="18274"/>
                      <a:pt x="298495" y="20079"/>
                      <a:pt x="312619" y="286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37"/>
              <p:cNvSpPr/>
              <p:nvPr/>
            </p:nvSpPr>
            <p:spPr>
              <a:xfrm>
                <a:off x="13015757" y="8323774"/>
                <a:ext cx="252800" cy="526690"/>
              </a:xfrm>
              <a:custGeom>
                <a:rect b="b" l="l" r="r" t="t"/>
                <a:pathLst>
                  <a:path extrusionOk="0" h="526690" w="252800">
                    <a:moveTo>
                      <a:pt x="247273" y="22486"/>
                    </a:moveTo>
                    <a:cubicBezTo>
                      <a:pt x="260757" y="37095"/>
                      <a:pt x="246691" y="58631"/>
                      <a:pt x="235706" y="70505"/>
                    </a:cubicBezTo>
                    <a:cubicBezTo>
                      <a:pt x="230010" y="75918"/>
                      <a:pt x="221815" y="71727"/>
                      <a:pt x="214956" y="71495"/>
                    </a:cubicBezTo>
                    <a:cubicBezTo>
                      <a:pt x="192405" y="69283"/>
                      <a:pt x="169504" y="64685"/>
                      <a:pt x="146894" y="68410"/>
                    </a:cubicBezTo>
                    <a:cubicBezTo>
                      <a:pt x="90922" y="79236"/>
                      <a:pt x="93363" y="143553"/>
                      <a:pt x="114869" y="184239"/>
                    </a:cubicBezTo>
                    <a:cubicBezTo>
                      <a:pt x="125621" y="208802"/>
                      <a:pt x="143000" y="229756"/>
                      <a:pt x="159914" y="250244"/>
                    </a:cubicBezTo>
                    <a:cubicBezTo>
                      <a:pt x="181245" y="272886"/>
                      <a:pt x="208505" y="292152"/>
                      <a:pt x="218037" y="323292"/>
                    </a:cubicBezTo>
                    <a:cubicBezTo>
                      <a:pt x="229952" y="365200"/>
                      <a:pt x="220304" y="411881"/>
                      <a:pt x="202169" y="450995"/>
                    </a:cubicBezTo>
                    <a:cubicBezTo>
                      <a:pt x="180141" y="492204"/>
                      <a:pt x="137130" y="525207"/>
                      <a:pt x="89411" y="526662"/>
                    </a:cubicBezTo>
                    <a:cubicBezTo>
                      <a:pt x="60756" y="527011"/>
                      <a:pt x="16525" y="524508"/>
                      <a:pt x="134" y="497559"/>
                    </a:cubicBezTo>
                    <a:cubicBezTo>
                      <a:pt x="-1494" y="478875"/>
                      <a:pt x="11991" y="460308"/>
                      <a:pt x="26057" y="449016"/>
                    </a:cubicBezTo>
                    <a:cubicBezTo>
                      <a:pt x="60872" y="463218"/>
                      <a:pt x="103535" y="462927"/>
                      <a:pt x="133468" y="437957"/>
                    </a:cubicBezTo>
                    <a:cubicBezTo>
                      <a:pt x="171132" y="397155"/>
                      <a:pt x="147301" y="337028"/>
                      <a:pt x="111672" y="303327"/>
                    </a:cubicBezTo>
                    <a:cubicBezTo>
                      <a:pt x="98652" y="290697"/>
                      <a:pt x="82378" y="282315"/>
                      <a:pt x="68021" y="271373"/>
                    </a:cubicBezTo>
                    <a:cubicBezTo>
                      <a:pt x="34659" y="245587"/>
                      <a:pt x="10073" y="208685"/>
                      <a:pt x="13270" y="165031"/>
                    </a:cubicBezTo>
                    <a:cubicBezTo>
                      <a:pt x="11758" y="127430"/>
                      <a:pt x="26696" y="91692"/>
                      <a:pt x="50236" y="62880"/>
                    </a:cubicBezTo>
                    <a:cubicBezTo>
                      <a:pt x="69649" y="38492"/>
                      <a:pt x="92375" y="15792"/>
                      <a:pt x="122541" y="5664"/>
                    </a:cubicBezTo>
                    <a:cubicBezTo>
                      <a:pt x="135909" y="484"/>
                      <a:pt x="149684" y="-971"/>
                      <a:pt x="163924" y="600"/>
                    </a:cubicBezTo>
                    <a:cubicBezTo>
                      <a:pt x="192346" y="717"/>
                      <a:pt x="225418" y="1881"/>
                      <a:pt x="247273" y="22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7"/>
              <p:cNvSpPr/>
              <p:nvPr/>
            </p:nvSpPr>
            <p:spPr>
              <a:xfrm>
                <a:off x="13315820" y="8254757"/>
                <a:ext cx="333366" cy="428206"/>
              </a:xfrm>
              <a:custGeom>
                <a:rect b="b" l="l" r="r" t="t"/>
                <a:pathLst>
                  <a:path extrusionOk="0" h="428206" w="333366">
                    <a:moveTo>
                      <a:pt x="278219" y="239811"/>
                    </a:moveTo>
                    <a:cubicBezTo>
                      <a:pt x="286937" y="195691"/>
                      <a:pt x="290018" y="145867"/>
                      <a:pt x="263979" y="106811"/>
                    </a:cubicBezTo>
                    <a:cubicBezTo>
                      <a:pt x="252645" y="88709"/>
                      <a:pt x="240497" y="67814"/>
                      <a:pt x="218410" y="61877"/>
                    </a:cubicBezTo>
                    <a:cubicBezTo>
                      <a:pt x="212947" y="60829"/>
                      <a:pt x="206495" y="59024"/>
                      <a:pt x="201729" y="62633"/>
                    </a:cubicBezTo>
                    <a:cubicBezTo>
                      <a:pt x="168948" y="59548"/>
                      <a:pt x="135469" y="69734"/>
                      <a:pt x="113557" y="95170"/>
                    </a:cubicBezTo>
                    <a:cubicBezTo>
                      <a:pt x="79322" y="127591"/>
                      <a:pt x="57410" y="172758"/>
                      <a:pt x="55492" y="220079"/>
                    </a:cubicBezTo>
                    <a:cubicBezTo>
                      <a:pt x="51249" y="297725"/>
                      <a:pt x="71185" y="361810"/>
                      <a:pt x="159706" y="365884"/>
                    </a:cubicBezTo>
                    <a:cubicBezTo>
                      <a:pt x="229163" y="371937"/>
                      <a:pt x="271302" y="300810"/>
                      <a:pt x="278219" y="239811"/>
                    </a:cubicBezTo>
                    <a:close/>
                    <a:moveTo>
                      <a:pt x="332971" y="168334"/>
                    </a:moveTo>
                    <a:cubicBezTo>
                      <a:pt x="334714" y="232593"/>
                      <a:pt x="332506" y="314954"/>
                      <a:pt x="288216" y="365651"/>
                    </a:cubicBezTo>
                    <a:cubicBezTo>
                      <a:pt x="258515" y="396558"/>
                      <a:pt x="221549" y="429561"/>
                      <a:pt x="175632" y="428164"/>
                    </a:cubicBezTo>
                    <a:cubicBezTo>
                      <a:pt x="137154" y="428455"/>
                      <a:pt x="100130" y="413729"/>
                      <a:pt x="67349" y="394579"/>
                    </a:cubicBezTo>
                    <a:cubicBezTo>
                      <a:pt x="9458" y="355815"/>
                      <a:pt x="-9839" y="284513"/>
                      <a:pt x="4576" y="218391"/>
                    </a:cubicBezTo>
                    <a:cubicBezTo>
                      <a:pt x="13992" y="162339"/>
                      <a:pt x="27418" y="101573"/>
                      <a:pt x="69964" y="61003"/>
                    </a:cubicBezTo>
                    <a:cubicBezTo>
                      <a:pt x="85948" y="43716"/>
                      <a:pt x="106001" y="32250"/>
                      <a:pt x="127274" y="22064"/>
                    </a:cubicBezTo>
                    <a:cubicBezTo>
                      <a:pt x="158660" y="4428"/>
                      <a:pt x="194638" y="-4711"/>
                      <a:pt x="230500" y="2449"/>
                    </a:cubicBezTo>
                    <a:cubicBezTo>
                      <a:pt x="231197" y="6407"/>
                      <a:pt x="233755" y="9957"/>
                      <a:pt x="237591" y="11471"/>
                    </a:cubicBezTo>
                    <a:cubicBezTo>
                      <a:pt x="253517" y="18106"/>
                      <a:pt x="266652" y="28292"/>
                      <a:pt x="280137" y="39526"/>
                    </a:cubicBezTo>
                    <a:cubicBezTo>
                      <a:pt x="299492" y="56929"/>
                      <a:pt x="311582" y="81317"/>
                      <a:pt x="318614" y="106229"/>
                    </a:cubicBezTo>
                    <a:cubicBezTo>
                      <a:pt x="325066" y="126485"/>
                      <a:pt x="331518" y="147031"/>
                      <a:pt x="332971" y="168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7"/>
              <p:cNvSpPr/>
              <p:nvPr/>
            </p:nvSpPr>
            <p:spPr>
              <a:xfrm>
                <a:off x="13683153" y="8258145"/>
                <a:ext cx="458270" cy="552327"/>
              </a:xfrm>
              <a:custGeom>
                <a:rect b="b" l="l" r="r" t="t"/>
                <a:pathLst>
                  <a:path extrusionOk="0" h="552327" w="458270">
                    <a:moveTo>
                      <a:pt x="455847" y="172629"/>
                    </a:moveTo>
                    <a:cubicBezTo>
                      <a:pt x="456254" y="211627"/>
                      <a:pt x="459567" y="250741"/>
                      <a:pt x="457707" y="289739"/>
                    </a:cubicBezTo>
                    <a:cubicBezTo>
                      <a:pt x="454569" y="324371"/>
                      <a:pt x="448524" y="361332"/>
                      <a:pt x="444397" y="396255"/>
                    </a:cubicBezTo>
                    <a:cubicBezTo>
                      <a:pt x="439515" y="436650"/>
                      <a:pt x="439980" y="477568"/>
                      <a:pt x="432133" y="517672"/>
                    </a:cubicBezTo>
                    <a:cubicBezTo>
                      <a:pt x="428472" y="532281"/>
                      <a:pt x="425798" y="553817"/>
                      <a:pt x="406210" y="552246"/>
                    </a:cubicBezTo>
                    <a:cubicBezTo>
                      <a:pt x="397027" y="552362"/>
                      <a:pt x="386681" y="551140"/>
                      <a:pt x="379183" y="545378"/>
                    </a:cubicBezTo>
                    <a:cubicBezTo>
                      <a:pt x="379939" y="507544"/>
                      <a:pt x="379474" y="469769"/>
                      <a:pt x="381043" y="431993"/>
                    </a:cubicBezTo>
                    <a:cubicBezTo>
                      <a:pt x="385635" y="392297"/>
                      <a:pt x="388774" y="352484"/>
                      <a:pt x="393540" y="312788"/>
                    </a:cubicBezTo>
                    <a:cubicBezTo>
                      <a:pt x="397899" y="269716"/>
                      <a:pt x="404990" y="226760"/>
                      <a:pt x="405746" y="183456"/>
                    </a:cubicBezTo>
                    <a:cubicBezTo>
                      <a:pt x="405513" y="173968"/>
                      <a:pt x="394760" y="167333"/>
                      <a:pt x="386449" y="172280"/>
                    </a:cubicBezTo>
                    <a:cubicBezTo>
                      <a:pt x="376626" y="180312"/>
                      <a:pt x="372441" y="193700"/>
                      <a:pt x="365001" y="203886"/>
                    </a:cubicBezTo>
                    <a:cubicBezTo>
                      <a:pt x="352505" y="224840"/>
                      <a:pt x="345181" y="248296"/>
                      <a:pt x="335940" y="270764"/>
                    </a:cubicBezTo>
                    <a:cubicBezTo>
                      <a:pt x="320770" y="307550"/>
                      <a:pt x="301705" y="342764"/>
                      <a:pt x="281827" y="377222"/>
                    </a:cubicBezTo>
                    <a:cubicBezTo>
                      <a:pt x="277701" y="382868"/>
                      <a:pt x="273632" y="390027"/>
                      <a:pt x="266425" y="391773"/>
                    </a:cubicBezTo>
                    <a:cubicBezTo>
                      <a:pt x="252417" y="392879"/>
                      <a:pt x="237305" y="390493"/>
                      <a:pt x="224751" y="384090"/>
                    </a:cubicBezTo>
                    <a:cubicBezTo>
                      <a:pt x="208127" y="363485"/>
                      <a:pt x="201269" y="334674"/>
                      <a:pt x="193713" y="309238"/>
                    </a:cubicBezTo>
                    <a:cubicBezTo>
                      <a:pt x="188133" y="288226"/>
                      <a:pt x="184530" y="269192"/>
                      <a:pt x="180752" y="246958"/>
                    </a:cubicBezTo>
                    <a:cubicBezTo>
                      <a:pt x="176450" y="228390"/>
                      <a:pt x="173021" y="168206"/>
                      <a:pt x="151516" y="163957"/>
                    </a:cubicBezTo>
                    <a:cubicBezTo>
                      <a:pt x="141983" y="162152"/>
                      <a:pt x="135939" y="171174"/>
                      <a:pt x="134195" y="179381"/>
                    </a:cubicBezTo>
                    <a:cubicBezTo>
                      <a:pt x="130010" y="192303"/>
                      <a:pt x="126290" y="205341"/>
                      <a:pt x="122745" y="218437"/>
                    </a:cubicBezTo>
                    <a:cubicBezTo>
                      <a:pt x="111701" y="258599"/>
                      <a:pt x="98508" y="297829"/>
                      <a:pt x="90719" y="338864"/>
                    </a:cubicBezTo>
                    <a:cubicBezTo>
                      <a:pt x="81245" y="390667"/>
                      <a:pt x="68923" y="443925"/>
                      <a:pt x="57008" y="495495"/>
                    </a:cubicBezTo>
                    <a:cubicBezTo>
                      <a:pt x="52474" y="508592"/>
                      <a:pt x="48812" y="538335"/>
                      <a:pt x="33410" y="541478"/>
                    </a:cubicBezTo>
                    <a:cubicBezTo>
                      <a:pt x="21437" y="540663"/>
                      <a:pt x="9056" y="536007"/>
                      <a:pt x="1442" y="526403"/>
                    </a:cubicBezTo>
                    <a:cubicBezTo>
                      <a:pt x="-2626" y="499570"/>
                      <a:pt x="2779" y="471864"/>
                      <a:pt x="6964" y="445264"/>
                    </a:cubicBezTo>
                    <a:cubicBezTo>
                      <a:pt x="17252" y="371750"/>
                      <a:pt x="40094" y="300740"/>
                      <a:pt x="55380" y="228216"/>
                    </a:cubicBezTo>
                    <a:cubicBezTo>
                      <a:pt x="64622" y="180487"/>
                      <a:pt x="78804" y="133864"/>
                      <a:pt x="87755" y="86136"/>
                    </a:cubicBezTo>
                    <a:cubicBezTo>
                      <a:pt x="92346" y="61282"/>
                      <a:pt x="96008" y="36254"/>
                      <a:pt x="102692" y="11807"/>
                    </a:cubicBezTo>
                    <a:cubicBezTo>
                      <a:pt x="107284" y="11167"/>
                      <a:pt x="108911" y="5812"/>
                      <a:pt x="112225" y="3077"/>
                    </a:cubicBezTo>
                    <a:cubicBezTo>
                      <a:pt x="119897" y="-1231"/>
                      <a:pt x="130068" y="224"/>
                      <a:pt x="138787" y="283"/>
                    </a:cubicBezTo>
                    <a:cubicBezTo>
                      <a:pt x="169011" y="399"/>
                      <a:pt x="177729" y="24263"/>
                      <a:pt x="182728" y="49816"/>
                    </a:cubicBezTo>
                    <a:cubicBezTo>
                      <a:pt x="193015" y="87998"/>
                      <a:pt x="201908" y="126472"/>
                      <a:pt x="207256" y="165761"/>
                    </a:cubicBezTo>
                    <a:cubicBezTo>
                      <a:pt x="211615" y="189625"/>
                      <a:pt x="209929" y="214188"/>
                      <a:pt x="215742" y="237819"/>
                    </a:cubicBezTo>
                    <a:cubicBezTo>
                      <a:pt x="220275" y="252662"/>
                      <a:pt x="222135" y="270007"/>
                      <a:pt x="232772" y="281823"/>
                    </a:cubicBezTo>
                    <a:cubicBezTo>
                      <a:pt x="244629" y="292475"/>
                      <a:pt x="257067" y="283045"/>
                      <a:pt x="262414" y="271055"/>
                    </a:cubicBezTo>
                    <a:cubicBezTo>
                      <a:pt x="272121" y="254175"/>
                      <a:pt x="279851" y="236248"/>
                      <a:pt x="288453" y="218786"/>
                    </a:cubicBezTo>
                    <a:cubicBezTo>
                      <a:pt x="306704" y="183514"/>
                      <a:pt x="330999" y="151850"/>
                      <a:pt x="350936" y="117567"/>
                    </a:cubicBezTo>
                    <a:cubicBezTo>
                      <a:pt x="362153" y="97195"/>
                      <a:pt x="373720" y="76998"/>
                      <a:pt x="386739" y="57732"/>
                    </a:cubicBezTo>
                    <a:cubicBezTo>
                      <a:pt x="399817" y="37592"/>
                      <a:pt x="409175" y="25893"/>
                      <a:pt x="434342" y="37010"/>
                    </a:cubicBezTo>
                    <a:cubicBezTo>
                      <a:pt x="441491" y="82352"/>
                      <a:pt x="449919" y="126938"/>
                      <a:pt x="455847" y="1726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7"/>
              <p:cNvSpPr/>
              <p:nvPr/>
            </p:nvSpPr>
            <p:spPr>
              <a:xfrm>
                <a:off x="14228963" y="8256124"/>
                <a:ext cx="276968" cy="546544"/>
              </a:xfrm>
              <a:custGeom>
                <a:rect b="b" l="l" r="r" t="t"/>
                <a:pathLst>
                  <a:path extrusionOk="0" h="546544" w="276968">
                    <a:moveTo>
                      <a:pt x="276968" y="21104"/>
                    </a:moveTo>
                    <a:cubicBezTo>
                      <a:pt x="276968" y="40137"/>
                      <a:pt x="276387" y="61266"/>
                      <a:pt x="264588" y="77098"/>
                    </a:cubicBezTo>
                    <a:cubicBezTo>
                      <a:pt x="219659" y="79892"/>
                      <a:pt x="54009" y="35714"/>
                      <a:pt x="60402" y="110974"/>
                    </a:cubicBezTo>
                    <a:cubicBezTo>
                      <a:pt x="61041" y="135769"/>
                      <a:pt x="60053" y="163475"/>
                      <a:pt x="75282" y="184487"/>
                    </a:cubicBezTo>
                    <a:cubicBezTo>
                      <a:pt x="91033" y="202123"/>
                      <a:pt x="120966" y="196594"/>
                      <a:pt x="142472" y="199330"/>
                    </a:cubicBezTo>
                    <a:cubicBezTo>
                      <a:pt x="175660" y="203229"/>
                      <a:pt x="211929" y="202764"/>
                      <a:pt x="242153" y="218188"/>
                    </a:cubicBezTo>
                    <a:cubicBezTo>
                      <a:pt x="241165" y="230411"/>
                      <a:pt x="239363" y="243158"/>
                      <a:pt x="232504" y="253577"/>
                    </a:cubicBezTo>
                    <a:cubicBezTo>
                      <a:pt x="206349" y="252297"/>
                      <a:pt x="180194" y="250259"/>
                      <a:pt x="153980" y="250667"/>
                    </a:cubicBezTo>
                    <a:cubicBezTo>
                      <a:pt x="125500" y="251889"/>
                      <a:pt x="95101" y="247873"/>
                      <a:pt x="68074" y="258292"/>
                    </a:cubicBezTo>
                    <a:cubicBezTo>
                      <a:pt x="57787" y="262715"/>
                      <a:pt x="52439" y="273192"/>
                      <a:pt x="52846" y="284135"/>
                    </a:cubicBezTo>
                    <a:cubicBezTo>
                      <a:pt x="51451" y="304100"/>
                      <a:pt x="51626" y="324180"/>
                      <a:pt x="52265" y="344203"/>
                    </a:cubicBezTo>
                    <a:cubicBezTo>
                      <a:pt x="55810" y="374936"/>
                      <a:pt x="48429" y="440359"/>
                      <a:pt x="86499" y="449090"/>
                    </a:cubicBezTo>
                    <a:cubicBezTo>
                      <a:pt x="146424" y="466144"/>
                      <a:pt x="211522" y="471673"/>
                      <a:pt x="266564" y="502697"/>
                    </a:cubicBezTo>
                    <a:cubicBezTo>
                      <a:pt x="265751" y="517889"/>
                      <a:pt x="261740" y="534070"/>
                      <a:pt x="251394" y="545653"/>
                    </a:cubicBezTo>
                    <a:cubicBezTo>
                      <a:pt x="244478" y="547515"/>
                      <a:pt x="236340" y="545827"/>
                      <a:pt x="229017" y="546176"/>
                    </a:cubicBezTo>
                    <a:cubicBezTo>
                      <a:pt x="188098" y="545420"/>
                      <a:pt x="147528" y="539774"/>
                      <a:pt x="107714" y="530286"/>
                    </a:cubicBezTo>
                    <a:cubicBezTo>
                      <a:pt x="87139" y="527027"/>
                      <a:pt x="66214" y="524757"/>
                      <a:pt x="46511" y="517539"/>
                    </a:cubicBezTo>
                    <a:cubicBezTo>
                      <a:pt x="23959" y="509914"/>
                      <a:pt x="8614" y="489135"/>
                      <a:pt x="8266" y="465387"/>
                    </a:cubicBezTo>
                    <a:cubicBezTo>
                      <a:pt x="-2603" y="410907"/>
                      <a:pt x="-918" y="355262"/>
                      <a:pt x="2977" y="300083"/>
                    </a:cubicBezTo>
                    <a:cubicBezTo>
                      <a:pt x="5708" y="210971"/>
                      <a:pt x="22680" y="122673"/>
                      <a:pt x="20530" y="33327"/>
                    </a:cubicBezTo>
                    <a:cubicBezTo>
                      <a:pt x="22390" y="19765"/>
                      <a:pt x="23959" y="4632"/>
                      <a:pt x="40640" y="3526"/>
                    </a:cubicBezTo>
                    <a:cubicBezTo>
                      <a:pt x="67203" y="-2527"/>
                      <a:pt x="97368" y="1140"/>
                      <a:pt x="124744" y="732"/>
                    </a:cubicBezTo>
                    <a:cubicBezTo>
                      <a:pt x="152992" y="790"/>
                      <a:pt x="180775" y="2769"/>
                      <a:pt x="208964" y="5505"/>
                    </a:cubicBezTo>
                    <a:cubicBezTo>
                      <a:pt x="231749" y="8124"/>
                      <a:pt x="256625" y="9347"/>
                      <a:pt x="276968" y="21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2" name="Google Shape;1532;p37"/>
          <p:cNvGrpSpPr/>
          <p:nvPr/>
        </p:nvGrpSpPr>
        <p:grpSpPr>
          <a:xfrm>
            <a:off x="6108809" y="2985804"/>
            <a:ext cx="688180" cy="742840"/>
            <a:chOff x="6108809" y="2985804"/>
            <a:chExt cx="688180" cy="742840"/>
          </a:xfrm>
        </p:grpSpPr>
        <p:sp>
          <p:nvSpPr>
            <p:cNvPr id="1533" name="Google Shape;1533;p37"/>
            <p:cNvSpPr/>
            <p:nvPr/>
          </p:nvSpPr>
          <p:spPr>
            <a:xfrm>
              <a:off x="6108809" y="2985806"/>
              <a:ext cx="688180" cy="742837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4" name="Google Shape;1534;p37"/>
            <p:cNvGrpSpPr/>
            <p:nvPr/>
          </p:nvGrpSpPr>
          <p:grpSpPr>
            <a:xfrm>
              <a:off x="6108809" y="2985804"/>
              <a:ext cx="688179" cy="742840"/>
              <a:chOff x="12217618" y="5971608"/>
              <a:chExt cx="1376358" cy="1485679"/>
            </a:xfrm>
          </p:grpSpPr>
          <p:sp>
            <p:nvSpPr>
              <p:cNvPr id="1535" name="Google Shape;1535;p37"/>
              <p:cNvSpPr/>
              <p:nvPr/>
            </p:nvSpPr>
            <p:spPr>
              <a:xfrm>
                <a:off x="12217618" y="6156397"/>
                <a:ext cx="1369201" cy="1300890"/>
              </a:xfrm>
              <a:custGeom>
                <a:rect b="b" l="l" r="r" t="t"/>
                <a:pathLst>
                  <a:path extrusionOk="0" h="1300890" w="1369201">
                    <a:moveTo>
                      <a:pt x="349591" y="1300769"/>
                    </a:moveTo>
                    <a:cubicBezTo>
                      <a:pt x="336019" y="1299134"/>
                      <a:pt x="331535" y="1268440"/>
                      <a:pt x="326338" y="1257327"/>
                    </a:cubicBezTo>
                    <a:cubicBezTo>
                      <a:pt x="313628" y="1216114"/>
                      <a:pt x="305966" y="1173474"/>
                      <a:pt x="290673" y="1132974"/>
                    </a:cubicBezTo>
                    <a:cubicBezTo>
                      <a:pt x="258155" y="1034353"/>
                      <a:pt x="228221" y="934693"/>
                      <a:pt x="207523" y="832863"/>
                    </a:cubicBezTo>
                    <a:cubicBezTo>
                      <a:pt x="195080" y="776020"/>
                      <a:pt x="177054" y="720663"/>
                      <a:pt x="163572" y="664117"/>
                    </a:cubicBezTo>
                    <a:cubicBezTo>
                      <a:pt x="156623" y="635265"/>
                      <a:pt x="150238" y="606264"/>
                      <a:pt x="143230" y="577412"/>
                    </a:cubicBezTo>
                    <a:cubicBezTo>
                      <a:pt x="113801" y="462865"/>
                      <a:pt x="85945" y="347931"/>
                      <a:pt x="55002" y="233770"/>
                    </a:cubicBezTo>
                    <a:cubicBezTo>
                      <a:pt x="37421" y="169023"/>
                      <a:pt x="15416" y="105406"/>
                      <a:pt x="4458" y="39054"/>
                    </a:cubicBezTo>
                    <a:cubicBezTo>
                      <a:pt x="2587" y="27852"/>
                      <a:pt x="-115" y="16620"/>
                      <a:pt x="4" y="5210"/>
                    </a:cubicBezTo>
                    <a:cubicBezTo>
                      <a:pt x="123" y="3071"/>
                      <a:pt x="568" y="1526"/>
                      <a:pt x="2350" y="337"/>
                    </a:cubicBezTo>
                    <a:cubicBezTo>
                      <a:pt x="3924" y="-673"/>
                      <a:pt x="5706" y="753"/>
                      <a:pt x="5913" y="2417"/>
                    </a:cubicBezTo>
                    <a:cubicBezTo>
                      <a:pt x="6448" y="2893"/>
                      <a:pt x="6982" y="3338"/>
                      <a:pt x="7517" y="3814"/>
                    </a:cubicBezTo>
                    <a:cubicBezTo>
                      <a:pt x="8556" y="4735"/>
                      <a:pt x="7517" y="6339"/>
                      <a:pt x="6448" y="5953"/>
                    </a:cubicBezTo>
                    <a:cubicBezTo>
                      <a:pt x="25751" y="93788"/>
                      <a:pt x="56041" y="178086"/>
                      <a:pt x="79768" y="264673"/>
                    </a:cubicBezTo>
                    <a:cubicBezTo>
                      <a:pt x="111306" y="377883"/>
                      <a:pt x="140290" y="491836"/>
                      <a:pt x="168769" y="605848"/>
                    </a:cubicBezTo>
                    <a:cubicBezTo>
                      <a:pt x="181924" y="664890"/>
                      <a:pt x="198346" y="723070"/>
                      <a:pt x="214412" y="781369"/>
                    </a:cubicBezTo>
                    <a:cubicBezTo>
                      <a:pt x="229498" y="838390"/>
                      <a:pt x="239446" y="896629"/>
                      <a:pt x="255631" y="953353"/>
                    </a:cubicBezTo>
                    <a:cubicBezTo>
                      <a:pt x="276329" y="1023329"/>
                      <a:pt x="297028" y="1093306"/>
                      <a:pt x="320726" y="1162331"/>
                    </a:cubicBezTo>
                    <a:cubicBezTo>
                      <a:pt x="332604" y="1201732"/>
                      <a:pt x="339434" y="1242619"/>
                      <a:pt x="355352" y="1280741"/>
                    </a:cubicBezTo>
                    <a:cubicBezTo>
                      <a:pt x="380475" y="1269064"/>
                      <a:pt x="407617" y="1263507"/>
                      <a:pt x="434136" y="1256049"/>
                    </a:cubicBezTo>
                    <a:cubicBezTo>
                      <a:pt x="475236" y="1243421"/>
                      <a:pt x="517138" y="1234566"/>
                      <a:pt x="559693" y="1228742"/>
                    </a:cubicBezTo>
                    <a:cubicBezTo>
                      <a:pt x="653920" y="1211657"/>
                      <a:pt x="748414" y="1194601"/>
                      <a:pt x="841661" y="1173266"/>
                    </a:cubicBezTo>
                    <a:cubicBezTo>
                      <a:pt x="927395" y="1155408"/>
                      <a:pt x="1012386" y="1134044"/>
                      <a:pt x="1097377" y="1113006"/>
                    </a:cubicBezTo>
                    <a:cubicBezTo>
                      <a:pt x="1146495" y="1101745"/>
                      <a:pt x="1196118" y="1092801"/>
                      <a:pt x="1244939" y="1080202"/>
                    </a:cubicBezTo>
                    <a:cubicBezTo>
                      <a:pt x="1272527" y="1073457"/>
                      <a:pt x="1300441" y="1068079"/>
                      <a:pt x="1327851" y="1060650"/>
                    </a:cubicBezTo>
                    <a:cubicBezTo>
                      <a:pt x="1335543" y="1058540"/>
                      <a:pt x="1343204" y="1056460"/>
                      <a:pt x="1350896" y="1054470"/>
                    </a:cubicBezTo>
                    <a:cubicBezTo>
                      <a:pt x="1357429" y="1052033"/>
                      <a:pt x="1366427" y="1050993"/>
                      <a:pt x="1368862" y="1059610"/>
                    </a:cubicBezTo>
                    <a:cubicBezTo>
                      <a:pt x="1371030" y="1068406"/>
                      <a:pt x="1362388" y="1072387"/>
                      <a:pt x="1355142" y="1073457"/>
                    </a:cubicBezTo>
                    <a:cubicBezTo>
                      <a:pt x="1332038" y="1079786"/>
                      <a:pt x="1308875" y="1085848"/>
                      <a:pt x="1285415" y="1090780"/>
                    </a:cubicBezTo>
                    <a:cubicBezTo>
                      <a:pt x="1211411" y="1109381"/>
                      <a:pt x="1136250" y="1122871"/>
                      <a:pt x="1062365" y="1141829"/>
                    </a:cubicBezTo>
                    <a:cubicBezTo>
                      <a:pt x="934522" y="1172969"/>
                      <a:pt x="806352" y="1203307"/>
                      <a:pt x="676875" y="1226722"/>
                    </a:cubicBezTo>
                    <a:cubicBezTo>
                      <a:pt x="619947" y="1237686"/>
                      <a:pt x="562633" y="1247997"/>
                      <a:pt x="505497" y="1257475"/>
                    </a:cubicBezTo>
                    <a:cubicBezTo>
                      <a:pt x="463862" y="1266925"/>
                      <a:pt x="422941" y="1279256"/>
                      <a:pt x="381841" y="1290785"/>
                    </a:cubicBezTo>
                    <a:cubicBezTo>
                      <a:pt x="371150" y="1294172"/>
                      <a:pt x="361202" y="1301957"/>
                      <a:pt x="349591" y="1300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37"/>
              <p:cNvSpPr/>
              <p:nvPr/>
            </p:nvSpPr>
            <p:spPr>
              <a:xfrm>
                <a:off x="12218698" y="5971608"/>
                <a:ext cx="969287" cy="188365"/>
              </a:xfrm>
              <a:custGeom>
                <a:rect b="b" l="l" r="r" t="t"/>
                <a:pathLst>
                  <a:path extrusionOk="0" h="188365" w="969287">
                    <a:moveTo>
                      <a:pt x="7714" y="188365"/>
                    </a:moveTo>
                    <a:cubicBezTo>
                      <a:pt x="-3511" y="187800"/>
                      <a:pt x="-1967" y="178738"/>
                      <a:pt x="8991" y="176450"/>
                    </a:cubicBezTo>
                    <a:cubicBezTo>
                      <a:pt x="45339" y="164416"/>
                      <a:pt x="82668" y="155620"/>
                      <a:pt x="120026" y="147419"/>
                    </a:cubicBezTo>
                    <a:cubicBezTo>
                      <a:pt x="171846" y="136336"/>
                      <a:pt x="223191" y="123173"/>
                      <a:pt x="275101" y="112505"/>
                    </a:cubicBezTo>
                    <a:cubicBezTo>
                      <a:pt x="326119" y="102819"/>
                      <a:pt x="377880" y="97648"/>
                      <a:pt x="429225" y="89893"/>
                    </a:cubicBezTo>
                    <a:cubicBezTo>
                      <a:pt x="531470" y="74085"/>
                      <a:pt x="633121" y="54177"/>
                      <a:pt x="734980" y="36081"/>
                    </a:cubicBezTo>
                    <a:cubicBezTo>
                      <a:pt x="776021" y="28444"/>
                      <a:pt x="817536" y="23690"/>
                      <a:pt x="858517" y="15846"/>
                    </a:cubicBezTo>
                    <a:cubicBezTo>
                      <a:pt x="891451" y="8328"/>
                      <a:pt x="925097" y="5476"/>
                      <a:pt x="958357" y="127"/>
                    </a:cubicBezTo>
                    <a:cubicBezTo>
                      <a:pt x="963049" y="-705"/>
                      <a:pt x="967741" y="2653"/>
                      <a:pt x="968988" y="7140"/>
                    </a:cubicBezTo>
                    <a:cubicBezTo>
                      <a:pt x="971631" y="20422"/>
                      <a:pt x="956130" y="20125"/>
                      <a:pt x="947072" y="21610"/>
                    </a:cubicBezTo>
                    <a:cubicBezTo>
                      <a:pt x="932165" y="23661"/>
                      <a:pt x="917198" y="25176"/>
                      <a:pt x="902349" y="27405"/>
                    </a:cubicBezTo>
                    <a:cubicBezTo>
                      <a:pt x="840729" y="39439"/>
                      <a:pt x="778485" y="47669"/>
                      <a:pt x="716717" y="58961"/>
                    </a:cubicBezTo>
                    <a:cubicBezTo>
                      <a:pt x="614828" y="76967"/>
                      <a:pt x="513237" y="96935"/>
                      <a:pt x="410814" y="111554"/>
                    </a:cubicBezTo>
                    <a:cubicBezTo>
                      <a:pt x="361547" y="118359"/>
                      <a:pt x="311984" y="123410"/>
                      <a:pt x="263222" y="133424"/>
                    </a:cubicBezTo>
                    <a:cubicBezTo>
                      <a:pt x="178082" y="151876"/>
                      <a:pt x="93002" y="171725"/>
                      <a:pt x="7714" y="1883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37"/>
              <p:cNvSpPr/>
              <p:nvPr/>
            </p:nvSpPr>
            <p:spPr>
              <a:xfrm>
                <a:off x="13183031" y="5975715"/>
                <a:ext cx="410945" cy="1248154"/>
              </a:xfrm>
              <a:custGeom>
                <a:rect b="b" l="l" r="r" t="t"/>
                <a:pathLst>
                  <a:path extrusionOk="0" h="1248154" w="410945">
                    <a:moveTo>
                      <a:pt x="392104" y="1241035"/>
                    </a:moveTo>
                    <a:cubicBezTo>
                      <a:pt x="385868" y="1217174"/>
                      <a:pt x="376127" y="1194414"/>
                      <a:pt x="368674" y="1170940"/>
                    </a:cubicBezTo>
                    <a:cubicBezTo>
                      <a:pt x="362823" y="1152755"/>
                      <a:pt x="357983" y="1134273"/>
                      <a:pt x="351717" y="1116236"/>
                    </a:cubicBezTo>
                    <a:cubicBezTo>
                      <a:pt x="341620" y="1086552"/>
                      <a:pt x="328346" y="1058086"/>
                      <a:pt x="317536" y="1028639"/>
                    </a:cubicBezTo>
                    <a:cubicBezTo>
                      <a:pt x="308360" y="1002045"/>
                      <a:pt x="300372" y="975065"/>
                      <a:pt x="290453" y="948709"/>
                    </a:cubicBezTo>
                    <a:cubicBezTo>
                      <a:pt x="272754" y="905891"/>
                      <a:pt x="259064" y="861647"/>
                      <a:pt x="245701" y="817314"/>
                    </a:cubicBezTo>
                    <a:cubicBezTo>
                      <a:pt x="233941" y="778210"/>
                      <a:pt x="218588" y="740325"/>
                      <a:pt x="205996" y="701518"/>
                    </a:cubicBezTo>
                    <a:cubicBezTo>
                      <a:pt x="172113" y="598976"/>
                      <a:pt x="138675" y="496254"/>
                      <a:pt x="108830" y="392434"/>
                    </a:cubicBezTo>
                    <a:cubicBezTo>
                      <a:pt x="94724" y="341890"/>
                      <a:pt x="75985" y="292684"/>
                      <a:pt x="63780" y="241606"/>
                    </a:cubicBezTo>
                    <a:cubicBezTo>
                      <a:pt x="50031" y="181376"/>
                      <a:pt x="29748" y="123047"/>
                      <a:pt x="12079" y="63946"/>
                    </a:cubicBezTo>
                    <a:cubicBezTo>
                      <a:pt x="7535" y="47187"/>
                      <a:pt x="4506" y="31498"/>
                      <a:pt x="1299" y="15066"/>
                    </a:cubicBezTo>
                    <a:cubicBezTo>
                      <a:pt x="645" y="10788"/>
                      <a:pt x="-899" y="6271"/>
                      <a:pt x="705" y="2081"/>
                    </a:cubicBezTo>
                    <a:cubicBezTo>
                      <a:pt x="1685" y="-58"/>
                      <a:pt x="4150" y="-593"/>
                      <a:pt x="6050" y="685"/>
                    </a:cubicBezTo>
                    <a:cubicBezTo>
                      <a:pt x="16622" y="13432"/>
                      <a:pt x="17602" y="31914"/>
                      <a:pt x="23037" y="47217"/>
                    </a:cubicBezTo>
                    <a:cubicBezTo>
                      <a:pt x="27996" y="64510"/>
                      <a:pt x="33816" y="81537"/>
                      <a:pt x="39429" y="97820"/>
                    </a:cubicBezTo>
                    <a:cubicBezTo>
                      <a:pt x="63186" y="160546"/>
                      <a:pt x="77411" y="226125"/>
                      <a:pt x="96357" y="290337"/>
                    </a:cubicBezTo>
                    <a:cubicBezTo>
                      <a:pt x="118095" y="353538"/>
                      <a:pt x="134755" y="418285"/>
                      <a:pt x="155542" y="481784"/>
                    </a:cubicBezTo>
                    <a:cubicBezTo>
                      <a:pt x="177963" y="552354"/>
                      <a:pt x="199463" y="623192"/>
                      <a:pt x="223547" y="693228"/>
                    </a:cubicBezTo>
                    <a:cubicBezTo>
                      <a:pt x="244542" y="753845"/>
                      <a:pt x="265954" y="813807"/>
                      <a:pt x="283890" y="875375"/>
                    </a:cubicBezTo>
                    <a:cubicBezTo>
                      <a:pt x="300758" y="923571"/>
                      <a:pt x="320536" y="972242"/>
                      <a:pt x="335325" y="1020914"/>
                    </a:cubicBezTo>
                    <a:cubicBezTo>
                      <a:pt x="354093" y="1068218"/>
                      <a:pt x="373722" y="1115166"/>
                      <a:pt x="386967" y="1164432"/>
                    </a:cubicBezTo>
                    <a:cubicBezTo>
                      <a:pt x="392550" y="1182053"/>
                      <a:pt x="399172" y="1199108"/>
                      <a:pt x="405171" y="1216550"/>
                    </a:cubicBezTo>
                    <a:cubicBezTo>
                      <a:pt x="407279" y="1226653"/>
                      <a:pt x="417702" y="1242520"/>
                      <a:pt x="403983" y="1247839"/>
                    </a:cubicBezTo>
                    <a:cubicBezTo>
                      <a:pt x="398964" y="1249176"/>
                      <a:pt x="393589" y="1246146"/>
                      <a:pt x="392104" y="124103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37"/>
              <p:cNvSpPr/>
              <p:nvPr/>
            </p:nvSpPr>
            <p:spPr>
              <a:xfrm>
                <a:off x="12340981" y="6060227"/>
                <a:ext cx="811527" cy="331852"/>
              </a:xfrm>
              <a:custGeom>
                <a:rect b="b" l="l" r="r" t="t"/>
                <a:pathLst>
                  <a:path extrusionOk="0" h="331852" w="811527">
                    <a:moveTo>
                      <a:pt x="64975" y="331752"/>
                    </a:moveTo>
                    <a:cubicBezTo>
                      <a:pt x="55472" y="330920"/>
                      <a:pt x="53097" y="320847"/>
                      <a:pt x="50394" y="313359"/>
                    </a:cubicBezTo>
                    <a:cubicBezTo>
                      <a:pt x="42941" y="294847"/>
                      <a:pt x="36734" y="275830"/>
                      <a:pt x="31270" y="256606"/>
                    </a:cubicBezTo>
                    <a:cubicBezTo>
                      <a:pt x="25776" y="236727"/>
                      <a:pt x="20668" y="216700"/>
                      <a:pt x="12917" y="197534"/>
                    </a:cubicBezTo>
                    <a:cubicBezTo>
                      <a:pt x="8701" y="186748"/>
                      <a:pt x="4899" y="175754"/>
                      <a:pt x="1603" y="164641"/>
                    </a:cubicBezTo>
                    <a:cubicBezTo>
                      <a:pt x="1009" y="162234"/>
                      <a:pt x="-90" y="159441"/>
                      <a:pt x="920" y="157064"/>
                    </a:cubicBezTo>
                    <a:cubicBezTo>
                      <a:pt x="-2584" y="147882"/>
                      <a:pt x="4454" y="142950"/>
                      <a:pt x="13036" y="142088"/>
                    </a:cubicBezTo>
                    <a:cubicBezTo>
                      <a:pt x="23638" y="139711"/>
                      <a:pt x="34002" y="136531"/>
                      <a:pt x="44336" y="133352"/>
                    </a:cubicBezTo>
                    <a:cubicBezTo>
                      <a:pt x="108243" y="117663"/>
                      <a:pt x="173813" y="109819"/>
                      <a:pt x="238581" y="98557"/>
                    </a:cubicBezTo>
                    <a:cubicBezTo>
                      <a:pt x="323988" y="84443"/>
                      <a:pt x="409781" y="72706"/>
                      <a:pt x="495039" y="57433"/>
                    </a:cubicBezTo>
                    <a:cubicBezTo>
                      <a:pt x="579318" y="44032"/>
                      <a:pt x="663240" y="27422"/>
                      <a:pt x="744371" y="679"/>
                    </a:cubicBezTo>
                    <a:cubicBezTo>
                      <a:pt x="763288" y="-4224"/>
                      <a:pt x="764772" y="18597"/>
                      <a:pt x="769049" y="31285"/>
                    </a:cubicBezTo>
                    <a:cubicBezTo>
                      <a:pt x="774869" y="49261"/>
                      <a:pt x="781729" y="66614"/>
                      <a:pt x="788381" y="84265"/>
                    </a:cubicBezTo>
                    <a:cubicBezTo>
                      <a:pt x="796102" y="103876"/>
                      <a:pt x="801596" y="124319"/>
                      <a:pt x="806347" y="144822"/>
                    </a:cubicBezTo>
                    <a:cubicBezTo>
                      <a:pt x="809020" y="156796"/>
                      <a:pt x="812495" y="168979"/>
                      <a:pt x="811277" y="181340"/>
                    </a:cubicBezTo>
                    <a:cubicBezTo>
                      <a:pt x="810000" y="197207"/>
                      <a:pt x="790579" y="195900"/>
                      <a:pt x="779145" y="200298"/>
                    </a:cubicBezTo>
                    <a:cubicBezTo>
                      <a:pt x="699232" y="222464"/>
                      <a:pt x="616765" y="233102"/>
                      <a:pt x="535427" y="248464"/>
                    </a:cubicBezTo>
                    <a:cubicBezTo>
                      <a:pt x="462314" y="262370"/>
                      <a:pt x="387746" y="266768"/>
                      <a:pt x="314396" y="279307"/>
                    </a:cubicBezTo>
                    <a:cubicBezTo>
                      <a:pt x="260972" y="287983"/>
                      <a:pt x="209389" y="303078"/>
                      <a:pt x="156322" y="313003"/>
                    </a:cubicBezTo>
                    <a:cubicBezTo>
                      <a:pt x="137939" y="316955"/>
                      <a:pt x="118874" y="317311"/>
                      <a:pt x="100700" y="322333"/>
                    </a:cubicBezTo>
                    <a:cubicBezTo>
                      <a:pt x="88851" y="325482"/>
                      <a:pt x="77596" y="332792"/>
                      <a:pt x="64975" y="331752"/>
                    </a:cubicBezTo>
                    <a:close/>
                    <a:moveTo>
                      <a:pt x="59778" y="289053"/>
                    </a:moveTo>
                    <a:cubicBezTo>
                      <a:pt x="63045" y="296927"/>
                      <a:pt x="66876" y="304594"/>
                      <a:pt x="70113" y="312497"/>
                    </a:cubicBezTo>
                    <a:cubicBezTo>
                      <a:pt x="102601" y="298918"/>
                      <a:pt x="137761" y="297759"/>
                      <a:pt x="171823" y="290361"/>
                    </a:cubicBezTo>
                    <a:cubicBezTo>
                      <a:pt x="222129" y="279426"/>
                      <a:pt x="271930" y="266055"/>
                      <a:pt x="322859" y="258299"/>
                    </a:cubicBezTo>
                    <a:cubicBezTo>
                      <a:pt x="401763" y="246027"/>
                      <a:pt x="481706" y="240768"/>
                      <a:pt x="559867" y="223920"/>
                    </a:cubicBezTo>
                    <a:cubicBezTo>
                      <a:pt x="638087" y="211648"/>
                      <a:pt x="715951" y="198128"/>
                      <a:pt x="792182" y="176675"/>
                    </a:cubicBezTo>
                    <a:cubicBezTo>
                      <a:pt x="786926" y="121942"/>
                      <a:pt x="760110" y="72854"/>
                      <a:pt x="745678" y="20469"/>
                    </a:cubicBezTo>
                    <a:cubicBezTo>
                      <a:pt x="649016" y="52797"/>
                      <a:pt x="548048" y="68486"/>
                      <a:pt x="447733" y="85037"/>
                    </a:cubicBezTo>
                    <a:cubicBezTo>
                      <a:pt x="333105" y="104411"/>
                      <a:pt x="217853" y="119921"/>
                      <a:pt x="103492" y="140780"/>
                    </a:cubicBezTo>
                    <a:cubicBezTo>
                      <a:pt x="85169" y="144227"/>
                      <a:pt x="68747" y="146604"/>
                      <a:pt x="51701" y="151478"/>
                    </a:cubicBezTo>
                    <a:cubicBezTo>
                      <a:pt x="37417" y="155370"/>
                      <a:pt x="23163" y="160956"/>
                      <a:pt x="8404" y="162383"/>
                    </a:cubicBezTo>
                    <a:cubicBezTo>
                      <a:pt x="17520" y="180567"/>
                      <a:pt x="27677" y="198396"/>
                      <a:pt x="34685" y="217561"/>
                    </a:cubicBezTo>
                    <a:cubicBezTo>
                      <a:pt x="43059" y="241422"/>
                      <a:pt x="50008" y="265757"/>
                      <a:pt x="59778" y="28905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37"/>
              <p:cNvSpPr/>
              <p:nvPr/>
            </p:nvSpPr>
            <p:spPr>
              <a:xfrm>
                <a:off x="12466486" y="6376201"/>
                <a:ext cx="211651" cy="233116"/>
              </a:xfrm>
              <a:custGeom>
                <a:rect b="b" l="l" r="r" t="t"/>
                <a:pathLst>
                  <a:path extrusionOk="0" h="233116" w="211651">
                    <a:moveTo>
                      <a:pt x="64848" y="232482"/>
                    </a:moveTo>
                    <a:cubicBezTo>
                      <a:pt x="54009" y="229897"/>
                      <a:pt x="4297" y="187852"/>
                      <a:pt x="5515" y="177155"/>
                    </a:cubicBezTo>
                    <a:cubicBezTo>
                      <a:pt x="-2117" y="174867"/>
                      <a:pt x="-513" y="166160"/>
                      <a:pt x="2516" y="160693"/>
                    </a:cubicBezTo>
                    <a:cubicBezTo>
                      <a:pt x="8277" y="150174"/>
                      <a:pt x="12880" y="137130"/>
                      <a:pt x="24105" y="131276"/>
                    </a:cubicBezTo>
                    <a:cubicBezTo>
                      <a:pt x="33044" y="127176"/>
                      <a:pt x="39963" y="133743"/>
                      <a:pt x="44863" y="140577"/>
                    </a:cubicBezTo>
                    <a:cubicBezTo>
                      <a:pt x="50446" y="146965"/>
                      <a:pt x="56593" y="153383"/>
                      <a:pt x="64759" y="156355"/>
                    </a:cubicBezTo>
                    <a:cubicBezTo>
                      <a:pt x="87952" y="118321"/>
                      <a:pt x="107819" y="78296"/>
                      <a:pt x="132170" y="41005"/>
                    </a:cubicBezTo>
                    <a:cubicBezTo>
                      <a:pt x="138911" y="30962"/>
                      <a:pt x="145979" y="21037"/>
                      <a:pt x="153997" y="11975"/>
                    </a:cubicBezTo>
                    <a:cubicBezTo>
                      <a:pt x="158749" y="6686"/>
                      <a:pt x="164005" y="446"/>
                      <a:pt x="171607" y="0"/>
                    </a:cubicBezTo>
                    <a:cubicBezTo>
                      <a:pt x="179625" y="416"/>
                      <a:pt x="186515" y="5705"/>
                      <a:pt x="194088" y="8082"/>
                    </a:cubicBezTo>
                    <a:cubicBezTo>
                      <a:pt x="206649" y="12718"/>
                      <a:pt x="218082" y="21662"/>
                      <a:pt x="207451" y="35092"/>
                    </a:cubicBezTo>
                    <a:cubicBezTo>
                      <a:pt x="187168" y="72651"/>
                      <a:pt x="170330" y="111695"/>
                      <a:pt x="146336" y="147144"/>
                    </a:cubicBezTo>
                    <a:cubicBezTo>
                      <a:pt x="130240" y="172252"/>
                      <a:pt x="120143" y="202174"/>
                      <a:pt x="96089" y="221191"/>
                    </a:cubicBezTo>
                    <a:cubicBezTo>
                      <a:pt x="87418" y="228203"/>
                      <a:pt x="76490" y="235305"/>
                      <a:pt x="64848" y="232482"/>
                    </a:cubicBezTo>
                    <a:close/>
                    <a:moveTo>
                      <a:pt x="69600" y="215664"/>
                    </a:moveTo>
                    <a:cubicBezTo>
                      <a:pt x="104731" y="201728"/>
                      <a:pt x="114115" y="158078"/>
                      <a:pt x="134724" y="129642"/>
                    </a:cubicBezTo>
                    <a:cubicBezTo>
                      <a:pt x="156492" y="97016"/>
                      <a:pt x="171073" y="61359"/>
                      <a:pt x="189574" y="27277"/>
                    </a:cubicBezTo>
                    <a:cubicBezTo>
                      <a:pt x="184050" y="24752"/>
                      <a:pt x="178319" y="22791"/>
                      <a:pt x="172825" y="20176"/>
                    </a:cubicBezTo>
                    <a:cubicBezTo>
                      <a:pt x="140426" y="55030"/>
                      <a:pt x="121658" y="99482"/>
                      <a:pt x="96921" y="139566"/>
                    </a:cubicBezTo>
                    <a:cubicBezTo>
                      <a:pt x="89675" y="150115"/>
                      <a:pt x="85191" y="162773"/>
                      <a:pt x="76638" y="172282"/>
                    </a:cubicBezTo>
                    <a:cubicBezTo>
                      <a:pt x="59117" y="183840"/>
                      <a:pt x="40052" y="164675"/>
                      <a:pt x="29124" y="152017"/>
                    </a:cubicBezTo>
                    <a:cubicBezTo>
                      <a:pt x="22442" y="159594"/>
                      <a:pt x="19116" y="170439"/>
                      <a:pt x="11157" y="176709"/>
                    </a:cubicBezTo>
                    <a:cubicBezTo>
                      <a:pt x="30698" y="189129"/>
                      <a:pt x="47387" y="208443"/>
                      <a:pt x="69600" y="2156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37"/>
              <p:cNvSpPr/>
              <p:nvPr/>
            </p:nvSpPr>
            <p:spPr>
              <a:xfrm>
                <a:off x="12428247" y="6428427"/>
                <a:ext cx="220371" cy="222624"/>
              </a:xfrm>
              <a:custGeom>
                <a:rect b="b" l="l" r="r" t="t"/>
                <a:pathLst>
                  <a:path extrusionOk="0" h="222624" w="220371">
                    <a:moveTo>
                      <a:pt x="99762" y="222599"/>
                    </a:moveTo>
                    <a:cubicBezTo>
                      <a:pt x="66205" y="223045"/>
                      <a:pt x="35380" y="201740"/>
                      <a:pt x="16909" y="174819"/>
                    </a:cubicBezTo>
                    <a:cubicBezTo>
                      <a:pt x="-3433" y="141985"/>
                      <a:pt x="-6492" y="96701"/>
                      <a:pt x="13613" y="63094"/>
                    </a:cubicBezTo>
                    <a:cubicBezTo>
                      <a:pt x="27154" y="41463"/>
                      <a:pt x="45507" y="21851"/>
                      <a:pt x="67957" y="9490"/>
                    </a:cubicBezTo>
                    <a:cubicBezTo>
                      <a:pt x="95812" y="-3346"/>
                      <a:pt x="136140" y="-6317"/>
                      <a:pt x="156393" y="20841"/>
                    </a:cubicBezTo>
                    <a:cubicBezTo>
                      <a:pt x="157759" y="30647"/>
                      <a:pt x="139526" y="16206"/>
                      <a:pt x="135427" y="15819"/>
                    </a:cubicBezTo>
                    <a:cubicBezTo>
                      <a:pt x="92100" y="844"/>
                      <a:pt x="49931" y="31092"/>
                      <a:pt x="26857" y="66155"/>
                    </a:cubicBezTo>
                    <a:cubicBezTo>
                      <a:pt x="10168" y="90045"/>
                      <a:pt x="8742" y="122879"/>
                      <a:pt x="18037" y="149800"/>
                    </a:cubicBezTo>
                    <a:cubicBezTo>
                      <a:pt x="25966" y="174046"/>
                      <a:pt x="46249" y="192439"/>
                      <a:pt x="69234" y="202156"/>
                    </a:cubicBezTo>
                    <a:cubicBezTo>
                      <a:pt x="98040" y="212645"/>
                      <a:pt x="129132" y="201799"/>
                      <a:pt x="153720" y="186170"/>
                    </a:cubicBezTo>
                    <a:cubicBezTo>
                      <a:pt x="186119" y="165162"/>
                      <a:pt x="207085" y="142044"/>
                      <a:pt x="199661" y="100950"/>
                    </a:cubicBezTo>
                    <a:cubicBezTo>
                      <a:pt x="198443" y="94383"/>
                      <a:pt x="195414" y="88381"/>
                      <a:pt x="191702" y="82884"/>
                    </a:cubicBezTo>
                    <a:cubicBezTo>
                      <a:pt x="187456" y="76674"/>
                      <a:pt x="178279" y="68889"/>
                      <a:pt x="185585" y="61401"/>
                    </a:cubicBezTo>
                    <a:cubicBezTo>
                      <a:pt x="196454" y="52160"/>
                      <a:pt x="205749" y="68859"/>
                      <a:pt x="210856" y="76822"/>
                    </a:cubicBezTo>
                    <a:cubicBezTo>
                      <a:pt x="217746" y="88203"/>
                      <a:pt x="220508" y="101663"/>
                      <a:pt x="220300" y="114856"/>
                    </a:cubicBezTo>
                    <a:cubicBezTo>
                      <a:pt x="221725" y="149948"/>
                      <a:pt x="201740" y="176958"/>
                      <a:pt x="173261" y="195262"/>
                    </a:cubicBezTo>
                    <a:cubicBezTo>
                      <a:pt x="151790" y="209941"/>
                      <a:pt x="126311" y="223282"/>
                      <a:pt x="99762" y="2225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37"/>
              <p:cNvSpPr/>
              <p:nvPr/>
            </p:nvSpPr>
            <p:spPr>
              <a:xfrm>
                <a:off x="12536519" y="6604620"/>
                <a:ext cx="190451" cy="232295"/>
              </a:xfrm>
              <a:custGeom>
                <a:rect b="b" l="l" r="r" t="t"/>
                <a:pathLst>
                  <a:path extrusionOk="0" h="232295" w="190451">
                    <a:moveTo>
                      <a:pt x="60148" y="231792"/>
                    </a:moveTo>
                    <a:cubicBezTo>
                      <a:pt x="35411" y="228107"/>
                      <a:pt x="8477" y="211705"/>
                      <a:pt x="102" y="187280"/>
                    </a:cubicBezTo>
                    <a:cubicBezTo>
                      <a:pt x="-254" y="184754"/>
                      <a:pt x="310" y="181961"/>
                      <a:pt x="1973" y="180000"/>
                    </a:cubicBezTo>
                    <a:cubicBezTo>
                      <a:pt x="7823" y="170848"/>
                      <a:pt x="12278" y="160656"/>
                      <a:pt x="19049" y="152218"/>
                    </a:cubicBezTo>
                    <a:cubicBezTo>
                      <a:pt x="22434" y="144225"/>
                      <a:pt x="31937" y="146037"/>
                      <a:pt x="37906" y="149811"/>
                    </a:cubicBezTo>
                    <a:cubicBezTo>
                      <a:pt x="47260" y="156051"/>
                      <a:pt x="60950" y="160419"/>
                      <a:pt x="67810" y="148414"/>
                    </a:cubicBezTo>
                    <a:cubicBezTo>
                      <a:pt x="78085" y="132666"/>
                      <a:pt x="85093" y="115194"/>
                      <a:pt x="92755" y="98138"/>
                    </a:cubicBezTo>
                    <a:cubicBezTo>
                      <a:pt x="106208" y="69019"/>
                      <a:pt x="117967" y="38978"/>
                      <a:pt x="134419" y="11344"/>
                    </a:cubicBezTo>
                    <a:cubicBezTo>
                      <a:pt x="145229" y="-9189"/>
                      <a:pt x="157761" y="2786"/>
                      <a:pt x="172282" y="11255"/>
                    </a:cubicBezTo>
                    <a:cubicBezTo>
                      <a:pt x="180568" y="16930"/>
                      <a:pt x="196218" y="25220"/>
                      <a:pt x="188259" y="37046"/>
                    </a:cubicBezTo>
                    <a:cubicBezTo>
                      <a:pt x="165719" y="80102"/>
                      <a:pt x="154167" y="128179"/>
                      <a:pt x="128569" y="169808"/>
                    </a:cubicBezTo>
                    <a:cubicBezTo>
                      <a:pt x="112028" y="195689"/>
                      <a:pt x="98160" y="237348"/>
                      <a:pt x="60148" y="231792"/>
                    </a:cubicBezTo>
                    <a:close/>
                    <a:moveTo>
                      <a:pt x="67840" y="213161"/>
                    </a:moveTo>
                    <a:cubicBezTo>
                      <a:pt x="88895" y="210784"/>
                      <a:pt x="94834" y="186032"/>
                      <a:pt x="105376" y="170997"/>
                    </a:cubicBezTo>
                    <a:cubicBezTo>
                      <a:pt x="133321" y="128030"/>
                      <a:pt x="146417" y="78081"/>
                      <a:pt x="168659" y="32352"/>
                    </a:cubicBezTo>
                    <a:cubicBezTo>
                      <a:pt x="163225" y="28013"/>
                      <a:pt x="157018" y="24864"/>
                      <a:pt x="151109" y="21209"/>
                    </a:cubicBezTo>
                    <a:cubicBezTo>
                      <a:pt x="129668" y="57935"/>
                      <a:pt x="115503" y="97366"/>
                      <a:pt x="97180" y="135489"/>
                    </a:cubicBezTo>
                    <a:cubicBezTo>
                      <a:pt x="79689" y="174533"/>
                      <a:pt x="59376" y="188320"/>
                      <a:pt x="20919" y="162439"/>
                    </a:cubicBezTo>
                    <a:cubicBezTo>
                      <a:pt x="19108" y="169481"/>
                      <a:pt x="15277" y="175900"/>
                      <a:pt x="13584" y="182972"/>
                    </a:cubicBezTo>
                    <a:cubicBezTo>
                      <a:pt x="25522" y="200325"/>
                      <a:pt x="46399" y="213607"/>
                      <a:pt x="67840" y="2131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37"/>
              <p:cNvSpPr/>
              <p:nvPr/>
            </p:nvSpPr>
            <p:spPr>
              <a:xfrm>
                <a:off x="12490678" y="6654700"/>
                <a:ext cx="243027" cy="221029"/>
              </a:xfrm>
              <a:custGeom>
                <a:rect b="b" l="l" r="r" t="t"/>
                <a:pathLst>
                  <a:path extrusionOk="0" h="221029" w="243027">
                    <a:moveTo>
                      <a:pt x="102990" y="220577"/>
                    </a:moveTo>
                    <a:cubicBezTo>
                      <a:pt x="73353" y="218200"/>
                      <a:pt x="40004" y="208900"/>
                      <a:pt x="21325" y="184207"/>
                    </a:cubicBezTo>
                    <a:cubicBezTo>
                      <a:pt x="-18914" y="132178"/>
                      <a:pt x="567" y="48949"/>
                      <a:pt x="56515" y="16324"/>
                    </a:cubicBezTo>
                    <a:cubicBezTo>
                      <a:pt x="79619" y="1883"/>
                      <a:pt x="107712" y="-2842"/>
                      <a:pt x="134438" y="1615"/>
                    </a:cubicBezTo>
                    <a:cubicBezTo>
                      <a:pt x="143941" y="3457"/>
                      <a:pt x="155345" y="4765"/>
                      <a:pt x="161848" y="12698"/>
                    </a:cubicBezTo>
                    <a:cubicBezTo>
                      <a:pt x="163214" y="14125"/>
                      <a:pt x="162234" y="16680"/>
                      <a:pt x="160304" y="16888"/>
                    </a:cubicBezTo>
                    <a:cubicBezTo>
                      <a:pt x="158582" y="16948"/>
                      <a:pt x="155939" y="16294"/>
                      <a:pt x="154543" y="16026"/>
                    </a:cubicBezTo>
                    <a:cubicBezTo>
                      <a:pt x="136874" y="12580"/>
                      <a:pt x="118551" y="12550"/>
                      <a:pt x="100971" y="16502"/>
                    </a:cubicBezTo>
                    <a:cubicBezTo>
                      <a:pt x="37183" y="28179"/>
                      <a:pt x="-6649" y="106060"/>
                      <a:pt x="27828" y="163824"/>
                    </a:cubicBezTo>
                    <a:cubicBezTo>
                      <a:pt x="40746" y="190180"/>
                      <a:pt x="71927" y="198648"/>
                      <a:pt x="98951" y="201709"/>
                    </a:cubicBezTo>
                    <a:cubicBezTo>
                      <a:pt x="122708" y="204056"/>
                      <a:pt x="146762" y="199213"/>
                      <a:pt x="168530" y="189615"/>
                    </a:cubicBezTo>
                    <a:cubicBezTo>
                      <a:pt x="189555" y="179572"/>
                      <a:pt x="204878" y="160674"/>
                      <a:pt x="215926" y="140558"/>
                    </a:cubicBezTo>
                    <a:cubicBezTo>
                      <a:pt x="230863" y="111884"/>
                      <a:pt x="224122" y="72929"/>
                      <a:pt x="196059" y="54952"/>
                    </a:cubicBezTo>
                    <a:cubicBezTo>
                      <a:pt x="189288" y="50108"/>
                      <a:pt x="192406" y="38490"/>
                      <a:pt x="200662" y="37658"/>
                    </a:cubicBezTo>
                    <a:cubicBezTo>
                      <a:pt x="203275" y="37302"/>
                      <a:pt x="205769" y="38074"/>
                      <a:pt x="207878" y="39590"/>
                    </a:cubicBezTo>
                    <a:cubicBezTo>
                      <a:pt x="215955" y="45443"/>
                      <a:pt x="223231" y="52485"/>
                      <a:pt x="229081" y="60568"/>
                    </a:cubicBezTo>
                    <a:cubicBezTo>
                      <a:pt x="250284" y="91708"/>
                      <a:pt x="246275" y="134912"/>
                      <a:pt x="224062" y="164448"/>
                    </a:cubicBezTo>
                    <a:cubicBezTo>
                      <a:pt x="212332" y="180879"/>
                      <a:pt x="198494" y="196331"/>
                      <a:pt x="180112" y="205304"/>
                    </a:cubicBezTo>
                    <a:cubicBezTo>
                      <a:pt x="156384" y="216833"/>
                      <a:pt x="129331" y="222776"/>
                      <a:pt x="102990" y="2205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37"/>
              <p:cNvSpPr/>
              <p:nvPr/>
            </p:nvSpPr>
            <p:spPr>
              <a:xfrm>
                <a:off x="12587169" y="6868400"/>
                <a:ext cx="202576" cy="230941"/>
              </a:xfrm>
              <a:custGeom>
                <a:rect b="b" l="l" r="r" t="t"/>
                <a:pathLst>
                  <a:path extrusionOk="0" h="230941" w="202576">
                    <a:moveTo>
                      <a:pt x="75335" y="230148"/>
                    </a:moveTo>
                    <a:cubicBezTo>
                      <a:pt x="57012" y="227652"/>
                      <a:pt x="42223" y="215439"/>
                      <a:pt x="26217" y="207149"/>
                    </a:cubicBezTo>
                    <a:cubicBezTo>
                      <a:pt x="16714" y="200820"/>
                      <a:pt x="1717" y="196779"/>
                      <a:pt x="351" y="183645"/>
                    </a:cubicBezTo>
                    <a:cubicBezTo>
                      <a:pt x="-2767" y="171997"/>
                      <a:pt x="15556" y="137084"/>
                      <a:pt x="27910" y="154852"/>
                    </a:cubicBezTo>
                    <a:cubicBezTo>
                      <a:pt x="37234" y="152356"/>
                      <a:pt x="44985" y="161835"/>
                      <a:pt x="53330" y="164628"/>
                    </a:cubicBezTo>
                    <a:cubicBezTo>
                      <a:pt x="79255" y="168551"/>
                      <a:pt x="88075" y="129922"/>
                      <a:pt x="97132" y="111975"/>
                    </a:cubicBezTo>
                    <a:cubicBezTo>
                      <a:pt x="112248" y="80122"/>
                      <a:pt x="128640" y="49368"/>
                      <a:pt x="142835" y="17158"/>
                    </a:cubicBezTo>
                    <a:cubicBezTo>
                      <a:pt x="146399" y="4886"/>
                      <a:pt x="153110" y="-2008"/>
                      <a:pt x="166652" y="518"/>
                    </a:cubicBezTo>
                    <a:cubicBezTo>
                      <a:pt x="173987" y="1439"/>
                      <a:pt x="180995" y="3371"/>
                      <a:pt x="188122" y="4648"/>
                    </a:cubicBezTo>
                    <a:cubicBezTo>
                      <a:pt x="195606" y="5094"/>
                      <a:pt x="201901" y="10591"/>
                      <a:pt x="202555" y="18228"/>
                    </a:cubicBezTo>
                    <a:cubicBezTo>
                      <a:pt x="203386" y="57747"/>
                      <a:pt x="180639" y="92394"/>
                      <a:pt x="164603" y="127010"/>
                    </a:cubicBezTo>
                    <a:cubicBezTo>
                      <a:pt x="151120" y="153396"/>
                      <a:pt x="139568" y="180852"/>
                      <a:pt x="122998" y="205515"/>
                    </a:cubicBezTo>
                    <a:cubicBezTo>
                      <a:pt x="114237" y="223462"/>
                      <a:pt x="95202" y="234010"/>
                      <a:pt x="75335" y="230148"/>
                    </a:cubicBezTo>
                    <a:close/>
                    <a:moveTo>
                      <a:pt x="88075" y="211101"/>
                    </a:moveTo>
                    <a:cubicBezTo>
                      <a:pt x="108001" y="209645"/>
                      <a:pt x="133095" y="143383"/>
                      <a:pt x="143637" y="125673"/>
                    </a:cubicBezTo>
                    <a:cubicBezTo>
                      <a:pt x="158752" y="92305"/>
                      <a:pt x="180193" y="60778"/>
                      <a:pt x="183371" y="23487"/>
                    </a:cubicBezTo>
                    <a:cubicBezTo>
                      <a:pt x="176422" y="22209"/>
                      <a:pt x="169681" y="20397"/>
                      <a:pt x="162672" y="19594"/>
                    </a:cubicBezTo>
                    <a:cubicBezTo>
                      <a:pt x="149487" y="50586"/>
                      <a:pt x="133689" y="80597"/>
                      <a:pt x="118543" y="110638"/>
                    </a:cubicBezTo>
                    <a:cubicBezTo>
                      <a:pt x="109931" y="127456"/>
                      <a:pt x="104556" y="145998"/>
                      <a:pt x="93480" y="161479"/>
                    </a:cubicBezTo>
                    <a:cubicBezTo>
                      <a:pt x="86352" y="171463"/>
                      <a:pt x="75394" y="178742"/>
                      <a:pt x="63397" y="181357"/>
                    </a:cubicBezTo>
                    <a:cubicBezTo>
                      <a:pt x="48638" y="183913"/>
                      <a:pt x="37947" y="171017"/>
                      <a:pt x="28474" y="161746"/>
                    </a:cubicBezTo>
                    <a:cubicBezTo>
                      <a:pt x="26455" y="168343"/>
                      <a:pt x="19714" y="173483"/>
                      <a:pt x="19595" y="180614"/>
                    </a:cubicBezTo>
                    <a:cubicBezTo>
                      <a:pt x="29513" y="187062"/>
                      <a:pt x="40056" y="192500"/>
                      <a:pt x="50242" y="198472"/>
                    </a:cubicBezTo>
                    <a:cubicBezTo>
                      <a:pt x="61645" y="205604"/>
                      <a:pt x="74088" y="212765"/>
                      <a:pt x="88075" y="2111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37"/>
              <p:cNvSpPr/>
              <p:nvPr/>
            </p:nvSpPr>
            <p:spPr>
              <a:xfrm>
                <a:off x="12560082" y="6896678"/>
                <a:ext cx="237868" cy="247935"/>
              </a:xfrm>
              <a:custGeom>
                <a:rect b="b" l="l" r="r" t="t"/>
                <a:pathLst>
                  <a:path extrusionOk="0" h="247935" w="237868">
                    <a:moveTo>
                      <a:pt x="102659" y="247926"/>
                    </a:moveTo>
                    <a:cubicBezTo>
                      <a:pt x="77299" y="247302"/>
                      <a:pt x="51077" y="239279"/>
                      <a:pt x="31714" y="222432"/>
                    </a:cubicBezTo>
                    <a:cubicBezTo>
                      <a:pt x="14787" y="205762"/>
                      <a:pt x="7957" y="181486"/>
                      <a:pt x="1602" y="159230"/>
                    </a:cubicBezTo>
                    <a:cubicBezTo>
                      <a:pt x="-2436" y="131864"/>
                      <a:pt x="1276" y="103576"/>
                      <a:pt x="11432" y="77873"/>
                    </a:cubicBezTo>
                    <a:cubicBezTo>
                      <a:pt x="18054" y="58470"/>
                      <a:pt x="26369" y="38532"/>
                      <a:pt x="43623" y="26201"/>
                    </a:cubicBezTo>
                    <a:cubicBezTo>
                      <a:pt x="72042" y="1419"/>
                      <a:pt x="138414" y="-13111"/>
                      <a:pt x="167071" y="16573"/>
                    </a:cubicBezTo>
                    <a:cubicBezTo>
                      <a:pt x="172565" y="22397"/>
                      <a:pt x="169120" y="26973"/>
                      <a:pt x="161993" y="23734"/>
                    </a:cubicBezTo>
                    <a:cubicBezTo>
                      <a:pt x="153915" y="20050"/>
                      <a:pt x="145303" y="17940"/>
                      <a:pt x="136454" y="17227"/>
                    </a:cubicBezTo>
                    <a:cubicBezTo>
                      <a:pt x="101561" y="14880"/>
                      <a:pt x="63015" y="26587"/>
                      <a:pt x="41722" y="55142"/>
                    </a:cubicBezTo>
                    <a:cubicBezTo>
                      <a:pt x="23370" y="89432"/>
                      <a:pt x="9769" y="130140"/>
                      <a:pt x="22301" y="168204"/>
                    </a:cubicBezTo>
                    <a:cubicBezTo>
                      <a:pt x="28478" y="184546"/>
                      <a:pt x="33585" y="203326"/>
                      <a:pt x="49028" y="213369"/>
                    </a:cubicBezTo>
                    <a:cubicBezTo>
                      <a:pt x="98502" y="245044"/>
                      <a:pt x="169684" y="225611"/>
                      <a:pt x="202974" y="179228"/>
                    </a:cubicBezTo>
                    <a:cubicBezTo>
                      <a:pt x="225454" y="145027"/>
                      <a:pt x="224266" y="95969"/>
                      <a:pt x="194124" y="66671"/>
                    </a:cubicBezTo>
                    <a:cubicBezTo>
                      <a:pt x="187265" y="58054"/>
                      <a:pt x="198965" y="46376"/>
                      <a:pt x="207577" y="53211"/>
                    </a:cubicBezTo>
                    <a:cubicBezTo>
                      <a:pt x="242975" y="85926"/>
                      <a:pt x="246093" y="142115"/>
                      <a:pt x="223465" y="182972"/>
                    </a:cubicBezTo>
                    <a:cubicBezTo>
                      <a:pt x="199262" y="224096"/>
                      <a:pt x="149698" y="248491"/>
                      <a:pt x="102659" y="2479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37"/>
              <p:cNvSpPr/>
              <p:nvPr/>
            </p:nvSpPr>
            <p:spPr>
              <a:xfrm>
                <a:off x="12703742" y="6368575"/>
                <a:ext cx="510849" cy="153445"/>
              </a:xfrm>
              <a:custGeom>
                <a:rect b="b" l="l" r="r" t="t"/>
                <a:pathLst>
                  <a:path extrusionOk="0" h="153445" w="510849">
                    <a:moveTo>
                      <a:pt x="510849" y="45690"/>
                    </a:moveTo>
                    <a:cubicBezTo>
                      <a:pt x="510552" y="48929"/>
                      <a:pt x="508563" y="51395"/>
                      <a:pt x="505979" y="52762"/>
                    </a:cubicBezTo>
                    <a:cubicBezTo>
                      <a:pt x="504851" y="54248"/>
                      <a:pt x="503158" y="55466"/>
                      <a:pt x="500812" y="56150"/>
                    </a:cubicBezTo>
                    <a:cubicBezTo>
                      <a:pt x="484776" y="61379"/>
                      <a:pt x="468087" y="64202"/>
                      <a:pt x="451753" y="68303"/>
                    </a:cubicBezTo>
                    <a:cubicBezTo>
                      <a:pt x="434203" y="72849"/>
                      <a:pt x="419295" y="79416"/>
                      <a:pt x="401893" y="83397"/>
                    </a:cubicBezTo>
                    <a:cubicBezTo>
                      <a:pt x="360674" y="93619"/>
                      <a:pt x="318713" y="100572"/>
                      <a:pt x="276960" y="108298"/>
                    </a:cubicBezTo>
                    <a:cubicBezTo>
                      <a:pt x="234791" y="114627"/>
                      <a:pt x="192147" y="117687"/>
                      <a:pt x="150334" y="126423"/>
                    </a:cubicBezTo>
                    <a:cubicBezTo>
                      <a:pt x="126696" y="131445"/>
                      <a:pt x="103414" y="137863"/>
                      <a:pt x="79954" y="143776"/>
                    </a:cubicBezTo>
                    <a:cubicBezTo>
                      <a:pt x="60176" y="148293"/>
                      <a:pt x="39982" y="155038"/>
                      <a:pt x="19492" y="153106"/>
                    </a:cubicBezTo>
                    <a:cubicBezTo>
                      <a:pt x="13434" y="152245"/>
                      <a:pt x="7702" y="148144"/>
                      <a:pt x="7019" y="141726"/>
                    </a:cubicBezTo>
                    <a:cubicBezTo>
                      <a:pt x="4406" y="130732"/>
                      <a:pt x="248" y="119945"/>
                      <a:pt x="41" y="108506"/>
                    </a:cubicBezTo>
                    <a:cubicBezTo>
                      <a:pt x="-48" y="105950"/>
                      <a:pt x="-197" y="102444"/>
                      <a:pt x="2119" y="100750"/>
                    </a:cubicBezTo>
                    <a:cubicBezTo>
                      <a:pt x="2832" y="100215"/>
                      <a:pt x="3693" y="100305"/>
                      <a:pt x="4287" y="100721"/>
                    </a:cubicBezTo>
                    <a:cubicBezTo>
                      <a:pt x="5980" y="99324"/>
                      <a:pt x="8237" y="98581"/>
                      <a:pt x="10434" y="98967"/>
                    </a:cubicBezTo>
                    <a:cubicBezTo>
                      <a:pt x="10731" y="98135"/>
                      <a:pt x="11385" y="97422"/>
                      <a:pt x="12305" y="97214"/>
                    </a:cubicBezTo>
                    <a:cubicBezTo>
                      <a:pt x="31400" y="94718"/>
                      <a:pt x="50554" y="91985"/>
                      <a:pt x="69115" y="86636"/>
                    </a:cubicBezTo>
                    <a:cubicBezTo>
                      <a:pt x="129309" y="69372"/>
                      <a:pt x="193394" y="60963"/>
                      <a:pt x="254539" y="50028"/>
                    </a:cubicBezTo>
                    <a:cubicBezTo>
                      <a:pt x="279870" y="44739"/>
                      <a:pt x="304489" y="36598"/>
                      <a:pt x="329879" y="31665"/>
                    </a:cubicBezTo>
                    <a:cubicBezTo>
                      <a:pt x="369079" y="23435"/>
                      <a:pt x="409377" y="18353"/>
                      <a:pt x="447923" y="8191"/>
                    </a:cubicBezTo>
                    <a:cubicBezTo>
                      <a:pt x="458019" y="5814"/>
                      <a:pt x="467968" y="2962"/>
                      <a:pt x="478183" y="1238"/>
                    </a:cubicBezTo>
                    <a:cubicBezTo>
                      <a:pt x="485400" y="-1109"/>
                      <a:pt x="493596" y="-456"/>
                      <a:pt x="498317" y="6141"/>
                    </a:cubicBezTo>
                    <a:cubicBezTo>
                      <a:pt x="505534" y="17373"/>
                      <a:pt x="510731" y="32319"/>
                      <a:pt x="510849" y="4569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37"/>
              <p:cNvSpPr/>
              <p:nvPr/>
            </p:nvSpPr>
            <p:spPr>
              <a:xfrm>
                <a:off x="12761731" y="6574877"/>
                <a:ext cx="500701" cy="166965"/>
              </a:xfrm>
              <a:custGeom>
                <a:rect b="b" l="l" r="r" t="t"/>
                <a:pathLst>
                  <a:path extrusionOk="0" h="166965" w="500701">
                    <a:moveTo>
                      <a:pt x="499929" y="41353"/>
                    </a:moveTo>
                    <a:cubicBezTo>
                      <a:pt x="500641" y="47623"/>
                      <a:pt x="501978" y="54844"/>
                      <a:pt x="497702" y="60192"/>
                    </a:cubicBezTo>
                    <a:cubicBezTo>
                      <a:pt x="490485" y="68066"/>
                      <a:pt x="478072" y="65303"/>
                      <a:pt x="468599" y="68036"/>
                    </a:cubicBezTo>
                    <a:cubicBezTo>
                      <a:pt x="421619" y="78674"/>
                      <a:pt x="375174" y="91778"/>
                      <a:pt x="327571" y="99147"/>
                    </a:cubicBezTo>
                    <a:cubicBezTo>
                      <a:pt x="298587" y="106070"/>
                      <a:pt x="270672" y="116738"/>
                      <a:pt x="240887" y="119977"/>
                    </a:cubicBezTo>
                    <a:cubicBezTo>
                      <a:pt x="205399" y="129604"/>
                      <a:pt x="169377" y="137003"/>
                      <a:pt x="133771" y="146125"/>
                    </a:cubicBezTo>
                    <a:cubicBezTo>
                      <a:pt x="111054" y="153018"/>
                      <a:pt x="87979" y="158397"/>
                      <a:pt x="64549" y="162319"/>
                    </a:cubicBezTo>
                    <a:cubicBezTo>
                      <a:pt x="50354" y="163359"/>
                      <a:pt x="27963" y="173551"/>
                      <a:pt x="17747" y="159971"/>
                    </a:cubicBezTo>
                    <a:cubicBezTo>
                      <a:pt x="16144" y="156020"/>
                      <a:pt x="15253" y="151919"/>
                      <a:pt x="12699" y="148324"/>
                    </a:cubicBezTo>
                    <a:cubicBezTo>
                      <a:pt x="9076" y="143629"/>
                      <a:pt x="4117" y="139915"/>
                      <a:pt x="2068" y="134120"/>
                    </a:cubicBezTo>
                    <a:cubicBezTo>
                      <a:pt x="-11088" y="99979"/>
                      <a:pt x="41920" y="90055"/>
                      <a:pt x="65499" y="85687"/>
                    </a:cubicBezTo>
                    <a:cubicBezTo>
                      <a:pt x="85307" y="82745"/>
                      <a:pt x="104847" y="78436"/>
                      <a:pt x="124209" y="73236"/>
                    </a:cubicBezTo>
                    <a:cubicBezTo>
                      <a:pt x="156460" y="66967"/>
                      <a:pt x="187849" y="60459"/>
                      <a:pt x="219683" y="53031"/>
                    </a:cubicBezTo>
                    <a:cubicBezTo>
                      <a:pt x="275721" y="40611"/>
                      <a:pt x="332559" y="32677"/>
                      <a:pt x="388003" y="17552"/>
                    </a:cubicBezTo>
                    <a:cubicBezTo>
                      <a:pt x="410869" y="10897"/>
                      <a:pt x="434507" y="7658"/>
                      <a:pt x="457819" y="2963"/>
                    </a:cubicBezTo>
                    <a:cubicBezTo>
                      <a:pt x="469015" y="1032"/>
                      <a:pt x="484873" y="-4376"/>
                      <a:pt x="492445" y="7153"/>
                    </a:cubicBezTo>
                    <a:cubicBezTo>
                      <a:pt x="496722" y="17998"/>
                      <a:pt x="498503" y="29854"/>
                      <a:pt x="499929" y="4135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37"/>
              <p:cNvSpPr/>
              <p:nvPr/>
            </p:nvSpPr>
            <p:spPr>
              <a:xfrm>
                <a:off x="12828546" y="6799206"/>
                <a:ext cx="497895" cy="171042"/>
              </a:xfrm>
              <a:custGeom>
                <a:rect b="b" l="l" r="r" t="t"/>
                <a:pathLst>
                  <a:path extrusionOk="0" h="171042" w="497895">
                    <a:moveTo>
                      <a:pt x="492685" y="19080"/>
                    </a:moveTo>
                    <a:cubicBezTo>
                      <a:pt x="495358" y="31649"/>
                      <a:pt x="502485" y="47041"/>
                      <a:pt x="493487" y="58510"/>
                    </a:cubicBezTo>
                    <a:cubicBezTo>
                      <a:pt x="479054" y="70812"/>
                      <a:pt x="456010" y="71139"/>
                      <a:pt x="438073" y="75566"/>
                    </a:cubicBezTo>
                    <a:cubicBezTo>
                      <a:pt x="412920" y="80944"/>
                      <a:pt x="388510" y="85966"/>
                      <a:pt x="363654" y="92236"/>
                    </a:cubicBezTo>
                    <a:cubicBezTo>
                      <a:pt x="301737" y="108341"/>
                      <a:pt x="239047" y="122039"/>
                      <a:pt x="176566" y="135410"/>
                    </a:cubicBezTo>
                    <a:cubicBezTo>
                      <a:pt x="148206" y="144146"/>
                      <a:pt x="118955" y="149465"/>
                      <a:pt x="90624" y="158290"/>
                    </a:cubicBezTo>
                    <a:cubicBezTo>
                      <a:pt x="72005" y="163757"/>
                      <a:pt x="53474" y="171275"/>
                      <a:pt x="33815" y="171037"/>
                    </a:cubicBezTo>
                    <a:cubicBezTo>
                      <a:pt x="26124" y="170770"/>
                      <a:pt x="16680" y="169373"/>
                      <a:pt x="12523" y="162063"/>
                    </a:cubicBezTo>
                    <a:cubicBezTo>
                      <a:pt x="-2711" y="156626"/>
                      <a:pt x="-1702" y="131785"/>
                      <a:pt x="3317" y="119275"/>
                    </a:cubicBezTo>
                    <a:cubicBezTo>
                      <a:pt x="15582" y="95088"/>
                      <a:pt x="48218" y="99545"/>
                      <a:pt x="70936" y="94850"/>
                    </a:cubicBezTo>
                    <a:cubicBezTo>
                      <a:pt x="89348" y="91344"/>
                      <a:pt x="106334" y="86679"/>
                      <a:pt x="124092" y="81687"/>
                    </a:cubicBezTo>
                    <a:cubicBezTo>
                      <a:pt x="136238" y="79340"/>
                      <a:pt x="148533" y="77765"/>
                      <a:pt x="160471" y="74348"/>
                    </a:cubicBezTo>
                    <a:cubicBezTo>
                      <a:pt x="173775" y="70812"/>
                      <a:pt x="187583" y="69712"/>
                      <a:pt x="201155" y="67692"/>
                    </a:cubicBezTo>
                    <a:cubicBezTo>
                      <a:pt x="217993" y="63532"/>
                      <a:pt x="234801" y="59312"/>
                      <a:pt x="251936" y="56430"/>
                    </a:cubicBezTo>
                    <a:cubicBezTo>
                      <a:pt x="292501" y="45822"/>
                      <a:pt x="333334" y="37443"/>
                      <a:pt x="373216" y="24993"/>
                    </a:cubicBezTo>
                    <a:cubicBezTo>
                      <a:pt x="395043" y="17505"/>
                      <a:pt x="417493" y="11919"/>
                      <a:pt x="439855" y="6125"/>
                    </a:cubicBezTo>
                    <a:cubicBezTo>
                      <a:pt x="452862" y="3718"/>
                      <a:pt x="466285" y="-1512"/>
                      <a:pt x="479618" y="419"/>
                    </a:cubicBezTo>
                    <a:cubicBezTo>
                      <a:pt x="488676" y="1965"/>
                      <a:pt x="491022" y="11324"/>
                      <a:pt x="492685" y="190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37"/>
              <p:cNvSpPr/>
              <p:nvPr/>
            </p:nvSpPr>
            <p:spPr>
              <a:xfrm>
                <a:off x="12477673" y="6396377"/>
                <a:ext cx="178386" cy="195488"/>
              </a:xfrm>
              <a:custGeom>
                <a:rect b="b" l="l" r="r" t="t"/>
                <a:pathLst>
                  <a:path extrusionOk="0" h="195488" w="178386">
                    <a:moveTo>
                      <a:pt x="161668" y="0"/>
                    </a:moveTo>
                    <a:cubicBezTo>
                      <a:pt x="167161" y="2645"/>
                      <a:pt x="172863" y="4606"/>
                      <a:pt x="178387" y="7131"/>
                    </a:cubicBezTo>
                    <a:cubicBezTo>
                      <a:pt x="159886" y="41184"/>
                      <a:pt x="145334" y="76870"/>
                      <a:pt x="123567" y="109466"/>
                    </a:cubicBezTo>
                    <a:cubicBezTo>
                      <a:pt x="102958" y="137902"/>
                      <a:pt x="93574" y="181552"/>
                      <a:pt x="58413" y="195488"/>
                    </a:cubicBezTo>
                    <a:cubicBezTo>
                      <a:pt x="36200" y="188268"/>
                      <a:pt x="19511" y="168954"/>
                      <a:pt x="0" y="156503"/>
                    </a:cubicBezTo>
                    <a:cubicBezTo>
                      <a:pt x="7959" y="150234"/>
                      <a:pt x="11255" y="139418"/>
                      <a:pt x="17966" y="131841"/>
                    </a:cubicBezTo>
                    <a:cubicBezTo>
                      <a:pt x="28895" y="144529"/>
                      <a:pt x="47960" y="163664"/>
                      <a:pt x="65481" y="152106"/>
                    </a:cubicBezTo>
                    <a:cubicBezTo>
                      <a:pt x="74004" y="142568"/>
                      <a:pt x="78517" y="129939"/>
                      <a:pt x="85763" y="119391"/>
                    </a:cubicBezTo>
                    <a:cubicBezTo>
                      <a:pt x="110501" y="79307"/>
                      <a:pt x="129239" y="34854"/>
                      <a:pt x="161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37"/>
              <p:cNvSpPr/>
              <p:nvPr/>
            </p:nvSpPr>
            <p:spPr>
              <a:xfrm>
                <a:off x="12550103" y="6625858"/>
                <a:ext cx="155074" cy="191963"/>
              </a:xfrm>
              <a:custGeom>
                <a:rect b="b" l="l" r="r" t="t"/>
                <a:pathLst>
                  <a:path extrusionOk="0" h="191963" w="155074">
                    <a:moveTo>
                      <a:pt x="137524" y="0"/>
                    </a:moveTo>
                    <a:cubicBezTo>
                      <a:pt x="143434" y="3655"/>
                      <a:pt x="149640" y="6804"/>
                      <a:pt x="155075" y="11143"/>
                    </a:cubicBezTo>
                    <a:cubicBezTo>
                      <a:pt x="132832" y="56873"/>
                      <a:pt x="119736" y="106822"/>
                      <a:pt x="91792" y="149788"/>
                    </a:cubicBezTo>
                    <a:cubicBezTo>
                      <a:pt x="81279" y="164794"/>
                      <a:pt x="75340" y="189545"/>
                      <a:pt x="54255" y="191952"/>
                    </a:cubicBezTo>
                    <a:cubicBezTo>
                      <a:pt x="32815" y="192398"/>
                      <a:pt x="11908" y="179116"/>
                      <a:pt x="0" y="161763"/>
                    </a:cubicBezTo>
                    <a:cubicBezTo>
                      <a:pt x="1693" y="154691"/>
                      <a:pt x="5524" y="148273"/>
                      <a:pt x="7335" y="141201"/>
                    </a:cubicBezTo>
                    <a:cubicBezTo>
                      <a:pt x="45792" y="167111"/>
                      <a:pt x="66104" y="153294"/>
                      <a:pt x="83596" y="114280"/>
                    </a:cubicBezTo>
                    <a:cubicBezTo>
                      <a:pt x="101918" y="76157"/>
                      <a:pt x="116113" y="36697"/>
                      <a:pt x="137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37"/>
              <p:cNvSpPr/>
              <p:nvPr/>
            </p:nvSpPr>
            <p:spPr>
              <a:xfrm>
                <a:off x="12440546" y="6440320"/>
                <a:ext cx="188828" cy="194420"/>
              </a:xfrm>
              <a:custGeom>
                <a:rect b="b" l="l" r="r" t="t"/>
                <a:pathLst>
                  <a:path extrusionOk="0" h="194420" w="188828">
                    <a:moveTo>
                      <a:pt x="187332" y="89057"/>
                    </a:moveTo>
                    <a:cubicBezTo>
                      <a:pt x="194757" y="130152"/>
                      <a:pt x="173791" y="153269"/>
                      <a:pt x="141392" y="174277"/>
                    </a:cubicBezTo>
                    <a:cubicBezTo>
                      <a:pt x="116833" y="189906"/>
                      <a:pt x="85711" y="200752"/>
                      <a:pt x="56906" y="190263"/>
                    </a:cubicBezTo>
                    <a:cubicBezTo>
                      <a:pt x="33920" y="180576"/>
                      <a:pt x="13638" y="162154"/>
                      <a:pt x="5709" y="137907"/>
                    </a:cubicBezTo>
                    <a:cubicBezTo>
                      <a:pt x="-3586" y="110986"/>
                      <a:pt x="-2131" y="78152"/>
                      <a:pt x="14529" y="54262"/>
                    </a:cubicBezTo>
                    <a:cubicBezTo>
                      <a:pt x="37633" y="19200"/>
                      <a:pt x="79802" y="-11049"/>
                      <a:pt x="123099" y="3927"/>
                    </a:cubicBezTo>
                    <a:cubicBezTo>
                      <a:pt x="125356" y="4105"/>
                      <a:pt x="131949" y="8651"/>
                      <a:pt x="137175" y="10999"/>
                    </a:cubicBezTo>
                    <a:cubicBezTo>
                      <a:pt x="121495" y="37979"/>
                      <a:pt x="106914" y="65583"/>
                      <a:pt x="90641" y="92237"/>
                    </a:cubicBezTo>
                    <a:cubicBezTo>
                      <a:pt x="82474" y="89265"/>
                      <a:pt x="76357" y="82847"/>
                      <a:pt x="70774" y="76459"/>
                    </a:cubicBezTo>
                    <a:cubicBezTo>
                      <a:pt x="65874" y="69654"/>
                      <a:pt x="58925" y="63087"/>
                      <a:pt x="50016" y="67158"/>
                    </a:cubicBezTo>
                    <a:cubicBezTo>
                      <a:pt x="38791" y="73012"/>
                      <a:pt x="34188" y="86056"/>
                      <a:pt x="28427" y="96575"/>
                    </a:cubicBezTo>
                    <a:cubicBezTo>
                      <a:pt x="25398" y="102042"/>
                      <a:pt x="23794" y="110778"/>
                      <a:pt x="31426" y="113036"/>
                    </a:cubicBezTo>
                    <a:cubicBezTo>
                      <a:pt x="30179" y="123733"/>
                      <a:pt x="79891" y="165779"/>
                      <a:pt x="90760" y="168364"/>
                    </a:cubicBezTo>
                    <a:cubicBezTo>
                      <a:pt x="102401" y="171216"/>
                      <a:pt x="113329" y="164085"/>
                      <a:pt x="122030" y="157043"/>
                    </a:cubicBezTo>
                    <a:cubicBezTo>
                      <a:pt x="146084" y="138056"/>
                      <a:pt x="156181" y="108104"/>
                      <a:pt x="172276" y="82996"/>
                    </a:cubicBezTo>
                    <a:cubicBezTo>
                      <a:pt x="174830" y="79222"/>
                      <a:pt x="177295" y="75419"/>
                      <a:pt x="179700" y="71556"/>
                    </a:cubicBezTo>
                    <a:cubicBezTo>
                      <a:pt x="183294" y="76904"/>
                      <a:pt x="186145" y="82669"/>
                      <a:pt x="187332" y="890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37"/>
              <p:cNvSpPr/>
              <p:nvPr/>
            </p:nvSpPr>
            <p:spPr>
              <a:xfrm>
                <a:off x="12506373" y="6668132"/>
                <a:ext cx="207934" cy="188803"/>
              </a:xfrm>
              <a:custGeom>
                <a:rect b="b" l="l" r="r" t="t"/>
                <a:pathLst>
                  <a:path extrusionOk="0" h="188803" w="207934">
                    <a:moveTo>
                      <a:pt x="187223" y="46690"/>
                    </a:moveTo>
                    <a:cubicBezTo>
                      <a:pt x="209407" y="66212"/>
                      <a:pt x="213831" y="100918"/>
                      <a:pt x="200201" y="127066"/>
                    </a:cubicBezTo>
                    <a:cubicBezTo>
                      <a:pt x="189154" y="147153"/>
                      <a:pt x="173860" y="166051"/>
                      <a:pt x="152805" y="176124"/>
                    </a:cubicBezTo>
                    <a:cubicBezTo>
                      <a:pt x="131038" y="185722"/>
                      <a:pt x="107013" y="190565"/>
                      <a:pt x="83226" y="188218"/>
                    </a:cubicBezTo>
                    <a:cubicBezTo>
                      <a:pt x="56203" y="185187"/>
                      <a:pt x="24992" y="176689"/>
                      <a:pt x="12103" y="150332"/>
                    </a:cubicBezTo>
                    <a:cubicBezTo>
                      <a:pt x="-22374" y="92568"/>
                      <a:pt x="21428" y="14688"/>
                      <a:pt x="85246" y="3010"/>
                    </a:cubicBezTo>
                    <a:cubicBezTo>
                      <a:pt x="102321" y="-823"/>
                      <a:pt x="120139" y="-912"/>
                      <a:pt x="137333" y="2268"/>
                    </a:cubicBezTo>
                    <a:cubicBezTo>
                      <a:pt x="132522" y="13054"/>
                      <a:pt x="127830" y="23870"/>
                      <a:pt x="122871" y="34567"/>
                    </a:cubicBezTo>
                    <a:cubicBezTo>
                      <a:pt x="115180" y="51622"/>
                      <a:pt x="108171" y="69094"/>
                      <a:pt x="97926" y="84843"/>
                    </a:cubicBezTo>
                    <a:cubicBezTo>
                      <a:pt x="91066" y="96847"/>
                      <a:pt x="77376" y="92479"/>
                      <a:pt x="68022" y="86239"/>
                    </a:cubicBezTo>
                    <a:cubicBezTo>
                      <a:pt x="62053" y="82466"/>
                      <a:pt x="52550" y="80623"/>
                      <a:pt x="49165" y="88616"/>
                    </a:cubicBezTo>
                    <a:cubicBezTo>
                      <a:pt x="42423" y="97055"/>
                      <a:pt x="37969" y="107247"/>
                      <a:pt x="32089" y="116399"/>
                    </a:cubicBezTo>
                    <a:cubicBezTo>
                      <a:pt x="30426" y="118360"/>
                      <a:pt x="29862" y="121153"/>
                      <a:pt x="30218" y="123679"/>
                    </a:cubicBezTo>
                    <a:cubicBezTo>
                      <a:pt x="38593" y="148104"/>
                      <a:pt x="65557" y="164506"/>
                      <a:pt x="90264" y="168190"/>
                    </a:cubicBezTo>
                    <a:cubicBezTo>
                      <a:pt x="128276" y="173776"/>
                      <a:pt x="142144" y="132088"/>
                      <a:pt x="158685" y="106177"/>
                    </a:cubicBezTo>
                    <a:cubicBezTo>
                      <a:pt x="170356" y="87398"/>
                      <a:pt x="179057" y="67163"/>
                      <a:pt x="187223" y="466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37"/>
              <p:cNvSpPr/>
              <p:nvPr/>
            </p:nvSpPr>
            <p:spPr>
              <a:xfrm>
                <a:off x="12577514" y="6913636"/>
                <a:ext cx="201008" cy="211966"/>
              </a:xfrm>
              <a:custGeom>
                <a:rect b="b" l="l" r="r" t="t"/>
                <a:pathLst>
                  <a:path extrusionOk="0" h="211966" w="201008">
                    <a:moveTo>
                      <a:pt x="185186" y="59519"/>
                    </a:moveTo>
                    <a:cubicBezTo>
                      <a:pt x="206805" y="89114"/>
                      <a:pt x="205647" y="131665"/>
                      <a:pt x="185513" y="162270"/>
                    </a:cubicBezTo>
                    <a:cubicBezTo>
                      <a:pt x="152223" y="208683"/>
                      <a:pt x="81011" y="228116"/>
                      <a:pt x="31566" y="196411"/>
                    </a:cubicBezTo>
                    <a:cubicBezTo>
                      <a:pt x="16124" y="186338"/>
                      <a:pt x="11046" y="167589"/>
                      <a:pt x="4869" y="151246"/>
                    </a:cubicBezTo>
                    <a:cubicBezTo>
                      <a:pt x="-7692" y="113153"/>
                      <a:pt x="5938" y="72474"/>
                      <a:pt x="24291" y="38185"/>
                    </a:cubicBezTo>
                    <a:cubicBezTo>
                      <a:pt x="45583" y="9629"/>
                      <a:pt x="84129" y="-2078"/>
                      <a:pt x="119022" y="299"/>
                    </a:cubicBezTo>
                    <a:cubicBezTo>
                      <a:pt x="125378" y="804"/>
                      <a:pt x="131584" y="2023"/>
                      <a:pt x="137583" y="4043"/>
                    </a:cubicBezTo>
                    <a:cubicBezTo>
                      <a:pt x="127427" y="24962"/>
                      <a:pt x="116855" y="45613"/>
                      <a:pt x="106847" y="66740"/>
                    </a:cubicBezTo>
                    <a:cubicBezTo>
                      <a:pt x="97789" y="84687"/>
                      <a:pt x="88970" y="123345"/>
                      <a:pt x="63045" y="119393"/>
                    </a:cubicBezTo>
                    <a:cubicBezTo>
                      <a:pt x="54670" y="116629"/>
                      <a:pt x="46949" y="107121"/>
                      <a:pt x="37624" y="109617"/>
                    </a:cubicBezTo>
                    <a:cubicBezTo>
                      <a:pt x="25271" y="91848"/>
                      <a:pt x="6918" y="126762"/>
                      <a:pt x="10066" y="138439"/>
                    </a:cubicBezTo>
                    <a:cubicBezTo>
                      <a:pt x="11432" y="151573"/>
                      <a:pt x="26429" y="155644"/>
                      <a:pt x="35932" y="161943"/>
                    </a:cubicBezTo>
                    <a:cubicBezTo>
                      <a:pt x="51908" y="170233"/>
                      <a:pt x="66727" y="182446"/>
                      <a:pt x="85050" y="184942"/>
                    </a:cubicBezTo>
                    <a:cubicBezTo>
                      <a:pt x="104917" y="188805"/>
                      <a:pt x="123952" y="178256"/>
                      <a:pt x="132713" y="160279"/>
                    </a:cubicBezTo>
                    <a:cubicBezTo>
                      <a:pt x="149283" y="135617"/>
                      <a:pt x="160835" y="108161"/>
                      <a:pt x="174317" y="81775"/>
                    </a:cubicBezTo>
                    <a:cubicBezTo>
                      <a:pt x="177703" y="74376"/>
                      <a:pt x="181444" y="66977"/>
                      <a:pt x="185186" y="595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37"/>
              <p:cNvSpPr/>
              <p:nvPr/>
            </p:nvSpPr>
            <p:spPr>
              <a:xfrm>
                <a:off x="12224066" y="5988969"/>
                <a:ext cx="1349080" cy="1448228"/>
              </a:xfrm>
              <a:custGeom>
                <a:rect b="b" l="l" r="r" t="t"/>
                <a:pathLst>
                  <a:path extrusionOk="0" h="1448228" w="1349080">
                    <a:moveTo>
                      <a:pt x="449872" y="422295"/>
                    </a:moveTo>
                    <a:cubicBezTo>
                      <a:pt x="460533" y="408864"/>
                      <a:pt x="449100" y="399890"/>
                      <a:pt x="436538" y="395285"/>
                    </a:cubicBezTo>
                    <a:cubicBezTo>
                      <a:pt x="428965" y="392908"/>
                      <a:pt x="422046" y="387619"/>
                      <a:pt x="414058" y="387203"/>
                    </a:cubicBezTo>
                    <a:cubicBezTo>
                      <a:pt x="406426" y="387648"/>
                      <a:pt x="401199" y="393888"/>
                      <a:pt x="396448" y="399177"/>
                    </a:cubicBezTo>
                    <a:cubicBezTo>
                      <a:pt x="388430" y="408240"/>
                      <a:pt x="381362" y="418165"/>
                      <a:pt x="374621" y="428208"/>
                    </a:cubicBezTo>
                    <a:cubicBezTo>
                      <a:pt x="368622" y="437419"/>
                      <a:pt x="362861" y="446809"/>
                      <a:pt x="357278" y="456288"/>
                    </a:cubicBezTo>
                    <a:cubicBezTo>
                      <a:pt x="336164" y="433527"/>
                      <a:pt x="298568" y="436795"/>
                      <a:pt x="272168" y="448948"/>
                    </a:cubicBezTo>
                    <a:cubicBezTo>
                      <a:pt x="249718" y="461309"/>
                      <a:pt x="231365" y="480950"/>
                      <a:pt x="217824" y="502552"/>
                    </a:cubicBezTo>
                    <a:cubicBezTo>
                      <a:pt x="197749" y="536159"/>
                      <a:pt x="200778" y="581472"/>
                      <a:pt x="221120" y="614277"/>
                    </a:cubicBezTo>
                    <a:cubicBezTo>
                      <a:pt x="239561" y="641227"/>
                      <a:pt x="270416" y="662532"/>
                      <a:pt x="303973" y="662057"/>
                    </a:cubicBezTo>
                    <a:cubicBezTo>
                      <a:pt x="330551" y="662740"/>
                      <a:pt x="356001" y="649399"/>
                      <a:pt x="377442" y="634720"/>
                    </a:cubicBezTo>
                    <a:cubicBezTo>
                      <a:pt x="405921" y="616446"/>
                      <a:pt x="425907" y="589406"/>
                      <a:pt x="424511" y="554344"/>
                    </a:cubicBezTo>
                    <a:cubicBezTo>
                      <a:pt x="424689" y="541151"/>
                      <a:pt x="421957" y="527690"/>
                      <a:pt x="415067" y="516310"/>
                    </a:cubicBezTo>
                    <a:cubicBezTo>
                      <a:pt x="413018" y="513101"/>
                      <a:pt x="410286" y="508495"/>
                      <a:pt x="407049" y="504721"/>
                    </a:cubicBezTo>
                    <a:cubicBezTo>
                      <a:pt x="422195" y="477741"/>
                      <a:pt x="435113" y="449632"/>
                      <a:pt x="449872" y="422295"/>
                    </a:cubicBezTo>
                    <a:close/>
                    <a:moveTo>
                      <a:pt x="500712" y="652697"/>
                    </a:moveTo>
                    <a:cubicBezTo>
                      <a:pt x="508671" y="640841"/>
                      <a:pt x="493021" y="632581"/>
                      <a:pt x="484735" y="626905"/>
                    </a:cubicBezTo>
                    <a:cubicBezTo>
                      <a:pt x="470214" y="618437"/>
                      <a:pt x="457682" y="606462"/>
                      <a:pt x="446872" y="626994"/>
                    </a:cubicBezTo>
                    <a:cubicBezTo>
                      <a:pt x="437904" y="642089"/>
                      <a:pt x="430331" y="657867"/>
                      <a:pt x="423115" y="673853"/>
                    </a:cubicBezTo>
                    <a:cubicBezTo>
                      <a:pt x="416671" y="669872"/>
                      <a:pt x="408326" y="668772"/>
                      <a:pt x="401051" y="667376"/>
                    </a:cubicBezTo>
                    <a:cubicBezTo>
                      <a:pt x="374294" y="662948"/>
                      <a:pt x="346231" y="667673"/>
                      <a:pt x="323127" y="682084"/>
                    </a:cubicBezTo>
                    <a:cubicBezTo>
                      <a:pt x="267179" y="714710"/>
                      <a:pt x="247698" y="797939"/>
                      <a:pt x="287937" y="849968"/>
                    </a:cubicBezTo>
                    <a:cubicBezTo>
                      <a:pt x="306616" y="874690"/>
                      <a:pt x="339965" y="883961"/>
                      <a:pt x="369602" y="886338"/>
                    </a:cubicBezTo>
                    <a:cubicBezTo>
                      <a:pt x="395943" y="888537"/>
                      <a:pt x="423026" y="882594"/>
                      <a:pt x="446724" y="871035"/>
                    </a:cubicBezTo>
                    <a:cubicBezTo>
                      <a:pt x="465106" y="862061"/>
                      <a:pt x="478974" y="846610"/>
                      <a:pt x="490675" y="830178"/>
                    </a:cubicBezTo>
                    <a:cubicBezTo>
                      <a:pt x="512858" y="800643"/>
                      <a:pt x="516897" y="757409"/>
                      <a:pt x="495693" y="726298"/>
                    </a:cubicBezTo>
                    <a:cubicBezTo>
                      <a:pt x="490407" y="719018"/>
                      <a:pt x="484023" y="712630"/>
                      <a:pt x="476925" y="707163"/>
                    </a:cubicBezTo>
                    <a:cubicBezTo>
                      <a:pt x="484141" y="688651"/>
                      <a:pt x="491506" y="670228"/>
                      <a:pt x="500712" y="652697"/>
                    </a:cubicBezTo>
                    <a:close/>
                    <a:moveTo>
                      <a:pt x="547929" y="965258"/>
                    </a:moveTo>
                    <a:cubicBezTo>
                      <a:pt x="557996" y="943805"/>
                      <a:pt x="566163" y="921638"/>
                      <a:pt x="565658" y="897659"/>
                    </a:cubicBezTo>
                    <a:cubicBezTo>
                      <a:pt x="565005" y="890022"/>
                      <a:pt x="558709" y="884495"/>
                      <a:pt x="551226" y="884079"/>
                    </a:cubicBezTo>
                    <a:cubicBezTo>
                      <a:pt x="544099" y="882802"/>
                      <a:pt x="537090" y="880870"/>
                      <a:pt x="529755" y="879949"/>
                    </a:cubicBezTo>
                    <a:cubicBezTo>
                      <a:pt x="516214" y="877394"/>
                      <a:pt x="509502" y="884288"/>
                      <a:pt x="505939" y="896559"/>
                    </a:cubicBezTo>
                    <a:cubicBezTo>
                      <a:pt x="502702" y="903869"/>
                      <a:pt x="499376" y="911119"/>
                      <a:pt x="495931" y="918310"/>
                    </a:cubicBezTo>
                    <a:cubicBezTo>
                      <a:pt x="464571" y="896827"/>
                      <a:pt x="405861" y="910971"/>
                      <a:pt x="379580" y="933910"/>
                    </a:cubicBezTo>
                    <a:cubicBezTo>
                      <a:pt x="362326" y="946241"/>
                      <a:pt x="354041" y="966149"/>
                      <a:pt x="347389" y="985582"/>
                    </a:cubicBezTo>
                    <a:cubicBezTo>
                      <a:pt x="337233" y="1011255"/>
                      <a:pt x="333521" y="1039543"/>
                      <a:pt x="337560" y="1066939"/>
                    </a:cubicBezTo>
                    <a:cubicBezTo>
                      <a:pt x="343915" y="1089225"/>
                      <a:pt x="350775" y="1113501"/>
                      <a:pt x="367672" y="1130141"/>
                    </a:cubicBezTo>
                    <a:cubicBezTo>
                      <a:pt x="387004" y="1146989"/>
                      <a:pt x="413226" y="1154982"/>
                      <a:pt x="438617" y="1155635"/>
                    </a:cubicBezTo>
                    <a:cubicBezTo>
                      <a:pt x="485686" y="1156200"/>
                      <a:pt x="535219" y="1131805"/>
                      <a:pt x="559392" y="1090710"/>
                    </a:cubicBezTo>
                    <a:cubicBezTo>
                      <a:pt x="581100" y="1051577"/>
                      <a:pt x="579200" y="998419"/>
                      <a:pt x="547929" y="965258"/>
                    </a:cubicBezTo>
                    <a:close/>
                    <a:moveTo>
                      <a:pt x="928222" y="252598"/>
                    </a:moveTo>
                    <a:cubicBezTo>
                      <a:pt x="929440" y="240237"/>
                      <a:pt x="925965" y="228055"/>
                      <a:pt x="923293" y="216080"/>
                    </a:cubicBezTo>
                    <a:cubicBezTo>
                      <a:pt x="918541" y="195577"/>
                      <a:pt x="913018" y="175134"/>
                      <a:pt x="905326" y="155523"/>
                    </a:cubicBezTo>
                    <a:cubicBezTo>
                      <a:pt x="898645" y="137902"/>
                      <a:pt x="891814" y="120550"/>
                      <a:pt x="885994" y="102543"/>
                    </a:cubicBezTo>
                    <a:cubicBezTo>
                      <a:pt x="881718" y="89855"/>
                      <a:pt x="880233" y="67035"/>
                      <a:pt x="861316" y="71937"/>
                    </a:cubicBezTo>
                    <a:cubicBezTo>
                      <a:pt x="780185" y="98650"/>
                      <a:pt x="696263" y="115290"/>
                      <a:pt x="611985" y="128691"/>
                    </a:cubicBezTo>
                    <a:cubicBezTo>
                      <a:pt x="526756" y="143994"/>
                      <a:pt x="440933" y="155701"/>
                      <a:pt x="355526" y="169815"/>
                    </a:cubicBezTo>
                    <a:cubicBezTo>
                      <a:pt x="290788" y="181107"/>
                      <a:pt x="225188" y="188951"/>
                      <a:pt x="161281" y="204610"/>
                    </a:cubicBezTo>
                    <a:cubicBezTo>
                      <a:pt x="150917" y="207819"/>
                      <a:pt x="140553" y="210999"/>
                      <a:pt x="129981" y="213346"/>
                    </a:cubicBezTo>
                    <a:cubicBezTo>
                      <a:pt x="121399" y="214208"/>
                      <a:pt x="114331" y="219140"/>
                      <a:pt x="117836" y="228352"/>
                    </a:cubicBezTo>
                    <a:cubicBezTo>
                      <a:pt x="116826" y="230729"/>
                      <a:pt x="117954" y="233522"/>
                      <a:pt x="118548" y="235929"/>
                    </a:cubicBezTo>
                    <a:cubicBezTo>
                      <a:pt x="121845" y="247042"/>
                      <a:pt x="125646" y="258036"/>
                      <a:pt x="129863" y="268822"/>
                    </a:cubicBezTo>
                    <a:cubicBezTo>
                      <a:pt x="137613" y="287988"/>
                      <a:pt x="142691" y="308015"/>
                      <a:pt x="148215" y="327894"/>
                    </a:cubicBezTo>
                    <a:cubicBezTo>
                      <a:pt x="153649" y="347089"/>
                      <a:pt x="159856" y="366106"/>
                      <a:pt x="167340" y="384647"/>
                    </a:cubicBezTo>
                    <a:cubicBezTo>
                      <a:pt x="170042" y="392135"/>
                      <a:pt x="172418" y="402208"/>
                      <a:pt x="181921" y="403040"/>
                    </a:cubicBezTo>
                    <a:cubicBezTo>
                      <a:pt x="194542" y="404080"/>
                      <a:pt x="205796" y="396771"/>
                      <a:pt x="217705" y="393651"/>
                    </a:cubicBezTo>
                    <a:cubicBezTo>
                      <a:pt x="235849" y="388629"/>
                      <a:pt x="254914" y="388272"/>
                      <a:pt x="273326" y="384320"/>
                    </a:cubicBezTo>
                    <a:cubicBezTo>
                      <a:pt x="326394" y="374426"/>
                      <a:pt x="377947" y="359331"/>
                      <a:pt x="431400" y="350625"/>
                    </a:cubicBezTo>
                    <a:cubicBezTo>
                      <a:pt x="504751" y="338085"/>
                      <a:pt x="579289" y="333688"/>
                      <a:pt x="652431" y="319752"/>
                    </a:cubicBezTo>
                    <a:cubicBezTo>
                      <a:pt x="733770" y="304390"/>
                      <a:pt x="816237" y="293782"/>
                      <a:pt x="896150" y="271586"/>
                    </a:cubicBezTo>
                    <a:cubicBezTo>
                      <a:pt x="907524" y="267188"/>
                      <a:pt x="926945" y="268495"/>
                      <a:pt x="928222" y="252598"/>
                    </a:cubicBezTo>
                    <a:close/>
                    <a:moveTo>
                      <a:pt x="985655" y="432338"/>
                    </a:moveTo>
                    <a:cubicBezTo>
                      <a:pt x="988268" y="430971"/>
                      <a:pt x="990258" y="428505"/>
                      <a:pt x="990525" y="425266"/>
                    </a:cubicBezTo>
                    <a:cubicBezTo>
                      <a:pt x="990407" y="411895"/>
                      <a:pt x="985210" y="396949"/>
                      <a:pt x="978053" y="385687"/>
                    </a:cubicBezTo>
                    <a:cubicBezTo>
                      <a:pt x="973301" y="379091"/>
                      <a:pt x="965105" y="378437"/>
                      <a:pt x="957919" y="380784"/>
                    </a:cubicBezTo>
                    <a:cubicBezTo>
                      <a:pt x="947703" y="382478"/>
                      <a:pt x="937725" y="385331"/>
                      <a:pt x="927658" y="387737"/>
                    </a:cubicBezTo>
                    <a:cubicBezTo>
                      <a:pt x="889112" y="397900"/>
                      <a:pt x="848784" y="403010"/>
                      <a:pt x="809615" y="411212"/>
                    </a:cubicBezTo>
                    <a:cubicBezTo>
                      <a:pt x="784194" y="416114"/>
                      <a:pt x="759576" y="424256"/>
                      <a:pt x="734275" y="429575"/>
                    </a:cubicBezTo>
                    <a:cubicBezTo>
                      <a:pt x="673130" y="440509"/>
                      <a:pt x="609015" y="448919"/>
                      <a:pt x="548850" y="466182"/>
                    </a:cubicBezTo>
                    <a:cubicBezTo>
                      <a:pt x="530290" y="471501"/>
                      <a:pt x="511135" y="474235"/>
                      <a:pt x="492041" y="476761"/>
                    </a:cubicBezTo>
                    <a:cubicBezTo>
                      <a:pt x="491120" y="476968"/>
                      <a:pt x="490467" y="477682"/>
                      <a:pt x="490170" y="478514"/>
                    </a:cubicBezTo>
                    <a:cubicBezTo>
                      <a:pt x="487972" y="478127"/>
                      <a:pt x="485715" y="478900"/>
                      <a:pt x="484023" y="480267"/>
                    </a:cubicBezTo>
                    <a:cubicBezTo>
                      <a:pt x="483429" y="479851"/>
                      <a:pt x="482567" y="479762"/>
                      <a:pt x="481855" y="480296"/>
                    </a:cubicBezTo>
                    <a:cubicBezTo>
                      <a:pt x="479538" y="481960"/>
                      <a:pt x="479717" y="485496"/>
                      <a:pt x="479776" y="488052"/>
                    </a:cubicBezTo>
                    <a:cubicBezTo>
                      <a:pt x="479984" y="499492"/>
                      <a:pt x="484171" y="510278"/>
                      <a:pt x="486755" y="521272"/>
                    </a:cubicBezTo>
                    <a:cubicBezTo>
                      <a:pt x="487408" y="527720"/>
                      <a:pt x="493169" y="531791"/>
                      <a:pt x="499227" y="532652"/>
                    </a:cubicBezTo>
                    <a:cubicBezTo>
                      <a:pt x="519718" y="534614"/>
                      <a:pt x="539941" y="527839"/>
                      <a:pt x="559689" y="523322"/>
                    </a:cubicBezTo>
                    <a:cubicBezTo>
                      <a:pt x="583120" y="517409"/>
                      <a:pt x="606431" y="510991"/>
                      <a:pt x="630070" y="505969"/>
                    </a:cubicBezTo>
                    <a:cubicBezTo>
                      <a:pt x="671882" y="497233"/>
                      <a:pt x="714527" y="494173"/>
                      <a:pt x="756696" y="487844"/>
                    </a:cubicBezTo>
                    <a:cubicBezTo>
                      <a:pt x="798449" y="480118"/>
                      <a:pt x="840410" y="473165"/>
                      <a:pt x="881628" y="462943"/>
                    </a:cubicBezTo>
                    <a:cubicBezTo>
                      <a:pt x="899031" y="458962"/>
                      <a:pt x="913938" y="452395"/>
                      <a:pt x="931489" y="447849"/>
                    </a:cubicBezTo>
                    <a:cubicBezTo>
                      <a:pt x="947852" y="443719"/>
                      <a:pt x="964541" y="440896"/>
                      <a:pt x="980547" y="435696"/>
                    </a:cubicBezTo>
                    <a:cubicBezTo>
                      <a:pt x="982834" y="435042"/>
                      <a:pt x="984527" y="433854"/>
                      <a:pt x="985655" y="432338"/>
                    </a:cubicBezTo>
                    <a:close/>
                    <a:moveTo>
                      <a:pt x="1035397" y="646100"/>
                    </a:moveTo>
                    <a:cubicBezTo>
                      <a:pt x="1039673" y="640752"/>
                      <a:pt x="1038337" y="633531"/>
                      <a:pt x="1037624" y="627262"/>
                    </a:cubicBezTo>
                    <a:cubicBezTo>
                      <a:pt x="1036169" y="615762"/>
                      <a:pt x="1034387" y="603907"/>
                      <a:pt x="1030111" y="593150"/>
                    </a:cubicBezTo>
                    <a:cubicBezTo>
                      <a:pt x="1022568" y="581621"/>
                      <a:pt x="1006680" y="587029"/>
                      <a:pt x="995485" y="588960"/>
                    </a:cubicBezTo>
                    <a:cubicBezTo>
                      <a:pt x="972173" y="593626"/>
                      <a:pt x="948535" y="596864"/>
                      <a:pt x="925668" y="603550"/>
                    </a:cubicBezTo>
                    <a:cubicBezTo>
                      <a:pt x="870255" y="618674"/>
                      <a:pt x="813416" y="626608"/>
                      <a:pt x="757349" y="639028"/>
                    </a:cubicBezTo>
                    <a:cubicBezTo>
                      <a:pt x="725514" y="646427"/>
                      <a:pt x="694125" y="652935"/>
                      <a:pt x="661875" y="659234"/>
                    </a:cubicBezTo>
                    <a:cubicBezTo>
                      <a:pt x="642542" y="664434"/>
                      <a:pt x="623002" y="668742"/>
                      <a:pt x="603165" y="671684"/>
                    </a:cubicBezTo>
                    <a:cubicBezTo>
                      <a:pt x="579586" y="676052"/>
                      <a:pt x="526578" y="685977"/>
                      <a:pt x="539733" y="720118"/>
                    </a:cubicBezTo>
                    <a:cubicBezTo>
                      <a:pt x="541782" y="725912"/>
                      <a:pt x="546742" y="729597"/>
                      <a:pt x="550364" y="734321"/>
                    </a:cubicBezTo>
                    <a:cubicBezTo>
                      <a:pt x="552918" y="737917"/>
                      <a:pt x="553809" y="741987"/>
                      <a:pt x="555413" y="745969"/>
                    </a:cubicBezTo>
                    <a:cubicBezTo>
                      <a:pt x="565628" y="759548"/>
                      <a:pt x="587990" y="749356"/>
                      <a:pt x="602215" y="748316"/>
                    </a:cubicBezTo>
                    <a:cubicBezTo>
                      <a:pt x="625645" y="744364"/>
                      <a:pt x="648719" y="738986"/>
                      <a:pt x="671437" y="732122"/>
                    </a:cubicBezTo>
                    <a:cubicBezTo>
                      <a:pt x="707043" y="723000"/>
                      <a:pt x="743065" y="715601"/>
                      <a:pt x="778552" y="705974"/>
                    </a:cubicBezTo>
                    <a:cubicBezTo>
                      <a:pt x="808338" y="702735"/>
                      <a:pt x="836282" y="692068"/>
                      <a:pt x="865236" y="685144"/>
                    </a:cubicBezTo>
                    <a:cubicBezTo>
                      <a:pt x="912810" y="677775"/>
                      <a:pt x="959285" y="664642"/>
                      <a:pt x="1006264" y="654034"/>
                    </a:cubicBezTo>
                    <a:cubicBezTo>
                      <a:pt x="1015738" y="651211"/>
                      <a:pt x="1028180" y="653975"/>
                      <a:pt x="1035397" y="646100"/>
                    </a:cubicBezTo>
                    <a:close/>
                    <a:moveTo>
                      <a:pt x="1097997" y="868717"/>
                    </a:moveTo>
                    <a:cubicBezTo>
                      <a:pt x="1106965" y="857277"/>
                      <a:pt x="1099868" y="841856"/>
                      <a:pt x="1097195" y="829287"/>
                    </a:cubicBezTo>
                    <a:cubicBezTo>
                      <a:pt x="1095532" y="821532"/>
                      <a:pt x="1093186" y="812201"/>
                      <a:pt x="1084158" y="810597"/>
                    </a:cubicBezTo>
                    <a:cubicBezTo>
                      <a:pt x="1070854" y="808665"/>
                      <a:pt x="1057402" y="813895"/>
                      <a:pt x="1044395" y="816302"/>
                    </a:cubicBezTo>
                    <a:cubicBezTo>
                      <a:pt x="1022063" y="822096"/>
                      <a:pt x="999583" y="827682"/>
                      <a:pt x="977756" y="835170"/>
                    </a:cubicBezTo>
                    <a:cubicBezTo>
                      <a:pt x="937874" y="847620"/>
                      <a:pt x="897011" y="856000"/>
                      <a:pt x="856476" y="866608"/>
                    </a:cubicBezTo>
                    <a:cubicBezTo>
                      <a:pt x="839341" y="869460"/>
                      <a:pt x="822533" y="873709"/>
                      <a:pt x="805695" y="877869"/>
                    </a:cubicBezTo>
                    <a:cubicBezTo>
                      <a:pt x="792123" y="879890"/>
                      <a:pt x="778315" y="880989"/>
                      <a:pt x="765010" y="884525"/>
                    </a:cubicBezTo>
                    <a:cubicBezTo>
                      <a:pt x="753072" y="887913"/>
                      <a:pt x="740778" y="889487"/>
                      <a:pt x="728632" y="891865"/>
                    </a:cubicBezTo>
                    <a:cubicBezTo>
                      <a:pt x="710904" y="896827"/>
                      <a:pt x="693887" y="901522"/>
                      <a:pt x="675476" y="905028"/>
                    </a:cubicBezTo>
                    <a:cubicBezTo>
                      <a:pt x="652758" y="909723"/>
                      <a:pt x="620121" y="905266"/>
                      <a:pt x="607857" y="929453"/>
                    </a:cubicBezTo>
                    <a:cubicBezTo>
                      <a:pt x="602838" y="941962"/>
                      <a:pt x="601828" y="966833"/>
                      <a:pt x="617063" y="972241"/>
                    </a:cubicBezTo>
                    <a:cubicBezTo>
                      <a:pt x="621220" y="979580"/>
                      <a:pt x="630634" y="980947"/>
                      <a:pt x="638355" y="981214"/>
                    </a:cubicBezTo>
                    <a:cubicBezTo>
                      <a:pt x="658014" y="981452"/>
                      <a:pt x="676545" y="973934"/>
                      <a:pt x="695164" y="968467"/>
                    </a:cubicBezTo>
                    <a:cubicBezTo>
                      <a:pt x="723495" y="959642"/>
                      <a:pt x="752716" y="954353"/>
                      <a:pt x="781106" y="945587"/>
                    </a:cubicBezTo>
                    <a:cubicBezTo>
                      <a:pt x="843587" y="932216"/>
                      <a:pt x="906277" y="918518"/>
                      <a:pt x="968194" y="902413"/>
                    </a:cubicBezTo>
                    <a:cubicBezTo>
                      <a:pt x="993050" y="896143"/>
                      <a:pt x="1017460" y="891151"/>
                      <a:pt x="1042613" y="885743"/>
                    </a:cubicBezTo>
                    <a:cubicBezTo>
                      <a:pt x="1060520" y="881376"/>
                      <a:pt x="1083564" y="881019"/>
                      <a:pt x="1097997" y="868717"/>
                    </a:cubicBezTo>
                    <a:close/>
                    <a:moveTo>
                      <a:pt x="1349080" y="1220590"/>
                    </a:moveTo>
                    <a:cubicBezTo>
                      <a:pt x="1347477" y="1220887"/>
                      <a:pt x="1345903" y="1221363"/>
                      <a:pt x="1344448" y="1221927"/>
                    </a:cubicBezTo>
                    <a:cubicBezTo>
                      <a:pt x="1336756" y="1223888"/>
                      <a:pt x="1329095" y="1225998"/>
                      <a:pt x="1321403" y="1228108"/>
                    </a:cubicBezTo>
                    <a:cubicBezTo>
                      <a:pt x="1293994" y="1235536"/>
                      <a:pt x="1266079" y="1240914"/>
                      <a:pt x="1238491" y="1247660"/>
                    </a:cubicBezTo>
                    <a:cubicBezTo>
                      <a:pt x="1189670" y="1260288"/>
                      <a:pt x="1140047" y="1269232"/>
                      <a:pt x="1090929" y="1280464"/>
                    </a:cubicBezTo>
                    <a:cubicBezTo>
                      <a:pt x="1005908" y="1301501"/>
                      <a:pt x="920917" y="1322866"/>
                      <a:pt x="835213" y="1340724"/>
                    </a:cubicBezTo>
                    <a:cubicBezTo>
                      <a:pt x="741996" y="1362058"/>
                      <a:pt x="647472" y="1379114"/>
                      <a:pt x="553245" y="1396200"/>
                    </a:cubicBezTo>
                    <a:cubicBezTo>
                      <a:pt x="510690" y="1402024"/>
                      <a:pt x="468759" y="1410878"/>
                      <a:pt x="427688" y="1423536"/>
                    </a:cubicBezTo>
                    <a:cubicBezTo>
                      <a:pt x="401140" y="1430995"/>
                      <a:pt x="373997" y="1436551"/>
                      <a:pt x="348904" y="1448229"/>
                    </a:cubicBezTo>
                    <a:cubicBezTo>
                      <a:pt x="332986" y="1410076"/>
                      <a:pt x="326156" y="1369219"/>
                      <a:pt x="314278" y="1329789"/>
                    </a:cubicBezTo>
                    <a:cubicBezTo>
                      <a:pt x="290580" y="1260763"/>
                      <a:pt x="269881" y="1190817"/>
                      <a:pt x="249183" y="1120811"/>
                    </a:cubicBezTo>
                    <a:cubicBezTo>
                      <a:pt x="232998" y="1064087"/>
                      <a:pt x="223050" y="1005847"/>
                      <a:pt x="207964" y="948826"/>
                    </a:cubicBezTo>
                    <a:cubicBezTo>
                      <a:pt x="191899" y="890557"/>
                      <a:pt x="175476" y="832347"/>
                      <a:pt x="162321" y="773306"/>
                    </a:cubicBezTo>
                    <a:cubicBezTo>
                      <a:pt x="133842" y="659293"/>
                      <a:pt x="104858" y="545340"/>
                      <a:pt x="73321" y="432130"/>
                    </a:cubicBezTo>
                    <a:cubicBezTo>
                      <a:pt x="49593" y="345514"/>
                      <a:pt x="19303" y="261215"/>
                      <a:pt x="0" y="173381"/>
                    </a:cubicBezTo>
                    <a:cubicBezTo>
                      <a:pt x="1069" y="173767"/>
                      <a:pt x="2138" y="172133"/>
                      <a:pt x="1069" y="171212"/>
                    </a:cubicBezTo>
                    <a:cubicBezTo>
                      <a:pt x="950" y="171093"/>
                      <a:pt x="772" y="170974"/>
                      <a:pt x="624" y="170826"/>
                    </a:cubicBezTo>
                    <a:cubicBezTo>
                      <a:pt x="1158" y="170915"/>
                      <a:pt x="1722" y="170944"/>
                      <a:pt x="2316" y="171004"/>
                    </a:cubicBezTo>
                    <a:cubicBezTo>
                      <a:pt x="87605" y="154364"/>
                      <a:pt x="172685" y="134515"/>
                      <a:pt x="257795" y="116063"/>
                    </a:cubicBezTo>
                    <a:cubicBezTo>
                      <a:pt x="306557" y="106049"/>
                      <a:pt x="356150" y="100998"/>
                      <a:pt x="405416" y="94193"/>
                    </a:cubicBezTo>
                    <a:cubicBezTo>
                      <a:pt x="507869" y="79574"/>
                      <a:pt x="609431" y="59606"/>
                      <a:pt x="711319" y="41600"/>
                    </a:cubicBezTo>
                    <a:cubicBezTo>
                      <a:pt x="773088" y="30308"/>
                      <a:pt x="835332" y="22077"/>
                      <a:pt x="896952" y="10043"/>
                    </a:cubicBezTo>
                    <a:cubicBezTo>
                      <a:pt x="911800" y="7785"/>
                      <a:pt x="926767" y="6299"/>
                      <a:pt x="941675" y="4249"/>
                    </a:cubicBezTo>
                    <a:cubicBezTo>
                      <a:pt x="947198" y="3328"/>
                      <a:pt x="955157" y="3090"/>
                      <a:pt x="959908" y="0"/>
                    </a:cubicBezTo>
                    <a:cubicBezTo>
                      <a:pt x="960027" y="594"/>
                      <a:pt x="960146" y="1218"/>
                      <a:pt x="960235" y="1813"/>
                    </a:cubicBezTo>
                    <a:cubicBezTo>
                      <a:pt x="963442" y="18215"/>
                      <a:pt x="966442" y="33933"/>
                      <a:pt x="971015" y="50692"/>
                    </a:cubicBezTo>
                    <a:cubicBezTo>
                      <a:pt x="988684" y="109793"/>
                      <a:pt x="1008937" y="168122"/>
                      <a:pt x="1022716" y="228352"/>
                    </a:cubicBezTo>
                    <a:cubicBezTo>
                      <a:pt x="1034922" y="279460"/>
                      <a:pt x="1053660" y="328636"/>
                      <a:pt x="1067766" y="379180"/>
                    </a:cubicBezTo>
                    <a:cubicBezTo>
                      <a:pt x="1097611" y="483000"/>
                      <a:pt x="1131049" y="585722"/>
                      <a:pt x="1164933" y="688264"/>
                    </a:cubicBezTo>
                    <a:cubicBezTo>
                      <a:pt x="1177494" y="727071"/>
                      <a:pt x="1192877" y="764956"/>
                      <a:pt x="1204637" y="804060"/>
                    </a:cubicBezTo>
                    <a:cubicBezTo>
                      <a:pt x="1217971" y="848393"/>
                      <a:pt x="1231690" y="892637"/>
                      <a:pt x="1249389" y="935455"/>
                    </a:cubicBezTo>
                    <a:cubicBezTo>
                      <a:pt x="1259308" y="961781"/>
                      <a:pt x="1267267" y="988791"/>
                      <a:pt x="1276473" y="1015385"/>
                    </a:cubicBezTo>
                    <a:cubicBezTo>
                      <a:pt x="1287282" y="1044802"/>
                      <a:pt x="1300556" y="1073268"/>
                      <a:pt x="1310653" y="1102982"/>
                    </a:cubicBezTo>
                    <a:cubicBezTo>
                      <a:pt x="1316919" y="1121019"/>
                      <a:pt x="1321789" y="1139501"/>
                      <a:pt x="1327640" y="1157686"/>
                    </a:cubicBezTo>
                    <a:cubicBezTo>
                      <a:pt x="1334321" y="1178783"/>
                      <a:pt x="1342904" y="1199315"/>
                      <a:pt x="1349080" y="1220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37"/>
              <p:cNvSpPr/>
              <p:nvPr/>
            </p:nvSpPr>
            <p:spPr>
              <a:xfrm>
                <a:off x="12606734" y="6887995"/>
                <a:ext cx="163805" cy="191779"/>
              </a:xfrm>
              <a:custGeom>
                <a:rect b="b" l="l" r="r" t="t"/>
                <a:pathLst>
                  <a:path extrusionOk="0" h="191779" w="163805">
                    <a:moveTo>
                      <a:pt x="143107" y="0"/>
                    </a:moveTo>
                    <a:cubicBezTo>
                      <a:pt x="150116" y="802"/>
                      <a:pt x="156857" y="2615"/>
                      <a:pt x="163806" y="3893"/>
                    </a:cubicBezTo>
                    <a:cubicBezTo>
                      <a:pt x="160628" y="41213"/>
                      <a:pt x="139217" y="72740"/>
                      <a:pt x="124102" y="106109"/>
                    </a:cubicBezTo>
                    <a:cubicBezTo>
                      <a:pt x="113530" y="123818"/>
                      <a:pt x="88436" y="190080"/>
                      <a:pt x="68510" y="191536"/>
                    </a:cubicBezTo>
                    <a:cubicBezTo>
                      <a:pt x="54523" y="193200"/>
                      <a:pt x="42080" y="186039"/>
                      <a:pt x="30676" y="178878"/>
                    </a:cubicBezTo>
                    <a:cubicBezTo>
                      <a:pt x="20461" y="172876"/>
                      <a:pt x="9948" y="167468"/>
                      <a:pt x="0" y="161020"/>
                    </a:cubicBezTo>
                    <a:cubicBezTo>
                      <a:pt x="119" y="153859"/>
                      <a:pt x="6860" y="148718"/>
                      <a:pt x="8909" y="142152"/>
                    </a:cubicBezTo>
                    <a:cubicBezTo>
                      <a:pt x="18382" y="151422"/>
                      <a:pt x="29073" y="164318"/>
                      <a:pt x="43832" y="161763"/>
                    </a:cubicBezTo>
                    <a:cubicBezTo>
                      <a:pt x="55829" y="159148"/>
                      <a:pt x="66758" y="151868"/>
                      <a:pt x="73914" y="141884"/>
                    </a:cubicBezTo>
                    <a:cubicBezTo>
                      <a:pt x="84991" y="126403"/>
                      <a:pt x="90366" y="107862"/>
                      <a:pt x="98978" y="91073"/>
                    </a:cubicBezTo>
                    <a:cubicBezTo>
                      <a:pt x="114124" y="60973"/>
                      <a:pt x="129922" y="30992"/>
                      <a:pt x="143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37"/>
              <p:cNvSpPr/>
              <p:nvPr/>
            </p:nvSpPr>
            <p:spPr>
              <a:xfrm>
                <a:off x="12349355" y="6080726"/>
                <a:ext cx="783808" cy="291999"/>
              </a:xfrm>
              <a:custGeom>
                <a:rect b="b" l="l" r="r" t="t"/>
                <a:pathLst>
                  <a:path extrusionOk="0" h="291999" w="783808">
                    <a:moveTo>
                      <a:pt x="737274" y="0"/>
                    </a:moveTo>
                    <a:cubicBezTo>
                      <a:pt x="751736" y="52356"/>
                      <a:pt x="778552" y="101443"/>
                      <a:pt x="783808" y="156177"/>
                    </a:cubicBezTo>
                    <a:cubicBezTo>
                      <a:pt x="707578" y="177630"/>
                      <a:pt x="629713" y="191150"/>
                      <a:pt x="551493" y="203422"/>
                    </a:cubicBezTo>
                    <a:cubicBezTo>
                      <a:pt x="473332" y="220270"/>
                      <a:pt x="393389" y="225529"/>
                      <a:pt x="314485" y="237801"/>
                    </a:cubicBezTo>
                    <a:cubicBezTo>
                      <a:pt x="263526" y="245586"/>
                      <a:pt x="213725" y="258927"/>
                      <a:pt x="163449" y="269862"/>
                    </a:cubicBezTo>
                    <a:cubicBezTo>
                      <a:pt x="129387" y="277231"/>
                      <a:pt x="94227" y="278390"/>
                      <a:pt x="61739" y="291999"/>
                    </a:cubicBezTo>
                    <a:cubicBezTo>
                      <a:pt x="58502" y="284095"/>
                      <a:pt x="54671" y="276459"/>
                      <a:pt x="51405" y="268555"/>
                    </a:cubicBezTo>
                    <a:cubicBezTo>
                      <a:pt x="41605" y="245259"/>
                      <a:pt x="34685" y="220923"/>
                      <a:pt x="26281" y="197093"/>
                    </a:cubicBezTo>
                    <a:cubicBezTo>
                      <a:pt x="19273" y="177957"/>
                      <a:pt x="9147" y="160099"/>
                      <a:pt x="0" y="141914"/>
                    </a:cubicBezTo>
                    <a:cubicBezTo>
                      <a:pt x="14789" y="140488"/>
                      <a:pt x="29013" y="134872"/>
                      <a:pt x="43297" y="130979"/>
                    </a:cubicBezTo>
                    <a:cubicBezTo>
                      <a:pt x="60373" y="126136"/>
                      <a:pt x="76765" y="123759"/>
                      <a:pt x="95088" y="120282"/>
                    </a:cubicBezTo>
                    <a:cubicBezTo>
                      <a:pt x="209449" y="99423"/>
                      <a:pt x="324731" y="83912"/>
                      <a:pt x="439329" y="64539"/>
                    </a:cubicBezTo>
                    <a:cubicBezTo>
                      <a:pt x="539644" y="48018"/>
                      <a:pt x="640612" y="32329"/>
                      <a:pt x="7372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6" name="Google Shape;1556;p37"/>
          <p:cNvGrpSpPr/>
          <p:nvPr/>
        </p:nvGrpSpPr>
        <p:grpSpPr>
          <a:xfrm>
            <a:off x="5969086" y="1818138"/>
            <a:ext cx="729579" cy="742867"/>
            <a:chOff x="5969086" y="1818138"/>
            <a:chExt cx="729579" cy="742867"/>
          </a:xfrm>
        </p:grpSpPr>
        <p:sp>
          <p:nvSpPr>
            <p:cNvPr id="1557" name="Google Shape;1557;p37"/>
            <p:cNvSpPr/>
            <p:nvPr/>
          </p:nvSpPr>
          <p:spPr>
            <a:xfrm>
              <a:off x="5969086" y="1818138"/>
              <a:ext cx="729579" cy="742867"/>
            </a:xfrm>
            <a:custGeom>
              <a:rect b="b" l="l" r="r" t="t"/>
              <a:pathLst>
                <a:path extrusionOk="0" h="1485734" w="1459158">
                  <a:moveTo>
                    <a:pt x="1455465" y="1028959"/>
                  </a:moveTo>
                  <a:cubicBezTo>
                    <a:pt x="1446434" y="955180"/>
                    <a:pt x="1433719" y="881400"/>
                    <a:pt x="1409982" y="810770"/>
                  </a:cubicBezTo>
                  <a:cubicBezTo>
                    <a:pt x="1388116" y="748430"/>
                    <a:pt x="1364379" y="686744"/>
                    <a:pt x="1341147" y="624879"/>
                  </a:cubicBezTo>
                  <a:cubicBezTo>
                    <a:pt x="1334700" y="609903"/>
                    <a:pt x="1330274" y="594363"/>
                    <a:pt x="1325788" y="578733"/>
                  </a:cubicBezTo>
                  <a:cubicBezTo>
                    <a:pt x="1317410" y="554873"/>
                    <a:pt x="1304071" y="533063"/>
                    <a:pt x="1289959" y="512204"/>
                  </a:cubicBezTo>
                  <a:cubicBezTo>
                    <a:pt x="1283186" y="501418"/>
                    <a:pt x="1273323" y="493217"/>
                    <a:pt x="1262271" y="487066"/>
                  </a:cubicBezTo>
                  <a:cubicBezTo>
                    <a:pt x="1256567" y="483203"/>
                    <a:pt x="1248486" y="477647"/>
                    <a:pt x="1241772" y="477973"/>
                  </a:cubicBezTo>
                  <a:cubicBezTo>
                    <a:pt x="1222462" y="464959"/>
                    <a:pt x="1202290" y="453281"/>
                    <a:pt x="1181850" y="442049"/>
                  </a:cubicBezTo>
                  <a:cubicBezTo>
                    <a:pt x="1168868" y="433878"/>
                    <a:pt x="1155944" y="425647"/>
                    <a:pt x="1143021" y="417416"/>
                  </a:cubicBezTo>
                  <a:cubicBezTo>
                    <a:pt x="1140466" y="405590"/>
                    <a:pt x="1138119" y="393734"/>
                    <a:pt x="1135624" y="381878"/>
                  </a:cubicBezTo>
                  <a:cubicBezTo>
                    <a:pt x="1133366" y="372816"/>
                    <a:pt x="1131821" y="362327"/>
                    <a:pt x="1124543" y="355819"/>
                  </a:cubicBezTo>
                  <a:cubicBezTo>
                    <a:pt x="1120116" y="351986"/>
                    <a:pt x="1114085" y="351451"/>
                    <a:pt x="1108678" y="353413"/>
                  </a:cubicBezTo>
                  <a:cubicBezTo>
                    <a:pt x="1101103" y="355047"/>
                    <a:pt x="1093765" y="356265"/>
                    <a:pt x="1085001" y="358167"/>
                  </a:cubicBezTo>
                  <a:cubicBezTo>
                    <a:pt x="1076088" y="360276"/>
                    <a:pt x="1067057" y="362297"/>
                    <a:pt x="1058025" y="364347"/>
                  </a:cubicBezTo>
                  <a:cubicBezTo>
                    <a:pt x="1056748" y="363575"/>
                    <a:pt x="1055500" y="362772"/>
                    <a:pt x="1054223" y="362000"/>
                  </a:cubicBezTo>
                  <a:cubicBezTo>
                    <a:pt x="973950" y="312496"/>
                    <a:pt x="895728" y="259516"/>
                    <a:pt x="813762" y="212628"/>
                  </a:cubicBezTo>
                  <a:cubicBezTo>
                    <a:pt x="766169" y="187163"/>
                    <a:pt x="720002" y="159024"/>
                    <a:pt x="671785" y="134718"/>
                  </a:cubicBezTo>
                  <a:cubicBezTo>
                    <a:pt x="591068" y="95733"/>
                    <a:pt x="511389" y="55144"/>
                    <a:pt x="431236" y="14911"/>
                  </a:cubicBezTo>
                  <a:cubicBezTo>
                    <a:pt x="414510" y="7601"/>
                    <a:pt x="392199" y="-8058"/>
                    <a:pt x="374938" y="5076"/>
                  </a:cubicBezTo>
                  <a:cubicBezTo>
                    <a:pt x="347874" y="39663"/>
                    <a:pt x="327375" y="79063"/>
                    <a:pt x="304618" y="116563"/>
                  </a:cubicBezTo>
                  <a:cubicBezTo>
                    <a:pt x="266740" y="181369"/>
                    <a:pt x="231031" y="247750"/>
                    <a:pt x="198292" y="315349"/>
                  </a:cubicBezTo>
                  <a:cubicBezTo>
                    <a:pt x="157294" y="408740"/>
                    <a:pt x="116801" y="502369"/>
                    <a:pt x="83112" y="598672"/>
                  </a:cubicBezTo>
                  <a:cubicBezTo>
                    <a:pt x="64158" y="648145"/>
                    <a:pt x="46244" y="698094"/>
                    <a:pt x="28478" y="748014"/>
                  </a:cubicBezTo>
                  <a:cubicBezTo>
                    <a:pt x="21378" y="767298"/>
                    <a:pt x="13386" y="786256"/>
                    <a:pt x="6316" y="805540"/>
                  </a:cubicBezTo>
                  <a:cubicBezTo>
                    <a:pt x="3672" y="814603"/>
                    <a:pt x="-2300" y="824409"/>
                    <a:pt x="938" y="833947"/>
                  </a:cubicBezTo>
                  <a:cubicBezTo>
                    <a:pt x="1028" y="834125"/>
                    <a:pt x="1146" y="834244"/>
                    <a:pt x="1265" y="834422"/>
                  </a:cubicBezTo>
                  <a:cubicBezTo>
                    <a:pt x="1354" y="838196"/>
                    <a:pt x="374" y="842712"/>
                    <a:pt x="1473" y="846159"/>
                  </a:cubicBezTo>
                  <a:cubicBezTo>
                    <a:pt x="1681" y="854330"/>
                    <a:pt x="8336" y="867286"/>
                    <a:pt x="9762" y="872813"/>
                  </a:cubicBezTo>
                  <a:cubicBezTo>
                    <a:pt x="25626" y="923059"/>
                    <a:pt x="34034" y="975355"/>
                    <a:pt x="48591" y="1025988"/>
                  </a:cubicBezTo>
                  <a:cubicBezTo>
                    <a:pt x="74021" y="1113258"/>
                    <a:pt x="104770" y="1198834"/>
                    <a:pt x="136914" y="1283786"/>
                  </a:cubicBezTo>
                  <a:cubicBezTo>
                    <a:pt x="154828" y="1325772"/>
                    <a:pt x="169861" y="1368768"/>
                    <a:pt x="184923" y="1411853"/>
                  </a:cubicBezTo>
                  <a:cubicBezTo>
                    <a:pt x="197252" y="1441805"/>
                    <a:pt x="206580" y="1486584"/>
                    <a:pt x="246954" y="1485722"/>
                  </a:cubicBezTo>
                  <a:cubicBezTo>
                    <a:pt x="275118" y="1485960"/>
                    <a:pt x="300311" y="1470539"/>
                    <a:pt x="327227" y="1464091"/>
                  </a:cubicBezTo>
                  <a:cubicBezTo>
                    <a:pt x="387446" y="1448521"/>
                    <a:pt x="446387" y="1428612"/>
                    <a:pt x="506636" y="1413250"/>
                  </a:cubicBezTo>
                  <a:cubicBezTo>
                    <a:pt x="595821" y="1389776"/>
                    <a:pt x="684917" y="1365767"/>
                    <a:pt x="773596" y="1340510"/>
                  </a:cubicBezTo>
                  <a:cubicBezTo>
                    <a:pt x="847630" y="1317749"/>
                    <a:pt x="921396" y="1294157"/>
                    <a:pt x="995548" y="1271752"/>
                  </a:cubicBezTo>
                  <a:cubicBezTo>
                    <a:pt x="1070295" y="1252527"/>
                    <a:pt x="1143437" y="1227894"/>
                    <a:pt x="1217263" y="1205579"/>
                  </a:cubicBezTo>
                  <a:cubicBezTo>
                    <a:pt x="1273739" y="1186473"/>
                    <a:pt x="1332056" y="1173607"/>
                    <a:pt x="1389305" y="1157353"/>
                  </a:cubicBezTo>
                  <a:cubicBezTo>
                    <a:pt x="1464645" y="1124846"/>
                    <a:pt x="1463605" y="1105740"/>
                    <a:pt x="1455465" y="102895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8" name="Google Shape;1558;p37"/>
            <p:cNvGrpSpPr/>
            <p:nvPr/>
          </p:nvGrpSpPr>
          <p:grpSpPr>
            <a:xfrm>
              <a:off x="5969086" y="1818138"/>
              <a:ext cx="729579" cy="742867"/>
              <a:chOff x="11938172" y="3636276"/>
              <a:chExt cx="1459158" cy="1485734"/>
            </a:xfrm>
          </p:grpSpPr>
          <p:grpSp>
            <p:nvGrpSpPr>
              <p:cNvPr id="1559" name="Google Shape;1559;p37"/>
              <p:cNvGrpSpPr/>
              <p:nvPr/>
            </p:nvGrpSpPr>
            <p:grpSpPr>
              <a:xfrm>
                <a:off x="11938172" y="3636276"/>
                <a:ext cx="1459158" cy="1485734"/>
                <a:chOff x="11938172" y="3636276"/>
                <a:chExt cx="1459158" cy="1485734"/>
              </a:xfrm>
            </p:grpSpPr>
            <p:sp>
              <p:nvSpPr>
                <p:cNvPr id="1560" name="Google Shape;1560;p37"/>
                <p:cNvSpPr/>
                <p:nvPr/>
              </p:nvSpPr>
              <p:spPr>
                <a:xfrm>
                  <a:off x="11938172" y="3636276"/>
                  <a:ext cx="1459158" cy="1485734"/>
                </a:xfrm>
                <a:custGeom>
                  <a:rect b="b" l="l" r="r" t="t"/>
                  <a:pathLst>
                    <a:path extrusionOk="0" h="1485734" w="1459158">
                      <a:moveTo>
                        <a:pt x="1455465" y="1028959"/>
                      </a:moveTo>
                      <a:cubicBezTo>
                        <a:pt x="1446434" y="955180"/>
                        <a:pt x="1433719" y="881400"/>
                        <a:pt x="1409982" y="810770"/>
                      </a:cubicBezTo>
                      <a:cubicBezTo>
                        <a:pt x="1388116" y="748430"/>
                        <a:pt x="1364379" y="686744"/>
                        <a:pt x="1341147" y="624879"/>
                      </a:cubicBezTo>
                      <a:cubicBezTo>
                        <a:pt x="1334700" y="609903"/>
                        <a:pt x="1330274" y="594363"/>
                        <a:pt x="1325788" y="578733"/>
                      </a:cubicBezTo>
                      <a:cubicBezTo>
                        <a:pt x="1317410" y="554873"/>
                        <a:pt x="1304071" y="533063"/>
                        <a:pt x="1289959" y="512204"/>
                      </a:cubicBezTo>
                      <a:cubicBezTo>
                        <a:pt x="1283186" y="501418"/>
                        <a:pt x="1273323" y="493217"/>
                        <a:pt x="1262271" y="487066"/>
                      </a:cubicBezTo>
                      <a:cubicBezTo>
                        <a:pt x="1256567" y="483203"/>
                        <a:pt x="1248486" y="477647"/>
                        <a:pt x="1241772" y="477973"/>
                      </a:cubicBezTo>
                      <a:cubicBezTo>
                        <a:pt x="1222462" y="464959"/>
                        <a:pt x="1202290" y="453281"/>
                        <a:pt x="1181850" y="442049"/>
                      </a:cubicBezTo>
                      <a:cubicBezTo>
                        <a:pt x="1168868" y="433878"/>
                        <a:pt x="1155944" y="425647"/>
                        <a:pt x="1143021" y="417416"/>
                      </a:cubicBezTo>
                      <a:cubicBezTo>
                        <a:pt x="1140466" y="405590"/>
                        <a:pt x="1138119" y="393734"/>
                        <a:pt x="1135624" y="381878"/>
                      </a:cubicBezTo>
                      <a:cubicBezTo>
                        <a:pt x="1133366" y="372816"/>
                        <a:pt x="1131821" y="362327"/>
                        <a:pt x="1124543" y="355819"/>
                      </a:cubicBezTo>
                      <a:cubicBezTo>
                        <a:pt x="1120116" y="351986"/>
                        <a:pt x="1114085" y="351451"/>
                        <a:pt x="1108678" y="353413"/>
                      </a:cubicBezTo>
                      <a:cubicBezTo>
                        <a:pt x="1101103" y="355047"/>
                        <a:pt x="1093765" y="356265"/>
                        <a:pt x="1085001" y="358167"/>
                      </a:cubicBezTo>
                      <a:cubicBezTo>
                        <a:pt x="1076088" y="360276"/>
                        <a:pt x="1067057" y="362297"/>
                        <a:pt x="1058025" y="364347"/>
                      </a:cubicBezTo>
                      <a:cubicBezTo>
                        <a:pt x="1056748" y="363575"/>
                        <a:pt x="1055500" y="362772"/>
                        <a:pt x="1054223" y="362000"/>
                      </a:cubicBezTo>
                      <a:cubicBezTo>
                        <a:pt x="973950" y="312496"/>
                        <a:pt x="895728" y="259516"/>
                        <a:pt x="813762" y="212628"/>
                      </a:cubicBezTo>
                      <a:cubicBezTo>
                        <a:pt x="766169" y="187163"/>
                        <a:pt x="720002" y="159024"/>
                        <a:pt x="671785" y="134718"/>
                      </a:cubicBezTo>
                      <a:cubicBezTo>
                        <a:pt x="591068" y="95733"/>
                        <a:pt x="511389" y="55144"/>
                        <a:pt x="431236" y="14911"/>
                      </a:cubicBezTo>
                      <a:cubicBezTo>
                        <a:pt x="414510" y="7601"/>
                        <a:pt x="392199" y="-8058"/>
                        <a:pt x="374938" y="5076"/>
                      </a:cubicBezTo>
                      <a:cubicBezTo>
                        <a:pt x="347874" y="39663"/>
                        <a:pt x="327375" y="79063"/>
                        <a:pt x="304618" y="116563"/>
                      </a:cubicBezTo>
                      <a:cubicBezTo>
                        <a:pt x="266740" y="181369"/>
                        <a:pt x="231031" y="247750"/>
                        <a:pt x="198292" y="315349"/>
                      </a:cubicBezTo>
                      <a:cubicBezTo>
                        <a:pt x="157294" y="408740"/>
                        <a:pt x="116801" y="502369"/>
                        <a:pt x="83112" y="598672"/>
                      </a:cubicBezTo>
                      <a:cubicBezTo>
                        <a:pt x="64158" y="648145"/>
                        <a:pt x="46244" y="698094"/>
                        <a:pt x="28478" y="748014"/>
                      </a:cubicBezTo>
                      <a:cubicBezTo>
                        <a:pt x="21378" y="767298"/>
                        <a:pt x="13386" y="786256"/>
                        <a:pt x="6316" y="805540"/>
                      </a:cubicBezTo>
                      <a:cubicBezTo>
                        <a:pt x="3672" y="814603"/>
                        <a:pt x="-2300" y="824409"/>
                        <a:pt x="938" y="833947"/>
                      </a:cubicBezTo>
                      <a:cubicBezTo>
                        <a:pt x="1028" y="834125"/>
                        <a:pt x="1146" y="834244"/>
                        <a:pt x="1265" y="834422"/>
                      </a:cubicBezTo>
                      <a:cubicBezTo>
                        <a:pt x="1354" y="838196"/>
                        <a:pt x="374" y="842712"/>
                        <a:pt x="1473" y="846159"/>
                      </a:cubicBezTo>
                      <a:cubicBezTo>
                        <a:pt x="1681" y="854330"/>
                        <a:pt x="8336" y="867286"/>
                        <a:pt x="9762" y="872813"/>
                      </a:cubicBezTo>
                      <a:cubicBezTo>
                        <a:pt x="25626" y="923059"/>
                        <a:pt x="34034" y="975355"/>
                        <a:pt x="48591" y="1025988"/>
                      </a:cubicBezTo>
                      <a:cubicBezTo>
                        <a:pt x="74021" y="1113258"/>
                        <a:pt x="104770" y="1198834"/>
                        <a:pt x="136914" y="1283786"/>
                      </a:cubicBezTo>
                      <a:cubicBezTo>
                        <a:pt x="154828" y="1325772"/>
                        <a:pt x="169861" y="1368768"/>
                        <a:pt x="184923" y="1411853"/>
                      </a:cubicBezTo>
                      <a:cubicBezTo>
                        <a:pt x="197252" y="1441805"/>
                        <a:pt x="206580" y="1486584"/>
                        <a:pt x="246954" y="1485722"/>
                      </a:cubicBezTo>
                      <a:cubicBezTo>
                        <a:pt x="275118" y="1485960"/>
                        <a:pt x="300311" y="1470539"/>
                        <a:pt x="327227" y="1464091"/>
                      </a:cubicBezTo>
                      <a:cubicBezTo>
                        <a:pt x="387446" y="1448521"/>
                        <a:pt x="446387" y="1428612"/>
                        <a:pt x="506636" y="1413250"/>
                      </a:cubicBezTo>
                      <a:cubicBezTo>
                        <a:pt x="595821" y="1389776"/>
                        <a:pt x="684917" y="1365767"/>
                        <a:pt x="773596" y="1340510"/>
                      </a:cubicBezTo>
                      <a:cubicBezTo>
                        <a:pt x="847630" y="1317749"/>
                        <a:pt x="921396" y="1294157"/>
                        <a:pt x="995548" y="1271752"/>
                      </a:cubicBezTo>
                      <a:cubicBezTo>
                        <a:pt x="1070295" y="1252527"/>
                        <a:pt x="1143437" y="1227894"/>
                        <a:pt x="1217263" y="1205579"/>
                      </a:cubicBezTo>
                      <a:cubicBezTo>
                        <a:pt x="1273739" y="1186473"/>
                        <a:pt x="1332056" y="1173607"/>
                        <a:pt x="1389305" y="1157353"/>
                      </a:cubicBezTo>
                      <a:cubicBezTo>
                        <a:pt x="1464645" y="1124846"/>
                        <a:pt x="1463605" y="1105740"/>
                        <a:pt x="1455465" y="1028959"/>
                      </a:cubicBezTo>
                      <a:close/>
                      <a:moveTo>
                        <a:pt x="1303982" y="585181"/>
                      </a:moveTo>
                      <a:cubicBezTo>
                        <a:pt x="1312508" y="617480"/>
                        <a:pt x="1326144" y="648116"/>
                        <a:pt x="1337434" y="679553"/>
                      </a:cubicBezTo>
                      <a:cubicBezTo>
                        <a:pt x="1368806" y="763911"/>
                        <a:pt x="1403683" y="846367"/>
                        <a:pt x="1418181" y="935895"/>
                      </a:cubicBezTo>
                      <a:cubicBezTo>
                        <a:pt x="1424004" y="963262"/>
                        <a:pt x="1427510" y="991015"/>
                        <a:pt x="1431461" y="1018708"/>
                      </a:cubicBezTo>
                      <a:cubicBezTo>
                        <a:pt x="1433481" y="1038646"/>
                        <a:pt x="1436571" y="1058822"/>
                        <a:pt x="1436095" y="1078938"/>
                      </a:cubicBezTo>
                      <a:cubicBezTo>
                        <a:pt x="1428817" y="1075521"/>
                        <a:pt x="1421241" y="1072788"/>
                        <a:pt x="1414111" y="1069073"/>
                      </a:cubicBezTo>
                      <a:cubicBezTo>
                        <a:pt x="1348366" y="1037071"/>
                        <a:pt x="1277809" y="1017430"/>
                        <a:pt x="1208142" y="996096"/>
                      </a:cubicBezTo>
                      <a:cubicBezTo>
                        <a:pt x="1136575" y="973216"/>
                        <a:pt x="1064383" y="952268"/>
                        <a:pt x="991152" y="935420"/>
                      </a:cubicBezTo>
                      <a:cubicBezTo>
                        <a:pt x="980605" y="933251"/>
                        <a:pt x="970059" y="930844"/>
                        <a:pt x="959482" y="928407"/>
                      </a:cubicBezTo>
                      <a:cubicBezTo>
                        <a:pt x="961710" y="925882"/>
                        <a:pt x="963790" y="923415"/>
                        <a:pt x="965781" y="921543"/>
                      </a:cubicBezTo>
                      <a:cubicBezTo>
                        <a:pt x="979833" y="905409"/>
                        <a:pt x="992934" y="888442"/>
                        <a:pt x="1006867" y="872159"/>
                      </a:cubicBezTo>
                      <a:cubicBezTo>
                        <a:pt x="1027366" y="846248"/>
                        <a:pt x="1048608" y="823636"/>
                        <a:pt x="1070057" y="797488"/>
                      </a:cubicBezTo>
                      <a:cubicBezTo>
                        <a:pt x="1111768" y="747479"/>
                        <a:pt x="1151132" y="695658"/>
                        <a:pt x="1188743" y="642500"/>
                      </a:cubicBezTo>
                      <a:cubicBezTo>
                        <a:pt x="1201696" y="624790"/>
                        <a:pt x="1216401" y="608418"/>
                        <a:pt x="1228611" y="590203"/>
                      </a:cubicBezTo>
                      <a:cubicBezTo>
                        <a:pt x="1236900" y="578169"/>
                        <a:pt x="1242753" y="564798"/>
                        <a:pt x="1249853" y="552110"/>
                      </a:cubicBezTo>
                      <a:cubicBezTo>
                        <a:pt x="1255706" y="541472"/>
                        <a:pt x="1263044" y="531459"/>
                        <a:pt x="1267500" y="520108"/>
                      </a:cubicBezTo>
                      <a:cubicBezTo>
                        <a:pt x="1282295" y="540492"/>
                        <a:pt x="1294950" y="561291"/>
                        <a:pt x="1303982" y="585181"/>
                      </a:cubicBezTo>
                      <a:close/>
                      <a:moveTo>
                        <a:pt x="1259776" y="513452"/>
                      </a:moveTo>
                      <a:cubicBezTo>
                        <a:pt x="1256003" y="517077"/>
                        <a:pt x="1253299" y="522158"/>
                        <a:pt x="1249794" y="525932"/>
                      </a:cubicBezTo>
                      <a:cubicBezTo>
                        <a:pt x="1229978" y="551545"/>
                        <a:pt x="1215064" y="580576"/>
                        <a:pt x="1193615" y="604971"/>
                      </a:cubicBezTo>
                      <a:cubicBezTo>
                        <a:pt x="1189426" y="586994"/>
                        <a:pt x="1184554" y="569047"/>
                        <a:pt x="1179266" y="551367"/>
                      </a:cubicBezTo>
                      <a:cubicBezTo>
                        <a:pt x="1176622" y="543433"/>
                        <a:pt x="1174185" y="535440"/>
                        <a:pt x="1171868" y="527388"/>
                      </a:cubicBezTo>
                      <a:cubicBezTo>
                        <a:pt x="1201339" y="525961"/>
                        <a:pt x="1230424" y="517374"/>
                        <a:pt x="1259776" y="513452"/>
                      </a:cubicBezTo>
                      <a:close/>
                      <a:moveTo>
                        <a:pt x="1225403" y="494316"/>
                      </a:moveTo>
                      <a:cubicBezTo>
                        <a:pt x="1226859" y="495059"/>
                        <a:pt x="1228344" y="496040"/>
                        <a:pt x="1229859" y="497139"/>
                      </a:cubicBezTo>
                      <a:cubicBezTo>
                        <a:pt x="1224007" y="498654"/>
                        <a:pt x="1218184" y="500259"/>
                        <a:pt x="1212420" y="502012"/>
                      </a:cubicBezTo>
                      <a:cubicBezTo>
                        <a:pt x="1197893" y="506855"/>
                        <a:pt x="1183098" y="511015"/>
                        <a:pt x="1168600" y="515948"/>
                      </a:cubicBezTo>
                      <a:cubicBezTo>
                        <a:pt x="1162540" y="493930"/>
                        <a:pt x="1157133" y="471704"/>
                        <a:pt x="1151013" y="449686"/>
                      </a:cubicBezTo>
                      <a:cubicBezTo>
                        <a:pt x="1153538" y="451320"/>
                        <a:pt x="1156063" y="452984"/>
                        <a:pt x="1158618" y="454589"/>
                      </a:cubicBezTo>
                      <a:cubicBezTo>
                        <a:pt x="1180781" y="468079"/>
                        <a:pt x="1204072" y="479578"/>
                        <a:pt x="1225403" y="494316"/>
                      </a:cubicBezTo>
                      <a:close/>
                      <a:moveTo>
                        <a:pt x="1113283" y="375549"/>
                      </a:moveTo>
                      <a:cubicBezTo>
                        <a:pt x="1115541" y="390941"/>
                        <a:pt x="1117947" y="406155"/>
                        <a:pt x="1121780" y="421428"/>
                      </a:cubicBezTo>
                      <a:cubicBezTo>
                        <a:pt x="1124869" y="433997"/>
                        <a:pt x="1124454" y="447309"/>
                        <a:pt x="1128108" y="459699"/>
                      </a:cubicBezTo>
                      <a:cubicBezTo>
                        <a:pt x="1128821" y="461393"/>
                        <a:pt x="1130187" y="462641"/>
                        <a:pt x="1131821" y="463265"/>
                      </a:cubicBezTo>
                      <a:cubicBezTo>
                        <a:pt x="1132237" y="464691"/>
                        <a:pt x="1132594" y="466118"/>
                        <a:pt x="1132980" y="467544"/>
                      </a:cubicBezTo>
                      <a:cubicBezTo>
                        <a:pt x="1141595" y="502993"/>
                        <a:pt x="1151280" y="538144"/>
                        <a:pt x="1162094" y="572969"/>
                      </a:cubicBezTo>
                      <a:cubicBezTo>
                        <a:pt x="1165422" y="585538"/>
                        <a:pt x="1168452" y="598137"/>
                        <a:pt x="1171749" y="610676"/>
                      </a:cubicBezTo>
                      <a:cubicBezTo>
                        <a:pt x="1172819" y="615579"/>
                        <a:pt x="1174245" y="620779"/>
                        <a:pt x="1177988" y="624196"/>
                      </a:cubicBezTo>
                      <a:cubicBezTo>
                        <a:pt x="1125434" y="692389"/>
                        <a:pt x="1074543" y="761474"/>
                        <a:pt x="1016731" y="825567"/>
                      </a:cubicBezTo>
                      <a:cubicBezTo>
                        <a:pt x="1016790" y="825508"/>
                        <a:pt x="1016820" y="825448"/>
                        <a:pt x="1016879" y="825389"/>
                      </a:cubicBezTo>
                      <a:cubicBezTo>
                        <a:pt x="999173" y="845297"/>
                        <a:pt x="982061" y="867256"/>
                        <a:pt x="964622" y="887580"/>
                      </a:cubicBezTo>
                      <a:cubicBezTo>
                        <a:pt x="957789" y="896138"/>
                        <a:pt x="950897" y="904696"/>
                        <a:pt x="943232" y="912570"/>
                      </a:cubicBezTo>
                      <a:cubicBezTo>
                        <a:pt x="940172" y="915393"/>
                        <a:pt x="936339" y="918810"/>
                        <a:pt x="933844" y="922554"/>
                      </a:cubicBezTo>
                      <a:cubicBezTo>
                        <a:pt x="903274" y="915868"/>
                        <a:pt x="872466" y="910579"/>
                        <a:pt x="841094" y="912421"/>
                      </a:cubicBezTo>
                      <a:cubicBezTo>
                        <a:pt x="781677" y="912243"/>
                        <a:pt x="744393" y="925109"/>
                        <a:pt x="696711" y="960439"/>
                      </a:cubicBezTo>
                      <a:cubicBezTo>
                        <a:pt x="676747" y="976247"/>
                        <a:pt x="657793" y="993214"/>
                        <a:pt x="639403" y="1010774"/>
                      </a:cubicBezTo>
                      <a:cubicBezTo>
                        <a:pt x="638928" y="1006733"/>
                        <a:pt x="636432" y="1002930"/>
                        <a:pt x="631382" y="1001415"/>
                      </a:cubicBezTo>
                      <a:cubicBezTo>
                        <a:pt x="582244" y="990718"/>
                        <a:pt x="536166" y="969531"/>
                        <a:pt x="487504" y="956903"/>
                      </a:cubicBezTo>
                      <a:cubicBezTo>
                        <a:pt x="434474" y="942313"/>
                        <a:pt x="381950" y="926090"/>
                        <a:pt x="329811" y="908737"/>
                      </a:cubicBezTo>
                      <a:cubicBezTo>
                        <a:pt x="311125" y="903804"/>
                        <a:pt x="292379" y="899080"/>
                        <a:pt x="273633" y="894385"/>
                      </a:cubicBezTo>
                      <a:cubicBezTo>
                        <a:pt x="271078" y="881222"/>
                        <a:pt x="267661" y="868207"/>
                        <a:pt x="265017" y="855073"/>
                      </a:cubicBezTo>
                      <a:cubicBezTo>
                        <a:pt x="255629" y="802985"/>
                        <a:pt x="241429" y="751431"/>
                        <a:pt x="227971" y="700085"/>
                      </a:cubicBezTo>
                      <a:cubicBezTo>
                        <a:pt x="220781" y="673046"/>
                        <a:pt x="213740" y="645976"/>
                        <a:pt x="207591" y="618669"/>
                      </a:cubicBezTo>
                      <a:cubicBezTo>
                        <a:pt x="205095" y="609309"/>
                        <a:pt x="203818" y="599296"/>
                        <a:pt x="201025" y="589936"/>
                      </a:cubicBezTo>
                      <a:cubicBezTo>
                        <a:pt x="217959" y="586578"/>
                        <a:pt x="234625" y="581675"/>
                        <a:pt x="251292" y="577188"/>
                      </a:cubicBezTo>
                      <a:cubicBezTo>
                        <a:pt x="334000" y="552734"/>
                        <a:pt x="416352" y="527180"/>
                        <a:pt x="501051" y="510243"/>
                      </a:cubicBezTo>
                      <a:cubicBezTo>
                        <a:pt x="558745" y="496218"/>
                        <a:pt x="617538" y="486739"/>
                        <a:pt x="675885" y="473546"/>
                      </a:cubicBezTo>
                      <a:cubicBezTo>
                        <a:pt x="718457" y="463711"/>
                        <a:pt x="760911" y="453459"/>
                        <a:pt x="803661" y="444307"/>
                      </a:cubicBezTo>
                      <a:cubicBezTo>
                        <a:pt x="845639" y="435334"/>
                        <a:pt x="886815" y="422676"/>
                        <a:pt x="928645" y="413048"/>
                      </a:cubicBezTo>
                      <a:cubicBezTo>
                        <a:pt x="969167" y="405977"/>
                        <a:pt x="1009244" y="397657"/>
                        <a:pt x="1049380" y="389129"/>
                      </a:cubicBezTo>
                      <a:cubicBezTo>
                        <a:pt x="1050539" y="388445"/>
                        <a:pt x="1051876" y="388059"/>
                        <a:pt x="1053242" y="387792"/>
                      </a:cubicBezTo>
                      <a:cubicBezTo>
                        <a:pt x="1053688" y="387702"/>
                        <a:pt x="1054134" y="387643"/>
                        <a:pt x="1054549" y="387584"/>
                      </a:cubicBezTo>
                      <a:cubicBezTo>
                        <a:pt x="1055619" y="387435"/>
                        <a:pt x="1056688" y="387316"/>
                        <a:pt x="1057758" y="387197"/>
                      </a:cubicBezTo>
                      <a:cubicBezTo>
                        <a:pt x="1057907" y="387168"/>
                        <a:pt x="1058055" y="387168"/>
                        <a:pt x="1058204" y="387138"/>
                      </a:cubicBezTo>
                      <a:cubicBezTo>
                        <a:pt x="1061858" y="386722"/>
                        <a:pt x="1065512" y="386336"/>
                        <a:pt x="1069136" y="386009"/>
                      </a:cubicBezTo>
                      <a:cubicBezTo>
                        <a:pt x="1070859" y="385860"/>
                        <a:pt x="1072583" y="385712"/>
                        <a:pt x="1074335" y="385622"/>
                      </a:cubicBezTo>
                      <a:cubicBezTo>
                        <a:pt x="1075137" y="385325"/>
                        <a:pt x="1075940" y="385058"/>
                        <a:pt x="1076742" y="384761"/>
                      </a:cubicBezTo>
                      <a:cubicBezTo>
                        <a:pt x="1079891" y="383632"/>
                        <a:pt x="1083188" y="382473"/>
                        <a:pt x="1086545" y="381641"/>
                      </a:cubicBezTo>
                      <a:cubicBezTo>
                        <a:pt x="1086367" y="381522"/>
                        <a:pt x="1086189" y="381433"/>
                        <a:pt x="1086011" y="381314"/>
                      </a:cubicBezTo>
                      <a:cubicBezTo>
                        <a:pt x="1095042" y="379442"/>
                        <a:pt x="1104133" y="377481"/>
                        <a:pt x="1113283" y="375549"/>
                      </a:cubicBezTo>
                      <a:close/>
                      <a:moveTo>
                        <a:pt x="9643" y="837869"/>
                      </a:moveTo>
                      <a:cubicBezTo>
                        <a:pt x="9643" y="834392"/>
                        <a:pt x="9554" y="831005"/>
                        <a:pt x="10326" y="829103"/>
                      </a:cubicBezTo>
                      <a:cubicBezTo>
                        <a:pt x="10623" y="827647"/>
                        <a:pt x="11010" y="826132"/>
                        <a:pt x="11455" y="824527"/>
                      </a:cubicBezTo>
                      <a:cubicBezTo>
                        <a:pt x="11633" y="823903"/>
                        <a:pt x="11663" y="823309"/>
                        <a:pt x="11574" y="822774"/>
                      </a:cubicBezTo>
                      <a:cubicBezTo>
                        <a:pt x="12049" y="821734"/>
                        <a:pt x="12525" y="820694"/>
                        <a:pt x="13000" y="819654"/>
                      </a:cubicBezTo>
                      <a:cubicBezTo>
                        <a:pt x="12911" y="820338"/>
                        <a:pt x="13000" y="821051"/>
                        <a:pt x="13446" y="821675"/>
                      </a:cubicBezTo>
                      <a:cubicBezTo>
                        <a:pt x="16684" y="825330"/>
                        <a:pt x="22329" y="823339"/>
                        <a:pt x="26547" y="822745"/>
                      </a:cubicBezTo>
                      <a:cubicBezTo>
                        <a:pt x="45174" y="818317"/>
                        <a:pt x="63178" y="811988"/>
                        <a:pt x="81508" y="806521"/>
                      </a:cubicBezTo>
                      <a:cubicBezTo>
                        <a:pt x="129428" y="794160"/>
                        <a:pt x="178387" y="783374"/>
                        <a:pt x="225327" y="768427"/>
                      </a:cubicBezTo>
                      <a:cubicBezTo>
                        <a:pt x="234744" y="808096"/>
                        <a:pt x="240983" y="848417"/>
                        <a:pt x="249420" y="888383"/>
                      </a:cubicBezTo>
                      <a:cubicBezTo>
                        <a:pt x="221762" y="881578"/>
                        <a:pt x="194044" y="874922"/>
                        <a:pt x="166326" y="868296"/>
                      </a:cubicBezTo>
                      <a:cubicBezTo>
                        <a:pt x="139291" y="862413"/>
                        <a:pt x="112999" y="853528"/>
                        <a:pt x="85845" y="848239"/>
                      </a:cubicBezTo>
                      <a:cubicBezTo>
                        <a:pt x="60593" y="844198"/>
                        <a:pt x="35103" y="839652"/>
                        <a:pt x="9643" y="837869"/>
                      </a:cubicBezTo>
                      <a:close/>
                      <a:moveTo>
                        <a:pt x="158661" y="456787"/>
                      </a:moveTo>
                      <a:cubicBezTo>
                        <a:pt x="186141" y="396468"/>
                        <a:pt x="209789" y="334277"/>
                        <a:pt x="241191" y="275829"/>
                      </a:cubicBezTo>
                      <a:cubicBezTo>
                        <a:pt x="287595" y="189718"/>
                        <a:pt x="333436" y="102924"/>
                        <a:pt x="389198" y="22399"/>
                      </a:cubicBezTo>
                      <a:cubicBezTo>
                        <a:pt x="411688" y="27272"/>
                        <a:pt x="429127" y="40287"/>
                        <a:pt x="450606" y="49855"/>
                      </a:cubicBezTo>
                      <a:cubicBezTo>
                        <a:pt x="474521" y="61265"/>
                        <a:pt x="495971" y="72675"/>
                        <a:pt x="520213" y="85125"/>
                      </a:cubicBezTo>
                      <a:cubicBezTo>
                        <a:pt x="571282" y="111452"/>
                        <a:pt x="624282" y="135847"/>
                        <a:pt x="675737" y="162233"/>
                      </a:cubicBezTo>
                      <a:cubicBezTo>
                        <a:pt x="734530" y="194294"/>
                        <a:pt x="793442" y="226296"/>
                        <a:pt x="850749" y="260883"/>
                      </a:cubicBezTo>
                      <a:cubicBezTo>
                        <a:pt x="909839" y="296778"/>
                        <a:pt x="967682" y="334514"/>
                        <a:pt x="1026178" y="371271"/>
                      </a:cubicBezTo>
                      <a:cubicBezTo>
                        <a:pt x="997182" y="377451"/>
                        <a:pt x="967979" y="383245"/>
                        <a:pt x="938983" y="388386"/>
                      </a:cubicBezTo>
                      <a:cubicBezTo>
                        <a:pt x="891064" y="397657"/>
                        <a:pt x="844659" y="413375"/>
                        <a:pt x="796918" y="423448"/>
                      </a:cubicBezTo>
                      <a:cubicBezTo>
                        <a:pt x="655327" y="458154"/>
                        <a:pt x="511092" y="482995"/>
                        <a:pt x="370393" y="522188"/>
                      </a:cubicBezTo>
                      <a:cubicBezTo>
                        <a:pt x="328207" y="535054"/>
                        <a:pt x="286348" y="549049"/>
                        <a:pt x="244340" y="562480"/>
                      </a:cubicBezTo>
                      <a:cubicBezTo>
                        <a:pt x="230228" y="567502"/>
                        <a:pt x="215196" y="570919"/>
                        <a:pt x="201708" y="577545"/>
                      </a:cubicBezTo>
                      <a:cubicBezTo>
                        <a:pt x="200282" y="577604"/>
                        <a:pt x="199183" y="578228"/>
                        <a:pt x="198529" y="579120"/>
                      </a:cubicBezTo>
                      <a:cubicBezTo>
                        <a:pt x="198054" y="579387"/>
                        <a:pt x="197579" y="579684"/>
                        <a:pt x="197103" y="579952"/>
                      </a:cubicBezTo>
                      <a:cubicBezTo>
                        <a:pt x="196925" y="579565"/>
                        <a:pt x="196747" y="579179"/>
                        <a:pt x="196569" y="578793"/>
                      </a:cubicBezTo>
                      <a:cubicBezTo>
                        <a:pt x="195529" y="576921"/>
                        <a:pt x="192617" y="576683"/>
                        <a:pt x="191370" y="578436"/>
                      </a:cubicBezTo>
                      <a:cubicBezTo>
                        <a:pt x="189944" y="580665"/>
                        <a:pt x="189587" y="583280"/>
                        <a:pt x="189587" y="585924"/>
                      </a:cubicBezTo>
                      <a:cubicBezTo>
                        <a:pt x="189409" y="586281"/>
                        <a:pt x="189231" y="586608"/>
                        <a:pt x="189112" y="586994"/>
                      </a:cubicBezTo>
                      <a:cubicBezTo>
                        <a:pt x="188637" y="588361"/>
                        <a:pt x="188993" y="589341"/>
                        <a:pt x="189736" y="590054"/>
                      </a:cubicBezTo>
                      <a:cubicBezTo>
                        <a:pt x="189765" y="590560"/>
                        <a:pt x="189795" y="591094"/>
                        <a:pt x="189825" y="591600"/>
                      </a:cubicBezTo>
                      <a:cubicBezTo>
                        <a:pt x="190865" y="604644"/>
                        <a:pt x="192647" y="617629"/>
                        <a:pt x="194964" y="630495"/>
                      </a:cubicBezTo>
                      <a:cubicBezTo>
                        <a:pt x="202629" y="669599"/>
                        <a:pt x="211572" y="708494"/>
                        <a:pt x="220335" y="747360"/>
                      </a:cubicBezTo>
                      <a:cubicBezTo>
                        <a:pt x="218048" y="747657"/>
                        <a:pt x="215760" y="748252"/>
                        <a:pt x="213711" y="748994"/>
                      </a:cubicBezTo>
                      <a:cubicBezTo>
                        <a:pt x="196301" y="751728"/>
                        <a:pt x="181239" y="758503"/>
                        <a:pt x="164068" y="763079"/>
                      </a:cubicBezTo>
                      <a:cubicBezTo>
                        <a:pt x="125298" y="773182"/>
                        <a:pt x="86439" y="783938"/>
                        <a:pt x="49482" y="799538"/>
                      </a:cubicBezTo>
                      <a:cubicBezTo>
                        <a:pt x="38341" y="804084"/>
                        <a:pt x="26696" y="808096"/>
                        <a:pt x="16654" y="814900"/>
                      </a:cubicBezTo>
                      <a:cubicBezTo>
                        <a:pt x="15763" y="815613"/>
                        <a:pt x="14872" y="816326"/>
                        <a:pt x="14159" y="817158"/>
                      </a:cubicBezTo>
                      <a:cubicBezTo>
                        <a:pt x="67693" y="699313"/>
                        <a:pt x="107503" y="575673"/>
                        <a:pt x="158661" y="456787"/>
                      </a:cubicBezTo>
                      <a:close/>
                      <a:moveTo>
                        <a:pt x="227525" y="1453423"/>
                      </a:moveTo>
                      <a:cubicBezTo>
                        <a:pt x="208393" y="1418331"/>
                        <a:pt x="198173" y="1380030"/>
                        <a:pt x="184299" y="1342412"/>
                      </a:cubicBezTo>
                      <a:cubicBezTo>
                        <a:pt x="161721" y="1286461"/>
                        <a:pt x="139558" y="1230361"/>
                        <a:pt x="119743" y="1173369"/>
                      </a:cubicBezTo>
                      <a:cubicBezTo>
                        <a:pt x="105393" y="1138426"/>
                        <a:pt x="94074" y="1102917"/>
                        <a:pt x="82429" y="1066845"/>
                      </a:cubicBezTo>
                      <a:cubicBezTo>
                        <a:pt x="66208" y="1020818"/>
                        <a:pt x="54859" y="973394"/>
                        <a:pt x="41728" y="926446"/>
                      </a:cubicBezTo>
                      <a:cubicBezTo>
                        <a:pt x="33855" y="898456"/>
                        <a:pt x="25596" y="870525"/>
                        <a:pt x="10237" y="845654"/>
                      </a:cubicBezTo>
                      <a:cubicBezTo>
                        <a:pt x="24378" y="850438"/>
                        <a:pt x="50522" y="854598"/>
                        <a:pt x="54711" y="855846"/>
                      </a:cubicBezTo>
                      <a:cubicBezTo>
                        <a:pt x="81211" y="860511"/>
                        <a:pt x="108513" y="869277"/>
                        <a:pt x="134508" y="877507"/>
                      </a:cubicBezTo>
                      <a:cubicBezTo>
                        <a:pt x="174852" y="888828"/>
                        <a:pt x="215374" y="899347"/>
                        <a:pt x="255897" y="910014"/>
                      </a:cubicBezTo>
                      <a:cubicBezTo>
                        <a:pt x="256847" y="911025"/>
                        <a:pt x="257946" y="911827"/>
                        <a:pt x="259402" y="912302"/>
                      </a:cubicBezTo>
                      <a:cubicBezTo>
                        <a:pt x="261779" y="913402"/>
                        <a:pt x="264274" y="913461"/>
                        <a:pt x="266562" y="912808"/>
                      </a:cubicBezTo>
                      <a:cubicBezTo>
                        <a:pt x="283050" y="917146"/>
                        <a:pt x="299538" y="921514"/>
                        <a:pt x="315997" y="925971"/>
                      </a:cubicBezTo>
                      <a:cubicBezTo>
                        <a:pt x="374849" y="945701"/>
                        <a:pt x="433791" y="965134"/>
                        <a:pt x="493624" y="981714"/>
                      </a:cubicBezTo>
                      <a:cubicBezTo>
                        <a:pt x="538008" y="994283"/>
                        <a:pt x="580165" y="1013776"/>
                        <a:pt x="625381" y="1023284"/>
                      </a:cubicBezTo>
                      <a:cubicBezTo>
                        <a:pt x="625708" y="1023373"/>
                        <a:pt x="626034" y="1023373"/>
                        <a:pt x="626361" y="1023433"/>
                      </a:cubicBezTo>
                      <a:cubicBezTo>
                        <a:pt x="602654" y="1046669"/>
                        <a:pt x="579689" y="1070737"/>
                        <a:pt x="556487" y="1094390"/>
                      </a:cubicBezTo>
                      <a:cubicBezTo>
                        <a:pt x="515400" y="1135068"/>
                        <a:pt x="480582" y="1181600"/>
                        <a:pt x="441218" y="1223942"/>
                      </a:cubicBezTo>
                      <a:cubicBezTo>
                        <a:pt x="402389" y="1269018"/>
                        <a:pt x="362520" y="1313203"/>
                        <a:pt x="324048" y="1358606"/>
                      </a:cubicBezTo>
                      <a:cubicBezTo>
                        <a:pt x="294161" y="1391262"/>
                        <a:pt x="263086" y="1424185"/>
                        <a:pt x="239943" y="1462011"/>
                      </a:cubicBezTo>
                      <a:cubicBezTo>
                        <a:pt x="235219" y="1460614"/>
                        <a:pt x="231001" y="1457940"/>
                        <a:pt x="227525" y="1453423"/>
                      </a:cubicBezTo>
                      <a:close/>
                      <a:moveTo>
                        <a:pt x="1405258" y="1123955"/>
                      </a:moveTo>
                      <a:cubicBezTo>
                        <a:pt x="1375995" y="1142407"/>
                        <a:pt x="1340731" y="1144992"/>
                        <a:pt x="1308349" y="1155333"/>
                      </a:cubicBezTo>
                      <a:cubicBezTo>
                        <a:pt x="1264737" y="1166476"/>
                        <a:pt x="1221897" y="1180144"/>
                        <a:pt x="1178939" y="1193515"/>
                      </a:cubicBezTo>
                      <a:cubicBezTo>
                        <a:pt x="1134584" y="1205965"/>
                        <a:pt x="1091388" y="1222130"/>
                        <a:pt x="1046974" y="1234313"/>
                      </a:cubicBezTo>
                      <a:cubicBezTo>
                        <a:pt x="1015810" y="1241771"/>
                        <a:pt x="985091" y="1250834"/>
                        <a:pt x="954610" y="1260609"/>
                      </a:cubicBezTo>
                      <a:cubicBezTo>
                        <a:pt x="851314" y="1292433"/>
                        <a:pt x="748344" y="1325118"/>
                        <a:pt x="643949" y="1353228"/>
                      </a:cubicBezTo>
                      <a:cubicBezTo>
                        <a:pt x="554823" y="1377118"/>
                        <a:pt x="465163" y="1399314"/>
                        <a:pt x="377048" y="1426770"/>
                      </a:cubicBezTo>
                      <a:cubicBezTo>
                        <a:pt x="350577" y="1434377"/>
                        <a:pt x="323691" y="1440617"/>
                        <a:pt x="297667" y="1449561"/>
                      </a:cubicBezTo>
                      <a:cubicBezTo>
                        <a:pt x="283496" y="1453513"/>
                        <a:pt x="263027" y="1464239"/>
                        <a:pt x="246360" y="1463170"/>
                      </a:cubicBezTo>
                      <a:cubicBezTo>
                        <a:pt x="256907" y="1453215"/>
                        <a:pt x="273068" y="1433099"/>
                        <a:pt x="278505" y="1428107"/>
                      </a:cubicBezTo>
                      <a:cubicBezTo>
                        <a:pt x="348736" y="1355843"/>
                        <a:pt x="415223" y="1280161"/>
                        <a:pt x="483166" y="1205639"/>
                      </a:cubicBezTo>
                      <a:cubicBezTo>
                        <a:pt x="501407" y="1186027"/>
                        <a:pt x="518579" y="1165465"/>
                        <a:pt x="536137" y="1145230"/>
                      </a:cubicBezTo>
                      <a:cubicBezTo>
                        <a:pt x="566410" y="1112872"/>
                        <a:pt x="599327" y="1080691"/>
                        <a:pt x="630610" y="1048987"/>
                      </a:cubicBezTo>
                      <a:cubicBezTo>
                        <a:pt x="669468" y="1012498"/>
                        <a:pt x="707198" y="973454"/>
                        <a:pt x="755920" y="950128"/>
                      </a:cubicBezTo>
                      <a:cubicBezTo>
                        <a:pt x="782747" y="936519"/>
                        <a:pt x="813614" y="935925"/>
                        <a:pt x="843263" y="934855"/>
                      </a:cubicBezTo>
                      <a:cubicBezTo>
                        <a:pt x="886310" y="932359"/>
                        <a:pt x="927486" y="945255"/>
                        <a:pt x="969435" y="953575"/>
                      </a:cubicBezTo>
                      <a:cubicBezTo>
                        <a:pt x="1037645" y="969502"/>
                        <a:pt x="1105678" y="986884"/>
                        <a:pt x="1172225" y="1008843"/>
                      </a:cubicBezTo>
                      <a:cubicBezTo>
                        <a:pt x="1234672" y="1029227"/>
                        <a:pt x="1297386" y="1043995"/>
                        <a:pt x="1358289" y="1069668"/>
                      </a:cubicBezTo>
                      <a:cubicBezTo>
                        <a:pt x="1377065" y="1077601"/>
                        <a:pt x="1396048" y="1085000"/>
                        <a:pt x="1414230" y="1094211"/>
                      </a:cubicBezTo>
                      <a:cubicBezTo>
                        <a:pt x="1420350" y="1095994"/>
                        <a:pt x="1426470" y="1100808"/>
                        <a:pt x="1432827" y="1101877"/>
                      </a:cubicBezTo>
                      <a:cubicBezTo>
                        <a:pt x="1427628" y="1112604"/>
                        <a:pt x="1415537" y="1117953"/>
                        <a:pt x="1405258" y="112395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1" name="Google Shape;1561;p37"/>
                <p:cNvSpPr/>
                <p:nvPr/>
              </p:nvSpPr>
              <p:spPr>
                <a:xfrm>
                  <a:off x="12955021" y="4461249"/>
                  <a:ext cx="415" cy="475"/>
                </a:xfrm>
                <a:custGeom>
                  <a:rect b="b" l="l" r="r" t="t"/>
                  <a:pathLst>
                    <a:path extrusionOk="0" h="475" w="415">
                      <a:moveTo>
                        <a:pt x="238" y="178"/>
                      </a:moveTo>
                      <a:cubicBezTo>
                        <a:pt x="149" y="267"/>
                        <a:pt x="89" y="357"/>
                        <a:pt x="0" y="475"/>
                      </a:cubicBezTo>
                      <a:cubicBezTo>
                        <a:pt x="149" y="327"/>
                        <a:pt x="297" y="149"/>
                        <a:pt x="416" y="0"/>
                      </a:cubicBezTo>
                      <a:cubicBezTo>
                        <a:pt x="356" y="59"/>
                        <a:pt x="297" y="119"/>
                        <a:pt x="238" y="17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62" name="Google Shape;1562;p37"/>
              <p:cNvSpPr/>
              <p:nvPr/>
            </p:nvSpPr>
            <p:spPr>
              <a:xfrm>
                <a:off x="11952420" y="3658675"/>
                <a:ext cx="1011989" cy="794670"/>
              </a:xfrm>
              <a:custGeom>
                <a:rect b="b" l="l" r="r" t="t"/>
                <a:pathLst>
                  <a:path extrusionOk="0" h="794670" w="1011989">
                    <a:moveTo>
                      <a:pt x="1011989" y="348901"/>
                    </a:moveTo>
                    <a:cubicBezTo>
                      <a:pt x="982994" y="355082"/>
                      <a:pt x="953761" y="360846"/>
                      <a:pt x="924736" y="365987"/>
                    </a:cubicBezTo>
                    <a:cubicBezTo>
                      <a:pt x="876816" y="375258"/>
                      <a:pt x="830411" y="390976"/>
                      <a:pt x="782670" y="401049"/>
                    </a:cubicBezTo>
                    <a:cubicBezTo>
                      <a:pt x="641079" y="435755"/>
                      <a:pt x="496844" y="460596"/>
                      <a:pt x="356145" y="499789"/>
                    </a:cubicBezTo>
                    <a:cubicBezTo>
                      <a:pt x="313959" y="512655"/>
                      <a:pt x="272100" y="526650"/>
                      <a:pt x="230092" y="540081"/>
                    </a:cubicBezTo>
                    <a:cubicBezTo>
                      <a:pt x="215951" y="545103"/>
                      <a:pt x="200859" y="548490"/>
                      <a:pt x="187342" y="555146"/>
                    </a:cubicBezTo>
                    <a:cubicBezTo>
                      <a:pt x="185975" y="555205"/>
                      <a:pt x="184906" y="555859"/>
                      <a:pt x="184252" y="556751"/>
                    </a:cubicBezTo>
                    <a:cubicBezTo>
                      <a:pt x="183777" y="556988"/>
                      <a:pt x="183331" y="557226"/>
                      <a:pt x="182885" y="557523"/>
                    </a:cubicBezTo>
                    <a:cubicBezTo>
                      <a:pt x="182707" y="557137"/>
                      <a:pt x="182529" y="556780"/>
                      <a:pt x="182321" y="556424"/>
                    </a:cubicBezTo>
                    <a:cubicBezTo>
                      <a:pt x="181281" y="554552"/>
                      <a:pt x="178340" y="554314"/>
                      <a:pt x="177122" y="556067"/>
                    </a:cubicBezTo>
                    <a:cubicBezTo>
                      <a:pt x="175696" y="558296"/>
                      <a:pt x="175339" y="560881"/>
                      <a:pt x="175339" y="563496"/>
                    </a:cubicBezTo>
                    <a:cubicBezTo>
                      <a:pt x="175131" y="563852"/>
                      <a:pt x="174953" y="564238"/>
                      <a:pt x="174864" y="564625"/>
                    </a:cubicBezTo>
                    <a:cubicBezTo>
                      <a:pt x="174389" y="565992"/>
                      <a:pt x="174745" y="567032"/>
                      <a:pt x="175518" y="567745"/>
                    </a:cubicBezTo>
                    <a:cubicBezTo>
                      <a:pt x="175547" y="568250"/>
                      <a:pt x="175547" y="568755"/>
                      <a:pt x="175577" y="569230"/>
                    </a:cubicBezTo>
                    <a:cubicBezTo>
                      <a:pt x="176587" y="582304"/>
                      <a:pt x="178370" y="595260"/>
                      <a:pt x="180717" y="608126"/>
                    </a:cubicBezTo>
                    <a:cubicBezTo>
                      <a:pt x="188381" y="647259"/>
                      <a:pt x="197324" y="686125"/>
                      <a:pt x="206058" y="724991"/>
                    </a:cubicBezTo>
                    <a:cubicBezTo>
                      <a:pt x="203770" y="725288"/>
                      <a:pt x="201483" y="725912"/>
                      <a:pt x="199463" y="726596"/>
                    </a:cubicBezTo>
                    <a:cubicBezTo>
                      <a:pt x="182024" y="729329"/>
                      <a:pt x="166962" y="736104"/>
                      <a:pt x="149820" y="740710"/>
                    </a:cubicBezTo>
                    <a:cubicBezTo>
                      <a:pt x="111021" y="750812"/>
                      <a:pt x="72192" y="761569"/>
                      <a:pt x="35234" y="777169"/>
                    </a:cubicBezTo>
                    <a:cubicBezTo>
                      <a:pt x="24094" y="781685"/>
                      <a:pt x="12448" y="785726"/>
                      <a:pt x="2406" y="792531"/>
                    </a:cubicBezTo>
                    <a:cubicBezTo>
                      <a:pt x="1575" y="793185"/>
                      <a:pt x="683" y="793868"/>
                      <a:pt x="0" y="794670"/>
                    </a:cubicBezTo>
                    <a:cubicBezTo>
                      <a:pt x="53564" y="676854"/>
                      <a:pt x="93314" y="553274"/>
                      <a:pt x="144443" y="434388"/>
                    </a:cubicBezTo>
                    <a:cubicBezTo>
                      <a:pt x="171923" y="374069"/>
                      <a:pt x="195571" y="311878"/>
                      <a:pt x="226973" y="253430"/>
                    </a:cubicBezTo>
                    <a:cubicBezTo>
                      <a:pt x="273377" y="167319"/>
                      <a:pt x="319218" y="80525"/>
                      <a:pt x="374980" y="0"/>
                    </a:cubicBezTo>
                    <a:cubicBezTo>
                      <a:pt x="397470" y="4873"/>
                      <a:pt x="414909" y="17888"/>
                      <a:pt x="436388" y="27456"/>
                    </a:cubicBezTo>
                    <a:cubicBezTo>
                      <a:pt x="460303" y="38866"/>
                      <a:pt x="481753" y="50276"/>
                      <a:pt x="505995" y="62726"/>
                    </a:cubicBezTo>
                    <a:cubicBezTo>
                      <a:pt x="557064" y="89053"/>
                      <a:pt x="610063" y="113448"/>
                      <a:pt x="661519" y="139834"/>
                    </a:cubicBezTo>
                    <a:cubicBezTo>
                      <a:pt x="720312" y="171895"/>
                      <a:pt x="779224" y="203897"/>
                      <a:pt x="836531" y="238484"/>
                    </a:cubicBezTo>
                    <a:cubicBezTo>
                      <a:pt x="895621" y="274349"/>
                      <a:pt x="953493" y="312115"/>
                      <a:pt x="1011989" y="3489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37"/>
              <p:cNvSpPr/>
              <p:nvPr/>
            </p:nvSpPr>
            <p:spPr>
              <a:xfrm>
                <a:off x="11947841" y="4404733"/>
                <a:ext cx="239720" cy="119925"/>
              </a:xfrm>
              <a:custGeom>
                <a:rect b="b" l="l" r="r" t="t"/>
                <a:pathLst>
                  <a:path extrusionOk="0" h="119925" w="239720">
                    <a:moveTo>
                      <a:pt x="215687" y="0"/>
                    </a:moveTo>
                    <a:cubicBezTo>
                      <a:pt x="225104" y="39638"/>
                      <a:pt x="231284" y="79990"/>
                      <a:pt x="239721" y="119926"/>
                    </a:cubicBezTo>
                    <a:cubicBezTo>
                      <a:pt x="212033" y="113121"/>
                      <a:pt x="184344" y="106465"/>
                      <a:pt x="156656" y="99839"/>
                    </a:cubicBezTo>
                    <a:cubicBezTo>
                      <a:pt x="129651" y="93956"/>
                      <a:pt x="103329" y="85101"/>
                      <a:pt x="76176" y="79782"/>
                    </a:cubicBezTo>
                    <a:cubicBezTo>
                      <a:pt x="50923" y="75741"/>
                      <a:pt x="25463" y="71165"/>
                      <a:pt x="3" y="69412"/>
                    </a:cubicBezTo>
                    <a:cubicBezTo>
                      <a:pt x="3" y="65965"/>
                      <a:pt x="-86" y="62548"/>
                      <a:pt x="686" y="60676"/>
                    </a:cubicBezTo>
                    <a:cubicBezTo>
                      <a:pt x="984" y="59220"/>
                      <a:pt x="1370" y="57705"/>
                      <a:pt x="1815" y="56070"/>
                    </a:cubicBezTo>
                    <a:cubicBezTo>
                      <a:pt x="1994" y="55446"/>
                      <a:pt x="2023" y="54852"/>
                      <a:pt x="1934" y="54317"/>
                    </a:cubicBezTo>
                    <a:cubicBezTo>
                      <a:pt x="2380" y="53366"/>
                      <a:pt x="2825" y="52415"/>
                      <a:pt x="3241" y="51435"/>
                    </a:cubicBezTo>
                    <a:cubicBezTo>
                      <a:pt x="3212" y="52059"/>
                      <a:pt x="3360" y="52713"/>
                      <a:pt x="3776" y="53218"/>
                    </a:cubicBezTo>
                    <a:cubicBezTo>
                      <a:pt x="7014" y="56843"/>
                      <a:pt x="12659" y="54852"/>
                      <a:pt x="16878" y="54287"/>
                    </a:cubicBezTo>
                    <a:cubicBezTo>
                      <a:pt x="35505" y="49860"/>
                      <a:pt x="53508" y="43531"/>
                      <a:pt x="71838" y="38064"/>
                    </a:cubicBezTo>
                    <a:cubicBezTo>
                      <a:pt x="119728" y="25703"/>
                      <a:pt x="168718" y="14976"/>
                      <a:pt x="215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7"/>
              <p:cNvSpPr/>
              <p:nvPr/>
            </p:nvSpPr>
            <p:spPr>
              <a:xfrm>
                <a:off x="13110009" y="4149728"/>
                <a:ext cx="87907" cy="91459"/>
              </a:xfrm>
              <a:custGeom>
                <a:rect b="b" l="l" r="r" t="t"/>
                <a:pathLst>
                  <a:path extrusionOk="0" h="91459" w="87907">
                    <a:moveTo>
                      <a:pt x="87907" y="0"/>
                    </a:moveTo>
                    <a:cubicBezTo>
                      <a:pt x="84134" y="3625"/>
                      <a:pt x="81431" y="8706"/>
                      <a:pt x="77925" y="12480"/>
                    </a:cubicBezTo>
                    <a:cubicBezTo>
                      <a:pt x="58110" y="38093"/>
                      <a:pt x="43226" y="67094"/>
                      <a:pt x="21776" y="91460"/>
                    </a:cubicBezTo>
                    <a:cubicBezTo>
                      <a:pt x="17587" y="73483"/>
                      <a:pt x="12685" y="55565"/>
                      <a:pt x="7397" y="37885"/>
                    </a:cubicBezTo>
                    <a:cubicBezTo>
                      <a:pt x="4753" y="29952"/>
                      <a:pt x="2288" y="21959"/>
                      <a:pt x="0" y="13936"/>
                    </a:cubicBezTo>
                    <a:cubicBezTo>
                      <a:pt x="29471" y="12539"/>
                      <a:pt x="58555" y="3922"/>
                      <a:pt x="879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37"/>
              <p:cNvSpPr/>
              <p:nvPr/>
            </p:nvSpPr>
            <p:spPr>
              <a:xfrm>
                <a:off x="13089214" y="4085991"/>
                <a:ext cx="78786" cy="66202"/>
              </a:xfrm>
              <a:custGeom>
                <a:rect b="b" l="l" r="r" t="t"/>
                <a:pathLst>
                  <a:path extrusionOk="0" h="66202" w="78786">
                    <a:moveTo>
                      <a:pt x="74360" y="44601"/>
                    </a:moveTo>
                    <a:cubicBezTo>
                      <a:pt x="75816" y="45343"/>
                      <a:pt x="77301" y="46294"/>
                      <a:pt x="78787" y="47423"/>
                    </a:cubicBezTo>
                    <a:cubicBezTo>
                      <a:pt x="72964" y="48909"/>
                      <a:pt x="67141" y="50543"/>
                      <a:pt x="61378" y="52297"/>
                    </a:cubicBezTo>
                    <a:cubicBezTo>
                      <a:pt x="46850" y="57140"/>
                      <a:pt x="32026" y="61270"/>
                      <a:pt x="17498" y="66203"/>
                    </a:cubicBezTo>
                    <a:cubicBezTo>
                      <a:pt x="11438" y="44185"/>
                      <a:pt x="6090" y="22018"/>
                      <a:pt x="0" y="0"/>
                    </a:cubicBezTo>
                    <a:cubicBezTo>
                      <a:pt x="2525" y="1634"/>
                      <a:pt x="5021" y="3239"/>
                      <a:pt x="7576" y="4843"/>
                    </a:cubicBezTo>
                    <a:cubicBezTo>
                      <a:pt x="29738" y="18363"/>
                      <a:pt x="53000" y="29862"/>
                      <a:pt x="74360" y="446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37"/>
              <p:cNvSpPr/>
              <p:nvPr/>
            </p:nvSpPr>
            <p:spPr>
              <a:xfrm>
                <a:off x="12897684" y="4156384"/>
                <a:ext cx="476638" cy="558771"/>
              </a:xfrm>
              <a:custGeom>
                <a:rect b="b" l="l" r="r" t="t"/>
                <a:pathLst>
                  <a:path extrusionOk="0" h="558771" w="476638">
                    <a:moveTo>
                      <a:pt x="471979" y="498600"/>
                    </a:moveTo>
                    <a:cubicBezTo>
                      <a:pt x="473999" y="518538"/>
                      <a:pt x="477088" y="538714"/>
                      <a:pt x="476583" y="558771"/>
                    </a:cubicBezTo>
                    <a:cubicBezTo>
                      <a:pt x="469334" y="555354"/>
                      <a:pt x="461729" y="552650"/>
                      <a:pt x="454599" y="548936"/>
                    </a:cubicBezTo>
                    <a:cubicBezTo>
                      <a:pt x="388854" y="516963"/>
                      <a:pt x="318326" y="497263"/>
                      <a:pt x="248630" y="475958"/>
                    </a:cubicBezTo>
                    <a:cubicBezTo>
                      <a:pt x="177092" y="453078"/>
                      <a:pt x="104901" y="432160"/>
                      <a:pt x="31640" y="415282"/>
                    </a:cubicBezTo>
                    <a:cubicBezTo>
                      <a:pt x="21093" y="413143"/>
                      <a:pt x="10546" y="410706"/>
                      <a:pt x="0" y="408270"/>
                    </a:cubicBezTo>
                    <a:cubicBezTo>
                      <a:pt x="2228" y="405744"/>
                      <a:pt x="4308" y="403278"/>
                      <a:pt x="6268" y="401406"/>
                    </a:cubicBezTo>
                    <a:cubicBezTo>
                      <a:pt x="20350" y="385271"/>
                      <a:pt x="33422" y="368305"/>
                      <a:pt x="47355" y="352021"/>
                    </a:cubicBezTo>
                    <a:cubicBezTo>
                      <a:pt x="67884" y="326111"/>
                      <a:pt x="89096" y="303498"/>
                      <a:pt x="110575" y="277350"/>
                    </a:cubicBezTo>
                    <a:cubicBezTo>
                      <a:pt x="152286" y="227342"/>
                      <a:pt x="191649" y="175520"/>
                      <a:pt x="229260" y="122362"/>
                    </a:cubicBezTo>
                    <a:cubicBezTo>
                      <a:pt x="242213" y="104653"/>
                      <a:pt x="256949" y="88280"/>
                      <a:pt x="269129" y="70066"/>
                    </a:cubicBezTo>
                    <a:cubicBezTo>
                      <a:pt x="277418" y="58031"/>
                      <a:pt x="283270" y="44660"/>
                      <a:pt x="290371" y="31972"/>
                    </a:cubicBezTo>
                    <a:cubicBezTo>
                      <a:pt x="296253" y="21335"/>
                      <a:pt x="303591" y="11321"/>
                      <a:pt x="308047" y="0"/>
                    </a:cubicBezTo>
                    <a:cubicBezTo>
                      <a:pt x="322842" y="20354"/>
                      <a:pt x="335468" y="41154"/>
                      <a:pt x="344499" y="65044"/>
                    </a:cubicBezTo>
                    <a:cubicBezTo>
                      <a:pt x="353026" y="97343"/>
                      <a:pt x="366662" y="127978"/>
                      <a:pt x="377951" y="159415"/>
                    </a:cubicBezTo>
                    <a:cubicBezTo>
                      <a:pt x="409323" y="243773"/>
                      <a:pt x="444201" y="326230"/>
                      <a:pt x="458699" y="415758"/>
                    </a:cubicBezTo>
                    <a:cubicBezTo>
                      <a:pt x="464492" y="443184"/>
                      <a:pt x="467998" y="470937"/>
                      <a:pt x="471979" y="4986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7"/>
              <p:cNvSpPr/>
              <p:nvPr/>
            </p:nvSpPr>
            <p:spPr>
              <a:xfrm>
                <a:off x="12184532" y="4570845"/>
                <a:ext cx="1186407" cy="528675"/>
              </a:xfrm>
              <a:custGeom>
                <a:rect b="b" l="l" r="r" t="t"/>
                <a:pathLst>
                  <a:path extrusionOk="0" h="528675" w="1186407">
                    <a:moveTo>
                      <a:pt x="1167810" y="159612"/>
                    </a:moveTo>
                    <a:cubicBezTo>
                      <a:pt x="1173960" y="161395"/>
                      <a:pt x="1180050" y="166209"/>
                      <a:pt x="1186408" y="167279"/>
                    </a:cubicBezTo>
                    <a:cubicBezTo>
                      <a:pt x="1181298" y="178035"/>
                      <a:pt x="1169147" y="183383"/>
                      <a:pt x="1158898" y="189386"/>
                    </a:cubicBezTo>
                    <a:cubicBezTo>
                      <a:pt x="1129635" y="207868"/>
                      <a:pt x="1094371" y="210423"/>
                      <a:pt x="1061989" y="220764"/>
                    </a:cubicBezTo>
                    <a:cubicBezTo>
                      <a:pt x="1018377" y="231906"/>
                      <a:pt x="975537" y="245575"/>
                      <a:pt x="932579" y="258946"/>
                    </a:cubicBezTo>
                    <a:cubicBezTo>
                      <a:pt x="888224" y="271396"/>
                      <a:pt x="845028" y="287561"/>
                      <a:pt x="800614" y="299743"/>
                    </a:cubicBezTo>
                    <a:cubicBezTo>
                      <a:pt x="769449" y="307202"/>
                      <a:pt x="738731" y="316264"/>
                      <a:pt x="708250" y="326040"/>
                    </a:cubicBezTo>
                    <a:cubicBezTo>
                      <a:pt x="604954" y="357834"/>
                      <a:pt x="501984" y="390579"/>
                      <a:pt x="397588" y="418659"/>
                    </a:cubicBezTo>
                    <a:cubicBezTo>
                      <a:pt x="308433" y="442549"/>
                      <a:pt x="218803" y="464745"/>
                      <a:pt x="130688" y="492201"/>
                    </a:cubicBezTo>
                    <a:cubicBezTo>
                      <a:pt x="104217" y="499807"/>
                      <a:pt x="77331" y="506047"/>
                      <a:pt x="51307" y="514991"/>
                    </a:cubicBezTo>
                    <a:cubicBezTo>
                      <a:pt x="37136" y="518973"/>
                      <a:pt x="16666" y="529670"/>
                      <a:pt x="0" y="528600"/>
                    </a:cubicBezTo>
                    <a:cubicBezTo>
                      <a:pt x="10547" y="518646"/>
                      <a:pt x="26708" y="498530"/>
                      <a:pt x="32145" y="493538"/>
                    </a:cubicBezTo>
                    <a:cubicBezTo>
                      <a:pt x="102405" y="421273"/>
                      <a:pt x="168893" y="345592"/>
                      <a:pt x="236806" y="271069"/>
                    </a:cubicBezTo>
                    <a:cubicBezTo>
                      <a:pt x="255047" y="251458"/>
                      <a:pt x="272219" y="230896"/>
                      <a:pt x="289776" y="210661"/>
                    </a:cubicBezTo>
                    <a:cubicBezTo>
                      <a:pt x="320049" y="178332"/>
                      <a:pt x="352996" y="146122"/>
                      <a:pt x="384249" y="114417"/>
                    </a:cubicBezTo>
                    <a:cubicBezTo>
                      <a:pt x="423108" y="77929"/>
                      <a:pt x="460838" y="38855"/>
                      <a:pt x="509560" y="15589"/>
                    </a:cubicBezTo>
                    <a:cubicBezTo>
                      <a:pt x="536387" y="1980"/>
                      <a:pt x="567254" y="1356"/>
                      <a:pt x="596903" y="316"/>
                    </a:cubicBezTo>
                    <a:cubicBezTo>
                      <a:pt x="639980" y="-2180"/>
                      <a:pt x="681096" y="10686"/>
                      <a:pt x="723075" y="19036"/>
                    </a:cubicBezTo>
                    <a:cubicBezTo>
                      <a:pt x="791285" y="34992"/>
                      <a:pt x="859318" y="52345"/>
                      <a:pt x="925865" y="74303"/>
                    </a:cubicBezTo>
                    <a:cubicBezTo>
                      <a:pt x="988312" y="94687"/>
                      <a:pt x="1051026" y="109455"/>
                      <a:pt x="1111929" y="135128"/>
                    </a:cubicBezTo>
                    <a:cubicBezTo>
                      <a:pt x="1130675" y="142973"/>
                      <a:pt x="1149659" y="150371"/>
                      <a:pt x="1167810" y="1596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7"/>
              <p:cNvSpPr/>
              <p:nvPr/>
            </p:nvSpPr>
            <p:spPr>
              <a:xfrm>
                <a:off x="11948379" y="4481989"/>
                <a:ext cx="616064" cy="616297"/>
              </a:xfrm>
              <a:custGeom>
                <a:rect b="b" l="l" r="r" t="t"/>
                <a:pathLst>
                  <a:path extrusionOk="0" h="616297" w="616064">
                    <a:moveTo>
                      <a:pt x="615114" y="177571"/>
                    </a:moveTo>
                    <a:cubicBezTo>
                      <a:pt x="615411" y="177660"/>
                      <a:pt x="615768" y="177719"/>
                      <a:pt x="616065" y="177779"/>
                    </a:cubicBezTo>
                    <a:cubicBezTo>
                      <a:pt x="592387" y="200985"/>
                      <a:pt x="569422" y="225054"/>
                      <a:pt x="546220" y="248706"/>
                    </a:cubicBezTo>
                    <a:cubicBezTo>
                      <a:pt x="505133" y="289414"/>
                      <a:pt x="470315" y="335887"/>
                      <a:pt x="430951" y="378259"/>
                    </a:cubicBezTo>
                    <a:cubicBezTo>
                      <a:pt x="392122" y="423335"/>
                      <a:pt x="352253" y="467519"/>
                      <a:pt x="313781" y="512922"/>
                    </a:cubicBezTo>
                    <a:cubicBezTo>
                      <a:pt x="283894" y="545578"/>
                      <a:pt x="252849" y="578501"/>
                      <a:pt x="229646" y="616297"/>
                    </a:cubicBezTo>
                    <a:cubicBezTo>
                      <a:pt x="224953" y="614930"/>
                      <a:pt x="220764" y="612226"/>
                      <a:pt x="217288" y="607710"/>
                    </a:cubicBezTo>
                    <a:cubicBezTo>
                      <a:pt x="198156" y="572647"/>
                      <a:pt x="187936" y="534346"/>
                      <a:pt x="174062" y="496728"/>
                    </a:cubicBezTo>
                    <a:cubicBezTo>
                      <a:pt x="151484" y="440777"/>
                      <a:pt x="129291" y="384677"/>
                      <a:pt x="109505" y="327686"/>
                    </a:cubicBezTo>
                    <a:cubicBezTo>
                      <a:pt x="95127" y="292742"/>
                      <a:pt x="83837" y="257234"/>
                      <a:pt x="72192" y="221161"/>
                    </a:cubicBezTo>
                    <a:cubicBezTo>
                      <a:pt x="55971" y="175164"/>
                      <a:pt x="44592" y="127681"/>
                      <a:pt x="31491" y="80763"/>
                    </a:cubicBezTo>
                    <a:cubicBezTo>
                      <a:pt x="23618" y="52802"/>
                      <a:pt x="15359" y="24871"/>
                      <a:pt x="0" y="0"/>
                    </a:cubicBezTo>
                    <a:cubicBezTo>
                      <a:pt x="14141" y="4754"/>
                      <a:pt x="40285" y="8914"/>
                      <a:pt x="44444" y="10192"/>
                    </a:cubicBezTo>
                    <a:cubicBezTo>
                      <a:pt x="70974" y="14887"/>
                      <a:pt x="98246" y="23623"/>
                      <a:pt x="124241" y="31853"/>
                    </a:cubicBezTo>
                    <a:cubicBezTo>
                      <a:pt x="164555" y="43174"/>
                      <a:pt x="205107" y="53693"/>
                      <a:pt x="245600" y="64331"/>
                    </a:cubicBezTo>
                    <a:cubicBezTo>
                      <a:pt x="246521" y="65341"/>
                      <a:pt x="247680" y="66143"/>
                      <a:pt x="249135" y="66648"/>
                    </a:cubicBezTo>
                    <a:cubicBezTo>
                      <a:pt x="251542" y="67748"/>
                      <a:pt x="254007" y="67837"/>
                      <a:pt x="256295" y="67154"/>
                    </a:cubicBezTo>
                    <a:cubicBezTo>
                      <a:pt x="272783" y="71492"/>
                      <a:pt x="289271" y="75860"/>
                      <a:pt x="305730" y="80317"/>
                    </a:cubicBezTo>
                    <a:cubicBezTo>
                      <a:pt x="364553" y="100047"/>
                      <a:pt x="423524" y="119480"/>
                      <a:pt x="483357" y="136060"/>
                    </a:cubicBezTo>
                    <a:cubicBezTo>
                      <a:pt x="527771" y="148600"/>
                      <a:pt x="569927" y="168062"/>
                      <a:pt x="615114" y="1775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37"/>
              <p:cNvSpPr/>
              <p:nvPr/>
            </p:nvSpPr>
            <p:spPr>
              <a:xfrm>
                <a:off x="12139197" y="4011766"/>
                <a:ext cx="976933" cy="635314"/>
              </a:xfrm>
              <a:custGeom>
                <a:rect b="b" l="l" r="r" t="t"/>
                <a:pathLst>
                  <a:path extrusionOk="0" h="635314" w="976933">
                    <a:moveTo>
                      <a:pt x="970695" y="235216"/>
                    </a:moveTo>
                    <a:cubicBezTo>
                      <a:pt x="971764" y="240148"/>
                      <a:pt x="973190" y="245348"/>
                      <a:pt x="976933" y="248736"/>
                    </a:cubicBezTo>
                    <a:cubicBezTo>
                      <a:pt x="924528" y="316781"/>
                      <a:pt x="873756" y="385687"/>
                      <a:pt x="816092" y="449661"/>
                    </a:cubicBezTo>
                    <a:cubicBezTo>
                      <a:pt x="816062" y="449691"/>
                      <a:pt x="816062" y="449691"/>
                      <a:pt x="816062" y="449691"/>
                    </a:cubicBezTo>
                    <a:cubicBezTo>
                      <a:pt x="815943" y="449810"/>
                      <a:pt x="815824" y="449988"/>
                      <a:pt x="815706" y="450107"/>
                    </a:cubicBezTo>
                    <a:cubicBezTo>
                      <a:pt x="798088" y="469956"/>
                      <a:pt x="781006" y="491826"/>
                      <a:pt x="763597" y="512090"/>
                    </a:cubicBezTo>
                    <a:cubicBezTo>
                      <a:pt x="756764" y="520648"/>
                      <a:pt x="749901" y="529206"/>
                      <a:pt x="742207" y="537080"/>
                    </a:cubicBezTo>
                    <a:cubicBezTo>
                      <a:pt x="739177" y="539903"/>
                      <a:pt x="735314" y="543290"/>
                      <a:pt x="732789" y="547034"/>
                    </a:cubicBezTo>
                    <a:cubicBezTo>
                      <a:pt x="702219" y="540348"/>
                      <a:pt x="671412" y="535059"/>
                      <a:pt x="640039" y="536931"/>
                    </a:cubicBezTo>
                    <a:cubicBezTo>
                      <a:pt x="580622" y="536783"/>
                      <a:pt x="543368" y="549619"/>
                      <a:pt x="495656" y="584949"/>
                    </a:cubicBezTo>
                    <a:cubicBezTo>
                      <a:pt x="475692" y="600757"/>
                      <a:pt x="456768" y="617724"/>
                      <a:pt x="438349" y="635314"/>
                    </a:cubicBezTo>
                    <a:cubicBezTo>
                      <a:pt x="437903" y="631273"/>
                      <a:pt x="435378" y="627470"/>
                      <a:pt x="430327" y="625954"/>
                    </a:cubicBezTo>
                    <a:cubicBezTo>
                      <a:pt x="381219" y="615257"/>
                      <a:pt x="335112" y="594071"/>
                      <a:pt x="286449" y="581443"/>
                    </a:cubicBezTo>
                    <a:cubicBezTo>
                      <a:pt x="233449" y="566853"/>
                      <a:pt x="180895" y="550629"/>
                      <a:pt x="128757" y="533276"/>
                    </a:cubicBezTo>
                    <a:cubicBezTo>
                      <a:pt x="110070" y="528344"/>
                      <a:pt x="91354" y="523590"/>
                      <a:pt x="72637" y="518895"/>
                    </a:cubicBezTo>
                    <a:cubicBezTo>
                      <a:pt x="70112" y="505732"/>
                      <a:pt x="66636" y="492747"/>
                      <a:pt x="63962" y="479613"/>
                    </a:cubicBezTo>
                    <a:cubicBezTo>
                      <a:pt x="54574" y="427495"/>
                      <a:pt x="40374" y="375971"/>
                      <a:pt x="26916" y="324595"/>
                    </a:cubicBezTo>
                    <a:cubicBezTo>
                      <a:pt x="19726" y="297585"/>
                      <a:pt x="12686" y="270486"/>
                      <a:pt x="6536" y="243179"/>
                    </a:cubicBezTo>
                    <a:cubicBezTo>
                      <a:pt x="4040" y="233849"/>
                      <a:pt x="2822" y="223806"/>
                      <a:pt x="0" y="214446"/>
                    </a:cubicBezTo>
                    <a:cubicBezTo>
                      <a:pt x="16934" y="211088"/>
                      <a:pt x="33571" y="206185"/>
                      <a:pt x="50237" y="201698"/>
                    </a:cubicBezTo>
                    <a:cubicBezTo>
                      <a:pt x="132945" y="177244"/>
                      <a:pt x="215297" y="151690"/>
                      <a:pt x="299996" y="134753"/>
                    </a:cubicBezTo>
                    <a:cubicBezTo>
                      <a:pt x="357690" y="120728"/>
                      <a:pt x="416483" y="111249"/>
                      <a:pt x="474831" y="98056"/>
                    </a:cubicBezTo>
                    <a:cubicBezTo>
                      <a:pt x="517403" y="88221"/>
                      <a:pt x="559856" y="77969"/>
                      <a:pt x="602607" y="68818"/>
                    </a:cubicBezTo>
                    <a:cubicBezTo>
                      <a:pt x="644585" y="59844"/>
                      <a:pt x="685761" y="47186"/>
                      <a:pt x="727590" y="37558"/>
                    </a:cubicBezTo>
                    <a:cubicBezTo>
                      <a:pt x="768142" y="30516"/>
                      <a:pt x="808189" y="22196"/>
                      <a:pt x="848325" y="13639"/>
                    </a:cubicBezTo>
                    <a:cubicBezTo>
                      <a:pt x="849544" y="12926"/>
                      <a:pt x="850910" y="12539"/>
                      <a:pt x="852366" y="12272"/>
                    </a:cubicBezTo>
                    <a:cubicBezTo>
                      <a:pt x="852722" y="12212"/>
                      <a:pt x="853079" y="12153"/>
                      <a:pt x="853435" y="12094"/>
                    </a:cubicBezTo>
                    <a:cubicBezTo>
                      <a:pt x="854535" y="11945"/>
                      <a:pt x="855634" y="11826"/>
                      <a:pt x="856703" y="11707"/>
                    </a:cubicBezTo>
                    <a:cubicBezTo>
                      <a:pt x="857179" y="11678"/>
                      <a:pt x="857624" y="11588"/>
                      <a:pt x="858100" y="11559"/>
                    </a:cubicBezTo>
                    <a:cubicBezTo>
                      <a:pt x="861427" y="11172"/>
                      <a:pt x="864784" y="10816"/>
                      <a:pt x="868111" y="10548"/>
                    </a:cubicBezTo>
                    <a:cubicBezTo>
                      <a:pt x="869834" y="10400"/>
                      <a:pt x="871558" y="10251"/>
                      <a:pt x="873310" y="10162"/>
                    </a:cubicBezTo>
                    <a:cubicBezTo>
                      <a:pt x="874112" y="9865"/>
                      <a:pt x="874915" y="9598"/>
                      <a:pt x="875717" y="9300"/>
                    </a:cubicBezTo>
                    <a:cubicBezTo>
                      <a:pt x="878896" y="8171"/>
                      <a:pt x="882163" y="6983"/>
                      <a:pt x="885520" y="6180"/>
                    </a:cubicBezTo>
                    <a:cubicBezTo>
                      <a:pt x="885313" y="6062"/>
                      <a:pt x="885134" y="5943"/>
                      <a:pt x="884956" y="5824"/>
                    </a:cubicBezTo>
                    <a:cubicBezTo>
                      <a:pt x="894047" y="3893"/>
                      <a:pt x="903197" y="1931"/>
                      <a:pt x="912318" y="0"/>
                    </a:cubicBezTo>
                    <a:cubicBezTo>
                      <a:pt x="914546" y="15422"/>
                      <a:pt x="917011" y="30605"/>
                      <a:pt x="920814" y="45908"/>
                    </a:cubicBezTo>
                    <a:cubicBezTo>
                      <a:pt x="923904" y="58477"/>
                      <a:pt x="923488" y="71789"/>
                      <a:pt x="927142" y="84180"/>
                    </a:cubicBezTo>
                    <a:cubicBezTo>
                      <a:pt x="927855" y="85873"/>
                      <a:pt x="929222" y="87121"/>
                      <a:pt x="930856" y="87745"/>
                    </a:cubicBezTo>
                    <a:cubicBezTo>
                      <a:pt x="930974" y="88132"/>
                      <a:pt x="931064" y="88577"/>
                      <a:pt x="931182" y="88964"/>
                    </a:cubicBezTo>
                    <a:cubicBezTo>
                      <a:pt x="931212" y="88993"/>
                      <a:pt x="931212" y="88993"/>
                      <a:pt x="931212" y="89023"/>
                    </a:cubicBezTo>
                    <a:cubicBezTo>
                      <a:pt x="940006" y="125452"/>
                      <a:pt x="950018" y="161644"/>
                      <a:pt x="961129" y="197449"/>
                    </a:cubicBezTo>
                    <a:cubicBezTo>
                      <a:pt x="964367" y="210078"/>
                      <a:pt x="967397" y="222676"/>
                      <a:pt x="970695" y="2352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0" name="Google Shape;1570;p37"/>
          <p:cNvGrpSpPr/>
          <p:nvPr/>
        </p:nvGrpSpPr>
        <p:grpSpPr>
          <a:xfrm>
            <a:off x="7121363" y="2985747"/>
            <a:ext cx="753816" cy="743256"/>
            <a:chOff x="7121363" y="2985747"/>
            <a:chExt cx="753816" cy="743256"/>
          </a:xfrm>
        </p:grpSpPr>
        <p:sp>
          <p:nvSpPr>
            <p:cNvPr id="1571" name="Google Shape;1571;p37"/>
            <p:cNvSpPr/>
            <p:nvPr/>
          </p:nvSpPr>
          <p:spPr>
            <a:xfrm>
              <a:off x="7121363" y="2985747"/>
              <a:ext cx="753816" cy="743256"/>
            </a:xfrm>
            <a:custGeom>
              <a:rect b="b" l="l" r="r" t="t"/>
              <a:pathLst>
                <a:path extrusionOk="0" h="1486512" w="1507633">
                  <a:moveTo>
                    <a:pt x="1507326" y="1407075"/>
                  </a:moveTo>
                  <a:cubicBezTo>
                    <a:pt x="1506361" y="1380224"/>
                    <a:pt x="1504069" y="1353342"/>
                    <a:pt x="1499818" y="1326793"/>
                  </a:cubicBezTo>
                  <a:cubicBezTo>
                    <a:pt x="1491315" y="1272307"/>
                    <a:pt x="1482239" y="1217882"/>
                    <a:pt x="1470178" y="1164059"/>
                  </a:cubicBezTo>
                  <a:cubicBezTo>
                    <a:pt x="1453232" y="1093089"/>
                    <a:pt x="1435171" y="1017478"/>
                    <a:pt x="1382615" y="963595"/>
                  </a:cubicBezTo>
                  <a:cubicBezTo>
                    <a:pt x="1348422" y="932103"/>
                    <a:pt x="1301957" y="918452"/>
                    <a:pt x="1257632" y="908145"/>
                  </a:cubicBezTo>
                  <a:cubicBezTo>
                    <a:pt x="1204383" y="895217"/>
                    <a:pt x="1151405" y="881656"/>
                    <a:pt x="1099301" y="864689"/>
                  </a:cubicBezTo>
                  <a:cubicBezTo>
                    <a:pt x="1068847" y="855317"/>
                    <a:pt x="1038363" y="845764"/>
                    <a:pt x="1008211" y="835397"/>
                  </a:cubicBezTo>
                  <a:cubicBezTo>
                    <a:pt x="1013367" y="827231"/>
                    <a:pt x="1016291" y="817286"/>
                    <a:pt x="1007397" y="810837"/>
                  </a:cubicBezTo>
                  <a:cubicBezTo>
                    <a:pt x="991265" y="799445"/>
                    <a:pt x="975495" y="787542"/>
                    <a:pt x="959062" y="776542"/>
                  </a:cubicBezTo>
                  <a:cubicBezTo>
                    <a:pt x="939553" y="762589"/>
                    <a:pt x="917753" y="752313"/>
                    <a:pt x="894415" y="746647"/>
                  </a:cubicBezTo>
                  <a:cubicBezTo>
                    <a:pt x="883801" y="742910"/>
                    <a:pt x="874605" y="743965"/>
                    <a:pt x="866946" y="752644"/>
                  </a:cubicBezTo>
                  <a:cubicBezTo>
                    <a:pt x="865860" y="753699"/>
                    <a:pt x="864745" y="754663"/>
                    <a:pt x="863659" y="755688"/>
                  </a:cubicBezTo>
                  <a:cubicBezTo>
                    <a:pt x="852654" y="732785"/>
                    <a:pt x="852654" y="704698"/>
                    <a:pt x="848945" y="670494"/>
                  </a:cubicBezTo>
                  <a:cubicBezTo>
                    <a:pt x="848402" y="666938"/>
                    <a:pt x="846864" y="641322"/>
                    <a:pt x="843427" y="627460"/>
                  </a:cubicBezTo>
                  <a:cubicBezTo>
                    <a:pt x="856302" y="617575"/>
                    <a:pt x="867971" y="606485"/>
                    <a:pt x="877952" y="594371"/>
                  </a:cubicBezTo>
                  <a:cubicBezTo>
                    <a:pt x="892847" y="573426"/>
                    <a:pt x="905933" y="551186"/>
                    <a:pt x="917150" y="528042"/>
                  </a:cubicBezTo>
                  <a:cubicBezTo>
                    <a:pt x="928698" y="531628"/>
                    <a:pt x="951494" y="521623"/>
                    <a:pt x="958157" y="516168"/>
                  </a:cubicBezTo>
                  <a:cubicBezTo>
                    <a:pt x="995878" y="487479"/>
                    <a:pt x="1020875" y="439292"/>
                    <a:pt x="1013909" y="391195"/>
                  </a:cubicBezTo>
                  <a:cubicBezTo>
                    <a:pt x="1013517" y="380587"/>
                    <a:pt x="1010623" y="371968"/>
                    <a:pt x="1006311" y="365549"/>
                  </a:cubicBezTo>
                  <a:cubicBezTo>
                    <a:pt x="1006371" y="352621"/>
                    <a:pt x="1004200" y="340115"/>
                    <a:pt x="999316" y="329175"/>
                  </a:cubicBezTo>
                  <a:cubicBezTo>
                    <a:pt x="992622" y="317151"/>
                    <a:pt x="982762" y="308562"/>
                    <a:pt x="971334" y="302113"/>
                  </a:cubicBezTo>
                  <a:cubicBezTo>
                    <a:pt x="969555" y="281380"/>
                    <a:pt x="966329" y="260797"/>
                    <a:pt x="961263" y="240576"/>
                  </a:cubicBezTo>
                  <a:cubicBezTo>
                    <a:pt x="957796" y="220927"/>
                    <a:pt x="952247" y="201399"/>
                    <a:pt x="943624" y="183468"/>
                  </a:cubicBezTo>
                  <a:cubicBezTo>
                    <a:pt x="945252" y="183498"/>
                    <a:pt x="946911" y="183498"/>
                    <a:pt x="948569" y="183468"/>
                  </a:cubicBezTo>
                  <a:cubicBezTo>
                    <a:pt x="955413" y="184613"/>
                    <a:pt x="963585" y="179912"/>
                    <a:pt x="962107" y="172167"/>
                  </a:cubicBezTo>
                  <a:cubicBezTo>
                    <a:pt x="959575" y="164001"/>
                    <a:pt x="952820" y="160113"/>
                    <a:pt x="947303" y="153423"/>
                  </a:cubicBezTo>
                  <a:cubicBezTo>
                    <a:pt x="933312" y="137812"/>
                    <a:pt x="919803" y="120545"/>
                    <a:pt x="909491" y="102071"/>
                  </a:cubicBezTo>
                  <a:cubicBezTo>
                    <a:pt x="884917" y="53703"/>
                    <a:pt x="835678" y="17148"/>
                    <a:pt x="779534" y="22874"/>
                  </a:cubicBezTo>
                  <a:cubicBezTo>
                    <a:pt x="762739" y="8379"/>
                    <a:pt x="738979" y="6752"/>
                    <a:pt x="717992" y="2623"/>
                  </a:cubicBezTo>
                  <a:cubicBezTo>
                    <a:pt x="695167" y="-1355"/>
                    <a:pt x="671437" y="-180"/>
                    <a:pt x="648431" y="2020"/>
                  </a:cubicBezTo>
                  <a:cubicBezTo>
                    <a:pt x="628168" y="5938"/>
                    <a:pt x="608509" y="13020"/>
                    <a:pt x="590085" y="22272"/>
                  </a:cubicBezTo>
                  <a:cubicBezTo>
                    <a:pt x="570486" y="29022"/>
                    <a:pt x="557732" y="45416"/>
                    <a:pt x="542686" y="58676"/>
                  </a:cubicBezTo>
                  <a:cubicBezTo>
                    <a:pt x="519739" y="78776"/>
                    <a:pt x="502100" y="102463"/>
                    <a:pt x="478762" y="122473"/>
                  </a:cubicBezTo>
                  <a:cubicBezTo>
                    <a:pt x="470410" y="130731"/>
                    <a:pt x="463173" y="140404"/>
                    <a:pt x="452952" y="146522"/>
                  </a:cubicBezTo>
                  <a:cubicBezTo>
                    <a:pt x="446680" y="146672"/>
                    <a:pt x="443665" y="155231"/>
                    <a:pt x="448971" y="158908"/>
                  </a:cubicBezTo>
                  <a:cubicBezTo>
                    <a:pt x="453524" y="160927"/>
                    <a:pt x="458711" y="160806"/>
                    <a:pt x="463837" y="160475"/>
                  </a:cubicBezTo>
                  <a:cubicBezTo>
                    <a:pt x="444087" y="198355"/>
                    <a:pt x="432237" y="240425"/>
                    <a:pt x="427654" y="282856"/>
                  </a:cubicBezTo>
                  <a:cubicBezTo>
                    <a:pt x="426689" y="292198"/>
                    <a:pt x="425724" y="301661"/>
                    <a:pt x="425030" y="311124"/>
                  </a:cubicBezTo>
                  <a:cubicBezTo>
                    <a:pt x="423070" y="312962"/>
                    <a:pt x="421171" y="314891"/>
                    <a:pt x="419422" y="317091"/>
                  </a:cubicBezTo>
                  <a:cubicBezTo>
                    <a:pt x="406155" y="330923"/>
                    <a:pt x="401421" y="352440"/>
                    <a:pt x="402205" y="374801"/>
                  </a:cubicBezTo>
                  <a:cubicBezTo>
                    <a:pt x="366896" y="387006"/>
                    <a:pt x="373379" y="447549"/>
                    <a:pt x="389450" y="474822"/>
                  </a:cubicBezTo>
                  <a:cubicBezTo>
                    <a:pt x="401753" y="495646"/>
                    <a:pt x="421623" y="511708"/>
                    <a:pt x="445534" y="516831"/>
                  </a:cubicBezTo>
                  <a:cubicBezTo>
                    <a:pt x="452469" y="517765"/>
                    <a:pt x="470983" y="520206"/>
                    <a:pt x="481596" y="516470"/>
                  </a:cubicBezTo>
                  <a:cubicBezTo>
                    <a:pt x="488622" y="526957"/>
                    <a:pt x="496070" y="537173"/>
                    <a:pt x="503728" y="547178"/>
                  </a:cubicBezTo>
                  <a:cubicBezTo>
                    <a:pt x="526403" y="579695"/>
                    <a:pt x="554113" y="608384"/>
                    <a:pt x="585080" y="632975"/>
                  </a:cubicBezTo>
                  <a:cubicBezTo>
                    <a:pt x="583572" y="637616"/>
                    <a:pt x="583844" y="642558"/>
                    <a:pt x="583542" y="647410"/>
                  </a:cubicBezTo>
                  <a:cubicBezTo>
                    <a:pt x="582306" y="675436"/>
                    <a:pt x="581944" y="703854"/>
                    <a:pt x="579049" y="731881"/>
                  </a:cubicBezTo>
                  <a:cubicBezTo>
                    <a:pt x="575823" y="734081"/>
                    <a:pt x="572808" y="736763"/>
                    <a:pt x="569220" y="738691"/>
                  </a:cubicBezTo>
                  <a:cubicBezTo>
                    <a:pt x="534725" y="758702"/>
                    <a:pt x="504151" y="783353"/>
                    <a:pt x="474661" y="810174"/>
                  </a:cubicBezTo>
                  <a:cubicBezTo>
                    <a:pt x="462811" y="819184"/>
                    <a:pt x="456992" y="827472"/>
                    <a:pt x="456148" y="835337"/>
                  </a:cubicBezTo>
                  <a:cubicBezTo>
                    <a:pt x="440348" y="840611"/>
                    <a:pt x="424578" y="846066"/>
                    <a:pt x="408657" y="851068"/>
                  </a:cubicBezTo>
                  <a:cubicBezTo>
                    <a:pt x="380947" y="859657"/>
                    <a:pt x="352875" y="867251"/>
                    <a:pt x="325738" y="877648"/>
                  </a:cubicBezTo>
                  <a:cubicBezTo>
                    <a:pt x="255332" y="905282"/>
                    <a:pt x="184021" y="932164"/>
                    <a:pt x="117595" y="968568"/>
                  </a:cubicBezTo>
                  <a:cubicBezTo>
                    <a:pt x="99715" y="978603"/>
                    <a:pt x="89583" y="996594"/>
                    <a:pt x="80658" y="1014344"/>
                  </a:cubicBezTo>
                  <a:cubicBezTo>
                    <a:pt x="67723" y="1038573"/>
                    <a:pt x="54305" y="1062773"/>
                    <a:pt x="45922" y="1089081"/>
                  </a:cubicBezTo>
                  <a:cubicBezTo>
                    <a:pt x="32685" y="1128921"/>
                    <a:pt x="26534" y="1170629"/>
                    <a:pt x="20232" y="1212035"/>
                  </a:cubicBezTo>
                  <a:cubicBezTo>
                    <a:pt x="11518" y="1265858"/>
                    <a:pt x="5428" y="1320042"/>
                    <a:pt x="1176" y="1374347"/>
                  </a:cubicBezTo>
                  <a:cubicBezTo>
                    <a:pt x="-2020" y="1432690"/>
                    <a:pt x="-3558" y="1469094"/>
                    <a:pt x="64617" y="1477743"/>
                  </a:cubicBezTo>
                  <a:cubicBezTo>
                    <a:pt x="141355" y="1485217"/>
                    <a:pt x="218666" y="1484554"/>
                    <a:pt x="295676" y="1484825"/>
                  </a:cubicBezTo>
                  <a:cubicBezTo>
                    <a:pt x="379018" y="1486453"/>
                    <a:pt x="462329" y="1486332"/>
                    <a:pt x="545671" y="1486513"/>
                  </a:cubicBezTo>
                  <a:cubicBezTo>
                    <a:pt x="694504" y="1486302"/>
                    <a:pt x="843367" y="1484614"/>
                    <a:pt x="992230" y="1484132"/>
                  </a:cubicBezTo>
                  <a:cubicBezTo>
                    <a:pt x="993345" y="1484433"/>
                    <a:pt x="994521" y="1484614"/>
                    <a:pt x="995697" y="1484614"/>
                  </a:cubicBezTo>
                  <a:cubicBezTo>
                    <a:pt x="996511" y="1484614"/>
                    <a:pt x="997326" y="1484554"/>
                    <a:pt x="998109" y="1484403"/>
                  </a:cubicBezTo>
                  <a:cubicBezTo>
                    <a:pt x="1005889" y="1484072"/>
                    <a:pt x="1013608" y="1484132"/>
                    <a:pt x="1021387" y="1484132"/>
                  </a:cubicBezTo>
                  <a:cubicBezTo>
                    <a:pt x="1033117" y="1484162"/>
                    <a:pt x="1044816" y="1484102"/>
                    <a:pt x="1056545" y="1484012"/>
                  </a:cubicBezTo>
                  <a:cubicBezTo>
                    <a:pt x="1080758" y="1484012"/>
                    <a:pt x="1104940" y="1484042"/>
                    <a:pt x="1129153" y="1484132"/>
                  </a:cubicBezTo>
                  <a:cubicBezTo>
                    <a:pt x="1151978" y="1484283"/>
                    <a:pt x="1174803" y="1483349"/>
                    <a:pt x="1197569" y="1481782"/>
                  </a:cubicBezTo>
                  <a:cubicBezTo>
                    <a:pt x="1201880" y="1481782"/>
                    <a:pt x="1206162" y="1481782"/>
                    <a:pt x="1210474" y="1481782"/>
                  </a:cubicBezTo>
                  <a:cubicBezTo>
                    <a:pt x="1250155" y="1481782"/>
                    <a:pt x="1289835" y="1481782"/>
                    <a:pt x="1329426" y="1479793"/>
                  </a:cubicBezTo>
                  <a:cubicBezTo>
                    <a:pt x="1358342" y="1476900"/>
                    <a:pt x="1387198" y="1472861"/>
                    <a:pt x="1416175" y="1471053"/>
                  </a:cubicBezTo>
                  <a:cubicBezTo>
                    <a:pt x="1442829" y="1467256"/>
                    <a:pt x="1485706" y="1476146"/>
                    <a:pt x="1503828" y="1452459"/>
                  </a:cubicBezTo>
                  <a:cubicBezTo>
                    <a:pt x="1509497" y="1438265"/>
                    <a:pt x="1507084" y="1422082"/>
                    <a:pt x="1507326" y="140707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7344040" y="3009788"/>
              <a:ext cx="250869" cy="304713"/>
            </a:xfrm>
            <a:custGeom>
              <a:rect b="b" l="l" r="r" t="t"/>
              <a:pathLst>
                <a:path extrusionOk="0" h="609427" w="501738">
                  <a:moveTo>
                    <a:pt x="253613" y="437801"/>
                  </a:moveTo>
                  <a:cubicBezTo>
                    <a:pt x="258950" y="446450"/>
                    <a:pt x="271192" y="440603"/>
                    <a:pt x="270167" y="431201"/>
                  </a:cubicBezTo>
                  <a:cubicBezTo>
                    <a:pt x="269172" y="412456"/>
                    <a:pt x="268388" y="393712"/>
                    <a:pt x="267212" y="374967"/>
                  </a:cubicBezTo>
                  <a:cubicBezTo>
                    <a:pt x="266156" y="368880"/>
                    <a:pt x="268900" y="357458"/>
                    <a:pt x="260156" y="356826"/>
                  </a:cubicBezTo>
                  <a:cubicBezTo>
                    <a:pt x="253583" y="356856"/>
                    <a:pt x="253673" y="364390"/>
                    <a:pt x="253462" y="369272"/>
                  </a:cubicBezTo>
                  <a:cubicBezTo>
                    <a:pt x="252678" y="378915"/>
                    <a:pt x="252950" y="388649"/>
                    <a:pt x="252889" y="398323"/>
                  </a:cubicBezTo>
                  <a:cubicBezTo>
                    <a:pt x="252859" y="407514"/>
                    <a:pt x="252769" y="416705"/>
                    <a:pt x="252196" y="425897"/>
                  </a:cubicBezTo>
                  <a:cubicBezTo>
                    <a:pt x="252105" y="429905"/>
                    <a:pt x="251291" y="434245"/>
                    <a:pt x="253613" y="437801"/>
                  </a:cubicBezTo>
                  <a:close/>
                  <a:moveTo>
                    <a:pt x="275142" y="498494"/>
                  </a:moveTo>
                  <a:cubicBezTo>
                    <a:pt x="283946" y="499911"/>
                    <a:pt x="289103" y="487796"/>
                    <a:pt x="281866" y="482492"/>
                  </a:cubicBezTo>
                  <a:cubicBezTo>
                    <a:pt x="274418" y="478424"/>
                    <a:pt x="264920" y="482251"/>
                    <a:pt x="256779" y="482161"/>
                  </a:cubicBezTo>
                  <a:cubicBezTo>
                    <a:pt x="249784" y="483667"/>
                    <a:pt x="238024" y="482552"/>
                    <a:pt x="235612" y="490900"/>
                  </a:cubicBezTo>
                  <a:cubicBezTo>
                    <a:pt x="235160" y="496415"/>
                    <a:pt x="242034" y="496746"/>
                    <a:pt x="246015" y="496867"/>
                  </a:cubicBezTo>
                  <a:cubicBezTo>
                    <a:pt x="255724" y="497439"/>
                    <a:pt x="265433" y="497711"/>
                    <a:pt x="275142" y="498494"/>
                  </a:cubicBezTo>
                  <a:close/>
                  <a:moveTo>
                    <a:pt x="501256" y="229291"/>
                  </a:moveTo>
                  <a:cubicBezTo>
                    <a:pt x="501497" y="234173"/>
                    <a:pt x="501648" y="239024"/>
                    <a:pt x="501738" y="243906"/>
                  </a:cubicBezTo>
                  <a:cubicBezTo>
                    <a:pt x="487024" y="239326"/>
                    <a:pt x="471495" y="236614"/>
                    <a:pt x="457354" y="234082"/>
                  </a:cubicBezTo>
                  <a:cubicBezTo>
                    <a:pt x="414748" y="225855"/>
                    <a:pt x="336352" y="216664"/>
                    <a:pt x="302852" y="248909"/>
                  </a:cubicBezTo>
                  <a:cubicBezTo>
                    <a:pt x="301284" y="248457"/>
                    <a:pt x="300199" y="250175"/>
                    <a:pt x="299927" y="251591"/>
                  </a:cubicBezTo>
                  <a:cubicBezTo>
                    <a:pt x="293595" y="265936"/>
                    <a:pt x="289464" y="282360"/>
                    <a:pt x="295344" y="297699"/>
                  </a:cubicBezTo>
                  <a:cubicBezTo>
                    <a:pt x="294741" y="318704"/>
                    <a:pt x="297907" y="339467"/>
                    <a:pt x="302249" y="359990"/>
                  </a:cubicBezTo>
                  <a:cubicBezTo>
                    <a:pt x="314159" y="430568"/>
                    <a:pt x="364635" y="432466"/>
                    <a:pt x="424849" y="432828"/>
                  </a:cubicBezTo>
                  <a:cubicBezTo>
                    <a:pt x="440257" y="432376"/>
                    <a:pt x="456721" y="431171"/>
                    <a:pt x="472611" y="427916"/>
                  </a:cubicBezTo>
                  <a:cubicBezTo>
                    <a:pt x="460037" y="462874"/>
                    <a:pt x="443303" y="496355"/>
                    <a:pt x="422166" y="527425"/>
                  </a:cubicBezTo>
                  <a:cubicBezTo>
                    <a:pt x="387792" y="574949"/>
                    <a:pt x="328723" y="602764"/>
                    <a:pt x="271192" y="609153"/>
                  </a:cubicBezTo>
                  <a:cubicBezTo>
                    <a:pt x="245834" y="610328"/>
                    <a:pt x="220385" y="608038"/>
                    <a:pt x="197469" y="596345"/>
                  </a:cubicBezTo>
                  <a:cubicBezTo>
                    <a:pt x="177056" y="588842"/>
                    <a:pt x="158904" y="577239"/>
                    <a:pt x="143194" y="562262"/>
                  </a:cubicBezTo>
                  <a:cubicBezTo>
                    <a:pt x="106438" y="534115"/>
                    <a:pt x="79392" y="496023"/>
                    <a:pt x="52797" y="458594"/>
                  </a:cubicBezTo>
                  <a:cubicBezTo>
                    <a:pt x="48214" y="451422"/>
                    <a:pt x="43601" y="444189"/>
                    <a:pt x="39319" y="436806"/>
                  </a:cubicBezTo>
                  <a:cubicBezTo>
                    <a:pt x="54636" y="439729"/>
                    <a:pt x="70587" y="440483"/>
                    <a:pt x="85302" y="440633"/>
                  </a:cubicBezTo>
                  <a:cubicBezTo>
                    <a:pt x="104267" y="440995"/>
                    <a:pt x="122841" y="436595"/>
                    <a:pt x="141536" y="433792"/>
                  </a:cubicBezTo>
                  <a:cubicBezTo>
                    <a:pt x="161256" y="431382"/>
                    <a:pt x="178835" y="419538"/>
                    <a:pt x="192283" y="405435"/>
                  </a:cubicBezTo>
                  <a:cubicBezTo>
                    <a:pt x="209138" y="385967"/>
                    <a:pt x="221350" y="356102"/>
                    <a:pt x="223883" y="326539"/>
                  </a:cubicBezTo>
                  <a:cubicBezTo>
                    <a:pt x="228858" y="326690"/>
                    <a:pt x="234707" y="323947"/>
                    <a:pt x="239592" y="324219"/>
                  </a:cubicBezTo>
                  <a:cubicBezTo>
                    <a:pt x="253854" y="322742"/>
                    <a:pt x="269443" y="326509"/>
                    <a:pt x="283313" y="330366"/>
                  </a:cubicBezTo>
                  <a:cubicBezTo>
                    <a:pt x="288288" y="331873"/>
                    <a:pt x="293776" y="328227"/>
                    <a:pt x="294470" y="323013"/>
                  </a:cubicBezTo>
                  <a:cubicBezTo>
                    <a:pt x="295435" y="310507"/>
                    <a:pt x="279152" y="312466"/>
                    <a:pt x="270830" y="310296"/>
                  </a:cubicBezTo>
                  <a:cubicBezTo>
                    <a:pt x="255573" y="307644"/>
                    <a:pt x="238778" y="307162"/>
                    <a:pt x="224365" y="313430"/>
                  </a:cubicBezTo>
                  <a:cubicBezTo>
                    <a:pt x="224064" y="293239"/>
                    <a:pt x="218757" y="273952"/>
                    <a:pt x="206786" y="259215"/>
                  </a:cubicBezTo>
                  <a:cubicBezTo>
                    <a:pt x="199580" y="252043"/>
                    <a:pt x="179679" y="239838"/>
                    <a:pt x="171146" y="249723"/>
                  </a:cubicBezTo>
                  <a:cubicBezTo>
                    <a:pt x="130561" y="240320"/>
                    <a:pt x="87925" y="239778"/>
                    <a:pt x="46405" y="242189"/>
                  </a:cubicBezTo>
                  <a:cubicBezTo>
                    <a:pt x="31148" y="243183"/>
                    <a:pt x="14594" y="244811"/>
                    <a:pt x="0" y="250506"/>
                  </a:cubicBezTo>
                  <a:cubicBezTo>
                    <a:pt x="663" y="243816"/>
                    <a:pt x="1447" y="237156"/>
                    <a:pt x="2231" y="230616"/>
                  </a:cubicBezTo>
                  <a:cubicBezTo>
                    <a:pt x="5729" y="201987"/>
                    <a:pt x="12001" y="173841"/>
                    <a:pt x="23579" y="147321"/>
                  </a:cubicBezTo>
                  <a:cubicBezTo>
                    <a:pt x="42545" y="97597"/>
                    <a:pt x="75954" y="50826"/>
                    <a:pt x="125947" y="29008"/>
                  </a:cubicBezTo>
                  <a:cubicBezTo>
                    <a:pt x="143375" y="20750"/>
                    <a:pt x="160502" y="11951"/>
                    <a:pt x="179046" y="6345"/>
                  </a:cubicBezTo>
                  <a:cubicBezTo>
                    <a:pt x="204585" y="-646"/>
                    <a:pt x="231451" y="-74"/>
                    <a:pt x="257774" y="77"/>
                  </a:cubicBezTo>
                  <a:cubicBezTo>
                    <a:pt x="258950" y="2307"/>
                    <a:pt x="261000" y="4115"/>
                    <a:pt x="263533" y="4688"/>
                  </a:cubicBezTo>
                  <a:cubicBezTo>
                    <a:pt x="272639" y="6797"/>
                    <a:pt x="281987" y="7521"/>
                    <a:pt x="291274" y="8334"/>
                  </a:cubicBezTo>
                  <a:cubicBezTo>
                    <a:pt x="308430" y="10203"/>
                    <a:pt x="326070" y="12342"/>
                    <a:pt x="341297" y="21052"/>
                  </a:cubicBezTo>
                  <a:cubicBezTo>
                    <a:pt x="361378" y="32895"/>
                    <a:pt x="383691" y="42147"/>
                    <a:pt x="403290" y="55407"/>
                  </a:cubicBezTo>
                  <a:cubicBezTo>
                    <a:pt x="420899" y="66828"/>
                    <a:pt x="434378" y="82348"/>
                    <a:pt x="447524" y="98621"/>
                  </a:cubicBezTo>
                  <a:cubicBezTo>
                    <a:pt x="485366" y="136623"/>
                    <a:pt x="496220" y="177125"/>
                    <a:pt x="501256" y="229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7343033" y="3138675"/>
              <a:ext cx="103460" cy="81712"/>
            </a:xfrm>
            <a:custGeom>
              <a:rect b="b" l="l" r="r" t="t"/>
              <a:pathLst>
                <a:path extrusionOk="0" h="163423" w="206919">
                  <a:moveTo>
                    <a:pt x="190707" y="11627"/>
                  </a:moveTo>
                  <a:cubicBezTo>
                    <a:pt x="217091" y="35525"/>
                    <a:pt x="206356" y="86093"/>
                    <a:pt x="192999" y="114963"/>
                  </a:cubicBezTo>
                  <a:cubicBezTo>
                    <a:pt x="183531" y="133918"/>
                    <a:pt x="166766" y="150252"/>
                    <a:pt x="145991" y="155857"/>
                  </a:cubicBezTo>
                  <a:cubicBezTo>
                    <a:pt x="124583" y="159142"/>
                    <a:pt x="103265" y="164386"/>
                    <a:pt x="81495" y="163271"/>
                  </a:cubicBezTo>
                  <a:cubicBezTo>
                    <a:pt x="64850" y="162668"/>
                    <a:pt x="45975" y="161643"/>
                    <a:pt x="29542" y="156038"/>
                  </a:cubicBezTo>
                  <a:cubicBezTo>
                    <a:pt x="28215" y="152994"/>
                    <a:pt x="26979" y="149890"/>
                    <a:pt x="25893" y="146756"/>
                  </a:cubicBezTo>
                  <a:cubicBezTo>
                    <a:pt x="16305" y="116620"/>
                    <a:pt x="8917" y="85671"/>
                    <a:pt x="1711" y="54902"/>
                  </a:cubicBezTo>
                  <a:cubicBezTo>
                    <a:pt x="-98" y="42094"/>
                    <a:pt x="-309" y="28654"/>
                    <a:pt x="324" y="15093"/>
                  </a:cubicBezTo>
                  <a:cubicBezTo>
                    <a:pt x="31894" y="-5731"/>
                    <a:pt x="135317" y="447"/>
                    <a:pt x="172435" y="2315"/>
                  </a:cubicBezTo>
                  <a:cubicBezTo>
                    <a:pt x="175963" y="8945"/>
                    <a:pt x="185250" y="7257"/>
                    <a:pt x="190707" y="116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7497501" y="3132769"/>
              <a:ext cx="97438" cy="83769"/>
            </a:xfrm>
            <a:custGeom>
              <a:rect b="b" l="l" r="r" t="t"/>
              <a:pathLst>
                <a:path extrusionOk="0" h="167537" w="194875">
                  <a:moveTo>
                    <a:pt x="194875" y="18678"/>
                  </a:moveTo>
                  <a:cubicBezTo>
                    <a:pt x="194061" y="66655"/>
                    <a:pt x="186915" y="114510"/>
                    <a:pt x="172924" y="160257"/>
                  </a:cubicBezTo>
                  <a:cubicBezTo>
                    <a:pt x="151426" y="166585"/>
                    <a:pt x="127093" y="167700"/>
                    <a:pt x="106981" y="167519"/>
                  </a:cubicBezTo>
                  <a:cubicBezTo>
                    <a:pt x="52616" y="166766"/>
                    <a:pt x="20775" y="163813"/>
                    <a:pt x="9498" y="103210"/>
                  </a:cubicBezTo>
                  <a:cubicBezTo>
                    <a:pt x="6362" y="90131"/>
                    <a:pt x="3286" y="78589"/>
                    <a:pt x="1929" y="64666"/>
                  </a:cubicBezTo>
                  <a:cubicBezTo>
                    <a:pt x="1296" y="52822"/>
                    <a:pt x="-2232" y="40437"/>
                    <a:pt x="2201" y="28985"/>
                  </a:cubicBezTo>
                  <a:cubicBezTo>
                    <a:pt x="4583" y="22144"/>
                    <a:pt x="8322" y="15092"/>
                    <a:pt x="15227" y="11958"/>
                  </a:cubicBezTo>
                  <a:cubicBezTo>
                    <a:pt x="28072" y="5810"/>
                    <a:pt x="41731" y="1320"/>
                    <a:pt x="56083" y="898"/>
                  </a:cubicBezTo>
                  <a:cubicBezTo>
                    <a:pt x="87653" y="-1663"/>
                    <a:pt x="119193" y="1441"/>
                    <a:pt x="150129" y="7830"/>
                  </a:cubicBezTo>
                  <a:cubicBezTo>
                    <a:pt x="165175" y="10301"/>
                    <a:pt x="180583" y="13224"/>
                    <a:pt x="194875" y="18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7584340" y="3184840"/>
              <a:ext cx="37857" cy="55269"/>
            </a:xfrm>
            <a:custGeom>
              <a:rect b="b" l="l" r="r" t="t"/>
              <a:pathLst>
                <a:path extrusionOk="0" h="110538" w="75713">
                  <a:moveTo>
                    <a:pt x="75713" y="0"/>
                  </a:moveTo>
                  <a:cubicBezTo>
                    <a:pt x="75653" y="2200"/>
                    <a:pt x="75592" y="4309"/>
                    <a:pt x="75623" y="6268"/>
                  </a:cubicBezTo>
                  <a:cubicBezTo>
                    <a:pt x="73271" y="36525"/>
                    <a:pt x="60124" y="65937"/>
                    <a:pt x="38143" y="87002"/>
                  </a:cubicBezTo>
                  <a:cubicBezTo>
                    <a:pt x="29941" y="95802"/>
                    <a:pt x="20926" y="104752"/>
                    <a:pt x="9227" y="108489"/>
                  </a:cubicBezTo>
                  <a:cubicBezTo>
                    <a:pt x="6694" y="109604"/>
                    <a:pt x="3377" y="110086"/>
                    <a:pt x="0" y="110538"/>
                  </a:cubicBezTo>
                  <a:cubicBezTo>
                    <a:pt x="5548" y="97700"/>
                    <a:pt x="10523" y="84621"/>
                    <a:pt x="14956" y="71332"/>
                  </a:cubicBezTo>
                  <a:cubicBezTo>
                    <a:pt x="26926" y="66811"/>
                    <a:pt x="38052" y="60573"/>
                    <a:pt x="47460" y="51894"/>
                  </a:cubicBezTo>
                  <a:cubicBezTo>
                    <a:pt x="60275" y="38785"/>
                    <a:pt x="70255" y="20040"/>
                    <a:pt x="75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7595647" y="3166290"/>
              <a:ext cx="19188" cy="41619"/>
            </a:xfrm>
            <a:custGeom>
              <a:rect b="b" l="l" r="r" t="t"/>
              <a:pathLst>
                <a:path extrusionOk="0" h="83237" w="38375">
                  <a:moveTo>
                    <a:pt x="38324" y="455"/>
                  </a:moveTo>
                  <a:cubicBezTo>
                    <a:pt x="39228" y="25618"/>
                    <a:pt x="28132" y="54880"/>
                    <a:pt x="15318" y="70701"/>
                  </a:cubicBezTo>
                  <a:cubicBezTo>
                    <a:pt x="10915" y="75644"/>
                    <a:pt x="5729" y="79772"/>
                    <a:pt x="0" y="83238"/>
                  </a:cubicBezTo>
                  <a:cubicBezTo>
                    <a:pt x="6031" y="61359"/>
                    <a:pt x="10553" y="39059"/>
                    <a:pt x="13569" y="16547"/>
                  </a:cubicBezTo>
                  <a:cubicBezTo>
                    <a:pt x="18876" y="6331"/>
                    <a:pt x="26806" y="-2077"/>
                    <a:pt x="38324" y="4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7316194" y="3179808"/>
              <a:ext cx="40252" cy="55700"/>
            </a:xfrm>
            <a:custGeom>
              <a:rect b="b" l="l" r="r" t="t"/>
              <a:pathLst>
                <a:path extrusionOk="0" h="111400" w="80505">
                  <a:moveTo>
                    <a:pt x="80506" y="110689"/>
                  </a:moveTo>
                  <a:cubicBezTo>
                    <a:pt x="79571" y="110810"/>
                    <a:pt x="78697" y="110930"/>
                    <a:pt x="77852" y="111021"/>
                  </a:cubicBezTo>
                  <a:cubicBezTo>
                    <a:pt x="60575" y="112889"/>
                    <a:pt x="42363" y="107826"/>
                    <a:pt x="28915" y="96646"/>
                  </a:cubicBezTo>
                  <a:cubicBezTo>
                    <a:pt x="11668" y="82783"/>
                    <a:pt x="1446" y="62532"/>
                    <a:pt x="59" y="40503"/>
                  </a:cubicBezTo>
                  <a:cubicBezTo>
                    <a:pt x="-605" y="18654"/>
                    <a:pt x="4371" y="5003"/>
                    <a:pt x="13447" y="0"/>
                  </a:cubicBezTo>
                  <a:cubicBezTo>
                    <a:pt x="16281" y="22270"/>
                    <a:pt x="24000" y="44028"/>
                    <a:pt x="33679" y="58644"/>
                  </a:cubicBezTo>
                  <a:cubicBezTo>
                    <a:pt x="42091" y="73170"/>
                    <a:pt x="54484" y="82723"/>
                    <a:pt x="68776" y="88961"/>
                  </a:cubicBezTo>
                  <a:cubicBezTo>
                    <a:pt x="72334" y="96344"/>
                    <a:pt x="76315" y="103577"/>
                    <a:pt x="80506" y="1106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7332747" y="3179823"/>
              <a:ext cx="11880" cy="28674"/>
            </a:xfrm>
            <a:custGeom>
              <a:rect b="b" l="l" r="r" t="t"/>
              <a:pathLst>
                <a:path extrusionOk="0" h="57348" w="23760">
                  <a:moveTo>
                    <a:pt x="23760" y="57349"/>
                  </a:moveTo>
                  <a:cubicBezTo>
                    <a:pt x="21318" y="54697"/>
                    <a:pt x="19117" y="51743"/>
                    <a:pt x="17157" y="48428"/>
                  </a:cubicBezTo>
                  <a:cubicBezTo>
                    <a:pt x="7749" y="33963"/>
                    <a:pt x="2171" y="17177"/>
                    <a:pt x="0" y="0"/>
                  </a:cubicBezTo>
                  <a:cubicBezTo>
                    <a:pt x="3166" y="1205"/>
                    <a:pt x="6573" y="2953"/>
                    <a:pt x="10101" y="5213"/>
                  </a:cubicBezTo>
                  <a:cubicBezTo>
                    <a:pt x="10915" y="8348"/>
                    <a:pt x="11699" y="11421"/>
                    <a:pt x="12483" y="14525"/>
                  </a:cubicBezTo>
                  <a:cubicBezTo>
                    <a:pt x="16252" y="28810"/>
                    <a:pt x="19569" y="43215"/>
                    <a:pt x="23760" y="573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7418335" y="3302370"/>
              <a:ext cx="127998" cy="111488"/>
            </a:xfrm>
            <a:custGeom>
              <a:rect b="b" l="l" r="r" t="t"/>
              <a:pathLst>
                <a:path extrusionOk="0" h="222975" w="255995">
                  <a:moveTo>
                    <a:pt x="252889" y="127324"/>
                  </a:moveTo>
                  <a:cubicBezTo>
                    <a:pt x="253794" y="129765"/>
                    <a:pt x="254849" y="132116"/>
                    <a:pt x="255995" y="134406"/>
                  </a:cubicBezTo>
                  <a:cubicBezTo>
                    <a:pt x="241763" y="146038"/>
                    <a:pt x="226717" y="156676"/>
                    <a:pt x="212726" y="168640"/>
                  </a:cubicBezTo>
                  <a:cubicBezTo>
                    <a:pt x="192675" y="187114"/>
                    <a:pt x="170452" y="203176"/>
                    <a:pt x="150552" y="221800"/>
                  </a:cubicBezTo>
                  <a:cubicBezTo>
                    <a:pt x="148863" y="221890"/>
                    <a:pt x="147416" y="222282"/>
                    <a:pt x="146210" y="222975"/>
                  </a:cubicBezTo>
                  <a:cubicBezTo>
                    <a:pt x="145878" y="221800"/>
                    <a:pt x="145305" y="220685"/>
                    <a:pt x="144461" y="219690"/>
                  </a:cubicBezTo>
                  <a:cubicBezTo>
                    <a:pt x="135596" y="210017"/>
                    <a:pt x="125706" y="201338"/>
                    <a:pt x="115364" y="193291"/>
                  </a:cubicBezTo>
                  <a:cubicBezTo>
                    <a:pt x="96820" y="180544"/>
                    <a:pt x="80296" y="165084"/>
                    <a:pt x="61451" y="152879"/>
                  </a:cubicBezTo>
                  <a:cubicBezTo>
                    <a:pt x="41611" y="137781"/>
                    <a:pt x="19901" y="125456"/>
                    <a:pt x="271" y="110147"/>
                  </a:cubicBezTo>
                  <a:cubicBezTo>
                    <a:pt x="3226" y="75792"/>
                    <a:pt x="5005" y="40894"/>
                    <a:pt x="0" y="6901"/>
                  </a:cubicBezTo>
                  <a:cubicBezTo>
                    <a:pt x="3076" y="9191"/>
                    <a:pt x="6181" y="11482"/>
                    <a:pt x="9317" y="13742"/>
                  </a:cubicBezTo>
                  <a:cubicBezTo>
                    <a:pt x="39349" y="30196"/>
                    <a:pt x="72004" y="44933"/>
                    <a:pt x="106951" y="43576"/>
                  </a:cubicBezTo>
                  <a:cubicBezTo>
                    <a:pt x="153326" y="44209"/>
                    <a:pt x="202384" y="27695"/>
                    <a:pt x="241733" y="0"/>
                  </a:cubicBezTo>
                  <a:cubicBezTo>
                    <a:pt x="241612" y="9975"/>
                    <a:pt x="242909" y="20191"/>
                    <a:pt x="242336" y="30106"/>
                  </a:cubicBezTo>
                  <a:cubicBezTo>
                    <a:pt x="243421" y="62472"/>
                    <a:pt x="241884" y="96374"/>
                    <a:pt x="252889" y="1273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7131123" y="3469052"/>
              <a:ext cx="78601" cy="248877"/>
            </a:xfrm>
            <a:custGeom>
              <a:rect b="b" l="l" r="r" t="t"/>
              <a:pathLst>
                <a:path extrusionOk="0" h="497754" w="157203">
                  <a:moveTo>
                    <a:pt x="151927" y="393363"/>
                  </a:moveTo>
                  <a:cubicBezTo>
                    <a:pt x="153495" y="428080"/>
                    <a:pt x="153194" y="463248"/>
                    <a:pt x="157204" y="497754"/>
                  </a:cubicBezTo>
                  <a:cubicBezTo>
                    <a:pt x="126328" y="496910"/>
                    <a:pt x="95452" y="495464"/>
                    <a:pt x="64636" y="493656"/>
                  </a:cubicBezTo>
                  <a:cubicBezTo>
                    <a:pt x="-5198" y="488442"/>
                    <a:pt x="-1519" y="470300"/>
                    <a:pt x="1104" y="408582"/>
                  </a:cubicBezTo>
                  <a:cubicBezTo>
                    <a:pt x="6079" y="344604"/>
                    <a:pt x="14251" y="280716"/>
                    <a:pt x="24563" y="217370"/>
                  </a:cubicBezTo>
                  <a:cubicBezTo>
                    <a:pt x="31709" y="174426"/>
                    <a:pt x="40061" y="130940"/>
                    <a:pt x="59932" y="91734"/>
                  </a:cubicBezTo>
                  <a:cubicBezTo>
                    <a:pt x="92979" y="24983"/>
                    <a:pt x="95632" y="21879"/>
                    <a:pt x="143846" y="0"/>
                  </a:cubicBezTo>
                  <a:cubicBezTo>
                    <a:pt x="143394" y="3677"/>
                    <a:pt x="142882" y="7383"/>
                    <a:pt x="142490" y="11060"/>
                  </a:cubicBezTo>
                  <a:cubicBezTo>
                    <a:pt x="135856" y="84230"/>
                    <a:pt x="140801" y="157701"/>
                    <a:pt x="144570" y="230871"/>
                  </a:cubicBezTo>
                  <a:cubicBezTo>
                    <a:pt x="145595" y="285176"/>
                    <a:pt x="149123" y="339149"/>
                    <a:pt x="151927" y="393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7256371" y="3422296"/>
              <a:ext cx="74552" cy="296732"/>
            </a:xfrm>
            <a:custGeom>
              <a:rect b="b" l="l" r="r" t="t"/>
              <a:pathLst>
                <a:path extrusionOk="0" h="593465" w="149104">
                  <a:moveTo>
                    <a:pt x="143194" y="527408"/>
                  </a:moveTo>
                  <a:cubicBezTo>
                    <a:pt x="145667" y="549286"/>
                    <a:pt x="145788" y="571707"/>
                    <a:pt x="149104" y="593466"/>
                  </a:cubicBezTo>
                  <a:cubicBezTo>
                    <a:pt x="114821" y="593224"/>
                    <a:pt x="80537" y="592983"/>
                    <a:pt x="46254" y="592712"/>
                  </a:cubicBezTo>
                  <a:cubicBezTo>
                    <a:pt x="45048" y="572190"/>
                    <a:pt x="43751" y="551547"/>
                    <a:pt x="42606" y="530964"/>
                  </a:cubicBezTo>
                  <a:cubicBezTo>
                    <a:pt x="42636" y="531416"/>
                    <a:pt x="42666" y="531838"/>
                    <a:pt x="42696" y="532260"/>
                  </a:cubicBezTo>
                  <a:cubicBezTo>
                    <a:pt x="36937" y="434619"/>
                    <a:pt x="25057" y="337130"/>
                    <a:pt x="18303" y="239460"/>
                  </a:cubicBezTo>
                  <a:cubicBezTo>
                    <a:pt x="15770" y="190579"/>
                    <a:pt x="9076" y="142091"/>
                    <a:pt x="5066" y="93331"/>
                  </a:cubicBezTo>
                  <a:cubicBezTo>
                    <a:pt x="4794" y="90619"/>
                    <a:pt x="3648" y="59669"/>
                    <a:pt x="0" y="47163"/>
                  </a:cubicBezTo>
                  <a:cubicBezTo>
                    <a:pt x="25238" y="36947"/>
                    <a:pt x="50626" y="27152"/>
                    <a:pt x="76105" y="17660"/>
                  </a:cubicBezTo>
                  <a:cubicBezTo>
                    <a:pt x="94739" y="11391"/>
                    <a:pt x="113554" y="5756"/>
                    <a:pt x="132340" y="0"/>
                  </a:cubicBezTo>
                  <a:cubicBezTo>
                    <a:pt x="127726" y="122231"/>
                    <a:pt x="127063" y="244854"/>
                    <a:pt x="133696" y="367085"/>
                  </a:cubicBezTo>
                  <a:cubicBezTo>
                    <a:pt x="136862" y="420546"/>
                    <a:pt x="137677" y="474097"/>
                    <a:pt x="143194" y="527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7406952" y="3426998"/>
              <a:ext cx="83765" cy="292272"/>
            </a:xfrm>
            <a:custGeom>
              <a:rect b="b" l="l" r="r" t="t"/>
              <a:pathLst>
                <a:path extrusionOk="0" h="584545" w="167530">
                  <a:moveTo>
                    <a:pt x="159537" y="389054"/>
                  </a:moveTo>
                  <a:cubicBezTo>
                    <a:pt x="162492" y="453846"/>
                    <a:pt x="168191" y="518608"/>
                    <a:pt x="167467" y="583521"/>
                  </a:cubicBezTo>
                  <a:cubicBezTo>
                    <a:pt x="122510" y="583852"/>
                    <a:pt x="77583" y="584214"/>
                    <a:pt x="32625" y="584545"/>
                  </a:cubicBezTo>
                  <a:cubicBezTo>
                    <a:pt x="28313" y="548021"/>
                    <a:pt x="27137" y="511225"/>
                    <a:pt x="25208" y="474489"/>
                  </a:cubicBezTo>
                  <a:cubicBezTo>
                    <a:pt x="18936" y="331042"/>
                    <a:pt x="5247" y="187988"/>
                    <a:pt x="151" y="44420"/>
                  </a:cubicBezTo>
                  <a:cubicBezTo>
                    <a:pt x="90" y="43064"/>
                    <a:pt x="30" y="41708"/>
                    <a:pt x="0" y="40382"/>
                  </a:cubicBezTo>
                  <a:cubicBezTo>
                    <a:pt x="20202" y="53551"/>
                    <a:pt x="43088" y="61869"/>
                    <a:pt x="63351" y="74948"/>
                  </a:cubicBezTo>
                  <a:cubicBezTo>
                    <a:pt x="72758" y="80282"/>
                    <a:pt x="82286" y="85435"/>
                    <a:pt x="91302" y="91523"/>
                  </a:cubicBezTo>
                  <a:cubicBezTo>
                    <a:pt x="101132" y="98213"/>
                    <a:pt x="111685" y="88810"/>
                    <a:pt x="114670" y="79318"/>
                  </a:cubicBezTo>
                  <a:cubicBezTo>
                    <a:pt x="124108" y="50809"/>
                    <a:pt x="133425" y="20312"/>
                    <a:pt x="157034" y="0"/>
                  </a:cubicBezTo>
                  <a:cubicBezTo>
                    <a:pt x="162673" y="44601"/>
                    <a:pt x="148019" y="89413"/>
                    <a:pt x="151034" y="134316"/>
                  </a:cubicBezTo>
                  <a:cubicBezTo>
                    <a:pt x="152451" y="219238"/>
                    <a:pt x="154622" y="304191"/>
                    <a:pt x="159537" y="3890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7512276" y="3432768"/>
              <a:ext cx="68310" cy="285718"/>
            </a:xfrm>
            <a:custGeom>
              <a:rect b="b" l="l" r="r" t="t"/>
              <a:pathLst>
                <a:path extrusionOk="0" h="571436" w="136621">
                  <a:moveTo>
                    <a:pt x="136139" y="567940"/>
                  </a:moveTo>
                  <a:cubicBezTo>
                    <a:pt x="136169" y="569025"/>
                    <a:pt x="136320" y="569990"/>
                    <a:pt x="136621" y="570894"/>
                  </a:cubicBezTo>
                  <a:cubicBezTo>
                    <a:pt x="104117" y="571014"/>
                    <a:pt x="71612" y="571195"/>
                    <a:pt x="39108" y="571436"/>
                  </a:cubicBezTo>
                  <a:cubicBezTo>
                    <a:pt x="39228" y="570803"/>
                    <a:pt x="39289" y="570110"/>
                    <a:pt x="39228" y="569447"/>
                  </a:cubicBezTo>
                  <a:cubicBezTo>
                    <a:pt x="37691" y="552270"/>
                    <a:pt x="36364" y="535032"/>
                    <a:pt x="35339" y="517824"/>
                  </a:cubicBezTo>
                  <a:cubicBezTo>
                    <a:pt x="32746" y="482716"/>
                    <a:pt x="29610" y="446794"/>
                    <a:pt x="27439" y="410963"/>
                  </a:cubicBezTo>
                  <a:cubicBezTo>
                    <a:pt x="27439" y="410752"/>
                    <a:pt x="27409" y="410511"/>
                    <a:pt x="27409" y="410330"/>
                  </a:cubicBezTo>
                  <a:cubicBezTo>
                    <a:pt x="21650" y="276316"/>
                    <a:pt x="10463" y="142874"/>
                    <a:pt x="603" y="9101"/>
                  </a:cubicBezTo>
                  <a:cubicBezTo>
                    <a:pt x="332" y="6087"/>
                    <a:pt x="211" y="3044"/>
                    <a:pt x="0" y="0"/>
                  </a:cubicBezTo>
                  <a:cubicBezTo>
                    <a:pt x="7146" y="7534"/>
                    <a:pt x="12604" y="16695"/>
                    <a:pt x="17277" y="25917"/>
                  </a:cubicBezTo>
                  <a:cubicBezTo>
                    <a:pt x="27017" y="43787"/>
                    <a:pt x="37480" y="61809"/>
                    <a:pt x="51259" y="76816"/>
                  </a:cubicBezTo>
                  <a:cubicBezTo>
                    <a:pt x="57380" y="83386"/>
                    <a:pt x="67843" y="84772"/>
                    <a:pt x="74628" y="78383"/>
                  </a:cubicBezTo>
                  <a:cubicBezTo>
                    <a:pt x="86960" y="69162"/>
                    <a:pt x="97996" y="58433"/>
                    <a:pt x="109122" y="47916"/>
                  </a:cubicBezTo>
                  <a:cubicBezTo>
                    <a:pt x="108760" y="58885"/>
                    <a:pt x="110117" y="73321"/>
                    <a:pt x="109876" y="76455"/>
                  </a:cubicBezTo>
                  <a:cubicBezTo>
                    <a:pt x="116178" y="168851"/>
                    <a:pt x="119555" y="260856"/>
                    <a:pt x="126098" y="353343"/>
                  </a:cubicBezTo>
                  <a:cubicBezTo>
                    <a:pt x="130862" y="424584"/>
                    <a:pt x="136712" y="496277"/>
                    <a:pt x="136139" y="5679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7659631" y="3424752"/>
              <a:ext cx="106815" cy="292785"/>
            </a:xfrm>
            <a:custGeom>
              <a:rect b="b" l="l" r="r" t="t"/>
              <a:pathLst>
                <a:path extrusionOk="0" h="585569" w="213630">
                  <a:moveTo>
                    <a:pt x="213631" y="575565"/>
                  </a:moveTo>
                  <a:cubicBezTo>
                    <a:pt x="213179" y="575565"/>
                    <a:pt x="212787" y="575595"/>
                    <a:pt x="212334" y="575655"/>
                  </a:cubicBezTo>
                  <a:cubicBezTo>
                    <a:pt x="182724" y="578820"/>
                    <a:pt x="153115" y="581863"/>
                    <a:pt x="123414" y="584033"/>
                  </a:cubicBezTo>
                  <a:cubicBezTo>
                    <a:pt x="105805" y="584093"/>
                    <a:pt x="88196" y="584244"/>
                    <a:pt x="70587" y="584636"/>
                  </a:cubicBezTo>
                  <a:cubicBezTo>
                    <a:pt x="60456" y="584997"/>
                    <a:pt x="50325" y="585329"/>
                    <a:pt x="40223" y="585570"/>
                  </a:cubicBezTo>
                  <a:cubicBezTo>
                    <a:pt x="40163" y="584726"/>
                    <a:pt x="40103" y="583943"/>
                    <a:pt x="39982" y="583159"/>
                  </a:cubicBezTo>
                  <a:cubicBezTo>
                    <a:pt x="39741" y="574661"/>
                    <a:pt x="39620" y="566193"/>
                    <a:pt x="39319" y="557694"/>
                  </a:cubicBezTo>
                  <a:cubicBezTo>
                    <a:pt x="36877" y="518789"/>
                    <a:pt x="36726" y="479823"/>
                    <a:pt x="34736" y="440888"/>
                  </a:cubicBezTo>
                  <a:cubicBezTo>
                    <a:pt x="32474" y="345538"/>
                    <a:pt x="25690" y="250308"/>
                    <a:pt x="17428" y="155290"/>
                  </a:cubicBezTo>
                  <a:cubicBezTo>
                    <a:pt x="13750" y="115601"/>
                    <a:pt x="11126" y="75762"/>
                    <a:pt x="5397" y="36253"/>
                  </a:cubicBezTo>
                  <a:cubicBezTo>
                    <a:pt x="3799" y="24169"/>
                    <a:pt x="1236" y="12145"/>
                    <a:pt x="0" y="0"/>
                  </a:cubicBezTo>
                  <a:cubicBezTo>
                    <a:pt x="30122" y="9372"/>
                    <a:pt x="60426" y="18292"/>
                    <a:pt x="90548" y="27604"/>
                  </a:cubicBezTo>
                  <a:cubicBezTo>
                    <a:pt x="122269" y="35892"/>
                    <a:pt x="154321" y="42944"/>
                    <a:pt x="186071" y="51231"/>
                  </a:cubicBezTo>
                  <a:cubicBezTo>
                    <a:pt x="186011" y="51532"/>
                    <a:pt x="185981" y="51834"/>
                    <a:pt x="185951" y="52105"/>
                  </a:cubicBezTo>
                  <a:cubicBezTo>
                    <a:pt x="185498" y="60633"/>
                    <a:pt x="187277" y="69222"/>
                    <a:pt x="188031" y="77720"/>
                  </a:cubicBezTo>
                  <a:cubicBezTo>
                    <a:pt x="195841" y="162914"/>
                    <a:pt x="199188" y="248802"/>
                    <a:pt x="207721" y="334116"/>
                  </a:cubicBezTo>
                  <a:cubicBezTo>
                    <a:pt x="209711" y="414368"/>
                    <a:pt x="210224" y="495223"/>
                    <a:pt x="213631" y="575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7531634" y="3371789"/>
              <a:ext cx="66471" cy="60618"/>
            </a:xfrm>
            <a:custGeom>
              <a:rect b="b" l="l" r="r" t="t"/>
              <a:pathLst>
                <a:path extrusionOk="0" h="121236" w="132942">
                  <a:moveTo>
                    <a:pt x="132943" y="78685"/>
                  </a:moveTo>
                  <a:cubicBezTo>
                    <a:pt x="120218" y="88871"/>
                    <a:pt x="107705" y="99358"/>
                    <a:pt x="96066" y="110900"/>
                  </a:cubicBezTo>
                  <a:cubicBezTo>
                    <a:pt x="91664" y="114275"/>
                    <a:pt x="87261" y="117711"/>
                    <a:pt x="82980" y="121237"/>
                  </a:cubicBezTo>
                  <a:cubicBezTo>
                    <a:pt x="77432" y="112859"/>
                    <a:pt x="71733" y="104662"/>
                    <a:pt x="65913" y="96254"/>
                  </a:cubicBezTo>
                  <a:cubicBezTo>
                    <a:pt x="48817" y="75129"/>
                    <a:pt x="26444" y="58795"/>
                    <a:pt x="4523" y="43004"/>
                  </a:cubicBezTo>
                  <a:cubicBezTo>
                    <a:pt x="3015" y="42100"/>
                    <a:pt x="1508" y="41075"/>
                    <a:pt x="0" y="40111"/>
                  </a:cubicBezTo>
                  <a:cubicBezTo>
                    <a:pt x="2714" y="37971"/>
                    <a:pt x="5397" y="35862"/>
                    <a:pt x="8111" y="33752"/>
                  </a:cubicBezTo>
                  <a:cubicBezTo>
                    <a:pt x="23187" y="22783"/>
                    <a:pt x="38294" y="11904"/>
                    <a:pt x="52616" y="0"/>
                  </a:cubicBezTo>
                  <a:cubicBezTo>
                    <a:pt x="52646" y="120"/>
                    <a:pt x="52707" y="241"/>
                    <a:pt x="52797" y="331"/>
                  </a:cubicBezTo>
                  <a:cubicBezTo>
                    <a:pt x="54214" y="2712"/>
                    <a:pt x="56234" y="4430"/>
                    <a:pt x="58285" y="6268"/>
                  </a:cubicBezTo>
                  <a:cubicBezTo>
                    <a:pt x="70074" y="16303"/>
                    <a:pt x="83884" y="23717"/>
                    <a:pt x="95433" y="34114"/>
                  </a:cubicBezTo>
                  <a:cubicBezTo>
                    <a:pt x="108278" y="48097"/>
                    <a:pt x="121243" y="63466"/>
                    <a:pt x="132943" y="78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7384805" y="3370507"/>
              <a:ext cx="71099" cy="73079"/>
            </a:xfrm>
            <a:custGeom>
              <a:rect b="b" l="l" r="r" t="t"/>
              <a:pathLst>
                <a:path extrusionOk="0" h="146158" w="142199">
                  <a:moveTo>
                    <a:pt x="142199" y="49423"/>
                  </a:moveTo>
                  <a:cubicBezTo>
                    <a:pt x="140692" y="51141"/>
                    <a:pt x="139275" y="52949"/>
                    <a:pt x="137827" y="54516"/>
                  </a:cubicBezTo>
                  <a:cubicBezTo>
                    <a:pt x="127214" y="67655"/>
                    <a:pt x="117535" y="81487"/>
                    <a:pt x="107464" y="95018"/>
                  </a:cubicBezTo>
                  <a:cubicBezTo>
                    <a:pt x="97061" y="108941"/>
                    <a:pt x="86598" y="122864"/>
                    <a:pt x="76618" y="137088"/>
                  </a:cubicBezTo>
                  <a:cubicBezTo>
                    <a:pt x="75140" y="139710"/>
                    <a:pt x="72788" y="142874"/>
                    <a:pt x="70768" y="146159"/>
                  </a:cubicBezTo>
                  <a:cubicBezTo>
                    <a:pt x="48154" y="133050"/>
                    <a:pt x="25901" y="119217"/>
                    <a:pt x="3287" y="106139"/>
                  </a:cubicBezTo>
                  <a:cubicBezTo>
                    <a:pt x="2171" y="105415"/>
                    <a:pt x="1085" y="104692"/>
                    <a:pt x="0" y="103969"/>
                  </a:cubicBezTo>
                  <a:cubicBezTo>
                    <a:pt x="1266" y="101377"/>
                    <a:pt x="2442" y="98725"/>
                    <a:pt x="3829" y="96796"/>
                  </a:cubicBezTo>
                  <a:cubicBezTo>
                    <a:pt x="12935" y="79950"/>
                    <a:pt x="21770" y="62743"/>
                    <a:pt x="34917" y="48609"/>
                  </a:cubicBezTo>
                  <a:cubicBezTo>
                    <a:pt x="37510" y="44149"/>
                    <a:pt x="66788" y="17539"/>
                    <a:pt x="73633" y="4912"/>
                  </a:cubicBezTo>
                  <a:cubicBezTo>
                    <a:pt x="74808" y="4249"/>
                    <a:pt x="75864" y="3194"/>
                    <a:pt x="76768" y="2320"/>
                  </a:cubicBezTo>
                  <a:cubicBezTo>
                    <a:pt x="77552" y="1477"/>
                    <a:pt x="78819" y="994"/>
                    <a:pt x="79361" y="0"/>
                  </a:cubicBezTo>
                  <a:cubicBezTo>
                    <a:pt x="88709" y="7142"/>
                    <a:pt x="98689" y="13682"/>
                    <a:pt x="107222" y="21427"/>
                  </a:cubicBezTo>
                  <a:cubicBezTo>
                    <a:pt x="118861" y="30708"/>
                    <a:pt x="130530" y="40050"/>
                    <a:pt x="142199" y="49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7206919" y="3447052"/>
              <a:ext cx="62976" cy="271509"/>
            </a:xfrm>
            <a:custGeom>
              <a:rect b="b" l="l" r="r" t="t"/>
              <a:pathLst>
                <a:path extrusionOk="0" h="543018" w="125951">
                  <a:moveTo>
                    <a:pt x="125951" y="543018"/>
                  </a:moveTo>
                  <a:cubicBezTo>
                    <a:pt x="109669" y="542898"/>
                    <a:pt x="93356" y="542747"/>
                    <a:pt x="77044" y="542626"/>
                  </a:cubicBezTo>
                  <a:cubicBezTo>
                    <a:pt x="59646" y="542717"/>
                    <a:pt x="42248" y="542566"/>
                    <a:pt x="24850" y="542205"/>
                  </a:cubicBezTo>
                  <a:cubicBezTo>
                    <a:pt x="24880" y="536358"/>
                    <a:pt x="23342" y="529698"/>
                    <a:pt x="23674" y="524846"/>
                  </a:cubicBezTo>
                  <a:cubicBezTo>
                    <a:pt x="20749" y="489105"/>
                    <a:pt x="20658" y="453213"/>
                    <a:pt x="18759" y="417412"/>
                  </a:cubicBezTo>
                  <a:cubicBezTo>
                    <a:pt x="14809" y="367658"/>
                    <a:pt x="13060" y="317662"/>
                    <a:pt x="10889" y="267787"/>
                  </a:cubicBezTo>
                  <a:cubicBezTo>
                    <a:pt x="5431" y="194708"/>
                    <a:pt x="-1383" y="121538"/>
                    <a:pt x="245" y="48097"/>
                  </a:cubicBezTo>
                  <a:cubicBezTo>
                    <a:pt x="4" y="45987"/>
                    <a:pt x="697" y="42883"/>
                    <a:pt x="758" y="40141"/>
                  </a:cubicBezTo>
                  <a:cubicBezTo>
                    <a:pt x="7090" y="37248"/>
                    <a:pt x="14145" y="34054"/>
                    <a:pt x="22015" y="30377"/>
                  </a:cubicBezTo>
                  <a:cubicBezTo>
                    <a:pt x="45504" y="19799"/>
                    <a:pt x="69204" y="9704"/>
                    <a:pt x="93055" y="0"/>
                  </a:cubicBezTo>
                  <a:cubicBezTo>
                    <a:pt x="93386" y="42401"/>
                    <a:pt x="93929" y="84832"/>
                    <a:pt x="97758" y="127113"/>
                  </a:cubicBezTo>
                  <a:cubicBezTo>
                    <a:pt x="100472" y="182925"/>
                    <a:pt x="102854" y="239701"/>
                    <a:pt x="107498" y="295482"/>
                  </a:cubicBezTo>
                  <a:cubicBezTo>
                    <a:pt x="111749" y="344001"/>
                    <a:pt x="116212" y="392550"/>
                    <a:pt x="119740" y="441129"/>
                  </a:cubicBezTo>
                  <a:cubicBezTo>
                    <a:pt x="122544" y="474097"/>
                    <a:pt x="122664" y="509507"/>
                    <a:pt x="125951" y="543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7324787" y="3412366"/>
              <a:ext cx="88769" cy="306979"/>
            </a:xfrm>
            <a:custGeom>
              <a:rect b="b" l="l" r="r" t="t"/>
              <a:pathLst>
                <a:path extrusionOk="0" h="613957" w="177538">
                  <a:moveTo>
                    <a:pt x="177538" y="613958"/>
                  </a:moveTo>
                  <a:cubicBezTo>
                    <a:pt x="177327" y="613958"/>
                    <a:pt x="177146" y="613958"/>
                    <a:pt x="176935" y="613958"/>
                  </a:cubicBezTo>
                  <a:cubicBezTo>
                    <a:pt x="128480" y="613958"/>
                    <a:pt x="80085" y="613747"/>
                    <a:pt x="31630" y="613476"/>
                  </a:cubicBezTo>
                  <a:cubicBezTo>
                    <a:pt x="30816" y="605460"/>
                    <a:pt x="29580" y="597413"/>
                    <a:pt x="29067" y="589367"/>
                  </a:cubicBezTo>
                  <a:cubicBezTo>
                    <a:pt x="25931" y="552662"/>
                    <a:pt x="22433" y="515956"/>
                    <a:pt x="19479" y="479251"/>
                  </a:cubicBezTo>
                  <a:cubicBezTo>
                    <a:pt x="16041" y="402977"/>
                    <a:pt x="10403" y="326884"/>
                    <a:pt x="7749" y="250580"/>
                  </a:cubicBezTo>
                  <a:cubicBezTo>
                    <a:pt x="4191" y="178495"/>
                    <a:pt x="6242" y="106259"/>
                    <a:pt x="965" y="34264"/>
                  </a:cubicBezTo>
                  <a:cubicBezTo>
                    <a:pt x="543" y="29051"/>
                    <a:pt x="513" y="23747"/>
                    <a:pt x="0" y="18534"/>
                  </a:cubicBezTo>
                  <a:cubicBezTo>
                    <a:pt x="18785" y="12778"/>
                    <a:pt x="37510" y="6841"/>
                    <a:pt x="55933" y="0"/>
                  </a:cubicBezTo>
                  <a:cubicBezTo>
                    <a:pt x="60245" y="4912"/>
                    <a:pt x="66486" y="9734"/>
                    <a:pt x="74296" y="14495"/>
                  </a:cubicBezTo>
                  <a:cubicBezTo>
                    <a:pt x="101855" y="31643"/>
                    <a:pt x="129204" y="49152"/>
                    <a:pt x="157396" y="65244"/>
                  </a:cubicBezTo>
                  <a:cubicBezTo>
                    <a:pt x="153145" y="175270"/>
                    <a:pt x="160894" y="285296"/>
                    <a:pt x="166171" y="395111"/>
                  </a:cubicBezTo>
                  <a:cubicBezTo>
                    <a:pt x="170814" y="467950"/>
                    <a:pt x="170030" y="541270"/>
                    <a:pt x="177538" y="6139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7492095" y="3422944"/>
              <a:ext cx="30220" cy="295738"/>
            </a:xfrm>
            <a:custGeom>
              <a:rect b="b" l="l" r="r" t="t"/>
              <a:pathLst>
                <a:path extrusionOk="0" h="591476" w="60440">
                  <a:moveTo>
                    <a:pt x="60441" y="591205"/>
                  </a:moveTo>
                  <a:cubicBezTo>
                    <a:pt x="45907" y="591296"/>
                    <a:pt x="31404" y="591386"/>
                    <a:pt x="16870" y="591477"/>
                  </a:cubicBezTo>
                  <a:cubicBezTo>
                    <a:pt x="17293" y="586203"/>
                    <a:pt x="16177" y="580447"/>
                    <a:pt x="16690" y="575354"/>
                  </a:cubicBezTo>
                  <a:cubicBezTo>
                    <a:pt x="16659" y="555766"/>
                    <a:pt x="16237" y="536238"/>
                    <a:pt x="15212" y="516679"/>
                  </a:cubicBezTo>
                  <a:cubicBezTo>
                    <a:pt x="11835" y="448572"/>
                    <a:pt x="7011" y="380465"/>
                    <a:pt x="4749" y="312328"/>
                  </a:cubicBezTo>
                  <a:cubicBezTo>
                    <a:pt x="3272" y="261429"/>
                    <a:pt x="528" y="210589"/>
                    <a:pt x="739" y="159660"/>
                  </a:cubicBezTo>
                  <a:cubicBezTo>
                    <a:pt x="-1281" y="129916"/>
                    <a:pt x="1131" y="100383"/>
                    <a:pt x="4478" y="70849"/>
                  </a:cubicBezTo>
                  <a:cubicBezTo>
                    <a:pt x="5654" y="47554"/>
                    <a:pt x="11865" y="22632"/>
                    <a:pt x="4448" y="0"/>
                  </a:cubicBezTo>
                  <a:cubicBezTo>
                    <a:pt x="13795" y="663"/>
                    <a:pt x="22268" y="6570"/>
                    <a:pt x="30319" y="11000"/>
                  </a:cubicBezTo>
                  <a:cubicBezTo>
                    <a:pt x="31434" y="11753"/>
                    <a:pt x="32550" y="12567"/>
                    <a:pt x="33605" y="13410"/>
                  </a:cubicBezTo>
                  <a:cubicBezTo>
                    <a:pt x="31163" y="53672"/>
                    <a:pt x="32881" y="94084"/>
                    <a:pt x="34721" y="134346"/>
                  </a:cubicBezTo>
                  <a:cubicBezTo>
                    <a:pt x="37555" y="193291"/>
                    <a:pt x="40058" y="251363"/>
                    <a:pt x="43857" y="310399"/>
                  </a:cubicBezTo>
                  <a:cubicBezTo>
                    <a:pt x="46028" y="384051"/>
                    <a:pt x="49676" y="457402"/>
                    <a:pt x="55948" y="530873"/>
                  </a:cubicBezTo>
                  <a:cubicBezTo>
                    <a:pt x="56702" y="542084"/>
                    <a:pt x="57456" y="554470"/>
                    <a:pt x="58179" y="566946"/>
                  </a:cubicBezTo>
                  <a:cubicBezTo>
                    <a:pt x="58632" y="573817"/>
                    <a:pt x="59506" y="580628"/>
                    <a:pt x="60019" y="587499"/>
                  </a:cubicBezTo>
                  <a:cubicBezTo>
                    <a:pt x="60049" y="588764"/>
                    <a:pt x="60169" y="590000"/>
                    <a:pt x="60441" y="5912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7570530" y="3411221"/>
              <a:ext cx="99579" cy="306964"/>
            </a:xfrm>
            <a:custGeom>
              <a:rect b="b" l="l" r="r" t="t"/>
              <a:pathLst>
                <a:path extrusionOk="0" h="613927" w="199157">
                  <a:moveTo>
                    <a:pt x="186916" y="267848"/>
                  </a:moveTo>
                  <a:cubicBezTo>
                    <a:pt x="193127" y="382816"/>
                    <a:pt x="195057" y="497995"/>
                    <a:pt x="199158" y="613054"/>
                  </a:cubicBezTo>
                  <a:cubicBezTo>
                    <a:pt x="180493" y="613416"/>
                    <a:pt x="161859" y="613596"/>
                    <a:pt x="143194" y="613657"/>
                  </a:cubicBezTo>
                  <a:cubicBezTo>
                    <a:pt x="143013" y="613657"/>
                    <a:pt x="142802" y="613657"/>
                    <a:pt x="142622" y="613657"/>
                  </a:cubicBezTo>
                  <a:cubicBezTo>
                    <a:pt x="136380" y="613626"/>
                    <a:pt x="130138" y="613626"/>
                    <a:pt x="123867" y="613626"/>
                  </a:cubicBezTo>
                  <a:cubicBezTo>
                    <a:pt x="119464" y="613596"/>
                    <a:pt x="115002" y="613596"/>
                    <a:pt x="110599" y="613657"/>
                  </a:cubicBezTo>
                  <a:cubicBezTo>
                    <a:pt x="107614" y="613657"/>
                    <a:pt x="104629" y="613657"/>
                    <a:pt x="101644" y="613687"/>
                  </a:cubicBezTo>
                  <a:cubicBezTo>
                    <a:pt x="80658" y="613747"/>
                    <a:pt x="59672" y="613807"/>
                    <a:pt x="38686" y="613928"/>
                  </a:cubicBezTo>
                  <a:cubicBezTo>
                    <a:pt x="38927" y="613054"/>
                    <a:pt x="39078" y="612090"/>
                    <a:pt x="39108" y="611065"/>
                  </a:cubicBezTo>
                  <a:cubicBezTo>
                    <a:pt x="38867" y="569266"/>
                    <a:pt x="37811" y="529246"/>
                    <a:pt x="34555" y="487207"/>
                  </a:cubicBezTo>
                  <a:cubicBezTo>
                    <a:pt x="27167" y="395262"/>
                    <a:pt x="20594" y="303438"/>
                    <a:pt x="13207" y="211524"/>
                  </a:cubicBezTo>
                  <a:cubicBezTo>
                    <a:pt x="13177" y="211373"/>
                    <a:pt x="13177" y="211252"/>
                    <a:pt x="13177" y="211072"/>
                  </a:cubicBezTo>
                  <a:cubicBezTo>
                    <a:pt x="10161" y="169213"/>
                    <a:pt x="7056" y="126088"/>
                    <a:pt x="0" y="84561"/>
                  </a:cubicBezTo>
                  <a:cubicBezTo>
                    <a:pt x="33017" y="57620"/>
                    <a:pt x="67150" y="30889"/>
                    <a:pt x="96699" y="0"/>
                  </a:cubicBezTo>
                  <a:cubicBezTo>
                    <a:pt x="122359" y="9312"/>
                    <a:pt x="148290" y="17780"/>
                    <a:pt x="174342" y="25857"/>
                  </a:cubicBezTo>
                  <a:cubicBezTo>
                    <a:pt x="173347" y="42612"/>
                    <a:pt x="175940" y="59669"/>
                    <a:pt x="176754" y="76334"/>
                  </a:cubicBezTo>
                  <a:cubicBezTo>
                    <a:pt x="180192" y="140132"/>
                    <a:pt x="182875" y="204050"/>
                    <a:pt x="186916" y="2678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7755274" y="3451061"/>
              <a:ext cx="110131" cy="265436"/>
            </a:xfrm>
            <a:custGeom>
              <a:rect b="b" l="l" r="r" t="t"/>
              <a:pathLst>
                <a:path extrusionOk="0" h="530873" w="220262">
                  <a:moveTo>
                    <a:pt x="210073" y="382394"/>
                  </a:moveTo>
                  <a:cubicBezTo>
                    <a:pt x="216586" y="425277"/>
                    <a:pt x="223310" y="468974"/>
                    <a:pt x="218787" y="512430"/>
                  </a:cubicBezTo>
                  <a:cubicBezTo>
                    <a:pt x="205459" y="520205"/>
                    <a:pt x="189026" y="518819"/>
                    <a:pt x="174101" y="519603"/>
                  </a:cubicBezTo>
                  <a:cubicBezTo>
                    <a:pt x="158361" y="520446"/>
                    <a:pt x="142591" y="520838"/>
                    <a:pt x="126882" y="522375"/>
                  </a:cubicBezTo>
                  <a:cubicBezTo>
                    <a:pt x="101916" y="525750"/>
                    <a:pt x="76768" y="527408"/>
                    <a:pt x="51802" y="530693"/>
                  </a:cubicBezTo>
                  <a:cubicBezTo>
                    <a:pt x="48576" y="530783"/>
                    <a:pt x="45380" y="530813"/>
                    <a:pt x="42183" y="530873"/>
                  </a:cubicBezTo>
                  <a:cubicBezTo>
                    <a:pt x="41641" y="496097"/>
                    <a:pt x="37570" y="462796"/>
                    <a:pt x="38143" y="427296"/>
                  </a:cubicBezTo>
                  <a:cubicBezTo>
                    <a:pt x="36696" y="379411"/>
                    <a:pt x="35550" y="331525"/>
                    <a:pt x="33891" y="283699"/>
                  </a:cubicBezTo>
                  <a:cubicBezTo>
                    <a:pt x="29519" y="236506"/>
                    <a:pt x="24182" y="189464"/>
                    <a:pt x="20504" y="142211"/>
                  </a:cubicBezTo>
                  <a:cubicBezTo>
                    <a:pt x="14021" y="95229"/>
                    <a:pt x="14383" y="46831"/>
                    <a:pt x="452" y="1175"/>
                  </a:cubicBezTo>
                  <a:cubicBezTo>
                    <a:pt x="302" y="784"/>
                    <a:pt x="151" y="392"/>
                    <a:pt x="0" y="0"/>
                  </a:cubicBezTo>
                  <a:cubicBezTo>
                    <a:pt x="10403" y="2742"/>
                    <a:pt x="20715" y="5635"/>
                    <a:pt x="30997" y="8770"/>
                  </a:cubicBezTo>
                  <a:cubicBezTo>
                    <a:pt x="54817" y="17660"/>
                    <a:pt x="79090" y="27273"/>
                    <a:pt x="98388" y="44300"/>
                  </a:cubicBezTo>
                  <a:cubicBezTo>
                    <a:pt x="155557" y="101407"/>
                    <a:pt x="170573" y="184793"/>
                    <a:pt x="188363" y="260494"/>
                  </a:cubicBezTo>
                  <a:cubicBezTo>
                    <a:pt x="196444" y="300967"/>
                    <a:pt x="203741" y="341620"/>
                    <a:pt x="210073" y="382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7500637" y="3395415"/>
              <a:ext cx="65325" cy="67865"/>
            </a:xfrm>
            <a:custGeom>
              <a:rect b="b" l="l" r="r" t="t"/>
              <a:pathLst>
                <a:path extrusionOk="0" h="135731" w="130650">
                  <a:moveTo>
                    <a:pt x="106046" y="49152"/>
                  </a:moveTo>
                  <a:cubicBezTo>
                    <a:pt x="115725" y="60513"/>
                    <a:pt x="122721" y="73742"/>
                    <a:pt x="130651" y="86339"/>
                  </a:cubicBezTo>
                  <a:cubicBezTo>
                    <a:pt x="114248" y="101166"/>
                    <a:pt x="99232" y="117470"/>
                    <a:pt x="86508" y="135672"/>
                  </a:cubicBezTo>
                  <a:cubicBezTo>
                    <a:pt x="86508" y="135702"/>
                    <a:pt x="86477" y="135702"/>
                    <a:pt x="86477" y="135732"/>
                  </a:cubicBezTo>
                  <a:cubicBezTo>
                    <a:pt x="55873" y="99961"/>
                    <a:pt x="50596" y="53853"/>
                    <a:pt x="0" y="37851"/>
                  </a:cubicBezTo>
                  <a:cubicBezTo>
                    <a:pt x="18815" y="26851"/>
                    <a:pt x="35912" y="13471"/>
                    <a:pt x="52948" y="0"/>
                  </a:cubicBezTo>
                  <a:cubicBezTo>
                    <a:pt x="57290" y="4098"/>
                    <a:pt x="62416" y="7504"/>
                    <a:pt x="66818" y="11663"/>
                  </a:cubicBezTo>
                  <a:cubicBezTo>
                    <a:pt x="79934" y="23325"/>
                    <a:pt x="93714" y="35500"/>
                    <a:pt x="106046" y="49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7560414" y="3367660"/>
              <a:ext cx="55676" cy="37654"/>
            </a:xfrm>
            <a:custGeom>
              <a:rect b="b" l="l" r="r" t="t"/>
              <a:pathLst>
                <a:path extrusionOk="0" h="75309" w="111353">
                  <a:moveTo>
                    <a:pt x="111353" y="58162"/>
                  </a:moveTo>
                  <a:cubicBezTo>
                    <a:pt x="104328" y="63978"/>
                    <a:pt x="97182" y="69644"/>
                    <a:pt x="90035" y="75310"/>
                  </a:cubicBezTo>
                  <a:cubicBezTo>
                    <a:pt x="75653" y="61296"/>
                    <a:pt x="63320" y="45204"/>
                    <a:pt x="48093" y="32095"/>
                  </a:cubicBezTo>
                  <a:cubicBezTo>
                    <a:pt x="34495" y="21457"/>
                    <a:pt x="18695" y="14043"/>
                    <a:pt x="3679" y="5666"/>
                  </a:cubicBezTo>
                  <a:cubicBezTo>
                    <a:pt x="2473" y="5033"/>
                    <a:pt x="1266" y="4520"/>
                    <a:pt x="0" y="4098"/>
                  </a:cubicBezTo>
                  <a:cubicBezTo>
                    <a:pt x="1568" y="2742"/>
                    <a:pt x="3166" y="1386"/>
                    <a:pt x="4734" y="0"/>
                  </a:cubicBezTo>
                  <a:cubicBezTo>
                    <a:pt x="45862" y="7504"/>
                    <a:pt x="78065" y="34475"/>
                    <a:pt x="111353" y="58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7428150" y="3398323"/>
              <a:ext cx="54003" cy="64581"/>
            </a:xfrm>
            <a:custGeom>
              <a:rect b="b" l="l" r="r" t="t"/>
              <a:pathLst>
                <a:path extrusionOk="0" h="129162" w="108006">
                  <a:moveTo>
                    <a:pt x="94890" y="25495"/>
                  </a:moveTo>
                  <a:cubicBezTo>
                    <a:pt x="98538" y="28930"/>
                    <a:pt x="103966" y="33933"/>
                    <a:pt x="108006" y="38092"/>
                  </a:cubicBezTo>
                  <a:cubicBezTo>
                    <a:pt x="93201" y="46259"/>
                    <a:pt x="78035" y="70759"/>
                    <a:pt x="72336" y="81307"/>
                  </a:cubicBezTo>
                  <a:cubicBezTo>
                    <a:pt x="64346" y="96435"/>
                    <a:pt x="59973" y="113130"/>
                    <a:pt x="54214" y="129162"/>
                  </a:cubicBezTo>
                  <a:cubicBezTo>
                    <a:pt x="36485" y="118404"/>
                    <a:pt x="18604" y="107766"/>
                    <a:pt x="0" y="98574"/>
                  </a:cubicBezTo>
                  <a:cubicBezTo>
                    <a:pt x="30" y="98544"/>
                    <a:pt x="30" y="98514"/>
                    <a:pt x="30" y="98484"/>
                  </a:cubicBezTo>
                  <a:cubicBezTo>
                    <a:pt x="4915" y="87484"/>
                    <a:pt x="12031" y="77660"/>
                    <a:pt x="18634" y="67625"/>
                  </a:cubicBezTo>
                  <a:cubicBezTo>
                    <a:pt x="33620" y="45897"/>
                    <a:pt x="49360" y="22843"/>
                    <a:pt x="63200" y="121"/>
                  </a:cubicBezTo>
                  <a:cubicBezTo>
                    <a:pt x="63230" y="90"/>
                    <a:pt x="63230" y="30"/>
                    <a:pt x="63260" y="0"/>
                  </a:cubicBezTo>
                  <a:cubicBezTo>
                    <a:pt x="73813" y="8468"/>
                    <a:pt x="84367" y="16967"/>
                    <a:pt x="94890" y="254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7358859" y="3358378"/>
              <a:ext cx="61903" cy="59337"/>
            </a:xfrm>
            <a:custGeom>
              <a:rect b="b" l="l" r="r" t="t"/>
              <a:pathLst>
                <a:path extrusionOk="0" h="118674" w="123806">
                  <a:moveTo>
                    <a:pt x="123806" y="18292"/>
                  </a:moveTo>
                  <a:cubicBezTo>
                    <a:pt x="121153" y="19106"/>
                    <a:pt x="118680" y="22632"/>
                    <a:pt x="119042" y="25706"/>
                  </a:cubicBezTo>
                  <a:cubicBezTo>
                    <a:pt x="110720" y="31582"/>
                    <a:pt x="103574" y="39659"/>
                    <a:pt x="95674" y="46048"/>
                  </a:cubicBezTo>
                  <a:cubicBezTo>
                    <a:pt x="82829" y="57680"/>
                    <a:pt x="69954" y="69493"/>
                    <a:pt x="59220" y="83205"/>
                  </a:cubicBezTo>
                  <a:cubicBezTo>
                    <a:pt x="55963" y="89021"/>
                    <a:pt x="42907" y="105355"/>
                    <a:pt x="37057" y="118675"/>
                  </a:cubicBezTo>
                  <a:cubicBezTo>
                    <a:pt x="29158" y="113642"/>
                    <a:pt x="21197" y="108730"/>
                    <a:pt x="13147" y="103908"/>
                  </a:cubicBezTo>
                  <a:cubicBezTo>
                    <a:pt x="8352" y="100383"/>
                    <a:pt x="2473" y="97068"/>
                    <a:pt x="0" y="91372"/>
                  </a:cubicBezTo>
                  <a:cubicBezTo>
                    <a:pt x="23609" y="66058"/>
                    <a:pt x="49601" y="44511"/>
                    <a:pt x="76527" y="22331"/>
                  </a:cubicBezTo>
                  <a:cubicBezTo>
                    <a:pt x="86809" y="14827"/>
                    <a:pt x="97513" y="7805"/>
                    <a:pt x="107584" y="0"/>
                  </a:cubicBezTo>
                  <a:cubicBezTo>
                    <a:pt x="111896" y="7052"/>
                    <a:pt x="117565" y="12958"/>
                    <a:pt x="123806" y="18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6" name="Google Shape;1596;p37"/>
            <p:cNvGrpSpPr/>
            <p:nvPr/>
          </p:nvGrpSpPr>
          <p:grpSpPr>
            <a:xfrm>
              <a:off x="7121363" y="2985747"/>
              <a:ext cx="753816" cy="743256"/>
              <a:chOff x="14242725" y="5971495"/>
              <a:chExt cx="1507633" cy="1486512"/>
            </a:xfrm>
          </p:grpSpPr>
          <p:sp>
            <p:nvSpPr>
              <p:cNvPr id="1597" name="Google Shape;1597;p37"/>
              <p:cNvSpPr/>
              <p:nvPr/>
            </p:nvSpPr>
            <p:spPr>
              <a:xfrm>
                <a:off x="14242725" y="5971495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37"/>
              <p:cNvSpPr/>
              <p:nvPr/>
            </p:nvSpPr>
            <p:spPr>
              <a:xfrm>
                <a:off x="14940084" y="6376402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37"/>
              <p:cNvSpPr/>
              <p:nvPr/>
            </p:nvSpPr>
            <p:spPr>
              <a:xfrm>
                <a:off x="14923669" y="6500191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0" name="Google Shape;1600;p37"/>
          <p:cNvGrpSpPr/>
          <p:nvPr/>
        </p:nvGrpSpPr>
        <p:grpSpPr>
          <a:xfrm>
            <a:off x="5334354" y="1818121"/>
            <a:ext cx="404459" cy="742865"/>
            <a:chOff x="5334354" y="1818121"/>
            <a:chExt cx="404459" cy="742865"/>
          </a:xfrm>
        </p:grpSpPr>
        <p:sp>
          <p:nvSpPr>
            <p:cNvPr id="1601" name="Google Shape;1601;p37"/>
            <p:cNvSpPr/>
            <p:nvPr/>
          </p:nvSpPr>
          <p:spPr>
            <a:xfrm>
              <a:off x="5334354" y="1818121"/>
              <a:ext cx="404459" cy="742865"/>
            </a:xfrm>
            <a:custGeom>
              <a:rect b="b" l="l" r="r" t="t"/>
              <a:pathLst>
                <a:path extrusionOk="0" h="1485731" w="808918">
                  <a:moveTo>
                    <a:pt x="802772" y="958959"/>
                  </a:moveTo>
                  <a:cubicBezTo>
                    <a:pt x="800872" y="883901"/>
                    <a:pt x="798912" y="808814"/>
                    <a:pt x="795408" y="733816"/>
                  </a:cubicBezTo>
                  <a:cubicBezTo>
                    <a:pt x="794666" y="673883"/>
                    <a:pt x="794072" y="613890"/>
                    <a:pt x="789232" y="554106"/>
                  </a:cubicBezTo>
                  <a:cubicBezTo>
                    <a:pt x="782461" y="468619"/>
                    <a:pt x="781422" y="381676"/>
                    <a:pt x="775691" y="295981"/>
                  </a:cubicBezTo>
                  <a:cubicBezTo>
                    <a:pt x="774622" y="268584"/>
                    <a:pt x="772187" y="240951"/>
                    <a:pt x="769485" y="213584"/>
                  </a:cubicBezTo>
                  <a:cubicBezTo>
                    <a:pt x="767020" y="180631"/>
                    <a:pt x="768446" y="147530"/>
                    <a:pt x="765298" y="114607"/>
                  </a:cubicBezTo>
                  <a:cubicBezTo>
                    <a:pt x="765922" y="75592"/>
                    <a:pt x="744245" y="25673"/>
                    <a:pt x="706207" y="12183"/>
                  </a:cubicBezTo>
                  <a:cubicBezTo>
                    <a:pt x="704900" y="10994"/>
                    <a:pt x="703594" y="9835"/>
                    <a:pt x="702228" y="8706"/>
                  </a:cubicBezTo>
                  <a:cubicBezTo>
                    <a:pt x="696883" y="4309"/>
                    <a:pt x="689964" y="2288"/>
                    <a:pt x="683135" y="1872"/>
                  </a:cubicBezTo>
                  <a:cubicBezTo>
                    <a:pt x="682778" y="1842"/>
                    <a:pt x="682452" y="1842"/>
                    <a:pt x="682155" y="1872"/>
                  </a:cubicBezTo>
                  <a:cubicBezTo>
                    <a:pt x="681828" y="1783"/>
                    <a:pt x="681501" y="1723"/>
                    <a:pt x="681145" y="1694"/>
                  </a:cubicBezTo>
                  <a:cubicBezTo>
                    <a:pt x="644027" y="1040"/>
                    <a:pt x="606880" y="1397"/>
                    <a:pt x="569762" y="0"/>
                  </a:cubicBezTo>
                  <a:cubicBezTo>
                    <a:pt x="549481" y="30"/>
                    <a:pt x="530002" y="2466"/>
                    <a:pt x="509572" y="2971"/>
                  </a:cubicBezTo>
                  <a:cubicBezTo>
                    <a:pt x="490420" y="3209"/>
                    <a:pt x="471237" y="3150"/>
                    <a:pt x="452085" y="3982"/>
                  </a:cubicBezTo>
                  <a:cubicBezTo>
                    <a:pt x="356945" y="5913"/>
                    <a:pt x="261775" y="4546"/>
                    <a:pt x="166784" y="10964"/>
                  </a:cubicBezTo>
                  <a:cubicBezTo>
                    <a:pt x="157311" y="11737"/>
                    <a:pt x="53827" y="14649"/>
                    <a:pt x="49848" y="29120"/>
                  </a:cubicBezTo>
                  <a:cubicBezTo>
                    <a:pt x="49343" y="28823"/>
                    <a:pt x="48779" y="28644"/>
                    <a:pt x="48156" y="28674"/>
                  </a:cubicBezTo>
                  <a:cubicBezTo>
                    <a:pt x="30220" y="38301"/>
                    <a:pt x="16769" y="55803"/>
                    <a:pt x="8781" y="74552"/>
                  </a:cubicBezTo>
                  <a:cubicBezTo>
                    <a:pt x="-8" y="94461"/>
                    <a:pt x="2783" y="116746"/>
                    <a:pt x="1476" y="137932"/>
                  </a:cubicBezTo>
                  <a:cubicBezTo>
                    <a:pt x="-3334" y="245200"/>
                    <a:pt x="4594" y="352348"/>
                    <a:pt x="11157" y="459408"/>
                  </a:cubicBezTo>
                  <a:cubicBezTo>
                    <a:pt x="17452" y="565843"/>
                    <a:pt x="19798" y="672397"/>
                    <a:pt x="24014" y="778922"/>
                  </a:cubicBezTo>
                  <a:cubicBezTo>
                    <a:pt x="25766" y="901581"/>
                    <a:pt x="28350" y="1024300"/>
                    <a:pt x="28498" y="1146989"/>
                  </a:cubicBezTo>
                  <a:cubicBezTo>
                    <a:pt x="29597" y="1192421"/>
                    <a:pt x="29715" y="1237854"/>
                    <a:pt x="29953" y="1283287"/>
                  </a:cubicBezTo>
                  <a:cubicBezTo>
                    <a:pt x="30547" y="1319240"/>
                    <a:pt x="28973" y="1355729"/>
                    <a:pt x="35981" y="1391178"/>
                  </a:cubicBezTo>
                  <a:cubicBezTo>
                    <a:pt x="40554" y="1417178"/>
                    <a:pt x="54421" y="1443891"/>
                    <a:pt x="77612" y="1457648"/>
                  </a:cubicBezTo>
                  <a:cubicBezTo>
                    <a:pt x="78830" y="1460085"/>
                    <a:pt x="82512" y="1461957"/>
                    <a:pt x="84976" y="1463086"/>
                  </a:cubicBezTo>
                  <a:cubicBezTo>
                    <a:pt x="94360" y="1468197"/>
                    <a:pt x="104367" y="1472980"/>
                    <a:pt x="115086" y="1474228"/>
                  </a:cubicBezTo>
                  <a:cubicBezTo>
                    <a:pt x="117194" y="1474437"/>
                    <a:pt x="119778" y="1474734"/>
                    <a:pt x="121559" y="1473307"/>
                  </a:cubicBezTo>
                  <a:cubicBezTo>
                    <a:pt x="121648" y="1473248"/>
                    <a:pt x="121708" y="1473129"/>
                    <a:pt x="121797" y="1473070"/>
                  </a:cubicBezTo>
                  <a:cubicBezTo>
                    <a:pt x="126014" y="1474704"/>
                    <a:pt x="130230" y="1476219"/>
                    <a:pt x="134447" y="1477646"/>
                  </a:cubicBezTo>
                  <a:cubicBezTo>
                    <a:pt x="159360" y="1483351"/>
                    <a:pt x="185253" y="1484272"/>
                    <a:pt x="210731" y="1485609"/>
                  </a:cubicBezTo>
                  <a:cubicBezTo>
                    <a:pt x="240069" y="1486530"/>
                    <a:pt x="267595" y="1481924"/>
                    <a:pt x="297408" y="1482430"/>
                  </a:cubicBezTo>
                  <a:cubicBezTo>
                    <a:pt x="326419" y="1482430"/>
                    <a:pt x="355460" y="1483886"/>
                    <a:pt x="384441" y="1482162"/>
                  </a:cubicBezTo>
                  <a:cubicBezTo>
                    <a:pt x="410246" y="1478953"/>
                    <a:pt x="436020" y="1476992"/>
                    <a:pt x="462002" y="1476219"/>
                  </a:cubicBezTo>
                  <a:cubicBezTo>
                    <a:pt x="479730" y="1474169"/>
                    <a:pt x="495824" y="1472446"/>
                    <a:pt x="514027" y="1471911"/>
                  </a:cubicBezTo>
                  <a:cubicBezTo>
                    <a:pt x="547848" y="1468405"/>
                    <a:pt x="581462" y="1463175"/>
                    <a:pt x="615343" y="1460322"/>
                  </a:cubicBezTo>
                  <a:cubicBezTo>
                    <a:pt x="649729" y="1455895"/>
                    <a:pt x="683877" y="1449952"/>
                    <a:pt x="718085" y="1444425"/>
                  </a:cubicBezTo>
                  <a:cubicBezTo>
                    <a:pt x="727230" y="1443207"/>
                    <a:pt x="734981" y="1441068"/>
                    <a:pt x="744334" y="1439612"/>
                  </a:cubicBezTo>
                  <a:cubicBezTo>
                    <a:pt x="749234" y="1439017"/>
                    <a:pt x="756360" y="1438245"/>
                    <a:pt x="759983" y="1434947"/>
                  </a:cubicBezTo>
                  <a:cubicBezTo>
                    <a:pt x="765061" y="1432629"/>
                    <a:pt x="769752" y="1429242"/>
                    <a:pt x="773583" y="1425230"/>
                  </a:cubicBezTo>
                  <a:cubicBezTo>
                    <a:pt x="814887" y="1383868"/>
                    <a:pt x="807553" y="1319240"/>
                    <a:pt x="808919" y="1265369"/>
                  </a:cubicBezTo>
                  <a:cubicBezTo>
                    <a:pt x="808859" y="1163183"/>
                    <a:pt x="808770" y="1060996"/>
                    <a:pt x="802772" y="95895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2" name="Google Shape;1602;p37"/>
            <p:cNvGrpSpPr/>
            <p:nvPr/>
          </p:nvGrpSpPr>
          <p:grpSpPr>
            <a:xfrm>
              <a:off x="5334354" y="1818121"/>
              <a:ext cx="404459" cy="742865"/>
              <a:chOff x="10668707" y="3636241"/>
              <a:chExt cx="808918" cy="1485730"/>
            </a:xfrm>
          </p:grpSpPr>
          <p:sp>
            <p:nvSpPr>
              <p:cNvPr id="1603" name="Google Shape;1603;p37"/>
              <p:cNvSpPr/>
              <p:nvPr/>
            </p:nvSpPr>
            <p:spPr>
              <a:xfrm>
                <a:off x="10668707" y="3664911"/>
                <a:ext cx="90487" cy="1430763"/>
              </a:xfrm>
              <a:custGeom>
                <a:rect b="b" l="l" r="r" t="t"/>
                <a:pathLst>
                  <a:path extrusionOk="0" h="1430763" w="90487">
                    <a:moveTo>
                      <a:pt x="79423" y="1430048"/>
                    </a:moveTo>
                    <a:cubicBezTo>
                      <a:pt x="55104" y="1416647"/>
                      <a:pt x="40673" y="1389191"/>
                      <a:pt x="35981" y="1362508"/>
                    </a:cubicBezTo>
                    <a:cubicBezTo>
                      <a:pt x="28973" y="1327059"/>
                      <a:pt x="30547" y="1290571"/>
                      <a:pt x="29953" y="1254617"/>
                    </a:cubicBezTo>
                    <a:cubicBezTo>
                      <a:pt x="29715" y="1209184"/>
                      <a:pt x="29597" y="1163751"/>
                      <a:pt x="28498" y="1118319"/>
                    </a:cubicBezTo>
                    <a:cubicBezTo>
                      <a:pt x="28350" y="995630"/>
                      <a:pt x="25766" y="872911"/>
                      <a:pt x="24014" y="750252"/>
                    </a:cubicBezTo>
                    <a:cubicBezTo>
                      <a:pt x="19798" y="643727"/>
                      <a:pt x="17452" y="537173"/>
                      <a:pt x="11157" y="430738"/>
                    </a:cubicBezTo>
                    <a:cubicBezTo>
                      <a:pt x="4594" y="323678"/>
                      <a:pt x="-3334" y="216530"/>
                      <a:pt x="1476" y="109262"/>
                    </a:cubicBezTo>
                    <a:cubicBezTo>
                      <a:pt x="2783" y="88076"/>
                      <a:pt x="-8" y="65791"/>
                      <a:pt x="8781" y="45883"/>
                    </a:cubicBezTo>
                    <a:cubicBezTo>
                      <a:pt x="16769" y="27133"/>
                      <a:pt x="30220" y="9631"/>
                      <a:pt x="48156" y="4"/>
                    </a:cubicBezTo>
                    <a:cubicBezTo>
                      <a:pt x="51036" y="-144"/>
                      <a:pt x="52818" y="3718"/>
                      <a:pt x="50976" y="5769"/>
                    </a:cubicBezTo>
                    <a:cubicBezTo>
                      <a:pt x="47146" y="10582"/>
                      <a:pt x="42959" y="15069"/>
                      <a:pt x="38713" y="19556"/>
                    </a:cubicBezTo>
                    <a:cubicBezTo>
                      <a:pt x="21401" y="39286"/>
                      <a:pt x="15373" y="65375"/>
                      <a:pt x="16799" y="91077"/>
                    </a:cubicBezTo>
                    <a:cubicBezTo>
                      <a:pt x="12047" y="209725"/>
                      <a:pt x="20778" y="328492"/>
                      <a:pt x="27904" y="446694"/>
                    </a:cubicBezTo>
                    <a:cubicBezTo>
                      <a:pt x="33873" y="539105"/>
                      <a:pt x="34882" y="631664"/>
                      <a:pt x="39247" y="724133"/>
                    </a:cubicBezTo>
                    <a:cubicBezTo>
                      <a:pt x="43137" y="892374"/>
                      <a:pt x="44384" y="1060674"/>
                      <a:pt x="45810" y="1228974"/>
                    </a:cubicBezTo>
                    <a:cubicBezTo>
                      <a:pt x="46849" y="1271494"/>
                      <a:pt x="44117" y="1314996"/>
                      <a:pt x="51184" y="1356833"/>
                    </a:cubicBezTo>
                    <a:cubicBezTo>
                      <a:pt x="54955" y="1379802"/>
                      <a:pt x="66031" y="1403454"/>
                      <a:pt x="86520" y="1415696"/>
                    </a:cubicBezTo>
                    <a:cubicBezTo>
                      <a:pt x="94775" y="1419886"/>
                      <a:pt x="89044" y="1434089"/>
                      <a:pt x="79423" y="14300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37"/>
              <p:cNvSpPr/>
              <p:nvPr/>
            </p:nvSpPr>
            <p:spPr>
              <a:xfrm>
                <a:off x="10718405" y="3636241"/>
                <a:ext cx="638338" cy="34318"/>
              </a:xfrm>
              <a:custGeom>
                <a:rect b="b" l="l" r="r" t="t"/>
                <a:pathLst>
                  <a:path extrusionOk="0" h="34318" w="638338">
                    <a:moveTo>
                      <a:pt x="1753" y="33458"/>
                    </a:moveTo>
                    <a:cubicBezTo>
                      <a:pt x="-16004" y="15214"/>
                      <a:pt x="106722" y="11796"/>
                      <a:pt x="117085" y="10964"/>
                    </a:cubicBezTo>
                    <a:cubicBezTo>
                      <a:pt x="212077" y="4546"/>
                      <a:pt x="307246" y="5913"/>
                      <a:pt x="402386" y="3982"/>
                    </a:cubicBezTo>
                    <a:cubicBezTo>
                      <a:pt x="421539" y="3150"/>
                      <a:pt x="440722" y="3209"/>
                      <a:pt x="459874" y="2971"/>
                    </a:cubicBezTo>
                    <a:cubicBezTo>
                      <a:pt x="480304" y="2466"/>
                      <a:pt x="499783" y="30"/>
                      <a:pt x="520064" y="0"/>
                    </a:cubicBezTo>
                    <a:cubicBezTo>
                      <a:pt x="557182" y="1397"/>
                      <a:pt x="594329" y="1040"/>
                      <a:pt x="631447" y="1694"/>
                    </a:cubicBezTo>
                    <a:cubicBezTo>
                      <a:pt x="637772" y="2258"/>
                      <a:pt x="640741" y="10994"/>
                      <a:pt x="636020" y="15332"/>
                    </a:cubicBezTo>
                    <a:cubicBezTo>
                      <a:pt x="629636" y="20235"/>
                      <a:pt x="619658" y="16462"/>
                      <a:pt x="612057" y="17472"/>
                    </a:cubicBezTo>
                    <a:cubicBezTo>
                      <a:pt x="587054" y="17353"/>
                      <a:pt x="562052" y="17828"/>
                      <a:pt x="537079" y="16462"/>
                    </a:cubicBezTo>
                    <a:cubicBezTo>
                      <a:pt x="515283" y="15243"/>
                      <a:pt x="494082" y="17234"/>
                      <a:pt x="472851" y="18571"/>
                    </a:cubicBezTo>
                    <a:cubicBezTo>
                      <a:pt x="425191" y="19403"/>
                      <a:pt x="377532" y="21067"/>
                      <a:pt x="329844" y="20829"/>
                    </a:cubicBezTo>
                    <a:cubicBezTo>
                      <a:pt x="261933" y="21275"/>
                      <a:pt x="194052" y="21691"/>
                      <a:pt x="126231" y="25584"/>
                    </a:cubicBezTo>
                    <a:cubicBezTo>
                      <a:pt x="96389" y="26119"/>
                      <a:pt x="65744" y="28199"/>
                      <a:pt x="36169" y="30487"/>
                    </a:cubicBezTo>
                    <a:cubicBezTo>
                      <a:pt x="27261" y="31021"/>
                      <a:pt x="18441" y="32299"/>
                      <a:pt x="9652" y="33904"/>
                    </a:cubicBezTo>
                    <a:cubicBezTo>
                      <a:pt x="7039" y="34201"/>
                      <a:pt x="4188" y="34854"/>
                      <a:pt x="1753" y="334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37"/>
              <p:cNvSpPr/>
              <p:nvPr/>
            </p:nvSpPr>
            <p:spPr>
              <a:xfrm>
                <a:off x="11343883" y="3644902"/>
                <a:ext cx="133742" cy="1428781"/>
              </a:xfrm>
              <a:custGeom>
                <a:rect b="b" l="l" r="r" t="t"/>
                <a:pathLst>
                  <a:path extrusionOk="0" h="1428781" w="133742">
                    <a:moveTo>
                      <a:pt x="70583" y="1424829"/>
                    </a:moveTo>
                    <a:cubicBezTo>
                      <a:pt x="65535" y="1414459"/>
                      <a:pt x="77977" y="1412736"/>
                      <a:pt x="83916" y="1408100"/>
                    </a:cubicBezTo>
                    <a:cubicBezTo>
                      <a:pt x="99505" y="1395412"/>
                      <a:pt x="108532" y="1374523"/>
                      <a:pt x="112095" y="1355417"/>
                    </a:cubicBezTo>
                    <a:cubicBezTo>
                      <a:pt x="119667" y="1316462"/>
                      <a:pt x="117173" y="1276586"/>
                      <a:pt x="117589" y="1237126"/>
                    </a:cubicBezTo>
                    <a:cubicBezTo>
                      <a:pt x="117084" y="1194368"/>
                      <a:pt x="117321" y="1151609"/>
                      <a:pt x="117232" y="1108821"/>
                    </a:cubicBezTo>
                    <a:cubicBezTo>
                      <a:pt x="114560" y="1004436"/>
                      <a:pt x="109423" y="900110"/>
                      <a:pt x="107047" y="795695"/>
                    </a:cubicBezTo>
                    <a:cubicBezTo>
                      <a:pt x="103751" y="735970"/>
                      <a:pt x="103870" y="676216"/>
                      <a:pt x="102059" y="616461"/>
                    </a:cubicBezTo>
                    <a:cubicBezTo>
                      <a:pt x="99267" y="559945"/>
                      <a:pt x="95199" y="505687"/>
                      <a:pt x="91992" y="449676"/>
                    </a:cubicBezTo>
                    <a:cubicBezTo>
                      <a:pt x="89053" y="383592"/>
                      <a:pt x="86915" y="317479"/>
                      <a:pt x="82431" y="251454"/>
                    </a:cubicBezTo>
                    <a:cubicBezTo>
                      <a:pt x="76373" y="204922"/>
                      <a:pt x="77413" y="157261"/>
                      <a:pt x="74354" y="110759"/>
                    </a:cubicBezTo>
                    <a:cubicBezTo>
                      <a:pt x="73344" y="96704"/>
                      <a:pt x="73344" y="83363"/>
                      <a:pt x="68772" y="70051"/>
                    </a:cubicBezTo>
                    <a:cubicBezTo>
                      <a:pt x="61615" y="51628"/>
                      <a:pt x="51430" y="33235"/>
                      <a:pt x="34712" y="21914"/>
                    </a:cubicBezTo>
                    <a:cubicBezTo>
                      <a:pt x="25062" y="15288"/>
                      <a:pt x="13956" y="13624"/>
                      <a:pt x="3207" y="10326"/>
                    </a:cubicBezTo>
                    <a:cubicBezTo>
                      <a:pt x="-1069" y="8632"/>
                      <a:pt x="-1069" y="2095"/>
                      <a:pt x="3207" y="431"/>
                    </a:cubicBezTo>
                    <a:cubicBezTo>
                      <a:pt x="58290" y="-5868"/>
                      <a:pt x="90894" y="58225"/>
                      <a:pt x="90122" y="105945"/>
                    </a:cubicBezTo>
                    <a:cubicBezTo>
                      <a:pt x="93269" y="138868"/>
                      <a:pt x="91844" y="171970"/>
                      <a:pt x="94309" y="204922"/>
                    </a:cubicBezTo>
                    <a:cubicBezTo>
                      <a:pt x="97011" y="232289"/>
                      <a:pt x="99446" y="259923"/>
                      <a:pt x="100515" y="287319"/>
                    </a:cubicBezTo>
                    <a:cubicBezTo>
                      <a:pt x="106246" y="373014"/>
                      <a:pt x="107285" y="459957"/>
                      <a:pt x="114055" y="545444"/>
                    </a:cubicBezTo>
                    <a:cubicBezTo>
                      <a:pt x="118895" y="605229"/>
                      <a:pt x="119489" y="665221"/>
                      <a:pt x="120231" y="725154"/>
                    </a:cubicBezTo>
                    <a:cubicBezTo>
                      <a:pt x="123735" y="800152"/>
                      <a:pt x="125695" y="875240"/>
                      <a:pt x="127596" y="950297"/>
                    </a:cubicBezTo>
                    <a:cubicBezTo>
                      <a:pt x="133594" y="1052335"/>
                      <a:pt x="133683" y="1154521"/>
                      <a:pt x="133742" y="1256707"/>
                    </a:cubicBezTo>
                    <a:cubicBezTo>
                      <a:pt x="132376" y="1310579"/>
                      <a:pt x="139711" y="1375207"/>
                      <a:pt x="98406" y="1416569"/>
                    </a:cubicBezTo>
                    <a:cubicBezTo>
                      <a:pt x="92824" y="1422422"/>
                      <a:pt x="85430" y="1426998"/>
                      <a:pt x="77561" y="1428781"/>
                    </a:cubicBezTo>
                    <a:cubicBezTo>
                      <a:pt x="74799" y="1428811"/>
                      <a:pt x="72038" y="1427266"/>
                      <a:pt x="70583" y="142482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37"/>
              <p:cNvSpPr/>
              <p:nvPr/>
            </p:nvSpPr>
            <p:spPr>
              <a:xfrm>
                <a:off x="10744478" y="5057865"/>
                <a:ext cx="686518" cy="64106"/>
              </a:xfrm>
              <a:custGeom>
                <a:rect b="b" l="l" r="r" t="t"/>
                <a:pathLst>
                  <a:path extrusionOk="0" h="64106" w="686518">
                    <a:moveTo>
                      <a:pt x="134960" y="63984"/>
                    </a:moveTo>
                    <a:cubicBezTo>
                      <a:pt x="109482" y="62647"/>
                      <a:pt x="83589" y="61726"/>
                      <a:pt x="58676" y="56021"/>
                    </a:cubicBezTo>
                    <a:cubicBezTo>
                      <a:pt x="38127" y="49068"/>
                      <a:pt x="16777" y="40094"/>
                      <a:pt x="891" y="25029"/>
                    </a:cubicBezTo>
                    <a:cubicBezTo>
                      <a:pt x="-59" y="24881"/>
                      <a:pt x="148" y="23633"/>
                      <a:pt x="0" y="22920"/>
                    </a:cubicBezTo>
                    <a:lnTo>
                      <a:pt x="30" y="22949"/>
                    </a:lnTo>
                    <a:cubicBezTo>
                      <a:pt x="-30" y="22058"/>
                      <a:pt x="950" y="21196"/>
                      <a:pt x="1841" y="21374"/>
                    </a:cubicBezTo>
                    <a:cubicBezTo>
                      <a:pt x="17312" y="27941"/>
                      <a:pt x="33257" y="34181"/>
                      <a:pt x="49114" y="39233"/>
                    </a:cubicBezTo>
                    <a:cubicBezTo>
                      <a:pt x="68623" y="46542"/>
                      <a:pt x="89676" y="46245"/>
                      <a:pt x="110165" y="48058"/>
                    </a:cubicBezTo>
                    <a:cubicBezTo>
                      <a:pt x="148589" y="51802"/>
                      <a:pt x="186776" y="44997"/>
                      <a:pt x="225200" y="45205"/>
                    </a:cubicBezTo>
                    <a:cubicBezTo>
                      <a:pt x="264990" y="45680"/>
                      <a:pt x="304840" y="46631"/>
                      <a:pt x="344274" y="40481"/>
                    </a:cubicBezTo>
                    <a:cubicBezTo>
                      <a:pt x="365208" y="39084"/>
                      <a:pt x="386231" y="39292"/>
                      <a:pt x="407047" y="36053"/>
                    </a:cubicBezTo>
                    <a:cubicBezTo>
                      <a:pt x="431188" y="34508"/>
                      <a:pt x="455330" y="33290"/>
                      <a:pt x="479174" y="28922"/>
                    </a:cubicBezTo>
                    <a:cubicBezTo>
                      <a:pt x="525734" y="24138"/>
                      <a:pt x="572146" y="18492"/>
                      <a:pt x="618291" y="10470"/>
                    </a:cubicBezTo>
                    <a:cubicBezTo>
                      <a:pt x="633732" y="7617"/>
                      <a:pt x="649767" y="5359"/>
                      <a:pt x="664881" y="2209"/>
                    </a:cubicBezTo>
                    <a:cubicBezTo>
                      <a:pt x="672008" y="1942"/>
                      <a:pt x="681866" y="-3972"/>
                      <a:pt x="685904" y="4735"/>
                    </a:cubicBezTo>
                    <a:cubicBezTo>
                      <a:pt x="689527" y="15699"/>
                      <a:pt x="676254" y="17066"/>
                      <a:pt x="668563" y="17987"/>
                    </a:cubicBezTo>
                    <a:cubicBezTo>
                      <a:pt x="659209" y="19443"/>
                      <a:pt x="651459" y="21583"/>
                      <a:pt x="642313" y="22801"/>
                    </a:cubicBezTo>
                    <a:cubicBezTo>
                      <a:pt x="608106" y="28328"/>
                      <a:pt x="573958" y="34270"/>
                      <a:pt x="539572" y="38698"/>
                    </a:cubicBezTo>
                    <a:cubicBezTo>
                      <a:pt x="505691" y="41550"/>
                      <a:pt x="472077" y="46780"/>
                      <a:pt x="438255" y="50286"/>
                    </a:cubicBezTo>
                    <a:cubicBezTo>
                      <a:pt x="420053" y="50821"/>
                      <a:pt x="403959" y="52544"/>
                      <a:pt x="386231" y="54595"/>
                    </a:cubicBezTo>
                    <a:cubicBezTo>
                      <a:pt x="360249" y="55367"/>
                      <a:pt x="334475" y="57328"/>
                      <a:pt x="308670" y="60537"/>
                    </a:cubicBezTo>
                    <a:cubicBezTo>
                      <a:pt x="279689" y="62261"/>
                      <a:pt x="250648" y="60805"/>
                      <a:pt x="221637" y="60805"/>
                    </a:cubicBezTo>
                    <a:cubicBezTo>
                      <a:pt x="191824" y="60300"/>
                      <a:pt x="164298" y="64905"/>
                      <a:pt x="134960" y="6398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37"/>
              <p:cNvSpPr/>
              <p:nvPr/>
            </p:nvSpPr>
            <p:spPr>
              <a:xfrm>
                <a:off x="10732390" y="3819903"/>
                <a:ext cx="39722" cy="1009301"/>
              </a:xfrm>
              <a:custGeom>
                <a:rect b="b" l="l" r="r" t="t"/>
                <a:pathLst>
                  <a:path extrusionOk="0" h="1009301" w="39722">
                    <a:moveTo>
                      <a:pt x="26757" y="1006531"/>
                    </a:moveTo>
                    <a:cubicBezTo>
                      <a:pt x="20878" y="997973"/>
                      <a:pt x="24589" y="986741"/>
                      <a:pt x="23164" y="976965"/>
                    </a:cubicBezTo>
                    <a:cubicBezTo>
                      <a:pt x="21086" y="935366"/>
                      <a:pt x="20314" y="893677"/>
                      <a:pt x="19690" y="852018"/>
                    </a:cubicBezTo>
                    <a:cubicBezTo>
                      <a:pt x="19066" y="777377"/>
                      <a:pt x="14850" y="702854"/>
                      <a:pt x="14909" y="628213"/>
                    </a:cubicBezTo>
                    <a:cubicBezTo>
                      <a:pt x="14850" y="567210"/>
                      <a:pt x="4873" y="507485"/>
                      <a:pt x="3299" y="446660"/>
                    </a:cubicBezTo>
                    <a:cubicBezTo>
                      <a:pt x="923" y="403337"/>
                      <a:pt x="894" y="359925"/>
                      <a:pt x="1101" y="316543"/>
                    </a:cubicBezTo>
                    <a:cubicBezTo>
                      <a:pt x="448" y="229184"/>
                      <a:pt x="-561" y="141825"/>
                      <a:pt x="389" y="54436"/>
                    </a:cubicBezTo>
                    <a:cubicBezTo>
                      <a:pt x="894" y="37766"/>
                      <a:pt x="804" y="21067"/>
                      <a:pt x="2349" y="4457"/>
                    </a:cubicBezTo>
                    <a:cubicBezTo>
                      <a:pt x="2616" y="2437"/>
                      <a:pt x="3002" y="149"/>
                      <a:pt x="5348" y="0"/>
                    </a:cubicBezTo>
                    <a:cubicBezTo>
                      <a:pt x="9030" y="535"/>
                      <a:pt x="8555" y="5646"/>
                      <a:pt x="9149" y="8468"/>
                    </a:cubicBezTo>
                    <a:cubicBezTo>
                      <a:pt x="10782" y="26743"/>
                      <a:pt x="10722" y="45136"/>
                      <a:pt x="11257" y="63469"/>
                    </a:cubicBezTo>
                    <a:cubicBezTo>
                      <a:pt x="13721" y="128721"/>
                      <a:pt x="13335" y="194062"/>
                      <a:pt x="15414" y="259314"/>
                    </a:cubicBezTo>
                    <a:cubicBezTo>
                      <a:pt x="16899" y="321178"/>
                      <a:pt x="15117" y="383132"/>
                      <a:pt x="18799" y="444937"/>
                    </a:cubicBezTo>
                    <a:cubicBezTo>
                      <a:pt x="20403" y="495896"/>
                      <a:pt x="27084" y="544508"/>
                      <a:pt x="29994" y="595022"/>
                    </a:cubicBezTo>
                    <a:cubicBezTo>
                      <a:pt x="31360" y="627202"/>
                      <a:pt x="30736" y="659412"/>
                      <a:pt x="31805" y="691592"/>
                    </a:cubicBezTo>
                    <a:cubicBezTo>
                      <a:pt x="33765" y="771256"/>
                      <a:pt x="36140" y="850859"/>
                      <a:pt x="37299" y="930552"/>
                    </a:cubicBezTo>
                    <a:cubicBezTo>
                      <a:pt x="38100" y="952540"/>
                      <a:pt x="39496" y="974499"/>
                      <a:pt x="39644" y="996517"/>
                    </a:cubicBezTo>
                    <a:cubicBezTo>
                      <a:pt x="40595" y="1002995"/>
                      <a:pt x="32726" y="1014643"/>
                      <a:pt x="26757" y="10065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37"/>
              <p:cNvSpPr/>
              <p:nvPr/>
            </p:nvSpPr>
            <p:spPr>
              <a:xfrm>
                <a:off x="10756118" y="4813782"/>
                <a:ext cx="650706" cy="79041"/>
              </a:xfrm>
              <a:custGeom>
                <a:rect b="b" l="l" r="r" t="t"/>
                <a:pathLst>
                  <a:path extrusionOk="0" h="79041" w="650706">
                    <a:moveTo>
                      <a:pt x="20994" y="79032"/>
                    </a:moveTo>
                    <a:cubicBezTo>
                      <a:pt x="9295" y="79270"/>
                      <a:pt x="-1989" y="74783"/>
                      <a:pt x="297" y="61026"/>
                    </a:cubicBezTo>
                    <a:cubicBezTo>
                      <a:pt x="1782" y="42276"/>
                      <a:pt x="-653" y="22338"/>
                      <a:pt x="5702" y="4421"/>
                    </a:cubicBezTo>
                    <a:cubicBezTo>
                      <a:pt x="6474" y="2370"/>
                      <a:pt x="9354" y="-1760"/>
                      <a:pt x="11551" y="825"/>
                    </a:cubicBezTo>
                    <a:cubicBezTo>
                      <a:pt x="12799" y="3886"/>
                      <a:pt x="12828" y="7422"/>
                      <a:pt x="13392" y="10690"/>
                    </a:cubicBezTo>
                    <a:cubicBezTo>
                      <a:pt x="15026" y="28281"/>
                      <a:pt x="15382" y="45010"/>
                      <a:pt x="15946" y="62541"/>
                    </a:cubicBezTo>
                    <a:cubicBezTo>
                      <a:pt x="51431" y="63849"/>
                      <a:pt x="85757" y="57609"/>
                      <a:pt x="121123" y="58559"/>
                    </a:cubicBezTo>
                    <a:cubicBezTo>
                      <a:pt x="196813" y="61174"/>
                      <a:pt x="272533" y="62036"/>
                      <a:pt x="348283" y="60164"/>
                    </a:cubicBezTo>
                    <a:cubicBezTo>
                      <a:pt x="443660" y="55261"/>
                      <a:pt x="537998" y="37373"/>
                      <a:pt x="633376" y="32619"/>
                    </a:cubicBezTo>
                    <a:cubicBezTo>
                      <a:pt x="639849" y="31490"/>
                      <a:pt x="649233" y="29648"/>
                      <a:pt x="650628" y="38473"/>
                    </a:cubicBezTo>
                    <a:cubicBezTo>
                      <a:pt x="651252" y="42781"/>
                      <a:pt x="648075" y="46941"/>
                      <a:pt x="643769" y="47506"/>
                    </a:cubicBezTo>
                    <a:cubicBezTo>
                      <a:pt x="615381" y="51101"/>
                      <a:pt x="586637" y="51012"/>
                      <a:pt x="558250" y="54875"/>
                    </a:cubicBezTo>
                    <a:cubicBezTo>
                      <a:pt x="489805" y="61739"/>
                      <a:pt x="421687" y="72406"/>
                      <a:pt x="352974" y="76180"/>
                    </a:cubicBezTo>
                    <a:cubicBezTo>
                      <a:pt x="284203" y="77309"/>
                      <a:pt x="215283" y="78676"/>
                      <a:pt x="146571" y="75110"/>
                    </a:cubicBezTo>
                    <a:cubicBezTo>
                      <a:pt x="104494" y="72763"/>
                      <a:pt x="62536" y="78171"/>
                      <a:pt x="20994" y="790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37"/>
              <p:cNvSpPr/>
              <p:nvPr/>
            </p:nvSpPr>
            <p:spPr>
              <a:xfrm>
                <a:off x="10735711" y="3774641"/>
                <a:ext cx="632681" cy="56946"/>
              </a:xfrm>
              <a:custGeom>
                <a:rect b="b" l="l" r="r" t="t"/>
                <a:pathLst>
                  <a:path extrusionOk="0" h="56946" w="632681">
                    <a:moveTo>
                      <a:pt x="138234" y="56732"/>
                    </a:moveTo>
                    <a:cubicBezTo>
                      <a:pt x="115399" y="57059"/>
                      <a:pt x="92683" y="54265"/>
                      <a:pt x="69878" y="54147"/>
                    </a:cubicBezTo>
                    <a:cubicBezTo>
                      <a:pt x="48112" y="54117"/>
                      <a:pt x="26198" y="55900"/>
                      <a:pt x="4551" y="53017"/>
                    </a:cubicBezTo>
                    <a:cubicBezTo>
                      <a:pt x="-1210" y="51948"/>
                      <a:pt x="-2071" y="46094"/>
                      <a:pt x="5293" y="45024"/>
                    </a:cubicBezTo>
                    <a:cubicBezTo>
                      <a:pt x="31810" y="43242"/>
                      <a:pt x="57792" y="41280"/>
                      <a:pt x="84161" y="41043"/>
                    </a:cubicBezTo>
                    <a:cubicBezTo>
                      <a:pt x="130691" y="42231"/>
                      <a:pt x="177935" y="44965"/>
                      <a:pt x="223931" y="36229"/>
                    </a:cubicBezTo>
                    <a:cubicBezTo>
                      <a:pt x="263899" y="28385"/>
                      <a:pt x="304580" y="26275"/>
                      <a:pt x="345053" y="22828"/>
                    </a:cubicBezTo>
                    <a:cubicBezTo>
                      <a:pt x="372283" y="19976"/>
                      <a:pt x="400136" y="18668"/>
                      <a:pt x="427306" y="17450"/>
                    </a:cubicBezTo>
                    <a:cubicBezTo>
                      <a:pt x="485595" y="12101"/>
                      <a:pt x="543855" y="5921"/>
                      <a:pt x="602204" y="1167"/>
                    </a:cubicBezTo>
                    <a:cubicBezTo>
                      <a:pt x="611409" y="1226"/>
                      <a:pt x="618477" y="-468"/>
                      <a:pt x="626969" y="127"/>
                    </a:cubicBezTo>
                    <a:cubicBezTo>
                      <a:pt x="633977" y="1850"/>
                      <a:pt x="634808" y="12398"/>
                      <a:pt x="627949" y="15073"/>
                    </a:cubicBezTo>
                    <a:cubicBezTo>
                      <a:pt x="567076" y="21045"/>
                      <a:pt x="505847" y="25175"/>
                      <a:pt x="444944" y="32069"/>
                    </a:cubicBezTo>
                    <a:cubicBezTo>
                      <a:pt x="383091" y="35932"/>
                      <a:pt x="321149" y="39319"/>
                      <a:pt x="259534" y="46183"/>
                    </a:cubicBezTo>
                    <a:cubicBezTo>
                      <a:pt x="239372" y="48679"/>
                      <a:pt x="219477" y="53196"/>
                      <a:pt x="199225" y="55305"/>
                    </a:cubicBezTo>
                    <a:cubicBezTo>
                      <a:pt x="179004" y="57385"/>
                      <a:pt x="158574" y="56999"/>
                      <a:pt x="138234" y="567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37"/>
              <p:cNvSpPr/>
              <p:nvPr/>
            </p:nvSpPr>
            <p:spPr>
              <a:xfrm>
                <a:off x="11358518" y="3778096"/>
                <a:ext cx="68634" cy="1084468"/>
              </a:xfrm>
              <a:custGeom>
                <a:rect b="b" l="l" r="r" t="t"/>
                <a:pathLst>
                  <a:path extrusionOk="0" h="1084468" w="68634">
                    <a:moveTo>
                      <a:pt x="36053" y="1079686"/>
                    </a:moveTo>
                    <a:cubicBezTo>
                      <a:pt x="34361" y="1075674"/>
                      <a:pt x="36261" y="1070771"/>
                      <a:pt x="40359" y="1069107"/>
                    </a:cubicBezTo>
                    <a:cubicBezTo>
                      <a:pt x="48406" y="1067146"/>
                      <a:pt x="48376" y="1058945"/>
                      <a:pt x="49386" y="1052170"/>
                    </a:cubicBezTo>
                    <a:cubicBezTo>
                      <a:pt x="50069" y="1047595"/>
                      <a:pt x="50425" y="1042989"/>
                      <a:pt x="50663" y="1039453"/>
                    </a:cubicBezTo>
                    <a:cubicBezTo>
                      <a:pt x="52147" y="1020198"/>
                      <a:pt x="52474" y="1000914"/>
                      <a:pt x="52296" y="981600"/>
                    </a:cubicBezTo>
                    <a:cubicBezTo>
                      <a:pt x="53306" y="881939"/>
                      <a:pt x="50099" y="782368"/>
                      <a:pt x="46684" y="682796"/>
                    </a:cubicBezTo>
                    <a:cubicBezTo>
                      <a:pt x="44546" y="624379"/>
                      <a:pt x="38874" y="567090"/>
                      <a:pt x="35548" y="509237"/>
                    </a:cubicBezTo>
                    <a:cubicBezTo>
                      <a:pt x="33915" y="468440"/>
                      <a:pt x="33203" y="427613"/>
                      <a:pt x="30263" y="386875"/>
                    </a:cubicBezTo>
                    <a:cubicBezTo>
                      <a:pt x="24977" y="289146"/>
                      <a:pt x="14258" y="192248"/>
                      <a:pt x="5795" y="94816"/>
                    </a:cubicBezTo>
                    <a:cubicBezTo>
                      <a:pt x="4845" y="81297"/>
                      <a:pt x="5053" y="67747"/>
                      <a:pt x="4281" y="54227"/>
                    </a:cubicBezTo>
                    <a:cubicBezTo>
                      <a:pt x="4578" y="42965"/>
                      <a:pt x="-6023" y="-4933"/>
                      <a:pt x="5082" y="415"/>
                    </a:cubicBezTo>
                    <a:cubicBezTo>
                      <a:pt x="9180" y="4813"/>
                      <a:pt x="8972" y="11855"/>
                      <a:pt x="10576" y="17441"/>
                    </a:cubicBezTo>
                    <a:cubicBezTo>
                      <a:pt x="15564" y="39519"/>
                      <a:pt x="18029" y="61953"/>
                      <a:pt x="18801" y="84565"/>
                    </a:cubicBezTo>
                    <a:cubicBezTo>
                      <a:pt x="27234" y="168121"/>
                      <a:pt x="37241" y="252954"/>
                      <a:pt x="42972" y="336539"/>
                    </a:cubicBezTo>
                    <a:cubicBezTo>
                      <a:pt x="49653" y="420481"/>
                      <a:pt x="50099" y="505315"/>
                      <a:pt x="57136" y="588989"/>
                    </a:cubicBezTo>
                    <a:cubicBezTo>
                      <a:pt x="62808" y="655964"/>
                      <a:pt x="64381" y="723148"/>
                      <a:pt x="65926" y="790331"/>
                    </a:cubicBezTo>
                    <a:cubicBezTo>
                      <a:pt x="67945" y="834456"/>
                      <a:pt x="68865" y="878611"/>
                      <a:pt x="68450" y="922796"/>
                    </a:cubicBezTo>
                    <a:cubicBezTo>
                      <a:pt x="67470" y="970992"/>
                      <a:pt x="71657" y="1019871"/>
                      <a:pt x="63105" y="1067533"/>
                    </a:cubicBezTo>
                    <a:cubicBezTo>
                      <a:pt x="60907" y="1077635"/>
                      <a:pt x="43002" y="1092076"/>
                      <a:pt x="36053" y="107968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37"/>
              <p:cNvSpPr/>
              <p:nvPr/>
            </p:nvSpPr>
            <p:spPr>
              <a:xfrm>
                <a:off x="11042353" y="4918397"/>
                <a:ext cx="142844" cy="142637"/>
              </a:xfrm>
              <a:custGeom>
                <a:rect b="b" l="l" r="r" t="t"/>
                <a:pathLst>
                  <a:path extrusionOk="0" h="142637" w="142844">
                    <a:moveTo>
                      <a:pt x="65700" y="142093"/>
                    </a:moveTo>
                    <a:cubicBezTo>
                      <a:pt x="36926" y="141231"/>
                      <a:pt x="5777" y="122066"/>
                      <a:pt x="699" y="92203"/>
                    </a:cubicBezTo>
                    <a:cubicBezTo>
                      <a:pt x="-2359" y="68670"/>
                      <a:pt x="4649" y="42581"/>
                      <a:pt x="21069" y="25168"/>
                    </a:cubicBezTo>
                    <a:cubicBezTo>
                      <a:pt x="60355" y="-15896"/>
                      <a:pt x="142251" y="-8141"/>
                      <a:pt x="142756" y="59013"/>
                    </a:cubicBezTo>
                    <a:cubicBezTo>
                      <a:pt x="144805" y="101117"/>
                      <a:pt x="111250" y="148244"/>
                      <a:pt x="65700" y="142093"/>
                    </a:cubicBezTo>
                    <a:close/>
                    <a:moveTo>
                      <a:pt x="75766" y="126107"/>
                    </a:moveTo>
                    <a:cubicBezTo>
                      <a:pt x="131918" y="124740"/>
                      <a:pt x="151070" y="14323"/>
                      <a:pt x="83486" y="16700"/>
                    </a:cubicBezTo>
                    <a:cubicBezTo>
                      <a:pt x="73569" y="16314"/>
                      <a:pt x="63413" y="17680"/>
                      <a:pt x="54475" y="22167"/>
                    </a:cubicBezTo>
                    <a:cubicBezTo>
                      <a:pt x="50259" y="24010"/>
                      <a:pt x="46012" y="28170"/>
                      <a:pt x="41172" y="26506"/>
                    </a:cubicBezTo>
                    <a:cubicBezTo>
                      <a:pt x="23772" y="38421"/>
                      <a:pt x="16615" y="59518"/>
                      <a:pt x="15368" y="79575"/>
                    </a:cubicBezTo>
                    <a:cubicBezTo>
                      <a:pt x="13676" y="111012"/>
                      <a:pt x="47972" y="128573"/>
                      <a:pt x="75766" y="126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37"/>
              <p:cNvSpPr/>
              <p:nvPr/>
            </p:nvSpPr>
            <p:spPr>
              <a:xfrm>
                <a:off x="10741508" y="5080934"/>
                <a:ext cx="50476" cy="29712"/>
              </a:xfrm>
              <a:custGeom>
                <a:rect b="b" l="l" r="r" t="t"/>
                <a:pathLst>
                  <a:path extrusionOk="0" h="29712" w="50476">
                    <a:moveTo>
                      <a:pt x="42284" y="29536"/>
                    </a:moveTo>
                    <a:cubicBezTo>
                      <a:pt x="31565" y="28288"/>
                      <a:pt x="21558" y="23504"/>
                      <a:pt x="12175" y="18393"/>
                    </a:cubicBezTo>
                    <a:cubicBezTo>
                      <a:pt x="8314" y="16610"/>
                      <a:pt x="1336" y="12985"/>
                      <a:pt x="5939" y="8201"/>
                    </a:cubicBezTo>
                    <a:cubicBezTo>
                      <a:pt x="3860" y="5973"/>
                      <a:pt x="148" y="3893"/>
                      <a:pt x="0" y="624"/>
                    </a:cubicBezTo>
                    <a:cubicBezTo>
                      <a:pt x="148" y="238"/>
                      <a:pt x="534" y="0"/>
                      <a:pt x="950" y="0"/>
                    </a:cubicBezTo>
                    <a:cubicBezTo>
                      <a:pt x="5879" y="3120"/>
                      <a:pt x="10898" y="7220"/>
                      <a:pt x="16183" y="10192"/>
                    </a:cubicBezTo>
                    <a:cubicBezTo>
                      <a:pt x="26071" y="14738"/>
                      <a:pt x="36257" y="19938"/>
                      <a:pt x="47154" y="20592"/>
                    </a:cubicBezTo>
                    <a:cubicBezTo>
                      <a:pt x="50718" y="21483"/>
                      <a:pt x="51668" y="26416"/>
                      <a:pt x="48758" y="28615"/>
                    </a:cubicBezTo>
                    <a:cubicBezTo>
                      <a:pt x="46976" y="30041"/>
                      <a:pt x="44393" y="29744"/>
                      <a:pt x="42284" y="2953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7"/>
              <p:cNvSpPr/>
              <p:nvPr/>
            </p:nvSpPr>
            <p:spPr>
              <a:xfrm>
                <a:off x="10702463" y="3660993"/>
                <a:ext cx="30814" cy="22136"/>
              </a:xfrm>
              <a:custGeom>
                <a:rect b="b" l="l" r="r" t="t"/>
                <a:pathLst>
                  <a:path extrusionOk="0" h="22136" w="30814">
                    <a:moveTo>
                      <a:pt x="1720" y="22137"/>
                    </a:moveTo>
                    <a:cubicBezTo>
                      <a:pt x="-3061" y="19641"/>
                      <a:pt x="3413" y="15392"/>
                      <a:pt x="5580" y="13401"/>
                    </a:cubicBezTo>
                    <a:cubicBezTo>
                      <a:pt x="12380" y="8528"/>
                      <a:pt x="18794" y="1575"/>
                      <a:pt x="27227" y="0"/>
                    </a:cubicBezTo>
                    <a:cubicBezTo>
                      <a:pt x="28475" y="89"/>
                      <a:pt x="28564" y="1456"/>
                      <a:pt x="28148" y="2407"/>
                    </a:cubicBezTo>
                    <a:cubicBezTo>
                      <a:pt x="28148" y="3774"/>
                      <a:pt x="26010" y="3685"/>
                      <a:pt x="26129" y="2318"/>
                    </a:cubicBezTo>
                    <a:cubicBezTo>
                      <a:pt x="20606" y="5586"/>
                      <a:pt x="15587" y="9598"/>
                      <a:pt x="10717" y="13787"/>
                    </a:cubicBezTo>
                    <a:cubicBezTo>
                      <a:pt x="16122" y="10578"/>
                      <a:pt x="22358" y="8290"/>
                      <a:pt x="26930" y="3922"/>
                    </a:cubicBezTo>
                    <a:cubicBezTo>
                      <a:pt x="27703" y="3001"/>
                      <a:pt x="29068" y="2763"/>
                      <a:pt x="30078" y="3536"/>
                    </a:cubicBezTo>
                    <a:cubicBezTo>
                      <a:pt x="34235" y="7785"/>
                      <a:pt x="19566" y="13431"/>
                      <a:pt x="16716" y="15511"/>
                    </a:cubicBezTo>
                    <a:cubicBezTo>
                      <a:pt x="11786" y="17531"/>
                      <a:pt x="7184" y="22018"/>
                      <a:pt x="1720" y="2213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37"/>
              <p:cNvSpPr/>
              <p:nvPr/>
            </p:nvSpPr>
            <p:spPr>
              <a:xfrm>
                <a:off x="11347552" y="3638079"/>
                <a:ext cx="38826" cy="26733"/>
              </a:xfrm>
              <a:custGeom>
                <a:rect b="b" l="l" r="r" t="t"/>
                <a:pathLst>
                  <a:path extrusionOk="0" h="26733" w="38826">
                    <a:moveTo>
                      <a:pt x="34280" y="26568"/>
                    </a:moveTo>
                    <a:cubicBezTo>
                      <a:pt x="29440" y="24042"/>
                      <a:pt x="26322" y="19021"/>
                      <a:pt x="21987" y="15723"/>
                    </a:cubicBezTo>
                    <a:cubicBezTo>
                      <a:pt x="16731" y="11176"/>
                      <a:pt x="10139" y="8383"/>
                      <a:pt x="3250" y="7670"/>
                    </a:cubicBezTo>
                    <a:cubicBezTo>
                      <a:pt x="-1709" y="6927"/>
                      <a:pt x="-699" y="-561"/>
                      <a:pt x="4289" y="34"/>
                    </a:cubicBezTo>
                    <a:cubicBezTo>
                      <a:pt x="11119" y="450"/>
                      <a:pt x="18038" y="2470"/>
                      <a:pt x="23383" y="6868"/>
                    </a:cubicBezTo>
                    <a:cubicBezTo>
                      <a:pt x="28728" y="11236"/>
                      <a:pt x="33568" y="16347"/>
                      <a:pt x="38319" y="21279"/>
                    </a:cubicBezTo>
                    <a:cubicBezTo>
                      <a:pt x="39982" y="23953"/>
                      <a:pt x="37279" y="27549"/>
                      <a:pt x="34280" y="26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37"/>
              <p:cNvSpPr/>
              <p:nvPr/>
            </p:nvSpPr>
            <p:spPr>
              <a:xfrm>
                <a:off x="10933594" y="3718284"/>
                <a:ext cx="24991" cy="25200"/>
              </a:xfrm>
              <a:custGeom>
                <a:rect b="b" l="l" r="r" t="t"/>
                <a:pathLst>
                  <a:path extrusionOk="0" h="25200" w="24991">
                    <a:moveTo>
                      <a:pt x="10042" y="25195"/>
                    </a:moveTo>
                    <a:cubicBezTo>
                      <a:pt x="-6973" y="22728"/>
                      <a:pt x="-440" y="-3717"/>
                      <a:pt x="15298" y="443"/>
                    </a:cubicBezTo>
                    <a:cubicBezTo>
                      <a:pt x="30977" y="6831"/>
                      <a:pt x="26493" y="25581"/>
                      <a:pt x="10042" y="251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37"/>
              <p:cNvSpPr/>
              <p:nvPr/>
            </p:nvSpPr>
            <p:spPr>
              <a:xfrm>
                <a:off x="10994686" y="3718751"/>
                <a:ext cx="197311" cy="18221"/>
              </a:xfrm>
              <a:custGeom>
                <a:rect b="b" l="l" r="r" t="t"/>
                <a:pathLst>
                  <a:path extrusionOk="0" h="18221" w="197311">
                    <a:moveTo>
                      <a:pt x="189265" y="18220"/>
                    </a:moveTo>
                    <a:cubicBezTo>
                      <a:pt x="160580" y="17655"/>
                      <a:pt x="131925" y="15516"/>
                      <a:pt x="103211" y="15575"/>
                    </a:cubicBezTo>
                    <a:cubicBezTo>
                      <a:pt x="69954" y="15100"/>
                      <a:pt x="36013" y="16645"/>
                      <a:pt x="3171" y="11088"/>
                    </a:cubicBezTo>
                    <a:cubicBezTo>
                      <a:pt x="1033" y="10435"/>
                      <a:pt x="-629" y="8533"/>
                      <a:pt x="232" y="6304"/>
                    </a:cubicBezTo>
                    <a:cubicBezTo>
                      <a:pt x="1360" y="3066"/>
                      <a:pt x="5636" y="2501"/>
                      <a:pt x="8576" y="1966"/>
                    </a:cubicBezTo>
                    <a:cubicBezTo>
                      <a:pt x="30015" y="-470"/>
                      <a:pt x="51721" y="1223"/>
                      <a:pt x="73279" y="570"/>
                    </a:cubicBezTo>
                    <a:cubicBezTo>
                      <a:pt x="106982" y="-946"/>
                      <a:pt x="140655" y="956"/>
                      <a:pt x="174328" y="1728"/>
                    </a:cubicBezTo>
                    <a:cubicBezTo>
                      <a:pt x="182197" y="2828"/>
                      <a:pt x="196510" y="-1332"/>
                      <a:pt x="197312" y="10197"/>
                    </a:cubicBezTo>
                    <a:cubicBezTo>
                      <a:pt x="197312" y="14505"/>
                      <a:pt x="193630" y="18309"/>
                      <a:pt x="189265" y="182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37"/>
              <p:cNvSpPr/>
              <p:nvPr/>
            </p:nvSpPr>
            <p:spPr>
              <a:xfrm>
                <a:off x="10767962" y="4653195"/>
                <a:ext cx="655942" cy="46288"/>
              </a:xfrm>
              <a:custGeom>
                <a:rect b="b" l="l" r="r" t="t"/>
                <a:pathLst>
                  <a:path extrusionOk="0" h="46288" w="655942">
                    <a:moveTo>
                      <a:pt x="33766" y="45855"/>
                    </a:moveTo>
                    <a:cubicBezTo>
                      <a:pt x="23135" y="44726"/>
                      <a:pt x="11763" y="46330"/>
                      <a:pt x="1637" y="42735"/>
                    </a:cubicBezTo>
                    <a:cubicBezTo>
                      <a:pt x="-560" y="41606"/>
                      <a:pt x="-531" y="38100"/>
                      <a:pt x="1637" y="36971"/>
                    </a:cubicBezTo>
                    <a:cubicBezTo>
                      <a:pt x="4428" y="35425"/>
                      <a:pt x="7813" y="35188"/>
                      <a:pt x="10931" y="34712"/>
                    </a:cubicBezTo>
                    <a:cubicBezTo>
                      <a:pt x="48791" y="33019"/>
                      <a:pt x="86711" y="31028"/>
                      <a:pt x="124630" y="31473"/>
                    </a:cubicBezTo>
                    <a:cubicBezTo>
                      <a:pt x="168548" y="30107"/>
                      <a:pt x="212584" y="31444"/>
                      <a:pt x="256383" y="27967"/>
                    </a:cubicBezTo>
                    <a:cubicBezTo>
                      <a:pt x="300627" y="25263"/>
                      <a:pt x="344069" y="25976"/>
                      <a:pt x="388492" y="21787"/>
                    </a:cubicBezTo>
                    <a:cubicBezTo>
                      <a:pt x="460500" y="18488"/>
                      <a:pt x="531944" y="11684"/>
                      <a:pt x="603448" y="5890"/>
                    </a:cubicBezTo>
                    <a:cubicBezTo>
                      <a:pt x="618324" y="4404"/>
                      <a:pt x="633023" y="1373"/>
                      <a:pt x="647900" y="6"/>
                    </a:cubicBezTo>
                    <a:cubicBezTo>
                      <a:pt x="654284" y="-261"/>
                      <a:pt x="658441" y="7999"/>
                      <a:pt x="654254" y="12962"/>
                    </a:cubicBezTo>
                    <a:cubicBezTo>
                      <a:pt x="649563" y="18072"/>
                      <a:pt x="641426" y="16141"/>
                      <a:pt x="635250" y="17805"/>
                    </a:cubicBezTo>
                    <a:cubicBezTo>
                      <a:pt x="614761" y="21163"/>
                      <a:pt x="593856" y="23302"/>
                      <a:pt x="573160" y="24342"/>
                    </a:cubicBezTo>
                    <a:cubicBezTo>
                      <a:pt x="508129" y="30285"/>
                      <a:pt x="442951" y="35277"/>
                      <a:pt x="377772" y="38308"/>
                    </a:cubicBezTo>
                    <a:cubicBezTo>
                      <a:pt x="339615" y="42200"/>
                      <a:pt x="301191" y="41160"/>
                      <a:pt x="262975" y="43121"/>
                    </a:cubicBezTo>
                    <a:cubicBezTo>
                      <a:pt x="227965" y="46776"/>
                      <a:pt x="192808" y="44934"/>
                      <a:pt x="157679" y="45914"/>
                    </a:cubicBezTo>
                    <a:cubicBezTo>
                      <a:pt x="136983" y="46717"/>
                      <a:pt x="116256" y="45974"/>
                      <a:pt x="95530" y="45528"/>
                    </a:cubicBezTo>
                    <a:cubicBezTo>
                      <a:pt x="74981" y="45142"/>
                      <a:pt x="54374" y="47133"/>
                      <a:pt x="33766" y="458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37"/>
              <p:cNvSpPr/>
              <p:nvPr/>
            </p:nvSpPr>
            <p:spPr>
              <a:xfrm>
                <a:off x="10886335" y="4721624"/>
                <a:ext cx="107840" cy="125861"/>
              </a:xfrm>
              <a:custGeom>
                <a:rect b="b" l="l" r="r" t="t"/>
                <a:pathLst>
                  <a:path extrusionOk="0" h="125861" w="107840">
                    <a:moveTo>
                      <a:pt x="47413" y="125787"/>
                    </a:moveTo>
                    <a:cubicBezTo>
                      <a:pt x="972" y="126085"/>
                      <a:pt x="-721" y="113813"/>
                      <a:pt x="140" y="71203"/>
                    </a:cubicBezTo>
                    <a:cubicBezTo>
                      <a:pt x="615" y="57029"/>
                      <a:pt x="1298" y="44104"/>
                      <a:pt x="2783" y="30287"/>
                    </a:cubicBezTo>
                    <a:cubicBezTo>
                      <a:pt x="3763" y="24552"/>
                      <a:pt x="4030" y="17064"/>
                      <a:pt x="9256" y="13528"/>
                    </a:cubicBezTo>
                    <a:cubicBezTo>
                      <a:pt x="9583" y="6100"/>
                      <a:pt x="17808" y="5446"/>
                      <a:pt x="23598" y="4970"/>
                    </a:cubicBezTo>
                    <a:cubicBezTo>
                      <a:pt x="30398" y="4287"/>
                      <a:pt x="37109" y="3009"/>
                      <a:pt x="43909" y="2266"/>
                    </a:cubicBezTo>
                    <a:cubicBezTo>
                      <a:pt x="62260" y="1108"/>
                      <a:pt x="101278" y="-7391"/>
                      <a:pt x="105139" y="18312"/>
                    </a:cubicBezTo>
                    <a:cubicBezTo>
                      <a:pt x="106861" y="37418"/>
                      <a:pt x="107633" y="56732"/>
                      <a:pt x="107841" y="75927"/>
                    </a:cubicBezTo>
                    <a:cubicBezTo>
                      <a:pt x="107187" y="89744"/>
                      <a:pt x="108791" y="105136"/>
                      <a:pt x="101160" y="117319"/>
                    </a:cubicBezTo>
                    <a:cubicBezTo>
                      <a:pt x="97151" y="122935"/>
                      <a:pt x="89668" y="123113"/>
                      <a:pt x="83432" y="123856"/>
                    </a:cubicBezTo>
                    <a:cubicBezTo>
                      <a:pt x="71525" y="125490"/>
                      <a:pt x="59439" y="126085"/>
                      <a:pt x="47413" y="125787"/>
                    </a:cubicBezTo>
                    <a:close/>
                    <a:moveTo>
                      <a:pt x="66002" y="109415"/>
                    </a:moveTo>
                    <a:cubicBezTo>
                      <a:pt x="73574" y="108940"/>
                      <a:pt x="81146" y="108078"/>
                      <a:pt x="88629" y="106949"/>
                    </a:cubicBezTo>
                    <a:cubicBezTo>
                      <a:pt x="94597" y="83653"/>
                      <a:pt x="90677" y="59347"/>
                      <a:pt x="90232" y="35576"/>
                    </a:cubicBezTo>
                    <a:cubicBezTo>
                      <a:pt x="89757" y="29990"/>
                      <a:pt x="90173" y="24077"/>
                      <a:pt x="88599" y="18698"/>
                    </a:cubicBezTo>
                    <a:cubicBezTo>
                      <a:pt x="85362" y="17005"/>
                      <a:pt x="81532" y="16975"/>
                      <a:pt x="77968" y="16559"/>
                    </a:cubicBezTo>
                    <a:cubicBezTo>
                      <a:pt x="61696" y="15668"/>
                      <a:pt x="45542" y="18342"/>
                      <a:pt x="29448" y="20541"/>
                    </a:cubicBezTo>
                    <a:cubicBezTo>
                      <a:pt x="23836" y="20600"/>
                      <a:pt x="17392" y="23779"/>
                      <a:pt x="12344" y="20333"/>
                    </a:cubicBezTo>
                    <a:cubicBezTo>
                      <a:pt x="14839" y="48085"/>
                      <a:pt x="10889" y="76522"/>
                      <a:pt x="17392" y="103859"/>
                    </a:cubicBezTo>
                    <a:cubicBezTo>
                      <a:pt x="23717" y="112654"/>
                      <a:pt x="55252" y="109207"/>
                      <a:pt x="66210" y="109385"/>
                    </a:cubicBezTo>
                    <a:cubicBezTo>
                      <a:pt x="66269" y="109385"/>
                      <a:pt x="66002" y="109415"/>
                      <a:pt x="66002" y="1094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37"/>
              <p:cNvSpPr/>
              <p:nvPr/>
            </p:nvSpPr>
            <p:spPr>
              <a:xfrm>
                <a:off x="11032430" y="4717231"/>
                <a:ext cx="120371" cy="129762"/>
              </a:xfrm>
              <a:custGeom>
                <a:rect b="b" l="l" r="r" t="t"/>
                <a:pathLst>
                  <a:path extrusionOk="0" h="129762" w="120371">
                    <a:moveTo>
                      <a:pt x="43107" y="129379"/>
                    </a:moveTo>
                    <a:cubicBezTo>
                      <a:pt x="2723" y="126170"/>
                      <a:pt x="-1167" y="107509"/>
                      <a:pt x="229" y="71318"/>
                    </a:cubicBezTo>
                    <a:cubicBezTo>
                      <a:pt x="1120" y="53935"/>
                      <a:pt x="823" y="36225"/>
                      <a:pt x="4624" y="19170"/>
                    </a:cubicBezTo>
                    <a:cubicBezTo>
                      <a:pt x="5099" y="17624"/>
                      <a:pt x="5455" y="15069"/>
                      <a:pt x="7385" y="14772"/>
                    </a:cubicBezTo>
                    <a:cubicBezTo>
                      <a:pt x="7623" y="7640"/>
                      <a:pt x="15135" y="6838"/>
                      <a:pt x="20718" y="6214"/>
                    </a:cubicBezTo>
                    <a:cubicBezTo>
                      <a:pt x="32180" y="4431"/>
                      <a:pt x="43761" y="3510"/>
                      <a:pt x="55252" y="1906"/>
                    </a:cubicBezTo>
                    <a:cubicBezTo>
                      <a:pt x="70574" y="-85"/>
                      <a:pt x="86312" y="-1095"/>
                      <a:pt x="101575" y="1817"/>
                    </a:cubicBezTo>
                    <a:cubicBezTo>
                      <a:pt x="109889" y="2857"/>
                      <a:pt x="116125" y="8740"/>
                      <a:pt x="117461" y="17030"/>
                    </a:cubicBezTo>
                    <a:cubicBezTo>
                      <a:pt x="119778" y="35958"/>
                      <a:pt x="120371" y="55153"/>
                      <a:pt x="120371" y="74259"/>
                    </a:cubicBezTo>
                    <a:cubicBezTo>
                      <a:pt x="119599" y="88671"/>
                      <a:pt x="121856" y="105221"/>
                      <a:pt x="113007" y="117552"/>
                    </a:cubicBezTo>
                    <a:cubicBezTo>
                      <a:pt x="103416" y="128131"/>
                      <a:pt x="86965" y="125011"/>
                      <a:pt x="74197" y="127774"/>
                    </a:cubicBezTo>
                    <a:cubicBezTo>
                      <a:pt x="63893" y="129408"/>
                      <a:pt x="53471" y="130329"/>
                      <a:pt x="43107" y="129379"/>
                    </a:cubicBezTo>
                    <a:close/>
                    <a:moveTo>
                      <a:pt x="56974" y="113690"/>
                    </a:moveTo>
                    <a:cubicBezTo>
                      <a:pt x="67278" y="112798"/>
                      <a:pt x="77463" y="110807"/>
                      <a:pt x="87797" y="110064"/>
                    </a:cubicBezTo>
                    <a:cubicBezTo>
                      <a:pt x="92340" y="108876"/>
                      <a:pt x="99972" y="110362"/>
                      <a:pt x="101783" y="104954"/>
                    </a:cubicBezTo>
                    <a:cubicBezTo>
                      <a:pt x="105584" y="87155"/>
                      <a:pt x="104158" y="68554"/>
                      <a:pt x="103802" y="50458"/>
                    </a:cubicBezTo>
                    <a:cubicBezTo>
                      <a:pt x="102792" y="38959"/>
                      <a:pt x="103683" y="29153"/>
                      <a:pt x="100981" y="18367"/>
                    </a:cubicBezTo>
                    <a:cubicBezTo>
                      <a:pt x="77404" y="12751"/>
                      <a:pt x="53084" y="19259"/>
                      <a:pt x="29418" y="21250"/>
                    </a:cubicBezTo>
                    <a:cubicBezTo>
                      <a:pt x="23272" y="21547"/>
                      <a:pt x="16026" y="25142"/>
                      <a:pt x="10444" y="21339"/>
                    </a:cubicBezTo>
                    <a:cubicBezTo>
                      <a:pt x="13532" y="48170"/>
                      <a:pt x="9375" y="76012"/>
                      <a:pt x="17184" y="102190"/>
                    </a:cubicBezTo>
                    <a:cubicBezTo>
                      <a:pt x="24073" y="114670"/>
                      <a:pt x="44414" y="113511"/>
                      <a:pt x="56974" y="11369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37"/>
              <p:cNvSpPr/>
              <p:nvPr/>
            </p:nvSpPr>
            <p:spPr>
              <a:xfrm>
                <a:off x="11182968" y="4703269"/>
                <a:ext cx="107456" cy="125365"/>
              </a:xfrm>
              <a:custGeom>
                <a:rect b="b" l="l" r="r" t="t"/>
                <a:pathLst>
                  <a:path extrusionOk="0" h="125365" w="107456">
                    <a:moveTo>
                      <a:pt x="42941" y="124977"/>
                    </a:moveTo>
                    <a:cubicBezTo>
                      <a:pt x="983" y="123432"/>
                      <a:pt x="-828" y="105752"/>
                      <a:pt x="182" y="68551"/>
                    </a:cubicBezTo>
                    <a:cubicBezTo>
                      <a:pt x="835" y="56041"/>
                      <a:pt x="924" y="43413"/>
                      <a:pt x="2557" y="30992"/>
                    </a:cubicBezTo>
                    <a:cubicBezTo>
                      <a:pt x="686" y="18126"/>
                      <a:pt x="9505" y="5498"/>
                      <a:pt x="22422" y="3299"/>
                    </a:cubicBezTo>
                    <a:cubicBezTo>
                      <a:pt x="44931" y="506"/>
                      <a:pt x="93866" y="-7844"/>
                      <a:pt x="101587" y="20919"/>
                    </a:cubicBezTo>
                    <a:cubicBezTo>
                      <a:pt x="106665" y="41689"/>
                      <a:pt x="113286" y="101711"/>
                      <a:pt x="97905" y="117133"/>
                    </a:cubicBezTo>
                    <a:cubicBezTo>
                      <a:pt x="91105" y="123165"/>
                      <a:pt x="81068" y="123254"/>
                      <a:pt x="72487" y="124621"/>
                    </a:cubicBezTo>
                    <a:cubicBezTo>
                      <a:pt x="62658" y="125423"/>
                      <a:pt x="52770" y="125631"/>
                      <a:pt x="42941" y="124977"/>
                    </a:cubicBezTo>
                    <a:close/>
                    <a:moveTo>
                      <a:pt x="67201" y="109080"/>
                    </a:moveTo>
                    <a:cubicBezTo>
                      <a:pt x="85671" y="106733"/>
                      <a:pt x="89887" y="109170"/>
                      <a:pt x="90689" y="88281"/>
                    </a:cubicBezTo>
                    <a:cubicBezTo>
                      <a:pt x="91550" y="73899"/>
                      <a:pt x="90897" y="59518"/>
                      <a:pt x="89294" y="45225"/>
                    </a:cubicBezTo>
                    <a:cubicBezTo>
                      <a:pt x="88046" y="36905"/>
                      <a:pt x="88759" y="26921"/>
                      <a:pt x="82909" y="20236"/>
                    </a:cubicBezTo>
                    <a:cubicBezTo>
                      <a:pt x="74595" y="15006"/>
                      <a:pt x="21532" y="13728"/>
                      <a:pt x="18918" y="24485"/>
                    </a:cubicBezTo>
                    <a:cubicBezTo>
                      <a:pt x="18532" y="30487"/>
                      <a:pt x="16632" y="38124"/>
                      <a:pt x="9001" y="36994"/>
                    </a:cubicBezTo>
                    <a:cubicBezTo>
                      <a:pt x="11584" y="58834"/>
                      <a:pt x="8050" y="82605"/>
                      <a:pt x="17553" y="102900"/>
                    </a:cubicBezTo>
                    <a:cubicBezTo>
                      <a:pt x="19512" y="105782"/>
                      <a:pt x="23105" y="106614"/>
                      <a:pt x="26283" y="107416"/>
                    </a:cubicBezTo>
                    <a:cubicBezTo>
                      <a:pt x="39942" y="109794"/>
                      <a:pt x="53482" y="110061"/>
                      <a:pt x="67201" y="1090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37"/>
              <p:cNvSpPr/>
              <p:nvPr/>
            </p:nvSpPr>
            <p:spPr>
              <a:xfrm>
                <a:off x="10775055" y="3858320"/>
                <a:ext cx="76741" cy="16540"/>
              </a:xfrm>
              <a:custGeom>
                <a:rect b="b" l="l" r="r" t="t"/>
                <a:pathLst>
                  <a:path extrusionOk="0" h="16540" w="76741">
                    <a:moveTo>
                      <a:pt x="42886" y="16316"/>
                    </a:moveTo>
                    <a:cubicBezTo>
                      <a:pt x="31484" y="16049"/>
                      <a:pt x="19992" y="16019"/>
                      <a:pt x="8619" y="14949"/>
                    </a:cubicBezTo>
                    <a:cubicBezTo>
                      <a:pt x="3275" y="14801"/>
                      <a:pt x="-3021" y="9363"/>
                      <a:pt x="1612" y="4223"/>
                    </a:cubicBezTo>
                    <a:cubicBezTo>
                      <a:pt x="5977" y="687"/>
                      <a:pt x="12242" y="2351"/>
                      <a:pt x="17468" y="1816"/>
                    </a:cubicBezTo>
                    <a:cubicBezTo>
                      <a:pt x="34602" y="1429"/>
                      <a:pt x="51765" y="1192"/>
                      <a:pt x="68839" y="3"/>
                    </a:cubicBezTo>
                    <a:cubicBezTo>
                      <a:pt x="72729" y="-116"/>
                      <a:pt x="76174" y="3064"/>
                      <a:pt x="76678" y="6837"/>
                    </a:cubicBezTo>
                    <a:cubicBezTo>
                      <a:pt x="78193" y="21100"/>
                      <a:pt x="51884" y="15038"/>
                      <a:pt x="42886" y="163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37"/>
              <p:cNvSpPr/>
              <p:nvPr/>
            </p:nvSpPr>
            <p:spPr>
              <a:xfrm>
                <a:off x="11018210" y="3847935"/>
                <a:ext cx="73800" cy="15172"/>
              </a:xfrm>
              <a:custGeom>
                <a:rect b="b" l="l" r="r" t="t"/>
                <a:pathLst>
                  <a:path extrusionOk="0" h="15172" w="73800">
                    <a:moveTo>
                      <a:pt x="8095" y="15172"/>
                    </a:moveTo>
                    <a:cubicBezTo>
                      <a:pt x="5185" y="15083"/>
                      <a:pt x="642" y="15410"/>
                      <a:pt x="18" y="11666"/>
                    </a:cubicBezTo>
                    <a:cubicBezTo>
                      <a:pt x="-368" y="7001"/>
                      <a:pt x="5571" y="7001"/>
                      <a:pt x="8837" y="6436"/>
                    </a:cubicBezTo>
                    <a:cubicBezTo>
                      <a:pt x="27277" y="2989"/>
                      <a:pt x="46074" y="2603"/>
                      <a:pt x="64603" y="256"/>
                    </a:cubicBezTo>
                    <a:cubicBezTo>
                      <a:pt x="68730" y="-903"/>
                      <a:pt x="73273" y="2009"/>
                      <a:pt x="73778" y="6317"/>
                    </a:cubicBezTo>
                    <a:cubicBezTo>
                      <a:pt x="74431" y="17609"/>
                      <a:pt x="60416" y="14192"/>
                      <a:pt x="53170" y="14726"/>
                    </a:cubicBezTo>
                    <a:cubicBezTo>
                      <a:pt x="38115" y="14281"/>
                      <a:pt x="23120" y="14756"/>
                      <a:pt x="8095" y="151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37"/>
              <p:cNvSpPr/>
              <p:nvPr/>
            </p:nvSpPr>
            <p:spPr>
              <a:xfrm>
                <a:off x="11241025" y="3826226"/>
                <a:ext cx="84359" cy="19208"/>
              </a:xfrm>
              <a:custGeom>
                <a:rect b="b" l="l" r="r" t="t"/>
                <a:pathLst>
                  <a:path extrusionOk="0" h="19208" w="84359">
                    <a:moveTo>
                      <a:pt x="1334" y="17061"/>
                    </a:moveTo>
                    <a:cubicBezTo>
                      <a:pt x="-3298" y="11743"/>
                      <a:pt x="5313" y="9960"/>
                      <a:pt x="9203" y="9752"/>
                    </a:cubicBezTo>
                    <a:cubicBezTo>
                      <a:pt x="25089" y="6572"/>
                      <a:pt x="41095" y="4433"/>
                      <a:pt x="57218" y="2680"/>
                    </a:cubicBezTo>
                    <a:cubicBezTo>
                      <a:pt x="63365" y="1818"/>
                      <a:pt x="69512" y="867"/>
                      <a:pt x="75658" y="95"/>
                    </a:cubicBezTo>
                    <a:cubicBezTo>
                      <a:pt x="82191" y="-975"/>
                      <a:pt x="87002" y="7256"/>
                      <a:pt x="82755" y="12396"/>
                    </a:cubicBezTo>
                    <a:cubicBezTo>
                      <a:pt x="81271" y="14328"/>
                      <a:pt x="79073" y="15249"/>
                      <a:pt x="76698" y="15368"/>
                    </a:cubicBezTo>
                    <a:cubicBezTo>
                      <a:pt x="63484" y="16229"/>
                      <a:pt x="48756" y="16735"/>
                      <a:pt x="35928" y="17388"/>
                    </a:cubicBezTo>
                    <a:cubicBezTo>
                      <a:pt x="27227" y="18012"/>
                      <a:pt x="18586" y="19260"/>
                      <a:pt x="9827" y="19201"/>
                    </a:cubicBezTo>
                    <a:cubicBezTo>
                      <a:pt x="6917" y="19260"/>
                      <a:pt x="3621" y="18993"/>
                      <a:pt x="1334" y="170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37"/>
              <p:cNvSpPr/>
              <p:nvPr/>
            </p:nvSpPr>
            <p:spPr>
              <a:xfrm>
                <a:off x="10786632" y="3945194"/>
                <a:ext cx="122536" cy="146499"/>
              </a:xfrm>
              <a:custGeom>
                <a:rect b="b" l="l" r="r" t="t"/>
                <a:pathLst>
                  <a:path extrusionOk="0" h="146499" w="122536">
                    <a:moveTo>
                      <a:pt x="34872" y="145879"/>
                    </a:moveTo>
                    <a:cubicBezTo>
                      <a:pt x="1615" y="142937"/>
                      <a:pt x="2773" y="126535"/>
                      <a:pt x="873" y="98633"/>
                    </a:cubicBezTo>
                    <a:cubicBezTo>
                      <a:pt x="-790" y="79498"/>
                      <a:pt x="338" y="60302"/>
                      <a:pt x="873" y="41137"/>
                    </a:cubicBezTo>
                    <a:cubicBezTo>
                      <a:pt x="1942" y="32282"/>
                      <a:pt x="71" y="21555"/>
                      <a:pt x="5802" y="14186"/>
                    </a:cubicBezTo>
                    <a:cubicBezTo>
                      <a:pt x="13404" y="-1206"/>
                      <a:pt x="39742" y="1231"/>
                      <a:pt x="54560" y="161"/>
                    </a:cubicBezTo>
                    <a:cubicBezTo>
                      <a:pt x="80869" y="1112"/>
                      <a:pt x="112879" y="-6940"/>
                      <a:pt x="116234" y="28746"/>
                    </a:cubicBezTo>
                    <a:cubicBezTo>
                      <a:pt x="122916" y="56648"/>
                      <a:pt x="127281" y="102496"/>
                      <a:pt x="113384" y="128228"/>
                    </a:cubicBezTo>
                    <a:cubicBezTo>
                      <a:pt x="108989" y="135835"/>
                      <a:pt x="100615" y="138183"/>
                      <a:pt x="92449" y="139252"/>
                    </a:cubicBezTo>
                    <a:cubicBezTo>
                      <a:pt x="73683" y="143977"/>
                      <a:pt x="54322" y="148107"/>
                      <a:pt x="34872" y="145879"/>
                    </a:cubicBezTo>
                    <a:close/>
                    <a:moveTo>
                      <a:pt x="50076" y="130457"/>
                    </a:moveTo>
                    <a:cubicBezTo>
                      <a:pt x="61597" y="129714"/>
                      <a:pt x="72792" y="127783"/>
                      <a:pt x="83541" y="124752"/>
                    </a:cubicBezTo>
                    <a:cubicBezTo>
                      <a:pt x="89094" y="122553"/>
                      <a:pt x="97616" y="124336"/>
                      <a:pt x="100526" y="118185"/>
                    </a:cubicBezTo>
                    <a:cubicBezTo>
                      <a:pt x="103941" y="111440"/>
                      <a:pt x="104683" y="103863"/>
                      <a:pt x="105455" y="96435"/>
                    </a:cubicBezTo>
                    <a:cubicBezTo>
                      <a:pt x="106910" y="73733"/>
                      <a:pt x="105990" y="52963"/>
                      <a:pt x="100318" y="31420"/>
                    </a:cubicBezTo>
                    <a:cubicBezTo>
                      <a:pt x="98863" y="27320"/>
                      <a:pt x="99487" y="21199"/>
                      <a:pt x="95508" y="18673"/>
                    </a:cubicBezTo>
                    <a:cubicBezTo>
                      <a:pt x="83393" y="14721"/>
                      <a:pt x="70327" y="16593"/>
                      <a:pt x="57767" y="16207"/>
                    </a:cubicBezTo>
                    <a:cubicBezTo>
                      <a:pt x="45176" y="16861"/>
                      <a:pt x="30626" y="15315"/>
                      <a:pt x="19372" y="21466"/>
                    </a:cubicBezTo>
                    <a:cubicBezTo>
                      <a:pt x="17086" y="24170"/>
                      <a:pt x="15928" y="28300"/>
                      <a:pt x="12156" y="29311"/>
                    </a:cubicBezTo>
                    <a:cubicBezTo>
                      <a:pt x="14087" y="53528"/>
                      <a:pt x="12542" y="77893"/>
                      <a:pt x="15987" y="101991"/>
                    </a:cubicBezTo>
                    <a:cubicBezTo>
                      <a:pt x="17383" y="109687"/>
                      <a:pt x="16522" y="118423"/>
                      <a:pt x="20352" y="125406"/>
                    </a:cubicBezTo>
                    <a:cubicBezTo>
                      <a:pt x="28993" y="130754"/>
                      <a:pt x="40188" y="130487"/>
                      <a:pt x="50076" y="13045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37"/>
              <p:cNvSpPr/>
              <p:nvPr/>
            </p:nvSpPr>
            <p:spPr>
              <a:xfrm>
                <a:off x="10933959" y="3939274"/>
                <a:ext cx="114804" cy="135617"/>
              </a:xfrm>
              <a:custGeom>
                <a:rect b="b" l="l" r="r" t="t"/>
                <a:pathLst>
                  <a:path extrusionOk="0" h="135617" w="114804">
                    <a:moveTo>
                      <a:pt x="48369" y="135575"/>
                    </a:moveTo>
                    <a:cubicBezTo>
                      <a:pt x="16121" y="136555"/>
                      <a:pt x="2195" y="120391"/>
                      <a:pt x="977" y="89073"/>
                    </a:cubicBezTo>
                    <a:cubicBezTo>
                      <a:pt x="-537" y="71749"/>
                      <a:pt x="-270" y="54218"/>
                      <a:pt x="1630" y="36895"/>
                    </a:cubicBezTo>
                    <a:cubicBezTo>
                      <a:pt x="2492" y="26228"/>
                      <a:pt x="8668" y="11846"/>
                      <a:pt x="20991" y="11608"/>
                    </a:cubicBezTo>
                    <a:cubicBezTo>
                      <a:pt x="20991" y="-2625"/>
                      <a:pt x="57455" y="317"/>
                      <a:pt x="67581" y="139"/>
                    </a:cubicBezTo>
                    <a:cubicBezTo>
                      <a:pt x="82428" y="614"/>
                      <a:pt x="100720" y="5071"/>
                      <a:pt x="106629" y="20404"/>
                    </a:cubicBezTo>
                    <a:cubicBezTo>
                      <a:pt x="114943" y="45363"/>
                      <a:pt x="119694" y="97808"/>
                      <a:pt x="106985" y="121164"/>
                    </a:cubicBezTo>
                    <a:cubicBezTo>
                      <a:pt x="99116" y="135100"/>
                      <a:pt x="63275" y="135010"/>
                      <a:pt x="48369" y="135575"/>
                    </a:cubicBezTo>
                    <a:close/>
                    <a:moveTo>
                      <a:pt x="58049" y="119411"/>
                    </a:moveTo>
                    <a:cubicBezTo>
                      <a:pt x="66839" y="118727"/>
                      <a:pt x="75391" y="117806"/>
                      <a:pt x="83349" y="116172"/>
                    </a:cubicBezTo>
                    <a:cubicBezTo>
                      <a:pt x="87001" y="114983"/>
                      <a:pt x="92405" y="115429"/>
                      <a:pt x="94068" y="111299"/>
                    </a:cubicBezTo>
                    <a:cubicBezTo>
                      <a:pt x="100066" y="95461"/>
                      <a:pt x="98018" y="77514"/>
                      <a:pt x="98077" y="60844"/>
                    </a:cubicBezTo>
                    <a:cubicBezTo>
                      <a:pt x="97305" y="53386"/>
                      <a:pt x="96206" y="45928"/>
                      <a:pt x="94900" y="38559"/>
                    </a:cubicBezTo>
                    <a:cubicBezTo>
                      <a:pt x="93118" y="31933"/>
                      <a:pt x="92762" y="23345"/>
                      <a:pt x="85546" y="20314"/>
                    </a:cubicBezTo>
                    <a:cubicBezTo>
                      <a:pt x="69571" y="13867"/>
                      <a:pt x="51012" y="15412"/>
                      <a:pt x="34413" y="18353"/>
                    </a:cubicBezTo>
                    <a:cubicBezTo>
                      <a:pt x="34769" y="19780"/>
                      <a:pt x="32750" y="20106"/>
                      <a:pt x="32423" y="18888"/>
                    </a:cubicBezTo>
                    <a:cubicBezTo>
                      <a:pt x="30434" y="19572"/>
                      <a:pt x="28266" y="19839"/>
                      <a:pt x="26306" y="19066"/>
                    </a:cubicBezTo>
                    <a:cubicBezTo>
                      <a:pt x="21258" y="18888"/>
                      <a:pt x="18289" y="22959"/>
                      <a:pt x="16418" y="27119"/>
                    </a:cubicBezTo>
                    <a:cubicBezTo>
                      <a:pt x="11994" y="43402"/>
                      <a:pt x="14340" y="61082"/>
                      <a:pt x="14696" y="77781"/>
                    </a:cubicBezTo>
                    <a:cubicBezTo>
                      <a:pt x="17101" y="112131"/>
                      <a:pt x="21525" y="121847"/>
                      <a:pt x="58049" y="1194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37"/>
              <p:cNvSpPr/>
              <p:nvPr/>
            </p:nvSpPr>
            <p:spPr>
              <a:xfrm>
                <a:off x="11072851" y="3934330"/>
                <a:ext cx="135329" cy="143854"/>
              </a:xfrm>
              <a:custGeom>
                <a:rect b="b" l="l" r="r" t="t"/>
                <a:pathLst>
                  <a:path extrusionOk="0" h="143854" w="135329">
                    <a:moveTo>
                      <a:pt x="34875" y="142509"/>
                    </a:moveTo>
                    <a:cubicBezTo>
                      <a:pt x="23591" y="141261"/>
                      <a:pt x="10941" y="136507"/>
                      <a:pt x="7972" y="124265"/>
                    </a:cubicBezTo>
                    <a:cubicBezTo>
                      <a:pt x="2538" y="105961"/>
                      <a:pt x="162" y="86855"/>
                      <a:pt x="73" y="67778"/>
                    </a:cubicBezTo>
                    <a:cubicBezTo>
                      <a:pt x="-1233" y="16017"/>
                      <a:pt x="14712" y="-5288"/>
                      <a:pt x="68429" y="3448"/>
                    </a:cubicBezTo>
                    <a:cubicBezTo>
                      <a:pt x="69884" y="1368"/>
                      <a:pt x="72289" y="-29"/>
                      <a:pt x="74962" y="1"/>
                    </a:cubicBezTo>
                    <a:cubicBezTo>
                      <a:pt x="81732" y="-29"/>
                      <a:pt x="88413" y="803"/>
                      <a:pt x="95005" y="2259"/>
                    </a:cubicBezTo>
                    <a:cubicBezTo>
                      <a:pt x="107506" y="4398"/>
                      <a:pt x="122086" y="7875"/>
                      <a:pt x="129272" y="19345"/>
                    </a:cubicBezTo>
                    <a:cubicBezTo>
                      <a:pt x="135389" y="30933"/>
                      <a:pt x="135211" y="44601"/>
                      <a:pt x="135330" y="57378"/>
                    </a:cubicBezTo>
                    <a:cubicBezTo>
                      <a:pt x="134973" y="76960"/>
                      <a:pt x="135538" y="97284"/>
                      <a:pt x="128946" y="116004"/>
                    </a:cubicBezTo>
                    <a:cubicBezTo>
                      <a:pt x="124224" y="131426"/>
                      <a:pt x="107833" y="138200"/>
                      <a:pt x="93016" y="139894"/>
                    </a:cubicBezTo>
                    <a:cubicBezTo>
                      <a:pt x="73863" y="143044"/>
                      <a:pt x="54176" y="145480"/>
                      <a:pt x="34875" y="142509"/>
                    </a:cubicBezTo>
                    <a:close/>
                    <a:moveTo>
                      <a:pt x="62787" y="127474"/>
                    </a:moveTo>
                    <a:cubicBezTo>
                      <a:pt x="118731" y="122571"/>
                      <a:pt x="116949" y="119659"/>
                      <a:pt x="119117" y="64807"/>
                    </a:cubicBezTo>
                    <a:cubicBezTo>
                      <a:pt x="119651" y="27040"/>
                      <a:pt x="120216" y="20682"/>
                      <a:pt x="80366" y="16343"/>
                    </a:cubicBezTo>
                    <a:cubicBezTo>
                      <a:pt x="76684" y="15957"/>
                      <a:pt x="72378" y="16641"/>
                      <a:pt x="69468" y="13847"/>
                    </a:cubicBezTo>
                    <a:cubicBezTo>
                      <a:pt x="13139" y="10668"/>
                      <a:pt x="15217" y="31111"/>
                      <a:pt x="16227" y="79307"/>
                    </a:cubicBezTo>
                    <a:cubicBezTo>
                      <a:pt x="17088" y="93273"/>
                      <a:pt x="19463" y="107209"/>
                      <a:pt x="23591" y="120580"/>
                    </a:cubicBezTo>
                    <a:cubicBezTo>
                      <a:pt x="29233" y="129583"/>
                      <a:pt x="52899" y="127325"/>
                      <a:pt x="62787" y="1274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37"/>
              <p:cNvSpPr/>
              <p:nvPr/>
            </p:nvSpPr>
            <p:spPr>
              <a:xfrm>
                <a:off x="11232099" y="3929864"/>
                <a:ext cx="116064" cy="129465"/>
              </a:xfrm>
              <a:custGeom>
                <a:rect b="b" l="l" r="r" t="t"/>
                <a:pathLst>
                  <a:path extrusionOk="0" h="129465" w="116064">
                    <a:moveTo>
                      <a:pt x="31788" y="128374"/>
                    </a:moveTo>
                    <a:cubicBezTo>
                      <a:pt x="1886" y="124719"/>
                      <a:pt x="-2063" y="101037"/>
                      <a:pt x="758" y="75483"/>
                    </a:cubicBezTo>
                    <a:cubicBezTo>
                      <a:pt x="1945" y="55099"/>
                      <a:pt x="3489" y="33824"/>
                      <a:pt x="13140" y="15431"/>
                    </a:cubicBezTo>
                    <a:cubicBezTo>
                      <a:pt x="25196" y="-8280"/>
                      <a:pt x="54415" y="2238"/>
                      <a:pt x="75260" y="2833"/>
                    </a:cubicBezTo>
                    <a:cubicBezTo>
                      <a:pt x="79269" y="3843"/>
                      <a:pt x="98867" y="2001"/>
                      <a:pt x="96788" y="8003"/>
                    </a:cubicBezTo>
                    <a:cubicBezTo>
                      <a:pt x="112853" y="14599"/>
                      <a:pt x="116208" y="34121"/>
                      <a:pt x="116060" y="49632"/>
                    </a:cubicBezTo>
                    <a:cubicBezTo>
                      <a:pt x="115793" y="67431"/>
                      <a:pt x="116090" y="86685"/>
                      <a:pt x="112051" y="103801"/>
                    </a:cubicBezTo>
                    <a:cubicBezTo>
                      <a:pt x="109557" y="118301"/>
                      <a:pt x="95452" y="124600"/>
                      <a:pt x="82238" y="126116"/>
                    </a:cubicBezTo>
                    <a:cubicBezTo>
                      <a:pt x="65580" y="128641"/>
                      <a:pt x="48565" y="130870"/>
                      <a:pt x="31788" y="128374"/>
                    </a:cubicBezTo>
                    <a:close/>
                    <a:moveTo>
                      <a:pt x="53643" y="113250"/>
                    </a:moveTo>
                    <a:cubicBezTo>
                      <a:pt x="63353" y="112536"/>
                      <a:pt x="73092" y="111526"/>
                      <a:pt x="82684" y="109714"/>
                    </a:cubicBezTo>
                    <a:cubicBezTo>
                      <a:pt x="89988" y="108406"/>
                      <a:pt x="96076" y="106267"/>
                      <a:pt x="96937" y="97947"/>
                    </a:cubicBezTo>
                    <a:cubicBezTo>
                      <a:pt x="99283" y="85735"/>
                      <a:pt x="99491" y="73611"/>
                      <a:pt x="99787" y="61280"/>
                    </a:cubicBezTo>
                    <a:cubicBezTo>
                      <a:pt x="99728" y="49305"/>
                      <a:pt x="101539" y="35934"/>
                      <a:pt x="94353" y="25534"/>
                    </a:cubicBezTo>
                    <a:cubicBezTo>
                      <a:pt x="83990" y="17927"/>
                      <a:pt x="69232" y="19710"/>
                      <a:pt x="56998" y="18997"/>
                    </a:cubicBezTo>
                    <a:cubicBezTo>
                      <a:pt x="49842" y="19651"/>
                      <a:pt x="39419" y="23543"/>
                      <a:pt x="38261" y="12876"/>
                    </a:cubicBezTo>
                    <a:cubicBezTo>
                      <a:pt x="16139" y="18016"/>
                      <a:pt x="17713" y="63063"/>
                      <a:pt x="16139" y="81010"/>
                    </a:cubicBezTo>
                    <a:cubicBezTo>
                      <a:pt x="12398" y="111526"/>
                      <a:pt x="27245" y="114230"/>
                      <a:pt x="53643" y="1132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37"/>
              <p:cNvSpPr/>
              <p:nvPr/>
            </p:nvSpPr>
            <p:spPr>
              <a:xfrm>
                <a:off x="10792304" y="4108715"/>
                <a:ext cx="122677" cy="149189"/>
              </a:xfrm>
              <a:custGeom>
                <a:rect b="b" l="l" r="r" t="t"/>
                <a:pathLst>
                  <a:path extrusionOk="0" h="149189" w="122677">
                    <a:moveTo>
                      <a:pt x="43157" y="149023"/>
                    </a:moveTo>
                    <a:cubicBezTo>
                      <a:pt x="27953" y="147834"/>
                      <a:pt x="6692" y="143645"/>
                      <a:pt x="3366" y="125935"/>
                    </a:cubicBezTo>
                    <a:cubicBezTo>
                      <a:pt x="-791" y="98836"/>
                      <a:pt x="-1474" y="70756"/>
                      <a:pt x="3456" y="43717"/>
                    </a:cubicBezTo>
                    <a:cubicBezTo>
                      <a:pt x="-2246" y="32128"/>
                      <a:pt x="11859" y="12309"/>
                      <a:pt x="21510" y="6129"/>
                    </a:cubicBezTo>
                    <a:cubicBezTo>
                      <a:pt x="41405" y="-4747"/>
                      <a:pt x="89272" y="97"/>
                      <a:pt x="108810" y="10942"/>
                    </a:cubicBezTo>
                    <a:cubicBezTo>
                      <a:pt x="117837" y="15845"/>
                      <a:pt x="119500" y="26275"/>
                      <a:pt x="119797" y="35635"/>
                    </a:cubicBezTo>
                    <a:cubicBezTo>
                      <a:pt x="120807" y="54503"/>
                      <a:pt x="122648" y="71202"/>
                      <a:pt x="122677" y="89655"/>
                    </a:cubicBezTo>
                    <a:cubicBezTo>
                      <a:pt x="122499" y="113158"/>
                      <a:pt x="116204" y="143259"/>
                      <a:pt x="87727" y="144952"/>
                    </a:cubicBezTo>
                    <a:cubicBezTo>
                      <a:pt x="73059" y="147240"/>
                      <a:pt x="58093" y="149885"/>
                      <a:pt x="43157" y="149023"/>
                    </a:cubicBezTo>
                    <a:close/>
                    <a:moveTo>
                      <a:pt x="44523" y="133661"/>
                    </a:moveTo>
                    <a:cubicBezTo>
                      <a:pt x="59251" y="133958"/>
                      <a:pt x="73920" y="131254"/>
                      <a:pt x="88381" y="128669"/>
                    </a:cubicBezTo>
                    <a:cubicBezTo>
                      <a:pt x="93785" y="127807"/>
                      <a:pt x="98774" y="125014"/>
                      <a:pt x="101001" y="119784"/>
                    </a:cubicBezTo>
                    <a:cubicBezTo>
                      <a:pt x="107860" y="104928"/>
                      <a:pt x="106910" y="86951"/>
                      <a:pt x="106078" y="71291"/>
                    </a:cubicBezTo>
                    <a:cubicBezTo>
                      <a:pt x="104623" y="55602"/>
                      <a:pt x="105099" y="41696"/>
                      <a:pt x="102515" y="26869"/>
                    </a:cubicBezTo>
                    <a:cubicBezTo>
                      <a:pt x="93072" y="16261"/>
                      <a:pt x="41345" y="12695"/>
                      <a:pt x="29111" y="20421"/>
                    </a:cubicBezTo>
                    <a:cubicBezTo>
                      <a:pt x="23202" y="25888"/>
                      <a:pt x="18659" y="33406"/>
                      <a:pt x="16848" y="41251"/>
                    </a:cubicBezTo>
                    <a:cubicBezTo>
                      <a:pt x="16224" y="44073"/>
                      <a:pt x="13730" y="46094"/>
                      <a:pt x="10968" y="46629"/>
                    </a:cubicBezTo>
                    <a:cubicBezTo>
                      <a:pt x="10315" y="65141"/>
                      <a:pt x="11295" y="83533"/>
                      <a:pt x="13403" y="101689"/>
                    </a:cubicBezTo>
                    <a:cubicBezTo>
                      <a:pt x="16759" y="128610"/>
                      <a:pt x="17441" y="131284"/>
                      <a:pt x="45532" y="133720"/>
                    </a:cubicBezTo>
                    <a:cubicBezTo>
                      <a:pt x="45502" y="133720"/>
                      <a:pt x="44523" y="133661"/>
                      <a:pt x="44523" y="1336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37"/>
              <p:cNvSpPr/>
              <p:nvPr/>
            </p:nvSpPr>
            <p:spPr>
              <a:xfrm>
                <a:off x="10939271" y="4101378"/>
                <a:ext cx="124029" cy="146323"/>
              </a:xfrm>
              <a:custGeom>
                <a:rect b="b" l="l" r="r" t="t"/>
                <a:pathLst>
                  <a:path extrusionOk="0" h="146323" w="124029">
                    <a:moveTo>
                      <a:pt x="50272" y="146020"/>
                    </a:moveTo>
                    <a:cubicBezTo>
                      <a:pt x="4276" y="146466"/>
                      <a:pt x="891" y="114850"/>
                      <a:pt x="0" y="77113"/>
                    </a:cubicBezTo>
                    <a:cubicBezTo>
                      <a:pt x="1247" y="59463"/>
                      <a:pt x="-1574" y="40060"/>
                      <a:pt x="5701" y="23569"/>
                    </a:cubicBezTo>
                    <a:cubicBezTo>
                      <a:pt x="772" y="-4333"/>
                      <a:pt x="90537" y="-4422"/>
                      <a:pt x="104909" y="7642"/>
                    </a:cubicBezTo>
                    <a:cubicBezTo>
                      <a:pt x="113907" y="15932"/>
                      <a:pt x="114055" y="29868"/>
                      <a:pt x="117707" y="40922"/>
                    </a:cubicBezTo>
                    <a:cubicBezTo>
                      <a:pt x="122845" y="67337"/>
                      <a:pt x="128368" y="96041"/>
                      <a:pt x="118806" y="122041"/>
                    </a:cubicBezTo>
                    <a:cubicBezTo>
                      <a:pt x="115154" y="131430"/>
                      <a:pt x="108591" y="140404"/>
                      <a:pt x="98436" y="143167"/>
                    </a:cubicBezTo>
                    <a:cubicBezTo>
                      <a:pt x="82817" y="146911"/>
                      <a:pt x="66307" y="146495"/>
                      <a:pt x="50272" y="146020"/>
                    </a:cubicBezTo>
                    <a:close/>
                    <a:moveTo>
                      <a:pt x="75215" y="130123"/>
                    </a:moveTo>
                    <a:cubicBezTo>
                      <a:pt x="90805" y="129291"/>
                      <a:pt x="101554" y="129172"/>
                      <a:pt x="105384" y="111374"/>
                    </a:cubicBezTo>
                    <a:cubicBezTo>
                      <a:pt x="111887" y="81897"/>
                      <a:pt x="104137" y="50995"/>
                      <a:pt x="96001" y="22558"/>
                    </a:cubicBezTo>
                    <a:cubicBezTo>
                      <a:pt x="92230" y="13704"/>
                      <a:pt x="54429" y="17002"/>
                      <a:pt x="45580" y="16913"/>
                    </a:cubicBezTo>
                    <a:cubicBezTo>
                      <a:pt x="36702" y="17596"/>
                      <a:pt x="27467" y="19795"/>
                      <a:pt x="19954" y="24698"/>
                    </a:cubicBezTo>
                    <a:cubicBezTo>
                      <a:pt x="17876" y="27105"/>
                      <a:pt x="14966" y="29036"/>
                      <a:pt x="11699" y="28382"/>
                    </a:cubicBezTo>
                    <a:cubicBezTo>
                      <a:pt x="12679" y="58453"/>
                      <a:pt x="9769" y="90603"/>
                      <a:pt x="21053" y="119010"/>
                    </a:cubicBezTo>
                    <a:cubicBezTo>
                      <a:pt x="26754" y="127865"/>
                      <a:pt x="37088" y="129766"/>
                      <a:pt x="46887" y="130123"/>
                    </a:cubicBezTo>
                    <a:cubicBezTo>
                      <a:pt x="56508" y="130569"/>
                      <a:pt x="66129" y="130628"/>
                      <a:pt x="75779" y="130034"/>
                    </a:cubicBezTo>
                    <a:cubicBezTo>
                      <a:pt x="75809" y="130064"/>
                      <a:pt x="75215" y="130123"/>
                      <a:pt x="75215" y="1301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37"/>
              <p:cNvSpPr/>
              <p:nvPr/>
            </p:nvSpPr>
            <p:spPr>
              <a:xfrm>
                <a:off x="11087424" y="4098435"/>
                <a:ext cx="126440" cy="143565"/>
              </a:xfrm>
              <a:custGeom>
                <a:rect b="b" l="l" r="r" t="t"/>
                <a:pathLst>
                  <a:path extrusionOk="0" h="143565" w="126440">
                    <a:moveTo>
                      <a:pt x="62230" y="143554"/>
                    </a:moveTo>
                    <a:cubicBezTo>
                      <a:pt x="43879" y="142752"/>
                      <a:pt x="20955" y="140731"/>
                      <a:pt x="9494" y="124478"/>
                    </a:cubicBezTo>
                    <a:cubicBezTo>
                      <a:pt x="3525" y="113870"/>
                      <a:pt x="3050" y="101093"/>
                      <a:pt x="2189" y="89178"/>
                    </a:cubicBezTo>
                    <a:cubicBezTo>
                      <a:pt x="2634" y="77144"/>
                      <a:pt x="-4285" y="22826"/>
                      <a:pt x="4416" y="18458"/>
                    </a:cubicBezTo>
                    <a:cubicBezTo>
                      <a:pt x="11335" y="660"/>
                      <a:pt x="41712" y="1611"/>
                      <a:pt x="57865" y="95"/>
                    </a:cubicBezTo>
                    <a:cubicBezTo>
                      <a:pt x="78206" y="-24"/>
                      <a:pt x="104901" y="-1866"/>
                      <a:pt x="116986" y="17983"/>
                    </a:cubicBezTo>
                    <a:cubicBezTo>
                      <a:pt x="129369" y="42824"/>
                      <a:pt x="129161" y="92714"/>
                      <a:pt x="118857" y="118327"/>
                    </a:cubicBezTo>
                    <a:cubicBezTo>
                      <a:pt x="114551" y="128935"/>
                      <a:pt x="104544" y="135175"/>
                      <a:pt x="93914" y="138027"/>
                    </a:cubicBezTo>
                    <a:cubicBezTo>
                      <a:pt x="83788" y="141771"/>
                      <a:pt x="73069" y="143733"/>
                      <a:pt x="62230" y="143554"/>
                    </a:cubicBezTo>
                    <a:close/>
                    <a:moveTo>
                      <a:pt x="67159" y="127895"/>
                    </a:moveTo>
                    <a:cubicBezTo>
                      <a:pt x="73900" y="127420"/>
                      <a:pt x="80611" y="126023"/>
                      <a:pt x="86906" y="123646"/>
                    </a:cubicBezTo>
                    <a:cubicBezTo>
                      <a:pt x="95013" y="121358"/>
                      <a:pt x="103060" y="117763"/>
                      <a:pt x="105405" y="108908"/>
                    </a:cubicBezTo>
                    <a:cubicBezTo>
                      <a:pt x="107930" y="101747"/>
                      <a:pt x="108850" y="94110"/>
                      <a:pt x="109355" y="86563"/>
                    </a:cubicBezTo>
                    <a:cubicBezTo>
                      <a:pt x="110246" y="65496"/>
                      <a:pt x="111374" y="45439"/>
                      <a:pt x="103089" y="26214"/>
                    </a:cubicBezTo>
                    <a:cubicBezTo>
                      <a:pt x="93320" y="9901"/>
                      <a:pt x="40524" y="16319"/>
                      <a:pt x="24103" y="21044"/>
                    </a:cubicBezTo>
                    <a:cubicBezTo>
                      <a:pt x="21549" y="21905"/>
                      <a:pt x="19233" y="23302"/>
                      <a:pt x="18105" y="25857"/>
                    </a:cubicBezTo>
                    <a:cubicBezTo>
                      <a:pt x="15967" y="29393"/>
                      <a:pt x="11275" y="30819"/>
                      <a:pt x="7593" y="28710"/>
                    </a:cubicBezTo>
                    <a:cubicBezTo>
                      <a:pt x="11216" y="56255"/>
                      <a:pt x="11602" y="85404"/>
                      <a:pt x="19025" y="111998"/>
                    </a:cubicBezTo>
                    <a:cubicBezTo>
                      <a:pt x="24934" y="128341"/>
                      <a:pt x="52639" y="127836"/>
                      <a:pt x="67159" y="1278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37"/>
              <p:cNvSpPr/>
              <p:nvPr/>
            </p:nvSpPr>
            <p:spPr>
              <a:xfrm>
                <a:off x="11233274" y="4089617"/>
                <a:ext cx="123581" cy="144271"/>
              </a:xfrm>
              <a:custGeom>
                <a:rect b="b" l="l" r="r" t="t"/>
                <a:pathLst>
                  <a:path extrusionOk="0" h="144271" w="123581">
                    <a:moveTo>
                      <a:pt x="49440" y="143518"/>
                    </a:moveTo>
                    <a:cubicBezTo>
                      <a:pt x="11906" y="140457"/>
                      <a:pt x="4156" y="122748"/>
                      <a:pt x="4037" y="87863"/>
                    </a:cubicBezTo>
                    <a:cubicBezTo>
                      <a:pt x="2048" y="86764"/>
                      <a:pt x="890" y="84625"/>
                      <a:pt x="830" y="82366"/>
                    </a:cubicBezTo>
                    <a:cubicBezTo>
                      <a:pt x="355" y="72323"/>
                      <a:pt x="-179" y="62280"/>
                      <a:pt x="58" y="52236"/>
                    </a:cubicBezTo>
                    <a:cubicBezTo>
                      <a:pt x="88" y="-4339"/>
                      <a:pt x="43055" y="-1635"/>
                      <a:pt x="86795" y="1247"/>
                    </a:cubicBezTo>
                    <a:cubicBezTo>
                      <a:pt x="100543" y="2763"/>
                      <a:pt x="118330" y="9537"/>
                      <a:pt x="118775" y="25672"/>
                    </a:cubicBezTo>
                    <a:cubicBezTo>
                      <a:pt x="125783" y="89914"/>
                      <a:pt x="137720" y="151838"/>
                      <a:pt x="49440" y="143518"/>
                    </a:cubicBezTo>
                    <a:close/>
                    <a:moveTo>
                      <a:pt x="59536" y="128690"/>
                    </a:moveTo>
                    <a:cubicBezTo>
                      <a:pt x="108768" y="129196"/>
                      <a:pt x="108204" y="107564"/>
                      <a:pt x="107017" y="65905"/>
                    </a:cubicBezTo>
                    <a:cubicBezTo>
                      <a:pt x="105532" y="52028"/>
                      <a:pt x="104107" y="38152"/>
                      <a:pt x="102325" y="24335"/>
                    </a:cubicBezTo>
                    <a:cubicBezTo>
                      <a:pt x="96178" y="17947"/>
                      <a:pt x="86557" y="17501"/>
                      <a:pt x="78243" y="16699"/>
                    </a:cubicBezTo>
                    <a:cubicBezTo>
                      <a:pt x="63871" y="15777"/>
                      <a:pt x="49469" y="16075"/>
                      <a:pt x="35305" y="18868"/>
                    </a:cubicBezTo>
                    <a:cubicBezTo>
                      <a:pt x="14905" y="22433"/>
                      <a:pt x="16212" y="48076"/>
                      <a:pt x="14519" y="64003"/>
                    </a:cubicBezTo>
                    <a:cubicBezTo>
                      <a:pt x="14757" y="82040"/>
                      <a:pt x="14311" y="102037"/>
                      <a:pt x="23368" y="118201"/>
                    </a:cubicBezTo>
                    <a:cubicBezTo>
                      <a:pt x="31950" y="128185"/>
                      <a:pt x="47331" y="127799"/>
                      <a:pt x="59536" y="12869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37"/>
              <p:cNvSpPr/>
              <p:nvPr/>
            </p:nvSpPr>
            <p:spPr>
              <a:xfrm>
                <a:off x="10792909" y="4270434"/>
                <a:ext cx="132019" cy="143689"/>
              </a:xfrm>
              <a:custGeom>
                <a:rect b="b" l="l" r="r" t="t"/>
                <a:pathLst>
                  <a:path extrusionOk="0" h="143689" w="132019">
                    <a:moveTo>
                      <a:pt x="29932" y="141787"/>
                    </a:moveTo>
                    <a:cubicBezTo>
                      <a:pt x="19984" y="140212"/>
                      <a:pt x="14906" y="133051"/>
                      <a:pt x="13897" y="123424"/>
                    </a:cubicBezTo>
                    <a:cubicBezTo>
                      <a:pt x="1366" y="102980"/>
                      <a:pt x="416" y="77337"/>
                      <a:pt x="0" y="53923"/>
                    </a:cubicBezTo>
                    <a:cubicBezTo>
                      <a:pt x="534" y="37639"/>
                      <a:pt x="1693" y="15889"/>
                      <a:pt x="18113" y="7599"/>
                    </a:cubicBezTo>
                    <a:cubicBezTo>
                      <a:pt x="35870" y="794"/>
                      <a:pt x="55498" y="-484"/>
                      <a:pt x="74384" y="140"/>
                    </a:cubicBezTo>
                    <a:cubicBezTo>
                      <a:pt x="90567" y="1329"/>
                      <a:pt x="111680" y="735"/>
                      <a:pt x="122637" y="14671"/>
                    </a:cubicBezTo>
                    <a:cubicBezTo>
                      <a:pt x="125131" y="19930"/>
                      <a:pt x="125309" y="25992"/>
                      <a:pt x="126230" y="31667"/>
                    </a:cubicBezTo>
                    <a:cubicBezTo>
                      <a:pt x="129526" y="68780"/>
                      <a:pt x="148738" y="138756"/>
                      <a:pt x="92171" y="141074"/>
                    </a:cubicBezTo>
                    <a:cubicBezTo>
                      <a:pt x="71563" y="142649"/>
                      <a:pt x="50421" y="145679"/>
                      <a:pt x="29932" y="141787"/>
                    </a:cubicBezTo>
                    <a:close/>
                    <a:moveTo>
                      <a:pt x="63456" y="127910"/>
                    </a:moveTo>
                    <a:cubicBezTo>
                      <a:pt x="75126" y="127049"/>
                      <a:pt x="86737" y="126336"/>
                      <a:pt x="98258" y="124285"/>
                    </a:cubicBezTo>
                    <a:cubicBezTo>
                      <a:pt x="103157" y="123275"/>
                      <a:pt x="107997" y="120898"/>
                      <a:pt x="110997" y="116797"/>
                    </a:cubicBezTo>
                    <a:cubicBezTo>
                      <a:pt x="116965" y="104407"/>
                      <a:pt x="115540" y="89609"/>
                      <a:pt x="115421" y="76178"/>
                    </a:cubicBezTo>
                    <a:cubicBezTo>
                      <a:pt x="113313" y="58350"/>
                      <a:pt x="111442" y="40433"/>
                      <a:pt x="108473" y="22723"/>
                    </a:cubicBezTo>
                    <a:cubicBezTo>
                      <a:pt x="84569" y="12620"/>
                      <a:pt x="49352" y="14522"/>
                      <a:pt x="24854" y="22277"/>
                    </a:cubicBezTo>
                    <a:cubicBezTo>
                      <a:pt x="6206" y="39006"/>
                      <a:pt x="21350" y="104258"/>
                      <a:pt x="28981" y="126038"/>
                    </a:cubicBezTo>
                    <a:cubicBezTo>
                      <a:pt x="40176" y="130198"/>
                      <a:pt x="52737" y="128118"/>
                      <a:pt x="64466" y="127851"/>
                    </a:cubicBezTo>
                    <a:cubicBezTo>
                      <a:pt x="64496" y="127821"/>
                      <a:pt x="63456" y="127910"/>
                      <a:pt x="63456" y="12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37"/>
              <p:cNvSpPr/>
              <p:nvPr/>
            </p:nvSpPr>
            <p:spPr>
              <a:xfrm>
                <a:off x="10950008" y="4258527"/>
                <a:ext cx="124928" cy="137618"/>
              </a:xfrm>
              <a:custGeom>
                <a:rect b="b" l="l" r="r" t="t"/>
                <a:pathLst>
                  <a:path extrusionOk="0" h="137618" w="124928">
                    <a:moveTo>
                      <a:pt x="70002" y="137618"/>
                    </a:moveTo>
                    <a:cubicBezTo>
                      <a:pt x="48711" y="136578"/>
                      <a:pt x="16612" y="132894"/>
                      <a:pt x="12158" y="107370"/>
                    </a:cubicBezTo>
                    <a:cubicBezTo>
                      <a:pt x="4793" y="105111"/>
                      <a:pt x="5269" y="94830"/>
                      <a:pt x="3457" y="88620"/>
                    </a:cubicBezTo>
                    <a:cubicBezTo>
                      <a:pt x="-284" y="66602"/>
                      <a:pt x="-5273" y="28509"/>
                      <a:pt x="14414" y="13117"/>
                    </a:cubicBezTo>
                    <a:cubicBezTo>
                      <a:pt x="26114" y="3519"/>
                      <a:pt x="41288" y="-611"/>
                      <a:pt x="56283" y="73"/>
                    </a:cubicBezTo>
                    <a:cubicBezTo>
                      <a:pt x="77574" y="548"/>
                      <a:pt x="107951" y="-433"/>
                      <a:pt x="117542" y="22923"/>
                    </a:cubicBezTo>
                    <a:cubicBezTo>
                      <a:pt x="125797" y="46961"/>
                      <a:pt x="125975" y="72872"/>
                      <a:pt x="123629" y="97921"/>
                    </a:cubicBezTo>
                    <a:cubicBezTo>
                      <a:pt x="122946" y="104993"/>
                      <a:pt x="121670" y="112124"/>
                      <a:pt x="118284" y="118394"/>
                    </a:cubicBezTo>
                    <a:cubicBezTo>
                      <a:pt x="108723" y="134350"/>
                      <a:pt x="86927" y="136786"/>
                      <a:pt x="70002" y="137618"/>
                    </a:cubicBezTo>
                    <a:close/>
                    <a:moveTo>
                      <a:pt x="73090" y="122197"/>
                    </a:moveTo>
                    <a:cubicBezTo>
                      <a:pt x="82770" y="121068"/>
                      <a:pt x="93727" y="119285"/>
                      <a:pt x="101774" y="113818"/>
                    </a:cubicBezTo>
                    <a:cubicBezTo>
                      <a:pt x="108040" y="107518"/>
                      <a:pt x="107208" y="97148"/>
                      <a:pt x="108277" y="89096"/>
                    </a:cubicBezTo>
                    <a:cubicBezTo>
                      <a:pt x="109109" y="74031"/>
                      <a:pt x="110326" y="29816"/>
                      <a:pt x="96370" y="22001"/>
                    </a:cubicBezTo>
                    <a:cubicBezTo>
                      <a:pt x="81404" y="15197"/>
                      <a:pt x="64419" y="16326"/>
                      <a:pt x="48355" y="16385"/>
                    </a:cubicBezTo>
                    <a:cubicBezTo>
                      <a:pt x="37992" y="17366"/>
                      <a:pt x="27242" y="21615"/>
                      <a:pt x="20561" y="29846"/>
                    </a:cubicBezTo>
                    <a:cubicBezTo>
                      <a:pt x="17681" y="35284"/>
                      <a:pt x="17265" y="43395"/>
                      <a:pt x="16612" y="48655"/>
                    </a:cubicBezTo>
                    <a:cubicBezTo>
                      <a:pt x="15038" y="61848"/>
                      <a:pt x="16909" y="74655"/>
                      <a:pt x="20531" y="87342"/>
                    </a:cubicBezTo>
                    <a:cubicBezTo>
                      <a:pt x="22640" y="94830"/>
                      <a:pt x="22580" y="103447"/>
                      <a:pt x="27005" y="109984"/>
                    </a:cubicBezTo>
                    <a:cubicBezTo>
                      <a:pt x="38823" y="121751"/>
                      <a:pt x="57382" y="121840"/>
                      <a:pt x="73090" y="1221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37"/>
              <p:cNvSpPr/>
              <p:nvPr/>
            </p:nvSpPr>
            <p:spPr>
              <a:xfrm>
                <a:off x="10684163" y="3652349"/>
                <a:ext cx="777415" cy="1454700"/>
              </a:xfrm>
              <a:custGeom>
                <a:rect b="b" l="l" r="r" t="t"/>
                <a:pathLst>
                  <a:path extrusionOk="0" h="1454700" w="777415">
                    <a:moveTo>
                      <a:pt x="259473" y="91129"/>
                    </a:moveTo>
                    <a:cubicBezTo>
                      <a:pt x="275954" y="91515"/>
                      <a:pt x="280408" y="72766"/>
                      <a:pt x="264729" y="66377"/>
                    </a:cubicBezTo>
                    <a:cubicBezTo>
                      <a:pt x="248991" y="62217"/>
                      <a:pt x="242459" y="88663"/>
                      <a:pt x="259473" y="91129"/>
                    </a:cubicBezTo>
                    <a:close/>
                    <a:moveTo>
                      <a:pt x="499788" y="84622"/>
                    </a:moveTo>
                    <a:cubicBezTo>
                      <a:pt x="504183" y="84711"/>
                      <a:pt x="507835" y="80907"/>
                      <a:pt x="507835" y="76569"/>
                    </a:cubicBezTo>
                    <a:cubicBezTo>
                      <a:pt x="507033" y="65070"/>
                      <a:pt x="492721" y="69200"/>
                      <a:pt x="484852" y="68101"/>
                    </a:cubicBezTo>
                    <a:cubicBezTo>
                      <a:pt x="451179" y="67358"/>
                      <a:pt x="417505" y="65426"/>
                      <a:pt x="383803" y="66942"/>
                    </a:cubicBezTo>
                    <a:cubicBezTo>
                      <a:pt x="362245" y="67596"/>
                      <a:pt x="340568" y="65902"/>
                      <a:pt x="319099" y="68338"/>
                    </a:cubicBezTo>
                    <a:cubicBezTo>
                      <a:pt x="316159" y="68873"/>
                      <a:pt x="311883" y="69438"/>
                      <a:pt x="310755" y="72677"/>
                    </a:cubicBezTo>
                    <a:cubicBezTo>
                      <a:pt x="309894" y="74875"/>
                      <a:pt x="311557" y="76807"/>
                      <a:pt x="313695" y="77461"/>
                    </a:cubicBezTo>
                    <a:cubicBezTo>
                      <a:pt x="346536" y="83017"/>
                      <a:pt x="380477" y="81472"/>
                      <a:pt x="413734" y="81947"/>
                    </a:cubicBezTo>
                    <a:cubicBezTo>
                      <a:pt x="442448" y="81918"/>
                      <a:pt x="471103" y="84057"/>
                      <a:pt x="499788" y="84622"/>
                    </a:cubicBezTo>
                    <a:close/>
                    <a:moveTo>
                      <a:pt x="423890" y="1408171"/>
                    </a:moveTo>
                    <a:cubicBezTo>
                      <a:pt x="469440" y="1414292"/>
                      <a:pt x="502995" y="1367165"/>
                      <a:pt x="500916" y="1325090"/>
                    </a:cubicBezTo>
                    <a:cubicBezTo>
                      <a:pt x="500411" y="1257907"/>
                      <a:pt x="418515" y="1250152"/>
                      <a:pt x="379230" y="1291246"/>
                    </a:cubicBezTo>
                    <a:cubicBezTo>
                      <a:pt x="362809" y="1308659"/>
                      <a:pt x="355801" y="1334747"/>
                      <a:pt x="358860" y="1358281"/>
                    </a:cubicBezTo>
                    <a:cubicBezTo>
                      <a:pt x="363967" y="1388114"/>
                      <a:pt x="395116" y="1407279"/>
                      <a:pt x="423890" y="1408171"/>
                    </a:cubicBezTo>
                    <a:close/>
                    <a:moveTo>
                      <a:pt x="742804" y="1048543"/>
                    </a:moveTo>
                    <a:cubicBezTo>
                      <a:pt x="743191" y="1004358"/>
                      <a:pt x="742270" y="960203"/>
                      <a:pt x="740280" y="916078"/>
                    </a:cubicBezTo>
                    <a:cubicBezTo>
                      <a:pt x="738736" y="848894"/>
                      <a:pt x="737163" y="781711"/>
                      <a:pt x="731491" y="714736"/>
                    </a:cubicBezTo>
                    <a:cubicBezTo>
                      <a:pt x="724453" y="631061"/>
                      <a:pt x="723978" y="546228"/>
                      <a:pt x="717327" y="462286"/>
                    </a:cubicBezTo>
                    <a:cubicBezTo>
                      <a:pt x="711596" y="378701"/>
                      <a:pt x="701589" y="293838"/>
                      <a:pt x="693156" y="210282"/>
                    </a:cubicBezTo>
                    <a:cubicBezTo>
                      <a:pt x="692354" y="187699"/>
                      <a:pt x="689919" y="165236"/>
                      <a:pt x="684931" y="143188"/>
                    </a:cubicBezTo>
                    <a:cubicBezTo>
                      <a:pt x="684129" y="140424"/>
                      <a:pt x="683773" y="137275"/>
                      <a:pt x="683119" y="134303"/>
                    </a:cubicBezTo>
                    <a:cubicBezTo>
                      <a:pt x="685614" y="130143"/>
                      <a:pt x="683862" y="123725"/>
                      <a:pt x="678546" y="122388"/>
                    </a:cubicBezTo>
                    <a:cubicBezTo>
                      <a:pt x="670024" y="121794"/>
                      <a:pt x="662987" y="123488"/>
                      <a:pt x="653782" y="123428"/>
                    </a:cubicBezTo>
                    <a:cubicBezTo>
                      <a:pt x="595433" y="128182"/>
                      <a:pt x="537202" y="134363"/>
                      <a:pt x="478883" y="139711"/>
                    </a:cubicBezTo>
                    <a:cubicBezTo>
                      <a:pt x="451713" y="140930"/>
                      <a:pt x="423860" y="142237"/>
                      <a:pt x="396630" y="145090"/>
                    </a:cubicBezTo>
                    <a:cubicBezTo>
                      <a:pt x="356157" y="148536"/>
                      <a:pt x="315476" y="150646"/>
                      <a:pt x="275508" y="158491"/>
                    </a:cubicBezTo>
                    <a:cubicBezTo>
                      <a:pt x="229512" y="167226"/>
                      <a:pt x="182298" y="164493"/>
                      <a:pt x="135738" y="163304"/>
                    </a:cubicBezTo>
                    <a:cubicBezTo>
                      <a:pt x="109399" y="163542"/>
                      <a:pt x="83387" y="165533"/>
                      <a:pt x="56870" y="167286"/>
                    </a:cubicBezTo>
                    <a:cubicBezTo>
                      <a:pt x="56009" y="167405"/>
                      <a:pt x="55267" y="167613"/>
                      <a:pt x="54614" y="167850"/>
                    </a:cubicBezTo>
                    <a:cubicBezTo>
                      <a:pt x="54317" y="167702"/>
                      <a:pt x="53990" y="167583"/>
                      <a:pt x="53634" y="167524"/>
                    </a:cubicBezTo>
                    <a:cubicBezTo>
                      <a:pt x="51288" y="167672"/>
                      <a:pt x="50932" y="169960"/>
                      <a:pt x="50635" y="171981"/>
                    </a:cubicBezTo>
                    <a:cubicBezTo>
                      <a:pt x="49090" y="188591"/>
                      <a:pt x="49180" y="205290"/>
                      <a:pt x="48675" y="221960"/>
                    </a:cubicBezTo>
                    <a:cubicBezTo>
                      <a:pt x="47725" y="309319"/>
                      <a:pt x="48764" y="396707"/>
                      <a:pt x="49387" y="484066"/>
                    </a:cubicBezTo>
                    <a:cubicBezTo>
                      <a:pt x="49180" y="527449"/>
                      <a:pt x="49209" y="570861"/>
                      <a:pt x="51585" y="614184"/>
                    </a:cubicBezTo>
                    <a:cubicBezTo>
                      <a:pt x="53159" y="675008"/>
                      <a:pt x="63136" y="734704"/>
                      <a:pt x="63195" y="795736"/>
                    </a:cubicBezTo>
                    <a:cubicBezTo>
                      <a:pt x="63106" y="870407"/>
                      <a:pt x="67352" y="944930"/>
                      <a:pt x="67976" y="1019542"/>
                    </a:cubicBezTo>
                    <a:cubicBezTo>
                      <a:pt x="68600" y="1061201"/>
                      <a:pt x="69372" y="1102860"/>
                      <a:pt x="71450" y="1144489"/>
                    </a:cubicBezTo>
                    <a:cubicBezTo>
                      <a:pt x="72875" y="1154295"/>
                      <a:pt x="69164" y="1165497"/>
                      <a:pt x="75043" y="1174054"/>
                    </a:cubicBezTo>
                    <a:cubicBezTo>
                      <a:pt x="75132" y="1174173"/>
                      <a:pt x="75221" y="1174292"/>
                      <a:pt x="75340" y="1174411"/>
                    </a:cubicBezTo>
                    <a:cubicBezTo>
                      <a:pt x="72044" y="1189981"/>
                      <a:pt x="73588" y="1206651"/>
                      <a:pt x="72341" y="1222458"/>
                    </a:cubicBezTo>
                    <a:cubicBezTo>
                      <a:pt x="70055" y="1236216"/>
                      <a:pt x="81338" y="1240703"/>
                      <a:pt x="93038" y="1240465"/>
                    </a:cubicBezTo>
                    <a:cubicBezTo>
                      <a:pt x="134580" y="1239574"/>
                      <a:pt x="176538" y="1234195"/>
                      <a:pt x="218585" y="1236543"/>
                    </a:cubicBezTo>
                    <a:cubicBezTo>
                      <a:pt x="287326" y="1240079"/>
                      <a:pt x="356217" y="1238742"/>
                      <a:pt x="424988" y="1237613"/>
                    </a:cubicBezTo>
                    <a:cubicBezTo>
                      <a:pt x="493701" y="1233839"/>
                      <a:pt x="561819" y="1223172"/>
                      <a:pt x="630264" y="1216308"/>
                    </a:cubicBezTo>
                    <a:cubicBezTo>
                      <a:pt x="658087" y="1212534"/>
                      <a:pt x="686208" y="1212534"/>
                      <a:pt x="714001" y="1209147"/>
                    </a:cubicBezTo>
                    <a:cubicBezTo>
                      <a:pt x="722167" y="1213841"/>
                      <a:pt x="735648" y="1201956"/>
                      <a:pt x="737519" y="1193250"/>
                    </a:cubicBezTo>
                    <a:cubicBezTo>
                      <a:pt x="746011" y="1145588"/>
                      <a:pt x="741825" y="1096709"/>
                      <a:pt x="742804" y="1048543"/>
                    </a:cubicBezTo>
                    <a:close/>
                    <a:moveTo>
                      <a:pt x="777339" y="1229679"/>
                    </a:moveTo>
                    <a:cubicBezTo>
                      <a:pt x="776923" y="1269139"/>
                      <a:pt x="779417" y="1309015"/>
                      <a:pt x="771845" y="1347970"/>
                    </a:cubicBezTo>
                    <a:cubicBezTo>
                      <a:pt x="768282" y="1367076"/>
                      <a:pt x="759225" y="1387965"/>
                      <a:pt x="743666" y="1400653"/>
                    </a:cubicBezTo>
                    <a:cubicBezTo>
                      <a:pt x="741023" y="1402703"/>
                      <a:pt x="737133" y="1404189"/>
                      <a:pt x="734045" y="1406091"/>
                    </a:cubicBezTo>
                    <a:cubicBezTo>
                      <a:pt x="731016" y="1406715"/>
                      <a:pt x="727928" y="1407606"/>
                      <a:pt x="725226" y="1407725"/>
                    </a:cubicBezTo>
                    <a:cubicBezTo>
                      <a:pt x="710082" y="1410875"/>
                      <a:pt x="694047" y="1413163"/>
                      <a:pt x="678635" y="1415985"/>
                    </a:cubicBezTo>
                    <a:cubicBezTo>
                      <a:pt x="632491" y="1424008"/>
                      <a:pt x="586079" y="1429654"/>
                      <a:pt x="539519" y="1434438"/>
                    </a:cubicBezTo>
                    <a:cubicBezTo>
                      <a:pt x="515644" y="1438806"/>
                      <a:pt x="491533" y="1440024"/>
                      <a:pt x="467392" y="1441569"/>
                    </a:cubicBezTo>
                    <a:cubicBezTo>
                      <a:pt x="446576" y="1444808"/>
                      <a:pt x="425553" y="1444600"/>
                      <a:pt x="404618" y="1445996"/>
                    </a:cubicBezTo>
                    <a:cubicBezTo>
                      <a:pt x="365184" y="1452147"/>
                      <a:pt x="325335" y="1451226"/>
                      <a:pt x="285545" y="1450721"/>
                    </a:cubicBezTo>
                    <a:cubicBezTo>
                      <a:pt x="247121" y="1450513"/>
                      <a:pt x="208934" y="1457318"/>
                      <a:pt x="170510" y="1453574"/>
                    </a:cubicBezTo>
                    <a:cubicBezTo>
                      <a:pt x="150021" y="1451731"/>
                      <a:pt x="128968" y="1452088"/>
                      <a:pt x="109459" y="1444749"/>
                    </a:cubicBezTo>
                    <a:cubicBezTo>
                      <a:pt x="97759" y="1441034"/>
                      <a:pt x="86060" y="1436696"/>
                      <a:pt x="74538" y="1432031"/>
                    </a:cubicBezTo>
                    <a:cubicBezTo>
                      <a:pt x="73974" y="1430516"/>
                      <a:pt x="72875" y="1429178"/>
                      <a:pt x="71124" y="1428287"/>
                    </a:cubicBezTo>
                    <a:cubicBezTo>
                      <a:pt x="50635" y="1416015"/>
                      <a:pt x="39559" y="1392393"/>
                      <a:pt x="35788" y="1369394"/>
                    </a:cubicBezTo>
                    <a:cubicBezTo>
                      <a:pt x="28720" y="1327527"/>
                      <a:pt x="31452" y="1284026"/>
                      <a:pt x="30383" y="1241535"/>
                    </a:cubicBezTo>
                    <a:cubicBezTo>
                      <a:pt x="28958" y="1073235"/>
                      <a:pt x="27711" y="904935"/>
                      <a:pt x="23821" y="736695"/>
                    </a:cubicBezTo>
                    <a:cubicBezTo>
                      <a:pt x="19456" y="644225"/>
                      <a:pt x="18416" y="551636"/>
                      <a:pt x="12448" y="459255"/>
                    </a:cubicBezTo>
                    <a:cubicBezTo>
                      <a:pt x="5321" y="341053"/>
                      <a:pt x="-3379" y="222286"/>
                      <a:pt x="1342" y="103639"/>
                    </a:cubicBezTo>
                    <a:cubicBezTo>
                      <a:pt x="-113" y="77906"/>
                      <a:pt x="5915" y="51847"/>
                      <a:pt x="23227" y="32117"/>
                    </a:cubicBezTo>
                    <a:cubicBezTo>
                      <a:pt x="24177" y="31107"/>
                      <a:pt x="25157" y="30097"/>
                      <a:pt x="26107" y="29057"/>
                    </a:cubicBezTo>
                    <a:cubicBezTo>
                      <a:pt x="29106" y="27541"/>
                      <a:pt x="31987" y="25402"/>
                      <a:pt x="34986" y="24183"/>
                    </a:cubicBezTo>
                    <a:cubicBezTo>
                      <a:pt x="36797" y="22876"/>
                      <a:pt x="43211" y="20172"/>
                      <a:pt x="46715" y="17320"/>
                    </a:cubicBezTo>
                    <a:cubicBezTo>
                      <a:pt x="54554" y="15953"/>
                      <a:pt x="62423" y="14883"/>
                      <a:pt x="70351" y="14408"/>
                    </a:cubicBezTo>
                    <a:cubicBezTo>
                      <a:pt x="99927" y="12120"/>
                      <a:pt x="130571" y="10040"/>
                      <a:pt x="160414" y="9475"/>
                    </a:cubicBezTo>
                    <a:cubicBezTo>
                      <a:pt x="228235" y="5583"/>
                      <a:pt x="296116" y="5196"/>
                      <a:pt x="364026" y="4721"/>
                    </a:cubicBezTo>
                    <a:cubicBezTo>
                      <a:pt x="411745" y="4959"/>
                      <a:pt x="459374" y="3324"/>
                      <a:pt x="507063" y="2492"/>
                    </a:cubicBezTo>
                    <a:cubicBezTo>
                      <a:pt x="528264" y="1125"/>
                      <a:pt x="549496" y="-836"/>
                      <a:pt x="571291" y="383"/>
                    </a:cubicBezTo>
                    <a:cubicBezTo>
                      <a:pt x="596264" y="1749"/>
                      <a:pt x="621296" y="1274"/>
                      <a:pt x="646269" y="1393"/>
                    </a:cubicBezTo>
                    <a:cubicBezTo>
                      <a:pt x="650842" y="799"/>
                      <a:pt x="656276" y="1928"/>
                      <a:pt x="661264" y="1839"/>
                    </a:cubicBezTo>
                    <a:cubicBezTo>
                      <a:pt x="661710" y="2314"/>
                      <a:pt x="662274" y="2700"/>
                      <a:pt x="662927" y="2938"/>
                    </a:cubicBezTo>
                    <a:cubicBezTo>
                      <a:pt x="673677" y="6236"/>
                      <a:pt x="684752" y="7900"/>
                      <a:pt x="694403" y="14526"/>
                    </a:cubicBezTo>
                    <a:cubicBezTo>
                      <a:pt x="711121" y="25847"/>
                      <a:pt x="721306" y="44211"/>
                      <a:pt x="728462" y="62663"/>
                    </a:cubicBezTo>
                    <a:cubicBezTo>
                      <a:pt x="733035" y="75945"/>
                      <a:pt x="733035" y="89316"/>
                      <a:pt x="734045" y="103371"/>
                    </a:cubicBezTo>
                    <a:cubicBezTo>
                      <a:pt x="737103" y="149844"/>
                      <a:pt x="736064" y="197535"/>
                      <a:pt x="742122" y="244067"/>
                    </a:cubicBezTo>
                    <a:cubicBezTo>
                      <a:pt x="746605" y="310091"/>
                      <a:pt x="748743" y="376205"/>
                      <a:pt x="751683" y="442289"/>
                    </a:cubicBezTo>
                    <a:cubicBezTo>
                      <a:pt x="754890" y="498270"/>
                      <a:pt x="758958" y="552527"/>
                      <a:pt x="761749" y="609073"/>
                    </a:cubicBezTo>
                    <a:cubicBezTo>
                      <a:pt x="763561" y="668828"/>
                      <a:pt x="763442" y="728583"/>
                      <a:pt x="766738" y="788308"/>
                    </a:cubicBezTo>
                    <a:cubicBezTo>
                      <a:pt x="769113" y="892723"/>
                      <a:pt x="774251" y="997048"/>
                      <a:pt x="776923" y="1101433"/>
                    </a:cubicBezTo>
                    <a:cubicBezTo>
                      <a:pt x="777071" y="1144132"/>
                      <a:pt x="776804" y="1186920"/>
                      <a:pt x="777339" y="12296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37"/>
              <p:cNvSpPr/>
              <p:nvPr/>
            </p:nvSpPr>
            <p:spPr>
              <a:xfrm>
                <a:off x="10741508" y="3790159"/>
                <a:ext cx="668978" cy="900808"/>
              </a:xfrm>
              <a:custGeom>
                <a:rect b="b" l="l" r="r" t="t"/>
                <a:pathLst>
                  <a:path extrusionOk="0" h="900808" w="668978">
                    <a:moveTo>
                      <a:pt x="76433" y="84477"/>
                    </a:moveTo>
                    <a:cubicBezTo>
                      <a:pt x="85430" y="83229"/>
                      <a:pt x="111739" y="89261"/>
                      <a:pt x="110225" y="75028"/>
                    </a:cubicBezTo>
                    <a:cubicBezTo>
                      <a:pt x="109720" y="71254"/>
                      <a:pt x="106275" y="68075"/>
                      <a:pt x="102385" y="68194"/>
                    </a:cubicBezTo>
                    <a:cubicBezTo>
                      <a:pt x="85311" y="69352"/>
                      <a:pt x="68148" y="69620"/>
                      <a:pt x="51014" y="70006"/>
                    </a:cubicBezTo>
                    <a:cubicBezTo>
                      <a:pt x="45788" y="70541"/>
                      <a:pt x="39523" y="68877"/>
                      <a:pt x="35158" y="72413"/>
                    </a:cubicBezTo>
                    <a:cubicBezTo>
                      <a:pt x="30496" y="77583"/>
                      <a:pt x="36821" y="82991"/>
                      <a:pt x="42166" y="83140"/>
                    </a:cubicBezTo>
                    <a:cubicBezTo>
                      <a:pt x="53538" y="84180"/>
                      <a:pt x="65030" y="84180"/>
                      <a:pt x="76433" y="84477"/>
                    </a:cubicBezTo>
                    <a:close/>
                    <a:moveTo>
                      <a:pt x="158507" y="283233"/>
                    </a:moveTo>
                    <a:cubicBezTo>
                      <a:pt x="172434" y="257501"/>
                      <a:pt x="168039" y="211623"/>
                      <a:pt x="161358" y="183751"/>
                    </a:cubicBezTo>
                    <a:cubicBezTo>
                      <a:pt x="157973" y="148065"/>
                      <a:pt x="125992" y="156147"/>
                      <a:pt x="99683" y="155166"/>
                    </a:cubicBezTo>
                    <a:cubicBezTo>
                      <a:pt x="84866" y="156236"/>
                      <a:pt x="58497" y="153799"/>
                      <a:pt x="50896" y="169191"/>
                    </a:cubicBezTo>
                    <a:cubicBezTo>
                      <a:pt x="45165" y="176590"/>
                      <a:pt x="47065" y="187317"/>
                      <a:pt x="45966" y="196172"/>
                    </a:cubicBezTo>
                    <a:cubicBezTo>
                      <a:pt x="45402" y="215337"/>
                      <a:pt x="44304" y="234532"/>
                      <a:pt x="45966" y="253668"/>
                    </a:cubicBezTo>
                    <a:cubicBezTo>
                      <a:pt x="47867" y="281570"/>
                      <a:pt x="46709" y="297972"/>
                      <a:pt x="79966" y="300913"/>
                    </a:cubicBezTo>
                    <a:cubicBezTo>
                      <a:pt x="99386" y="303172"/>
                      <a:pt x="118776" y="299012"/>
                      <a:pt x="137543" y="294287"/>
                    </a:cubicBezTo>
                    <a:cubicBezTo>
                      <a:pt x="145709" y="293188"/>
                      <a:pt x="154112" y="290840"/>
                      <a:pt x="158507" y="283233"/>
                    </a:cubicBezTo>
                    <a:close/>
                    <a:moveTo>
                      <a:pt x="173503" y="408210"/>
                    </a:moveTo>
                    <a:cubicBezTo>
                      <a:pt x="173473" y="389758"/>
                      <a:pt x="171632" y="373089"/>
                      <a:pt x="170622" y="354190"/>
                    </a:cubicBezTo>
                    <a:cubicBezTo>
                      <a:pt x="170296" y="344831"/>
                      <a:pt x="168633" y="334401"/>
                      <a:pt x="159636" y="329498"/>
                    </a:cubicBezTo>
                    <a:cubicBezTo>
                      <a:pt x="140097" y="318653"/>
                      <a:pt x="92230" y="313809"/>
                      <a:pt x="72335" y="324684"/>
                    </a:cubicBezTo>
                    <a:cubicBezTo>
                      <a:pt x="62684" y="330895"/>
                      <a:pt x="48580" y="350684"/>
                      <a:pt x="54281" y="362273"/>
                    </a:cubicBezTo>
                    <a:cubicBezTo>
                      <a:pt x="49352" y="389312"/>
                      <a:pt x="50035" y="417392"/>
                      <a:pt x="54192" y="444491"/>
                    </a:cubicBezTo>
                    <a:cubicBezTo>
                      <a:pt x="57488" y="462171"/>
                      <a:pt x="78749" y="466390"/>
                      <a:pt x="93982" y="467579"/>
                    </a:cubicBezTo>
                    <a:cubicBezTo>
                      <a:pt x="108948" y="468441"/>
                      <a:pt x="123884" y="465826"/>
                      <a:pt x="138612" y="463508"/>
                    </a:cubicBezTo>
                    <a:cubicBezTo>
                      <a:pt x="167029" y="461814"/>
                      <a:pt x="173354" y="431684"/>
                      <a:pt x="173503" y="408210"/>
                    </a:cubicBezTo>
                    <a:close/>
                    <a:moveTo>
                      <a:pt x="143571" y="621378"/>
                    </a:moveTo>
                    <a:cubicBezTo>
                      <a:pt x="200138" y="619031"/>
                      <a:pt x="180897" y="549084"/>
                      <a:pt x="177630" y="511972"/>
                    </a:cubicBezTo>
                    <a:cubicBezTo>
                      <a:pt x="176710" y="506296"/>
                      <a:pt x="176532" y="500235"/>
                      <a:pt x="174037" y="494975"/>
                    </a:cubicBezTo>
                    <a:cubicBezTo>
                      <a:pt x="163110" y="481039"/>
                      <a:pt x="141997" y="481634"/>
                      <a:pt x="125784" y="480445"/>
                    </a:cubicBezTo>
                    <a:cubicBezTo>
                      <a:pt x="106899" y="479821"/>
                      <a:pt x="87271" y="481099"/>
                      <a:pt x="69514" y="487903"/>
                    </a:cubicBezTo>
                    <a:cubicBezTo>
                      <a:pt x="53063" y="496193"/>
                      <a:pt x="51935" y="517944"/>
                      <a:pt x="51401" y="534227"/>
                    </a:cubicBezTo>
                    <a:cubicBezTo>
                      <a:pt x="51846" y="557642"/>
                      <a:pt x="52796" y="583285"/>
                      <a:pt x="65297" y="603728"/>
                    </a:cubicBezTo>
                    <a:cubicBezTo>
                      <a:pt x="66307" y="613356"/>
                      <a:pt x="71385" y="620517"/>
                      <a:pt x="81332" y="622091"/>
                    </a:cubicBezTo>
                    <a:cubicBezTo>
                      <a:pt x="101821" y="625984"/>
                      <a:pt x="122963" y="622923"/>
                      <a:pt x="143571" y="621378"/>
                    </a:cubicBezTo>
                    <a:close/>
                    <a:moveTo>
                      <a:pt x="299406" y="270278"/>
                    </a:moveTo>
                    <a:cubicBezTo>
                      <a:pt x="312115" y="246953"/>
                      <a:pt x="307394" y="194478"/>
                      <a:pt x="299049" y="169518"/>
                    </a:cubicBezTo>
                    <a:cubicBezTo>
                      <a:pt x="293111" y="154186"/>
                      <a:pt x="274849" y="149729"/>
                      <a:pt x="260002" y="149253"/>
                    </a:cubicBezTo>
                    <a:cubicBezTo>
                      <a:pt x="249876" y="149432"/>
                      <a:pt x="213441" y="146490"/>
                      <a:pt x="213441" y="160723"/>
                    </a:cubicBezTo>
                    <a:cubicBezTo>
                      <a:pt x="201118" y="160931"/>
                      <a:pt x="194942" y="175312"/>
                      <a:pt x="194081" y="186009"/>
                    </a:cubicBezTo>
                    <a:cubicBezTo>
                      <a:pt x="192180" y="203303"/>
                      <a:pt x="191883" y="220834"/>
                      <a:pt x="193427" y="238187"/>
                    </a:cubicBezTo>
                    <a:cubicBezTo>
                      <a:pt x="194645" y="269506"/>
                      <a:pt x="208601" y="285670"/>
                      <a:pt x="240819" y="284689"/>
                    </a:cubicBezTo>
                    <a:cubicBezTo>
                      <a:pt x="255726" y="284125"/>
                      <a:pt x="291567" y="284214"/>
                      <a:pt x="299406" y="270278"/>
                    </a:cubicBezTo>
                    <a:close/>
                    <a:moveTo>
                      <a:pt x="316599" y="433259"/>
                    </a:moveTo>
                    <a:cubicBezTo>
                      <a:pt x="326160" y="407230"/>
                      <a:pt x="320607" y="378556"/>
                      <a:pt x="315500" y="352140"/>
                    </a:cubicBezTo>
                    <a:cubicBezTo>
                      <a:pt x="311818" y="341087"/>
                      <a:pt x="311669" y="327151"/>
                      <a:pt x="302702" y="318861"/>
                    </a:cubicBezTo>
                    <a:cubicBezTo>
                      <a:pt x="288330" y="306826"/>
                      <a:pt x="198565" y="306886"/>
                      <a:pt x="203494" y="334787"/>
                    </a:cubicBezTo>
                    <a:cubicBezTo>
                      <a:pt x="196219" y="351278"/>
                      <a:pt x="199040" y="370652"/>
                      <a:pt x="197793" y="388332"/>
                    </a:cubicBezTo>
                    <a:cubicBezTo>
                      <a:pt x="198683" y="426068"/>
                      <a:pt x="202068" y="457684"/>
                      <a:pt x="248065" y="457238"/>
                    </a:cubicBezTo>
                    <a:cubicBezTo>
                      <a:pt x="264099" y="457714"/>
                      <a:pt x="280609" y="458160"/>
                      <a:pt x="296288" y="454386"/>
                    </a:cubicBezTo>
                    <a:cubicBezTo>
                      <a:pt x="306414" y="451622"/>
                      <a:pt x="312946" y="442619"/>
                      <a:pt x="316599" y="433259"/>
                    </a:cubicBezTo>
                    <a:close/>
                    <a:moveTo>
                      <a:pt x="332129" y="566289"/>
                    </a:moveTo>
                    <a:cubicBezTo>
                      <a:pt x="334475" y="541240"/>
                      <a:pt x="334296" y="515329"/>
                      <a:pt x="326041" y="491291"/>
                    </a:cubicBezTo>
                    <a:cubicBezTo>
                      <a:pt x="316421" y="467965"/>
                      <a:pt x="286073" y="468916"/>
                      <a:pt x="264753" y="468441"/>
                    </a:cubicBezTo>
                    <a:cubicBezTo>
                      <a:pt x="249787" y="467757"/>
                      <a:pt x="234584" y="471887"/>
                      <a:pt x="222884" y="481485"/>
                    </a:cubicBezTo>
                    <a:cubicBezTo>
                      <a:pt x="203167" y="496877"/>
                      <a:pt x="208156" y="534970"/>
                      <a:pt x="211927" y="556988"/>
                    </a:cubicBezTo>
                    <a:cubicBezTo>
                      <a:pt x="213768" y="563198"/>
                      <a:pt x="213263" y="573479"/>
                      <a:pt x="220627" y="575738"/>
                    </a:cubicBezTo>
                    <a:cubicBezTo>
                      <a:pt x="225081" y="601232"/>
                      <a:pt x="257210" y="604947"/>
                      <a:pt x="278471" y="605987"/>
                    </a:cubicBezTo>
                    <a:cubicBezTo>
                      <a:pt x="295427" y="605155"/>
                      <a:pt x="317222" y="602718"/>
                      <a:pt x="326754" y="586791"/>
                    </a:cubicBezTo>
                    <a:cubicBezTo>
                      <a:pt x="330169" y="580492"/>
                      <a:pt x="331446" y="573361"/>
                      <a:pt x="332129" y="566289"/>
                    </a:cubicBezTo>
                    <a:close/>
                    <a:moveTo>
                      <a:pt x="329872" y="72532"/>
                    </a:moveTo>
                    <a:cubicBezTo>
                      <a:pt x="337117" y="71967"/>
                      <a:pt x="351103" y="75384"/>
                      <a:pt x="350480" y="64123"/>
                    </a:cubicBezTo>
                    <a:cubicBezTo>
                      <a:pt x="350005" y="59814"/>
                      <a:pt x="345461" y="56902"/>
                      <a:pt x="341304" y="58061"/>
                    </a:cubicBezTo>
                    <a:cubicBezTo>
                      <a:pt x="322745" y="60408"/>
                      <a:pt x="303979" y="60795"/>
                      <a:pt x="285539" y="64242"/>
                    </a:cubicBezTo>
                    <a:cubicBezTo>
                      <a:pt x="282272" y="64806"/>
                      <a:pt x="276363" y="64836"/>
                      <a:pt x="276719" y="69471"/>
                    </a:cubicBezTo>
                    <a:cubicBezTo>
                      <a:pt x="277343" y="73215"/>
                      <a:pt x="281886" y="72888"/>
                      <a:pt x="284796" y="72977"/>
                    </a:cubicBezTo>
                    <a:cubicBezTo>
                      <a:pt x="299822" y="72532"/>
                      <a:pt x="314847" y="72027"/>
                      <a:pt x="329872" y="72532"/>
                    </a:cubicBezTo>
                    <a:close/>
                    <a:moveTo>
                      <a:pt x="466673" y="201550"/>
                    </a:moveTo>
                    <a:cubicBezTo>
                      <a:pt x="466524" y="188773"/>
                      <a:pt x="466732" y="175075"/>
                      <a:pt x="460615" y="163516"/>
                    </a:cubicBezTo>
                    <a:cubicBezTo>
                      <a:pt x="453429" y="152046"/>
                      <a:pt x="438849" y="148570"/>
                      <a:pt x="426348" y="146430"/>
                    </a:cubicBezTo>
                    <a:cubicBezTo>
                      <a:pt x="419756" y="144974"/>
                      <a:pt x="413075" y="144142"/>
                      <a:pt x="406305" y="144172"/>
                    </a:cubicBezTo>
                    <a:cubicBezTo>
                      <a:pt x="403632" y="144113"/>
                      <a:pt x="401227" y="145539"/>
                      <a:pt x="399772" y="147619"/>
                    </a:cubicBezTo>
                    <a:cubicBezTo>
                      <a:pt x="346055" y="138883"/>
                      <a:pt x="330110" y="160158"/>
                      <a:pt x="331416" y="211950"/>
                    </a:cubicBezTo>
                    <a:cubicBezTo>
                      <a:pt x="331505" y="231026"/>
                      <a:pt x="333881" y="250102"/>
                      <a:pt x="339315" y="268436"/>
                    </a:cubicBezTo>
                    <a:cubicBezTo>
                      <a:pt x="342284" y="280648"/>
                      <a:pt x="354934" y="285403"/>
                      <a:pt x="366218" y="286680"/>
                    </a:cubicBezTo>
                    <a:cubicBezTo>
                      <a:pt x="385519" y="289652"/>
                      <a:pt x="405206" y="287215"/>
                      <a:pt x="424359" y="284065"/>
                    </a:cubicBezTo>
                    <a:cubicBezTo>
                      <a:pt x="439146" y="282372"/>
                      <a:pt x="455567" y="275597"/>
                      <a:pt x="460289" y="260175"/>
                    </a:cubicBezTo>
                    <a:cubicBezTo>
                      <a:pt x="466881" y="241485"/>
                      <a:pt x="466316" y="221161"/>
                      <a:pt x="466673" y="201550"/>
                    </a:cubicBezTo>
                    <a:close/>
                    <a:moveTo>
                      <a:pt x="464772" y="426574"/>
                    </a:moveTo>
                    <a:cubicBezTo>
                      <a:pt x="475076" y="400960"/>
                      <a:pt x="475314" y="351070"/>
                      <a:pt x="462902" y="326230"/>
                    </a:cubicBezTo>
                    <a:cubicBezTo>
                      <a:pt x="450816" y="306381"/>
                      <a:pt x="424121" y="308223"/>
                      <a:pt x="403781" y="308342"/>
                    </a:cubicBezTo>
                    <a:cubicBezTo>
                      <a:pt x="387627" y="309857"/>
                      <a:pt x="357280" y="308906"/>
                      <a:pt x="350331" y="326705"/>
                    </a:cubicBezTo>
                    <a:cubicBezTo>
                      <a:pt x="341631" y="331103"/>
                      <a:pt x="348579" y="385390"/>
                      <a:pt x="348104" y="397424"/>
                    </a:cubicBezTo>
                    <a:cubicBezTo>
                      <a:pt x="348995" y="409340"/>
                      <a:pt x="349470" y="422117"/>
                      <a:pt x="355409" y="432724"/>
                    </a:cubicBezTo>
                    <a:cubicBezTo>
                      <a:pt x="366871" y="448978"/>
                      <a:pt x="389795" y="450999"/>
                      <a:pt x="408146" y="451801"/>
                    </a:cubicBezTo>
                    <a:cubicBezTo>
                      <a:pt x="418984" y="452009"/>
                      <a:pt x="429704" y="450048"/>
                      <a:pt x="439829" y="446244"/>
                    </a:cubicBezTo>
                    <a:cubicBezTo>
                      <a:pt x="450460" y="443421"/>
                      <a:pt x="460467" y="437182"/>
                      <a:pt x="464772" y="426574"/>
                    </a:cubicBezTo>
                    <a:close/>
                    <a:moveTo>
                      <a:pt x="582302" y="48493"/>
                    </a:moveTo>
                    <a:cubicBezTo>
                      <a:pt x="586548" y="43353"/>
                      <a:pt x="581737" y="35122"/>
                      <a:pt x="575205" y="36192"/>
                    </a:cubicBezTo>
                    <a:cubicBezTo>
                      <a:pt x="569028" y="36934"/>
                      <a:pt x="562882" y="37885"/>
                      <a:pt x="556765" y="38777"/>
                    </a:cubicBezTo>
                    <a:cubicBezTo>
                      <a:pt x="540641" y="40500"/>
                      <a:pt x="524636" y="42669"/>
                      <a:pt x="508749" y="45849"/>
                    </a:cubicBezTo>
                    <a:cubicBezTo>
                      <a:pt x="504859" y="46057"/>
                      <a:pt x="496248" y="47839"/>
                      <a:pt x="500880" y="53158"/>
                    </a:cubicBezTo>
                    <a:cubicBezTo>
                      <a:pt x="503167" y="55090"/>
                      <a:pt x="506463" y="55357"/>
                      <a:pt x="509373" y="55357"/>
                    </a:cubicBezTo>
                    <a:cubicBezTo>
                      <a:pt x="518133" y="55417"/>
                      <a:pt x="526774" y="54169"/>
                      <a:pt x="535474" y="53545"/>
                    </a:cubicBezTo>
                    <a:cubicBezTo>
                      <a:pt x="548302" y="52891"/>
                      <a:pt x="563030" y="52386"/>
                      <a:pt x="576244" y="51524"/>
                    </a:cubicBezTo>
                    <a:cubicBezTo>
                      <a:pt x="578649" y="51346"/>
                      <a:pt x="580817" y="50425"/>
                      <a:pt x="582302" y="48493"/>
                    </a:cubicBezTo>
                    <a:close/>
                    <a:moveTo>
                      <a:pt x="606651" y="189367"/>
                    </a:moveTo>
                    <a:cubicBezTo>
                      <a:pt x="606770" y="173856"/>
                      <a:pt x="603414" y="154334"/>
                      <a:pt x="587350" y="147738"/>
                    </a:cubicBezTo>
                    <a:cubicBezTo>
                      <a:pt x="589458" y="141706"/>
                      <a:pt x="569830" y="143548"/>
                      <a:pt x="565851" y="142568"/>
                    </a:cubicBezTo>
                    <a:cubicBezTo>
                      <a:pt x="544976" y="141944"/>
                      <a:pt x="515757" y="131425"/>
                      <a:pt x="503731" y="155166"/>
                    </a:cubicBezTo>
                    <a:cubicBezTo>
                      <a:pt x="494110" y="173559"/>
                      <a:pt x="492536" y="194834"/>
                      <a:pt x="491349" y="215218"/>
                    </a:cubicBezTo>
                    <a:cubicBezTo>
                      <a:pt x="488528" y="240772"/>
                      <a:pt x="492477" y="264425"/>
                      <a:pt x="522379" y="268109"/>
                    </a:cubicBezTo>
                    <a:cubicBezTo>
                      <a:pt x="539156" y="270605"/>
                      <a:pt x="556171" y="268347"/>
                      <a:pt x="572829" y="265881"/>
                    </a:cubicBezTo>
                    <a:cubicBezTo>
                      <a:pt x="586043" y="264395"/>
                      <a:pt x="600148" y="258066"/>
                      <a:pt x="602642" y="243565"/>
                    </a:cubicBezTo>
                    <a:cubicBezTo>
                      <a:pt x="606681" y="226420"/>
                      <a:pt x="606384" y="207166"/>
                      <a:pt x="606651" y="189367"/>
                    </a:cubicBezTo>
                    <a:close/>
                    <a:moveTo>
                      <a:pt x="541205" y="442976"/>
                    </a:moveTo>
                    <a:cubicBezTo>
                      <a:pt x="629486" y="451266"/>
                      <a:pt x="617549" y="389372"/>
                      <a:pt x="610541" y="325130"/>
                    </a:cubicBezTo>
                    <a:cubicBezTo>
                      <a:pt x="610095" y="308995"/>
                      <a:pt x="592279" y="302221"/>
                      <a:pt x="578560" y="300705"/>
                    </a:cubicBezTo>
                    <a:cubicBezTo>
                      <a:pt x="534821" y="297823"/>
                      <a:pt x="491853" y="295119"/>
                      <a:pt x="491824" y="351694"/>
                    </a:cubicBezTo>
                    <a:cubicBezTo>
                      <a:pt x="491586" y="361738"/>
                      <a:pt x="492121" y="371781"/>
                      <a:pt x="492596" y="381824"/>
                    </a:cubicBezTo>
                    <a:cubicBezTo>
                      <a:pt x="492655" y="384053"/>
                      <a:pt x="493783" y="386222"/>
                      <a:pt x="495773" y="387321"/>
                    </a:cubicBezTo>
                    <a:cubicBezTo>
                      <a:pt x="495921" y="422235"/>
                      <a:pt x="503672" y="439915"/>
                      <a:pt x="541205" y="442976"/>
                    </a:cubicBezTo>
                    <a:close/>
                    <a:moveTo>
                      <a:pt x="663723" y="670763"/>
                    </a:moveTo>
                    <a:cubicBezTo>
                      <a:pt x="665920" y="735034"/>
                      <a:pt x="668029" y="799306"/>
                      <a:pt x="668979" y="863577"/>
                    </a:cubicBezTo>
                    <a:cubicBezTo>
                      <a:pt x="655943" y="865092"/>
                      <a:pt x="642996" y="867588"/>
                      <a:pt x="629931" y="868896"/>
                    </a:cubicBezTo>
                    <a:cubicBezTo>
                      <a:pt x="558428" y="874720"/>
                      <a:pt x="486984" y="881524"/>
                      <a:pt x="414975" y="884793"/>
                    </a:cubicBezTo>
                    <a:cubicBezTo>
                      <a:pt x="370553" y="888982"/>
                      <a:pt x="327110" y="888269"/>
                      <a:pt x="282866" y="891003"/>
                    </a:cubicBezTo>
                    <a:cubicBezTo>
                      <a:pt x="239067" y="894479"/>
                      <a:pt x="195001" y="893142"/>
                      <a:pt x="151084" y="894509"/>
                    </a:cubicBezTo>
                    <a:cubicBezTo>
                      <a:pt x="113164" y="894093"/>
                      <a:pt x="75245" y="896084"/>
                      <a:pt x="37385" y="897748"/>
                    </a:cubicBezTo>
                    <a:cubicBezTo>
                      <a:pt x="34267" y="898223"/>
                      <a:pt x="30882" y="898461"/>
                      <a:pt x="28091" y="900006"/>
                    </a:cubicBezTo>
                    <a:cubicBezTo>
                      <a:pt x="27705" y="900184"/>
                      <a:pt x="27408" y="900482"/>
                      <a:pt x="27170" y="900808"/>
                    </a:cubicBezTo>
                    <a:cubicBezTo>
                      <a:pt x="25923" y="840965"/>
                      <a:pt x="24201" y="781180"/>
                      <a:pt x="22746" y="721336"/>
                    </a:cubicBezTo>
                    <a:cubicBezTo>
                      <a:pt x="21677" y="689156"/>
                      <a:pt x="22300" y="656946"/>
                      <a:pt x="20934" y="624766"/>
                    </a:cubicBezTo>
                    <a:cubicBezTo>
                      <a:pt x="18024" y="574282"/>
                      <a:pt x="11313" y="525640"/>
                      <a:pt x="9740" y="474681"/>
                    </a:cubicBezTo>
                    <a:cubicBezTo>
                      <a:pt x="6058" y="412876"/>
                      <a:pt x="7869" y="350922"/>
                      <a:pt x="6355" y="289057"/>
                    </a:cubicBezTo>
                    <a:cubicBezTo>
                      <a:pt x="4276" y="223806"/>
                      <a:pt x="4662" y="158465"/>
                      <a:pt x="2197" y="93213"/>
                    </a:cubicBezTo>
                    <a:cubicBezTo>
                      <a:pt x="1663" y="74879"/>
                      <a:pt x="1722" y="56486"/>
                      <a:pt x="89" y="38212"/>
                    </a:cubicBezTo>
                    <a:cubicBezTo>
                      <a:pt x="30" y="38034"/>
                      <a:pt x="0" y="37826"/>
                      <a:pt x="0" y="37618"/>
                    </a:cubicBezTo>
                    <a:cubicBezTo>
                      <a:pt x="21231" y="40292"/>
                      <a:pt x="42760" y="38569"/>
                      <a:pt x="64110" y="38598"/>
                    </a:cubicBezTo>
                    <a:cubicBezTo>
                      <a:pt x="86944" y="38717"/>
                      <a:pt x="109631" y="41540"/>
                      <a:pt x="132465" y="41184"/>
                    </a:cubicBezTo>
                    <a:cubicBezTo>
                      <a:pt x="152806" y="41451"/>
                      <a:pt x="173206" y="41837"/>
                      <a:pt x="193457" y="39728"/>
                    </a:cubicBezTo>
                    <a:cubicBezTo>
                      <a:pt x="213679" y="37618"/>
                      <a:pt x="233574" y="33101"/>
                      <a:pt x="253766" y="30605"/>
                    </a:cubicBezTo>
                    <a:cubicBezTo>
                      <a:pt x="315381" y="23741"/>
                      <a:pt x="377323" y="20354"/>
                      <a:pt x="439176" y="16491"/>
                    </a:cubicBezTo>
                    <a:cubicBezTo>
                      <a:pt x="498416" y="9776"/>
                      <a:pt x="557893" y="5735"/>
                      <a:pt x="617073" y="0"/>
                    </a:cubicBezTo>
                    <a:cubicBezTo>
                      <a:pt x="617430" y="13698"/>
                      <a:pt x="621528" y="35092"/>
                      <a:pt x="621320" y="42164"/>
                    </a:cubicBezTo>
                    <a:cubicBezTo>
                      <a:pt x="622092" y="55684"/>
                      <a:pt x="621914" y="69234"/>
                      <a:pt x="622834" y="82783"/>
                    </a:cubicBezTo>
                    <a:cubicBezTo>
                      <a:pt x="631267" y="180185"/>
                      <a:pt x="641987" y="277083"/>
                      <a:pt x="647302" y="374842"/>
                    </a:cubicBezTo>
                    <a:cubicBezTo>
                      <a:pt x="650242" y="415550"/>
                      <a:pt x="650954" y="456406"/>
                      <a:pt x="652588" y="497204"/>
                    </a:cubicBezTo>
                    <a:cubicBezTo>
                      <a:pt x="655884" y="555027"/>
                      <a:pt x="661585" y="612345"/>
                      <a:pt x="663723" y="6707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7"/>
              <p:cNvSpPr/>
              <p:nvPr/>
            </p:nvSpPr>
            <p:spPr>
              <a:xfrm>
                <a:off x="10898739" y="4737996"/>
                <a:ext cx="79544" cy="93522"/>
              </a:xfrm>
              <a:custGeom>
                <a:rect b="b" l="l" r="r" t="t"/>
                <a:pathLst>
                  <a:path extrusionOk="0" h="93522" w="79544">
                    <a:moveTo>
                      <a:pt x="77858" y="19233"/>
                    </a:moveTo>
                    <a:cubicBezTo>
                      <a:pt x="78303" y="42975"/>
                      <a:pt x="82253" y="67281"/>
                      <a:pt x="76254" y="90576"/>
                    </a:cubicBezTo>
                    <a:cubicBezTo>
                      <a:pt x="68831" y="91706"/>
                      <a:pt x="61348" y="92538"/>
                      <a:pt x="53865" y="93013"/>
                    </a:cubicBezTo>
                    <a:lnTo>
                      <a:pt x="53835" y="93013"/>
                    </a:lnTo>
                    <a:cubicBezTo>
                      <a:pt x="42849" y="92835"/>
                      <a:pt x="11373" y="96252"/>
                      <a:pt x="5048" y="87486"/>
                    </a:cubicBezTo>
                    <a:cubicBezTo>
                      <a:pt x="-1455" y="60179"/>
                      <a:pt x="2524" y="31713"/>
                      <a:pt x="0" y="3960"/>
                    </a:cubicBezTo>
                    <a:cubicBezTo>
                      <a:pt x="5048" y="7407"/>
                      <a:pt x="11492" y="4228"/>
                      <a:pt x="17104" y="4168"/>
                    </a:cubicBezTo>
                    <a:cubicBezTo>
                      <a:pt x="33168" y="1940"/>
                      <a:pt x="49322" y="-735"/>
                      <a:pt x="65624" y="187"/>
                    </a:cubicBezTo>
                    <a:cubicBezTo>
                      <a:pt x="69187" y="603"/>
                      <a:pt x="73018" y="662"/>
                      <a:pt x="76254" y="2356"/>
                    </a:cubicBezTo>
                    <a:cubicBezTo>
                      <a:pt x="77769" y="7734"/>
                      <a:pt x="77383" y="13617"/>
                      <a:pt x="77858" y="19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7"/>
              <p:cNvSpPr/>
              <p:nvPr/>
            </p:nvSpPr>
            <p:spPr>
              <a:xfrm>
                <a:off x="11191968" y="4719594"/>
                <a:ext cx="82069" cy="93288"/>
              </a:xfrm>
              <a:custGeom>
                <a:rect b="b" l="l" r="r" t="t"/>
                <a:pathLst>
                  <a:path extrusionOk="0" h="93288" w="82069">
                    <a:moveTo>
                      <a:pt x="80293" y="28870"/>
                    </a:moveTo>
                    <a:cubicBezTo>
                      <a:pt x="81896" y="43193"/>
                      <a:pt x="82550" y="57574"/>
                      <a:pt x="81689" y="71926"/>
                    </a:cubicBezTo>
                    <a:cubicBezTo>
                      <a:pt x="80857" y="92815"/>
                      <a:pt x="76670" y="90378"/>
                      <a:pt x="58200" y="92756"/>
                    </a:cubicBezTo>
                    <a:cubicBezTo>
                      <a:pt x="44482" y="93736"/>
                      <a:pt x="30941" y="93469"/>
                      <a:pt x="17282" y="91062"/>
                    </a:cubicBezTo>
                    <a:cubicBezTo>
                      <a:pt x="14105" y="90260"/>
                      <a:pt x="10512" y="89457"/>
                      <a:pt x="8552" y="86545"/>
                    </a:cubicBezTo>
                    <a:cubicBezTo>
                      <a:pt x="-980" y="66251"/>
                      <a:pt x="2554" y="42480"/>
                      <a:pt x="0" y="20669"/>
                    </a:cubicBezTo>
                    <a:cubicBezTo>
                      <a:pt x="7631" y="21799"/>
                      <a:pt x="9532" y="14162"/>
                      <a:pt x="9918" y="8160"/>
                    </a:cubicBezTo>
                    <a:cubicBezTo>
                      <a:pt x="12531" y="-2597"/>
                      <a:pt x="65594" y="-1289"/>
                      <a:pt x="73909" y="3911"/>
                    </a:cubicBezTo>
                    <a:cubicBezTo>
                      <a:pt x="79788" y="10567"/>
                      <a:pt x="79075" y="20551"/>
                      <a:pt x="80293" y="2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7"/>
              <p:cNvSpPr/>
              <p:nvPr/>
            </p:nvSpPr>
            <p:spPr>
              <a:xfrm>
                <a:off x="10803054" y="4124940"/>
                <a:ext cx="95876" cy="117429"/>
              </a:xfrm>
              <a:custGeom>
                <a:rect b="b" l="l" r="r" t="t"/>
                <a:pathLst>
                  <a:path extrusionOk="0" h="117429" w="95876">
                    <a:moveTo>
                      <a:pt x="95299" y="55067"/>
                    </a:moveTo>
                    <a:cubicBezTo>
                      <a:pt x="96130" y="70696"/>
                      <a:pt x="97081" y="88673"/>
                      <a:pt x="90221" y="103530"/>
                    </a:cubicBezTo>
                    <a:cubicBezTo>
                      <a:pt x="88024" y="108760"/>
                      <a:pt x="83035" y="111553"/>
                      <a:pt x="77631" y="112415"/>
                    </a:cubicBezTo>
                    <a:cubicBezTo>
                      <a:pt x="63170" y="115029"/>
                      <a:pt x="48531" y="117704"/>
                      <a:pt x="33832" y="117407"/>
                    </a:cubicBezTo>
                    <a:lnTo>
                      <a:pt x="33743" y="117407"/>
                    </a:lnTo>
                    <a:cubicBezTo>
                      <a:pt x="6662" y="114970"/>
                      <a:pt x="5949" y="112058"/>
                      <a:pt x="2624" y="85464"/>
                    </a:cubicBezTo>
                    <a:cubicBezTo>
                      <a:pt x="515" y="67309"/>
                      <a:pt x="-435" y="48916"/>
                      <a:pt x="189" y="30404"/>
                    </a:cubicBezTo>
                    <a:cubicBezTo>
                      <a:pt x="2950" y="29869"/>
                      <a:pt x="5445" y="27819"/>
                      <a:pt x="6068" y="25026"/>
                    </a:cubicBezTo>
                    <a:cubicBezTo>
                      <a:pt x="7879" y="17152"/>
                      <a:pt x="12423" y="9634"/>
                      <a:pt x="18302" y="4167"/>
                    </a:cubicBezTo>
                    <a:cubicBezTo>
                      <a:pt x="30536" y="-3589"/>
                      <a:pt x="82263" y="7"/>
                      <a:pt x="91706" y="10615"/>
                    </a:cubicBezTo>
                    <a:cubicBezTo>
                      <a:pt x="94319" y="25472"/>
                      <a:pt x="93844" y="39407"/>
                      <a:pt x="95299" y="550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37"/>
              <p:cNvSpPr/>
              <p:nvPr/>
            </p:nvSpPr>
            <p:spPr>
              <a:xfrm>
                <a:off x="11088780" y="3947859"/>
                <a:ext cx="103311" cy="114094"/>
              </a:xfrm>
              <a:custGeom>
                <a:rect b="b" l="l" r="r" t="t"/>
                <a:pathLst>
                  <a:path extrusionOk="0" h="114094" w="103311">
                    <a:moveTo>
                      <a:pt x="64437" y="2815"/>
                    </a:moveTo>
                    <a:cubicBezTo>
                      <a:pt x="104287" y="7154"/>
                      <a:pt x="103722" y="13512"/>
                      <a:pt x="103188" y="51279"/>
                    </a:cubicBezTo>
                    <a:cubicBezTo>
                      <a:pt x="100990" y="106131"/>
                      <a:pt x="102802" y="109043"/>
                      <a:pt x="46858" y="113946"/>
                    </a:cubicBezTo>
                    <a:cubicBezTo>
                      <a:pt x="37000" y="113797"/>
                      <a:pt x="13333" y="116055"/>
                      <a:pt x="7692" y="107052"/>
                    </a:cubicBezTo>
                    <a:cubicBezTo>
                      <a:pt x="3564" y="93681"/>
                      <a:pt x="1189" y="79745"/>
                      <a:pt x="327" y="65779"/>
                    </a:cubicBezTo>
                    <a:cubicBezTo>
                      <a:pt x="-682" y="17613"/>
                      <a:pt x="-2790" y="-2860"/>
                      <a:pt x="53569" y="319"/>
                    </a:cubicBezTo>
                    <a:cubicBezTo>
                      <a:pt x="56449" y="3112"/>
                      <a:pt x="60755" y="2429"/>
                      <a:pt x="64437" y="28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37"/>
              <p:cNvSpPr/>
              <p:nvPr/>
            </p:nvSpPr>
            <p:spPr>
              <a:xfrm>
                <a:off x="11247734" y="4105818"/>
                <a:ext cx="92854" cy="112468"/>
              </a:xfrm>
              <a:custGeom>
                <a:rect b="b" l="l" r="r" t="t"/>
                <a:pathLst>
                  <a:path extrusionOk="0" h="112468" w="92854">
                    <a:moveTo>
                      <a:pt x="92527" y="49675"/>
                    </a:moveTo>
                    <a:cubicBezTo>
                      <a:pt x="93715" y="91334"/>
                      <a:pt x="94279" y="112965"/>
                      <a:pt x="45046" y="112460"/>
                    </a:cubicBezTo>
                    <a:cubicBezTo>
                      <a:pt x="32842" y="111598"/>
                      <a:pt x="17460" y="111985"/>
                      <a:pt x="8849" y="101971"/>
                    </a:cubicBezTo>
                    <a:cubicBezTo>
                      <a:pt x="-208" y="85777"/>
                      <a:pt x="238" y="65780"/>
                      <a:pt x="0" y="47773"/>
                    </a:cubicBezTo>
                    <a:cubicBezTo>
                      <a:pt x="1693" y="31846"/>
                      <a:pt x="386" y="6203"/>
                      <a:pt x="20786" y="2637"/>
                    </a:cubicBezTo>
                    <a:cubicBezTo>
                      <a:pt x="34950" y="-156"/>
                      <a:pt x="49352" y="-453"/>
                      <a:pt x="63724" y="468"/>
                    </a:cubicBezTo>
                    <a:cubicBezTo>
                      <a:pt x="72038" y="1300"/>
                      <a:pt x="81659" y="1716"/>
                      <a:pt x="87806" y="8105"/>
                    </a:cubicBezTo>
                    <a:cubicBezTo>
                      <a:pt x="89647" y="21922"/>
                      <a:pt x="91042" y="35828"/>
                      <a:pt x="92527" y="496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37"/>
              <p:cNvSpPr/>
              <p:nvPr/>
            </p:nvSpPr>
            <p:spPr>
              <a:xfrm>
                <a:off x="10951060" y="4117784"/>
                <a:ext cx="96051" cy="114121"/>
              </a:xfrm>
              <a:custGeom>
                <a:rect b="b" l="l" r="r" t="t"/>
                <a:pathLst>
                  <a:path extrusionOk="0" h="114121" w="96051">
                    <a:moveTo>
                      <a:pt x="84242" y="6181"/>
                    </a:moveTo>
                    <a:cubicBezTo>
                      <a:pt x="92378" y="34588"/>
                      <a:pt x="100129" y="65520"/>
                      <a:pt x="93626" y="94997"/>
                    </a:cubicBezTo>
                    <a:cubicBezTo>
                      <a:pt x="89795" y="112795"/>
                      <a:pt x="79046" y="112914"/>
                      <a:pt x="63456" y="113746"/>
                    </a:cubicBezTo>
                    <a:lnTo>
                      <a:pt x="64050" y="113687"/>
                    </a:lnTo>
                    <a:cubicBezTo>
                      <a:pt x="54429" y="114281"/>
                      <a:pt x="44808" y="114221"/>
                      <a:pt x="35188" y="113776"/>
                    </a:cubicBezTo>
                    <a:cubicBezTo>
                      <a:pt x="25359" y="113449"/>
                      <a:pt x="15055" y="111547"/>
                      <a:pt x="9354" y="102692"/>
                    </a:cubicBezTo>
                    <a:cubicBezTo>
                      <a:pt x="-1930" y="74286"/>
                      <a:pt x="980" y="42106"/>
                      <a:pt x="0" y="12035"/>
                    </a:cubicBezTo>
                    <a:cubicBezTo>
                      <a:pt x="3266" y="12659"/>
                      <a:pt x="6176" y="10757"/>
                      <a:pt x="8255" y="8351"/>
                    </a:cubicBezTo>
                    <a:cubicBezTo>
                      <a:pt x="15768" y="3418"/>
                      <a:pt x="25002" y="1249"/>
                      <a:pt x="33881" y="566"/>
                    </a:cubicBezTo>
                    <a:cubicBezTo>
                      <a:pt x="42641" y="595"/>
                      <a:pt x="80441" y="-2673"/>
                      <a:pt x="84242" y="61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37"/>
              <p:cNvSpPr/>
              <p:nvPr/>
            </p:nvSpPr>
            <p:spPr>
              <a:xfrm>
                <a:off x="10798818" y="3961316"/>
                <a:ext cx="93893" cy="114355"/>
              </a:xfrm>
              <a:custGeom>
                <a:rect b="b" l="l" r="r" t="t"/>
                <a:pathLst>
                  <a:path extrusionOk="0" h="114355" w="93893">
                    <a:moveTo>
                      <a:pt x="88132" y="15298"/>
                    </a:moveTo>
                    <a:cubicBezTo>
                      <a:pt x="93804" y="36840"/>
                      <a:pt x="94724" y="57581"/>
                      <a:pt x="93299" y="80312"/>
                    </a:cubicBezTo>
                    <a:cubicBezTo>
                      <a:pt x="92527" y="87740"/>
                      <a:pt x="91785" y="95318"/>
                      <a:pt x="88370" y="102063"/>
                    </a:cubicBezTo>
                    <a:cubicBezTo>
                      <a:pt x="85430" y="108184"/>
                      <a:pt x="76937" y="106431"/>
                      <a:pt x="71385" y="108629"/>
                    </a:cubicBezTo>
                    <a:cubicBezTo>
                      <a:pt x="60606" y="111660"/>
                      <a:pt x="49411" y="113592"/>
                      <a:pt x="37890" y="114334"/>
                    </a:cubicBezTo>
                    <a:cubicBezTo>
                      <a:pt x="28002" y="114394"/>
                      <a:pt x="16807" y="114661"/>
                      <a:pt x="8166" y="109313"/>
                    </a:cubicBezTo>
                    <a:cubicBezTo>
                      <a:pt x="4365" y="102330"/>
                      <a:pt x="5196" y="93594"/>
                      <a:pt x="3831" y="85898"/>
                    </a:cubicBezTo>
                    <a:cubicBezTo>
                      <a:pt x="386" y="61800"/>
                      <a:pt x="1930" y="37435"/>
                      <a:pt x="0" y="13218"/>
                    </a:cubicBezTo>
                    <a:cubicBezTo>
                      <a:pt x="3771" y="12208"/>
                      <a:pt x="4929" y="8077"/>
                      <a:pt x="7216" y="5373"/>
                    </a:cubicBezTo>
                    <a:cubicBezTo>
                      <a:pt x="18470" y="-748"/>
                      <a:pt x="33020" y="797"/>
                      <a:pt x="45610" y="114"/>
                    </a:cubicBezTo>
                    <a:cubicBezTo>
                      <a:pt x="58141" y="500"/>
                      <a:pt x="71207" y="-1372"/>
                      <a:pt x="83351" y="2580"/>
                    </a:cubicBezTo>
                    <a:cubicBezTo>
                      <a:pt x="87301" y="5106"/>
                      <a:pt x="86677" y="11197"/>
                      <a:pt x="88132" y="152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37"/>
              <p:cNvSpPr/>
              <p:nvPr/>
            </p:nvSpPr>
            <p:spPr>
              <a:xfrm>
                <a:off x="10947656" y="3955070"/>
                <a:ext cx="84640" cy="103998"/>
              </a:xfrm>
              <a:custGeom>
                <a:rect b="b" l="l" r="r" t="t"/>
                <a:pathLst>
                  <a:path extrusionOk="0" h="103998" w="84640">
                    <a:moveTo>
                      <a:pt x="84350" y="45048"/>
                    </a:moveTo>
                    <a:cubicBezTo>
                      <a:pt x="84290" y="61717"/>
                      <a:pt x="86339" y="79694"/>
                      <a:pt x="80341" y="95502"/>
                    </a:cubicBezTo>
                    <a:cubicBezTo>
                      <a:pt x="78708" y="99662"/>
                      <a:pt x="73304" y="99186"/>
                      <a:pt x="69621" y="100405"/>
                    </a:cubicBezTo>
                    <a:cubicBezTo>
                      <a:pt x="61663" y="102009"/>
                      <a:pt x="53112" y="102960"/>
                      <a:pt x="44322" y="103644"/>
                    </a:cubicBezTo>
                    <a:cubicBezTo>
                      <a:pt x="7798" y="106080"/>
                      <a:pt x="3404" y="96364"/>
                      <a:pt x="939" y="61985"/>
                    </a:cubicBezTo>
                    <a:cubicBezTo>
                      <a:pt x="583" y="45256"/>
                      <a:pt x="-1763" y="27576"/>
                      <a:pt x="2661" y="11322"/>
                    </a:cubicBezTo>
                    <a:cubicBezTo>
                      <a:pt x="4532" y="7133"/>
                      <a:pt x="7501" y="3092"/>
                      <a:pt x="12549" y="3270"/>
                    </a:cubicBezTo>
                    <a:cubicBezTo>
                      <a:pt x="14509" y="4072"/>
                      <a:pt x="16677" y="3805"/>
                      <a:pt x="18666" y="3092"/>
                    </a:cubicBezTo>
                    <a:cubicBezTo>
                      <a:pt x="19023" y="4310"/>
                      <a:pt x="21012" y="3983"/>
                      <a:pt x="20656" y="2557"/>
                    </a:cubicBezTo>
                    <a:cubicBezTo>
                      <a:pt x="37255" y="-385"/>
                      <a:pt x="55814" y="-1960"/>
                      <a:pt x="71789" y="4488"/>
                    </a:cubicBezTo>
                    <a:cubicBezTo>
                      <a:pt x="79005" y="7519"/>
                      <a:pt x="79361" y="16136"/>
                      <a:pt x="81143" y="22762"/>
                    </a:cubicBezTo>
                    <a:cubicBezTo>
                      <a:pt x="82479" y="30131"/>
                      <a:pt x="83578" y="37560"/>
                      <a:pt x="84350" y="450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37"/>
              <p:cNvSpPr/>
              <p:nvPr/>
            </p:nvSpPr>
            <p:spPr>
              <a:xfrm>
                <a:off x="11095047" y="4114165"/>
                <a:ext cx="102374" cy="112165"/>
              </a:xfrm>
              <a:custGeom>
                <a:rect b="b" l="l" r="r" t="t"/>
                <a:pathLst>
                  <a:path extrusionOk="0" h="112165" w="102374">
                    <a:moveTo>
                      <a:pt x="95496" y="10484"/>
                    </a:moveTo>
                    <a:cubicBezTo>
                      <a:pt x="103781" y="29709"/>
                      <a:pt x="102653" y="49796"/>
                      <a:pt x="101762" y="70833"/>
                    </a:cubicBezTo>
                    <a:cubicBezTo>
                      <a:pt x="101227" y="78381"/>
                      <a:pt x="100336" y="86017"/>
                      <a:pt x="97812" y="93178"/>
                    </a:cubicBezTo>
                    <a:cubicBezTo>
                      <a:pt x="95437" y="102033"/>
                      <a:pt x="87390" y="105629"/>
                      <a:pt x="79283" y="107917"/>
                    </a:cubicBezTo>
                    <a:cubicBezTo>
                      <a:pt x="72988" y="110294"/>
                      <a:pt x="66277" y="111690"/>
                      <a:pt x="59537" y="112166"/>
                    </a:cubicBezTo>
                    <a:cubicBezTo>
                      <a:pt x="45016" y="112106"/>
                      <a:pt x="17312" y="112582"/>
                      <a:pt x="11432" y="96239"/>
                    </a:cubicBezTo>
                    <a:cubicBezTo>
                      <a:pt x="3979" y="69645"/>
                      <a:pt x="3623" y="40496"/>
                      <a:pt x="0" y="12951"/>
                    </a:cubicBezTo>
                    <a:cubicBezTo>
                      <a:pt x="3652" y="15060"/>
                      <a:pt x="8344" y="13664"/>
                      <a:pt x="10482" y="10098"/>
                    </a:cubicBezTo>
                    <a:cubicBezTo>
                      <a:pt x="11640" y="7543"/>
                      <a:pt x="13927" y="6146"/>
                      <a:pt x="16480" y="5285"/>
                    </a:cubicBezTo>
                    <a:cubicBezTo>
                      <a:pt x="32931" y="590"/>
                      <a:pt x="85727" y="-5829"/>
                      <a:pt x="95496" y="104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7"/>
              <p:cNvSpPr/>
              <p:nvPr/>
            </p:nvSpPr>
            <p:spPr>
              <a:xfrm>
                <a:off x="10966071" y="4274766"/>
                <a:ext cx="92668" cy="105928"/>
              </a:xfrm>
              <a:custGeom>
                <a:rect b="b" l="l" r="r" t="t"/>
                <a:pathLst>
                  <a:path extrusionOk="0" h="105928" w="92668">
                    <a:moveTo>
                      <a:pt x="80307" y="5733"/>
                    </a:moveTo>
                    <a:cubicBezTo>
                      <a:pt x="94264" y="13548"/>
                      <a:pt x="93046" y="57762"/>
                      <a:pt x="92215" y="72827"/>
                    </a:cubicBezTo>
                    <a:cubicBezTo>
                      <a:pt x="91146" y="80880"/>
                      <a:pt x="91977" y="91250"/>
                      <a:pt x="85712" y="97549"/>
                    </a:cubicBezTo>
                    <a:cubicBezTo>
                      <a:pt x="77635" y="103046"/>
                      <a:pt x="66707" y="104799"/>
                      <a:pt x="57027" y="105929"/>
                    </a:cubicBezTo>
                    <a:cubicBezTo>
                      <a:pt x="41319" y="105602"/>
                      <a:pt x="22790" y="105513"/>
                      <a:pt x="10942" y="93686"/>
                    </a:cubicBezTo>
                    <a:cubicBezTo>
                      <a:pt x="6518" y="87120"/>
                      <a:pt x="6547" y="78503"/>
                      <a:pt x="4469" y="71044"/>
                    </a:cubicBezTo>
                    <a:cubicBezTo>
                      <a:pt x="846" y="58357"/>
                      <a:pt x="-995" y="45550"/>
                      <a:pt x="549" y="32357"/>
                    </a:cubicBezTo>
                    <a:cubicBezTo>
                      <a:pt x="1202" y="27068"/>
                      <a:pt x="1618" y="18956"/>
                      <a:pt x="4498" y="13548"/>
                    </a:cubicBezTo>
                    <a:cubicBezTo>
                      <a:pt x="11209" y="5317"/>
                      <a:pt x="21929" y="1098"/>
                      <a:pt x="32292" y="87"/>
                    </a:cubicBezTo>
                    <a:cubicBezTo>
                      <a:pt x="48327" y="58"/>
                      <a:pt x="65312" y="-1071"/>
                      <a:pt x="80307" y="57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7"/>
              <p:cNvSpPr/>
              <p:nvPr/>
            </p:nvSpPr>
            <p:spPr>
              <a:xfrm>
                <a:off x="10808839" y="4286226"/>
                <a:ext cx="99723" cy="112825"/>
              </a:xfrm>
              <a:custGeom>
                <a:rect b="b" l="l" r="r" t="t"/>
                <a:pathLst>
                  <a:path extrusionOk="0" h="112825" w="99723">
                    <a:moveTo>
                      <a:pt x="99491" y="60386"/>
                    </a:moveTo>
                    <a:cubicBezTo>
                      <a:pt x="99610" y="73817"/>
                      <a:pt x="101036" y="88585"/>
                      <a:pt x="95067" y="101005"/>
                    </a:cubicBezTo>
                    <a:cubicBezTo>
                      <a:pt x="92068" y="105135"/>
                      <a:pt x="87228" y="107512"/>
                      <a:pt x="82328" y="108523"/>
                    </a:cubicBezTo>
                    <a:cubicBezTo>
                      <a:pt x="71163" y="110514"/>
                      <a:pt x="59880" y="111256"/>
                      <a:pt x="48566" y="112059"/>
                    </a:cubicBezTo>
                    <a:cubicBezTo>
                      <a:pt x="36837" y="112326"/>
                      <a:pt x="24276" y="114436"/>
                      <a:pt x="13082" y="110246"/>
                    </a:cubicBezTo>
                    <a:cubicBezTo>
                      <a:pt x="5450" y="88496"/>
                      <a:pt x="-9724" y="23214"/>
                      <a:pt x="8924" y="6485"/>
                    </a:cubicBezTo>
                    <a:cubicBezTo>
                      <a:pt x="33422" y="-1270"/>
                      <a:pt x="68639" y="-3172"/>
                      <a:pt x="92573" y="6931"/>
                    </a:cubicBezTo>
                    <a:cubicBezTo>
                      <a:pt x="95512" y="24611"/>
                      <a:pt x="97383" y="42558"/>
                      <a:pt x="99491" y="60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7"/>
              <p:cNvSpPr/>
              <p:nvPr/>
            </p:nvSpPr>
            <p:spPr>
              <a:xfrm>
                <a:off x="11247645" y="3942740"/>
                <a:ext cx="84397" cy="100533"/>
              </a:xfrm>
              <a:custGeom>
                <a:rect b="b" l="l" r="r" t="t"/>
                <a:pathLst>
                  <a:path extrusionOk="0" h="100533" w="84397">
                    <a:moveTo>
                      <a:pt x="78808" y="12658"/>
                    </a:moveTo>
                    <a:cubicBezTo>
                      <a:pt x="85964" y="23058"/>
                      <a:pt x="84183" y="36429"/>
                      <a:pt x="84242" y="48404"/>
                    </a:cubicBezTo>
                    <a:cubicBezTo>
                      <a:pt x="83915" y="60735"/>
                      <a:pt x="83708" y="72859"/>
                      <a:pt x="81362" y="85071"/>
                    </a:cubicBezTo>
                    <a:cubicBezTo>
                      <a:pt x="80530" y="93391"/>
                      <a:pt x="74413" y="95530"/>
                      <a:pt x="67109" y="96838"/>
                    </a:cubicBezTo>
                    <a:cubicBezTo>
                      <a:pt x="57517" y="98650"/>
                      <a:pt x="47778" y="99661"/>
                      <a:pt x="38068" y="100374"/>
                    </a:cubicBezTo>
                    <a:cubicBezTo>
                      <a:pt x="11699" y="101354"/>
                      <a:pt x="-3148" y="98650"/>
                      <a:pt x="564" y="68134"/>
                    </a:cubicBezTo>
                    <a:cubicBezTo>
                      <a:pt x="2138" y="50187"/>
                      <a:pt x="594" y="5141"/>
                      <a:pt x="22686" y="0"/>
                    </a:cubicBezTo>
                    <a:cubicBezTo>
                      <a:pt x="23874" y="10667"/>
                      <a:pt x="34267" y="6775"/>
                      <a:pt x="41453" y="6091"/>
                    </a:cubicBezTo>
                    <a:cubicBezTo>
                      <a:pt x="53687" y="6834"/>
                      <a:pt x="68415" y="5051"/>
                      <a:pt x="78808" y="126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7"/>
              <p:cNvSpPr/>
              <p:nvPr/>
            </p:nvSpPr>
            <p:spPr>
              <a:xfrm>
                <a:off x="11042844" y="4733365"/>
                <a:ext cx="93941" cy="97555"/>
              </a:xfrm>
              <a:custGeom>
                <a:rect b="b" l="l" r="r" t="t"/>
                <a:pathLst>
                  <a:path extrusionOk="0" h="97555" w="93941">
                    <a:moveTo>
                      <a:pt x="93358" y="34324"/>
                    </a:moveTo>
                    <a:cubicBezTo>
                      <a:pt x="93744" y="52420"/>
                      <a:pt x="95170" y="71051"/>
                      <a:pt x="91369" y="88819"/>
                    </a:cubicBezTo>
                    <a:cubicBezTo>
                      <a:pt x="89587" y="94198"/>
                      <a:pt x="81926" y="92742"/>
                      <a:pt x="77383" y="93901"/>
                    </a:cubicBezTo>
                    <a:cubicBezTo>
                      <a:pt x="67049" y="94643"/>
                      <a:pt x="56894" y="96634"/>
                      <a:pt x="46560" y="97555"/>
                    </a:cubicBezTo>
                    <a:cubicBezTo>
                      <a:pt x="34029" y="97377"/>
                      <a:pt x="13689" y="98536"/>
                      <a:pt x="6741" y="86056"/>
                    </a:cubicBezTo>
                    <a:cubicBezTo>
                      <a:pt x="-1069" y="59908"/>
                      <a:pt x="3088" y="32066"/>
                      <a:pt x="0" y="5204"/>
                    </a:cubicBezTo>
                    <a:cubicBezTo>
                      <a:pt x="5553" y="9008"/>
                      <a:pt x="12798" y="5412"/>
                      <a:pt x="18945" y="5115"/>
                    </a:cubicBezTo>
                    <a:cubicBezTo>
                      <a:pt x="42611" y="3124"/>
                      <a:pt x="66931" y="-3383"/>
                      <a:pt x="90508" y="2233"/>
                    </a:cubicBezTo>
                    <a:cubicBezTo>
                      <a:pt x="93240" y="13019"/>
                      <a:pt x="92349" y="22825"/>
                      <a:pt x="93358" y="34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9" name="Google Shape;1649;p37"/>
          <p:cNvGrpSpPr/>
          <p:nvPr/>
        </p:nvGrpSpPr>
        <p:grpSpPr>
          <a:xfrm>
            <a:off x="4356542" y="1818127"/>
            <a:ext cx="746920" cy="743065"/>
            <a:chOff x="4356542" y="1818127"/>
            <a:chExt cx="746920" cy="743065"/>
          </a:xfrm>
        </p:grpSpPr>
        <p:sp>
          <p:nvSpPr>
            <p:cNvPr id="1650" name="Google Shape;1650;p37"/>
            <p:cNvSpPr/>
            <p:nvPr/>
          </p:nvSpPr>
          <p:spPr>
            <a:xfrm>
              <a:off x="4356542" y="1818127"/>
              <a:ext cx="746918" cy="743065"/>
            </a:xfrm>
            <a:custGeom>
              <a:rect b="b" l="l" r="r" t="t"/>
              <a:pathLst>
                <a:path extrusionOk="0" h="1486130" w="1493837">
                  <a:moveTo>
                    <a:pt x="1492489" y="714259"/>
                  </a:moveTo>
                  <a:cubicBezTo>
                    <a:pt x="1491622" y="713392"/>
                    <a:pt x="1490666" y="712914"/>
                    <a:pt x="1489680" y="712734"/>
                  </a:cubicBezTo>
                  <a:cubicBezTo>
                    <a:pt x="1489949" y="711987"/>
                    <a:pt x="1490158" y="711150"/>
                    <a:pt x="1490188" y="710253"/>
                  </a:cubicBezTo>
                  <a:cubicBezTo>
                    <a:pt x="1490427" y="707413"/>
                    <a:pt x="1489770" y="704663"/>
                    <a:pt x="1489202" y="701913"/>
                  </a:cubicBezTo>
                  <a:cubicBezTo>
                    <a:pt x="1484273" y="682243"/>
                    <a:pt x="1480030" y="661976"/>
                    <a:pt x="1474264" y="642156"/>
                  </a:cubicBezTo>
                  <a:cubicBezTo>
                    <a:pt x="1466645" y="620992"/>
                    <a:pt x="1458578" y="599947"/>
                    <a:pt x="1451677" y="578543"/>
                  </a:cubicBezTo>
                  <a:cubicBezTo>
                    <a:pt x="1449944" y="573641"/>
                    <a:pt x="1449884" y="567901"/>
                    <a:pt x="1447703" y="563208"/>
                  </a:cubicBezTo>
                  <a:cubicBezTo>
                    <a:pt x="1447643" y="560697"/>
                    <a:pt x="1446598" y="558216"/>
                    <a:pt x="1444656" y="556572"/>
                  </a:cubicBezTo>
                  <a:cubicBezTo>
                    <a:pt x="1438919" y="552417"/>
                    <a:pt x="1431151" y="555346"/>
                    <a:pt x="1424549" y="555077"/>
                  </a:cubicBezTo>
                  <a:cubicBezTo>
                    <a:pt x="1403187" y="556153"/>
                    <a:pt x="1381765" y="556901"/>
                    <a:pt x="1360403" y="557499"/>
                  </a:cubicBezTo>
                  <a:cubicBezTo>
                    <a:pt x="1326851" y="557319"/>
                    <a:pt x="1292552" y="556213"/>
                    <a:pt x="1259718" y="564673"/>
                  </a:cubicBezTo>
                  <a:cubicBezTo>
                    <a:pt x="1261809" y="556990"/>
                    <a:pt x="1255565" y="544794"/>
                    <a:pt x="1254549" y="537769"/>
                  </a:cubicBezTo>
                  <a:cubicBezTo>
                    <a:pt x="1248424" y="515199"/>
                    <a:pt x="1237489" y="493168"/>
                    <a:pt x="1225299" y="473110"/>
                  </a:cubicBezTo>
                  <a:cubicBezTo>
                    <a:pt x="1220848" y="466653"/>
                    <a:pt x="1217322" y="458880"/>
                    <a:pt x="1212213" y="452782"/>
                  </a:cubicBezTo>
                  <a:cubicBezTo>
                    <a:pt x="1214872" y="451497"/>
                    <a:pt x="1217053" y="449016"/>
                    <a:pt x="1218189" y="446146"/>
                  </a:cubicBezTo>
                  <a:cubicBezTo>
                    <a:pt x="1225000" y="435265"/>
                    <a:pt x="1233456" y="425490"/>
                    <a:pt x="1239969" y="414399"/>
                  </a:cubicBezTo>
                  <a:cubicBezTo>
                    <a:pt x="1257447" y="386748"/>
                    <a:pt x="1274805" y="359007"/>
                    <a:pt x="1291775" y="331057"/>
                  </a:cubicBezTo>
                  <a:cubicBezTo>
                    <a:pt x="1304174" y="312792"/>
                    <a:pt x="1316932" y="294647"/>
                    <a:pt x="1327329" y="275126"/>
                  </a:cubicBezTo>
                  <a:cubicBezTo>
                    <a:pt x="1330705" y="269088"/>
                    <a:pt x="1332199" y="260239"/>
                    <a:pt x="1325745" y="255755"/>
                  </a:cubicBezTo>
                  <a:cubicBezTo>
                    <a:pt x="1312361" y="244515"/>
                    <a:pt x="1299603" y="232558"/>
                    <a:pt x="1286188" y="221378"/>
                  </a:cubicBezTo>
                  <a:cubicBezTo>
                    <a:pt x="1269428" y="207388"/>
                    <a:pt x="1252188" y="194026"/>
                    <a:pt x="1234143" y="181710"/>
                  </a:cubicBezTo>
                  <a:cubicBezTo>
                    <a:pt x="1222790" y="175223"/>
                    <a:pt x="1212213" y="160097"/>
                    <a:pt x="1197783" y="163684"/>
                  </a:cubicBezTo>
                  <a:cubicBezTo>
                    <a:pt x="1174837" y="174834"/>
                    <a:pt x="1156224" y="192651"/>
                    <a:pt x="1134563" y="205863"/>
                  </a:cubicBezTo>
                  <a:cubicBezTo>
                    <a:pt x="1110841" y="220093"/>
                    <a:pt x="1088791" y="236803"/>
                    <a:pt x="1066951" y="253723"/>
                  </a:cubicBezTo>
                  <a:cubicBezTo>
                    <a:pt x="1060827" y="259223"/>
                    <a:pt x="1053626" y="264484"/>
                    <a:pt x="1047830" y="270612"/>
                  </a:cubicBezTo>
                  <a:cubicBezTo>
                    <a:pt x="1026946" y="256353"/>
                    <a:pt x="1003582" y="247206"/>
                    <a:pt x="979711" y="238985"/>
                  </a:cubicBezTo>
                  <a:cubicBezTo>
                    <a:pt x="956048" y="228941"/>
                    <a:pt x="930713" y="223022"/>
                    <a:pt x="905018" y="221587"/>
                  </a:cubicBezTo>
                  <a:cubicBezTo>
                    <a:pt x="902449" y="221258"/>
                    <a:pt x="899760" y="221348"/>
                    <a:pt x="897340" y="221677"/>
                  </a:cubicBezTo>
                  <a:cubicBezTo>
                    <a:pt x="898207" y="218688"/>
                    <a:pt x="897728" y="215160"/>
                    <a:pt x="896354" y="212231"/>
                  </a:cubicBezTo>
                  <a:cubicBezTo>
                    <a:pt x="891813" y="197643"/>
                    <a:pt x="889542" y="182188"/>
                    <a:pt x="885778" y="167361"/>
                  </a:cubicBezTo>
                  <a:cubicBezTo>
                    <a:pt x="883387" y="157077"/>
                    <a:pt x="881595" y="146615"/>
                    <a:pt x="878189" y="136601"/>
                  </a:cubicBezTo>
                  <a:cubicBezTo>
                    <a:pt x="874006" y="120488"/>
                    <a:pt x="872542" y="103718"/>
                    <a:pt x="867493" y="87785"/>
                  </a:cubicBezTo>
                  <a:cubicBezTo>
                    <a:pt x="862235" y="66680"/>
                    <a:pt x="859307" y="45007"/>
                    <a:pt x="850941" y="24740"/>
                  </a:cubicBezTo>
                  <a:cubicBezTo>
                    <a:pt x="845474" y="9375"/>
                    <a:pt x="839976" y="-4825"/>
                    <a:pt x="820795" y="1572"/>
                  </a:cubicBezTo>
                  <a:cubicBezTo>
                    <a:pt x="802092" y="2708"/>
                    <a:pt x="783509" y="5279"/>
                    <a:pt x="764806" y="6146"/>
                  </a:cubicBezTo>
                  <a:cubicBezTo>
                    <a:pt x="733973" y="6714"/>
                    <a:pt x="700690" y="5160"/>
                    <a:pt x="672636" y="19867"/>
                  </a:cubicBezTo>
                  <a:cubicBezTo>
                    <a:pt x="669887" y="21631"/>
                    <a:pt x="668244" y="24620"/>
                    <a:pt x="667616" y="27789"/>
                  </a:cubicBezTo>
                  <a:cubicBezTo>
                    <a:pt x="665405" y="36009"/>
                    <a:pt x="663284" y="44260"/>
                    <a:pt x="661551" y="52570"/>
                  </a:cubicBezTo>
                  <a:cubicBezTo>
                    <a:pt x="657398" y="74363"/>
                    <a:pt x="653634" y="96215"/>
                    <a:pt x="648226" y="117738"/>
                  </a:cubicBezTo>
                  <a:cubicBezTo>
                    <a:pt x="643386" y="139530"/>
                    <a:pt x="640817" y="161741"/>
                    <a:pt x="636305" y="183593"/>
                  </a:cubicBezTo>
                  <a:cubicBezTo>
                    <a:pt x="633377" y="200423"/>
                    <a:pt x="628836" y="217253"/>
                    <a:pt x="627223" y="234292"/>
                  </a:cubicBezTo>
                  <a:cubicBezTo>
                    <a:pt x="625311" y="233186"/>
                    <a:pt x="623040" y="232737"/>
                    <a:pt x="620799" y="233246"/>
                  </a:cubicBezTo>
                  <a:cubicBezTo>
                    <a:pt x="601080" y="238268"/>
                    <a:pt x="581332" y="243469"/>
                    <a:pt x="561822" y="249209"/>
                  </a:cubicBezTo>
                  <a:cubicBezTo>
                    <a:pt x="530421" y="259402"/>
                    <a:pt x="501530" y="275306"/>
                    <a:pt x="474611" y="294258"/>
                  </a:cubicBezTo>
                  <a:cubicBezTo>
                    <a:pt x="465588" y="300027"/>
                    <a:pt x="454982" y="304900"/>
                    <a:pt x="447692" y="312911"/>
                  </a:cubicBezTo>
                  <a:cubicBezTo>
                    <a:pt x="446796" y="312044"/>
                    <a:pt x="445631" y="311297"/>
                    <a:pt x="444256" y="310699"/>
                  </a:cubicBezTo>
                  <a:cubicBezTo>
                    <a:pt x="423850" y="299071"/>
                    <a:pt x="408225" y="281284"/>
                    <a:pt x="389850" y="266965"/>
                  </a:cubicBezTo>
                  <a:cubicBezTo>
                    <a:pt x="372313" y="253693"/>
                    <a:pt x="355223" y="240330"/>
                    <a:pt x="337267" y="227506"/>
                  </a:cubicBezTo>
                  <a:cubicBezTo>
                    <a:pt x="314292" y="214323"/>
                    <a:pt x="295379" y="195371"/>
                    <a:pt x="272703" y="181889"/>
                  </a:cubicBezTo>
                  <a:cubicBezTo>
                    <a:pt x="271657" y="181321"/>
                    <a:pt x="270402" y="180753"/>
                    <a:pt x="269088" y="180275"/>
                  </a:cubicBezTo>
                  <a:cubicBezTo>
                    <a:pt x="266459" y="178182"/>
                    <a:pt x="263680" y="176359"/>
                    <a:pt x="260423" y="176329"/>
                  </a:cubicBezTo>
                  <a:cubicBezTo>
                    <a:pt x="258302" y="175761"/>
                    <a:pt x="255882" y="173489"/>
                    <a:pt x="253701" y="174057"/>
                  </a:cubicBezTo>
                  <a:cubicBezTo>
                    <a:pt x="252237" y="173339"/>
                    <a:pt x="250564" y="173100"/>
                    <a:pt x="248742" y="173549"/>
                  </a:cubicBezTo>
                  <a:cubicBezTo>
                    <a:pt x="226125" y="184878"/>
                    <a:pt x="203000" y="199406"/>
                    <a:pt x="185074" y="217851"/>
                  </a:cubicBezTo>
                  <a:cubicBezTo>
                    <a:pt x="172944" y="231392"/>
                    <a:pt x="134343" y="256413"/>
                    <a:pt x="140348" y="276083"/>
                  </a:cubicBezTo>
                  <a:cubicBezTo>
                    <a:pt x="152926" y="305438"/>
                    <a:pt x="169837" y="332850"/>
                    <a:pt x="185552" y="360651"/>
                  </a:cubicBezTo>
                  <a:cubicBezTo>
                    <a:pt x="196666" y="380052"/>
                    <a:pt x="212770" y="395716"/>
                    <a:pt x="226782" y="412934"/>
                  </a:cubicBezTo>
                  <a:cubicBezTo>
                    <a:pt x="242198" y="434099"/>
                    <a:pt x="257047" y="455861"/>
                    <a:pt x="270014" y="478640"/>
                  </a:cubicBezTo>
                  <a:cubicBezTo>
                    <a:pt x="271388" y="480792"/>
                    <a:pt x="272583" y="483513"/>
                    <a:pt x="274167" y="485784"/>
                  </a:cubicBezTo>
                  <a:cubicBezTo>
                    <a:pt x="273719" y="486233"/>
                    <a:pt x="273300" y="486741"/>
                    <a:pt x="272942" y="487309"/>
                  </a:cubicBezTo>
                  <a:cubicBezTo>
                    <a:pt x="266339" y="498190"/>
                    <a:pt x="260304" y="509400"/>
                    <a:pt x="254030" y="520491"/>
                  </a:cubicBezTo>
                  <a:cubicBezTo>
                    <a:pt x="237747" y="546797"/>
                    <a:pt x="225318" y="574358"/>
                    <a:pt x="218775" y="604760"/>
                  </a:cubicBezTo>
                  <a:cubicBezTo>
                    <a:pt x="215817" y="614057"/>
                    <a:pt x="212322" y="624460"/>
                    <a:pt x="213337" y="634294"/>
                  </a:cubicBezTo>
                  <a:cubicBezTo>
                    <a:pt x="206884" y="633009"/>
                    <a:pt x="199355" y="636327"/>
                    <a:pt x="192782" y="636357"/>
                  </a:cubicBezTo>
                  <a:cubicBezTo>
                    <a:pt x="165206" y="640901"/>
                    <a:pt x="137271" y="643023"/>
                    <a:pt x="109575" y="646909"/>
                  </a:cubicBezTo>
                  <a:cubicBezTo>
                    <a:pt x="87705" y="648643"/>
                    <a:pt x="65805" y="649809"/>
                    <a:pt x="44234" y="654323"/>
                  </a:cubicBezTo>
                  <a:cubicBezTo>
                    <a:pt x="40529" y="655309"/>
                    <a:pt x="29953" y="656356"/>
                    <a:pt x="22573" y="658747"/>
                  </a:cubicBezTo>
                  <a:cubicBezTo>
                    <a:pt x="17793" y="656415"/>
                    <a:pt x="10921" y="659973"/>
                    <a:pt x="9875" y="665742"/>
                  </a:cubicBezTo>
                  <a:cubicBezTo>
                    <a:pt x="2167" y="707264"/>
                    <a:pt x="-4764" y="750400"/>
                    <a:pt x="4288" y="792311"/>
                  </a:cubicBezTo>
                  <a:cubicBezTo>
                    <a:pt x="5902" y="800173"/>
                    <a:pt x="6708" y="808453"/>
                    <a:pt x="10264" y="815747"/>
                  </a:cubicBezTo>
                  <a:cubicBezTo>
                    <a:pt x="10802" y="816763"/>
                    <a:pt x="11459" y="817899"/>
                    <a:pt x="12236" y="818856"/>
                  </a:cubicBezTo>
                  <a:cubicBezTo>
                    <a:pt x="13012" y="821367"/>
                    <a:pt x="14118" y="823728"/>
                    <a:pt x="16209" y="825373"/>
                  </a:cubicBezTo>
                  <a:cubicBezTo>
                    <a:pt x="16299" y="825432"/>
                    <a:pt x="16418" y="825492"/>
                    <a:pt x="16538" y="825552"/>
                  </a:cubicBezTo>
                  <a:cubicBezTo>
                    <a:pt x="16896" y="826449"/>
                    <a:pt x="17404" y="827316"/>
                    <a:pt x="18121" y="828093"/>
                  </a:cubicBezTo>
                  <a:cubicBezTo>
                    <a:pt x="23738" y="833504"/>
                    <a:pt x="32851" y="831680"/>
                    <a:pt x="39872" y="834400"/>
                  </a:cubicBezTo>
                  <a:cubicBezTo>
                    <a:pt x="63176" y="839841"/>
                    <a:pt x="85882" y="844893"/>
                    <a:pt x="108738" y="852546"/>
                  </a:cubicBezTo>
                  <a:cubicBezTo>
                    <a:pt x="133058" y="860228"/>
                    <a:pt x="158304" y="864832"/>
                    <a:pt x="183251" y="870033"/>
                  </a:cubicBezTo>
                  <a:cubicBezTo>
                    <a:pt x="191945" y="870781"/>
                    <a:pt x="199982" y="873620"/>
                    <a:pt x="207989" y="876550"/>
                  </a:cubicBezTo>
                  <a:cubicBezTo>
                    <a:pt x="207989" y="876939"/>
                    <a:pt x="207960" y="877357"/>
                    <a:pt x="208019" y="877746"/>
                  </a:cubicBezTo>
                  <a:cubicBezTo>
                    <a:pt x="212561" y="903843"/>
                    <a:pt x="222330" y="929132"/>
                    <a:pt x="231054" y="954362"/>
                  </a:cubicBezTo>
                  <a:cubicBezTo>
                    <a:pt x="234879" y="964795"/>
                    <a:pt x="239719" y="974839"/>
                    <a:pt x="244469" y="984883"/>
                  </a:cubicBezTo>
                  <a:cubicBezTo>
                    <a:pt x="245604" y="986946"/>
                    <a:pt x="246650" y="989188"/>
                    <a:pt x="247815" y="991370"/>
                  </a:cubicBezTo>
                  <a:cubicBezTo>
                    <a:pt x="225766" y="1005211"/>
                    <a:pt x="204822" y="1021114"/>
                    <a:pt x="182743" y="1034984"/>
                  </a:cubicBezTo>
                  <a:cubicBezTo>
                    <a:pt x="158752" y="1048496"/>
                    <a:pt x="138765" y="1067658"/>
                    <a:pt x="114953" y="1081648"/>
                  </a:cubicBezTo>
                  <a:cubicBezTo>
                    <a:pt x="103480" y="1089360"/>
                    <a:pt x="92037" y="1097163"/>
                    <a:pt x="81281" y="1105832"/>
                  </a:cubicBezTo>
                  <a:cubicBezTo>
                    <a:pt x="78951" y="1107416"/>
                    <a:pt x="76949" y="1109927"/>
                    <a:pt x="76441" y="1112289"/>
                  </a:cubicBezTo>
                  <a:cubicBezTo>
                    <a:pt x="76053" y="1112438"/>
                    <a:pt x="75694" y="1112558"/>
                    <a:pt x="75336" y="1112737"/>
                  </a:cubicBezTo>
                  <a:cubicBezTo>
                    <a:pt x="65775" y="1118088"/>
                    <a:pt x="73274" y="1128401"/>
                    <a:pt x="76800" y="1135247"/>
                  </a:cubicBezTo>
                  <a:cubicBezTo>
                    <a:pt x="81849" y="1144813"/>
                    <a:pt x="86809" y="1154408"/>
                    <a:pt x="91350" y="1164243"/>
                  </a:cubicBezTo>
                  <a:cubicBezTo>
                    <a:pt x="99805" y="1186992"/>
                    <a:pt x="116626" y="1204420"/>
                    <a:pt x="132251" y="1222416"/>
                  </a:cubicBezTo>
                  <a:cubicBezTo>
                    <a:pt x="139900" y="1233626"/>
                    <a:pt x="148654" y="1244178"/>
                    <a:pt x="158752" y="1253236"/>
                  </a:cubicBezTo>
                  <a:cubicBezTo>
                    <a:pt x="159320" y="1254252"/>
                    <a:pt x="159888" y="1255209"/>
                    <a:pt x="160276" y="1255986"/>
                  </a:cubicBezTo>
                  <a:cubicBezTo>
                    <a:pt x="163652" y="1261247"/>
                    <a:pt x="166401" y="1267614"/>
                    <a:pt x="171390" y="1271471"/>
                  </a:cubicBezTo>
                  <a:cubicBezTo>
                    <a:pt x="171958" y="1271799"/>
                    <a:pt x="172585" y="1271919"/>
                    <a:pt x="173183" y="1271889"/>
                  </a:cubicBezTo>
                  <a:cubicBezTo>
                    <a:pt x="173362" y="1272278"/>
                    <a:pt x="173601" y="1272666"/>
                    <a:pt x="173840" y="1273055"/>
                  </a:cubicBezTo>
                  <a:cubicBezTo>
                    <a:pt x="182235" y="1284295"/>
                    <a:pt x="198578" y="1265940"/>
                    <a:pt x="207780" y="1262054"/>
                  </a:cubicBezTo>
                  <a:cubicBezTo>
                    <a:pt x="228545" y="1251143"/>
                    <a:pt x="247965" y="1238618"/>
                    <a:pt x="268132" y="1226660"/>
                  </a:cubicBezTo>
                  <a:cubicBezTo>
                    <a:pt x="303476" y="1205556"/>
                    <a:pt x="337118" y="1181611"/>
                    <a:pt x="369235" y="1155873"/>
                  </a:cubicBezTo>
                  <a:cubicBezTo>
                    <a:pt x="371536" y="1160118"/>
                    <a:pt x="376704" y="1163825"/>
                    <a:pt x="379901" y="1167173"/>
                  </a:cubicBezTo>
                  <a:cubicBezTo>
                    <a:pt x="392838" y="1181312"/>
                    <a:pt x="405177" y="1197365"/>
                    <a:pt x="421878" y="1207708"/>
                  </a:cubicBezTo>
                  <a:cubicBezTo>
                    <a:pt x="445212" y="1224867"/>
                    <a:pt x="468994" y="1241278"/>
                    <a:pt x="494659" y="1254880"/>
                  </a:cubicBezTo>
                  <a:cubicBezTo>
                    <a:pt x="495256" y="1255209"/>
                    <a:pt x="495913" y="1255448"/>
                    <a:pt x="496541" y="1255627"/>
                  </a:cubicBezTo>
                  <a:cubicBezTo>
                    <a:pt x="493942" y="1268601"/>
                    <a:pt x="493882" y="1282232"/>
                    <a:pt x="491611" y="1295236"/>
                  </a:cubicBezTo>
                  <a:cubicBezTo>
                    <a:pt x="485576" y="1336459"/>
                    <a:pt x="480706" y="1377412"/>
                    <a:pt x="476523" y="1419114"/>
                  </a:cubicBezTo>
                  <a:cubicBezTo>
                    <a:pt x="468277" y="1447751"/>
                    <a:pt x="504697" y="1454298"/>
                    <a:pt x="524625" y="1461203"/>
                  </a:cubicBezTo>
                  <a:cubicBezTo>
                    <a:pt x="563555" y="1475373"/>
                    <a:pt x="605024" y="1482069"/>
                    <a:pt x="646165" y="1486045"/>
                  </a:cubicBezTo>
                  <a:cubicBezTo>
                    <a:pt x="651781" y="1486792"/>
                    <a:pt x="656383" y="1482547"/>
                    <a:pt x="657637" y="1477316"/>
                  </a:cubicBezTo>
                  <a:cubicBezTo>
                    <a:pt x="657697" y="1477167"/>
                    <a:pt x="657697" y="1477017"/>
                    <a:pt x="657757" y="1476868"/>
                  </a:cubicBezTo>
                  <a:cubicBezTo>
                    <a:pt x="665465" y="1473161"/>
                    <a:pt x="666451" y="1458483"/>
                    <a:pt x="668333" y="1450771"/>
                  </a:cubicBezTo>
                  <a:cubicBezTo>
                    <a:pt x="670036" y="1438873"/>
                    <a:pt x="672397" y="1427095"/>
                    <a:pt x="675175" y="1415407"/>
                  </a:cubicBezTo>
                  <a:cubicBezTo>
                    <a:pt x="681539" y="1389250"/>
                    <a:pt x="685064" y="1362585"/>
                    <a:pt x="690114" y="1336160"/>
                  </a:cubicBezTo>
                  <a:cubicBezTo>
                    <a:pt x="691488" y="1326175"/>
                    <a:pt x="695193" y="1315653"/>
                    <a:pt x="693968" y="1305579"/>
                  </a:cubicBezTo>
                  <a:cubicBezTo>
                    <a:pt x="694117" y="1305340"/>
                    <a:pt x="694267" y="1305101"/>
                    <a:pt x="694386" y="1304861"/>
                  </a:cubicBezTo>
                  <a:cubicBezTo>
                    <a:pt x="699107" y="1307791"/>
                    <a:pt x="705142" y="1307821"/>
                    <a:pt x="710490" y="1308957"/>
                  </a:cubicBezTo>
                  <a:cubicBezTo>
                    <a:pt x="716764" y="1310003"/>
                    <a:pt x="723098" y="1310302"/>
                    <a:pt x="729402" y="1310481"/>
                  </a:cubicBezTo>
                  <a:cubicBezTo>
                    <a:pt x="730149" y="1310720"/>
                    <a:pt x="730925" y="1310900"/>
                    <a:pt x="731732" y="1310990"/>
                  </a:cubicBezTo>
                  <a:cubicBezTo>
                    <a:pt x="739261" y="1311617"/>
                    <a:pt x="746820" y="1311677"/>
                    <a:pt x="754379" y="1312006"/>
                  </a:cubicBezTo>
                  <a:cubicBezTo>
                    <a:pt x="778161" y="1313052"/>
                    <a:pt x="801973" y="1311079"/>
                    <a:pt x="825217" y="1305579"/>
                  </a:cubicBezTo>
                  <a:cubicBezTo>
                    <a:pt x="828862" y="1304473"/>
                    <a:pt x="833105" y="1304503"/>
                    <a:pt x="836929" y="1303636"/>
                  </a:cubicBezTo>
                  <a:cubicBezTo>
                    <a:pt x="841500" y="1313351"/>
                    <a:pt x="844727" y="1323754"/>
                    <a:pt x="848103" y="1334007"/>
                  </a:cubicBezTo>
                  <a:cubicBezTo>
                    <a:pt x="856707" y="1363751"/>
                    <a:pt x="868300" y="1392359"/>
                    <a:pt x="881446" y="1420339"/>
                  </a:cubicBezTo>
                  <a:cubicBezTo>
                    <a:pt x="888018" y="1432536"/>
                    <a:pt x="895757" y="1468886"/>
                    <a:pt x="911472" y="1470381"/>
                  </a:cubicBezTo>
                  <a:cubicBezTo>
                    <a:pt x="950372" y="1469155"/>
                    <a:pt x="990108" y="1466764"/>
                    <a:pt x="1024855" y="1447453"/>
                  </a:cubicBezTo>
                  <a:cubicBezTo>
                    <a:pt x="1039405" y="1440756"/>
                    <a:pt x="1057570" y="1435645"/>
                    <a:pt x="1066175" y="1421087"/>
                  </a:cubicBezTo>
                  <a:cubicBezTo>
                    <a:pt x="1070208" y="1413015"/>
                    <a:pt x="1068176" y="1403539"/>
                    <a:pt x="1066892" y="1395020"/>
                  </a:cubicBezTo>
                  <a:cubicBezTo>
                    <a:pt x="1065368" y="1382375"/>
                    <a:pt x="1063127" y="1369192"/>
                    <a:pt x="1061066" y="1356487"/>
                  </a:cubicBezTo>
                  <a:cubicBezTo>
                    <a:pt x="1057152" y="1320077"/>
                    <a:pt x="1051087" y="1284026"/>
                    <a:pt x="1045888" y="1247795"/>
                  </a:cubicBezTo>
                  <a:cubicBezTo>
                    <a:pt x="1057510" y="1245045"/>
                    <a:pt x="1068804" y="1239544"/>
                    <a:pt x="1079470" y="1234194"/>
                  </a:cubicBezTo>
                  <a:cubicBezTo>
                    <a:pt x="1093393" y="1227079"/>
                    <a:pt x="1107823" y="1220861"/>
                    <a:pt x="1120222" y="1211176"/>
                  </a:cubicBezTo>
                  <a:cubicBezTo>
                    <a:pt x="1132800" y="1201281"/>
                    <a:pt x="1148306" y="1193300"/>
                    <a:pt x="1158793" y="1181073"/>
                  </a:cubicBezTo>
                  <a:cubicBezTo>
                    <a:pt x="1159032" y="1181253"/>
                    <a:pt x="1159241" y="1181462"/>
                    <a:pt x="1159510" y="1181641"/>
                  </a:cubicBezTo>
                  <a:cubicBezTo>
                    <a:pt x="1174299" y="1192074"/>
                    <a:pt x="1190881" y="1199368"/>
                    <a:pt x="1206835" y="1207738"/>
                  </a:cubicBezTo>
                  <a:cubicBezTo>
                    <a:pt x="1224015" y="1217842"/>
                    <a:pt x="1242150" y="1226362"/>
                    <a:pt x="1261062" y="1232699"/>
                  </a:cubicBezTo>
                  <a:cubicBezTo>
                    <a:pt x="1269099" y="1235808"/>
                    <a:pt x="1277225" y="1239216"/>
                    <a:pt x="1286009" y="1239066"/>
                  </a:cubicBezTo>
                  <a:cubicBezTo>
                    <a:pt x="1302053" y="1240292"/>
                    <a:pt x="1309881" y="1222475"/>
                    <a:pt x="1321413" y="1214225"/>
                  </a:cubicBezTo>
                  <a:cubicBezTo>
                    <a:pt x="1350364" y="1188845"/>
                    <a:pt x="1371696" y="1156591"/>
                    <a:pt x="1390847" y="1123529"/>
                  </a:cubicBezTo>
                  <a:cubicBezTo>
                    <a:pt x="1396942" y="1109778"/>
                    <a:pt x="1421083" y="1091483"/>
                    <a:pt x="1402499" y="1078330"/>
                  </a:cubicBezTo>
                  <a:cubicBezTo>
                    <a:pt x="1378598" y="1059258"/>
                    <a:pt x="1358939" y="1035612"/>
                    <a:pt x="1337099" y="1014149"/>
                  </a:cubicBezTo>
                  <a:cubicBezTo>
                    <a:pt x="1319412" y="995316"/>
                    <a:pt x="1298199" y="980369"/>
                    <a:pt x="1280213" y="961865"/>
                  </a:cubicBezTo>
                  <a:cubicBezTo>
                    <a:pt x="1279944" y="961596"/>
                    <a:pt x="1279615" y="961268"/>
                    <a:pt x="1279287" y="960939"/>
                  </a:cubicBezTo>
                  <a:cubicBezTo>
                    <a:pt x="1280034" y="959115"/>
                    <a:pt x="1280064" y="956873"/>
                    <a:pt x="1279377" y="955110"/>
                  </a:cubicBezTo>
                  <a:cubicBezTo>
                    <a:pt x="1282573" y="948772"/>
                    <a:pt x="1282992" y="938728"/>
                    <a:pt x="1285083" y="933168"/>
                  </a:cubicBezTo>
                  <a:cubicBezTo>
                    <a:pt x="1293568" y="895323"/>
                    <a:pt x="1293030" y="855505"/>
                    <a:pt x="1303846" y="818288"/>
                  </a:cubicBezTo>
                  <a:cubicBezTo>
                    <a:pt x="1339997" y="801787"/>
                    <a:pt x="1376656" y="786302"/>
                    <a:pt x="1411761" y="767529"/>
                  </a:cubicBezTo>
                  <a:cubicBezTo>
                    <a:pt x="1439158" y="753300"/>
                    <a:pt x="1467093" y="740027"/>
                    <a:pt x="1492070" y="721673"/>
                  </a:cubicBezTo>
                  <a:cubicBezTo>
                    <a:pt x="1494192" y="719879"/>
                    <a:pt x="1494490" y="716262"/>
                    <a:pt x="1492489" y="714259"/>
                  </a:cubicBezTo>
                  <a:close/>
                  <a:moveTo>
                    <a:pt x="860472" y="785764"/>
                  </a:moveTo>
                  <a:cubicBezTo>
                    <a:pt x="860352" y="798020"/>
                    <a:pt x="862444" y="810605"/>
                    <a:pt x="859994" y="822682"/>
                  </a:cubicBezTo>
                  <a:cubicBezTo>
                    <a:pt x="820825" y="837719"/>
                    <a:pt x="786915" y="862530"/>
                    <a:pt x="751152" y="883904"/>
                  </a:cubicBezTo>
                  <a:cubicBezTo>
                    <a:pt x="751122" y="883904"/>
                    <a:pt x="751122" y="883904"/>
                    <a:pt x="751122" y="883904"/>
                  </a:cubicBezTo>
                  <a:cubicBezTo>
                    <a:pt x="725966" y="867701"/>
                    <a:pt x="699764" y="853173"/>
                    <a:pt x="674219" y="837629"/>
                  </a:cubicBezTo>
                  <a:cubicBezTo>
                    <a:pt x="667586" y="833623"/>
                    <a:pt x="660296" y="830484"/>
                    <a:pt x="654590" y="825163"/>
                  </a:cubicBezTo>
                  <a:cubicBezTo>
                    <a:pt x="655904" y="784479"/>
                    <a:pt x="653634" y="741522"/>
                    <a:pt x="666093" y="702421"/>
                  </a:cubicBezTo>
                  <a:cubicBezTo>
                    <a:pt x="680941" y="690075"/>
                    <a:pt x="697852" y="680719"/>
                    <a:pt x="712581" y="667865"/>
                  </a:cubicBezTo>
                  <a:cubicBezTo>
                    <a:pt x="728864" y="655220"/>
                    <a:pt x="747179" y="644488"/>
                    <a:pt x="759996" y="627987"/>
                  </a:cubicBezTo>
                  <a:cubicBezTo>
                    <a:pt x="783957" y="644966"/>
                    <a:pt x="804841" y="666818"/>
                    <a:pt x="830296" y="682094"/>
                  </a:cubicBezTo>
                  <a:cubicBezTo>
                    <a:pt x="840185" y="688790"/>
                    <a:pt x="851808" y="692975"/>
                    <a:pt x="860860" y="700807"/>
                  </a:cubicBezTo>
                  <a:cubicBezTo>
                    <a:pt x="860084" y="729116"/>
                    <a:pt x="860233" y="757455"/>
                    <a:pt x="860472" y="785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1" name="Google Shape;1651;p37"/>
            <p:cNvGrpSpPr/>
            <p:nvPr/>
          </p:nvGrpSpPr>
          <p:grpSpPr>
            <a:xfrm>
              <a:off x="4356542" y="1818127"/>
              <a:ext cx="746920" cy="743064"/>
              <a:chOff x="8713084" y="3636253"/>
              <a:chExt cx="1493840" cy="1486129"/>
            </a:xfrm>
          </p:grpSpPr>
          <p:sp>
            <p:nvSpPr>
              <p:cNvPr id="1652" name="Google Shape;1652;p37"/>
              <p:cNvSpPr/>
              <p:nvPr/>
            </p:nvSpPr>
            <p:spPr>
              <a:xfrm>
                <a:off x="9197129" y="4148152"/>
                <a:ext cx="528017" cy="505915"/>
              </a:xfrm>
              <a:custGeom>
                <a:rect b="b" l="l" r="r" t="t"/>
                <a:pathLst>
                  <a:path extrusionOk="0" h="505915" w="528017">
                    <a:moveTo>
                      <a:pt x="244789" y="505897"/>
                    </a:moveTo>
                    <a:cubicBezTo>
                      <a:pt x="225459" y="506076"/>
                      <a:pt x="206726" y="501204"/>
                      <a:pt x="188083" y="496779"/>
                    </a:cubicBezTo>
                    <a:cubicBezTo>
                      <a:pt x="167019" y="493491"/>
                      <a:pt x="146464" y="486885"/>
                      <a:pt x="128598" y="474987"/>
                    </a:cubicBezTo>
                    <a:cubicBezTo>
                      <a:pt x="106429" y="459801"/>
                      <a:pt x="82049" y="445961"/>
                      <a:pt x="65109" y="424766"/>
                    </a:cubicBezTo>
                    <a:cubicBezTo>
                      <a:pt x="18860" y="367820"/>
                      <a:pt x="-8358" y="296046"/>
                      <a:pt x="2308" y="222239"/>
                    </a:cubicBezTo>
                    <a:cubicBezTo>
                      <a:pt x="11719" y="155906"/>
                      <a:pt x="38011" y="114145"/>
                      <a:pt x="88652" y="71338"/>
                    </a:cubicBezTo>
                    <a:cubicBezTo>
                      <a:pt x="115571" y="49127"/>
                      <a:pt x="147211" y="32297"/>
                      <a:pt x="179926" y="20310"/>
                    </a:cubicBezTo>
                    <a:cubicBezTo>
                      <a:pt x="209146" y="10654"/>
                      <a:pt x="240248" y="8352"/>
                      <a:pt x="270842" y="7336"/>
                    </a:cubicBezTo>
                    <a:cubicBezTo>
                      <a:pt x="276489" y="-2379"/>
                      <a:pt x="297014" y="550"/>
                      <a:pt x="306933" y="42"/>
                    </a:cubicBezTo>
                    <a:cubicBezTo>
                      <a:pt x="343204" y="1208"/>
                      <a:pt x="378040" y="12956"/>
                      <a:pt x="408993" y="31609"/>
                    </a:cubicBezTo>
                    <a:cubicBezTo>
                      <a:pt x="443889" y="44763"/>
                      <a:pt x="468747" y="73161"/>
                      <a:pt x="489780" y="102905"/>
                    </a:cubicBezTo>
                    <a:cubicBezTo>
                      <a:pt x="519179" y="143171"/>
                      <a:pt x="527574" y="194917"/>
                      <a:pt x="527993" y="243792"/>
                    </a:cubicBezTo>
                    <a:cubicBezTo>
                      <a:pt x="528620" y="305044"/>
                      <a:pt x="517566" y="370839"/>
                      <a:pt x="473348" y="416396"/>
                    </a:cubicBezTo>
                    <a:cubicBezTo>
                      <a:pt x="447713" y="446648"/>
                      <a:pt x="412160" y="465272"/>
                      <a:pt x="376995" y="482221"/>
                    </a:cubicBezTo>
                    <a:cubicBezTo>
                      <a:pt x="356529" y="491100"/>
                      <a:pt x="334450" y="495285"/>
                      <a:pt x="313118" y="501443"/>
                    </a:cubicBezTo>
                    <a:cubicBezTo>
                      <a:pt x="290800" y="506794"/>
                      <a:pt x="267555" y="505807"/>
                      <a:pt x="244789" y="505897"/>
                    </a:cubicBezTo>
                    <a:close/>
                    <a:moveTo>
                      <a:pt x="286258" y="487094"/>
                    </a:moveTo>
                    <a:cubicBezTo>
                      <a:pt x="302332" y="486377"/>
                      <a:pt x="317629" y="481354"/>
                      <a:pt x="333046" y="477229"/>
                    </a:cubicBezTo>
                    <a:cubicBezTo>
                      <a:pt x="358202" y="471699"/>
                      <a:pt x="381476" y="461117"/>
                      <a:pt x="403495" y="447874"/>
                    </a:cubicBezTo>
                    <a:cubicBezTo>
                      <a:pt x="444277" y="426769"/>
                      <a:pt x="479204" y="390897"/>
                      <a:pt x="494979" y="347343"/>
                    </a:cubicBezTo>
                    <a:cubicBezTo>
                      <a:pt x="515534" y="283730"/>
                      <a:pt x="515325" y="212195"/>
                      <a:pt x="494411" y="148851"/>
                    </a:cubicBezTo>
                    <a:cubicBezTo>
                      <a:pt x="487569" y="130556"/>
                      <a:pt x="476216" y="114354"/>
                      <a:pt x="464235" y="99079"/>
                    </a:cubicBezTo>
                    <a:cubicBezTo>
                      <a:pt x="452822" y="85298"/>
                      <a:pt x="441409" y="71248"/>
                      <a:pt x="426560" y="61024"/>
                    </a:cubicBezTo>
                    <a:cubicBezTo>
                      <a:pt x="407260" y="50741"/>
                      <a:pt x="388169" y="40398"/>
                      <a:pt x="368420" y="31400"/>
                    </a:cubicBezTo>
                    <a:cubicBezTo>
                      <a:pt x="349866" y="24017"/>
                      <a:pt x="330715" y="19951"/>
                      <a:pt x="310877" y="18397"/>
                    </a:cubicBezTo>
                    <a:cubicBezTo>
                      <a:pt x="300420" y="17739"/>
                      <a:pt x="292264" y="17829"/>
                      <a:pt x="282583" y="19413"/>
                    </a:cubicBezTo>
                    <a:cubicBezTo>
                      <a:pt x="279506" y="20340"/>
                      <a:pt x="276070" y="20280"/>
                      <a:pt x="273441" y="18157"/>
                    </a:cubicBezTo>
                    <a:cubicBezTo>
                      <a:pt x="243713" y="20011"/>
                      <a:pt x="213538" y="22940"/>
                      <a:pt x="185453" y="32925"/>
                    </a:cubicBezTo>
                    <a:cubicBezTo>
                      <a:pt x="156473" y="44075"/>
                      <a:pt x="129404" y="59231"/>
                      <a:pt x="104816" y="77914"/>
                    </a:cubicBezTo>
                    <a:cubicBezTo>
                      <a:pt x="57311" y="117792"/>
                      <a:pt x="29765" y="155786"/>
                      <a:pt x="20234" y="218204"/>
                    </a:cubicBezTo>
                    <a:cubicBezTo>
                      <a:pt x="11868" y="271772"/>
                      <a:pt x="23042" y="328331"/>
                      <a:pt x="52083" y="374127"/>
                    </a:cubicBezTo>
                    <a:cubicBezTo>
                      <a:pt x="65348" y="395381"/>
                      <a:pt x="78703" y="417741"/>
                      <a:pt x="99229" y="432808"/>
                    </a:cubicBezTo>
                    <a:cubicBezTo>
                      <a:pt x="120023" y="447455"/>
                      <a:pt x="140339" y="463897"/>
                      <a:pt x="164480" y="472626"/>
                    </a:cubicBezTo>
                    <a:cubicBezTo>
                      <a:pt x="184228" y="478305"/>
                      <a:pt x="204634" y="481982"/>
                      <a:pt x="224712" y="486227"/>
                    </a:cubicBezTo>
                    <a:cubicBezTo>
                      <a:pt x="245148" y="488738"/>
                      <a:pt x="265793" y="487871"/>
                      <a:pt x="286258" y="4870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37"/>
              <p:cNvSpPr/>
              <p:nvPr/>
            </p:nvSpPr>
            <p:spPr>
              <a:xfrm>
                <a:off x="9349586" y="4247160"/>
                <a:ext cx="242951" cy="291739"/>
              </a:xfrm>
              <a:custGeom>
                <a:rect b="b" l="l" r="r" t="t"/>
                <a:pathLst>
                  <a:path extrusionOk="0" h="291739" w="242951">
                    <a:moveTo>
                      <a:pt x="113097" y="291739"/>
                    </a:moveTo>
                    <a:cubicBezTo>
                      <a:pt x="110169" y="291739"/>
                      <a:pt x="107480" y="290214"/>
                      <a:pt x="105209" y="288510"/>
                    </a:cubicBezTo>
                    <a:cubicBezTo>
                      <a:pt x="73659" y="267884"/>
                      <a:pt x="39868" y="250666"/>
                      <a:pt x="8438" y="229949"/>
                    </a:cubicBezTo>
                    <a:cubicBezTo>
                      <a:pt x="-465" y="224060"/>
                      <a:pt x="-525" y="214285"/>
                      <a:pt x="371" y="204719"/>
                    </a:cubicBezTo>
                    <a:cubicBezTo>
                      <a:pt x="700" y="183107"/>
                      <a:pt x="132" y="161404"/>
                      <a:pt x="2791" y="139911"/>
                    </a:cubicBezTo>
                    <a:cubicBezTo>
                      <a:pt x="6287" y="120600"/>
                      <a:pt x="5032" y="99166"/>
                      <a:pt x="15310" y="81858"/>
                    </a:cubicBezTo>
                    <a:cubicBezTo>
                      <a:pt x="26364" y="71306"/>
                      <a:pt x="42169" y="63713"/>
                      <a:pt x="54628" y="55432"/>
                    </a:cubicBezTo>
                    <a:cubicBezTo>
                      <a:pt x="76020" y="40366"/>
                      <a:pt x="98487" y="26884"/>
                      <a:pt x="119102" y="10891"/>
                    </a:cubicBezTo>
                    <a:cubicBezTo>
                      <a:pt x="117638" y="4644"/>
                      <a:pt x="124181" y="-1664"/>
                      <a:pt x="130396" y="399"/>
                    </a:cubicBezTo>
                    <a:cubicBezTo>
                      <a:pt x="136849" y="2461"/>
                      <a:pt x="141540" y="7334"/>
                      <a:pt x="146469" y="11728"/>
                    </a:cubicBezTo>
                    <a:cubicBezTo>
                      <a:pt x="162633" y="25120"/>
                      <a:pt x="178707" y="38812"/>
                      <a:pt x="195916" y="50859"/>
                    </a:cubicBezTo>
                    <a:cubicBezTo>
                      <a:pt x="209062" y="62009"/>
                      <a:pt x="241896" y="70289"/>
                      <a:pt x="242584" y="89182"/>
                    </a:cubicBezTo>
                    <a:cubicBezTo>
                      <a:pt x="241956" y="112319"/>
                      <a:pt x="242016" y="135487"/>
                      <a:pt x="242076" y="158624"/>
                    </a:cubicBezTo>
                    <a:cubicBezTo>
                      <a:pt x="241030" y="178623"/>
                      <a:pt x="245691" y="199428"/>
                      <a:pt x="240283" y="218889"/>
                    </a:cubicBezTo>
                    <a:cubicBezTo>
                      <a:pt x="236608" y="228784"/>
                      <a:pt x="224777" y="230398"/>
                      <a:pt x="216381" y="234702"/>
                    </a:cubicBezTo>
                    <a:cubicBezTo>
                      <a:pt x="207448" y="238529"/>
                      <a:pt x="198784" y="243103"/>
                      <a:pt x="190150" y="247557"/>
                    </a:cubicBezTo>
                    <a:cubicBezTo>
                      <a:pt x="171118" y="259066"/>
                      <a:pt x="152266" y="270963"/>
                      <a:pt x="133563" y="283010"/>
                    </a:cubicBezTo>
                    <a:cubicBezTo>
                      <a:pt x="127169" y="286687"/>
                      <a:pt x="120715" y="291799"/>
                      <a:pt x="113097" y="291739"/>
                    </a:cubicBezTo>
                    <a:close/>
                    <a:moveTo>
                      <a:pt x="37717" y="226721"/>
                    </a:moveTo>
                    <a:cubicBezTo>
                      <a:pt x="63262" y="242265"/>
                      <a:pt x="89464" y="256794"/>
                      <a:pt x="114621" y="272996"/>
                    </a:cubicBezTo>
                    <a:cubicBezTo>
                      <a:pt x="114621" y="272996"/>
                      <a:pt x="114621" y="272996"/>
                      <a:pt x="114650" y="272996"/>
                    </a:cubicBezTo>
                    <a:cubicBezTo>
                      <a:pt x="150413" y="251622"/>
                      <a:pt x="184323" y="226811"/>
                      <a:pt x="223492" y="211774"/>
                    </a:cubicBezTo>
                    <a:cubicBezTo>
                      <a:pt x="225942" y="199697"/>
                      <a:pt x="223851" y="187112"/>
                      <a:pt x="223970" y="174856"/>
                    </a:cubicBezTo>
                    <a:cubicBezTo>
                      <a:pt x="223731" y="146547"/>
                      <a:pt x="223582" y="118208"/>
                      <a:pt x="224359" y="89899"/>
                    </a:cubicBezTo>
                    <a:cubicBezTo>
                      <a:pt x="215306" y="82067"/>
                      <a:pt x="203684" y="77882"/>
                      <a:pt x="193795" y="71186"/>
                    </a:cubicBezTo>
                    <a:cubicBezTo>
                      <a:pt x="168339" y="55911"/>
                      <a:pt x="147455" y="34059"/>
                      <a:pt x="123494" y="17079"/>
                    </a:cubicBezTo>
                    <a:cubicBezTo>
                      <a:pt x="110677" y="33580"/>
                      <a:pt x="92362" y="44312"/>
                      <a:pt x="76079" y="56957"/>
                    </a:cubicBezTo>
                    <a:cubicBezTo>
                      <a:pt x="61350" y="69811"/>
                      <a:pt x="44440" y="79168"/>
                      <a:pt x="29591" y="91514"/>
                    </a:cubicBezTo>
                    <a:cubicBezTo>
                      <a:pt x="17132" y="130614"/>
                      <a:pt x="19403" y="173571"/>
                      <a:pt x="18088" y="214255"/>
                    </a:cubicBezTo>
                    <a:cubicBezTo>
                      <a:pt x="23795" y="219576"/>
                      <a:pt x="31085" y="222715"/>
                      <a:pt x="37717" y="2267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7"/>
              <p:cNvSpPr/>
              <p:nvPr/>
            </p:nvSpPr>
            <p:spPr>
              <a:xfrm>
                <a:off x="9381846" y="4249343"/>
                <a:ext cx="95863" cy="73268"/>
              </a:xfrm>
              <a:custGeom>
                <a:rect b="b" l="l" r="r" t="t"/>
                <a:pathLst>
                  <a:path extrusionOk="0" h="73268" w="95863">
                    <a:moveTo>
                      <a:pt x="588" y="72142"/>
                    </a:moveTo>
                    <a:cubicBezTo>
                      <a:pt x="-2818" y="67748"/>
                      <a:pt x="9581" y="61560"/>
                      <a:pt x="12061" y="58062"/>
                    </a:cubicBezTo>
                    <a:cubicBezTo>
                      <a:pt x="18843" y="51994"/>
                      <a:pt x="26252" y="46434"/>
                      <a:pt x="33423" y="40784"/>
                    </a:cubicBezTo>
                    <a:cubicBezTo>
                      <a:pt x="49676" y="28916"/>
                      <a:pt x="65421" y="16391"/>
                      <a:pt x="82242" y="5360"/>
                    </a:cubicBezTo>
                    <a:cubicBezTo>
                      <a:pt x="85379" y="3507"/>
                      <a:pt x="88546" y="1444"/>
                      <a:pt x="91952" y="69"/>
                    </a:cubicBezTo>
                    <a:cubicBezTo>
                      <a:pt x="92489" y="-110"/>
                      <a:pt x="93177" y="69"/>
                      <a:pt x="93565" y="488"/>
                    </a:cubicBezTo>
                    <a:cubicBezTo>
                      <a:pt x="95118" y="-260"/>
                      <a:pt x="96672" y="1893"/>
                      <a:pt x="95387" y="3118"/>
                    </a:cubicBezTo>
                    <a:cubicBezTo>
                      <a:pt x="96015" y="4374"/>
                      <a:pt x="93296" y="8200"/>
                      <a:pt x="91892" y="6765"/>
                    </a:cubicBezTo>
                    <a:cubicBezTo>
                      <a:pt x="84871" y="16301"/>
                      <a:pt x="75310" y="23595"/>
                      <a:pt x="66974" y="31816"/>
                    </a:cubicBezTo>
                    <a:cubicBezTo>
                      <a:pt x="65988" y="33520"/>
                      <a:pt x="63240" y="34357"/>
                      <a:pt x="62433" y="32085"/>
                    </a:cubicBezTo>
                    <a:cubicBezTo>
                      <a:pt x="60103" y="33550"/>
                      <a:pt x="56398" y="39050"/>
                      <a:pt x="54097" y="34955"/>
                    </a:cubicBezTo>
                    <a:cubicBezTo>
                      <a:pt x="49556" y="38064"/>
                      <a:pt x="45075" y="43504"/>
                      <a:pt x="39757" y="44820"/>
                    </a:cubicBezTo>
                    <a:cubicBezTo>
                      <a:pt x="29897" y="52831"/>
                      <a:pt x="20396" y="61291"/>
                      <a:pt x="10089" y="68674"/>
                    </a:cubicBezTo>
                    <a:cubicBezTo>
                      <a:pt x="7310" y="70289"/>
                      <a:pt x="3844" y="75550"/>
                      <a:pt x="588" y="721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7"/>
              <p:cNvSpPr/>
              <p:nvPr/>
            </p:nvSpPr>
            <p:spPr>
              <a:xfrm>
                <a:off x="9428022" y="4150115"/>
                <a:ext cx="58832" cy="18346"/>
              </a:xfrm>
              <a:custGeom>
                <a:rect b="b" l="l" r="r" t="t"/>
                <a:pathLst>
                  <a:path extrusionOk="0" h="18346" w="58832">
                    <a:moveTo>
                      <a:pt x="1886" y="18347"/>
                    </a:moveTo>
                    <a:cubicBezTo>
                      <a:pt x="-265" y="18108"/>
                      <a:pt x="-713" y="15058"/>
                      <a:pt x="1259" y="14221"/>
                    </a:cubicBezTo>
                    <a:cubicBezTo>
                      <a:pt x="2005" y="13982"/>
                      <a:pt x="2693" y="13683"/>
                      <a:pt x="3440" y="13414"/>
                    </a:cubicBezTo>
                    <a:cubicBezTo>
                      <a:pt x="3440" y="9917"/>
                      <a:pt x="8728" y="10903"/>
                      <a:pt x="11088" y="10007"/>
                    </a:cubicBezTo>
                    <a:cubicBezTo>
                      <a:pt x="23069" y="3041"/>
                      <a:pt x="37798" y="1636"/>
                      <a:pt x="51452" y="351"/>
                    </a:cubicBezTo>
                    <a:cubicBezTo>
                      <a:pt x="52856" y="321"/>
                      <a:pt x="54708" y="-606"/>
                      <a:pt x="55784" y="680"/>
                    </a:cubicBezTo>
                    <a:cubicBezTo>
                      <a:pt x="56979" y="590"/>
                      <a:pt x="58772" y="530"/>
                      <a:pt x="58831" y="2174"/>
                    </a:cubicBezTo>
                    <a:cubicBezTo>
                      <a:pt x="58861" y="2952"/>
                      <a:pt x="58174" y="3759"/>
                      <a:pt x="57338" y="3729"/>
                    </a:cubicBezTo>
                    <a:cubicBezTo>
                      <a:pt x="52049" y="3550"/>
                      <a:pt x="46940" y="5433"/>
                      <a:pt x="41772" y="6300"/>
                    </a:cubicBezTo>
                    <a:cubicBezTo>
                      <a:pt x="43624" y="6360"/>
                      <a:pt x="49062" y="5702"/>
                      <a:pt x="46940" y="8930"/>
                    </a:cubicBezTo>
                    <a:cubicBezTo>
                      <a:pt x="41324" y="10963"/>
                      <a:pt x="34751" y="9887"/>
                      <a:pt x="28865" y="10873"/>
                    </a:cubicBezTo>
                    <a:cubicBezTo>
                      <a:pt x="37200" y="11561"/>
                      <a:pt x="45058" y="11621"/>
                      <a:pt x="53274" y="10754"/>
                    </a:cubicBezTo>
                    <a:cubicBezTo>
                      <a:pt x="54141" y="10784"/>
                      <a:pt x="54858" y="11441"/>
                      <a:pt x="54888" y="12338"/>
                    </a:cubicBezTo>
                    <a:cubicBezTo>
                      <a:pt x="54917" y="13235"/>
                      <a:pt x="54200" y="13923"/>
                      <a:pt x="53334" y="13952"/>
                    </a:cubicBezTo>
                    <a:cubicBezTo>
                      <a:pt x="50526" y="14072"/>
                      <a:pt x="47807" y="14700"/>
                      <a:pt x="45028" y="15029"/>
                    </a:cubicBezTo>
                    <a:cubicBezTo>
                      <a:pt x="46313" y="19692"/>
                      <a:pt x="31494" y="16762"/>
                      <a:pt x="28476" y="17211"/>
                    </a:cubicBezTo>
                    <a:cubicBezTo>
                      <a:pt x="19543" y="16523"/>
                      <a:pt x="10700" y="17689"/>
                      <a:pt x="1886" y="18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7"/>
              <p:cNvSpPr/>
              <p:nvPr/>
            </p:nvSpPr>
            <p:spPr>
              <a:xfrm>
                <a:off x="9339690" y="3636253"/>
                <a:ext cx="271196" cy="249889"/>
              </a:xfrm>
              <a:custGeom>
                <a:rect b="b" l="l" r="r" t="t"/>
                <a:pathLst>
                  <a:path extrusionOk="0" h="249889" w="271196">
                    <a:moveTo>
                      <a:pt x="20" y="247953"/>
                    </a:moveTo>
                    <a:cubicBezTo>
                      <a:pt x="-399" y="226221"/>
                      <a:pt x="5995" y="204907"/>
                      <a:pt x="9700" y="183593"/>
                    </a:cubicBezTo>
                    <a:cubicBezTo>
                      <a:pt x="14211" y="161741"/>
                      <a:pt x="16781" y="139530"/>
                      <a:pt x="21621" y="117738"/>
                    </a:cubicBezTo>
                    <a:cubicBezTo>
                      <a:pt x="27028" y="96215"/>
                      <a:pt x="30793" y="74363"/>
                      <a:pt x="34946" y="52570"/>
                    </a:cubicBezTo>
                    <a:cubicBezTo>
                      <a:pt x="36679" y="44260"/>
                      <a:pt x="38800" y="36009"/>
                      <a:pt x="41011" y="27789"/>
                    </a:cubicBezTo>
                    <a:cubicBezTo>
                      <a:pt x="41638" y="24620"/>
                      <a:pt x="43281" y="21631"/>
                      <a:pt x="46030" y="19867"/>
                    </a:cubicBezTo>
                    <a:cubicBezTo>
                      <a:pt x="74084" y="5160"/>
                      <a:pt x="107367" y="6714"/>
                      <a:pt x="138200" y="6146"/>
                    </a:cubicBezTo>
                    <a:cubicBezTo>
                      <a:pt x="156903" y="5279"/>
                      <a:pt x="175487" y="2708"/>
                      <a:pt x="194190" y="1572"/>
                    </a:cubicBezTo>
                    <a:cubicBezTo>
                      <a:pt x="213371" y="-4825"/>
                      <a:pt x="218868" y="9375"/>
                      <a:pt x="224336" y="24740"/>
                    </a:cubicBezTo>
                    <a:cubicBezTo>
                      <a:pt x="232701" y="45007"/>
                      <a:pt x="235629" y="66680"/>
                      <a:pt x="240887" y="87785"/>
                    </a:cubicBezTo>
                    <a:cubicBezTo>
                      <a:pt x="245937" y="103718"/>
                      <a:pt x="247401" y="120488"/>
                      <a:pt x="251583" y="136601"/>
                    </a:cubicBezTo>
                    <a:cubicBezTo>
                      <a:pt x="254989" y="146615"/>
                      <a:pt x="256782" y="157077"/>
                      <a:pt x="259172" y="167361"/>
                    </a:cubicBezTo>
                    <a:cubicBezTo>
                      <a:pt x="262937" y="182188"/>
                      <a:pt x="265207" y="197643"/>
                      <a:pt x="269749" y="212231"/>
                    </a:cubicBezTo>
                    <a:cubicBezTo>
                      <a:pt x="272288" y="217671"/>
                      <a:pt x="271870" y="225145"/>
                      <a:pt x="265387" y="227387"/>
                    </a:cubicBezTo>
                    <a:cubicBezTo>
                      <a:pt x="257529" y="229927"/>
                      <a:pt x="253316" y="223321"/>
                      <a:pt x="252121" y="216565"/>
                    </a:cubicBezTo>
                    <a:cubicBezTo>
                      <a:pt x="247849" y="203263"/>
                      <a:pt x="245817" y="189302"/>
                      <a:pt x="242501" y="175731"/>
                    </a:cubicBezTo>
                    <a:cubicBezTo>
                      <a:pt x="239304" y="159409"/>
                      <a:pt x="234285" y="143506"/>
                      <a:pt x="230849" y="127244"/>
                    </a:cubicBezTo>
                    <a:cubicBezTo>
                      <a:pt x="228638" y="111131"/>
                      <a:pt x="223977" y="95647"/>
                      <a:pt x="220213" y="79863"/>
                    </a:cubicBezTo>
                    <a:cubicBezTo>
                      <a:pt x="216598" y="58848"/>
                      <a:pt x="211250" y="37893"/>
                      <a:pt x="202047" y="18582"/>
                    </a:cubicBezTo>
                    <a:cubicBezTo>
                      <a:pt x="182119" y="21302"/>
                      <a:pt x="161923" y="22468"/>
                      <a:pt x="141875" y="24142"/>
                    </a:cubicBezTo>
                    <a:cubicBezTo>
                      <a:pt x="113642" y="24560"/>
                      <a:pt x="83526" y="23125"/>
                      <a:pt x="57055" y="33947"/>
                    </a:cubicBezTo>
                    <a:cubicBezTo>
                      <a:pt x="52424" y="48923"/>
                      <a:pt x="49645" y="63541"/>
                      <a:pt x="46717" y="78787"/>
                    </a:cubicBezTo>
                    <a:cubicBezTo>
                      <a:pt x="38680" y="114539"/>
                      <a:pt x="29538" y="150053"/>
                      <a:pt x="21591" y="185835"/>
                    </a:cubicBezTo>
                    <a:cubicBezTo>
                      <a:pt x="17348" y="203023"/>
                      <a:pt x="12120" y="220033"/>
                      <a:pt x="7698" y="237132"/>
                    </a:cubicBezTo>
                    <a:cubicBezTo>
                      <a:pt x="6533" y="240540"/>
                      <a:pt x="5128" y="255068"/>
                      <a:pt x="20" y="24795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7"/>
              <p:cNvSpPr/>
              <p:nvPr/>
            </p:nvSpPr>
            <p:spPr>
              <a:xfrm>
                <a:off x="9600892" y="3857631"/>
                <a:ext cx="164684" cy="66314"/>
              </a:xfrm>
              <a:custGeom>
                <a:rect b="b" l="l" r="r" t="t"/>
                <a:pathLst>
                  <a:path extrusionOk="0" h="66314" w="164684">
                    <a:moveTo>
                      <a:pt x="150701" y="64748"/>
                    </a:moveTo>
                    <a:cubicBezTo>
                      <a:pt x="131431" y="51446"/>
                      <a:pt x="110457" y="42896"/>
                      <a:pt x="88736" y="34915"/>
                    </a:cubicBezTo>
                    <a:cubicBezTo>
                      <a:pt x="63729" y="23376"/>
                      <a:pt x="37019" y="17098"/>
                      <a:pt x="10280" y="11598"/>
                    </a:cubicBezTo>
                    <a:cubicBezTo>
                      <a:pt x="-10395" y="6426"/>
                      <a:pt x="4424" y="-1376"/>
                      <a:pt x="17211" y="208"/>
                    </a:cubicBezTo>
                    <a:cubicBezTo>
                      <a:pt x="42905" y="1643"/>
                      <a:pt x="68241" y="7562"/>
                      <a:pt x="91903" y="17606"/>
                    </a:cubicBezTo>
                    <a:cubicBezTo>
                      <a:pt x="115984" y="25887"/>
                      <a:pt x="139557" y="35124"/>
                      <a:pt x="160591" y="49592"/>
                    </a:cubicBezTo>
                    <a:cubicBezTo>
                      <a:pt x="170450" y="56169"/>
                      <a:pt x="160650" y="71175"/>
                      <a:pt x="150701" y="647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>
                <a:off x="9754969" y="3799394"/>
                <a:ext cx="288338" cy="290550"/>
              </a:xfrm>
              <a:custGeom>
                <a:rect b="b" l="l" r="r" t="t"/>
                <a:pathLst>
                  <a:path extrusionOk="0" h="290550" w="288338">
                    <a:moveTo>
                      <a:pt x="162799" y="289581"/>
                    </a:moveTo>
                    <a:cubicBezTo>
                      <a:pt x="147741" y="280703"/>
                      <a:pt x="171494" y="260973"/>
                      <a:pt x="176393" y="251288"/>
                    </a:cubicBezTo>
                    <a:cubicBezTo>
                      <a:pt x="197337" y="219093"/>
                      <a:pt x="217116" y="186150"/>
                      <a:pt x="237492" y="153626"/>
                    </a:cubicBezTo>
                    <a:cubicBezTo>
                      <a:pt x="248636" y="137514"/>
                      <a:pt x="259720" y="121282"/>
                      <a:pt x="269072" y="104004"/>
                    </a:cubicBezTo>
                    <a:cubicBezTo>
                      <a:pt x="234743" y="72765"/>
                      <a:pt x="198443" y="43709"/>
                      <a:pt x="160051" y="17702"/>
                    </a:cubicBezTo>
                    <a:cubicBezTo>
                      <a:pt x="145291" y="24906"/>
                      <a:pt x="132146" y="34771"/>
                      <a:pt x="118791" y="44217"/>
                    </a:cubicBezTo>
                    <a:cubicBezTo>
                      <a:pt x="98146" y="57759"/>
                      <a:pt x="76126" y="69028"/>
                      <a:pt x="56139" y="83586"/>
                    </a:cubicBezTo>
                    <a:cubicBezTo>
                      <a:pt x="46877" y="89774"/>
                      <a:pt x="37555" y="95873"/>
                      <a:pt x="28383" y="102180"/>
                    </a:cubicBezTo>
                    <a:cubicBezTo>
                      <a:pt x="23633" y="104691"/>
                      <a:pt x="2300" y="122926"/>
                      <a:pt x="0" y="115064"/>
                    </a:cubicBezTo>
                    <a:cubicBezTo>
                      <a:pt x="5916" y="105349"/>
                      <a:pt x="16582" y="98204"/>
                      <a:pt x="25067" y="90581"/>
                    </a:cubicBezTo>
                    <a:cubicBezTo>
                      <a:pt x="46907" y="73662"/>
                      <a:pt x="68956" y="56951"/>
                      <a:pt x="92678" y="42722"/>
                    </a:cubicBezTo>
                    <a:cubicBezTo>
                      <a:pt x="114339" y="29509"/>
                      <a:pt x="132952" y="11693"/>
                      <a:pt x="155898" y="543"/>
                    </a:cubicBezTo>
                    <a:cubicBezTo>
                      <a:pt x="170328" y="-3044"/>
                      <a:pt x="180905" y="12082"/>
                      <a:pt x="192258" y="18568"/>
                    </a:cubicBezTo>
                    <a:cubicBezTo>
                      <a:pt x="210304" y="30884"/>
                      <a:pt x="227543" y="44247"/>
                      <a:pt x="244304" y="58237"/>
                    </a:cubicBezTo>
                    <a:cubicBezTo>
                      <a:pt x="257718" y="69417"/>
                      <a:pt x="270476" y="81374"/>
                      <a:pt x="283861" y="92614"/>
                    </a:cubicBezTo>
                    <a:cubicBezTo>
                      <a:pt x="290314" y="97098"/>
                      <a:pt x="288820" y="105947"/>
                      <a:pt x="285444" y="111985"/>
                    </a:cubicBezTo>
                    <a:cubicBezTo>
                      <a:pt x="275047" y="131505"/>
                      <a:pt x="262290" y="149651"/>
                      <a:pt x="249891" y="167915"/>
                    </a:cubicBezTo>
                    <a:cubicBezTo>
                      <a:pt x="232921" y="195866"/>
                      <a:pt x="215562" y="223607"/>
                      <a:pt x="198084" y="251258"/>
                    </a:cubicBezTo>
                    <a:cubicBezTo>
                      <a:pt x="191571" y="262348"/>
                      <a:pt x="183116" y="272124"/>
                      <a:pt x="176304" y="283005"/>
                    </a:cubicBezTo>
                    <a:cubicBezTo>
                      <a:pt x="174183" y="288356"/>
                      <a:pt x="168446" y="292511"/>
                      <a:pt x="162799" y="2895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37"/>
              <p:cNvSpPr/>
              <p:nvPr/>
            </p:nvSpPr>
            <p:spPr>
              <a:xfrm>
                <a:off x="9914779" y="4083190"/>
                <a:ext cx="58485" cy="124189"/>
              </a:xfrm>
              <a:custGeom>
                <a:rect b="b" l="l" r="r" t="t"/>
                <a:pathLst>
                  <a:path extrusionOk="0" h="124189" w="58485">
                    <a:moveTo>
                      <a:pt x="40903" y="117138"/>
                    </a:moveTo>
                    <a:cubicBezTo>
                      <a:pt x="36870" y="96661"/>
                      <a:pt x="30685" y="75018"/>
                      <a:pt x="21991" y="56305"/>
                    </a:cubicBezTo>
                    <a:cubicBezTo>
                      <a:pt x="20468" y="49190"/>
                      <a:pt x="-11351" y="-2645"/>
                      <a:pt x="4334" y="106"/>
                    </a:cubicBezTo>
                    <a:cubicBezTo>
                      <a:pt x="13267" y="6234"/>
                      <a:pt x="17570" y="17414"/>
                      <a:pt x="23605" y="26173"/>
                    </a:cubicBezTo>
                    <a:cubicBezTo>
                      <a:pt x="35795" y="46231"/>
                      <a:pt x="46729" y="68262"/>
                      <a:pt x="52854" y="90832"/>
                    </a:cubicBezTo>
                    <a:cubicBezTo>
                      <a:pt x="54258" y="100487"/>
                      <a:pt x="65522" y="119828"/>
                      <a:pt x="51599" y="123983"/>
                    </a:cubicBezTo>
                    <a:cubicBezTo>
                      <a:pt x="46968" y="125030"/>
                      <a:pt x="41800" y="121981"/>
                      <a:pt x="40903" y="1171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37"/>
              <p:cNvSpPr/>
              <p:nvPr/>
            </p:nvSpPr>
            <p:spPr>
              <a:xfrm>
                <a:off x="9964048" y="4190576"/>
                <a:ext cx="196787" cy="19576"/>
              </a:xfrm>
              <a:custGeom>
                <a:rect b="b" l="l" r="r" t="t"/>
                <a:pathLst>
                  <a:path extrusionOk="0" h="19576" w="196787">
                    <a:moveTo>
                      <a:pt x="106571" y="19437"/>
                    </a:moveTo>
                    <a:cubicBezTo>
                      <a:pt x="79592" y="18809"/>
                      <a:pt x="52434" y="16388"/>
                      <a:pt x="25784" y="18839"/>
                    </a:cubicBezTo>
                    <a:cubicBezTo>
                      <a:pt x="20406" y="18540"/>
                      <a:pt x="299" y="22247"/>
                      <a:pt x="0" y="15401"/>
                    </a:cubicBezTo>
                    <a:cubicBezTo>
                      <a:pt x="627" y="12143"/>
                      <a:pt x="4631" y="11575"/>
                      <a:pt x="7320" y="10708"/>
                    </a:cubicBezTo>
                    <a:cubicBezTo>
                      <a:pt x="40573" y="1830"/>
                      <a:pt x="75409" y="2996"/>
                      <a:pt x="109439" y="3175"/>
                    </a:cubicBezTo>
                    <a:cubicBezTo>
                      <a:pt x="130801" y="2577"/>
                      <a:pt x="152223" y="1830"/>
                      <a:pt x="173585" y="754"/>
                    </a:cubicBezTo>
                    <a:cubicBezTo>
                      <a:pt x="180188" y="1023"/>
                      <a:pt x="187956" y="-1907"/>
                      <a:pt x="193692" y="2248"/>
                    </a:cubicBezTo>
                    <a:cubicBezTo>
                      <a:pt x="197367" y="5327"/>
                      <a:pt x="197875" y="11306"/>
                      <a:pt x="194648" y="14893"/>
                    </a:cubicBezTo>
                    <a:cubicBezTo>
                      <a:pt x="191989" y="18301"/>
                      <a:pt x="187448" y="18062"/>
                      <a:pt x="183624" y="18032"/>
                    </a:cubicBezTo>
                    <a:cubicBezTo>
                      <a:pt x="178246" y="18151"/>
                      <a:pt x="172868" y="18391"/>
                      <a:pt x="167490" y="18570"/>
                    </a:cubicBezTo>
                    <a:cubicBezTo>
                      <a:pt x="146935" y="19048"/>
                      <a:pt x="127037" y="19527"/>
                      <a:pt x="106571" y="1943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37"/>
              <p:cNvSpPr/>
              <p:nvPr/>
            </p:nvSpPr>
            <p:spPr>
              <a:xfrm>
                <a:off x="10153931" y="4196295"/>
                <a:ext cx="49392" cy="158056"/>
              </a:xfrm>
              <a:custGeom>
                <a:rect b="b" l="l" r="r" t="t"/>
                <a:pathLst>
                  <a:path extrusionOk="0" h="158056" w="49392">
                    <a:moveTo>
                      <a:pt x="33567" y="153648"/>
                    </a:moveTo>
                    <a:cubicBezTo>
                      <a:pt x="27263" y="132095"/>
                      <a:pt x="24753" y="109317"/>
                      <a:pt x="18867" y="87554"/>
                    </a:cubicBezTo>
                    <a:cubicBezTo>
                      <a:pt x="11548" y="60232"/>
                      <a:pt x="-1897" y="32730"/>
                      <a:pt x="224" y="3973"/>
                    </a:cubicBezTo>
                    <a:cubicBezTo>
                      <a:pt x="433" y="1462"/>
                      <a:pt x="3302" y="-1438"/>
                      <a:pt x="5542" y="804"/>
                    </a:cubicBezTo>
                    <a:cubicBezTo>
                      <a:pt x="9098" y="5826"/>
                      <a:pt x="8799" y="12731"/>
                      <a:pt x="10831" y="18501"/>
                    </a:cubicBezTo>
                    <a:cubicBezTo>
                      <a:pt x="17732" y="39904"/>
                      <a:pt x="25799" y="60949"/>
                      <a:pt x="33418" y="82114"/>
                    </a:cubicBezTo>
                    <a:cubicBezTo>
                      <a:pt x="39184" y="101933"/>
                      <a:pt x="43426" y="122201"/>
                      <a:pt x="48356" y="141870"/>
                    </a:cubicBezTo>
                    <a:cubicBezTo>
                      <a:pt x="48924" y="144621"/>
                      <a:pt x="49581" y="147371"/>
                      <a:pt x="49342" y="150211"/>
                    </a:cubicBezTo>
                    <a:cubicBezTo>
                      <a:pt x="49043" y="158461"/>
                      <a:pt x="37302" y="161152"/>
                      <a:pt x="33567" y="153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37"/>
              <p:cNvSpPr/>
              <p:nvPr/>
            </p:nvSpPr>
            <p:spPr>
              <a:xfrm>
                <a:off x="9975379" y="4348834"/>
                <a:ext cx="231545" cy="248235"/>
              </a:xfrm>
              <a:custGeom>
                <a:rect b="b" l="l" r="r" t="t"/>
                <a:pathLst>
                  <a:path extrusionOk="0" h="248235" w="231545">
                    <a:moveTo>
                      <a:pt x="5938" y="247849"/>
                    </a:moveTo>
                    <a:cubicBezTo>
                      <a:pt x="-3772" y="244531"/>
                      <a:pt x="918" y="233471"/>
                      <a:pt x="2771" y="226535"/>
                    </a:cubicBezTo>
                    <a:cubicBezTo>
                      <a:pt x="9881" y="197688"/>
                      <a:pt x="12092" y="167885"/>
                      <a:pt x="16424" y="138559"/>
                    </a:cubicBezTo>
                    <a:cubicBezTo>
                      <a:pt x="19860" y="123015"/>
                      <a:pt x="18307" y="101581"/>
                      <a:pt x="31363" y="90581"/>
                    </a:cubicBezTo>
                    <a:cubicBezTo>
                      <a:pt x="48841" y="82778"/>
                      <a:pt x="65453" y="75484"/>
                      <a:pt x="82303" y="67413"/>
                    </a:cubicBezTo>
                    <a:cubicBezTo>
                      <a:pt x="102709" y="58714"/>
                      <a:pt x="122458" y="50733"/>
                      <a:pt x="141728" y="40180"/>
                    </a:cubicBezTo>
                    <a:cubicBezTo>
                      <a:pt x="161387" y="29598"/>
                      <a:pt x="182570" y="22244"/>
                      <a:pt x="202140" y="11483"/>
                    </a:cubicBezTo>
                    <a:cubicBezTo>
                      <a:pt x="208533" y="8135"/>
                      <a:pt x="214778" y="4398"/>
                      <a:pt x="221320" y="1319"/>
                    </a:cubicBezTo>
                    <a:cubicBezTo>
                      <a:pt x="224368" y="-26"/>
                      <a:pt x="227565" y="-953"/>
                      <a:pt x="230194" y="1678"/>
                    </a:cubicBezTo>
                    <a:cubicBezTo>
                      <a:pt x="232196" y="3681"/>
                      <a:pt x="231897" y="7298"/>
                      <a:pt x="229806" y="9091"/>
                    </a:cubicBezTo>
                    <a:cubicBezTo>
                      <a:pt x="204828" y="27446"/>
                      <a:pt x="176893" y="40718"/>
                      <a:pt x="149496" y="54948"/>
                    </a:cubicBezTo>
                    <a:cubicBezTo>
                      <a:pt x="114391" y="73721"/>
                      <a:pt x="77732" y="89205"/>
                      <a:pt x="41581" y="105707"/>
                    </a:cubicBezTo>
                    <a:cubicBezTo>
                      <a:pt x="30765" y="142924"/>
                      <a:pt x="31303" y="182742"/>
                      <a:pt x="22818" y="220587"/>
                    </a:cubicBezTo>
                    <a:cubicBezTo>
                      <a:pt x="19352" y="229824"/>
                      <a:pt x="20547" y="251377"/>
                      <a:pt x="5938" y="2478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37"/>
              <p:cNvSpPr/>
              <p:nvPr/>
            </p:nvSpPr>
            <p:spPr>
              <a:xfrm>
                <a:off x="9868580" y="4592326"/>
                <a:ext cx="253939" cy="283052"/>
              </a:xfrm>
              <a:custGeom>
                <a:rect b="b" l="l" r="r" t="t"/>
                <a:pathLst>
                  <a:path extrusionOk="0" h="283052" w="253939">
                    <a:moveTo>
                      <a:pt x="130544" y="282993"/>
                    </a:moveTo>
                    <a:cubicBezTo>
                      <a:pt x="121760" y="283142"/>
                      <a:pt x="113633" y="279734"/>
                      <a:pt x="105597" y="276626"/>
                    </a:cubicBezTo>
                    <a:cubicBezTo>
                      <a:pt x="86684" y="270288"/>
                      <a:pt x="68549" y="261769"/>
                      <a:pt x="51370" y="251665"/>
                    </a:cubicBezTo>
                    <a:cubicBezTo>
                      <a:pt x="35416" y="243295"/>
                      <a:pt x="18834" y="236001"/>
                      <a:pt x="4045" y="225568"/>
                    </a:cubicBezTo>
                    <a:cubicBezTo>
                      <a:pt x="-5217" y="219529"/>
                      <a:pt x="2999" y="204941"/>
                      <a:pt x="12918" y="209874"/>
                    </a:cubicBezTo>
                    <a:cubicBezTo>
                      <a:pt x="27229" y="219320"/>
                      <a:pt x="42526" y="226913"/>
                      <a:pt x="57883" y="234506"/>
                    </a:cubicBezTo>
                    <a:cubicBezTo>
                      <a:pt x="81127" y="247121"/>
                      <a:pt x="106403" y="261380"/>
                      <a:pt x="132814" y="264848"/>
                    </a:cubicBezTo>
                    <a:cubicBezTo>
                      <a:pt x="151995" y="246105"/>
                      <a:pt x="173447" y="227182"/>
                      <a:pt x="189103" y="206167"/>
                    </a:cubicBezTo>
                    <a:cubicBezTo>
                      <a:pt x="205654" y="183508"/>
                      <a:pt x="218561" y="158457"/>
                      <a:pt x="234486" y="135380"/>
                    </a:cubicBezTo>
                    <a:cubicBezTo>
                      <a:pt x="204758" y="110927"/>
                      <a:pt x="181783" y="79270"/>
                      <a:pt x="154236" y="52366"/>
                    </a:cubicBezTo>
                    <a:cubicBezTo>
                      <a:pt x="143899" y="41186"/>
                      <a:pt x="111363" y="17032"/>
                      <a:pt x="113096" y="1846"/>
                    </a:cubicBezTo>
                    <a:cubicBezTo>
                      <a:pt x="116322" y="-3086"/>
                      <a:pt x="122029" y="3132"/>
                      <a:pt x="124748" y="5792"/>
                    </a:cubicBezTo>
                    <a:cubicBezTo>
                      <a:pt x="142734" y="24296"/>
                      <a:pt x="163946" y="39243"/>
                      <a:pt x="181633" y="58076"/>
                    </a:cubicBezTo>
                    <a:cubicBezTo>
                      <a:pt x="203473" y="79539"/>
                      <a:pt x="223132" y="103185"/>
                      <a:pt x="247034" y="122256"/>
                    </a:cubicBezTo>
                    <a:cubicBezTo>
                      <a:pt x="265617" y="135410"/>
                      <a:pt x="241477" y="153704"/>
                      <a:pt x="235382" y="167455"/>
                    </a:cubicBezTo>
                    <a:cubicBezTo>
                      <a:pt x="216231" y="200517"/>
                      <a:pt x="194899" y="232772"/>
                      <a:pt x="165948" y="258152"/>
                    </a:cubicBezTo>
                    <a:cubicBezTo>
                      <a:pt x="154415" y="266402"/>
                      <a:pt x="146588" y="284218"/>
                      <a:pt x="130544" y="2829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>
                <a:off x="9748740" y="4801499"/>
                <a:ext cx="130445" cy="82997"/>
              </a:xfrm>
              <a:custGeom>
                <a:rect b="b" l="l" r="r" t="t"/>
                <a:pathLst>
                  <a:path extrusionOk="0" h="82997" w="130445">
                    <a:moveTo>
                      <a:pt x="8410" y="82997"/>
                    </a:moveTo>
                    <a:cubicBezTo>
                      <a:pt x="-1151" y="82489"/>
                      <a:pt x="-3123" y="69605"/>
                      <a:pt x="5422" y="65719"/>
                    </a:cubicBezTo>
                    <a:cubicBezTo>
                      <a:pt x="19405" y="60637"/>
                      <a:pt x="33028" y="54808"/>
                      <a:pt x="46294" y="47962"/>
                    </a:cubicBezTo>
                    <a:cubicBezTo>
                      <a:pt x="59589" y="42312"/>
                      <a:pt x="71689" y="34570"/>
                      <a:pt x="83550" y="26409"/>
                    </a:cubicBezTo>
                    <a:cubicBezTo>
                      <a:pt x="94067" y="19504"/>
                      <a:pt x="104972" y="14003"/>
                      <a:pt x="114622" y="6351"/>
                    </a:cubicBezTo>
                    <a:cubicBezTo>
                      <a:pt x="118447" y="3301"/>
                      <a:pt x="130995" y="-5398"/>
                      <a:pt x="130427" y="4856"/>
                    </a:cubicBezTo>
                    <a:cubicBezTo>
                      <a:pt x="121285" y="23928"/>
                      <a:pt x="100580" y="33374"/>
                      <a:pt x="84596" y="45929"/>
                    </a:cubicBezTo>
                    <a:cubicBezTo>
                      <a:pt x="72197" y="55615"/>
                      <a:pt x="57767" y="61833"/>
                      <a:pt x="43844" y="68947"/>
                    </a:cubicBezTo>
                    <a:cubicBezTo>
                      <a:pt x="32610" y="74567"/>
                      <a:pt x="20689" y="80426"/>
                      <a:pt x="8410" y="829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37"/>
              <p:cNvSpPr/>
              <p:nvPr/>
            </p:nvSpPr>
            <p:spPr>
              <a:xfrm>
                <a:off x="9547847" y="4869994"/>
                <a:ext cx="233823" cy="236638"/>
              </a:xfrm>
              <a:custGeom>
                <a:rect b="b" l="l" r="r" t="t"/>
                <a:pathLst>
                  <a:path extrusionOk="0" h="236638" w="233823">
                    <a:moveTo>
                      <a:pt x="76739" y="236639"/>
                    </a:moveTo>
                    <a:cubicBezTo>
                      <a:pt x="61023" y="235144"/>
                      <a:pt x="53285" y="198794"/>
                      <a:pt x="46712" y="186598"/>
                    </a:cubicBezTo>
                    <a:cubicBezTo>
                      <a:pt x="33566" y="158617"/>
                      <a:pt x="21974" y="130009"/>
                      <a:pt x="13370" y="100266"/>
                    </a:cubicBezTo>
                    <a:cubicBezTo>
                      <a:pt x="9605" y="88876"/>
                      <a:pt x="6050" y="77248"/>
                      <a:pt x="612" y="66636"/>
                    </a:cubicBezTo>
                    <a:cubicBezTo>
                      <a:pt x="-3063" y="57010"/>
                      <a:pt x="10770" y="49776"/>
                      <a:pt x="16507" y="58415"/>
                    </a:cubicBezTo>
                    <a:cubicBezTo>
                      <a:pt x="28278" y="80596"/>
                      <a:pt x="33208" y="105706"/>
                      <a:pt x="41753" y="129202"/>
                    </a:cubicBezTo>
                    <a:cubicBezTo>
                      <a:pt x="54480" y="158976"/>
                      <a:pt x="66401" y="189228"/>
                      <a:pt x="80384" y="218404"/>
                    </a:cubicBezTo>
                    <a:cubicBezTo>
                      <a:pt x="101178" y="217119"/>
                      <a:pt x="122271" y="216311"/>
                      <a:pt x="142767" y="212605"/>
                    </a:cubicBezTo>
                    <a:cubicBezTo>
                      <a:pt x="165682" y="205669"/>
                      <a:pt x="187851" y="196014"/>
                      <a:pt x="208884" y="184625"/>
                    </a:cubicBezTo>
                    <a:cubicBezTo>
                      <a:pt x="216712" y="181007"/>
                      <a:pt x="216204" y="175447"/>
                      <a:pt x="215009" y="168123"/>
                    </a:cubicBezTo>
                    <a:cubicBezTo>
                      <a:pt x="213485" y="158408"/>
                      <a:pt x="212619" y="148603"/>
                      <a:pt x="211394" y="138858"/>
                    </a:cubicBezTo>
                    <a:cubicBezTo>
                      <a:pt x="207928" y="112522"/>
                      <a:pt x="206076" y="86007"/>
                      <a:pt x="203805" y="59521"/>
                    </a:cubicBezTo>
                    <a:cubicBezTo>
                      <a:pt x="204313" y="48102"/>
                      <a:pt x="192213" y="2993"/>
                      <a:pt x="204791" y="93"/>
                    </a:cubicBezTo>
                    <a:cubicBezTo>
                      <a:pt x="207211" y="-415"/>
                      <a:pt x="209183" y="1229"/>
                      <a:pt x="209601" y="3292"/>
                    </a:cubicBezTo>
                    <a:cubicBezTo>
                      <a:pt x="209601" y="3262"/>
                      <a:pt x="209631" y="3232"/>
                      <a:pt x="209631" y="3202"/>
                    </a:cubicBezTo>
                    <a:cubicBezTo>
                      <a:pt x="215099" y="43080"/>
                      <a:pt x="222030" y="82688"/>
                      <a:pt x="226332" y="122745"/>
                    </a:cubicBezTo>
                    <a:cubicBezTo>
                      <a:pt x="228394" y="135450"/>
                      <a:pt x="230635" y="148633"/>
                      <a:pt x="232158" y="161278"/>
                    </a:cubicBezTo>
                    <a:cubicBezTo>
                      <a:pt x="233443" y="169797"/>
                      <a:pt x="235475" y="179274"/>
                      <a:pt x="231441" y="187345"/>
                    </a:cubicBezTo>
                    <a:cubicBezTo>
                      <a:pt x="222837" y="201903"/>
                      <a:pt x="204672" y="207015"/>
                      <a:pt x="190122" y="213711"/>
                    </a:cubicBezTo>
                    <a:cubicBezTo>
                      <a:pt x="155375" y="233022"/>
                      <a:pt x="115638" y="235413"/>
                      <a:pt x="76739" y="2366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37"/>
              <p:cNvSpPr/>
              <p:nvPr/>
            </p:nvSpPr>
            <p:spPr>
              <a:xfrm>
                <a:off x="9436292" y="4929175"/>
                <a:ext cx="120207" cy="19353"/>
              </a:xfrm>
              <a:custGeom>
                <a:rect b="b" l="l" r="r" t="t"/>
                <a:pathLst>
                  <a:path extrusionOk="0" h="19353" w="120207">
                    <a:moveTo>
                      <a:pt x="31201" y="19084"/>
                    </a:moveTo>
                    <a:cubicBezTo>
                      <a:pt x="23642" y="18755"/>
                      <a:pt x="16083" y="18695"/>
                      <a:pt x="8554" y="18067"/>
                    </a:cubicBezTo>
                    <a:cubicBezTo>
                      <a:pt x="6134" y="17828"/>
                      <a:pt x="3953" y="16931"/>
                      <a:pt x="2310" y="15108"/>
                    </a:cubicBezTo>
                    <a:cubicBezTo>
                      <a:pt x="-3098" y="9548"/>
                      <a:pt x="1683" y="-735"/>
                      <a:pt x="9481" y="42"/>
                    </a:cubicBezTo>
                    <a:cubicBezTo>
                      <a:pt x="28213" y="1447"/>
                      <a:pt x="46976" y="2104"/>
                      <a:pt x="65769" y="2284"/>
                    </a:cubicBezTo>
                    <a:cubicBezTo>
                      <a:pt x="72760" y="2971"/>
                      <a:pt x="128361" y="-6057"/>
                      <a:pt x="119189" y="8442"/>
                    </a:cubicBezTo>
                    <a:cubicBezTo>
                      <a:pt x="114408" y="11969"/>
                      <a:pt x="107567" y="10983"/>
                      <a:pt x="102039" y="12657"/>
                    </a:cubicBezTo>
                    <a:cubicBezTo>
                      <a:pt x="78795" y="18157"/>
                      <a:pt x="54983" y="20130"/>
                      <a:pt x="31201" y="1908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37"/>
              <p:cNvSpPr/>
              <p:nvPr/>
            </p:nvSpPr>
            <p:spPr>
              <a:xfrm>
                <a:off x="9416641" y="4935285"/>
                <a:ext cx="2273" cy="2271"/>
              </a:xfrm>
              <a:custGeom>
                <a:rect b="b" l="l" r="r" t="t"/>
                <a:pathLst>
                  <a:path extrusionOk="0" h="2271" w="2273">
                    <a:moveTo>
                      <a:pt x="1" y="1076"/>
                    </a:moveTo>
                    <a:cubicBezTo>
                      <a:pt x="31" y="448"/>
                      <a:pt x="569" y="0"/>
                      <a:pt x="1196" y="0"/>
                    </a:cubicBezTo>
                    <a:cubicBezTo>
                      <a:pt x="1824" y="0"/>
                      <a:pt x="2302" y="598"/>
                      <a:pt x="2272" y="1196"/>
                    </a:cubicBezTo>
                    <a:cubicBezTo>
                      <a:pt x="2242" y="1824"/>
                      <a:pt x="1704" y="2272"/>
                      <a:pt x="1077" y="2272"/>
                    </a:cubicBezTo>
                    <a:cubicBezTo>
                      <a:pt x="449" y="2272"/>
                      <a:pt x="-29" y="1674"/>
                      <a:pt x="1" y="10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37"/>
              <p:cNvSpPr/>
              <p:nvPr/>
            </p:nvSpPr>
            <p:spPr>
              <a:xfrm>
                <a:off x="9405398" y="4929740"/>
                <a:ext cx="70013" cy="18148"/>
              </a:xfrm>
              <a:custGeom>
                <a:rect b="b" l="l" r="r" t="t"/>
                <a:pathLst>
                  <a:path extrusionOk="0" h="18148" w="70013">
                    <a:moveTo>
                      <a:pt x="60631" y="18130"/>
                    </a:moveTo>
                    <a:cubicBezTo>
                      <a:pt x="46500" y="16515"/>
                      <a:pt x="32248" y="17801"/>
                      <a:pt x="18206" y="15469"/>
                    </a:cubicBezTo>
                    <a:cubicBezTo>
                      <a:pt x="12769" y="14333"/>
                      <a:pt x="6614" y="14333"/>
                      <a:pt x="1864" y="11254"/>
                    </a:cubicBezTo>
                    <a:cubicBezTo>
                      <a:pt x="-2050" y="8175"/>
                      <a:pt x="668" y="1150"/>
                      <a:pt x="5688" y="1688"/>
                    </a:cubicBezTo>
                    <a:cubicBezTo>
                      <a:pt x="19969" y="2884"/>
                      <a:pt x="34101" y="821"/>
                      <a:pt x="48352" y="104"/>
                    </a:cubicBezTo>
                    <a:cubicBezTo>
                      <a:pt x="56359" y="223"/>
                      <a:pt x="70132" y="-2048"/>
                      <a:pt x="70013" y="9670"/>
                    </a:cubicBezTo>
                    <a:cubicBezTo>
                      <a:pt x="69774" y="14453"/>
                      <a:pt x="65442" y="18458"/>
                      <a:pt x="60631" y="18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37"/>
              <p:cNvSpPr/>
              <p:nvPr/>
            </p:nvSpPr>
            <p:spPr>
              <a:xfrm>
                <a:off x="9358300" y="4938404"/>
                <a:ext cx="49064" cy="175577"/>
              </a:xfrm>
              <a:custGeom>
                <a:rect b="b" l="l" r="r" t="t"/>
                <a:pathLst>
                  <a:path extrusionOk="0" h="175577" w="49064">
                    <a:moveTo>
                      <a:pt x="5939" y="175284"/>
                    </a:moveTo>
                    <a:cubicBezTo>
                      <a:pt x="-3981" y="171427"/>
                      <a:pt x="949" y="162071"/>
                      <a:pt x="3518" y="154896"/>
                    </a:cubicBezTo>
                    <a:cubicBezTo>
                      <a:pt x="7283" y="135944"/>
                      <a:pt x="10808" y="116573"/>
                      <a:pt x="16186" y="98249"/>
                    </a:cubicBezTo>
                    <a:cubicBezTo>
                      <a:pt x="20130" y="89938"/>
                      <a:pt x="39042" y="-11430"/>
                      <a:pt x="48453" y="1065"/>
                    </a:cubicBezTo>
                    <a:cubicBezTo>
                      <a:pt x="50634" y="11827"/>
                      <a:pt x="46392" y="23246"/>
                      <a:pt x="44898" y="34008"/>
                    </a:cubicBezTo>
                    <a:cubicBezTo>
                      <a:pt x="39849" y="60434"/>
                      <a:pt x="36323" y="87098"/>
                      <a:pt x="29960" y="113255"/>
                    </a:cubicBezTo>
                    <a:cubicBezTo>
                      <a:pt x="27181" y="124943"/>
                      <a:pt x="24821" y="136721"/>
                      <a:pt x="23118" y="148619"/>
                    </a:cubicBezTo>
                    <a:cubicBezTo>
                      <a:pt x="20787" y="158125"/>
                      <a:pt x="19861" y="178243"/>
                      <a:pt x="5939" y="17528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>
                <a:off x="9188413" y="4880863"/>
                <a:ext cx="182805" cy="241519"/>
              </a:xfrm>
              <a:custGeom>
                <a:rect b="b" l="l" r="r" t="t"/>
                <a:pathLst>
                  <a:path extrusionOk="0" h="241519" w="182805">
                    <a:moveTo>
                      <a:pt x="170836" y="241434"/>
                    </a:moveTo>
                    <a:cubicBezTo>
                      <a:pt x="129696" y="237458"/>
                      <a:pt x="88227" y="230762"/>
                      <a:pt x="49297" y="216593"/>
                    </a:cubicBezTo>
                    <a:cubicBezTo>
                      <a:pt x="29369" y="209687"/>
                      <a:pt x="-7051" y="203141"/>
                      <a:pt x="1195" y="174503"/>
                    </a:cubicBezTo>
                    <a:cubicBezTo>
                      <a:pt x="5378" y="132802"/>
                      <a:pt x="10248" y="91848"/>
                      <a:pt x="16283" y="50625"/>
                    </a:cubicBezTo>
                    <a:cubicBezTo>
                      <a:pt x="19121" y="34453"/>
                      <a:pt x="18464" y="17294"/>
                      <a:pt x="23603" y="1660"/>
                    </a:cubicBezTo>
                    <a:cubicBezTo>
                      <a:pt x="26441" y="-2077"/>
                      <a:pt x="29668" y="1151"/>
                      <a:pt x="29937" y="4888"/>
                    </a:cubicBezTo>
                    <a:cubicBezTo>
                      <a:pt x="32118" y="25694"/>
                      <a:pt x="30355" y="46739"/>
                      <a:pt x="28413" y="67485"/>
                    </a:cubicBezTo>
                    <a:cubicBezTo>
                      <a:pt x="24798" y="106167"/>
                      <a:pt x="21691" y="144938"/>
                      <a:pt x="18135" y="183620"/>
                    </a:cubicBezTo>
                    <a:cubicBezTo>
                      <a:pt x="32685" y="195548"/>
                      <a:pt x="53181" y="197192"/>
                      <a:pt x="70121" y="204635"/>
                    </a:cubicBezTo>
                    <a:cubicBezTo>
                      <a:pt x="102000" y="213902"/>
                      <a:pt x="134894" y="219612"/>
                      <a:pt x="167908" y="222900"/>
                    </a:cubicBezTo>
                    <a:cubicBezTo>
                      <a:pt x="174541" y="217011"/>
                      <a:pt x="185237" y="224365"/>
                      <a:pt x="182309" y="232705"/>
                    </a:cubicBezTo>
                    <a:cubicBezTo>
                      <a:pt x="181054" y="237936"/>
                      <a:pt x="176453" y="242181"/>
                      <a:pt x="170836" y="241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37"/>
              <p:cNvSpPr/>
              <p:nvPr/>
            </p:nvSpPr>
            <p:spPr>
              <a:xfrm>
                <a:off x="9081150" y="4779279"/>
                <a:ext cx="138008" cy="113008"/>
              </a:xfrm>
              <a:custGeom>
                <a:rect b="b" l="l" r="r" t="t"/>
                <a:pathLst>
                  <a:path extrusionOk="0" h="113008" w="138008">
                    <a:moveTo>
                      <a:pt x="126593" y="111853"/>
                    </a:moveTo>
                    <a:cubicBezTo>
                      <a:pt x="100929" y="98252"/>
                      <a:pt x="77147" y="81840"/>
                      <a:pt x="53813" y="64681"/>
                    </a:cubicBezTo>
                    <a:cubicBezTo>
                      <a:pt x="37111" y="54338"/>
                      <a:pt x="24772" y="38286"/>
                      <a:pt x="11836" y="24146"/>
                    </a:cubicBezTo>
                    <a:cubicBezTo>
                      <a:pt x="6428" y="18496"/>
                      <a:pt x="-4776" y="11830"/>
                      <a:pt x="2245" y="3161"/>
                    </a:cubicBezTo>
                    <a:cubicBezTo>
                      <a:pt x="5412" y="-546"/>
                      <a:pt x="11357" y="-1144"/>
                      <a:pt x="15032" y="2174"/>
                    </a:cubicBezTo>
                    <a:cubicBezTo>
                      <a:pt x="28298" y="13474"/>
                      <a:pt x="38247" y="27793"/>
                      <a:pt x="50795" y="39810"/>
                    </a:cubicBezTo>
                    <a:cubicBezTo>
                      <a:pt x="59459" y="46925"/>
                      <a:pt x="68691" y="53382"/>
                      <a:pt x="77864" y="59898"/>
                    </a:cubicBezTo>
                    <a:cubicBezTo>
                      <a:pt x="89545" y="68687"/>
                      <a:pt x="101705" y="76848"/>
                      <a:pt x="113686" y="85218"/>
                    </a:cubicBezTo>
                    <a:cubicBezTo>
                      <a:pt x="121663" y="91286"/>
                      <a:pt x="131463" y="95860"/>
                      <a:pt x="137229" y="104290"/>
                    </a:cubicBezTo>
                    <a:cubicBezTo>
                      <a:pt x="140575" y="111405"/>
                      <a:pt x="132419" y="115022"/>
                      <a:pt x="126593" y="11185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37"/>
              <p:cNvSpPr/>
              <p:nvPr/>
            </p:nvSpPr>
            <p:spPr>
              <a:xfrm>
                <a:off x="8885294" y="4778225"/>
                <a:ext cx="207306" cy="134677"/>
              </a:xfrm>
              <a:custGeom>
                <a:rect b="b" l="l" r="r" t="t"/>
                <a:pathLst>
                  <a:path extrusionOk="0" h="134677" w="207306">
                    <a:moveTo>
                      <a:pt x="1630" y="131082"/>
                    </a:moveTo>
                    <a:cubicBezTo>
                      <a:pt x="-3030" y="123908"/>
                      <a:pt x="3184" y="118079"/>
                      <a:pt x="9189" y="115478"/>
                    </a:cubicBezTo>
                    <a:cubicBezTo>
                      <a:pt x="17854" y="110217"/>
                      <a:pt x="26279" y="104567"/>
                      <a:pt x="35332" y="99963"/>
                    </a:cubicBezTo>
                    <a:cubicBezTo>
                      <a:pt x="85286" y="73059"/>
                      <a:pt x="131476" y="42807"/>
                      <a:pt x="178860" y="12196"/>
                    </a:cubicBezTo>
                    <a:cubicBezTo>
                      <a:pt x="186748" y="7413"/>
                      <a:pt x="194755" y="957"/>
                      <a:pt x="204136" y="0"/>
                    </a:cubicBezTo>
                    <a:cubicBezTo>
                      <a:pt x="208229" y="389"/>
                      <a:pt x="208140" y="5441"/>
                      <a:pt x="205122" y="7384"/>
                    </a:cubicBezTo>
                    <a:cubicBezTo>
                      <a:pt x="170584" y="35603"/>
                      <a:pt x="134254" y="61819"/>
                      <a:pt x="95922" y="84688"/>
                    </a:cubicBezTo>
                    <a:cubicBezTo>
                      <a:pt x="75755" y="96645"/>
                      <a:pt x="56335" y="109170"/>
                      <a:pt x="35571" y="120081"/>
                    </a:cubicBezTo>
                    <a:cubicBezTo>
                      <a:pt x="26368" y="123968"/>
                      <a:pt x="10026" y="142322"/>
                      <a:pt x="1630" y="1310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37"/>
              <p:cNvSpPr/>
              <p:nvPr/>
            </p:nvSpPr>
            <p:spPr>
              <a:xfrm>
                <a:off x="8783746" y="4747994"/>
                <a:ext cx="115417" cy="156457"/>
              </a:xfrm>
              <a:custGeom>
                <a:rect b="b" l="l" r="r" t="t"/>
                <a:pathLst>
                  <a:path extrusionOk="0" h="156457" w="115417">
                    <a:moveTo>
                      <a:pt x="106793" y="155305"/>
                    </a:moveTo>
                    <a:cubicBezTo>
                      <a:pt x="88329" y="144334"/>
                      <a:pt x="73600" y="128281"/>
                      <a:pt x="61590" y="110674"/>
                    </a:cubicBezTo>
                    <a:cubicBezTo>
                      <a:pt x="45964" y="92678"/>
                      <a:pt x="29143" y="75250"/>
                      <a:pt x="20688" y="52501"/>
                    </a:cubicBezTo>
                    <a:cubicBezTo>
                      <a:pt x="16147" y="42667"/>
                      <a:pt x="11187" y="33071"/>
                      <a:pt x="6138" y="23505"/>
                    </a:cubicBezTo>
                    <a:cubicBezTo>
                      <a:pt x="2612" y="16659"/>
                      <a:pt x="-4887" y="6346"/>
                      <a:pt x="4674" y="995"/>
                    </a:cubicBezTo>
                    <a:cubicBezTo>
                      <a:pt x="9006" y="-1307"/>
                      <a:pt x="14593" y="547"/>
                      <a:pt x="16834" y="4881"/>
                    </a:cubicBezTo>
                    <a:cubicBezTo>
                      <a:pt x="22152" y="14686"/>
                      <a:pt x="27112" y="24701"/>
                      <a:pt x="32101" y="34715"/>
                    </a:cubicBezTo>
                    <a:cubicBezTo>
                      <a:pt x="39212" y="49482"/>
                      <a:pt x="44739" y="65236"/>
                      <a:pt x="55734" y="77702"/>
                    </a:cubicBezTo>
                    <a:cubicBezTo>
                      <a:pt x="68103" y="91572"/>
                      <a:pt x="78560" y="106848"/>
                      <a:pt x="89017" y="122123"/>
                    </a:cubicBezTo>
                    <a:cubicBezTo>
                      <a:pt x="96038" y="130643"/>
                      <a:pt x="104134" y="138176"/>
                      <a:pt x="111663" y="146247"/>
                    </a:cubicBezTo>
                    <a:cubicBezTo>
                      <a:pt x="118236" y="151927"/>
                      <a:pt x="115906" y="159340"/>
                      <a:pt x="106793" y="1553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37"/>
              <p:cNvSpPr/>
              <p:nvPr/>
            </p:nvSpPr>
            <p:spPr>
              <a:xfrm>
                <a:off x="8789409" y="4626026"/>
                <a:ext cx="184953" cy="127985"/>
              </a:xfrm>
              <a:custGeom>
                <a:rect b="b" l="l" r="r" t="t"/>
                <a:pathLst>
                  <a:path extrusionOk="0" h="127985" w="184953">
                    <a:moveTo>
                      <a:pt x="4508" y="127985"/>
                    </a:moveTo>
                    <a:cubicBezTo>
                      <a:pt x="-3110" y="126341"/>
                      <a:pt x="236" y="119256"/>
                      <a:pt x="4957" y="116058"/>
                    </a:cubicBezTo>
                    <a:cubicBezTo>
                      <a:pt x="15712" y="107389"/>
                      <a:pt x="27155" y="99587"/>
                      <a:pt x="38628" y="91874"/>
                    </a:cubicBezTo>
                    <a:cubicBezTo>
                      <a:pt x="62440" y="77884"/>
                      <a:pt x="82428" y="58722"/>
                      <a:pt x="106419" y="45211"/>
                    </a:cubicBezTo>
                    <a:cubicBezTo>
                      <a:pt x="129125" y="30951"/>
                      <a:pt x="150607" y="14540"/>
                      <a:pt x="173313" y="430"/>
                    </a:cubicBezTo>
                    <a:cubicBezTo>
                      <a:pt x="185383" y="-2738"/>
                      <a:pt x="189387" y="12447"/>
                      <a:pt x="178960" y="18008"/>
                    </a:cubicBezTo>
                    <a:cubicBezTo>
                      <a:pt x="150218" y="38096"/>
                      <a:pt x="120282" y="56331"/>
                      <a:pt x="90883" y="75403"/>
                    </a:cubicBezTo>
                    <a:cubicBezTo>
                      <a:pt x="78424" y="85148"/>
                      <a:pt x="65189" y="94056"/>
                      <a:pt x="51535" y="101858"/>
                    </a:cubicBezTo>
                    <a:cubicBezTo>
                      <a:pt x="43408" y="106851"/>
                      <a:pt x="35342" y="111932"/>
                      <a:pt x="27334" y="117104"/>
                    </a:cubicBezTo>
                    <a:cubicBezTo>
                      <a:pt x="20104" y="121169"/>
                      <a:pt x="13053" y="127567"/>
                      <a:pt x="4508" y="127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37"/>
              <p:cNvSpPr/>
              <p:nvPr/>
            </p:nvSpPr>
            <p:spPr>
              <a:xfrm>
                <a:off x="8921034" y="4504619"/>
                <a:ext cx="52230" cy="130805"/>
              </a:xfrm>
              <a:custGeom>
                <a:rect b="b" l="l" r="r" t="t"/>
                <a:pathLst>
                  <a:path extrusionOk="0" h="130805" w="52230">
                    <a:moveTo>
                      <a:pt x="46468" y="130626"/>
                    </a:moveTo>
                    <a:cubicBezTo>
                      <a:pt x="41359" y="127637"/>
                      <a:pt x="39268" y="121479"/>
                      <a:pt x="36519" y="116516"/>
                    </a:cubicBezTo>
                    <a:cubicBezTo>
                      <a:pt x="31769" y="106472"/>
                      <a:pt x="26929" y="96428"/>
                      <a:pt x="23105" y="85995"/>
                    </a:cubicBezTo>
                    <a:cubicBezTo>
                      <a:pt x="14380" y="60765"/>
                      <a:pt x="4611" y="35476"/>
                      <a:pt x="69" y="9379"/>
                    </a:cubicBezTo>
                    <a:cubicBezTo>
                      <a:pt x="-528" y="5164"/>
                      <a:pt x="2818" y="1098"/>
                      <a:pt x="6792" y="201"/>
                    </a:cubicBezTo>
                    <a:cubicBezTo>
                      <a:pt x="15038" y="-1323"/>
                      <a:pt x="17547" y="6090"/>
                      <a:pt x="18324" y="12787"/>
                    </a:cubicBezTo>
                    <a:cubicBezTo>
                      <a:pt x="21312" y="22203"/>
                      <a:pt x="23762" y="31769"/>
                      <a:pt x="26122" y="40169"/>
                    </a:cubicBezTo>
                    <a:cubicBezTo>
                      <a:pt x="32486" y="60706"/>
                      <a:pt x="38103" y="81452"/>
                      <a:pt x="45542" y="101630"/>
                    </a:cubicBezTo>
                    <a:cubicBezTo>
                      <a:pt x="46916" y="107339"/>
                      <a:pt x="59286" y="133197"/>
                      <a:pt x="46468" y="13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37"/>
              <p:cNvSpPr/>
              <p:nvPr/>
            </p:nvSpPr>
            <p:spPr>
              <a:xfrm>
                <a:off x="8729033" y="4449767"/>
                <a:ext cx="203546" cy="66058"/>
              </a:xfrm>
              <a:custGeom>
                <a:rect b="b" l="l" r="r" t="t"/>
                <a:pathLst>
                  <a:path extrusionOk="0" h="66058" w="203546">
                    <a:moveTo>
                      <a:pt x="199241" y="65636"/>
                    </a:moveTo>
                    <a:cubicBezTo>
                      <a:pt x="188784" y="61989"/>
                      <a:pt x="178596" y="57475"/>
                      <a:pt x="167303" y="56519"/>
                    </a:cubicBezTo>
                    <a:cubicBezTo>
                      <a:pt x="142355" y="51317"/>
                      <a:pt x="117109" y="46714"/>
                      <a:pt x="92789" y="39031"/>
                    </a:cubicBezTo>
                    <a:cubicBezTo>
                      <a:pt x="69934" y="31378"/>
                      <a:pt x="47227" y="26326"/>
                      <a:pt x="23923" y="20886"/>
                    </a:cubicBezTo>
                    <a:cubicBezTo>
                      <a:pt x="16902" y="18165"/>
                      <a:pt x="7790" y="19989"/>
                      <a:pt x="2173" y="14578"/>
                    </a:cubicBezTo>
                    <a:cubicBezTo>
                      <a:pt x="-2398" y="9676"/>
                      <a:pt x="709" y="1395"/>
                      <a:pt x="7162" y="170"/>
                    </a:cubicBezTo>
                    <a:cubicBezTo>
                      <a:pt x="11405" y="-458"/>
                      <a:pt x="15737" y="797"/>
                      <a:pt x="19860" y="1634"/>
                    </a:cubicBezTo>
                    <a:cubicBezTo>
                      <a:pt x="42955" y="7224"/>
                      <a:pt x="65034" y="12545"/>
                      <a:pt x="87322" y="19421"/>
                    </a:cubicBezTo>
                    <a:cubicBezTo>
                      <a:pt x="111851" y="28718"/>
                      <a:pt x="137605" y="33501"/>
                      <a:pt x="162642" y="40974"/>
                    </a:cubicBezTo>
                    <a:cubicBezTo>
                      <a:pt x="174891" y="44113"/>
                      <a:pt x="188246" y="45936"/>
                      <a:pt x="198375" y="54127"/>
                    </a:cubicBezTo>
                    <a:cubicBezTo>
                      <a:pt x="201601" y="56429"/>
                      <a:pt x="206232" y="61989"/>
                      <a:pt x="201571" y="65128"/>
                    </a:cubicBezTo>
                    <a:cubicBezTo>
                      <a:pt x="201422" y="65756"/>
                      <a:pt x="200854" y="66055"/>
                      <a:pt x="200287" y="66055"/>
                    </a:cubicBezTo>
                    <a:cubicBezTo>
                      <a:pt x="199928" y="66084"/>
                      <a:pt x="199510" y="65935"/>
                      <a:pt x="199241" y="6563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37"/>
              <p:cNvSpPr/>
              <p:nvPr/>
            </p:nvSpPr>
            <p:spPr>
              <a:xfrm>
                <a:off x="8713084" y="4294250"/>
                <a:ext cx="27265" cy="163194"/>
              </a:xfrm>
              <a:custGeom>
                <a:rect b="b" l="l" r="r" t="t"/>
                <a:pathLst>
                  <a:path extrusionOk="0" h="163194" w="27265">
                    <a:moveTo>
                      <a:pt x="15911" y="163190"/>
                    </a:moveTo>
                    <a:cubicBezTo>
                      <a:pt x="13132" y="162801"/>
                      <a:pt x="11459" y="160021"/>
                      <a:pt x="10264" y="157749"/>
                    </a:cubicBezTo>
                    <a:cubicBezTo>
                      <a:pt x="6708" y="150455"/>
                      <a:pt x="5902" y="142175"/>
                      <a:pt x="4288" y="134313"/>
                    </a:cubicBezTo>
                    <a:cubicBezTo>
                      <a:pt x="-4764" y="92403"/>
                      <a:pt x="2167" y="49267"/>
                      <a:pt x="9875" y="7745"/>
                    </a:cubicBezTo>
                    <a:cubicBezTo>
                      <a:pt x="11220" y="361"/>
                      <a:pt x="22065" y="-3435"/>
                      <a:pt x="25919" y="4128"/>
                    </a:cubicBezTo>
                    <a:cubicBezTo>
                      <a:pt x="28847" y="9389"/>
                      <a:pt x="26188" y="15278"/>
                      <a:pt x="25501" y="20778"/>
                    </a:cubicBezTo>
                    <a:cubicBezTo>
                      <a:pt x="18510" y="53452"/>
                      <a:pt x="13401" y="86962"/>
                      <a:pt x="15940" y="120472"/>
                    </a:cubicBezTo>
                    <a:cubicBezTo>
                      <a:pt x="17076" y="132101"/>
                      <a:pt x="17643" y="143700"/>
                      <a:pt x="18749" y="155298"/>
                    </a:cubicBezTo>
                    <a:cubicBezTo>
                      <a:pt x="19018" y="157959"/>
                      <a:pt x="19944" y="163369"/>
                      <a:pt x="15911" y="16319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37"/>
              <p:cNvSpPr/>
              <p:nvPr/>
            </p:nvSpPr>
            <p:spPr>
              <a:xfrm>
                <a:off x="8728009" y="4270247"/>
                <a:ext cx="206114" cy="33362"/>
              </a:xfrm>
              <a:custGeom>
                <a:rect b="b" l="l" r="r" t="t"/>
                <a:pathLst>
                  <a:path extrusionOk="0" h="33362" w="206114">
                    <a:moveTo>
                      <a:pt x="4631" y="33362"/>
                    </a:moveTo>
                    <a:cubicBezTo>
                      <a:pt x="2808" y="33302"/>
                      <a:pt x="329" y="32824"/>
                      <a:pt x="0" y="30672"/>
                    </a:cubicBezTo>
                    <a:cubicBezTo>
                      <a:pt x="60" y="23617"/>
                      <a:pt x="23424" y="21913"/>
                      <a:pt x="29309" y="20329"/>
                    </a:cubicBezTo>
                    <a:cubicBezTo>
                      <a:pt x="50880" y="15815"/>
                      <a:pt x="72780" y="14649"/>
                      <a:pt x="94650" y="12915"/>
                    </a:cubicBezTo>
                    <a:cubicBezTo>
                      <a:pt x="122346" y="9029"/>
                      <a:pt x="150281" y="6907"/>
                      <a:pt x="177857" y="2363"/>
                    </a:cubicBezTo>
                    <a:cubicBezTo>
                      <a:pt x="186133" y="2333"/>
                      <a:pt x="195933" y="-2958"/>
                      <a:pt x="203223" y="2393"/>
                    </a:cubicBezTo>
                    <a:cubicBezTo>
                      <a:pt x="208392" y="6548"/>
                      <a:pt x="206181" y="15187"/>
                      <a:pt x="200146" y="17250"/>
                    </a:cubicBezTo>
                    <a:cubicBezTo>
                      <a:pt x="163935" y="22840"/>
                      <a:pt x="127276" y="25560"/>
                      <a:pt x="90736" y="28609"/>
                    </a:cubicBezTo>
                    <a:cubicBezTo>
                      <a:pt x="61965" y="28370"/>
                      <a:pt x="33343" y="31449"/>
                      <a:pt x="4631" y="3336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37"/>
              <p:cNvSpPr/>
              <p:nvPr/>
            </p:nvSpPr>
            <p:spPr>
              <a:xfrm>
                <a:off x="8926227" y="4119516"/>
                <a:ext cx="76342" cy="161752"/>
              </a:xfrm>
              <a:custGeom>
                <a:rect b="b" l="l" r="r" t="t"/>
                <a:pathLst>
                  <a:path extrusionOk="0" h="161752" w="76342">
                    <a:moveTo>
                      <a:pt x="2824" y="160507"/>
                    </a:moveTo>
                    <a:cubicBezTo>
                      <a:pt x="-3211" y="148161"/>
                      <a:pt x="1719" y="133842"/>
                      <a:pt x="5633" y="121496"/>
                    </a:cubicBezTo>
                    <a:cubicBezTo>
                      <a:pt x="12176" y="91095"/>
                      <a:pt x="24605" y="63533"/>
                      <a:pt x="40887" y="37227"/>
                    </a:cubicBezTo>
                    <a:cubicBezTo>
                      <a:pt x="47162" y="26137"/>
                      <a:pt x="53197" y="14927"/>
                      <a:pt x="59800" y="4046"/>
                    </a:cubicBezTo>
                    <a:cubicBezTo>
                      <a:pt x="62309" y="-169"/>
                      <a:pt x="68315" y="-1186"/>
                      <a:pt x="72288" y="1445"/>
                    </a:cubicBezTo>
                    <a:cubicBezTo>
                      <a:pt x="76441" y="4046"/>
                      <a:pt x="77576" y="9905"/>
                      <a:pt x="74887" y="13970"/>
                    </a:cubicBezTo>
                    <a:cubicBezTo>
                      <a:pt x="55079" y="48407"/>
                      <a:pt x="32612" y="81290"/>
                      <a:pt x="21796" y="119703"/>
                    </a:cubicBezTo>
                    <a:cubicBezTo>
                      <a:pt x="18838" y="129059"/>
                      <a:pt x="14028" y="138685"/>
                      <a:pt x="11489" y="148012"/>
                    </a:cubicBezTo>
                    <a:cubicBezTo>
                      <a:pt x="10025" y="152047"/>
                      <a:pt x="9756" y="165948"/>
                      <a:pt x="2824" y="1605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37"/>
              <p:cNvSpPr/>
              <p:nvPr/>
            </p:nvSpPr>
            <p:spPr>
              <a:xfrm>
                <a:off x="8852802" y="3809567"/>
                <a:ext cx="142141" cy="316584"/>
              </a:xfrm>
              <a:custGeom>
                <a:rect b="b" l="l" r="r" t="t"/>
                <a:pathLst>
                  <a:path extrusionOk="0" h="316584" w="142141">
                    <a:moveTo>
                      <a:pt x="139289" y="316566"/>
                    </a:moveTo>
                    <a:cubicBezTo>
                      <a:pt x="134628" y="314981"/>
                      <a:pt x="132776" y="309212"/>
                      <a:pt x="130296" y="305326"/>
                    </a:cubicBezTo>
                    <a:cubicBezTo>
                      <a:pt x="117329" y="282547"/>
                      <a:pt x="102480" y="260785"/>
                      <a:pt x="87064" y="239620"/>
                    </a:cubicBezTo>
                    <a:cubicBezTo>
                      <a:pt x="73052" y="222402"/>
                      <a:pt x="56948" y="206738"/>
                      <a:pt x="45834" y="187337"/>
                    </a:cubicBezTo>
                    <a:cubicBezTo>
                      <a:pt x="30119" y="159536"/>
                      <a:pt x="13208" y="132124"/>
                      <a:pt x="630" y="102769"/>
                    </a:cubicBezTo>
                    <a:cubicBezTo>
                      <a:pt x="-5375" y="83099"/>
                      <a:pt x="33226" y="58078"/>
                      <a:pt x="45356" y="44536"/>
                    </a:cubicBezTo>
                    <a:cubicBezTo>
                      <a:pt x="63282" y="26092"/>
                      <a:pt x="86407" y="11564"/>
                      <a:pt x="109024" y="235"/>
                    </a:cubicBezTo>
                    <a:cubicBezTo>
                      <a:pt x="116134" y="-1589"/>
                      <a:pt x="121691" y="7648"/>
                      <a:pt x="116732" y="13089"/>
                    </a:cubicBezTo>
                    <a:cubicBezTo>
                      <a:pt x="102660" y="23791"/>
                      <a:pt x="86257" y="31413"/>
                      <a:pt x="72663" y="43042"/>
                    </a:cubicBezTo>
                    <a:cubicBezTo>
                      <a:pt x="54558" y="61307"/>
                      <a:pt x="33315" y="77120"/>
                      <a:pt x="18108" y="97986"/>
                    </a:cubicBezTo>
                    <a:cubicBezTo>
                      <a:pt x="25159" y="116011"/>
                      <a:pt x="35795" y="132273"/>
                      <a:pt x="44340" y="149582"/>
                    </a:cubicBezTo>
                    <a:cubicBezTo>
                      <a:pt x="55753" y="171523"/>
                      <a:pt x="67495" y="193495"/>
                      <a:pt x="84046" y="212059"/>
                    </a:cubicBezTo>
                    <a:cubicBezTo>
                      <a:pt x="105588" y="236751"/>
                      <a:pt x="122647" y="265269"/>
                      <a:pt x="136540" y="294893"/>
                    </a:cubicBezTo>
                    <a:cubicBezTo>
                      <a:pt x="137586" y="299317"/>
                      <a:pt x="146639" y="317253"/>
                      <a:pt x="139289" y="31656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37"/>
              <p:cNvSpPr/>
              <p:nvPr/>
            </p:nvSpPr>
            <p:spPr>
              <a:xfrm>
                <a:off x="8970497" y="3814831"/>
                <a:ext cx="193035" cy="149925"/>
              </a:xfrm>
              <a:custGeom>
                <a:rect b="b" l="l" r="r" t="t"/>
                <a:pathLst>
                  <a:path extrusionOk="0" h="149925" w="193035">
                    <a:moveTo>
                      <a:pt x="180152" y="149071"/>
                    </a:moveTo>
                    <a:cubicBezTo>
                      <a:pt x="152396" y="133496"/>
                      <a:pt x="132528" y="107698"/>
                      <a:pt x="106804" y="89284"/>
                    </a:cubicBezTo>
                    <a:cubicBezTo>
                      <a:pt x="86965" y="73172"/>
                      <a:pt x="66769" y="57747"/>
                      <a:pt x="46422" y="42471"/>
                    </a:cubicBezTo>
                    <a:cubicBezTo>
                      <a:pt x="32589" y="31112"/>
                      <a:pt x="20131" y="17929"/>
                      <a:pt x="5521" y="7616"/>
                    </a:cubicBezTo>
                    <a:cubicBezTo>
                      <a:pt x="-8730" y="-2937"/>
                      <a:pt x="8299" y="-635"/>
                      <a:pt x="15291" y="3311"/>
                    </a:cubicBezTo>
                    <a:cubicBezTo>
                      <a:pt x="37967" y="16793"/>
                      <a:pt x="56879" y="35745"/>
                      <a:pt x="79855" y="48928"/>
                    </a:cubicBezTo>
                    <a:cubicBezTo>
                      <a:pt x="97811" y="61752"/>
                      <a:pt x="114900" y="75115"/>
                      <a:pt x="132438" y="88387"/>
                    </a:cubicBezTo>
                    <a:cubicBezTo>
                      <a:pt x="150962" y="102796"/>
                      <a:pt x="166647" y="120732"/>
                      <a:pt x="187262" y="132360"/>
                    </a:cubicBezTo>
                    <a:cubicBezTo>
                      <a:pt x="187232" y="132360"/>
                      <a:pt x="187232" y="132331"/>
                      <a:pt x="187203" y="132331"/>
                    </a:cubicBezTo>
                    <a:cubicBezTo>
                      <a:pt x="186964" y="132181"/>
                      <a:pt x="186695" y="132032"/>
                      <a:pt x="186456" y="131912"/>
                    </a:cubicBezTo>
                    <a:cubicBezTo>
                      <a:pt x="198616" y="136605"/>
                      <a:pt x="192401" y="153943"/>
                      <a:pt x="180152" y="14907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37"/>
              <p:cNvSpPr/>
              <p:nvPr/>
            </p:nvSpPr>
            <p:spPr>
              <a:xfrm>
                <a:off x="9156729" y="3869280"/>
                <a:ext cx="188177" cy="89628"/>
              </a:xfrm>
              <a:custGeom>
                <a:rect b="b" l="l" r="r" t="t"/>
                <a:pathLst>
                  <a:path extrusionOk="0" h="89628" w="188177">
                    <a:moveTo>
                      <a:pt x="372" y="84607"/>
                    </a:moveTo>
                    <a:cubicBezTo>
                      <a:pt x="7334" y="73576"/>
                      <a:pt x="20270" y="68076"/>
                      <a:pt x="30966" y="61230"/>
                    </a:cubicBezTo>
                    <a:cubicBezTo>
                      <a:pt x="57885" y="42278"/>
                      <a:pt x="86776" y="26374"/>
                      <a:pt x="118177" y="16181"/>
                    </a:cubicBezTo>
                    <a:cubicBezTo>
                      <a:pt x="137687" y="10441"/>
                      <a:pt x="157435" y="5240"/>
                      <a:pt x="177154" y="218"/>
                    </a:cubicBezTo>
                    <a:cubicBezTo>
                      <a:pt x="181964" y="-888"/>
                      <a:pt x="186924" y="2340"/>
                      <a:pt x="187970" y="7123"/>
                    </a:cubicBezTo>
                    <a:cubicBezTo>
                      <a:pt x="190031" y="18542"/>
                      <a:pt x="176258" y="18782"/>
                      <a:pt x="168579" y="21143"/>
                    </a:cubicBezTo>
                    <a:cubicBezTo>
                      <a:pt x="125318" y="31008"/>
                      <a:pt x="82892" y="45566"/>
                      <a:pt x="45636" y="69959"/>
                    </a:cubicBezTo>
                    <a:cubicBezTo>
                      <a:pt x="34671" y="76356"/>
                      <a:pt x="22929" y="81259"/>
                      <a:pt x="11636" y="87028"/>
                    </a:cubicBezTo>
                    <a:cubicBezTo>
                      <a:pt x="9066" y="88224"/>
                      <a:pt x="6407" y="89599"/>
                      <a:pt x="3509" y="89629"/>
                    </a:cubicBezTo>
                    <a:cubicBezTo>
                      <a:pt x="1030" y="89629"/>
                      <a:pt x="-823" y="86849"/>
                      <a:pt x="372" y="846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37"/>
              <p:cNvSpPr/>
              <p:nvPr/>
            </p:nvSpPr>
            <p:spPr>
              <a:xfrm>
                <a:off x="8963485" y="3810192"/>
                <a:ext cx="26818" cy="16493"/>
              </a:xfrm>
              <a:custGeom>
                <a:rect b="b" l="l" r="r" t="t"/>
                <a:pathLst>
                  <a:path extrusionOk="0" h="16493" w="26818">
                    <a:moveTo>
                      <a:pt x="22900" y="16140"/>
                    </a:moveTo>
                    <a:cubicBezTo>
                      <a:pt x="22601" y="15961"/>
                      <a:pt x="22272" y="15781"/>
                      <a:pt x="21973" y="15602"/>
                    </a:cubicBezTo>
                    <a:cubicBezTo>
                      <a:pt x="18657" y="17814"/>
                      <a:pt x="13220" y="14077"/>
                      <a:pt x="9575" y="13330"/>
                    </a:cubicBezTo>
                    <a:cubicBezTo>
                      <a:pt x="6587" y="11805"/>
                      <a:pt x="-225" y="10281"/>
                      <a:pt x="1209" y="5857"/>
                    </a:cubicBezTo>
                    <a:cubicBezTo>
                      <a:pt x="-793" y="4482"/>
                      <a:pt x="-195" y="1193"/>
                      <a:pt x="2165" y="655"/>
                    </a:cubicBezTo>
                    <a:cubicBezTo>
                      <a:pt x="4615" y="-1318"/>
                      <a:pt x="7543" y="1731"/>
                      <a:pt x="10023" y="2389"/>
                    </a:cubicBezTo>
                    <a:cubicBezTo>
                      <a:pt x="16177" y="2479"/>
                      <a:pt x="20539" y="8816"/>
                      <a:pt x="25708" y="11626"/>
                    </a:cubicBezTo>
                    <a:cubicBezTo>
                      <a:pt x="28397" y="13420"/>
                      <a:pt x="25708" y="17754"/>
                      <a:pt x="22900" y="161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37"/>
              <p:cNvSpPr/>
              <p:nvPr/>
            </p:nvSpPr>
            <p:spPr>
              <a:xfrm>
                <a:off x="9156291" y="3945581"/>
                <a:ext cx="17816" cy="16127"/>
              </a:xfrm>
              <a:custGeom>
                <a:rect b="b" l="l" r="r" t="t"/>
                <a:pathLst>
                  <a:path extrusionOk="0" h="16127" w="17816">
                    <a:moveTo>
                      <a:pt x="4" y="13538"/>
                    </a:moveTo>
                    <a:cubicBezTo>
                      <a:pt x="3619" y="8814"/>
                      <a:pt x="8101" y="1700"/>
                      <a:pt x="14016" y="26"/>
                    </a:cubicBezTo>
                    <a:cubicBezTo>
                      <a:pt x="18528" y="-423"/>
                      <a:pt x="19006" y="5108"/>
                      <a:pt x="15540" y="7081"/>
                    </a:cubicBezTo>
                    <a:cubicBezTo>
                      <a:pt x="13210" y="8844"/>
                      <a:pt x="-265" y="21459"/>
                      <a:pt x="4" y="135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37"/>
              <p:cNvSpPr/>
              <p:nvPr/>
            </p:nvSpPr>
            <p:spPr>
              <a:xfrm>
                <a:off x="9155805" y="3949099"/>
                <a:ext cx="13649" cy="10733"/>
              </a:xfrm>
              <a:custGeom>
                <a:rect b="b" l="l" r="r" t="t"/>
                <a:pathLst>
                  <a:path extrusionOk="0" h="10733" w="13649">
                    <a:moveTo>
                      <a:pt x="42" y="9630"/>
                    </a:moveTo>
                    <a:cubicBezTo>
                      <a:pt x="-227" y="7897"/>
                      <a:pt x="878" y="6193"/>
                      <a:pt x="1207" y="4489"/>
                    </a:cubicBezTo>
                    <a:cubicBezTo>
                      <a:pt x="1745" y="2815"/>
                      <a:pt x="4434" y="3413"/>
                      <a:pt x="4225" y="5146"/>
                    </a:cubicBezTo>
                    <a:cubicBezTo>
                      <a:pt x="6913" y="3741"/>
                      <a:pt x="9991" y="-1998"/>
                      <a:pt x="13158" y="722"/>
                    </a:cubicBezTo>
                    <a:cubicBezTo>
                      <a:pt x="14024" y="1798"/>
                      <a:pt x="13696" y="3383"/>
                      <a:pt x="12560" y="4070"/>
                    </a:cubicBezTo>
                    <a:cubicBezTo>
                      <a:pt x="8945" y="6073"/>
                      <a:pt x="5688" y="8883"/>
                      <a:pt x="1984" y="10647"/>
                    </a:cubicBezTo>
                    <a:cubicBezTo>
                      <a:pt x="1177" y="10946"/>
                      <a:pt x="251" y="10438"/>
                      <a:pt x="42" y="96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37"/>
              <p:cNvSpPr/>
              <p:nvPr/>
            </p:nvSpPr>
            <p:spPr>
              <a:xfrm>
                <a:off x="8968661" y="4076360"/>
                <a:ext cx="32978" cy="52612"/>
              </a:xfrm>
              <a:custGeom>
                <a:rect b="b" l="l" r="r" t="t"/>
                <a:pathLst>
                  <a:path extrusionOk="0" h="52612" w="32978">
                    <a:moveTo>
                      <a:pt x="25701" y="50759"/>
                    </a:moveTo>
                    <a:cubicBezTo>
                      <a:pt x="19635" y="40207"/>
                      <a:pt x="14706" y="29026"/>
                      <a:pt x="8551" y="18534"/>
                    </a:cubicBezTo>
                    <a:cubicBezTo>
                      <a:pt x="7147" y="13960"/>
                      <a:pt x="-6268" y="1196"/>
                      <a:pt x="3592" y="0"/>
                    </a:cubicBezTo>
                    <a:cubicBezTo>
                      <a:pt x="6460" y="568"/>
                      <a:pt x="7685" y="3826"/>
                      <a:pt x="9388" y="5919"/>
                    </a:cubicBezTo>
                    <a:cubicBezTo>
                      <a:pt x="18411" y="18713"/>
                      <a:pt x="24565" y="33241"/>
                      <a:pt x="32363" y="46723"/>
                    </a:cubicBezTo>
                    <a:cubicBezTo>
                      <a:pt x="35022" y="51028"/>
                      <a:pt x="28360" y="55093"/>
                      <a:pt x="25701" y="5075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37"/>
              <p:cNvSpPr/>
              <p:nvPr/>
            </p:nvSpPr>
            <p:spPr>
              <a:xfrm>
                <a:off x="8720148" y="4422176"/>
                <a:ext cx="20880" cy="40133"/>
              </a:xfrm>
              <a:custGeom>
                <a:rect b="b" l="l" r="r" t="t"/>
                <a:pathLst>
                  <a:path extrusionOk="0" h="40133" w="20880">
                    <a:moveTo>
                      <a:pt x="9145" y="39449"/>
                    </a:moveTo>
                    <a:cubicBezTo>
                      <a:pt x="5381" y="36459"/>
                      <a:pt x="4783" y="31258"/>
                      <a:pt x="3588" y="26864"/>
                    </a:cubicBezTo>
                    <a:cubicBezTo>
                      <a:pt x="3110" y="23635"/>
                      <a:pt x="959" y="19689"/>
                      <a:pt x="2632" y="16610"/>
                    </a:cubicBezTo>
                    <a:cubicBezTo>
                      <a:pt x="870" y="13292"/>
                      <a:pt x="-2178" y="7941"/>
                      <a:pt x="2423" y="5580"/>
                    </a:cubicBezTo>
                    <a:cubicBezTo>
                      <a:pt x="1049" y="557"/>
                      <a:pt x="8608" y="-2312"/>
                      <a:pt x="10878" y="2381"/>
                    </a:cubicBezTo>
                    <a:cubicBezTo>
                      <a:pt x="13746" y="8958"/>
                      <a:pt x="16077" y="15803"/>
                      <a:pt x="18766" y="22439"/>
                    </a:cubicBezTo>
                    <a:cubicBezTo>
                      <a:pt x="19662" y="24891"/>
                      <a:pt x="21425" y="27611"/>
                      <a:pt x="20140" y="30212"/>
                    </a:cubicBezTo>
                    <a:cubicBezTo>
                      <a:pt x="22232" y="33530"/>
                      <a:pt x="19632" y="38313"/>
                      <a:pt x="15599" y="37595"/>
                    </a:cubicBezTo>
                    <a:cubicBezTo>
                      <a:pt x="14613" y="39778"/>
                      <a:pt x="11237" y="40973"/>
                      <a:pt x="9145" y="394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37"/>
              <p:cNvSpPr/>
              <p:nvPr/>
            </p:nvSpPr>
            <p:spPr>
              <a:xfrm>
                <a:off x="8869987" y="4878306"/>
                <a:ext cx="22546" cy="29832"/>
              </a:xfrm>
              <a:custGeom>
                <a:rect b="b" l="l" r="r" t="t"/>
                <a:pathLst>
                  <a:path extrusionOk="0" h="29832" w="22546">
                    <a:moveTo>
                      <a:pt x="14487" y="29417"/>
                    </a:moveTo>
                    <a:cubicBezTo>
                      <a:pt x="9498" y="25561"/>
                      <a:pt x="6749" y="19194"/>
                      <a:pt x="3373" y="13933"/>
                    </a:cubicBezTo>
                    <a:cubicBezTo>
                      <a:pt x="1819" y="10704"/>
                      <a:pt x="-2931" y="4636"/>
                      <a:pt x="2626" y="2932"/>
                    </a:cubicBezTo>
                    <a:cubicBezTo>
                      <a:pt x="2178" y="1377"/>
                      <a:pt x="3313" y="-805"/>
                      <a:pt x="5046" y="301"/>
                    </a:cubicBezTo>
                    <a:cubicBezTo>
                      <a:pt x="5912" y="989"/>
                      <a:pt x="7944" y="2065"/>
                      <a:pt x="6719" y="3261"/>
                    </a:cubicBezTo>
                    <a:cubicBezTo>
                      <a:pt x="11948" y="5114"/>
                      <a:pt x="13083" y="12438"/>
                      <a:pt x="17445" y="15756"/>
                    </a:cubicBezTo>
                    <a:cubicBezTo>
                      <a:pt x="20821" y="18446"/>
                      <a:pt x="25422" y="22751"/>
                      <a:pt x="20164" y="26308"/>
                    </a:cubicBezTo>
                    <a:cubicBezTo>
                      <a:pt x="19775" y="28819"/>
                      <a:pt x="16817" y="30703"/>
                      <a:pt x="14487" y="294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37"/>
              <p:cNvSpPr/>
              <p:nvPr/>
            </p:nvSpPr>
            <p:spPr>
              <a:xfrm>
                <a:off x="8796187" y="4749378"/>
                <a:ext cx="2303" cy="2301"/>
              </a:xfrm>
              <a:custGeom>
                <a:rect b="b" l="l" r="r" t="t"/>
                <a:pathLst>
                  <a:path extrusionOk="0" h="2301" w="2303">
                    <a:moveTo>
                      <a:pt x="1" y="1076"/>
                    </a:moveTo>
                    <a:cubicBezTo>
                      <a:pt x="61" y="419"/>
                      <a:pt x="599" y="0"/>
                      <a:pt x="1226" y="0"/>
                    </a:cubicBezTo>
                    <a:cubicBezTo>
                      <a:pt x="1854" y="0"/>
                      <a:pt x="2332" y="628"/>
                      <a:pt x="2302" y="1226"/>
                    </a:cubicBezTo>
                    <a:cubicBezTo>
                      <a:pt x="2242" y="1883"/>
                      <a:pt x="1704" y="2302"/>
                      <a:pt x="1077" y="2302"/>
                    </a:cubicBezTo>
                    <a:cubicBezTo>
                      <a:pt x="479" y="2302"/>
                      <a:pt x="-29" y="1704"/>
                      <a:pt x="1" y="10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37"/>
              <p:cNvSpPr/>
              <p:nvPr/>
            </p:nvSpPr>
            <p:spPr>
              <a:xfrm>
                <a:off x="9394062" y="4925941"/>
                <a:ext cx="38400" cy="28893"/>
              </a:xfrm>
              <a:custGeom>
                <a:rect b="b" l="l" r="r" t="t"/>
                <a:pathLst>
                  <a:path extrusionOk="0" h="28893" w="38400">
                    <a:moveTo>
                      <a:pt x="2175" y="28086"/>
                    </a:moveTo>
                    <a:cubicBezTo>
                      <a:pt x="-6161" y="21241"/>
                      <a:pt x="11437" y="-4258"/>
                      <a:pt x="21655" y="614"/>
                    </a:cubicBezTo>
                    <a:cubicBezTo>
                      <a:pt x="26017" y="2617"/>
                      <a:pt x="30170" y="5188"/>
                      <a:pt x="34860" y="6503"/>
                    </a:cubicBezTo>
                    <a:cubicBezTo>
                      <a:pt x="39163" y="7878"/>
                      <a:pt x="39701" y="14216"/>
                      <a:pt x="35607" y="16189"/>
                    </a:cubicBezTo>
                    <a:cubicBezTo>
                      <a:pt x="30170" y="18192"/>
                      <a:pt x="24941" y="13080"/>
                      <a:pt x="20460" y="10539"/>
                    </a:cubicBezTo>
                    <a:cubicBezTo>
                      <a:pt x="20131" y="11824"/>
                      <a:pt x="21027" y="14276"/>
                      <a:pt x="19265" y="14664"/>
                    </a:cubicBezTo>
                    <a:cubicBezTo>
                      <a:pt x="17114" y="14515"/>
                      <a:pt x="18368" y="11585"/>
                      <a:pt x="18219" y="10180"/>
                    </a:cubicBezTo>
                    <a:cubicBezTo>
                      <a:pt x="18159" y="10120"/>
                      <a:pt x="18099" y="10061"/>
                      <a:pt x="18099" y="10061"/>
                    </a:cubicBezTo>
                    <a:cubicBezTo>
                      <a:pt x="18070" y="10031"/>
                      <a:pt x="18040" y="10031"/>
                      <a:pt x="18010" y="10001"/>
                    </a:cubicBezTo>
                    <a:lnTo>
                      <a:pt x="18010" y="10001"/>
                    </a:lnTo>
                    <a:lnTo>
                      <a:pt x="18010" y="10001"/>
                    </a:lnTo>
                    <a:lnTo>
                      <a:pt x="18010" y="10001"/>
                    </a:lnTo>
                    <a:lnTo>
                      <a:pt x="18010" y="10001"/>
                    </a:lnTo>
                    <a:cubicBezTo>
                      <a:pt x="13588" y="13170"/>
                      <a:pt x="11437" y="18670"/>
                      <a:pt x="9734" y="23692"/>
                    </a:cubicBezTo>
                    <a:cubicBezTo>
                      <a:pt x="9525" y="27309"/>
                      <a:pt x="5491" y="30418"/>
                      <a:pt x="2175" y="2808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37"/>
              <p:cNvSpPr/>
              <p:nvPr/>
            </p:nvSpPr>
            <p:spPr>
              <a:xfrm>
                <a:off x="9976025" y="4578778"/>
                <a:ext cx="16977" cy="23475"/>
              </a:xfrm>
              <a:custGeom>
                <a:rect b="b" l="l" r="r" t="t"/>
                <a:pathLst>
                  <a:path extrusionOk="0" h="23475" w="16977">
                    <a:moveTo>
                      <a:pt x="4037" y="22927"/>
                    </a:moveTo>
                    <a:cubicBezTo>
                      <a:pt x="-235" y="20775"/>
                      <a:pt x="-2028" y="12614"/>
                      <a:pt x="3260" y="10641"/>
                    </a:cubicBezTo>
                    <a:cubicBezTo>
                      <a:pt x="3888" y="9087"/>
                      <a:pt x="7981" y="-4246"/>
                      <a:pt x="9564" y="1374"/>
                    </a:cubicBezTo>
                    <a:cubicBezTo>
                      <a:pt x="8250" y="4184"/>
                      <a:pt x="7652" y="7144"/>
                      <a:pt x="7114" y="10193"/>
                    </a:cubicBezTo>
                    <a:cubicBezTo>
                      <a:pt x="8280" y="9505"/>
                      <a:pt x="9744" y="9326"/>
                      <a:pt x="10969" y="9744"/>
                    </a:cubicBezTo>
                    <a:cubicBezTo>
                      <a:pt x="11028" y="9774"/>
                      <a:pt x="11088" y="9804"/>
                      <a:pt x="11178" y="9804"/>
                    </a:cubicBezTo>
                    <a:cubicBezTo>
                      <a:pt x="19304" y="7921"/>
                      <a:pt x="18647" y="23525"/>
                      <a:pt x="10729" y="21403"/>
                    </a:cubicBezTo>
                    <a:cubicBezTo>
                      <a:pt x="9146" y="23376"/>
                      <a:pt x="6278" y="24063"/>
                      <a:pt x="4037" y="229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37"/>
              <p:cNvSpPr/>
              <p:nvPr/>
            </p:nvSpPr>
            <p:spPr>
              <a:xfrm>
                <a:off x="8728376" y="3654834"/>
                <a:ext cx="1462168" cy="1448988"/>
              </a:xfrm>
              <a:custGeom>
                <a:rect b="b" l="l" r="r" t="t"/>
                <a:pathLst>
                  <a:path extrusionOk="0" h="1448988" w="1462168">
                    <a:moveTo>
                      <a:pt x="942101" y="909714"/>
                    </a:moveTo>
                    <a:cubicBezTo>
                      <a:pt x="986319" y="864186"/>
                      <a:pt x="997373" y="798391"/>
                      <a:pt x="996746" y="737109"/>
                    </a:cubicBezTo>
                    <a:cubicBezTo>
                      <a:pt x="996328" y="688234"/>
                      <a:pt x="987932" y="636489"/>
                      <a:pt x="958533" y="596222"/>
                    </a:cubicBezTo>
                    <a:cubicBezTo>
                      <a:pt x="937500" y="566478"/>
                      <a:pt x="912642" y="538080"/>
                      <a:pt x="877746" y="524927"/>
                    </a:cubicBezTo>
                    <a:cubicBezTo>
                      <a:pt x="846793" y="506273"/>
                      <a:pt x="811927" y="494525"/>
                      <a:pt x="775656" y="493359"/>
                    </a:cubicBezTo>
                    <a:cubicBezTo>
                      <a:pt x="767679" y="493778"/>
                      <a:pt x="752890" y="491984"/>
                      <a:pt x="744435" y="496259"/>
                    </a:cubicBezTo>
                    <a:cubicBezTo>
                      <a:pt x="735621" y="497186"/>
                      <a:pt x="726658" y="498501"/>
                      <a:pt x="718442" y="501610"/>
                    </a:cubicBezTo>
                    <a:cubicBezTo>
                      <a:pt x="694809" y="503105"/>
                      <a:pt x="671177" y="506184"/>
                      <a:pt x="648650" y="513627"/>
                    </a:cubicBezTo>
                    <a:cubicBezTo>
                      <a:pt x="615964" y="525614"/>
                      <a:pt x="584324" y="542444"/>
                      <a:pt x="557375" y="564655"/>
                    </a:cubicBezTo>
                    <a:cubicBezTo>
                      <a:pt x="506734" y="607462"/>
                      <a:pt x="480442" y="649193"/>
                      <a:pt x="471031" y="715556"/>
                    </a:cubicBezTo>
                    <a:cubicBezTo>
                      <a:pt x="460365" y="789363"/>
                      <a:pt x="487583" y="861137"/>
                      <a:pt x="533832" y="918084"/>
                    </a:cubicBezTo>
                    <a:cubicBezTo>
                      <a:pt x="550773" y="939278"/>
                      <a:pt x="575152" y="953119"/>
                      <a:pt x="597321" y="968304"/>
                    </a:cubicBezTo>
                    <a:cubicBezTo>
                      <a:pt x="615187" y="980202"/>
                      <a:pt x="635743" y="986808"/>
                      <a:pt x="656806" y="990097"/>
                    </a:cubicBezTo>
                    <a:cubicBezTo>
                      <a:pt x="675449" y="994491"/>
                      <a:pt x="694182" y="999393"/>
                      <a:pt x="713512" y="999214"/>
                    </a:cubicBezTo>
                    <a:cubicBezTo>
                      <a:pt x="736279" y="999095"/>
                      <a:pt x="759523" y="1000081"/>
                      <a:pt x="781811" y="994730"/>
                    </a:cubicBezTo>
                    <a:cubicBezTo>
                      <a:pt x="803173" y="988542"/>
                      <a:pt x="825222" y="984387"/>
                      <a:pt x="845688" y="975509"/>
                    </a:cubicBezTo>
                    <a:cubicBezTo>
                      <a:pt x="880913" y="958589"/>
                      <a:pt x="916466" y="939966"/>
                      <a:pt x="942101" y="909714"/>
                    </a:cubicBezTo>
                    <a:close/>
                    <a:moveTo>
                      <a:pt x="1459121" y="695109"/>
                    </a:moveTo>
                    <a:cubicBezTo>
                      <a:pt x="1459868" y="696604"/>
                      <a:pt x="1460944" y="697710"/>
                      <a:pt x="1462169" y="698428"/>
                    </a:cubicBezTo>
                    <a:cubicBezTo>
                      <a:pt x="1457807" y="700729"/>
                      <a:pt x="1453504" y="703181"/>
                      <a:pt x="1449142" y="705482"/>
                    </a:cubicBezTo>
                    <a:cubicBezTo>
                      <a:pt x="1429573" y="716244"/>
                      <a:pt x="1408390" y="723598"/>
                      <a:pt x="1388731" y="734180"/>
                    </a:cubicBezTo>
                    <a:cubicBezTo>
                      <a:pt x="1369461" y="744732"/>
                      <a:pt x="1349682" y="752684"/>
                      <a:pt x="1329306" y="761383"/>
                    </a:cubicBezTo>
                    <a:cubicBezTo>
                      <a:pt x="1312455" y="769484"/>
                      <a:pt x="1295874" y="776778"/>
                      <a:pt x="1278366" y="784580"/>
                    </a:cubicBezTo>
                    <a:cubicBezTo>
                      <a:pt x="1265310" y="795551"/>
                      <a:pt x="1266863" y="816984"/>
                      <a:pt x="1263427" y="832559"/>
                    </a:cubicBezTo>
                    <a:cubicBezTo>
                      <a:pt x="1259095" y="861914"/>
                      <a:pt x="1256884" y="891658"/>
                      <a:pt x="1249774" y="920535"/>
                    </a:cubicBezTo>
                    <a:cubicBezTo>
                      <a:pt x="1248399" y="925617"/>
                      <a:pt x="1245501" y="932911"/>
                      <a:pt x="1247921" y="937753"/>
                    </a:cubicBezTo>
                    <a:cubicBezTo>
                      <a:pt x="1246935" y="940982"/>
                      <a:pt x="1248698" y="945376"/>
                      <a:pt x="1251686" y="946871"/>
                    </a:cubicBezTo>
                    <a:cubicBezTo>
                      <a:pt x="1252702" y="947379"/>
                      <a:pt x="1253837" y="947499"/>
                      <a:pt x="1254942" y="947319"/>
                    </a:cubicBezTo>
                    <a:cubicBezTo>
                      <a:pt x="1261575" y="961997"/>
                      <a:pt x="1285805" y="980441"/>
                      <a:pt x="1294470" y="989798"/>
                    </a:cubicBezTo>
                    <a:cubicBezTo>
                      <a:pt x="1322016" y="1016732"/>
                      <a:pt x="1344962" y="1048389"/>
                      <a:pt x="1374719" y="1072841"/>
                    </a:cubicBezTo>
                    <a:cubicBezTo>
                      <a:pt x="1358795" y="1095919"/>
                      <a:pt x="1345858" y="1120970"/>
                      <a:pt x="1329336" y="1143629"/>
                    </a:cubicBezTo>
                    <a:cubicBezTo>
                      <a:pt x="1313710" y="1164674"/>
                      <a:pt x="1292229" y="1183566"/>
                      <a:pt x="1273048" y="1202339"/>
                    </a:cubicBezTo>
                    <a:cubicBezTo>
                      <a:pt x="1246637" y="1198872"/>
                      <a:pt x="1221361" y="1184583"/>
                      <a:pt x="1198116" y="1171998"/>
                    </a:cubicBezTo>
                    <a:cubicBezTo>
                      <a:pt x="1182760" y="1164405"/>
                      <a:pt x="1167463" y="1156842"/>
                      <a:pt x="1153152" y="1147365"/>
                    </a:cubicBezTo>
                    <a:cubicBezTo>
                      <a:pt x="1150881" y="1146230"/>
                      <a:pt x="1148700" y="1146110"/>
                      <a:pt x="1146788" y="1146738"/>
                    </a:cubicBezTo>
                    <a:cubicBezTo>
                      <a:pt x="1146758" y="1146738"/>
                      <a:pt x="1146758" y="1146738"/>
                      <a:pt x="1146728" y="1146738"/>
                    </a:cubicBezTo>
                    <a:cubicBezTo>
                      <a:pt x="1142874" y="1147246"/>
                      <a:pt x="1137347" y="1151192"/>
                      <a:pt x="1135016" y="1153015"/>
                    </a:cubicBezTo>
                    <a:cubicBezTo>
                      <a:pt x="1125336" y="1160668"/>
                      <a:pt x="1114431" y="1166168"/>
                      <a:pt x="1103944" y="1173074"/>
                    </a:cubicBezTo>
                    <a:cubicBezTo>
                      <a:pt x="1092053" y="1181235"/>
                      <a:pt x="1079983" y="1188977"/>
                      <a:pt x="1066688" y="1194627"/>
                    </a:cubicBezTo>
                    <a:cubicBezTo>
                      <a:pt x="1053422" y="1201442"/>
                      <a:pt x="1039798" y="1207302"/>
                      <a:pt x="1025816" y="1212383"/>
                    </a:cubicBezTo>
                    <a:cubicBezTo>
                      <a:pt x="1023157" y="1213579"/>
                      <a:pt x="1021544" y="1215642"/>
                      <a:pt x="1020827" y="1217944"/>
                    </a:cubicBezTo>
                    <a:cubicBezTo>
                      <a:pt x="1014403" y="1228376"/>
                      <a:pt x="1023725" y="1264607"/>
                      <a:pt x="1023306" y="1274681"/>
                    </a:cubicBezTo>
                    <a:cubicBezTo>
                      <a:pt x="1025577" y="1301167"/>
                      <a:pt x="1027429" y="1327652"/>
                      <a:pt x="1030895" y="1354018"/>
                    </a:cubicBezTo>
                    <a:cubicBezTo>
                      <a:pt x="1032090" y="1363763"/>
                      <a:pt x="1032986" y="1373598"/>
                      <a:pt x="1034510" y="1383313"/>
                    </a:cubicBezTo>
                    <a:cubicBezTo>
                      <a:pt x="1035705" y="1390637"/>
                      <a:pt x="1036213" y="1396197"/>
                      <a:pt x="1028356" y="1399815"/>
                    </a:cubicBezTo>
                    <a:cubicBezTo>
                      <a:pt x="1007322" y="1411204"/>
                      <a:pt x="985153" y="1420859"/>
                      <a:pt x="962238" y="1427795"/>
                    </a:cubicBezTo>
                    <a:cubicBezTo>
                      <a:pt x="941742" y="1431501"/>
                      <a:pt x="920649" y="1432309"/>
                      <a:pt x="899855" y="1433594"/>
                    </a:cubicBezTo>
                    <a:cubicBezTo>
                      <a:pt x="885843" y="1404418"/>
                      <a:pt x="873952" y="1374166"/>
                      <a:pt x="861224" y="1344392"/>
                    </a:cubicBezTo>
                    <a:cubicBezTo>
                      <a:pt x="852679" y="1320896"/>
                      <a:pt x="847749" y="1295786"/>
                      <a:pt x="835978" y="1273605"/>
                    </a:cubicBezTo>
                    <a:cubicBezTo>
                      <a:pt x="831676" y="1267178"/>
                      <a:pt x="822952" y="1269539"/>
                      <a:pt x="820263" y="1275129"/>
                    </a:cubicBezTo>
                    <a:cubicBezTo>
                      <a:pt x="806400" y="1273007"/>
                      <a:pt x="778495" y="1277132"/>
                      <a:pt x="773684" y="1276684"/>
                    </a:cubicBezTo>
                    <a:cubicBezTo>
                      <a:pt x="762630" y="1276564"/>
                      <a:pt x="751576" y="1276265"/>
                      <a:pt x="740491" y="1275787"/>
                    </a:cubicBezTo>
                    <a:cubicBezTo>
                      <a:pt x="736219" y="1274562"/>
                      <a:pt x="730662" y="1275010"/>
                      <a:pt x="726389" y="1275040"/>
                    </a:cubicBezTo>
                    <a:cubicBezTo>
                      <a:pt x="723372" y="1274860"/>
                      <a:pt x="720384" y="1274681"/>
                      <a:pt x="717366" y="1274442"/>
                    </a:cubicBezTo>
                    <a:cubicBezTo>
                      <a:pt x="715215" y="1274233"/>
                      <a:pt x="713303" y="1274860"/>
                      <a:pt x="711780" y="1275996"/>
                    </a:cubicBezTo>
                    <a:cubicBezTo>
                      <a:pt x="707238" y="1276355"/>
                      <a:pt x="702697" y="1276684"/>
                      <a:pt x="698156" y="1276863"/>
                    </a:cubicBezTo>
                    <a:cubicBezTo>
                      <a:pt x="694391" y="1275488"/>
                      <a:pt x="690955" y="1273455"/>
                      <a:pt x="687340" y="1271781"/>
                    </a:cubicBezTo>
                    <a:cubicBezTo>
                      <a:pt x="677152" y="1266909"/>
                      <a:pt x="659674" y="1292199"/>
                      <a:pt x="667771" y="1299164"/>
                    </a:cubicBezTo>
                    <a:cubicBezTo>
                      <a:pt x="658778" y="1325350"/>
                      <a:pt x="648799" y="1376139"/>
                      <a:pt x="646080" y="1381908"/>
                    </a:cubicBezTo>
                    <a:cubicBezTo>
                      <a:pt x="640702" y="1400233"/>
                      <a:pt x="637177" y="1419604"/>
                      <a:pt x="633412" y="1438556"/>
                    </a:cubicBezTo>
                    <a:cubicBezTo>
                      <a:pt x="632396" y="1441336"/>
                      <a:pt x="631022" y="1444475"/>
                      <a:pt x="630335" y="1447494"/>
                    </a:cubicBezTo>
                    <a:cubicBezTo>
                      <a:pt x="629528" y="1447823"/>
                      <a:pt x="628722" y="1448331"/>
                      <a:pt x="627975" y="1448989"/>
                    </a:cubicBezTo>
                    <a:cubicBezTo>
                      <a:pt x="594961" y="1445701"/>
                      <a:pt x="562066" y="1439991"/>
                      <a:pt x="530187" y="1430724"/>
                    </a:cubicBezTo>
                    <a:cubicBezTo>
                      <a:pt x="513217" y="1423251"/>
                      <a:pt x="492752" y="1421637"/>
                      <a:pt x="478202" y="1409679"/>
                    </a:cubicBezTo>
                    <a:cubicBezTo>
                      <a:pt x="481727" y="1370997"/>
                      <a:pt x="484834" y="1332226"/>
                      <a:pt x="488449" y="1293574"/>
                    </a:cubicBezTo>
                    <a:cubicBezTo>
                      <a:pt x="490302" y="1273844"/>
                      <a:pt x="491975" y="1253845"/>
                      <a:pt x="490272" y="1234086"/>
                    </a:cubicBezTo>
                    <a:cubicBezTo>
                      <a:pt x="490959" y="1232651"/>
                      <a:pt x="490959" y="1230857"/>
                      <a:pt x="489973" y="1228735"/>
                    </a:cubicBezTo>
                    <a:cubicBezTo>
                      <a:pt x="484207" y="1220305"/>
                      <a:pt x="474407" y="1215731"/>
                      <a:pt x="466430" y="1209663"/>
                    </a:cubicBezTo>
                    <a:cubicBezTo>
                      <a:pt x="454420" y="1201293"/>
                      <a:pt x="442319" y="1193132"/>
                      <a:pt x="430608" y="1184343"/>
                    </a:cubicBezTo>
                    <a:cubicBezTo>
                      <a:pt x="421435" y="1177857"/>
                      <a:pt x="412203" y="1171370"/>
                      <a:pt x="403539" y="1164255"/>
                    </a:cubicBezTo>
                    <a:cubicBezTo>
                      <a:pt x="390991" y="1152238"/>
                      <a:pt x="381042" y="1137919"/>
                      <a:pt x="367776" y="1126649"/>
                    </a:cubicBezTo>
                    <a:cubicBezTo>
                      <a:pt x="366522" y="1125543"/>
                      <a:pt x="364998" y="1124856"/>
                      <a:pt x="363414" y="1124617"/>
                    </a:cubicBezTo>
                    <a:cubicBezTo>
                      <a:pt x="362877" y="1123989"/>
                      <a:pt x="362070" y="1123540"/>
                      <a:pt x="360994" y="1123451"/>
                    </a:cubicBezTo>
                    <a:cubicBezTo>
                      <a:pt x="351613" y="1124407"/>
                      <a:pt x="343606" y="1130864"/>
                      <a:pt x="335718" y="1135647"/>
                    </a:cubicBezTo>
                    <a:cubicBezTo>
                      <a:pt x="288364" y="1166258"/>
                      <a:pt x="242174" y="1196510"/>
                      <a:pt x="192190" y="1223414"/>
                    </a:cubicBezTo>
                    <a:cubicBezTo>
                      <a:pt x="183256" y="1227958"/>
                      <a:pt x="174921" y="1233548"/>
                      <a:pt x="166346" y="1238719"/>
                    </a:cubicBezTo>
                    <a:cubicBezTo>
                      <a:pt x="158996" y="1230947"/>
                      <a:pt x="151169" y="1223593"/>
                      <a:pt x="144357" y="1215313"/>
                    </a:cubicBezTo>
                    <a:cubicBezTo>
                      <a:pt x="133870" y="1200008"/>
                      <a:pt x="123443" y="1184732"/>
                      <a:pt x="111074" y="1170891"/>
                    </a:cubicBezTo>
                    <a:cubicBezTo>
                      <a:pt x="100109" y="1158396"/>
                      <a:pt x="94552" y="1142672"/>
                      <a:pt x="87441" y="1127875"/>
                    </a:cubicBezTo>
                    <a:cubicBezTo>
                      <a:pt x="82482" y="1117861"/>
                      <a:pt x="77492" y="1107846"/>
                      <a:pt x="72174" y="1098041"/>
                    </a:cubicBezTo>
                    <a:cubicBezTo>
                      <a:pt x="72114" y="1097952"/>
                      <a:pt x="72084" y="1097862"/>
                      <a:pt x="72025" y="1097772"/>
                    </a:cubicBezTo>
                    <a:cubicBezTo>
                      <a:pt x="77821" y="1095560"/>
                      <a:pt x="83019" y="1091315"/>
                      <a:pt x="88278" y="1088296"/>
                    </a:cubicBezTo>
                    <a:cubicBezTo>
                      <a:pt x="96315" y="1083155"/>
                      <a:pt x="104351" y="1078043"/>
                      <a:pt x="112478" y="1073051"/>
                    </a:cubicBezTo>
                    <a:cubicBezTo>
                      <a:pt x="126132" y="1065249"/>
                      <a:pt x="139397" y="1056340"/>
                      <a:pt x="151826" y="1046595"/>
                    </a:cubicBezTo>
                    <a:cubicBezTo>
                      <a:pt x="181195" y="1027523"/>
                      <a:pt x="211132" y="1009288"/>
                      <a:pt x="239903" y="989200"/>
                    </a:cubicBezTo>
                    <a:cubicBezTo>
                      <a:pt x="245878" y="986001"/>
                      <a:pt x="247133" y="979664"/>
                      <a:pt x="244833" y="975419"/>
                    </a:cubicBezTo>
                    <a:cubicBezTo>
                      <a:pt x="244922" y="968125"/>
                      <a:pt x="239067" y="955241"/>
                      <a:pt x="238170" y="951385"/>
                    </a:cubicBezTo>
                    <a:cubicBezTo>
                      <a:pt x="230761" y="931207"/>
                      <a:pt x="225114" y="910431"/>
                      <a:pt x="218750" y="889924"/>
                    </a:cubicBezTo>
                    <a:cubicBezTo>
                      <a:pt x="216360" y="881554"/>
                      <a:pt x="213940" y="871958"/>
                      <a:pt x="210952" y="862542"/>
                    </a:cubicBezTo>
                    <a:cubicBezTo>
                      <a:pt x="210146" y="856055"/>
                      <a:pt x="207756" y="848821"/>
                      <a:pt x="200047" y="849867"/>
                    </a:cubicBezTo>
                    <a:cubicBezTo>
                      <a:pt x="199689" y="849568"/>
                      <a:pt x="199360" y="849299"/>
                      <a:pt x="199031" y="849060"/>
                    </a:cubicBezTo>
                    <a:cubicBezTo>
                      <a:pt x="188933" y="840839"/>
                      <a:pt x="175578" y="839046"/>
                      <a:pt x="163329" y="835907"/>
                    </a:cubicBezTo>
                    <a:cubicBezTo>
                      <a:pt x="138292" y="828404"/>
                      <a:pt x="112538" y="823621"/>
                      <a:pt x="88009" y="814354"/>
                    </a:cubicBezTo>
                    <a:cubicBezTo>
                      <a:pt x="65691" y="807449"/>
                      <a:pt x="43641" y="802128"/>
                      <a:pt x="20547" y="796567"/>
                    </a:cubicBezTo>
                    <a:cubicBezTo>
                      <a:pt x="17858" y="796029"/>
                      <a:pt x="15109" y="795282"/>
                      <a:pt x="12360" y="795013"/>
                    </a:cubicBezTo>
                    <a:cubicBezTo>
                      <a:pt x="12211" y="793219"/>
                      <a:pt x="11165" y="791396"/>
                      <a:pt x="10538" y="789722"/>
                    </a:cubicBezTo>
                    <a:cubicBezTo>
                      <a:pt x="7849" y="783085"/>
                      <a:pt x="5489" y="776240"/>
                      <a:pt x="2650" y="769663"/>
                    </a:cubicBezTo>
                    <a:cubicBezTo>
                      <a:pt x="2322" y="768976"/>
                      <a:pt x="1874" y="768438"/>
                      <a:pt x="1366" y="768079"/>
                    </a:cubicBezTo>
                    <a:cubicBezTo>
                      <a:pt x="1127" y="765329"/>
                      <a:pt x="917" y="762579"/>
                      <a:pt x="649" y="759858"/>
                    </a:cubicBezTo>
                    <a:cubicBezTo>
                      <a:pt x="-1861" y="726348"/>
                      <a:pt x="3248" y="692867"/>
                      <a:pt x="10209" y="660164"/>
                    </a:cubicBezTo>
                    <a:cubicBezTo>
                      <a:pt x="10717" y="656248"/>
                      <a:pt x="12211" y="652153"/>
                      <a:pt x="11942" y="648207"/>
                    </a:cubicBezTo>
                    <a:cubicBezTo>
                      <a:pt x="38084" y="646294"/>
                      <a:pt x="64167" y="643753"/>
                      <a:pt x="90429" y="643992"/>
                    </a:cubicBezTo>
                    <a:cubicBezTo>
                      <a:pt x="126968" y="640943"/>
                      <a:pt x="163627" y="638193"/>
                      <a:pt x="199838" y="632632"/>
                    </a:cubicBezTo>
                    <a:cubicBezTo>
                      <a:pt x="203125" y="631496"/>
                      <a:pt x="205246" y="628447"/>
                      <a:pt x="205694" y="625249"/>
                    </a:cubicBezTo>
                    <a:cubicBezTo>
                      <a:pt x="207935" y="622439"/>
                      <a:pt x="208383" y="615354"/>
                      <a:pt x="209399" y="612664"/>
                    </a:cubicBezTo>
                    <a:cubicBezTo>
                      <a:pt x="211938" y="603337"/>
                      <a:pt x="216778" y="593741"/>
                      <a:pt x="219706" y="584355"/>
                    </a:cubicBezTo>
                    <a:cubicBezTo>
                      <a:pt x="230492" y="545942"/>
                      <a:pt x="252959" y="513089"/>
                      <a:pt x="272798" y="478622"/>
                    </a:cubicBezTo>
                    <a:cubicBezTo>
                      <a:pt x="274620" y="475842"/>
                      <a:pt x="274650" y="472225"/>
                      <a:pt x="273186" y="469355"/>
                    </a:cubicBezTo>
                    <a:cubicBezTo>
                      <a:pt x="273096" y="468966"/>
                      <a:pt x="272947" y="468578"/>
                      <a:pt x="272708" y="468189"/>
                    </a:cubicBezTo>
                    <a:cubicBezTo>
                      <a:pt x="265030" y="454976"/>
                      <a:pt x="258994" y="440777"/>
                      <a:pt x="250300" y="428192"/>
                    </a:cubicBezTo>
                    <a:cubicBezTo>
                      <a:pt x="238559" y="406280"/>
                      <a:pt x="224815" y="385415"/>
                      <a:pt x="208502" y="366731"/>
                    </a:cubicBezTo>
                    <a:cubicBezTo>
                      <a:pt x="191951" y="348197"/>
                      <a:pt x="180179" y="326196"/>
                      <a:pt x="168796" y="304254"/>
                    </a:cubicBezTo>
                    <a:cubicBezTo>
                      <a:pt x="160281" y="286946"/>
                      <a:pt x="149615" y="270654"/>
                      <a:pt x="142564" y="252628"/>
                    </a:cubicBezTo>
                    <a:cubicBezTo>
                      <a:pt x="157771" y="231793"/>
                      <a:pt x="179014" y="215979"/>
                      <a:pt x="197119" y="197714"/>
                    </a:cubicBezTo>
                    <a:cubicBezTo>
                      <a:pt x="210713" y="186086"/>
                      <a:pt x="227116" y="178493"/>
                      <a:pt x="241188" y="167761"/>
                    </a:cubicBezTo>
                    <a:cubicBezTo>
                      <a:pt x="241337" y="167612"/>
                      <a:pt x="241487" y="167432"/>
                      <a:pt x="241606" y="167283"/>
                    </a:cubicBezTo>
                    <a:cubicBezTo>
                      <a:pt x="242771" y="167761"/>
                      <a:pt x="243877" y="168180"/>
                      <a:pt x="244713" y="168628"/>
                    </a:cubicBezTo>
                    <a:cubicBezTo>
                      <a:pt x="247014" y="169107"/>
                      <a:pt x="250061" y="170781"/>
                      <a:pt x="252840" y="171378"/>
                    </a:cubicBezTo>
                    <a:cubicBezTo>
                      <a:pt x="265299" y="181004"/>
                      <a:pt x="276443" y="192423"/>
                      <a:pt x="288603" y="202438"/>
                    </a:cubicBezTo>
                    <a:cubicBezTo>
                      <a:pt x="308949" y="217713"/>
                      <a:pt x="329146" y="233138"/>
                      <a:pt x="348984" y="249250"/>
                    </a:cubicBezTo>
                    <a:cubicBezTo>
                      <a:pt x="374708" y="267665"/>
                      <a:pt x="394576" y="293463"/>
                      <a:pt x="422332" y="309037"/>
                    </a:cubicBezTo>
                    <a:cubicBezTo>
                      <a:pt x="428008" y="311279"/>
                      <a:pt x="432370" y="308798"/>
                      <a:pt x="434223" y="305002"/>
                    </a:cubicBezTo>
                    <a:cubicBezTo>
                      <a:pt x="435418" y="304224"/>
                      <a:pt x="436702" y="303328"/>
                      <a:pt x="437868" y="302401"/>
                    </a:cubicBezTo>
                    <a:cubicBezTo>
                      <a:pt x="438585" y="302072"/>
                      <a:pt x="439302" y="301743"/>
                      <a:pt x="439989" y="301414"/>
                    </a:cubicBezTo>
                    <a:cubicBezTo>
                      <a:pt x="451282" y="295645"/>
                      <a:pt x="463024" y="290742"/>
                      <a:pt x="473989" y="284345"/>
                    </a:cubicBezTo>
                    <a:cubicBezTo>
                      <a:pt x="511245" y="259952"/>
                      <a:pt x="553671" y="245394"/>
                      <a:pt x="596933" y="235559"/>
                    </a:cubicBezTo>
                    <a:cubicBezTo>
                      <a:pt x="601534" y="234124"/>
                      <a:pt x="608346" y="233467"/>
                      <a:pt x="612618" y="230717"/>
                    </a:cubicBezTo>
                    <a:cubicBezTo>
                      <a:pt x="616741" y="234035"/>
                      <a:pt x="617996" y="221629"/>
                      <a:pt x="619071" y="218550"/>
                    </a:cubicBezTo>
                    <a:cubicBezTo>
                      <a:pt x="623523" y="201451"/>
                      <a:pt x="628722" y="184442"/>
                      <a:pt x="632964" y="167253"/>
                    </a:cubicBezTo>
                    <a:cubicBezTo>
                      <a:pt x="640911" y="131501"/>
                      <a:pt x="650054" y="95987"/>
                      <a:pt x="658091" y="60205"/>
                    </a:cubicBezTo>
                    <a:cubicBezTo>
                      <a:pt x="661019" y="44960"/>
                      <a:pt x="663797" y="30342"/>
                      <a:pt x="668428" y="15365"/>
                    </a:cubicBezTo>
                    <a:cubicBezTo>
                      <a:pt x="694929" y="4574"/>
                      <a:pt x="725015" y="5979"/>
                      <a:pt x="753279" y="5560"/>
                    </a:cubicBezTo>
                    <a:cubicBezTo>
                      <a:pt x="773326" y="3886"/>
                      <a:pt x="793523" y="2720"/>
                      <a:pt x="813451" y="0"/>
                    </a:cubicBezTo>
                    <a:cubicBezTo>
                      <a:pt x="822653" y="19311"/>
                      <a:pt x="828001" y="40236"/>
                      <a:pt x="831616" y="61281"/>
                    </a:cubicBezTo>
                    <a:cubicBezTo>
                      <a:pt x="835380" y="77065"/>
                      <a:pt x="840041" y="92550"/>
                      <a:pt x="842252" y="108662"/>
                    </a:cubicBezTo>
                    <a:cubicBezTo>
                      <a:pt x="845688" y="124924"/>
                      <a:pt x="850677" y="140798"/>
                      <a:pt x="853904" y="157149"/>
                    </a:cubicBezTo>
                    <a:cubicBezTo>
                      <a:pt x="857250" y="170721"/>
                      <a:pt x="859252" y="184681"/>
                      <a:pt x="863554" y="197983"/>
                    </a:cubicBezTo>
                    <a:cubicBezTo>
                      <a:pt x="864540" y="203514"/>
                      <a:pt x="867528" y="208954"/>
                      <a:pt x="872876" y="209343"/>
                    </a:cubicBezTo>
                    <a:cubicBezTo>
                      <a:pt x="873683" y="211017"/>
                      <a:pt x="876700" y="212811"/>
                      <a:pt x="882915" y="214395"/>
                    </a:cubicBezTo>
                    <a:cubicBezTo>
                      <a:pt x="909625" y="219895"/>
                      <a:pt x="936364" y="226203"/>
                      <a:pt x="961371" y="237712"/>
                    </a:cubicBezTo>
                    <a:cubicBezTo>
                      <a:pt x="983062" y="245693"/>
                      <a:pt x="1004066" y="254243"/>
                      <a:pt x="1023336" y="267545"/>
                    </a:cubicBezTo>
                    <a:cubicBezTo>
                      <a:pt x="1030716" y="272298"/>
                      <a:pt x="1038006" y="265303"/>
                      <a:pt x="1037289" y="258667"/>
                    </a:cubicBezTo>
                    <a:cubicBezTo>
                      <a:pt x="1044190" y="254781"/>
                      <a:pt x="1052317" y="248174"/>
                      <a:pt x="1055036" y="246769"/>
                    </a:cubicBezTo>
                    <a:cubicBezTo>
                      <a:pt x="1064208" y="240462"/>
                      <a:pt x="1073559" y="234394"/>
                      <a:pt x="1082791" y="228176"/>
                    </a:cubicBezTo>
                    <a:cubicBezTo>
                      <a:pt x="1102809" y="213618"/>
                      <a:pt x="1124828" y="202348"/>
                      <a:pt x="1145443" y="188806"/>
                    </a:cubicBezTo>
                    <a:cubicBezTo>
                      <a:pt x="1158798" y="179360"/>
                      <a:pt x="1171944" y="169495"/>
                      <a:pt x="1186703" y="162291"/>
                    </a:cubicBezTo>
                    <a:cubicBezTo>
                      <a:pt x="1225125" y="188298"/>
                      <a:pt x="1261396" y="217354"/>
                      <a:pt x="1295724" y="248593"/>
                    </a:cubicBezTo>
                    <a:cubicBezTo>
                      <a:pt x="1286373" y="265841"/>
                      <a:pt x="1275318" y="282103"/>
                      <a:pt x="1264174" y="298216"/>
                    </a:cubicBezTo>
                    <a:cubicBezTo>
                      <a:pt x="1243798" y="330770"/>
                      <a:pt x="1223990" y="363682"/>
                      <a:pt x="1203076" y="395877"/>
                    </a:cubicBezTo>
                    <a:cubicBezTo>
                      <a:pt x="1198594" y="404756"/>
                      <a:pt x="1178218" y="422153"/>
                      <a:pt x="1186554" y="431779"/>
                    </a:cubicBezTo>
                    <a:cubicBezTo>
                      <a:pt x="1185688" y="443049"/>
                      <a:pt x="1207259" y="478861"/>
                      <a:pt x="1208514" y="484660"/>
                    </a:cubicBezTo>
                    <a:cubicBezTo>
                      <a:pt x="1217208" y="503374"/>
                      <a:pt x="1223392" y="525046"/>
                      <a:pt x="1227426" y="545493"/>
                    </a:cubicBezTo>
                    <a:cubicBezTo>
                      <a:pt x="1228202" y="549649"/>
                      <a:pt x="1232146" y="552488"/>
                      <a:pt x="1236210" y="552518"/>
                    </a:cubicBezTo>
                    <a:cubicBezTo>
                      <a:pt x="1239137" y="557421"/>
                      <a:pt x="1256615" y="554282"/>
                      <a:pt x="1261575" y="554551"/>
                    </a:cubicBezTo>
                    <a:cubicBezTo>
                      <a:pt x="1288225" y="552100"/>
                      <a:pt x="1315413" y="554521"/>
                      <a:pt x="1342362" y="555149"/>
                    </a:cubicBezTo>
                    <a:cubicBezTo>
                      <a:pt x="1362828" y="555239"/>
                      <a:pt x="1382726" y="554760"/>
                      <a:pt x="1403311" y="554252"/>
                    </a:cubicBezTo>
                    <a:cubicBezTo>
                      <a:pt x="1408719" y="554073"/>
                      <a:pt x="1414067" y="553834"/>
                      <a:pt x="1419445" y="553714"/>
                    </a:cubicBezTo>
                    <a:cubicBezTo>
                      <a:pt x="1421476" y="553744"/>
                      <a:pt x="1423657" y="553834"/>
                      <a:pt x="1425719" y="553385"/>
                    </a:cubicBezTo>
                    <a:cubicBezTo>
                      <a:pt x="1426227" y="579273"/>
                      <a:pt x="1437939" y="604234"/>
                      <a:pt x="1444571" y="628985"/>
                    </a:cubicBezTo>
                    <a:cubicBezTo>
                      <a:pt x="1450337" y="650778"/>
                      <a:pt x="1452817" y="673556"/>
                      <a:pt x="1459121" y="695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37"/>
              <p:cNvSpPr/>
              <p:nvPr/>
            </p:nvSpPr>
            <p:spPr>
              <a:xfrm>
                <a:off x="9214661" y="4166163"/>
                <a:ext cx="492704" cy="469897"/>
              </a:xfrm>
              <a:custGeom>
                <a:rect b="b" l="l" r="r" t="t"/>
                <a:pathLst>
                  <a:path extrusionOk="0" h="469897" w="492704">
                    <a:moveTo>
                      <a:pt x="376941" y="239622"/>
                    </a:moveTo>
                    <a:cubicBezTo>
                      <a:pt x="376882" y="216454"/>
                      <a:pt x="376822" y="193317"/>
                      <a:pt x="377449" y="170179"/>
                    </a:cubicBezTo>
                    <a:cubicBezTo>
                      <a:pt x="376762" y="151287"/>
                      <a:pt x="343957" y="142976"/>
                      <a:pt x="330782" y="131856"/>
                    </a:cubicBezTo>
                    <a:cubicBezTo>
                      <a:pt x="313572" y="119809"/>
                      <a:pt x="297528" y="106148"/>
                      <a:pt x="281335" y="92726"/>
                    </a:cubicBezTo>
                    <a:cubicBezTo>
                      <a:pt x="276405" y="88331"/>
                      <a:pt x="271745" y="83459"/>
                      <a:pt x="265261" y="81426"/>
                    </a:cubicBezTo>
                    <a:cubicBezTo>
                      <a:pt x="261467" y="80171"/>
                      <a:pt x="257583" y="82024"/>
                      <a:pt x="255432" y="85073"/>
                    </a:cubicBezTo>
                    <a:cubicBezTo>
                      <a:pt x="253400" y="86179"/>
                      <a:pt x="251428" y="87405"/>
                      <a:pt x="249457" y="88600"/>
                    </a:cubicBezTo>
                    <a:cubicBezTo>
                      <a:pt x="232636" y="99631"/>
                      <a:pt x="216891" y="112156"/>
                      <a:pt x="200638" y="124024"/>
                    </a:cubicBezTo>
                    <a:cubicBezTo>
                      <a:pt x="193437" y="129644"/>
                      <a:pt x="186058" y="135204"/>
                      <a:pt x="179276" y="141302"/>
                    </a:cubicBezTo>
                    <a:cubicBezTo>
                      <a:pt x="178290" y="142707"/>
                      <a:pt x="175690" y="144531"/>
                      <a:pt x="173151" y="146504"/>
                    </a:cubicBezTo>
                    <a:cubicBezTo>
                      <a:pt x="164935" y="151436"/>
                      <a:pt x="156748" y="156638"/>
                      <a:pt x="150205" y="162885"/>
                    </a:cubicBezTo>
                    <a:cubicBezTo>
                      <a:pt x="139928" y="180194"/>
                      <a:pt x="141212" y="201657"/>
                      <a:pt x="137687" y="220938"/>
                    </a:cubicBezTo>
                    <a:cubicBezTo>
                      <a:pt x="135028" y="242431"/>
                      <a:pt x="135595" y="264134"/>
                      <a:pt x="135267" y="285747"/>
                    </a:cubicBezTo>
                    <a:cubicBezTo>
                      <a:pt x="134400" y="295313"/>
                      <a:pt x="134460" y="305088"/>
                      <a:pt x="143334" y="310977"/>
                    </a:cubicBezTo>
                    <a:cubicBezTo>
                      <a:pt x="174794" y="331663"/>
                      <a:pt x="208555" y="348911"/>
                      <a:pt x="240105" y="369538"/>
                    </a:cubicBezTo>
                    <a:cubicBezTo>
                      <a:pt x="242406" y="371242"/>
                      <a:pt x="245065" y="372736"/>
                      <a:pt x="247993" y="372766"/>
                    </a:cubicBezTo>
                    <a:cubicBezTo>
                      <a:pt x="255611" y="372826"/>
                      <a:pt x="262065" y="367714"/>
                      <a:pt x="268428" y="364037"/>
                    </a:cubicBezTo>
                    <a:cubicBezTo>
                      <a:pt x="287131" y="351990"/>
                      <a:pt x="305984" y="340063"/>
                      <a:pt x="325015" y="328584"/>
                    </a:cubicBezTo>
                    <a:cubicBezTo>
                      <a:pt x="333650" y="324100"/>
                      <a:pt x="342314" y="319556"/>
                      <a:pt x="351247" y="315730"/>
                    </a:cubicBezTo>
                    <a:cubicBezTo>
                      <a:pt x="359643" y="311425"/>
                      <a:pt x="371474" y="309811"/>
                      <a:pt x="375149" y="299916"/>
                    </a:cubicBezTo>
                    <a:cubicBezTo>
                      <a:pt x="380586" y="280396"/>
                      <a:pt x="375926" y="259620"/>
                      <a:pt x="376941" y="239622"/>
                    </a:cubicBezTo>
                    <a:close/>
                    <a:moveTo>
                      <a:pt x="476880" y="130840"/>
                    </a:moveTo>
                    <a:cubicBezTo>
                      <a:pt x="497794" y="194184"/>
                      <a:pt x="497973" y="265718"/>
                      <a:pt x="477447" y="329331"/>
                    </a:cubicBezTo>
                    <a:cubicBezTo>
                      <a:pt x="461643" y="372886"/>
                      <a:pt x="426746" y="408758"/>
                      <a:pt x="385964" y="429863"/>
                    </a:cubicBezTo>
                    <a:cubicBezTo>
                      <a:pt x="363975" y="443075"/>
                      <a:pt x="340671" y="453658"/>
                      <a:pt x="315514" y="459218"/>
                    </a:cubicBezTo>
                    <a:cubicBezTo>
                      <a:pt x="300098" y="463343"/>
                      <a:pt x="284831" y="468365"/>
                      <a:pt x="268727" y="469083"/>
                    </a:cubicBezTo>
                    <a:cubicBezTo>
                      <a:pt x="248232" y="469860"/>
                      <a:pt x="227587" y="470757"/>
                      <a:pt x="207211" y="468246"/>
                    </a:cubicBezTo>
                    <a:cubicBezTo>
                      <a:pt x="187103" y="464031"/>
                      <a:pt x="166727" y="460324"/>
                      <a:pt x="146949" y="454644"/>
                    </a:cubicBezTo>
                    <a:cubicBezTo>
                      <a:pt x="122808" y="445915"/>
                      <a:pt x="102492" y="429444"/>
                      <a:pt x="81697" y="414826"/>
                    </a:cubicBezTo>
                    <a:cubicBezTo>
                      <a:pt x="61172" y="399790"/>
                      <a:pt x="47817" y="377400"/>
                      <a:pt x="34552" y="356146"/>
                    </a:cubicBezTo>
                    <a:cubicBezTo>
                      <a:pt x="5511" y="310319"/>
                      <a:pt x="-5663" y="253761"/>
                      <a:pt x="2703" y="200222"/>
                    </a:cubicBezTo>
                    <a:cubicBezTo>
                      <a:pt x="12234" y="137835"/>
                      <a:pt x="39780" y="99810"/>
                      <a:pt x="87284" y="59933"/>
                    </a:cubicBezTo>
                    <a:cubicBezTo>
                      <a:pt x="111903" y="41220"/>
                      <a:pt x="138972" y="26064"/>
                      <a:pt x="167922" y="14913"/>
                    </a:cubicBezTo>
                    <a:cubicBezTo>
                      <a:pt x="191913" y="6394"/>
                      <a:pt x="217458" y="2986"/>
                      <a:pt x="242913" y="1043"/>
                    </a:cubicBezTo>
                    <a:cubicBezTo>
                      <a:pt x="246319" y="1103"/>
                      <a:pt x="254177" y="2298"/>
                      <a:pt x="257195" y="983"/>
                    </a:cubicBezTo>
                    <a:cubicBezTo>
                      <a:pt x="259585" y="2239"/>
                      <a:pt x="262423" y="2179"/>
                      <a:pt x="265022" y="1402"/>
                    </a:cubicBezTo>
                    <a:cubicBezTo>
                      <a:pt x="274702" y="-183"/>
                      <a:pt x="282859" y="-272"/>
                      <a:pt x="293316" y="385"/>
                    </a:cubicBezTo>
                    <a:cubicBezTo>
                      <a:pt x="313154" y="1940"/>
                      <a:pt x="332305" y="6005"/>
                      <a:pt x="350859" y="13419"/>
                    </a:cubicBezTo>
                    <a:cubicBezTo>
                      <a:pt x="370607" y="22417"/>
                      <a:pt x="389669" y="32790"/>
                      <a:pt x="408999" y="43043"/>
                    </a:cubicBezTo>
                    <a:cubicBezTo>
                      <a:pt x="423818" y="53267"/>
                      <a:pt x="435231" y="67316"/>
                      <a:pt x="446644" y="81097"/>
                    </a:cubicBezTo>
                    <a:cubicBezTo>
                      <a:pt x="458685" y="96373"/>
                      <a:pt x="470038" y="112545"/>
                      <a:pt x="476880" y="1308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94" name="Google Shape;1694;p37"/>
          <p:cNvGrpSpPr/>
          <p:nvPr/>
        </p:nvGrpSpPr>
        <p:grpSpPr>
          <a:xfrm>
            <a:off x="6929284" y="1935916"/>
            <a:ext cx="708181" cy="506907"/>
            <a:chOff x="6929284" y="1935916"/>
            <a:chExt cx="708181" cy="506907"/>
          </a:xfrm>
        </p:grpSpPr>
        <p:sp>
          <p:nvSpPr>
            <p:cNvPr id="1695" name="Google Shape;1695;p37"/>
            <p:cNvSpPr/>
            <p:nvPr/>
          </p:nvSpPr>
          <p:spPr>
            <a:xfrm>
              <a:off x="6929284" y="1935916"/>
              <a:ext cx="708181" cy="506907"/>
            </a:xfrm>
            <a:custGeom>
              <a:rect b="b" l="l" r="r" t="t"/>
              <a:pathLst>
                <a:path extrusionOk="0" h="1013813" w="1416362">
                  <a:moveTo>
                    <a:pt x="1415812" y="477529"/>
                  </a:moveTo>
                  <a:cubicBezTo>
                    <a:pt x="1413886" y="358614"/>
                    <a:pt x="1420798" y="242079"/>
                    <a:pt x="1407909" y="123730"/>
                  </a:cubicBezTo>
                  <a:cubicBezTo>
                    <a:pt x="1406691" y="105961"/>
                    <a:pt x="1406182" y="84791"/>
                    <a:pt x="1406012" y="66199"/>
                  </a:cubicBezTo>
                  <a:cubicBezTo>
                    <a:pt x="1408249" y="52341"/>
                    <a:pt x="1397401" y="43385"/>
                    <a:pt x="1385419" y="39786"/>
                  </a:cubicBezTo>
                  <a:cubicBezTo>
                    <a:pt x="1352844" y="30859"/>
                    <a:pt x="1318287" y="33466"/>
                    <a:pt x="1284777" y="32588"/>
                  </a:cubicBezTo>
                  <a:cubicBezTo>
                    <a:pt x="1240560" y="32078"/>
                    <a:pt x="1196401" y="35308"/>
                    <a:pt x="1152184" y="35620"/>
                  </a:cubicBezTo>
                  <a:cubicBezTo>
                    <a:pt x="1092190" y="36017"/>
                    <a:pt x="1032054" y="38511"/>
                    <a:pt x="972145" y="34345"/>
                  </a:cubicBezTo>
                  <a:cubicBezTo>
                    <a:pt x="934273" y="32021"/>
                    <a:pt x="894900" y="25956"/>
                    <a:pt x="856717" y="24426"/>
                  </a:cubicBezTo>
                  <a:cubicBezTo>
                    <a:pt x="781144" y="22329"/>
                    <a:pt x="705486" y="24312"/>
                    <a:pt x="629912" y="20657"/>
                  </a:cubicBezTo>
                  <a:cubicBezTo>
                    <a:pt x="535672" y="14393"/>
                    <a:pt x="440044" y="10057"/>
                    <a:pt x="345351" y="6628"/>
                  </a:cubicBezTo>
                  <a:cubicBezTo>
                    <a:pt x="287113" y="3908"/>
                    <a:pt x="228932" y="1073"/>
                    <a:pt x="170638" y="733"/>
                  </a:cubicBezTo>
                  <a:cubicBezTo>
                    <a:pt x="149648" y="507"/>
                    <a:pt x="128517" y="-797"/>
                    <a:pt x="107556" y="733"/>
                  </a:cubicBezTo>
                  <a:cubicBezTo>
                    <a:pt x="87671" y="4248"/>
                    <a:pt x="68240" y="10369"/>
                    <a:pt x="48440" y="14393"/>
                  </a:cubicBezTo>
                  <a:cubicBezTo>
                    <a:pt x="26402" y="20968"/>
                    <a:pt x="-6455" y="24851"/>
                    <a:pt x="1108" y="55572"/>
                  </a:cubicBezTo>
                  <a:cubicBezTo>
                    <a:pt x="5016" y="68041"/>
                    <a:pt x="1476" y="81078"/>
                    <a:pt x="2127" y="94001"/>
                  </a:cubicBezTo>
                  <a:cubicBezTo>
                    <a:pt x="2241" y="120046"/>
                    <a:pt x="2156" y="146119"/>
                    <a:pt x="1901" y="172163"/>
                  </a:cubicBezTo>
                  <a:cubicBezTo>
                    <a:pt x="1731" y="228759"/>
                    <a:pt x="6093" y="284958"/>
                    <a:pt x="9265" y="341468"/>
                  </a:cubicBezTo>
                  <a:cubicBezTo>
                    <a:pt x="10398" y="396533"/>
                    <a:pt x="11956" y="451541"/>
                    <a:pt x="14987" y="506550"/>
                  </a:cubicBezTo>
                  <a:cubicBezTo>
                    <a:pt x="15809" y="543675"/>
                    <a:pt x="22692" y="580291"/>
                    <a:pt x="25128" y="617303"/>
                  </a:cubicBezTo>
                  <a:cubicBezTo>
                    <a:pt x="27875" y="688891"/>
                    <a:pt x="36373" y="760110"/>
                    <a:pt x="44701" y="831244"/>
                  </a:cubicBezTo>
                  <a:cubicBezTo>
                    <a:pt x="48610" y="861029"/>
                    <a:pt x="49403" y="891098"/>
                    <a:pt x="53170" y="920884"/>
                  </a:cubicBezTo>
                  <a:cubicBezTo>
                    <a:pt x="56145" y="937548"/>
                    <a:pt x="55380" y="959171"/>
                    <a:pt x="73848" y="966512"/>
                  </a:cubicBezTo>
                  <a:cubicBezTo>
                    <a:pt x="117980" y="984423"/>
                    <a:pt x="167267" y="972236"/>
                    <a:pt x="213579" y="974787"/>
                  </a:cubicBezTo>
                  <a:cubicBezTo>
                    <a:pt x="318215" y="977479"/>
                    <a:pt x="422964" y="976601"/>
                    <a:pt x="527543" y="981107"/>
                  </a:cubicBezTo>
                  <a:cubicBezTo>
                    <a:pt x="584166" y="986520"/>
                    <a:pt x="640959" y="987625"/>
                    <a:pt x="697696" y="990771"/>
                  </a:cubicBezTo>
                  <a:cubicBezTo>
                    <a:pt x="754999" y="996297"/>
                    <a:pt x="814738" y="996581"/>
                    <a:pt x="872466" y="1000010"/>
                  </a:cubicBezTo>
                  <a:cubicBezTo>
                    <a:pt x="1024066" y="1009872"/>
                    <a:pt x="1177479" y="1011573"/>
                    <a:pt x="1329532" y="1013443"/>
                  </a:cubicBezTo>
                  <a:cubicBezTo>
                    <a:pt x="1360605" y="1016702"/>
                    <a:pt x="1377148" y="998168"/>
                    <a:pt x="1382643" y="969544"/>
                  </a:cubicBezTo>
                  <a:cubicBezTo>
                    <a:pt x="1387968" y="940892"/>
                    <a:pt x="1392812" y="912098"/>
                    <a:pt x="1397542" y="883276"/>
                  </a:cubicBezTo>
                  <a:cubicBezTo>
                    <a:pt x="1416719" y="748944"/>
                    <a:pt x="1417399" y="612939"/>
                    <a:pt x="1415812" y="477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6" name="Google Shape;1696;p37"/>
            <p:cNvGrpSpPr/>
            <p:nvPr/>
          </p:nvGrpSpPr>
          <p:grpSpPr>
            <a:xfrm>
              <a:off x="6929284" y="1935916"/>
              <a:ext cx="708181" cy="506907"/>
              <a:chOff x="13858567" y="3871833"/>
              <a:chExt cx="1416362" cy="1013813"/>
            </a:xfrm>
          </p:grpSpPr>
          <p:sp>
            <p:nvSpPr>
              <p:cNvPr id="1697" name="Google Shape;1697;p37"/>
              <p:cNvSpPr/>
              <p:nvPr/>
            </p:nvSpPr>
            <p:spPr>
              <a:xfrm>
                <a:off x="13858567" y="3871833"/>
                <a:ext cx="1416362" cy="1013813"/>
              </a:xfrm>
              <a:custGeom>
                <a:rect b="b" l="l" r="r" t="t"/>
                <a:pathLst>
                  <a:path extrusionOk="0" h="1013813" w="1416362">
                    <a:moveTo>
                      <a:pt x="1329532" y="1013443"/>
                    </a:moveTo>
                    <a:cubicBezTo>
                      <a:pt x="1177479" y="1011573"/>
                      <a:pt x="1024066" y="1009872"/>
                      <a:pt x="872466" y="1000010"/>
                    </a:cubicBezTo>
                    <a:cubicBezTo>
                      <a:pt x="814738" y="996581"/>
                      <a:pt x="754999" y="996297"/>
                      <a:pt x="697696" y="990771"/>
                    </a:cubicBezTo>
                    <a:cubicBezTo>
                      <a:pt x="640959" y="987625"/>
                      <a:pt x="584166" y="986520"/>
                      <a:pt x="527543" y="981107"/>
                    </a:cubicBezTo>
                    <a:cubicBezTo>
                      <a:pt x="422964" y="976601"/>
                      <a:pt x="318215" y="977479"/>
                      <a:pt x="213579" y="974787"/>
                    </a:cubicBezTo>
                    <a:cubicBezTo>
                      <a:pt x="167267" y="972236"/>
                      <a:pt x="117980" y="984423"/>
                      <a:pt x="73848" y="966512"/>
                    </a:cubicBezTo>
                    <a:cubicBezTo>
                      <a:pt x="55380" y="959171"/>
                      <a:pt x="56145" y="937548"/>
                      <a:pt x="53170" y="920884"/>
                    </a:cubicBezTo>
                    <a:cubicBezTo>
                      <a:pt x="49403" y="891098"/>
                      <a:pt x="48610" y="861029"/>
                      <a:pt x="44701" y="831244"/>
                    </a:cubicBezTo>
                    <a:cubicBezTo>
                      <a:pt x="36373" y="760110"/>
                      <a:pt x="27875" y="688891"/>
                      <a:pt x="25128" y="617303"/>
                    </a:cubicBezTo>
                    <a:cubicBezTo>
                      <a:pt x="22692" y="580291"/>
                      <a:pt x="15809" y="543675"/>
                      <a:pt x="14987" y="506550"/>
                    </a:cubicBezTo>
                    <a:cubicBezTo>
                      <a:pt x="11956" y="451541"/>
                      <a:pt x="10398" y="396533"/>
                      <a:pt x="9265" y="341468"/>
                    </a:cubicBezTo>
                    <a:cubicBezTo>
                      <a:pt x="6093" y="284958"/>
                      <a:pt x="1731" y="228759"/>
                      <a:pt x="1901" y="172163"/>
                    </a:cubicBezTo>
                    <a:cubicBezTo>
                      <a:pt x="2156" y="146119"/>
                      <a:pt x="2241" y="120046"/>
                      <a:pt x="2127" y="94001"/>
                    </a:cubicBezTo>
                    <a:cubicBezTo>
                      <a:pt x="1476" y="81078"/>
                      <a:pt x="5016" y="68041"/>
                      <a:pt x="1108" y="55572"/>
                    </a:cubicBezTo>
                    <a:cubicBezTo>
                      <a:pt x="-6455" y="24851"/>
                      <a:pt x="26402" y="20968"/>
                      <a:pt x="48440" y="14393"/>
                    </a:cubicBezTo>
                    <a:cubicBezTo>
                      <a:pt x="68240" y="10369"/>
                      <a:pt x="87671" y="4248"/>
                      <a:pt x="107556" y="733"/>
                    </a:cubicBezTo>
                    <a:cubicBezTo>
                      <a:pt x="128517" y="-797"/>
                      <a:pt x="149648" y="507"/>
                      <a:pt x="170638" y="733"/>
                    </a:cubicBezTo>
                    <a:cubicBezTo>
                      <a:pt x="228932" y="1073"/>
                      <a:pt x="287113" y="3908"/>
                      <a:pt x="345351" y="6628"/>
                    </a:cubicBezTo>
                    <a:cubicBezTo>
                      <a:pt x="440044" y="10057"/>
                      <a:pt x="535672" y="14393"/>
                      <a:pt x="629912" y="20657"/>
                    </a:cubicBezTo>
                    <a:cubicBezTo>
                      <a:pt x="705486" y="24312"/>
                      <a:pt x="781144" y="22329"/>
                      <a:pt x="856717" y="24426"/>
                    </a:cubicBezTo>
                    <a:cubicBezTo>
                      <a:pt x="894900" y="25956"/>
                      <a:pt x="934273" y="32021"/>
                      <a:pt x="972145" y="34345"/>
                    </a:cubicBezTo>
                    <a:cubicBezTo>
                      <a:pt x="1032054" y="38511"/>
                      <a:pt x="1092190" y="36017"/>
                      <a:pt x="1152184" y="35620"/>
                    </a:cubicBezTo>
                    <a:cubicBezTo>
                      <a:pt x="1196401" y="35308"/>
                      <a:pt x="1240560" y="32078"/>
                      <a:pt x="1284777" y="32588"/>
                    </a:cubicBezTo>
                    <a:cubicBezTo>
                      <a:pt x="1318287" y="33466"/>
                      <a:pt x="1352844" y="30859"/>
                      <a:pt x="1385419" y="39786"/>
                    </a:cubicBezTo>
                    <a:cubicBezTo>
                      <a:pt x="1397401" y="43385"/>
                      <a:pt x="1408249" y="52341"/>
                      <a:pt x="1406012" y="66199"/>
                    </a:cubicBezTo>
                    <a:cubicBezTo>
                      <a:pt x="1406182" y="84791"/>
                      <a:pt x="1406691" y="105961"/>
                      <a:pt x="1407909" y="123730"/>
                    </a:cubicBezTo>
                    <a:cubicBezTo>
                      <a:pt x="1420798" y="242079"/>
                      <a:pt x="1413886" y="358614"/>
                      <a:pt x="1415812" y="477529"/>
                    </a:cubicBezTo>
                    <a:cubicBezTo>
                      <a:pt x="1417399" y="612939"/>
                      <a:pt x="1416719" y="748944"/>
                      <a:pt x="1397542" y="883276"/>
                    </a:cubicBezTo>
                    <a:cubicBezTo>
                      <a:pt x="1392812" y="912098"/>
                      <a:pt x="1387968" y="940892"/>
                      <a:pt x="1382643" y="969544"/>
                    </a:cubicBezTo>
                    <a:cubicBezTo>
                      <a:pt x="1377148" y="998168"/>
                      <a:pt x="1360605" y="1016702"/>
                      <a:pt x="1329532" y="1013443"/>
                    </a:cubicBezTo>
                    <a:close/>
                    <a:moveTo>
                      <a:pt x="930223" y="982864"/>
                    </a:moveTo>
                    <a:cubicBezTo>
                      <a:pt x="1033527" y="986576"/>
                      <a:pt x="1136803" y="991508"/>
                      <a:pt x="1240192" y="991196"/>
                    </a:cubicBezTo>
                    <a:cubicBezTo>
                      <a:pt x="1265912" y="991621"/>
                      <a:pt x="1291632" y="992159"/>
                      <a:pt x="1317352" y="992528"/>
                    </a:cubicBezTo>
                    <a:cubicBezTo>
                      <a:pt x="1328059" y="992103"/>
                      <a:pt x="1339871" y="994682"/>
                      <a:pt x="1349841" y="989949"/>
                    </a:cubicBezTo>
                    <a:cubicBezTo>
                      <a:pt x="1349672" y="990062"/>
                      <a:pt x="1349502" y="990176"/>
                      <a:pt x="1349303" y="990317"/>
                    </a:cubicBezTo>
                    <a:cubicBezTo>
                      <a:pt x="1349077" y="990431"/>
                      <a:pt x="1348850" y="990544"/>
                      <a:pt x="1348652" y="990629"/>
                    </a:cubicBezTo>
                    <a:cubicBezTo>
                      <a:pt x="1366044" y="978698"/>
                      <a:pt x="1365137" y="938313"/>
                      <a:pt x="1370463" y="918390"/>
                    </a:cubicBezTo>
                    <a:cubicBezTo>
                      <a:pt x="1373125" y="903766"/>
                      <a:pt x="1375561" y="889086"/>
                      <a:pt x="1377799" y="874349"/>
                    </a:cubicBezTo>
                    <a:cubicBezTo>
                      <a:pt x="1391849" y="768867"/>
                      <a:pt x="1396324" y="662761"/>
                      <a:pt x="1395333" y="556627"/>
                    </a:cubicBezTo>
                    <a:cubicBezTo>
                      <a:pt x="1394256" y="439185"/>
                      <a:pt x="1395673" y="321715"/>
                      <a:pt x="1394143" y="204301"/>
                    </a:cubicBezTo>
                    <a:cubicBezTo>
                      <a:pt x="1389129" y="157200"/>
                      <a:pt x="1385107" y="109928"/>
                      <a:pt x="1385164" y="62515"/>
                    </a:cubicBezTo>
                    <a:cubicBezTo>
                      <a:pt x="1384031" y="61693"/>
                      <a:pt x="1382756" y="61126"/>
                      <a:pt x="1381453" y="60588"/>
                    </a:cubicBezTo>
                    <a:cubicBezTo>
                      <a:pt x="1358566" y="84167"/>
                      <a:pt x="1338709" y="108625"/>
                      <a:pt x="1315454" y="131609"/>
                    </a:cubicBezTo>
                    <a:cubicBezTo>
                      <a:pt x="1300866" y="145665"/>
                      <a:pt x="1286448" y="159864"/>
                      <a:pt x="1273333" y="175309"/>
                    </a:cubicBezTo>
                    <a:cubicBezTo>
                      <a:pt x="1249851" y="201751"/>
                      <a:pt x="1222942" y="224848"/>
                      <a:pt x="1198327" y="250184"/>
                    </a:cubicBezTo>
                    <a:cubicBezTo>
                      <a:pt x="1179292" y="271241"/>
                      <a:pt x="1157254" y="289237"/>
                      <a:pt x="1137653" y="309699"/>
                    </a:cubicBezTo>
                    <a:cubicBezTo>
                      <a:pt x="1123320" y="324719"/>
                      <a:pt x="1112075" y="339881"/>
                      <a:pt x="1098025" y="354703"/>
                    </a:cubicBezTo>
                    <a:cubicBezTo>
                      <a:pt x="1066923" y="385084"/>
                      <a:pt x="1035085" y="414897"/>
                      <a:pt x="1001406" y="442416"/>
                    </a:cubicBezTo>
                    <a:cubicBezTo>
                      <a:pt x="978122" y="460894"/>
                      <a:pt x="958605" y="483481"/>
                      <a:pt x="936823" y="503602"/>
                    </a:cubicBezTo>
                    <a:cubicBezTo>
                      <a:pt x="919572" y="519728"/>
                      <a:pt x="898583" y="535088"/>
                      <a:pt x="881389" y="550307"/>
                    </a:cubicBezTo>
                    <a:cubicBezTo>
                      <a:pt x="865470" y="565497"/>
                      <a:pt x="849806" y="581255"/>
                      <a:pt x="829270" y="590125"/>
                    </a:cubicBezTo>
                    <a:cubicBezTo>
                      <a:pt x="810291" y="599449"/>
                      <a:pt x="788622" y="608716"/>
                      <a:pt x="767123" y="604012"/>
                    </a:cubicBezTo>
                    <a:cubicBezTo>
                      <a:pt x="728855" y="587263"/>
                      <a:pt x="693306" y="564109"/>
                      <a:pt x="657672" y="542315"/>
                    </a:cubicBezTo>
                    <a:cubicBezTo>
                      <a:pt x="605807" y="514457"/>
                      <a:pt x="555699" y="483509"/>
                      <a:pt x="505420" y="452902"/>
                    </a:cubicBezTo>
                    <a:cubicBezTo>
                      <a:pt x="479842" y="437570"/>
                      <a:pt x="452989" y="424363"/>
                      <a:pt x="428148" y="407812"/>
                    </a:cubicBezTo>
                    <a:cubicBezTo>
                      <a:pt x="377954" y="374456"/>
                      <a:pt x="325523" y="344642"/>
                      <a:pt x="275443" y="311116"/>
                    </a:cubicBezTo>
                    <a:cubicBezTo>
                      <a:pt x="244936" y="288755"/>
                      <a:pt x="212446" y="269229"/>
                      <a:pt x="181968" y="246868"/>
                    </a:cubicBezTo>
                    <a:cubicBezTo>
                      <a:pt x="140499" y="214759"/>
                      <a:pt x="97189" y="184803"/>
                      <a:pt x="61130" y="146374"/>
                    </a:cubicBezTo>
                    <a:cubicBezTo>
                      <a:pt x="43964" y="129795"/>
                      <a:pt x="27649" y="112054"/>
                      <a:pt x="15724" y="91252"/>
                    </a:cubicBezTo>
                    <a:cubicBezTo>
                      <a:pt x="20086" y="170463"/>
                      <a:pt x="20624" y="250042"/>
                      <a:pt x="28017" y="329055"/>
                    </a:cubicBezTo>
                    <a:cubicBezTo>
                      <a:pt x="30651" y="394181"/>
                      <a:pt x="32181" y="459307"/>
                      <a:pt x="36203" y="524404"/>
                    </a:cubicBezTo>
                    <a:cubicBezTo>
                      <a:pt x="37818" y="549854"/>
                      <a:pt x="42067" y="574991"/>
                      <a:pt x="44389" y="600384"/>
                    </a:cubicBezTo>
                    <a:cubicBezTo>
                      <a:pt x="47647" y="639352"/>
                      <a:pt x="47732" y="678547"/>
                      <a:pt x="53085" y="717288"/>
                    </a:cubicBezTo>
                    <a:cubicBezTo>
                      <a:pt x="57589" y="761725"/>
                      <a:pt x="62490" y="806134"/>
                      <a:pt x="67702" y="850487"/>
                    </a:cubicBezTo>
                    <a:cubicBezTo>
                      <a:pt x="70704" y="881973"/>
                      <a:pt x="71384" y="913855"/>
                      <a:pt x="78550" y="944775"/>
                    </a:cubicBezTo>
                    <a:cubicBezTo>
                      <a:pt x="108321" y="963904"/>
                      <a:pt x="167578" y="951605"/>
                      <a:pt x="203269" y="953900"/>
                    </a:cubicBezTo>
                    <a:cubicBezTo>
                      <a:pt x="278304" y="955374"/>
                      <a:pt x="353367" y="955912"/>
                      <a:pt x="428403" y="957811"/>
                    </a:cubicBezTo>
                    <a:cubicBezTo>
                      <a:pt x="494713" y="956422"/>
                      <a:pt x="560769" y="963734"/>
                      <a:pt x="626797" y="966852"/>
                    </a:cubicBezTo>
                    <a:cubicBezTo>
                      <a:pt x="670418" y="967617"/>
                      <a:pt x="713898" y="971216"/>
                      <a:pt x="757407" y="974333"/>
                    </a:cubicBezTo>
                    <a:cubicBezTo>
                      <a:pt x="814965" y="976516"/>
                      <a:pt x="873033" y="978698"/>
                      <a:pt x="930223" y="982864"/>
                    </a:cubicBezTo>
                    <a:close/>
                    <a:moveTo>
                      <a:pt x="780917" y="584344"/>
                    </a:moveTo>
                    <a:cubicBezTo>
                      <a:pt x="801227" y="582388"/>
                      <a:pt x="819752" y="572186"/>
                      <a:pt x="837002" y="561955"/>
                    </a:cubicBezTo>
                    <a:cubicBezTo>
                      <a:pt x="852242" y="550675"/>
                      <a:pt x="864677" y="536109"/>
                      <a:pt x="879548" y="524376"/>
                    </a:cubicBezTo>
                    <a:cubicBezTo>
                      <a:pt x="908214" y="502185"/>
                      <a:pt x="934840" y="477699"/>
                      <a:pt x="959880" y="451513"/>
                    </a:cubicBezTo>
                    <a:cubicBezTo>
                      <a:pt x="976111" y="435586"/>
                      <a:pt x="994097" y="421671"/>
                      <a:pt x="1011433" y="406991"/>
                    </a:cubicBezTo>
                    <a:cubicBezTo>
                      <a:pt x="1035623" y="384914"/>
                      <a:pt x="1060068" y="363006"/>
                      <a:pt x="1083324" y="339909"/>
                    </a:cubicBezTo>
                    <a:cubicBezTo>
                      <a:pt x="1105645" y="314800"/>
                      <a:pt x="1125926" y="289464"/>
                      <a:pt x="1151306" y="267500"/>
                    </a:cubicBezTo>
                    <a:cubicBezTo>
                      <a:pt x="1191047" y="227597"/>
                      <a:pt x="1232912" y="189621"/>
                      <a:pt x="1270303" y="147422"/>
                    </a:cubicBezTo>
                    <a:cubicBezTo>
                      <a:pt x="1299790" y="117382"/>
                      <a:pt x="1329900" y="87653"/>
                      <a:pt x="1357235" y="55628"/>
                    </a:cubicBezTo>
                    <a:cubicBezTo>
                      <a:pt x="1235972" y="48543"/>
                      <a:pt x="1114369" y="62005"/>
                      <a:pt x="992993" y="56394"/>
                    </a:cubicBezTo>
                    <a:cubicBezTo>
                      <a:pt x="950901" y="54835"/>
                      <a:pt x="909177" y="48742"/>
                      <a:pt x="867198" y="45766"/>
                    </a:cubicBezTo>
                    <a:cubicBezTo>
                      <a:pt x="760183" y="42507"/>
                      <a:pt x="652601" y="45964"/>
                      <a:pt x="545898" y="36187"/>
                    </a:cubicBezTo>
                    <a:cubicBezTo>
                      <a:pt x="441942" y="30802"/>
                      <a:pt x="337902" y="27402"/>
                      <a:pt x="233917" y="22527"/>
                    </a:cubicBezTo>
                    <a:cubicBezTo>
                      <a:pt x="193950" y="22669"/>
                      <a:pt x="154039" y="20543"/>
                      <a:pt x="114099" y="20997"/>
                    </a:cubicBezTo>
                    <a:cubicBezTo>
                      <a:pt x="98633" y="22669"/>
                      <a:pt x="83932" y="28110"/>
                      <a:pt x="68721" y="31142"/>
                    </a:cubicBezTo>
                    <a:cubicBezTo>
                      <a:pt x="51867" y="35138"/>
                      <a:pt x="36033" y="37887"/>
                      <a:pt x="21162" y="45766"/>
                    </a:cubicBezTo>
                    <a:cubicBezTo>
                      <a:pt x="25836" y="83572"/>
                      <a:pt x="56371" y="112025"/>
                      <a:pt x="82034" y="137702"/>
                    </a:cubicBezTo>
                    <a:cubicBezTo>
                      <a:pt x="113533" y="170831"/>
                      <a:pt x="151234" y="196678"/>
                      <a:pt x="187152" y="224593"/>
                    </a:cubicBezTo>
                    <a:cubicBezTo>
                      <a:pt x="220718" y="250297"/>
                      <a:pt x="257258" y="271694"/>
                      <a:pt x="291334" y="296747"/>
                    </a:cubicBezTo>
                    <a:cubicBezTo>
                      <a:pt x="341131" y="329282"/>
                      <a:pt x="392570" y="359237"/>
                      <a:pt x="442197" y="392055"/>
                    </a:cubicBezTo>
                    <a:cubicBezTo>
                      <a:pt x="519527" y="436776"/>
                      <a:pt x="594732" y="483963"/>
                      <a:pt x="672769" y="526983"/>
                    </a:cubicBezTo>
                    <a:cubicBezTo>
                      <a:pt x="697385" y="542655"/>
                      <a:pt x="722198" y="557987"/>
                      <a:pt x="748229" y="571222"/>
                    </a:cubicBezTo>
                    <a:cubicBezTo>
                      <a:pt x="758767" y="576210"/>
                      <a:pt x="768511" y="585591"/>
                      <a:pt x="780917" y="5843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37"/>
              <p:cNvSpPr/>
              <p:nvPr/>
            </p:nvSpPr>
            <p:spPr>
              <a:xfrm>
                <a:off x="14776833" y="4365542"/>
                <a:ext cx="440515" cy="504485"/>
              </a:xfrm>
              <a:custGeom>
                <a:rect b="b" l="l" r="r" t="t"/>
                <a:pathLst>
                  <a:path extrusionOk="0" h="504485" w="440515">
                    <a:moveTo>
                      <a:pt x="429508" y="503013"/>
                    </a:moveTo>
                    <a:cubicBezTo>
                      <a:pt x="406592" y="486859"/>
                      <a:pt x="391438" y="461750"/>
                      <a:pt x="372205" y="441855"/>
                    </a:cubicBezTo>
                    <a:cubicBezTo>
                      <a:pt x="349204" y="413458"/>
                      <a:pt x="322691" y="388575"/>
                      <a:pt x="296263" y="363494"/>
                    </a:cubicBezTo>
                    <a:cubicBezTo>
                      <a:pt x="260941" y="322146"/>
                      <a:pt x="222956" y="283348"/>
                      <a:pt x="186614" y="242935"/>
                    </a:cubicBezTo>
                    <a:cubicBezTo>
                      <a:pt x="125345" y="174663"/>
                      <a:pt x="70337" y="101177"/>
                      <a:pt x="13373" y="29391"/>
                    </a:cubicBezTo>
                    <a:cubicBezTo>
                      <a:pt x="7000" y="21909"/>
                      <a:pt x="-6851" y="11650"/>
                      <a:pt x="4054" y="2128"/>
                    </a:cubicBezTo>
                    <a:cubicBezTo>
                      <a:pt x="8643" y="-1415"/>
                      <a:pt x="15045" y="-366"/>
                      <a:pt x="18642" y="4027"/>
                    </a:cubicBezTo>
                    <a:cubicBezTo>
                      <a:pt x="78608" y="75274"/>
                      <a:pt x="132427" y="151651"/>
                      <a:pt x="194602" y="221198"/>
                    </a:cubicBezTo>
                    <a:cubicBezTo>
                      <a:pt x="218112" y="249000"/>
                      <a:pt x="244342" y="274959"/>
                      <a:pt x="268702" y="301769"/>
                    </a:cubicBezTo>
                    <a:cubicBezTo>
                      <a:pt x="283545" y="318291"/>
                      <a:pt x="297226" y="335891"/>
                      <a:pt x="312579" y="351960"/>
                    </a:cubicBezTo>
                    <a:cubicBezTo>
                      <a:pt x="336458" y="374802"/>
                      <a:pt x="360365" y="397559"/>
                      <a:pt x="380929" y="423547"/>
                    </a:cubicBezTo>
                    <a:cubicBezTo>
                      <a:pt x="396763" y="441543"/>
                      <a:pt x="411238" y="460588"/>
                      <a:pt x="426166" y="479292"/>
                    </a:cubicBezTo>
                    <a:cubicBezTo>
                      <a:pt x="430471" y="484195"/>
                      <a:pt x="435598" y="488390"/>
                      <a:pt x="439337" y="493774"/>
                    </a:cubicBezTo>
                    <a:cubicBezTo>
                      <a:pt x="443558" y="499896"/>
                      <a:pt x="435541" y="507803"/>
                      <a:pt x="429508" y="503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37"/>
              <p:cNvSpPr/>
              <p:nvPr/>
            </p:nvSpPr>
            <p:spPr>
              <a:xfrm>
                <a:off x="13937456" y="4347656"/>
                <a:ext cx="497405" cy="482243"/>
              </a:xfrm>
              <a:custGeom>
                <a:rect b="b" l="l" r="r" t="t"/>
                <a:pathLst>
                  <a:path extrusionOk="0" h="482243" w="497405">
                    <a:moveTo>
                      <a:pt x="0" y="480203"/>
                    </a:moveTo>
                    <a:cubicBezTo>
                      <a:pt x="198" y="472749"/>
                      <a:pt x="7308" y="467138"/>
                      <a:pt x="11359" y="461328"/>
                    </a:cubicBezTo>
                    <a:cubicBezTo>
                      <a:pt x="29629" y="439648"/>
                      <a:pt x="51836" y="421992"/>
                      <a:pt x="72259" y="402494"/>
                    </a:cubicBezTo>
                    <a:cubicBezTo>
                      <a:pt x="99905" y="375628"/>
                      <a:pt x="125059" y="346295"/>
                      <a:pt x="152959" y="319684"/>
                    </a:cubicBezTo>
                    <a:cubicBezTo>
                      <a:pt x="179756" y="292024"/>
                      <a:pt x="206014" y="263797"/>
                      <a:pt x="234566" y="237922"/>
                    </a:cubicBezTo>
                    <a:cubicBezTo>
                      <a:pt x="289518" y="180618"/>
                      <a:pt x="344385" y="122776"/>
                      <a:pt x="405767" y="72217"/>
                    </a:cubicBezTo>
                    <a:cubicBezTo>
                      <a:pt x="426417" y="52946"/>
                      <a:pt x="446443" y="32994"/>
                      <a:pt x="467688" y="14346"/>
                    </a:cubicBezTo>
                    <a:cubicBezTo>
                      <a:pt x="475279" y="8253"/>
                      <a:pt x="484003" y="-6314"/>
                      <a:pt x="494399" y="3067"/>
                    </a:cubicBezTo>
                    <a:cubicBezTo>
                      <a:pt x="498308" y="7006"/>
                      <a:pt x="498506" y="13893"/>
                      <a:pt x="494399" y="17804"/>
                    </a:cubicBezTo>
                    <a:cubicBezTo>
                      <a:pt x="486553" y="25371"/>
                      <a:pt x="478480" y="32654"/>
                      <a:pt x="470407" y="39994"/>
                    </a:cubicBezTo>
                    <a:cubicBezTo>
                      <a:pt x="452335" y="55780"/>
                      <a:pt x="435849" y="73209"/>
                      <a:pt x="417891" y="89108"/>
                    </a:cubicBezTo>
                    <a:cubicBezTo>
                      <a:pt x="398006" y="106140"/>
                      <a:pt x="377753" y="122776"/>
                      <a:pt x="359030" y="141112"/>
                    </a:cubicBezTo>
                    <a:cubicBezTo>
                      <a:pt x="322093" y="175999"/>
                      <a:pt x="286799" y="212416"/>
                      <a:pt x="251533" y="248975"/>
                    </a:cubicBezTo>
                    <a:cubicBezTo>
                      <a:pt x="213747" y="282785"/>
                      <a:pt x="179557" y="320194"/>
                      <a:pt x="142762" y="355081"/>
                    </a:cubicBezTo>
                    <a:cubicBezTo>
                      <a:pt x="124294" y="372907"/>
                      <a:pt x="107128" y="392037"/>
                      <a:pt x="88207" y="409381"/>
                    </a:cubicBezTo>
                    <a:cubicBezTo>
                      <a:pt x="63422" y="431599"/>
                      <a:pt x="36852" y="451976"/>
                      <a:pt x="13030" y="474932"/>
                    </a:cubicBezTo>
                    <a:cubicBezTo>
                      <a:pt x="9744" y="477539"/>
                      <a:pt x="6600" y="481535"/>
                      <a:pt x="2464" y="482243"/>
                    </a:cubicBezTo>
                    <a:cubicBezTo>
                      <a:pt x="1246" y="482243"/>
                      <a:pt x="113" y="481507"/>
                      <a:pt x="0" y="48020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37"/>
              <p:cNvSpPr/>
              <p:nvPr/>
            </p:nvSpPr>
            <p:spPr>
              <a:xfrm>
                <a:off x="13879730" y="3892780"/>
                <a:ext cx="1336043" cy="563429"/>
              </a:xfrm>
              <a:custGeom>
                <a:rect b="b" l="l" r="r" t="t"/>
                <a:pathLst>
                  <a:path extrusionOk="0" h="563429" w="1336043">
                    <a:moveTo>
                      <a:pt x="971802" y="35447"/>
                    </a:moveTo>
                    <a:cubicBezTo>
                      <a:pt x="1093207" y="41058"/>
                      <a:pt x="1214753" y="27625"/>
                      <a:pt x="1336044" y="34682"/>
                    </a:cubicBezTo>
                    <a:cubicBezTo>
                      <a:pt x="1308738" y="66678"/>
                      <a:pt x="1278599" y="96407"/>
                      <a:pt x="1249112" y="126447"/>
                    </a:cubicBezTo>
                    <a:cubicBezTo>
                      <a:pt x="1211722" y="168674"/>
                      <a:pt x="1169885" y="206622"/>
                      <a:pt x="1130115" y="246525"/>
                    </a:cubicBezTo>
                    <a:cubicBezTo>
                      <a:pt x="1104735" y="268489"/>
                      <a:pt x="1084454" y="293825"/>
                      <a:pt x="1062133" y="318934"/>
                    </a:cubicBezTo>
                    <a:cubicBezTo>
                      <a:pt x="1038906" y="342031"/>
                      <a:pt x="1014461" y="363938"/>
                      <a:pt x="990271" y="386016"/>
                    </a:cubicBezTo>
                    <a:cubicBezTo>
                      <a:pt x="972935" y="400696"/>
                      <a:pt x="954948" y="414582"/>
                      <a:pt x="938718" y="430510"/>
                    </a:cubicBezTo>
                    <a:cubicBezTo>
                      <a:pt x="913706" y="456724"/>
                      <a:pt x="887080" y="481210"/>
                      <a:pt x="858414" y="503372"/>
                    </a:cubicBezTo>
                    <a:cubicBezTo>
                      <a:pt x="843543" y="515105"/>
                      <a:pt x="831108" y="529672"/>
                      <a:pt x="815869" y="540923"/>
                    </a:cubicBezTo>
                    <a:cubicBezTo>
                      <a:pt x="798590" y="551126"/>
                      <a:pt x="780065" y="561356"/>
                      <a:pt x="759783" y="563312"/>
                    </a:cubicBezTo>
                    <a:cubicBezTo>
                      <a:pt x="747405" y="564587"/>
                      <a:pt x="737661" y="555207"/>
                      <a:pt x="727067" y="550162"/>
                    </a:cubicBezTo>
                    <a:cubicBezTo>
                      <a:pt x="701036" y="536927"/>
                      <a:pt x="676251" y="521623"/>
                      <a:pt x="651607" y="505923"/>
                    </a:cubicBezTo>
                    <a:cubicBezTo>
                      <a:pt x="573598" y="462903"/>
                      <a:pt x="498364" y="415744"/>
                      <a:pt x="421063" y="370995"/>
                    </a:cubicBezTo>
                    <a:cubicBezTo>
                      <a:pt x="371465" y="338177"/>
                      <a:pt x="320025" y="308250"/>
                      <a:pt x="270200" y="275715"/>
                    </a:cubicBezTo>
                    <a:cubicBezTo>
                      <a:pt x="236096" y="250719"/>
                      <a:pt x="199555" y="229322"/>
                      <a:pt x="165961" y="203618"/>
                    </a:cubicBezTo>
                    <a:cubicBezTo>
                      <a:pt x="130044" y="175703"/>
                      <a:pt x="92342" y="149885"/>
                      <a:pt x="60844" y="116727"/>
                    </a:cubicBezTo>
                    <a:cubicBezTo>
                      <a:pt x="35209" y="91050"/>
                      <a:pt x="4645" y="62597"/>
                      <a:pt x="0" y="24819"/>
                    </a:cubicBezTo>
                    <a:cubicBezTo>
                      <a:pt x="14871" y="16941"/>
                      <a:pt x="30705" y="14192"/>
                      <a:pt x="47559" y="10196"/>
                    </a:cubicBezTo>
                    <a:cubicBezTo>
                      <a:pt x="62742" y="7135"/>
                      <a:pt x="77471" y="1722"/>
                      <a:pt x="92937" y="78"/>
                    </a:cubicBezTo>
                    <a:cubicBezTo>
                      <a:pt x="132876" y="-432"/>
                      <a:pt x="172816" y="1722"/>
                      <a:pt x="212727" y="1580"/>
                    </a:cubicBezTo>
                    <a:cubicBezTo>
                      <a:pt x="316711" y="6455"/>
                      <a:pt x="420780" y="9884"/>
                      <a:pt x="524708" y="15269"/>
                    </a:cubicBezTo>
                    <a:cubicBezTo>
                      <a:pt x="631439" y="25046"/>
                      <a:pt x="739021" y="21589"/>
                      <a:pt x="846007" y="24848"/>
                    </a:cubicBezTo>
                    <a:cubicBezTo>
                      <a:pt x="888015" y="27823"/>
                      <a:pt x="929738" y="33917"/>
                      <a:pt x="971802" y="354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37"/>
              <p:cNvSpPr/>
              <p:nvPr/>
            </p:nvSpPr>
            <p:spPr>
              <a:xfrm>
                <a:off x="13874291" y="3963085"/>
                <a:ext cx="538643" cy="855704"/>
              </a:xfrm>
              <a:custGeom>
                <a:rect b="b" l="l" r="r" t="t"/>
                <a:pathLst>
                  <a:path extrusionOk="0" h="855704" w="538643">
                    <a:moveTo>
                      <a:pt x="538644" y="391379"/>
                    </a:moveTo>
                    <a:cubicBezTo>
                      <a:pt x="535925" y="394042"/>
                      <a:pt x="533319" y="396933"/>
                      <a:pt x="530854" y="398917"/>
                    </a:cubicBezTo>
                    <a:cubicBezTo>
                      <a:pt x="509610" y="417565"/>
                      <a:pt x="489555" y="437488"/>
                      <a:pt x="468934" y="456788"/>
                    </a:cubicBezTo>
                    <a:cubicBezTo>
                      <a:pt x="407552" y="507347"/>
                      <a:pt x="352713" y="565189"/>
                      <a:pt x="297733" y="622493"/>
                    </a:cubicBezTo>
                    <a:cubicBezTo>
                      <a:pt x="269152" y="648368"/>
                      <a:pt x="242894" y="676595"/>
                      <a:pt x="216126" y="704255"/>
                    </a:cubicBezTo>
                    <a:cubicBezTo>
                      <a:pt x="188197" y="730866"/>
                      <a:pt x="163072" y="760227"/>
                      <a:pt x="135426" y="787065"/>
                    </a:cubicBezTo>
                    <a:cubicBezTo>
                      <a:pt x="115003" y="806563"/>
                      <a:pt x="92795" y="824219"/>
                      <a:pt x="74525" y="845899"/>
                    </a:cubicBezTo>
                    <a:cubicBezTo>
                      <a:pt x="72259" y="849101"/>
                      <a:pt x="69087" y="852276"/>
                      <a:pt x="66679" y="855705"/>
                    </a:cubicBezTo>
                    <a:cubicBezTo>
                      <a:pt x="65348" y="855025"/>
                      <a:pt x="64045" y="854288"/>
                      <a:pt x="62827" y="853494"/>
                    </a:cubicBezTo>
                    <a:cubicBezTo>
                      <a:pt x="55660" y="822575"/>
                      <a:pt x="55009" y="790692"/>
                      <a:pt x="51978" y="759206"/>
                    </a:cubicBezTo>
                    <a:cubicBezTo>
                      <a:pt x="46738" y="714854"/>
                      <a:pt x="41866" y="670445"/>
                      <a:pt x="37362" y="626007"/>
                    </a:cubicBezTo>
                    <a:cubicBezTo>
                      <a:pt x="32008" y="587266"/>
                      <a:pt x="31923" y="548072"/>
                      <a:pt x="28666" y="509104"/>
                    </a:cubicBezTo>
                    <a:cubicBezTo>
                      <a:pt x="26315" y="483739"/>
                      <a:pt x="22122" y="458602"/>
                      <a:pt x="20480" y="433152"/>
                    </a:cubicBezTo>
                    <a:cubicBezTo>
                      <a:pt x="16457" y="368083"/>
                      <a:pt x="14928" y="302929"/>
                      <a:pt x="12293" y="237803"/>
                    </a:cubicBezTo>
                    <a:cubicBezTo>
                      <a:pt x="4900" y="158790"/>
                      <a:pt x="4362" y="79211"/>
                      <a:pt x="0" y="0"/>
                    </a:cubicBezTo>
                    <a:cubicBezTo>
                      <a:pt x="11925" y="20830"/>
                      <a:pt x="28241" y="38514"/>
                      <a:pt x="45406" y="55093"/>
                    </a:cubicBezTo>
                    <a:cubicBezTo>
                      <a:pt x="81493" y="93523"/>
                      <a:pt x="124775" y="123478"/>
                      <a:pt x="166244" y="155588"/>
                    </a:cubicBezTo>
                    <a:cubicBezTo>
                      <a:pt x="196751" y="177948"/>
                      <a:pt x="229241" y="197475"/>
                      <a:pt x="259748" y="219778"/>
                    </a:cubicBezTo>
                    <a:cubicBezTo>
                      <a:pt x="309828" y="253305"/>
                      <a:pt x="362287" y="283119"/>
                      <a:pt x="412452" y="316475"/>
                    </a:cubicBezTo>
                    <a:cubicBezTo>
                      <a:pt x="437294" y="333026"/>
                      <a:pt x="464147" y="346233"/>
                      <a:pt x="489725" y="361565"/>
                    </a:cubicBezTo>
                    <a:cubicBezTo>
                      <a:pt x="506012" y="371540"/>
                      <a:pt x="522300" y="381488"/>
                      <a:pt x="538644" y="3913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37"/>
              <p:cNvSpPr/>
              <p:nvPr/>
            </p:nvSpPr>
            <p:spPr>
              <a:xfrm>
                <a:off x="13950430" y="4365686"/>
                <a:ext cx="1250075" cy="498968"/>
              </a:xfrm>
              <a:custGeom>
                <a:rect b="b" l="l" r="r" t="t"/>
                <a:pathLst>
                  <a:path extrusionOk="0" h="498968" w="1250075">
                    <a:moveTo>
                      <a:pt x="1250075" y="498420"/>
                    </a:moveTo>
                    <a:cubicBezTo>
                      <a:pt x="1242087" y="499695"/>
                      <a:pt x="1233505" y="498306"/>
                      <a:pt x="1225517" y="498618"/>
                    </a:cubicBezTo>
                    <a:cubicBezTo>
                      <a:pt x="1199797" y="498278"/>
                      <a:pt x="1174077" y="497711"/>
                      <a:pt x="1148357" y="497286"/>
                    </a:cubicBezTo>
                    <a:cubicBezTo>
                      <a:pt x="1044968" y="497598"/>
                      <a:pt x="941692" y="492695"/>
                      <a:pt x="838388" y="488954"/>
                    </a:cubicBezTo>
                    <a:cubicBezTo>
                      <a:pt x="781198" y="484816"/>
                      <a:pt x="723130" y="482634"/>
                      <a:pt x="665572" y="480423"/>
                    </a:cubicBezTo>
                    <a:cubicBezTo>
                      <a:pt x="622035" y="477278"/>
                      <a:pt x="578612" y="473707"/>
                      <a:pt x="534961" y="472942"/>
                    </a:cubicBezTo>
                    <a:cubicBezTo>
                      <a:pt x="468934" y="469824"/>
                      <a:pt x="402878" y="462512"/>
                      <a:pt x="336567" y="463901"/>
                    </a:cubicBezTo>
                    <a:cubicBezTo>
                      <a:pt x="261532" y="462002"/>
                      <a:pt x="186497" y="461464"/>
                      <a:pt x="111434" y="459990"/>
                    </a:cubicBezTo>
                    <a:cubicBezTo>
                      <a:pt x="80502" y="458006"/>
                      <a:pt x="31810" y="466990"/>
                      <a:pt x="0" y="456901"/>
                    </a:cubicBezTo>
                    <a:cubicBezTo>
                      <a:pt x="28" y="456901"/>
                      <a:pt x="28" y="456873"/>
                      <a:pt x="57" y="456873"/>
                    </a:cubicBezTo>
                    <a:cubicBezTo>
                      <a:pt x="23850" y="433889"/>
                      <a:pt x="50448" y="413541"/>
                      <a:pt x="75233" y="391322"/>
                    </a:cubicBezTo>
                    <a:cubicBezTo>
                      <a:pt x="94155" y="373978"/>
                      <a:pt x="111320" y="354848"/>
                      <a:pt x="129789" y="337022"/>
                    </a:cubicBezTo>
                    <a:cubicBezTo>
                      <a:pt x="166556" y="302135"/>
                      <a:pt x="200802" y="264726"/>
                      <a:pt x="238560" y="230916"/>
                    </a:cubicBezTo>
                    <a:cubicBezTo>
                      <a:pt x="273826" y="194357"/>
                      <a:pt x="309148" y="157968"/>
                      <a:pt x="346057" y="123053"/>
                    </a:cubicBezTo>
                    <a:cubicBezTo>
                      <a:pt x="364780" y="104717"/>
                      <a:pt x="385033" y="88081"/>
                      <a:pt x="404918" y="71049"/>
                    </a:cubicBezTo>
                    <a:cubicBezTo>
                      <a:pt x="422876" y="55150"/>
                      <a:pt x="439362" y="37721"/>
                      <a:pt x="457434" y="21935"/>
                    </a:cubicBezTo>
                    <a:cubicBezTo>
                      <a:pt x="465393" y="14680"/>
                      <a:pt x="473409" y="7453"/>
                      <a:pt x="481171" y="0"/>
                    </a:cubicBezTo>
                    <a:cubicBezTo>
                      <a:pt x="509072" y="16692"/>
                      <a:pt x="537171" y="33016"/>
                      <a:pt x="565837" y="48405"/>
                    </a:cubicBezTo>
                    <a:cubicBezTo>
                      <a:pt x="601499" y="70199"/>
                      <a:pt x="637048" y="93353"/>
                      <a:pt x="675288" y="110102"/>
                    </a:cubicBezTo>
                    <a:cubicBezTo>
                      <a:pt x="696759" y="114778"/>
                      <a:pt x="718456" y="105539"/>
                      <a:pt x="737434" y="96215"/>
                    </a:cubicBezTo>
                    <a:cubicBezTo>
                      <a:pt x="757971" y="87373"/>
                      <a:pt x="773635" y="71587"/>
                      <a:pt x="789554" y="56425"/>
                    </a:cubicBezTo>
                    <a:cubicBezTo>
                      <a:pt x="802669" y="44806"/>
                      <a:pt x="818021" y="33101"/>
                      <a:pt x="832184" y="21057"/>
                    </a:cubicBezTo>
                    <a:cubicBezTo>
                      <a:pt x="834734" y="24033"/>
                      <a:pt x="837680" y="26782"/>
                      <a:pt x="839804" y="29275"/>
                    </a:cubicBezTo>
                    <a:cubicBezTo>
                      <a:pt x="896739" y="101033"/>
                      <a:pt x="951776" y="174547"/>
                      <a:pt x="1013045" y="242791"/>
                    </a:cubicBezTo>
                    <a:cubicBezTo>
                      <a:pt x="1049387" y="283176"/>
                      <a:pt x="1087372" y="322002"/>
                      <a:pt x="1122694" y="363350"/>
                    </a:cubicBezTo>
                    <a:cubicBezTo>
                      <a:pt x="1149122" y="388431"/>
                      <a:pt x="1175635" y="413314"/>
                      <a:pt x="1198635" y="441711"/>
                    </a:cubicBezTo>
                    <a:cubicBezTo>
                      <a:pt x="1216141" y="459877"/>
                      <a:pt x="1230304" y="482379"/>
                      <a:pt x="1250075" y="4984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37"/>
              <p:cNvSpPr/>
              <p:nvPr/>
            </p:nvSpPr>
            <p:spPr>
              <a:xfrm>
                <a:off x="14798166" y="3932421"/>
                <a:ext cx="455866" cy="923494"/>
              </a:xfrm>
              <a:custGeom>
                <a:rect b="b" l="l" r="r" t="t"/>
                <a:pathLst>
                  <a:path extrusionOk="0" h="923494" w="455866">
                    <a:moveTo>
                      <a:pt x="455734" y="496011"/>
                    </a:moveTo>
                    <a:cubicBezTo>
                      <a:pt x="456726" y="602145"/>
                      <a:pt x="452278" y="708279"/>
                      <a:pt x="438200" y="813733"/>
                    </a:cubicBezTo>
                    <a:cubicBezTo>
                      <a:pt x="435991" y="828470"/>
                      <a:pt x="433555" y="843150"/>
                      <a:pt x="430892" y="857774"/>
                    </a:cubicBezTo>
                    <a:cubicBezTo>
                      <a:pt x="426304" y="874919"/>
                      <a:pt x="426360" y="907256"/>
                      <a:pt x="415370" y="923495"/>
                    </a:cubicBezTo>
                    <a:cubicBezTo>
                      <a:pt x="412056" y="919640"/>
                      <a:pt x="408203" y="916239"/>
                      <a:pt x="404833" y="912413"/>
                    </a:cubicBezTo>
                    <a:cubicBezTo>
                      <a:pt x="389905" y="893681"/>
                      <a:pt x="375430" y="874664"/>
                      <a:pt x="359596" y="856668"/>
                    </a:cubicBezTo>
                    <a:cubicBezTo>
                      <a:pt x="339032" y="830709"/>
                      <a:pt x="315125" y="807923"/>
                      <a:pt x="291246" y="785081"/>
                    </a:cubicBezTo>
                    <a:cubicBezTo>
                      <a:pt x="275865" y="769012"/>
                      <a:pt x="262212" y="751441"/>
                      <a:pt x="247369" y="734890"/>
                    </a:cubicBezTo>
                    <a:cubicBezTo>
                      <a:pt x="223009" y="708081"/>
                      <a:pt x="196779" y="682093"/>
                      <a:pt x="173269" y="654319"/>
                    </a:cubicBezTo>
                    <a:cubicBezTo>
                      <a:pt x="112057" y="585821"/>
                      <a:pt x="58889" y="510719"/>
                      <a:pt x="0" y="440379"/>
                    </a:cubicBezTo>
                    <a:cubicBezTo>
                      <a:pt x="20706" y="420937"/>
                      <a:pt x="39543" y="399484"/>
                      <a:pt x="61807" y="381800"/>
                    </a:cubicBezTo>
                    <a:cubicBezTo>
                      <a:pt x="95515" y="354281"/>
                      <a:pt x="127325" y="324467"/>
                      <a:pt x="158426" y="294087"/>
                    </a:cubicBezTo>
                    <a:cubicBezTo>
                      <a:pt x="172476" y="279265"/>
                      <a:pt x="183721" y="264103"/>
                      <a:pt x="198054" y="249082"/>
                    </a:cubicBezTo>
                    <a:cubicBezTo>
                      <a:pt x="217656" y="228621"/>
                      <a:pt x="239693" y="210625"/>
                      <a:pt x="258728" y="189568"/>
                    </a:cubicBezTo>
                    <a:cubicBezTo>
                      <a:pt x="283372" y="164260"/>
                      <a:pt x="310253" y="141163"/>
                      <a:pt x="333735" y="114693"/>
                    </a:cubicBezTo>
                    <a:cubicBezTo>
                      <a:pt x="346878" y="99219"/>
                      <a:pt x="361268" y="85049"/>
                      <a:pt x="375855" y="70992"/>
                    </a:cubicBezTo>
                    <a:cubicBezTo>
                      <a:pt x="399139" y="48037"/>
                      <a:pt x="418995" y="23551"/>
                      <a:pt x="441883" y="0"/>
                    </a:cubicBezTo>
                    <a:cubicBezTo>
                      <a:pt x="443158" y="538"/>
                      <a:pt x="444432" y="1105"/>
                      <a:pt x="445593" y="1899"/>
                    </a:cubicBezTo>
                    <a:cubicBezTo>
                      <a:pt x="445537" y="49312"/>
                      <a:pt x="449559" y="96612"/>
                      <a:pt x="454573" y="143713"/>
                    </a:cubicBezTo>
                    <a:cubicBezTo>
                      <a:pt x="456074" y="261098"/>
                      <a:pt x="454658" y="378569"/>
                      <a:pt x="455734" y="496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4" name="Google Shape;1704;p37"/>
          <p:cNvGrpSpPr/>
          <p:nvPr/>
        </p:nvGrpSpPr>
        <p:grpSpPr>
          <a:xfrm>
            <a:off x="7295038" y="647763"/>
            <a:ext cx="596685" cy="742821"/>
            <a:chOff x="7295038" y="647763"/>
            <a:chExt cx="596685" cy="742821"/>
          </a:xfrm>
        </p:grpSpPr>
        <p:sp>
          <p:nvSpPr>
            <p:cNvPr id="1705" name="Google Shape;1705;p37"/>
            <p:cNvSpPr/>
            <p:nvPr/>
          </p:nvSpPr>
          <p:spPr>
            <a:xfrm>
              <a:off x="7295038" y="647763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6" name="Google Shape;1706;p37"/>
            <p:cNvGrpSpPr/>
            <p:nvPr/>
          </p:nvGrpSpPr>
          <p:grpSpPr>
            <a:xfrm>
              <a:off x="7295038" y="647763"/>
              <a:ext cx="596685" cy="742821"/>
              <a:chOff x="14590077" y="1295527"/>
              <a:chExt cx="1193369" cy="1485641"/>
            </a:xfrm>
          </p:grpSpPr>
          <p:grpSp>
            <p:nvGrpSpPr>
              <p:cNvPr id="1707" name="Google Shape;1707;p37"/>
              <p:cNvGrpSpPr/>
              <p:nvPr/>
            </p:nvGrpSpPr>
            <p:grpSpPr>
              <a:xfrm>
                <a:off x="14590077" y="1295527"/>
                <a:ext cx="1193369" cy="1485641"/>
                <a:chOff x="14590077" y="1295527"/>
                <a:chExt cx="1193369" cy="1485641"/>
              </a:xfrm>
            </p:grpSpPr>
            <p:sp>
              <p:nvSpPr>
                <p:cNvPr id="1708" name="Google Shape;1708;p37"/>
                <p:cNvSpPr/>
                <p:nvPr/>
              </p:nvSpPr>
              <p:spPr>
                <a:xfrm>
                  <a:off x="14666214" y="1354417"/>
                  <a:ext cx="673038" cy="662576"/>
                </a:xfrm>
                <a:custGeom>
                  <a:rect b="b" l="l" r="r" t="t"/>
                  <a:pathLst>
                    <a:path extrusionOk="0" h="662576" w="673038">
                      <a:moveTo>
                        <a:pt x="601140" y="550513"/>
                      </a:moveTo>
                      <a:cubicBezTo>
                        <a:pt x="608031" y="539163"/>
                        <a:pt x="614535" y="527574"/>
                        <a:pt x="621931" y="516491"/>
                      </a:cubicBezTo>
                      <a:cubicBezTo>
                        <a:pt x="668620" y="449605"/>
                        <a:pt x="673818" y="403102"/>
                        <a:pt x="672956" y="323469"/>
                      </a:cubicBezTo>
                      <a:cubicBezTo>
                        <a:pt x="673580" y="281543"/>
                        <a:pt x="667135" y="239735"/>
                        <a:pt x="657334" y="199057"/>
                      </a:cubicBezTo>
                      <a:cubicBezTo>
                        <a:pt x="648186" y="162954"/>
                        <a:pt x="636276" y="127089"/>
                        <a:pt x="613971" y="96781"/>
                      </a:cubicBezTo>
                      <a:cubicBezTo>
                        <a:pt x="595854" y="68256"/>
                        <a:pt x="570074" y="44187"/>
                        <a:pt x="538710" y="31113"/>
                      </a:cubicBezTo>
                      <a:cubicBezTo>
                        <a:pt x="530809" y="28647"/>
                        <a:pt x="522523" y="21843"/>
                        <a:pt x="514029" y="23893"/>
                      </a:cubicBezTo>
                      <a:cubicBezTo>
                        <a:pt x="460716" y="5114"/>
                        <a:pt x="404107" y="-1721"/>
                        <a:pt x="347765" y="359"/>
                      </a:cubicBezTo>
                      <a:cubicBezTo>
                        <a:pt x="312035" y="1756"/>
                        <a:pt x="275949" y="6421"/>
                        <a:pt x="242863" y="20773"/>
                      </a:cubicBezTo>
                      <a:cubicBezTo>
                        <a:pt x="211113" y="36165"/>
                        <a:pt x="177551" y="48793"/>
                        <a:pt x="149098" y="69979"/>
                      </a:cubicBezTo>
                      <a:cubicBezTo>
                        <a:pt x="125962" y="86857"/>
                        <a:pt x="104043" y="105487"/>
                        <a:pt x="85985" y="127802"/>
                      </a:cubicBezTo>
                      <a:cubicBezTo>
                        <a:pt x="67927" y="149405"/>
                        <a:pt x="47344" y="169551"/>
                        <a:pt x="34692" y="195045"/>
                      </a:cubicBezTo>
                      <a:cubicBezTo>
                        <a:pt x="5021" y="251323"/>
                        <a:pt x="-7899" y="317110"/>
                        <a:pt x="4962" y="379896"/>
                      </a:cubicBezTo>
                      <a:cubicBezTo>
                        <a:pt x="8051" y="414334"/>
                        <a:pt x="16485" y="448624"/>
                        <a:pt x="33652" y="478873"/>
                      </a:cubicBezTo>
                      <a:cubicBezTo>
                        <a:pt x="52690" y="508379"/>
                        <a:pt x="77104" y="534735"/>
                        <a:pt x="103389" y="557942"/>
                      </a:cubicBezTo>
                      <a:cubicBezTo>
                        <a:pt x="119754" y="571402"/>
                        <a:pt x="139119" y="580079"/>
                        <a:pt x="156910" y="591251"/>
                      </a:cubicBezTo>
                      <a:cubicBezTo>
                        <a:pt x="191689" y="613774"/>
                        <a:pt x="230923" y="629018"/>
                        <a:pt x="270811" y="639744"/>
                      </a:cubicBezTo>
                      <a:cubicBezTo>
                        <a:pt x="315659" y="652611"/>
                        <a:pt x="361576" y="662089"/>
                        <a:pt x="408384" y="662565"/>
                      </a:cubicBezTo>
                      <a:cubicBezTo>
                        <a:pt x="435857" y="662921"/>
                        <a:pt x="463092" y="655314"/>
                        <a:pt x="488664" y="645776"/>
                      </a:cubicBezTo>
                      <a:cubicBezTo>
                        <a:pt x="508415" y="637991"/>
                        <a:pt x="524661" y="624174"/>
                        <a:pt x="540670" y="610654"/>
                      </a:cubicBezTo>
                      <a:cubicBezTo>
                        <a:pt x="563361" y="593420"/>
                        <a:pt x="585845" y="574968"/>
                        <a:pt x="601140" y="550513"/>
                      </a:cubicBezTo>
                      <a:close/>
                      <a:moveTo>
                        <a:pt x="531285" y="595471"/>
                      </a:moveTo>
                      <a:cubicBezTo>
                        <a:pt x="517860" y="606494"/>
                        <a:pt x="504881" y="618291"/>
                        <a:pt x="489169" y="626046"/>
                      </a:cubicBezTo>
                      <a:cubicBezTo>
                        <a:pt x="462558" y="637872"/>
                        <a:pt x="433095" y="645717"/>
                        <a:pt x="403810" y="644796"/>
                      </a:cubicBezTo>
                      <a:cubicBezTo>
                        <a:pt x="361754" y="643667"/>
                        <a:pt x="320352" y="635525"/>
                        <a:pt x="279989" y="623847"/>
                      </a:cubicBezTo>
                      <a:cubicBezTo>
                        <a:pt x="237398" y="613121"/>
                        <a:pt x="195936" y="596362"/>
                        <a:pt x="159197" y="571848"/>
                      </a:cubicBezTo>
                      <a:cubicBezTo>
                        <a:pt x="134901" y="559071"/>
                        <a:pt x="111141" y="544749"/>
                        <a:pt x="93024" y="523711"/>
                      </a:cubicBezTo>
                      <a:cubicBezTo>
                        <a:pt x="75471" y="505021"/>
                        <a:pt x="57264" y="486183"/>
                        <a:pt x="45295" y="463303"/>
                      </a:cubicBezTo>
                      <a:cubicBezTo>
                        <a:pt x="31128" y="435401"/>
                        <a:pt x="24861" y="404796"/>
                        <a:pt x="21772" y="373864"/>
                      </a:cubicBezTo>
                      <a:cubicBezTo>
                        <a:pt x="10040" y="316754"/>
                        <a:pt x="21772" y="256969"/>
                        <a:pt x="47493" y="205237"/>
                      </a:cubicBezTo>
                      <a:cubicBezTo>
                        <a:pt x="55453" y="188835"/>
                        <a:pt x="66353" y="174335"/>
                        <a:pt x="78619" y="160904"/>
                      </a:cubicBezTo>
                      <a:cubicBezTo>
                        <a:pt x="94034" y="143610"/>
                        <a:pt x="108587" y="125396"/>
                        <a:pt x="125991" y="110004"/>
                      </a:cubicBezTo>
                      <a:cubicBezTo>
                        <a:pt x="147019" y="92710"/>
                        <a:pt x="168730" y="75833"/>
                        <a:pt x="193204" y="63650"/>
                      </a:cubicBezTo>
                      <a:cubicBezTo>
                        <a:pt x="216311" y="53339"/>
                        <a:pt x="238556" y="40978"/>
                        <a:pt x="262287" y="32153"/>
                      </a:cubicBezTo>
                      <a:cubicBezTo>
                        <a:pt x="293473" y="21308"/>
                        <a:pt x="326559" y="18247"/>
                        <a:pt x="359408" y="17475"/>
                      </a:cubicBezTo>
                      <a:cubicBezTo>
                        <a:pt x="410255" y="16167"/>
                        <a:pt x="460805" y="23120"/>
                        <a:pt x="509752" y="36937"/>
                      </a:cubicBezTo>
                      <a:cubicBezTo>
                        <a:pt x="511088" y="39047"/>
                        <a:pt x="513286" y="40235"/>
                        <a:pt x="515662" y="40889"/>
                      </a:cubicBezTo>
                      <a:cubicBezTo>
                        <a:pt x="524454" y="44395"/>
                        <a:pt x="533245" y="47961"/>
                        <a:pt x="541680" y="52270"/>
                      </a:cubicBezTo>
                      <a:cubicBezTo>
                        <a:pt x="564579" y="63828"/>
                        <a:pt x="584270" y="83737"/>
                        <a:pt x="598230" y="105309"/>
                      </a:cubicBezTo>
                      <a:cubicBezTo>
                        <a:pt x="619109" y="133329"/>
                        <a:pt x="630514" y="166431"/>
                        <a:pt x="639098" y="199948"/>
                      </a:cubicBezTo>
                      <a:cubicBezTo>
                        <a:pt x="655760" y="261070"/>
                        <a:pt x="657660" y="324984"/>
                        <a:pt x="653265" y="388186"/>
                      </a:cubicBezTo>
                      <a:cubicBezTo>
                        <a:pt x="649107" y="447109"/>
                        <a:pt x="623297" y="480775"/>
                        <a:pt x="593418" y="528584"/>
                      </a:cubicBezTo>
                      <a:cubicBezTo>
                        <a:pt x="579281" y="556278"/>
                        <a:pt x="555906" y="577107"/>
                        <a:pt x="531285" y="59547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37"/>
                <p:cNvSpPr/>
                <p:nvPr/>
              </p:nvSpPr>
              <p:spPr>
                <a:xfrm>
                  <a:off x="15187875" y="1478524"/>
                  <a:ext cx="64569" cy="197977"/>
                </a:xfrm>
                <a:custGeom>
                  <a:rect b="b" l="l" r="r" t="t"/>
                  <a:pathLst>
                    <a:path extrusionOk="0" h="197977" w="64569">
                      <a:moveTo>
                        <a:pt x="7010" y="991"/>
                      </a:moveTo>
                      <a:cubicBezTo>
                        <a:pt x="4634" y="-822"/>
                        <a:pt x="-59" y="-198"/>
                        <a:pt x="1" y="3279"/>
                      </a:cubicBezTo>
                      <a:cubicBezTo>
                        <a:pt x="268" y="6874"/>
                        <a:pt x="3268" y="9816"/>
                        <a:pt x="5020" y="12876"/>
                      </a:cubicBezTo>
                      <a:cubicBezTo>
                        <a:pt x="19247" y="34508"/>
                        <a:pt x="33443" y="56883"/>
                        <a:pt x="40185" y="82140"/>
                      </a:cubicBezTo>
                      <a:cubicBezTo>
                        <a:pt x="47818" y="113607"/>
                        <a:pt x="52244" y="147659"/>
                        <a:pt x="43542" y="179304"/>
                      </a:cubicBezTo>
                      <a:cubicBezTo>
                        <a:pt x="40542" y="185723"/>
                        <a:pt x="36681" y="193329"/>
                        <a:pt x="45205" y="197430"/>
                      </a:cubicBezTo>
                      <a:cubicBezTo>
                        <a:pt x="64272" y="203670"/>
                        <a:pt x="64362" y="154820"/>
                        <a:pt x="64570" y="142934"/>
                      </a:cubicBezTo>
                      <a:cubicBezTo>
                        <a:pt x="63678" y="90994"/>
                        <a:pt x="46333" y="36469"/>
                        <a:pt x="7010" y="99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37"/>
                <p:cNvSpPr/>
                <p:nvPr/>
              </p:nvSpPr>
              <p:spPr>
                <a:xfrm>
                  <a:off x="14590077" y="1295527"/>
                  <a:ext cx="1193369" cy="1485641"/>
                </a:xfrm>
                <a:custGeom>
                  <a:rect b="b" l="l" r="r" t="t"/>
                  <a:pathLst>
                    <a:path extrusionOk="0" h="1485641" w="1193369">
                      <a:moveTo>
                        <a:pt x="1192699" y="1415810"/>
                      </a:moveTo>
                      <a:cubicBezTo>
                        <a:pt x="1191036" y="1406213"/>
                        <a:pt x="1182185" y="1384581"/>
                        <a:pt x="1170365" y="1389929"/>
                      </a:cubicBezTo>
                      <a:cubicBezTo>
                        <a:pt x="1169563" y="1372874"/>
                        <a:pt x="1161098" y="1353025"/>
                        <a:pt x="1156257" y="1340604"/>
                      </a:cubicBezTo>
                      <a:cubicBezTo>
                        <a:pt x="1143694" y="1313327"/>
                        <a:pt x="1127566" y="1287892"/>
                        <a:pt x="1111112" y="1262873"/>
                      </a:cubicBezTo>
                      <a:cubicBezTo>
                        <a:pt x="1094866" y="1237645"/>
                        <a:pt x="1079511" y="1211794"/>
                        <a:pt x="1061334" y="1187845"/>
                      </a:cubicBezTo>
                      <a:cubicBezTo>
                        <a:pt x="1034158" y="1152396"/>
                        <a:pt x="1005705" y="1117690"/>
                        <a:pt x="982331" y="1079567"/>
                      </a:cubicBezTo>
                      <a:cubicBezTo>
                        <a:pt x="969797" y="1059362"/>
                        <a:pt x="955630" y="1040256"/>
                        <a:pt x="941968" y="1020823"/>
                      </a:cubicBezTo>
                      <a:cubicBezTo>
                        <a:pt x="921326" y="987216"/>
                        <a:pt x="899496" y="954234"/>
                        <a:pt x="875617" y="922796"/>
                      </a:cubicBezTo>
                      <a:cubicBezTo>
                        <a:pt x="863915" y="905592"/>
                        <a:pt x="848559" y="891359"/>
                        <a:pt x="831957" y="878938"/>
                      </a:cubicBezTo>
                      <a:cubicBezTo>
                        <a:pt x="828244" y="875759"/>
                        <a:pt x="824086" y="871510"/>
                        <a:pt x="818948" y="871956"/>
                      </a:cubicBezTo>
                      <a:cubicBezTo>
                        <a:pt x="819809" y="851512"/>
                        <a:pt x="810602" y="826850"/>
                        <a:pt x="785951" y="831634"/>
                      </a:cubicBezTo>
                      <a:cubicBezTo>
                        <a:pt x="781525" y="832288"/>
                        <a:pt x="779209" y="835467"/>
                        <a:pt x="778763" y="838914"/>
                      </a:cubicBezTo>
                      <a:cubicBezTo>
                        <a:pt x="776417" y="832377"/>
                        <a:pt x="772734" y="826018"/>
                        <a:pt x="769051" y="820729"/>
                      </a:cubicBezTo>
                      <a:cubicBezTo>
                        <a:pt x="755329" y="798265"/>
                        <a:pt x="738103" y="778297"/>
                        <a:pt x="722362" y="757230"/>
                      </a:cubicBezTo>
                      <a:cubicBezTo>
                        <a:pt x="713689" y="745493"/>
                        <a:pt x="704868" y="733845"/>
                        <a:pt x="695750" y="722435"/>
                      </a:cubicBezTo>
                      <a:cubicBezTo>
                        <a:pt x="693434" y="719375"/>
                        <a:pt x="690671" y="714977"/>
                        <a:pt x="687404" y="712095"/>
                      </a:cubicBezTo>
                      <a:cubicBezTo>
                        <a:pt x="729431" y="670465"/>
                        <a:pt x="764952" y="621853"/>
                        <a:pt x="787703" y="567120"/>
                      </a:cubicBezTo>
                      <a:cubicBezTo>
                        <a:pt x="801336" y="534910"/>
                        <a:pt x="808969" y="500858"/>
                        <a:pt x="814879" y="466538"/>
                      </a:cubicBezTo>
                      <a:cubicBezTo>
                        <a:pt x="820611" y="439974"/>
                        <a:pt x="826551" y="410825"/>
                        <a:pt x="826581" y="383102"/>
                      </a:cubicBezTo>
                      <a:cubicBezTo>
                        <a:pt x="827413" y="348247"/>
                        <a:pt x="829343" y="312917"/>
                        <a:pt x="821383" y="278687"/>
                      </a:cubicBezTo>
                      <a:cubicBezTo>
                        <a:pt x="813038" y="235067"/>
                        <a:pt x="794297" y="193824"/>
                        <a:pt x="769675" y="157068"/>
                      </a:cubicBezTo>
                      <a:cubicBezTo>
                        <a:pt x="753696" y="131722"/>
                        <a:pt x="737598" y="105722"/>
                        <a:pt x="714402" y="86289"/>
                      </a:cubicBezTo>
                      <a:cubicBezTo>
                        <a:pt x="675881" y="55802"/>
                        <a:pt x="632934" y="27366"/>
                        <a:pt x="584848" y="15094"/>
                      </a:cubicBezTo>
                      <a:cubicBezTo>
                        <a:pt x="569048" y="12895"/>
                        <a:pt x="554108" y="11915"/>
                        <a:pt x="538159" y="9775"/>
                      </a:cubicBezTo>
                      <a:cubicBezTo>
                        <a:pt x="532041" y="9033"/>
                        <a:pt x="525210" y="4605"/>
                        <a:pt x="519270" y="7695"/>
                      </a:cubicBezTo>
                      <a:cubicBezTo>
                        <a:pt x="469403" y="-1248"/>
                        <a:pt x="418526" y="832"/>
                        <a:pt x="368094" y="118"/>
                      </a:cubicBezTo>
                      <a:cubicBezTo>
                        <a:pt x="318643" y="-1040"/>
                        <a:pt x="268805" y="6239"/>
                        <a:pt x="222858" y="25048"/>
                      </a:cubicBezTo>
                      <a:cubicBezTo>
                        <a:pt x="159507" y="48968"/>
                        <a:pt x="110591" y="99571"/>
                        <a:pt x="75781" y="156444"/>
                      </a:cubicBezTo>
                      <a:cubicBezTo>
                        <a:pt x="50863" y="193170"/>
                        <a:pt x="35567" y="235126"/>
                        <a:pt x="22855" y="277379"/>
                      </a:cubicBezTo>
                      <a:cubicBezTo>
                        <a:pt x="15074" y="302933"/>
                        <a:pt x="8421" y="328844"/>
                        <a:pt x="4975" y="355349"/>
                      </a:cubicBezTo>
                      <a:cubicBezTo>
                        <a:pt x="-5271" y="432991"/>
                        <a:pt x="-2153" y="510664"/>
                        <a:pt x="37973" y="579986"/>
                      </a:cubicBezTo>
                      <a:cubicBezTo>
                        <a:pt x="47922" y="597577"/>
                        <a:pt x="61525" y="612553"/>
                        <a:pt x="75989" y="626489"/>
                      </a:cubicBezTo>
                      <a:cubicBezTo>
                        <a:pt x="88909" y="639117"/>
                        <a:pt x="100997" y="652578"/>
                        <a:pt x="114689" y="664344"/>
                      </a:cubicBezTo>
                      <a:cubicBezTo>
                        <a:pt x="128114" y="675873"/>
                        <a:pt x="143172" y="685293"/>
                        <a:pt x="157577" y="695485"/>
                      </a:cubicBezTo>
                      <a:cubicBezTo>
                        <a:pt x="185970" y="716819"/>
                        <a:pt x="216532" y="734915"/>
                        <a:pt x="249619" y="747989"/>
                      </a:cubicBezTo>
                      <a:cubicBezTo>
                        <a:pt x="315316" y="775682"/>
                        <a:pt x="385291" y="794135"/>
                        <a:pt x="456750" y="796601"/>
                      </a:cubicBezTo>
                      <a:cubicBezTo>
                        <a:pt x="509172" y="798087"/>
                        <a:pt x="563286" y="790034"/>
                        <a:pt x="610242" y="765758"/>
                      </a:cubicBezTo>
                      <a:cubicBezTo>
                        <a:pt x="617341" y="762133"/>
                        <a:pt x="624558" y="758597"/>
                        <a:pt x="631657" y="754853"/>
                      </a:cubicBezTo>
                      <a:cubicBezTo>
                        <a:pt x="644992" y="785429"/>
                        <a:pt x="663911" y="813865"/>
                        <a:pt x="681791" y="841885"/>
                      </a:cubicBezTo>
                      <a:cubicBezTo>
                        <a:pt x="689721" y="854454"/>
                        <a:pt x="698542" y="866429"/>
                        <a:pt x="707541" y="878285"/>
                      </a:cubicBezTo>
                      <a:cubicBezTo>
                        <a:pt x="708403" y="879562"/>
                        <a:pt x="709383" y="880781"/>
                        <a:pt x="710452" y="881880"/>
                      </a:cubicBezTo>
                      <a:cubicBezTo>
                        <a:pt x="705551" y="887704"/>
                        <a:pt x="710066" y="899411"/>
                        <a:pt x="711402" y="906097"/>
                      </a:cubicBezTo>
                      <a:cubicBezTo>
                        <a:pt x="713571" y="914565"/>
                        <a:pt x="719926" y="920746"/>
                        <a:pt x="727678" y="923896"/>
                      </a:cubicBezTo>
                      <a:cubicBezTo>
                        <a:pt x="723015" y="932810"/>
                        <a:pt x="731034" y="950103"/>
                        <a:pt x="733797" y="958453"/>
                      </a:cubicBezTo>
                      <a:cubicBezTo>
                        <a:pt x="744964" y="984334"/>
                        <a:pt x="761477" y="1007332"/>
                        <a:pt x="777902" y="1030064"/>
                      </a:cubicBezTo>
                      <a:cubicBezTo>
                        <a:pt x="798603" y="1060342"/>
                        <a:pt x="819661" y="1092730"/>
                        <a:pt x="841075" y="1122920"/>
                      </a:cubicBezTo>
                      <a:cubicBezTo>
                        <a:pt x="840897" y="1122652"/>
                        <a:pt x="840718" y="1122415"/>
                        <a:pt x="840540" y="1122147"/>
                      </a:cubicBezTo>
                      <a:cubicBezTo>
                        <a:pt x="867865" y="1160449"/>
                        <a:pt x="889843" y="1202256"/>
                        <a:pt x="916306" y="1241152"/>
                      </a:cubicBezTo>
                      <a:cubicBezTo>
                        <a:pt x="940037" y="1275055"/>
                        <a:pt x="963530" y="1309137"/>
                        <a:pt x="988538" y="1342625"/>
                      </a:cubicBezTo>
                      <a:cubicBezTo>
                        <a:pt x="1002794" y="1362117"/>
                        <a:pt x="1017734" y="1381104"/>
                        <a:pt x="1031604" y="1400864"/>
                      </a:cubicBezTo>
                      <a:cubicBezTo>
                        <a:pt x="1044167" y="1416880"/>
                        <a:pt x="1053909" y="1439998"/>
                        <a:pt x="1074788" y="1445762"/>
                      </a:cubicBezTo>
                      <a:cubicBezTo>
                        <a:pt x="1073600" y="1449357"/>
                        <a:pt x="1074640" y="1453725"/>
                        <a:pt x="1075739" y="1457172"/>
                      </a:cubicBezTo>
                      <a:cubicBezTo>
                        <a:pt x="1081263" y="1473039"/>
                        <a:pt x="1096885" y="1483766"/>
                        <a:pt x="1113340" y="1485341"/>
                      </a:cubicBezTo>
                      <a:cubicBezTo>
                        <a:pt x="1137100" y="1487094"/>
                        <a:pt x="1164722" y="1481448"/>
                        <a:pt x="1179572" y="1461213"/>
                      </a:cubicBezTo>
                      <a:cubicBezTo>
                        <a:pt x="1188482" y="1448139"/>
                        <a:pt x="1195640" y="1431886"/>
                        <a:pt x="1192699" y="1415810"/>
                      </a:cubicBezTo>
                      <a:close/>
                      <a:moveTo>
                        <a:pt x="586690" y="757349"/>
                      </a:moveTo>
                      <a:cubicBezTo>
                        <a:pt x="544693" y="774850"/>
                        <a:pt x="498153" y="780496"/>
                        <a:pt x="452889" y="778713"/>
                      </a:cubicBezTo>
                      <a:cubicBezTo>
                        <a:pt x="389092" y="775712"/>
                        <a:pt x="326335" y="760172"/>
                        <a:pt x="267350" y="735955"/>
                      </a:cubicBezTo>
                      <a:cubicBezTo>
                        <a:pt x="227908" y="721781"/>
                        <a:pt x="192386" y="699644"/>
                        <a:pt x="158854" y="674804"/>
                      </a:cubicBezTo>
                      <a:cubicBezTo>
                        <a:pt x="136608" y="660571"/>
                        <a:pt x="116501" y="643426"/>
                        <a:pt x="98591" y="624022"/>
                      </a:cubicBezTo>
                      <a:cubicBezTo>
                        <a:pt x="82019" y="607412"/>
                        <a:pt x="64436" y="591278"/>
                        <a:pt x="52971" y="570478"/>
                      </a:cubicBezTo>
                      <a:cubicBezTo>
                        <a:pt x="12074" y="499818"/>
                        <a:pt x="12460" y="416144"/>
                        <a:pt x="25588" y="337758"/>
                      </a:cubicBezTo>
                      <a:cubicBezTo>
                        <a:pt x="39012" y="278063"/>
                        <a:pt x="56536" y="217476"/>
                        <a:pt x="90424" y="165893"/>
                      </a:cubicBezTo>
                      <a:cubicBezTo>
                        <a:pt x="124966" y="108901"/>
                        <a:pt x="174506" y="58685"/>
                        <a:pt x="238748" y="36934"/>
                      </a:cubicBezTo>
                      <a:cubicBezTo>
                        <a:pt x="281398" y="20562"/>
                        <a:pt x="327256" y="15094"/>
                        <a:pt x="372727" y="15807"/>
                      </a:cubicBezTo>
                      <a:cubicBezTo>
                        <a:pt x="420605" y="15926"/>
                        <a:pt x="468838" y="13430"/>
                        <a:pt x="516389" y="20354"/>
                      </a:cubicBezTo>
                      <a:cubicBezTo>
                        <a:pt x="520933" y="25970"/>
                        <a:pt x="529665" y="25197"/>
                        <a:pt x="536140" y="27366"/>
                      </a:cubicBezTo>
                      <a:cubicBezTo>
                        <a:pt x="551435" y="29327"/>
                        <a:pt x="566880" y="30456"/>
                        <a:pt x="582175" y="32566"/>
                      </a:cubicBezTo>
                      <a:cubicBezTo>
                        <a:pt x="612024" y="39697"/>
                        <a:pt x="638547" y="55981"/>
                        <a:pt x="664654" y="71580"/>
                      </a:cubicBezTo>
                      <a:cubicBezTo>
                        <a:pt x="678554" y="81000"/>
                        <a:pt x="692483" y="90597"/>
                        <a:pt x="705225" y="101562"/>
                      </a:cubicBezTo>
                      <a:cubicBezTo>
                        <a:pt x="721382" y="115795"/>
                        <a:pt x="733618" y="133564"/>
                        <a:pt x="745320" y="151452"/>
                      </a:cubicBezTo>
                      <a:cubicBezTo>
                        <a:pt x="778615" y="199677"/>
                        <a:pt x="804573" y="255361"/>
                        <a:pt x="808998" y="314700"/>
                      </a:cubicBezTo>
                      <a:cubicBezTo>
                        <a:pt x="810483" y="344325"/>
                        <a:pt x="809444" y="374069"/>
                        <a:pt x="807959" y="403693"/>
                      </a:cubicBezTo>
                      <a:cubicBezTo>
                        <a:pt x="805909" y="426603"/>
                        <a:pt x="799821" y="450968"/>
                        <a:pt x="795485" y="473848"/>
                      </a:cubicBezTo>
                      <a:cubicBezTo>
                        <a:pt x="789544" y="510812"/>
                        <a:pt x="778704" y="546855"/>
                        <a:pt x="762517" y="580610"/>
                      </a:cubicBezTo>
                      <a:cubicBezTo>
                        <a:pt x="734450" y="635017"/>
                        <a:pt x="695988" y="683747"/>
                        <a:pt x="649150" y="723208"/>
                      </a:cubicBezTo>
                      <a:cubicBezTo>
                        <a:pt x="629577" y="737470"/>
                        <a:pt x="608550" y="746830"/>
                        <a:pt x="586690" y="757349"/>
                      </a:cubicBezTo>
                      <a:close/>
                      <a:moveTo>
                        <a:pt x="642141" y="749029"/>
                      </a:moveTo>
                      <a:cubicBezTo>
                        <a:pt x="649714" y="744631"/>
                        <a:pt x="657021" y="739847"/>
                        <a:pt x="663763" y="734231"/>
                      </a:cubicBezTo>
                      <a:cubicBezTo>
                        <a:pt x="667505" y="730933"/>
                        <a:pt x="671188" y="727576"/>
                        <a:pt x="674841" y="724188"/>
                      </a:cubicBezTo>
                      <a:cubicBezTo>
                        <a:pt x="678732" y="731052"/>
                        <a:pt x="686573" y="738243"/>
                        <a:pt x="689394" y="743027"/>
                      </a:cubicBezTo>
                      <a:cubicBezTo>
                        <a:pt x="707393" y="767065"/>
                        <a:pt x="726074" y="790569"/>
                        <a:pt x="743924" y="814697"/>
                      </a:cubicBezTo>
                      <a:cubicBezTo>
                        <a:pt x="749033" y="822066"/>
                        <a:pt x="754617" y="830564"/>
                        <a:pt x="759577" y="839419"/>
                      </a:cubicBezTo>
                      <a:cubicBezTo>
                        <a:pt x="762665" y="845391"/>
                        <a:pt x="767269" y="853949"/>
                        <a:pt x="758894" y="857634"/>
                      </a:cubicBezTo>
                      <a:cubicBezTo>
                        <a:pt x="748736" y="863873"/>
                        <a:pt x="737182" y="872580"/>
                        <a:pt x="724649" y="870559"/>
                      </a:cubicBezTo>
                      <a:cubicBezTo>
                        <a:pt x="692988" y="833773"/>
                        <a:pt x="666970" y="791045"/>
                        <a:pt x="642141" y="749029"/>
                      </a:cubicBezTo>
                      <a:close/>
                      <a:moveTo>
                        <a:pt x="722184" y="900303"/>
                      </a:moveTo>
                      <a:cubicBezTo>
                        <a:pt x="720461" y="896291"/>
                        <a:pt x="718917" y="891567"/>
                        <a:pt x="718204" y="887021"/>
                      </a:cubicBezTo>
                      <a:cubicBezTo>
                        <a:pt x="718679" y="887199"/>
                        <a:pt x="719184" y="887377"/>
                        <a:pt x="719689" y="887526"/>
                      </a:cubicBezTo>
                      <a:cubicBezTo>
                        <a:pt x="737479" y="892250"/>
                        <a:pt x="755122" y="881405"/>
                        <a:pt x="769408" y="871867"/>
                      </a:cubicBezTo>
                      <a:cubicBezTo>
                        <a:pt x="780456" y="865567"/>
                        <a:pt x="782654" y="855821"/>
                        <a:pt x="780694" y="845778"/>
                      </a:cubicBezTo>
                      <a:cubicBezTo>
                        <a:pt x="782119" y="847531"/>
                        <a:pt x="784317" y="848719"/>
                        <a:pt x="787198" y="848719"/>
                      </a:cubicBezTo>
                      <a:cubicBezTo>
                        <a:pt x="792039" y="848363"/>
                        <a:pt x="797178" y="848957"/>
                        <a:pt x="798455" y="854454"/>
                      </a:cubicBezTo>
                      <a:cubicBezTo>
                        <a:pt x="799851" y="860664"/>
                        <a:pt x="802613" y="867469"/>
                        <a:pt x="800920" y="873798"/>
                      </a:cubicBezTo>
                      <a:cubicBezTo>
                        <a:pt x="793762" y="893974"/>
                        <a:pt x="734836" y="926303"/>
                        <a:pt x="722184" y="900303"/>
                      </a:cubicBezTo>
                      <a:close/>
                      <a:moveTo>
                        <a:pt x="1055691" y="1404371"/>
                      </a:moveTo>
                      <a:cubicBezTo>
                        <a:pt x="1047404" y="1392485"/>
                        <a:pt x="1038762" y="1380064"/>
                        <a:pt x="1030000" y="1368387"/>
                      </a:cubicBezTo>
                      <a:cubicBezTo>
                        <a:pt x="1004903" y="1335315"/>
                        <a:pt x="980489" y="1302362"/>
                        <a:pt x="956758" y="1268221"/>
                      </a:cubicBezTo>
                      <a:cubicBezTo>
                        <a:pt x="932107" y="1234436"/>
                        <a:pt x="909475" y="1198898"/>
                        <a:pt x="887824" y="1163034"/>
                      </a:cubicBezTo>
                      <a:cubicBezTo>
                        <a:pt x="870716" y="1134389"/>
                        <a:pt x="850876" y="1107617"/>
                        <a:pt x="832105" y="1080132"/>
                      </a:cubicBezTo>
                      <a:cubicBezTo>
                        <a:pt x="818146" y="1060105"/>
                        <a:pt x="804157" y="1039661"/>
                        <a:pt x="789515" y="1019872"/>
                      </a:cubicBezTo>
                      <a:cubicBezTo>
                        <a:pt x="768606" y="991703"/>
                        <a:pt x="745439" y="963445"/>
                        <a:pt x="736143" y="928680"/>
                      </a:cubicBezTo>
                      <a:cubicBezTo>
                        <a:pt x="737272" y="928323"/>
                        <a:pt x="737004" y="926748"/>
                        <a:pt x="736024" y="926540"/>
                      </a:cubicBezTo>
                      <a:cubicBezTo>
                        <a:pt x="735876" y="926332"/>
                        <a:pt x="735757" y="926124"/>
                        <a:pt x="735638" y="925886"/>
                      </a:cubicBezTo>
                      <a:cubicBezTo>
                        <a:pt x="736678" y="926005"/>
                        <a:pt x="737687" y="926124"/>
                        <a:pt x="738727" y="926154"/>
                      </a:cubicBezTo>
                      <a:cubicBezTo>
                        <a:pt x="766942" y="925589"/>
                        <a:pt x="798484" y="911535"/>
                        <a:pt x="813602" y="886813"/>
                      </a:cubicBezTo>
                      <a:cubicBezTo>
                        <a:pt x="813899" y="887110"/>
                        <a:pt x="814226" y="887377"/>
                        <a:pt x="814582" y="887615"/>
                      </a:cubicBezTo>
                      <a:cubicBezTo>
                        <a:pt x="832729" y="901670"/>
                        <a:pt x="850609" y="916527"/>
                        <a:pt x="863261" y="935960"/>
                      </a:cubicBezTo>
                      <a:cubicBezTo>
                        <a:pt x="879507" y="958245"/>
                        <a:pt x="895041" y="978837"/>
                        <a:pt x="909624" y="1002757"/>
                      </a:cubicBezTo>
                      <a:cubicBezTo>
                        <a:pt x="932493" y="1040226"/>
                        <a:pt x="959461" y="1074962"/>
                        <a:pt x="982360" y="1112490"/>
                      </a:cubicBezTo>
                      <a:cubicBezTo>
                        <a:pt x="1006061" y="1146453"/>
                        <a:pt x="1032317" y="1178515"/>
                        <a:pt x="1056909" y="1211824"/>
                      </a:cubicBezTo>
                      <a:cubicBezTo>
                        <a:pt x="1071016" y="1232208"/>
                        <a:pt x="1083877" y="1253542"/>
                        <a:pt x="1097390" y="1274312"/>
                      </a:cubicBezTo>
                      <a:cubicBezTo>
                        <a:pt x="1116696" y="1304799"/>
                        <a:pt x="1137575" y="1334899"/>
                        <a:pt x="1148149" y="1369902"/>
                      </a:cubicBezTo>
                      <a:cubicBezTo>
                        <a:pt x="1149574" y="1379054"/>
                        <a:pt x="1155960" y="1391623"/>
                        <a:pt x="1150911" y="1400389"/>
                      </a:cubicBezTo>
                      <a:cubicBezTo>
                        <a:pt x="1132912" y="1416880"/>
                        <a:pt x="1107934" y="1431648"/>
                        <a:pt x="1082748" y="1429330"/>
                      </a:cubicBezTo>
                      <a:cubicBezTo>
                        <a:pt x="1069412" y="1427637"/>
                        <a:pt x="1063294" y="1413879"/>
                        <a:pt x="1055691" y="1404371"/>
                      </a:cubicBezTo>
                      <a:close/>
                      <a:moveTo>
                        <a:pt x="1170068" y="1442969"/>
                      </a:moveTo>
                      <a:cubicBezTo>
                        <a:pt x="1164335" y="1456637"/>
                        <a:pt x="1150911" y="1464660"/>
                        <a:pt x="1136744" y="1467156"/>
                      </a:cubicBezTo>
                      <a:cubicBezTo>
                        <a:pt x="1116131" y="1472683"/>
                        <a:pt x="1091777" y="1469058"/>
                        <a:pt x="1082718" y="1447069"/>
                      </a:cubicBezTo>
                      <a:cubicBezTo>
                        <a:pt x="1111855" y="1449714"/>
                        <a:pt x="1140545" y="1433163"/>
                        <a:pt x="1161930" y="1414652"/>
                      </a:cubicBezTo>
                      <a:cubicBezTo>
                        <a:pt x="1165018" y="1411948"/>
                        <a:pt x="1167098" y="1408620"/>
                        <a:pt x="1168434" y="1404905"/>
                      </a:cubicBezTo>
                      <a:cubicBezTo>
                        <a:pt x="1169711" y="1406569"/>
                        <a:pt x="1171137" y="1408263"/>
                        <a:pt x="1172206" y="1409986"/>
                      </a:cubicBezTo>
                      <a:cubicBezTo>
                        <a:pt x="1178265" y="1420594"/>
                        <a:pt x="1175146" y="1432658"/>
                        <a:pt x="1170068" y="144296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11" name="Google Shape;1711;p37"/>
              <p:cNvSpPr/>
              <p:nvPr/>
            </p:nvSpPr>
            <p:spPr>
              <a:xfrm>
                <a:off x="14607770" y="1310991"/>
                <a:ext cx="791936" cy="763562"/>
              </a:xfrm>
              <a:custGeom>
                <a:rect b="b" l="l" r="r" t="t"/>
                <a:pathLst>
                  <a:path extrusionOk="0" h="763562" w="791936">
                    <a:moveTo>
                      <a:pt x="680344" y="559916"/>
                    </a:moveTo>
                    <a:cubicBezTo>
                      <a:pt x="727033" y="493060"/>
                      <a:pt x="732231" y="446528"/>
                      <a:pt x="731369" y="366894"/>
                    </a:cubicBezTo>
                    <a:cubicBezTo>
                      <a:pt x="731993" y="324968"/>
                      <a:pt x="725578" y="283190"/>
                      <a:pt x="715747" y="242482"/>
                    </a:cubicBezTo>
                    <a:cubicBezTo>
                      <a:pt x="706629" y="206380"/>
                      <a:pt x="694689" y="170515"/>
                      <a:pt x="672384" y="140207"/>
                    </a:cubicBezTo>
                    <a:cubicBezTo>
                      <a:pt x="654267" y="111681"/>
                      <a:pt x="628487" y="87613"/>
                      <a:pt x="597123" y="74539"/>
                    </a:cubicBezTo>
                    <a:cubicBezTo>
                      <a:pt x="589223" y="72073"/>
                      <a:pt x="580907" y="65268"/>
                      <a:pt x="572442" y="67318"/>
                    </a:cubicBezTo>
                    <a:cubicBezTo>
                      <a:pt x="519129" y="48539"/>
                      <a:pt x="462520" y="41705"/>
                      <a:pt x="406208" y="43785"/>
                    </a:cubicBezTo>
                    <a:cubicBezTo>
                      <a:pt x="370478" y="45181"/>
                      <a:pt x="334392" y="49847"/>
                      <a:pt x="301306" y="64198"/>
                    </a:cubicBezTo>
                    <a:cubicBezTo>
                      <a:pt x="269556" y="79590"/>
                      <a:pt x="235994" y="92219"/>
                      <a:pt x="207541" y="113405"/>
                    </a:cubicBezTo>
                    <a:cubicBezTo>
                      <a:pt x="184405" y="130282"/>
                      <a:pt x="162456" y="148913"/>
                      <a:pt x="144428" y="171228"/>
                    </a:cubicBezTo>
                    <a:cubicBezTo>
                      <a:pt x="126399" y="192860"/>
                      <a:pt x="105787" y="212976"/>
                      <a:pt x="93135" y="238471"/>
                    </a:cubicBezTo>
                    <a:cubicBezTo>
                      <a:pt x="63464" y="294749"/>
                      <a:pt x="50515" y="360536"/>
                      <a:pt x="63405" y="423321"/>
                    </a:cubicBezTo>
                    <a:cubicBezTo>
                      <a:pt x="66494" y="457760"/>
                      <a:pt x="74928" y="492050"/>
                      <a:pt x="92095" y="522299"/>
                    </a:cubicBezTo>
                    <a:cubicBezTo>
                      <a:pt x="111133" y="551834"/>
                      <a:pt x="135547" y="578161"/>
                      <a:pt x="161832" y="601367"/>
                    </a:cubicBezTo>
                    <a:cubicBezTo>
                      <a:pt x="178197" y="614828"/>
                      <a:pt x="197532" y="623504"/>
                      <a:pt x="215353" y="634677"/>
                    </a:cubicBezTo>
                    <a:cubicBezTo>
                      <a:pt x="250162" y="657200"/>
                      <a:pt x="289366" y="672443"/>
                      <a:pt x="329284" y="683170"/>
                    </a:cubicBezTo>
                    <a:cubicBezTo>
                      <a:pt x="374102" y="696036"/>
                      <a:pt x="420078" y="705485"/>
                      <a:pt x="466857" y="705990"/>
                    </a:cubicBezTo>
                    <a:cubicBezTo>
                      <a:pt x="494330" y="706347"/>
                      <a:pt x="521565" y="698740"/>
                      <a:pt x="547137" y="689202"/>
                    </a:cubicBezTo>
                    <a:cubicBezTo>
                      <a:pt x="566888" y="681446"/>
                      <a:pt x="583134" y="667629"/>
                      <a:pt x="599143" y="654110"/>
                    </a:cubicBezTo>
                    <a:cubicBezTo>
                      <a:pt x="621834" y="636846"/>
                      <a:pt x="644317" y="618423"/>
                      <a:pt x="659613" y="593939"/>
                    </a:cubicBezTo>
                    <a:cubicBezTo>
                      <a:pt x="666474" y="582588"/>
                      <a:pt x="672978" y="571000"/>
                      <a:pt x="680344" y="559916"/>
                    </a:cubicBezTo>
                    <a:close/>
                    <a:moveTo>
                      <a:pt x="791216" y="299295"/>
                    </a:moveTo>
                    <a:cubicBezTo>
                      <a:pt x="792701" y="328920"/>
                      <a:pt x="791661" y="358664"/>
                      <a:pt x="790176" y="388289"/>
                    </a:cubicBezTo>
                    <a:cubicBezTo>
                      <a:pt x="788157" y="411198"/>
                      <a:pt x="782039" y="435563"/>
                      <a:pt x="777702" y="458443"/>
                    </a:cubicBezTo>
                    <a:cubicBezTo>
                      <a:pt x="771762" y="495407"/>
                      <a:pt x="760921" y="531450"/>
                      <a:pt x="744735" y="565205"/>
                    </a:cubicBezTo>
                    <a:cubicBezTo>
                      <a:pt x="716668" y="619612"/>
                      <a:pt x="678205" y="668343"/>
                      <a:pt x="631368" y="707803"/>
                    </a:cubicBezTo>
                    <a:cubicBezTo>
                      <a:pt x="611914" y="722006"/>
                      <a:pt x="590886" y="731366"/>
                      <a:pt x="569026" y="741885"/>
                    </a:cubicBezTo>
                    <a:cubicBezTo>
                      <a:pt x="527030" y="759386"/>
                      <a:pt x="480489" y="765032"/>
                      <a:pt x="435225" y="763249"/>
                    </a:cubicBezTo>
                    <a:cubicBezTo>
                      <a:pt x="371429" y="760248"/>
                      <a:pt x="308672" y="744707"/>
                      <a:pt x="249686" y="720491"/>
                    </a:cubicBezTo>
                    <a:cubicBezTo>
                      <a:pt x="210244" y="706317"/>
                      <a:pt x="174722" y="684210"/>
                      <a:pt x="141190" y="659339"/>
                    </a:cubicBezTo>
                    <a:cubicBezTo>
                      <a:pt x="118945" y="645106"/>
                      <a:pt x="98837" y="627961"/>
                      <a:pt x="80928" y="608558"/>
                    </a:cubicBezTo>
                    <a:cubicBezTo>
                      <a:pt x="64325" y="591948"/>
                      <a:pt x="46713" y="575813"/>
                      <a:pt x="35278" y="555014"/>
                    </a:cubicBezTo>
                    <a:cubicBezTo>
                      <a:pt x="-5619" y="484354"/>
                      <a:pt x="-5233" y="400679"/>
                      <a:pt x="7894" y="322294"/>
                    </a:cubicBezTo>
                    <a:cubicBezTo>
                      <a:pt x="21319" y="262598"/>
                      <a:pt x="38842" y="202012"/>
                      <a:pt x="72731" y="150428"/>
                    </a:cubicBezTo>
                    <a:cubicBezTo>
                      <a:pt x="107272" y="93437"/>
                      <a:pt x="156813" y="43220"/>
                      <a:pt x="221055" y="21470"/>
                    </a:cubicBezTo>
                    <a:cubicBezTo>
                      <a:pt x="263705" y="5097"/>
                      <a:pt x="309563" y="-370"/>
                      <a:pt x="355034" y="343"/>
                    </a:cubicBezTo>
                    <a:cubicBezTo>
                      <a:pt x="402941" y="462"/>
                      <a:pt x="451145" y="-2034"/>
                      <a:pt x="498696" y="4889"/>
                    </a:cubicBezTo>
                    <a:cubicBezTo>
                      <a:pt x="503240" y="10505"/>
                      <a:pt x="511972" y="9733"/>
                      <a:pt x="518446" y="11902"/>
                    </a:cubicBezTo>
                    <a:cubicBezTo>
                      <a:pt x="533742" y="13893"/>
                      <a:pt x="549157" y="14992"/>
                      <a:pt x="564482" y="17102"/>
                    </a:cubicBezTo>
                    <a:cubicBezTo>
                      <a:pt x="594331" y="24233"/>
                      <a:pt x="620854" y="40516"/>
                      <a:pt x="646961" y="56116"/>
                    </a:cubicBezTo>
                    <a:cubicBezTo>
                      <a:pt x="660860" y="65535"/>
                      <a:pt x="674820" y="75103"/>
                      <a:pt x="687531" y="86098"/>
                    </a:cubicBezTo>
                    <a:cubicBezTo>
                      <a:pt x="703659" y="100331"/>
                      <a:pt x="715925" y="118129"/>
                      <a:pt x="727627" y="135987"/>
                    </a:cubicBezTo>
                    <a:cubicBezTo>
                      <a:pt x="760832" y="184272"/>
                      <a:pt x="786791" y="239986"/>
                      <a:pt x="791216" y="2992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37"/>
              <p:cNvSpPr/>
              <p:nvPr/>
            </p:nvSpPr>
            <p:spPr>
              <a:xfrm>
                <a:off x="15232248" y="2019715"/>
                <a:ext cx="121451" cy="146698"/>
              </a:xfrm>
              <a:custGeom>
                <a:rect b="b" l="l" r="r" t="t"/>
                <a:pathLst>
                  <a:path extrusionOk="0" h="146698" w="121451">
                    <a:moveTo>
                      <a:pt x="117376" y="115260"/>
                    </a:moveTo>
                    <a:cubicBezTo>
                      <a:pt x="120465" y="121233"/>
                      <a:pt x="125069" y="129791"/>
                      <a:pt x="116693" y="133475"/>
                    </a:cubicBezTo>
                    <a:cubicBezTo>
                      <a:pt x="106536" y="139715"/>
                      <a:pt x="94982" y="148421"/>
                      <a:pt x="82478" y="146401"/>
                    </a:cubicBezTo>
                    <a:cubicBezTo>
                      <a:pt x="50847" y="109585"/>
                      <a:pt x="24800" y="66856"/>
                      <a:pt x="0" y="24871"/>
                    </a:cubicBezTo>
                    <a:cubicBezTo>
                      <a:pt x="7574" y="20473"/>
                      <a:pt x="14880" y="15659"/>
                      <a:pt x="21622" y="10043"/>
                    </a:cubicBezTo>
                    <a:cubicBezTo>
                      <a:pt x="25335" y="6745"/>
                      <a:pt x="29047" y="3417"/>
                      <a:pt x="32700" y="0"/>
                    </a:cubicBezTo>
                    <a:cubicBezTo>
                      <a:pt x="36591" y="6864"/>
                      <a:pt x="44402" y="14055"/>
                      <a:pt x="47254" y="18839"/>
                    </a:cubicBezTo>
                    <a:cubicBezTo>
                      <a:pt x="65252" y="42877"/>
                      <a:pt x="83934" y="66381"/>
                      <a:pt x="101754" y="90538"/>
                    </a:cubicBezTo>
                    <a:cubicBezTo>
                      <a:pt x="106833" y="97907"/>
                      <a:pt x="112416" y="106406"/>
                      <a:pt x="117376" y="1152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37"/>
              <p:cNvSpPr/>
              <p:nvPr/>
            </p:nvSpPr>
            <p:spPr>
              <a:xfrm>
                <a:off x="14683472" y="1371646"/>
                <a:ext cx="638094" cy="627584"/>
              </a:xfrm>
              <a:custGeom>
                <a:rect b="b" l="l" r="r" t="t"/>
                <a:pathLst>
                  <a:path extrusionOk="0" h="627584" w="638094">
                    <a:moveTo>
                      <a:pt x="549637" y="304338"/>
                    </a:moveTo>
                    <a:cubicBezTo>
                      <a:pt x="568704" y="310607"/>
                      <a:pt x="568794" y="261728"/>
                      <a:pt x="569001" y="249842"/>
                    </a:cubicBezTo>
                    <a:cubicBezTo>
                      <a:pt x="568081" y="197873"/>
                      <a:pt x="550736" y="143377"/>
                      <a:pt x="511412" y="107899"/>
                    </a:cubicBezTo>
                    <a:cubicBezTo>
                      <a:pt x="509036" y="106086"/>
                      <a:pt x="504373" y="106710"/>
                      <a:pt x="504403" y="110187"/>
                    </a:cubicBezTo>
                    <a:cubicBezTo>
                      <a:pt x="504670" y="113782"/>
                      <a:pt x="507670" y="116724"/>
                      <a:pt x="509422" y="119784"/>
                    </a:cubicBezTo>
                    <a:cubicBezTo>
                      <a:pt x="523619" y="141416"/>
                      <a:pt x="537846" y="163791"/>
                      <a:pt x="544588" y="189048"/>
                    </a:cubicBezTo>
                    <a:cubicBezTo>
                      <a:pt x="552221" y="220485"/>
                      <a:pt x="556646" y="254567"/>
                      <a:pt x="547944" y="286212"/>
                    </a:cubicBezTo>
                    <a:cubicBezTo>
                      <a:pt x="544974" y="292630"/>
                      <a:pt x="541113" y="300237"/>
                      <a:pt x="549637" y="304338"/>
                    </a:cubicBezTo>
                    <a:close/>
                    <a:moveTo>
                      <a:pt x="621898" y="182659"/>
                    </a:moveTo>
                    <a:cubicBezTo>
                      <a:pt x="638560" y="243781"/>
                      <a:pt x="640461" y="307695"/>
                      <a:pt x="636065" y="370897"/>
                    </a:cubicBezTo>
                    <a:cubicBezTo>
                      <a:pt x="631907" y="429820"/>
                      <a:pt x="606097" y="463486"/>
                      <a:pt x="576219" y="511295"/>
                    </a:cubicBezTo>
                    <a:cubicBezTo>
                      <a:pt x="562022" y="539019"/>
                      <a:pt x="538647" y="559878"/>
                      <a:pt x="514055" y="578211"/>
                    </a:cubicBezTo>
                    <a:cubicBezTo>
                      <a:pt x="500601" y="589235"/>
                      <a:pt x="487652" y="601032"/>
                      <a:pt x="471940" y="608787"/>
                    </a:cubicBezTo>
                    <a:cubicBezTo>
                      <a:pt x="445328" y="620583"/>
                      <a:pt x="415866" y="628458"/>
                      <a:pt x="386611" y="627507"/>
                    </a:cubicBezTo>
                    <a:cubicBezTo>
                      <a:pt x="344555" y="626378"/>
                      <a:pt x="303152" y="618236"/>
                      <a:pt x="262789" y="606558"/>
                    </a:cubicBezTo>
                    <a:cubicBezTo>
                      <a:pt x="220198" y="595832"/>
                      <a:pt x="178737" y="579073"/>
                      <a:pt x="141997" y="554559"/>
                    </a:cubicBezTo>
                    <a:cubicBezTo>
                      <a:pt x="117702" y="541752"/>
                      <a:pt x="93942" y="527460"/>
                      <a:pt x="75824" y="506422"/>
                    </a:cubicBezTo>
                    <a:cubicBezTo>
                      <a:pt x="58271" y="487762"/>
                      <a:pt x="40065" y="468894"/>
                      <a:pt x="28095" y="446014"/>
                    </a:cubicBezTo>
                    <a:cubicBezTo>
                      <a:pt x="13928" y="418112"/>
                      <a:pt x="7662" y="387477"/>
                      <a:pt x="4573" y="356575"/>
                    </a:cubicBezTo>
                    <a:cubicBezTo>
                      <a:pt x="-7189" y="299494"/>
                      <a:pt x="4573" y="239680"/>
                      <a:pt x="30293" y="187948"/>
                    </a:cubicBezTo>
                    <a:cubicBezTo>
                      <a:pt x="38253" y="171546"/>
                      <a:pt x="49153" y="157016"/>
                      <a:pt x="61419" y="143615"/>
                    </a:cubicBezTo>
                    <a:cubicBezTo>
                      <a:pt x="76834" y="126321"/>
                      <a:pt x="91387" y="108107"/>
                      <a:pt x="108792" y="92715"/>
                    </a:cubicBezTo>
                    <a:cubicBezTo>
                      <a:pt x="129820" y="75392"/>
                      <a:pt x="151531" y="58544"/>
                      <a:pt x="176004" y="46331"/>
                    </a:cubicBezTo>
                    <a:cubicBezTo>
                      <a:pt x="199111" y="35991"/>
                      <a:pt x="221357" y="23660"/>
                      <a:pt x="245117" y="14835"/>
                    </a:cubicBezTo>
                    <a:cubicBezTo>
                      <a:pt x="276303" y="3989"/>
                      <a:pt x="309389" y="928"/>
                      <a:pt x="342238" y="156"/>
                    </a:cubicBezTo>
                    <a:cubicBezTo>
                      <a:pt x="393085" y="-1152"/>
                      <a:pt x="443636" y="5802"/>
                      <a:pt x="492582" y="19619"/>
                    </a:cubicBezTo>
                    <a:cubicBezTo>
                      <a:pt x="493918" y="21728"/>
                      <a:pt x="496116" y="22917"/>
                      <a:pt x="498463" y="23600"/>
                    </a:cubicBezTo>
                    <a:cubicBezTo>
                      <a:pt x="507254" y="27106"/>
                      <a:pt x="516045" y="30642"/>
                      <a:pt x="524480" y="34951"/>
                    </a:cubicBezTo>
                    <a:cubicBezTo>
                      <a:pt x="547379" y="46539"/>
                      <a:pt x="567071" y="66418"/>
                      <a:pt x="581030" y="87990"/>
                    </a:cubicBezTo>
                    <a:cubicBezTo>
                      <a:pt x="601910" y="116040"/>
                      <a:pt x="613315" y="149171"/>
                      <a:pt x="621898" y="182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37"/>
              <p:cNvSpPr/>
              <p:nvPr/>
            </p:nvSpPr>
            <p:spPr>
              <a:xfrm>
                <a:off x="15308252" y="2141393"/>
                <a:ext cx="83295" cy="64134"/>
              </a:xfrm>
              <a:custGeom>
                <a:rect b="b" l="l" r="r" t="t"/>
                <a:pathLst>
                  <a:path extrusionOk="0" h="64134" w="83295">
                    <a:moveTo>
                      <a:pt x="80310" y="8617"/>
                    </a:moveTo>
                    <a:cubicBezTo>
                      <a:pt x="81706" y="14827"/>
                      <a:pt x="84439" y="21632"/>
                      <a:pt x="82775" y="27961"/>
                    </a:cubicBezTo>
                    <a:cubicBezTo>
                      <a:pt x="75588" y="48137"/>
                      <a:pt x="16692" y="80436"/>
                      <a:pt x="4039" y="54436"/>
                    </a:cubicBezTo>
                    <a:cubicBezTo>
                      <a:pt x="2317" y="50425"/>
                      <a:pt x="743" y="45700"/>
                      <a:pt x="0" y="41154"/>
                    </a:cubicBezTo>
                    <a:cubicBezTo>
                      <a:pt x="475" y="41332"/>
                      <a:pt x="1010" y="41510"/>
                      <a:pt x="1515" y="41689"/>
                    </a:cubicBezTo>
                    <a:cubicBezTo>
                      <a:pt x="19305" y="46413"/>
                      <a:pt x="36947" y="35568"/>
                      <a:pt x="51233" y="26029"/>
                    </a:cubicBezTo>
                    <a:cubicBezTo>
                      <a:pt x="62252" y="19760"/>
                      <a:pt x="64480" y="10014"/>
                      <a:pt x="62549" y="0"/>
                    </a:cubicBezTo>
                    <a:cubicBezTo>
                      <a:pt x="63975" y="1723"/>
                      <a:pt x="66173" y="2882"/>
                      <a:pt x="69054" y="2882"/>
                    </a:cubicBezTo>
                    <a:cubicBezTo>
                      <a:pt x="73865" y="2555"/>
                      <a:pt x="79033" y="3120"/>
                      <a:pt x="80310" y="86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37"/>
              <p:cNvSpPr/>
              <p:nvPr/>
            </p:nvSpPr>
            <p:spPr>
              <a:xfrm>
                <a:off x="15672795" y="2700432"/>
                <a:ext cx="92832" cy="64563"/>
              </a:xfrm>
              <a:custGeom>
                <a:rect b="b" l="l" r="r" t="t"/>
                <a:pathLst>
                  <a:path extrusionOk="0" h="64563" w="92832">
                    <a:moveTo>
                      <a:pt x="89517" y="5081"/>
                    </a:moveTo>
                    <a:cubicBezTo>
                      <a:pt x="95547" y="15689"/>
                      <a:pt x="92458" y="27783"/>
                      <a:pt x="87349" y="38064"/>
                    </a:cubicBezTo>
                    <a:cubicBezTo>
                      <a:pt x="81617" y="51732"/>
                      <a:pt x="68192" y="59755"/>
                      <a:pt x="54025" y="62251"/>
                    </a:cubicBezTo>
                    <a:cubicBezTo>
                      <a:pt x="33413" y="67807"/>
                      <a:pt x="9088" y="64182"/>
                      <a:pt x="0" y="42194"/>
                    </a:cubicBezTo>
                    <a:cubicBezTo>
                      <a:pt x="29106" y="44838"/>
                      <a:pt x="57827" y="28228"/>
                      <a:pt x="79211" y="9746"/>
                    </a:cubicBezTo>
                    <a:cubicBezTo>
                      <a:pt x="82270" y="7012"/>
                      <a:pt x="84379" y="3744"/>
                      <a:pt x="85745" y="0"/>
                    </a:cubicBezTo>
                    <a:cubicBezTo>
                      <a:pt x="87052" y="1664"/>
                      <a:pt x="88448" y="3328"/>
                      <a:pt x="89517" y="50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37"/>
              <p:cNvSpPr/>
              <p:nvPr/>
            </p:nvSpPr>
            <p:spPr>
              <a:xfrm>
                <a:off x="15325745" y="2182339"/>
                <a:ext cx="417184" cy="542752"/>
              </a:xfrm>
              <a:custGeom>
                <a:rect b="b" l="l" r="r" t="t"/>
                <a:pathLst>
                  <a:path extrusionOk="0" h="542752" w="417184">
                    <a:moveTo>
                      <a:pt x="412511" y="483090"/>
                    </a:moveTo>
                    <a:cubicBezTo>
                      <a:pt x="413936" y="492212"/>
                      <a:pt x="420322" y="504840"/>
                      <a:pt x="415273" y="513576"/>
                    </a:cubicBezTo>
                    <a:cubicBezTo>
                      <a:pt x="397274" y="530067"/>
                      <a:pt x="372296" y="544806"/>
                      <a:pt x="347110" y="542518"/>
                    </a:cubicBezTo>
                    <a:cubicBezTo>
                      <a:pt x="333775" y="540794"/>
                      <a:pt x="327656" y="527037"/>
                      <a:pt x="320053" y="517528"/>
                    </a:cubicBezTo>
                    <a:cubicBezTo>
                      <a:pt x="311766" y="505643"/>
                      <a:pt x="303153" y="493222"/>
                      <a:pt x="294362" y="481544"/>
                    </a:cubicBezTo>
                    <a:cubicBezTo>
                      <a:pt x="269265" y="448473"/>
                      <a:pt x="244881" y="415520"/>
                      <a:pt x="221120" y="381379"/>
                    </a:cubicBezTo>
                    <a:cubicBezTo>
                      <a:pt x="196469" y="347594"/>
                      <a:pt x="173837" y="312056"/>
                      <a:pt x="152186" y="276191"/>
                    </a:cubicBezTo>
                    <a:cubicBezTo>
                      <a:pt x="135078" y="247547"/>
                      <a:pt x="115238" y="220775"/>
                      <a:pt x="96467" y="193289"/>
                    </a:cubicBezTo>
                    <a:cubicBezTo>
                      <a:pt x="82508" y="173262"/>
                      <a:pt x="68519" y="152819"/>
                      <a:pt x="53877" y="133029"/>
                    </a:cubicBezTo>
                    <a:cubicBezTo>
                      <a:pt x="32968" y="104861"/>
                      <a:pt x="9801" y="76632"/>
                      <a:pt x="505" y="41837"/>
                    </a:cubicBezTo>
                    <a:cubicBezTo>
                      <a:pt x="1634" y="41481"/>
                      <a:pt x="1366" y="39936"/>
                      <a:pt x="386" y="39698"/>
                    </a:cubicBezTo>
                    <a:cubicBezTo>
                      <a:pt x="238" y="39520"/>
                      <a:pt x="119" y="39312"/>
                      <a:pt x="0" y="39074"/>
                    </a:cubicBezTo>
                    <a:cubicBezTo>
                      <a:pt x="1010" y="39222"/>
                      <a:pt x="2049" y="39282"/>
                      <a:pt x="3089" y="39312"/>
                    </a:cubicBezTo>
                    <a:cubicBezTo>
                      <a:pt x="31304" y="38717"/>
                      <a:pt x="62876" y="24722"/>
                      <a:pt x="78023" y="0"/>
                    </a:cubicBezTo>
                    <a:cubicBezTo>
                      <a:pt x="78291" y="267"/>
                      <a:pt x="78617" y="535"/>
                      <a:pt x="78974" y="773"/>
                    </a:cubicBezTo>
                    <a:cubicBezTo>
                      <a:pt x="97121" y="14857"/>
                      <a:pt x="115000" y="29684"/>
                      <a:pt x="127653" y="49117"/>
                    </a:cubicBezTo>
                    <a:cubicBezTo>
                      <a:pt x="143899" y="71403"/>
                      <a:pt x="159462" y="91994"/>
                      <a:pt x="174015" y="115914"/>
                    </a:cubicBezTo>
                    <a:cubicBezTo>
                      <a:pt x="196915" y="153383"/>
                      <a:pt x="223853" y="188119"/>
                      <a:pt x="246752" y="225648"/>
                    </a:cubicBezTo>
                    <a:cubicBezTo>
                      <a:pt x="270483" y="259641"/>
                      <a:pt x="296708" y="291702"/>
                      <a:pt x="321300" y="324982"/>
                    </a:cubicBezTo>
                    <a:cubicBezTo>
                      <a:pt x="335408" y="345365"/>
                      <a:pt x="348268" y="366700"/>
                      <a:pt x="361782" y="387470"/>
                    </a:cubicBezTo>
                    <a:cubicBezTo>
                      <a:pt x="381028" y="418016"/>
                      <a:pt x="401908" y="448116"/>
                      <a:pt x="412511" y="483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7" name="Google Shape;1717;p37"/>
          <p:cNvGrpSpPr/>
          <p:nvPr/>
        </p:nvGrpSpPr>
        <p:grpSpPr>
          <a:xfrm>
            <a:off x="5147614" y="2985803"/>
            <a:ext cx="635400" cy="742821"/>
            <a:chOff x="5147614" y="2985803"/>
            <a:chExt cx="635400" cy="742821"/>
          </a:xfrm>
        </p:grpSpPr>
        <p:sp>
          <p:nvSpPr>
            <p:cNvPr id="1718" name="Google Shape;1718;p37"/>
            <p:cNvSpPr/>
            <p:nvPr/>
          </p:nvSpPr>
          <p:spPr>
            <a:xfrm>
              <a:off x="5147614" y="2985803"/>
              <a:ext cx="635400" cy="742821"/>
            </a:xfrm>
            <a:custGeom>
              <a:rect b="b" l="l" r="r" t="t"/>
              <a:pathLst>
                <a:path extrusionOk="0" h="1485642" w="1270799">
                  <a:moveTo>
                    <a:pt x="1269889" y="190032"/>
                  </a:moveTo>
                  <a:cubicBezTo>
                    <a:pt x="1267779" y="178117"/>
                    <a:pt x="1256631" y="178443"/>
                    <a:pt x="1247029" y="178741"/>
                  </a:cubicBezTo>
                  <a:cubicBezTo>
                    <a:pt x="1229639" y="178919"/>
                    <a:pt x="1212339" y="176898"/>
                    <a:pt x="1194948" y="176482"/>
                  </a:cubicBezTo>
                  <a:cubicBezTo>
                    <a:pt x="1171227" y="177166"/>
                    <a:pt x="1148070" y="171550"/>
                    <a:pt x="1124496" y="170272"/>
                  </a:cubicBezTo>
                  <a:cubicBezTo>
                    <a:pt x="1102737" y="169708"/>
                    <a:pt x="1081333" y="165756"/>
                    <a:pt x="1059722" y="163557"/>
                  </a:cubicBezTo>
                  <a:cubicBezTo>
                    <a:pt x="1045305" y="162368"/>
                    <a:pt x="1030768" y="162457"/>
                    <a:pt x="1016381" y="160704"/>
                  </a:cubicBezTo>
                  <a:cubicBezTo>
                    <a:pt x="1005441" y="159872"/>
                    <a:pt x="994740" y="155831"/>
                    <a:pt x="983771" y="156009"/>
                  </a:cubicBezTo>
                  <a:cubicBezTo>
                    <a:pt x="984811" y="131377"/>
                    <a:pt x="985465" y="106744"/>
                    <a:pt x="985257" y="82081"/>
                  </a:cubicBezTo>
                  <a:cubicBezTo>
                    <a:pt x="985019" y="79555"/>
                    <a:pt x="983176" y="77565"/>
                    <a:pt x="980917" y="76703"/>
                  </a:cubicBezTo>
                  <a:cubicBezTo>
                    <a:pt x="981660" y="69869"/>
                    <a:pt x="970869" y="66244"/>
                    <a:pt x="965846" y="62381"/>
                  </a:cubicBezTo>
                  <a:cubicBezTo>
                    <a:pt x="946404" y="48980"/>
                    <a:pt x="924288" y="40927"/>
                    <a:pt x="902142" y="33261"/>
                  </a:cubicBezTo>
                  <a:cubicBezTo>
                    <a:pt x="889656" y="28210"/>
                    <a:pt x="876547" y="25238"/>
                    <a:pt x="863497" y="22089"/>
                  </a:cubicBezTo>
                  <a:cubicBezTo>
                    <a:pt x="853628" y="19682"/>
                    <a:pt x="844204" y="15760"/>
                    <a:pt x="834305" y="13501"/>
                  </a:cubicBezTo>
                  <a:cubicBezTo>
                    <a:pt x="824496" y="11481"/>
                    <a:pt x="814478" y="10560"/>
                    <a:pt x="804579" y="9401"/>
                  </a:cubicBezTo>
                  <a:cubicBezTo>
                    <a:pt x="784424" y="8153"/>
                    <a:pt x="764478" y="5597"/>
                    <a:pt x="744561" y="2329"/>
                  </a:cubicBezTo>
                  <a:cubicBezTo>
                    <a:pt x="696493" y="-880"/>
                    <a:pt x="648128" y="-553"/>
                    <a:pt x="600030" y="1972"/>
                  </a:cubicBezTo>
                  <a:cubicBezTo>
                    <a:pt x="572801" y="3428"/>
                    <a:pt x="545660" y="5895"/>
                    <a:pt x="518639" y="9520"/>
                  </a:cubicBezTo>
                  <a:cubicBezTo>
                    <a:pt x="491439" y="12283"/>
                    <a:pt x="464596" y="17661"/>
                    <a:pt x="439209" y="27972"/>
                  </a:cubicBezTo>
                  <a:cubicBezTo>
                    <a:pt x="413496" y="36886"/>
                    <a:pt x="387723" y="47316"/>
                    <a:pt x="366825" y="65233"/>
                  </a:cubicBezTo>
                  <a:cubicBezTo>
                    <a:pt x="357045" y="74266"/>
                    <a:pt x="345511" y="82527"/>
                    <a:pt x="338496" y="93967"/>
                  </a:cubicBezTo>
                  <a:cubicBezTo>
                    <a:pt x="338288" y="94472"/>
                    <a:pt x="338377" y="95036"/>
                    <a:pt x="338674" y="95482"/>
                  </a:cubicBezTo>
                  <a:cubicBezTo>
                    <a:pt x="337871" y="95036"/>
                    <a:pt x="336742" y="95185"/>
                    <a:pt x="336118" y="96106"/>
                  </a:cubicBezTo>
                  <a:cubicBezTo>
                    <a:pt x="334185" y="99226"/>
                    <a:pt x="333621" y="102940"/>
                    <a:pt x="332758" y="106447"/>
                  </a:cubicBezTo>
                  <a:cubicBezTo>
                    <a:pt x="329578" y="123859"/>
                    <a:pt x="328359" y="141539"/>
                    <a:pt x="327705" y="159248"/>
                  </a:cubicBezTo>
                  <a:cubicBezTo>
                    <a:pt x="325535" y="158654"/>
                    <a:pt x="323216" y="158565"/>
                    <a:pt x="320987" y="158387"/>
                  </a:cubicBezTo>
                  <a:cubicBezTo>
                    <a:pt x="304221" y="157703"/>
                    <a:pt x="287544" y="160764"/>
                    <a:pt x="270838" y="161893"/>
                  </a:cubicBezTo>
                  <a:cubicBezTo>
                    <a:pt x="242211" y="162992"/>
                    <a:pt x="212544" y="164567"/>
                    <a:pt x="184066" y="169173"/>
                  </a:cubicBezTo>
                  <a:cubicBezTo>
                    <a:pt x="151545" y="171966"/>
                    <a:pt x="118876" y="172620"/>
                    <a:pt x="86622" y="178354"/>
                  </a:cubicBezTo>
                  <a:cubicBezTo>
                    <a:pt x="65338" y="180613"/>
                    <a:pt x="45124" y="188279"/>
                    <a:pt x="23929" y="191042"/>
                  </a:cubicBezTo>
                  <a:cubicBezTo>
                    <a:pt x="20718" y="191993"/>
                    <a:pt x="16824" y="192082"/>
                    <a:pt x="13138" y="192587"/>
                  </a:cubicBezTo>
                  <a:cubicBezTo>
                    <a:pt x="12157" y="191636"/>
                    <a:pt x="10641" y="191310"/>
                    <a:pt x="8501" y="192201"/>
                  </a:cubicBezTo>
                  <a:cubicBezTo>
                    <a:pt x="7609" y="192766"/>
                    <a:pt x="7044" y="193568"/>
                    <a:pt x="6628" y="194459"/>
                  </a:cubicBezTo>
                  <a:cubicBezTo>
                    <a:pt x="5825" y="194905"/>
                    <a:pt x="5082" y="195380"/>
                    <a:pt x="4428" y="196034"/>
                  </a:cubicBezTo>
                  <a:cubicBezTo>
                    <a:pt x="2704" y="198174"/>
                    <a:pt x="2615" y="201234"/>
                    <a:pt x="3923" y="203552"/>
                  </a:cubicBezTo>
                  <a:cubicBezTo>
                    <a:pt x="2288" y="210535"/>
                    <a:pt x="1426" y="217696"/>
                    <a:pt x="861" y="224827"/>
                  </a:cubicBezTo>
                  <a:cubicBezTo>
                    <a:pt x="-3360" y="272072"/>
                    <a:pt x="8679" y="318545"/>
                    <a:pt x="20837" y="363769"/>
                  </a:cubicBezTo>
                  <a:cubicBezTo>
                    <a:pt x="34393" y="422247"/>
                    <a:pt x="66319" y="473919"/>
                    <a:pt x="101040" y="522115"/>
                  </a:cubicBezTo>
                  <a:cubicBezTo>
                    <a:pt x="136831" y="569717"/>
                    <a:pt x="186444" y="605077"/>
                    <a:pt x="239060" y="632057"/>
                  </a:cubicBezTo>
                  <a:cubicBezTo>
                    <a:pt x="270570" y="648994"/>
                    <a:pt x="306005" y="656185"/>
                    <a:pt x="339952" y="666703"/>
                  </a:cubicBezTo>
                  <a:cubicBezTo>
                    <a:pt x="378062" y="675469"/>
                    <a:pt x="416379" y="686315"/>
                    <a:pt x="455916" y="685720"/>
                  </a:cubicBezTo>
                  <a:cubicBezTo>
                    <a:pt x="467123" y="685809"/>
                    <a:pt x="478359" y="685453"/>
                    <a:pt x="489536" y="684859"/>
                  </a:cubicBezTo>
                  <a:cubicBezTo>
                    <a:pt x="490428" y="684799"/>
                    <a:pt x="491261" y="684502"/>
                    <a:pt x="492004" y="684086"/>
                  </a:cubicBezTo>
                  <a:cubicBezTo>
                    <a:pt x="492390" y="684264"/>
                    <a:pt x="492806" y="684383"/>
                    <a:pt x="493252" y="684413"/>
                  </a:cubicBezTo>
                  <a:cubicBezTo>
                    <a:pt x="495571" y="684621"/>
                    <a:pt x="497830" y="685126"/>
                    <a:pt x="500000" y="685958"/>
                  </a:cubicBezTo>
                  <a:cubicBezTo>
                    <a:pt x="501754" y="686523"/>
                    <a:pt x="503419" y="686196"/>
                    <a:pt x="504697" y="685334"/>
                  </a:cubicBezTo>
                  <a:cubicBezTo>
                    <a:pt x="542896" y="714275"/>
                    <a:pt x="584721" y="734451"/>
                    <a:pt x="629935" y="744851"/>
                  </a:cubicBezTo>
                  <a:cubicBezTo>
                    <a:pt x="625863" y="747466"/>
                    <a:pt x="623544" y="752666"/>
                    <a:pt x="622058" y="757271"/>
                  </a:cubicBezTo>
                  <a:cubicBezTo>
                    <a:pt x="616023" y="776675"/>
                    <a:pt x="628865" y="787015"/>
                    <a:pt x="647831" y="792750"/>
                  </a:cubicBezTo>
                  <a:cubicBezTo>
                    <a:pt x="646820" y="796940"/>
                    <a:pt x="646731" y="801337"/>
                    <a:pt x="646077" y="805586"/>
                  </a:cubicBezTo>
                  <a:cubicBezTo>
                    <a:pt x="642955" y="833458"/>
                    <a:pt x="637664" y="861003"/>
                    <a:pt x="632313" y="888518"/>
                  </a:cubicBezTo>
                  <a:cubicBezTo>
                    <a:pt x="626279" y="923551"/>
                    <a:pt x="617450" y="958257"/>
                    <a:pt x="603389" y="991031"/>
                  </a:cubicBezTo>
                  <a:cubicBezTo>
                    <a:pt x="595869" y="1008978"/>
                    <a:pt x="586267" y="1025886"/>
                    <a:pt x="575090" y="1041812"/>
                  </a:cubicBezTo>
                  <a:cubicBezTo>
                    <a:pt x="570839" y="1048260"/>
                    <a:pt x="566112" y="1054946"/>
                    <a:pt x="561445" y="1061572"/>
                  </a:cubicBezTo>
                  <a:cubicBezTo>
                    <a:pt x="551903" y="1068941"/>
                    <a:pt x="542301" y="1076191"/>
                    <a:pt x="532432" y="1083115"/>
                  </a:cubicBezTo>
                  <a:cubicBezTo>
                    <a:pt x="500892" y="1082936"/>
                    <a:pt x="469233" y="1083204"/>
                    <a:pt x="437991" y="1088018"/>
                  </a:cubicBezTo>
                  <a:cubicBezTo>
                    <a:pt x="432105" y="1089058"/>
                    <a:pt x="425951" y="1089444"/>
                    <a:pt x="420363" y="1091583"/>
                  </a:cubicBezTo>
                  <a:cubicBezTo>
                    <a:pt x="403983" y="1103142"/>
                    <a:pt x="397771" y="1124358"/>
                    <a:pt x="390606" y="1142216"/>
                  </a:cubicBezTo>
                  <a:cubicBezTo>
                    <a:pt x="383234" y="1163105"/>
                    <a:pt x="373216" y="1182835"/>
                    <a:pt x="364328" y="1203040"/>
                  </a:cubicBezTo>
                  <a:cubicBezTo>
                    <a:pt x="361742" y="1209488"/>
                    <a:pt x="359512" y="1216144"/>
                    <a:pt x="356480" y="1222414"/>
                  </a:cubicBezTo>
                  <a:cubicBezTo>
                    <a:pt x="353686" y="1227525"/>
                    <a:pt x="348662" y="1232814"/>
                    <a:pt x="351694" y="1238994"/>
                  </a:cubicBezTo>
                  <a:cubicBezTo>
                    <a:pt x="352408" y="1240213"/>
                    <a:pt x="353240" y="1241252"/>
                    <a:pt x="354162" y="1242233"/>
                  </a:cubicBezTo>
                  <a:cubicBezTo>
                    <a:pt x="352675" y="1248443"/>
                    <a:pt x="353359" y="1255337"/>
                    <a:pt x="352824" y="1261636"/>
                  </a:cubicBezTo>
                  <a:cubicBezTo>
                    <a:pt x="352764" y="1285615"/>
                    <a:pt x="355113" y="1309476"/>
                    <a:pt x="355559" y="1333425"/>
                  </a:cubicBezTo>
                  <a:cubicBezTo>
                    <a:pt x="355559" y="1360049"/>
                    <a:pt x="358561" y="1386524"/>
                    <a:pt x="360077" y="1413088"/>
                  </a:cubicBezTo>
                  <a:cubicBezTo>
                    <a:pt x="360850" y="1421765"/>
                    <a:pt x="361147" y="1430501"/>
                    <a:pt x="361653" y="1439237"/>
                  </a:cubicBezTo>
                  <a:cubicBezTo>
                    <a:pt x="362188" y="1443278"/>
                    <a:pt x="361682" y="1448299"/>
                    <a:pt x="365071" y="1451152"/>
                  </a:cubicBezTo>
                  <a:cubicBezTo>
                    <a:pt x="365190" y="1451241"/>
                    <a:pt x="365339" y="1451300"/>
                    <a:pt x="365458" y="1451360"/>
                  </a:cubicBezTo>
                  <a:cubicBezTo>
                    <a:pt x="365606" y="1453648"/>
                    <a:pt x="365904" y="1455906"/>
                    <a:pt x="367271" y="1457838"/>
                  </a:cubicBezTo>
                  <a:cubicBezTo>
                    <a:pt x="367687" y="1458313"/>
                    <a:pt x="368103" y="1458670"/>
                    <a:pt x="368520" y="1458967"/>
                  </a:cubicBezTo>
                  <a:cubicBezTo>
                    <a:pt x="366350" y="1459799"/>
                    <a:pt x="365814" y="1461106"/>
                    <a:pt x="367747" y="1463156"/>
                  </a:cubicBezTo>
                  <a:cubicBezTo>
                    <a:pt x="367747" y="1463156"/>
                    <a:pt x="367717" y="1463156"/>
                    <a:pt x="367717" y="1463186"/>
                  </a:cubicBezTo>
                  <a:cubicBezTo>
                    <a:pt x="388288" y="1467524"/>
                    <a:pt x="409691" y="1469069"/>
                    <a:pt x="430499" y="1472932"/>
                  </a:cubicBezTo>
                  <a:cubicBezTo>
                    <a:pt x="459810" y="1476854"/>
                    <a:pt x="489477" y="1475517"/>
                    <a:pt x="518906" y="1477746"/>
                  </a:cubicBezTo>
                  <a:cubicBezTo>
                    <a:pt x="559810" y="1482411"/>
                    <a:pt x="600922" y="1482262"/>
                    <a:pt x="642034" y="1482530"/>
                  </a:cubicBezTo>
                  <a:cubicBezTo>
                    <a:pt x="687070" y="1483213"/>
                    <a:pt x="732076" y="1485234"/>
                    <a:pt x="777141" y="1485561"/>
                  </a:cubicBezTo>
                  <a:cubicBezTo>
                    <a:pt x="807165" y="1486066"/>
                    <a:pt x="837100" y="1484105"/>
                    <a:pt x="867094" y="1483213"/>
                  </a:cubicBezTo>
                  <a:cubicBezTo>
                    <a:pt x="890251" y="1482381"/>
                    <a:pt x="913408" y="1483035"/>
                    <a:pt x="936535" y="1481549"/>
                  </a:cubicBezTo>
                  <a:cubicBezTo>
                    <a:pt x="960079" y="1479677"/>
                    <a:pt x="983652" y="1478726"/>
                    <a:pt x="1007701" y="1478518"/>
                  </a:cubicBezTo>
                  <a:cubicBezTo>
                    <a:pt x="1025507" y="1476825"/>
                    <a:pt x="1043254" y="1477419"/>
                    <a:pt x="1061119" y="1478251"/>
                  </a:cubicBezTo>
                  <a:cubicBezTo>
                    <a:pt x="1064241" y="1478221"/>
                    <a:pt x="1066886" y="1476112"/>
                    <a:pt x="1067719" y="1473229"/>
                  </a:cubicBezTo>
                  <a:cubicBezTo>
                    <a:pt x="1074586" y="1470496"/>
                    <a:pt x="1071851" y="1458283"/>
                    <a:pt x="1072534" y="1451806"/>
                  </a:cubicBezTo>
                  <a:cubicBezTo>
                    <a:pt x="1072297" y="1417694"/>
                    <a:pt x="1073456" y="1383642"/>
                    <a:pt x="1074615" y="1349590"/>
                  </a:cubicBezTo>
                  <a:cubicBezTo>
                    <a:pt x="1073813" y="1309505"/>
                    <a:pt x="1079163" y="1270016"/>
                    <a:pt x="1080293" y="1229783"/>
                  </a:cubicBezTo>
                  <a:cubicBezTo>
                    <a:pt x="1083890" y="1228891"/>
                    <a:pt x="1086803" y="1226277"/>
                    <a:pt x="1087041" y="1222146"/>
                  </a:cubicBezTo>
                  <a:cubicBezTo>
                    <a:pt x="1087457" y="1216441"/>
                    <a:pt x="1084722" y="1211063"/>
                    <a:pt x="1082493" y="1205952"/>
                  </a:cubicBezTo>
                  <a:cubicBezTo>
                    <a:pt x="1077291" y="1193799"/>
                    <a:pt x="1071345" y="1182003"/>
                    <a:pt x="1063914" y="1171068"/>
                  </a:cubicBezTo>
                  <a:cubicBezTo>
                    <a:pt x="1049645" y="1146495"/>
                    <a:pt x="1032493" y="1123764"/>
                    <a:pt x="1019889" y="1098209"/>
                  </a:cubicBezTo>
                  <a:cubicBezTo>
                    <a:pt x="1015489" y="1085195"/>
                    <a:pt x="1000239" y="1085730"/>
                    <a:pt x="988913" y="1084036"/>
                  </a:cubicBezTo>
                  <a:cubicBezTo>
                    <a:pt x="977944" y="1082610"/>
                    <a:pt x="966886" y="1082580"/>
                    <a:pt x="955828" y="1082521"/>
                  </a:cubicBezTo>
                  <a:cubicBezTo>
                    <a:pt x="953925" y="1082521"/>
                    <a:pt x="952171" y="1083323"/>
                    <a:pt x="950923" y="1084630"/>
                  </a:cubicBezTo>
                  <a:cubicBezTo>
                    <a:pt x="946880" y="1081035"/>
                    <a:pt x="941886" y="1078182"/>
                    <a:pt x="937457" y="1075449"/>
                  </a:cubicBezTo>
                  <a:cubicBezTo>
                    <a:pt x="931422" y="1072299"/>
                    <a:pt x="925417" y="1069090"/>
                    <a:pt x="919591" y="1065584"/>
                  </a:cubicBezTo>
                  <a:cubicBezTo>
                    <a:pt x="918997" y="1064336"/>
                    <a:pt x="918045" y="1063325"/>
                    <a:pt x="916856" y="1062553"/>
                  </a:cubicBezTo>
                  <a:cubicBezTo>
                    <a:pt x="912040" y="1059581"/>
                    <a:pt x="907463" y="1056283"/>
                    <a:pt x="902855" y="1053015"/>
                  </a:cubicBezTo>
                  <a:cubicBezTo>
                    <a:pt x="878033" y="1036494"/>
                    <a:pt x="853509" y="1017982"/>
                    <a:pt x="837159" y="992487"/>
                  </a:cubicBezTo>
                  <a:cubicBezTo>
                    <a:pt x="819323" y="964437"/>
                    <a:pt x="799288" y="937279"/>
                    <a:pt x="786535" y="906436"/>
                  </a:cubicBezTo>
                  <a:cubicBezTo>
                    <a:pt x="782165" y="894372"/>
                    <a:pt x="779965" y="881030"/>
                    <a:pt x="776606" y="868550"/>
                  </a:cubicBezTo>
                  <a:cubicBezTo>
                    <a:pt x="771047" y="850187"/>
                    <a:pt x="766618" y="831438"/>
                    <a:pt x="767094" y="812005"/>
                  </a:cubicBezTo>
                  <a:cubicBezTo>
                    <a:pt x="766915" y="807993"/>
                    <a:pt x="767123" y="803982"/>
                    <a:pt x="766945" y="799970"/>
                  </a:cubicBezTo>
                  <a:cubicBezTo>
                    <a:pt x="779609" y="797593"/>
                    <a:pt x="791172" y="792572"/>
                    <a:pt x="798128" y="782261"/>
                  </a:cubicBezTo>
                  <a:cubicBezTo>
                    <a:pt x="806660" y="769008"/>
                    <a:pt x="802736" y="752161"/>
                    <a:pt x="792837" y="740840"/>
                  </a:cubicBezTo>
                  <a:cubicBezTo>
                    <a:pt x="795572" y="739621"/>
                    <a:pt x="798307" y="738433"/>
                    <a:pt x="801041" y="737244"/>
                  </a:cubicBezTo>
                  <a:cubicBezTo>
                    <a:pt x="810197" y="733173"/>
                    <a:pt x="819561" y="729400"/>
                    <a:pt x="827885" y="723814"/>
                  </a:cubicBezTo>
                  <a:cubicBezTo>
                    <a:pt x="852736" y="705510"/>
                    <a:pt x="877231" y="684829"/>
                    <a:pt x="893343" y="658205"/>
                  </a:cubicBezTo>
                  <a:cubicBezTo>
                    <a:pt x="897326" y="651371"/>
                    <a:pt x="901161" y="644448"/>
                    <a:pt x="904817" y="637435"/>
                  </a:cubicBezTo>
                  <a:cubicBezTo>
                    <a:pt x="907165" y="641417"/>
                    <a:pt x="913200" y="640852"/>
                    <a:pt x="917570" y="640139"/>
                  </a:cubicBezTo>
                  <a:cubicBezTo>
                    <a:pt x="935673" y="639366"/>
                    <a:pt x="953182" y="634583"/>
                    <a:pt x="970453" y="629531"/>
                  </a:cubicBezTo>
                  <a:cubicBezTo>
                    <a:pt x="995156" y="622608"/>
                    <a:pt x="1018699" y="611822"/>
                    <a:pt x="1041619" y="600441"/>
                  </a:cubicBezTo>
                  <a:cubicBezTo>
                    <a:pt x="1085436" y="572421"/>
                    <a:pt x="1124556" y="537626"/>
                    <a:pt x="1159098" y="498819"/>
                  </a:cubicBezTo>
                  <a:cubicBezTo>
                    <a:pt x="1187963" y="468897"/>
                    <a:pt x="1213349" y="435113"/>
                    <a:pt x="1230531" y="397138"/>
                  </a:cubicBezTo>
                  <a:cubicBezTo>
                    <a:pt x="1240727" y="374169"/>
                    <a:pt x="1252024" y="351676"/>
                    <a:pt x="1258534" y="327281"/>
                  </a:cubicBezTo>
                  <a:cubicBezTo>
                    <a:pt x="1266946" y="297180"/>
                    <a:pt x="1268581" y="265921"/>
                    <a:pt x="1269414" y="234841"/>
                  </a:cubicBezTo>
                  <a:cubicBezTo>
                    <a:pt x="1269503" y="219954"/>
                    <a:pt x="1272148" y="204829"/>
                    <a:pt x="1269889" y="190032"/>
                  </a:cubicBezTo>
                  <a:close/>
                  <a:moveTo>
                    <a:pt x="977409" y="284374"/>
                  </a:moveTo>
                  <a:cubicBezTo>
                    <a:pt x="978152" y="264941"/>
                    <a:pt x="979163" y="245508"/>
                    <a:pt x="980204" y="226075"/>
                  </a:cubicBezTo>
                  <a:cubicBezTo>
                    <a:pt x="985406" y="229017"/>
                    <a:pt x="992243" y="228868"/>
                    <a:pt x="997950" y="230354"/>
                  </a:cubicBezTo>
                  <a:cubicBezTo>
                    <a:pt x="1021999" y="235554"/>
                    <a:pt x="1046494" y="237842"/>
                    <a:pt x="1070751" y="241853"/>
                  </a:cubicBezTo>
                  <a:cubicBezTo>
                    <a:pt x="1105263" y="246340"/>
                    <a:pt x="1139687" y="252966"/>
                    <a:pt x="1174616" y="253085"/>
                  </a:cubicBezTo>
                  <a:cubicBezTo>
                    <a:pt x="1177826" y="263752"/>
                    <a:pt x="1172059" y="274806"/>
                    <a:pt x="1169443" y="285117"/>
                  </a:cubicBezTo>
                  <a:cubicBezTo>
                    <a:pt x="1163825" y="303807"/>
                    <a:pt x="1157998" y="322437"/>
                    <a:pt x="1150804" y="340622"/>
                  </a:cubicBezTo>
                  <a:cubicBezTo>
                    <a:pt x="1143105" y="359045"/>
                    <a:pt x="1135644" y="377378"/>
                    <a:pt x="1126607" y="395207"/>
                  </a:cubicBezTo>
                  <a:cubicBezTo>
                    <a:pt x="1114330" y="418265"/>
                    <a:pt x="1097207" y="438708"/>
                    <a:pt x="1079253" y="457814"/>
                  </a:cubicBezTo>
                  <a:cubicBezTo>
                    <a:pt x="1060198" y="476564"/>
                    <a:pt x="1038914" y="493055"/>
                    <a:pt x="1015846" y="506575"/>
                  </a:cubicBezTo>
                  <a:cubicBezTo>
                    <a:pt x="1001101" y="516113"/>
                    <a:pt x="986743" y="526602"/>
                    <a:pt x="969978" y="532396"/>
                  </a:cubicBezTo>
                  <a:cubicBezTo>
                    <a:pt x="961922" y="535189"/>
                    <a:pt x="953450" y="536408"/>
                    <a:pt x="945067" y="537774"/>
                  </a:cubicBezTo>
                  <a:cubicBezTo>
                    <a:pt x="943224" y="538072"/>
                    <a:pt x="941618" y="539052"/>
                    <a:pt x="940548" y="540449"/>
                  </a:cubicBezTo>
                  <a:cubicBezTo>
                    <a:pt x="942035" y="535011"/>
                    <a:pt x="943640" y="529633"/>
                    <a:pt x="945542" y="524344"/>
                  </a:cubicBezTo>
                  <a:cubicBezTo>
                    <a:pt x="954877" y="500067"/>
                    <a:pt x="961773" y="474900"/>
                    <a:pt x="966173" y="449227"/>
                  </a:cubicBezTo>
                  <a:cubicBezTo>
                    <a:pt x="972653" y="422247"/>
                    <a:pt x="976696" y="394761"/>
                    <a:pt x="976220" y="366949"/>
                  </a:cubicBezTo>
                  <a:cubicBezTo>
                    <a:pt x="976428" y="339434"/>
                    <a:pt x="977053" y="311889"/>
                    <a:pt x="977409" y="284374"/>
                  </a:cubicBezTo>
                  <a:close/>
                  <a:moveTo>
                    <a:pt x="389536" y="576551"/>
                  </a:moveTo>
                  <a:cubicBezTo>
                    <a:pt x="358026" y="568410"/>
                    <a:pt x="329905" y="552364"/>
                    <a:pt x="300743" y="538250"/>
                  </a:cubicBezTo>
                  <a:cubicBezTo>
                    <a:pt x="267538" y="520184"/>
                    <a:pt x="235285" y="499830"/>
                    <a:pt x="206004" y="475851"/>
                  </a:cubicBezTo>
                  <a:cubicBezTo>
                    <a:pt x="186355" y="459538"/>
                    <a:pt x="170719" y="439362"/>
                    <a:pt x="154399" y="419899"/>
                  </a:cubicBezTo>
                  <a:cubicBezTo>
                    <a:pt x="127764" y="387214"/>
                    <a:pt x="101307" y="352330"/>
                    <a:pt x="92687" y="310165"/>
                  </a:cubicBezTo>
                  <a:cubicBezTo>
                    <a:pt x="89209" y="293734"/>
                    <a:pt x="81747" y="274865"/>
                    <a:pt x="86325" y="258255"/>
                  </a:cubicBezTo>
                  <a:cubicBezTo>
                    <a:pt x="110820" y="256799"/>
                    <a:pt x="135374" y="256443"/>
                    <a:pt x="159898" y="254957"/>
                  </a:cubicBezTo>
                  <a:cubicBezTo>
                    <a:pt x="182164" y="252253"/>
                    <a:pt x="204429" y="249935"/>
                    <a:pt x="226605" y="246459"/>
                  </a:cubicBezTo>
                  <a:cubicBezTo>
                    <a:pt x="259750" y="241021"/>
                    <a:pt x="294233" y="239892"/>
                    <a:pt x="325743" y="227442"/>
                  </a:cubicBezTo>
                  <a:cubicBezTo>
                    <a:pt x="325178" y="263396"/>
                    <a:pt x="326367" y="299409"/>
                    <a:pt x="333710" y="334798"/>
                  </a:cubicBezTo>
                  <a:cubicBezTo>
                    <a:pt x="337634" y="355836"/>
                    <a:pt x="340190" y="377081"/>
                    <a:pt x="344768" y="398000"/>
                  </a:cubicBezTo>
                  <a:cubicBezTo>
                    <a:pt x="349465" y="419751"/>
                    <a:pt x="357045" y="440699"/>
                    <a:pt x="364150" y="461766"/>
                  </a:cubicBezTo>
                  <a:cubicBezTo>
                    <a:pt x="378210" y="502861"/>
                    <a:pt x="392479" y="544757"/>
                    <a:pt x="414180" y="582553"/>
                  </a:cubicBezTo>
                  <a:cubicBezTo>
                    <a:pt x="405856" y="581008"/>
                    <a:pt x="397622" y="579047"/>
                    <a:pt x="389536" y="57655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9" name="Google Shape;1719;p37"/>
            <p:cNvGrpSpPr/>
            <p:nvPr/>
          </p:nvGrpSpPr>
          <p:grpSpPr>
            <a:xfrm>
              <a:off x="5147614" y="2985803"/>
              <a:ext cx="635400" cy="742821"/>
              <a:chOff x="10295227" y="5971605"/>
              <a:chExt cx="1270799" cy="1485642"/>
            </a:xfrm>
          </p:grpSpPr>
          <p:grpSp>
            <p:nvGrpSpPr>
              <p:cNvPr id="1720" name="Google Shape;1720;p37"/>
              <p:cNvGrpSpPr/>
              <p:nvPr/>
            </p:nvGrpSpPr>
            <p:grpSpPr>
              <a:xfrm>
                <a:off x="10295227" y="5971605"/>
                <a:ext cx="1270799" cy="1485642"/>
                <a:chOff x="10295227" y="5971605"/>
                <a:chExt cx="1270799" cy="1485642"/>
              </a:xfrm>
            </p:grpSpPr>
            <p:sp>
              <p:nvSpPr>
                <p:cNvPr id="1721" name="Google Shape;1721;p37"/>
                <p:cNvSpPr/>
                <p:nvPr/>
              </p:nvSpPr>
              <p:spPr>
                <a:xfrm>
                  <a:off x="10295227" y="5971605"/>
                  <a:ext cx="1270799" cy="1485642"/>
                </a:xfrm>
                <a:custGeom>
                  <a:rect b="b" l="l" r="r" t="t"/>
                  <a:pathLst>
                    <a:path extrusionOk="0" h="1485642" w="1270799">
                      <a:moveTo>
                        <a:pt x="1269889" y="190032"/>
                      </a:moveTo>
                      <a:cubicBezTo>
                        <a:pt x="1267779" y="178117"/>
                        <a:pt x="1256631" y="178443"/>
                        <a:pt x="1247029" y="178741"/>
                      </a:cubicBezTo>
                      <a:cubicBezTo>
                        <a:pt x="1229639" y="178919"/>
                        <a:pt x="1212339" y="176898"/>
                        <a:pt x="1194948" y="176482"/>
                      </a:cubicBezTo>
                      <a:cubicBezTo>
                        <a:pt x="1171227" y="177166"/>
                        <a:pt x="1148070" y="171550"/>
                        <a:pt x="1124496" y="170272"/>
                      </a:cubicBezTo>
                      <a:cubicBezTo>
                        <a:pt x="1102737" y="169708"/>
                        <a:pt x="1081333" y="165756"/>
                        <a:pt x="1059722" y="163557"/>
                      </a:cubicBezTo>
                      <a:cubicBezTo>
                        <a:pt x="1045305" y="162368"/>
                        <a:pt x="1030768" y="162457"/>
                        <a:pt x="1016381" y="160704"/>
                      </a:cubicBezTo>
                      <a:cubicBezTo>
                        <a:pt x="1005441" y="159872"/>
                        <a:pt x="994740" y="155831"/>
                        <a:pt x="983771" y="156009"/>
                      </a:cubicBezTo>
                      <a:cubicBezTo>
                        <a:pt x="984811" y="131377"/>
                        <a:pt x="985465" y="106744"/>
                        <a:pt x="985257" y="82081"/>
                      </a:cubicBezTo>
                      <a:cubicBezTo>
                        <a:pt x="985019" y="79555"/>
                        <a:pt x="983176" y="77565"/>
                        <a:pt x="980917" y="76703"/>
                      </a:cubicBezTo>
                      <a:cubicBezTo>
                        <a:pt x="981660" y="69869"/>
                        <a:pt x="970869" y="66244"/>
                        <a:pt x="965846" y="62381"/>
                      </a:cubicBezTo>
                      <a:cubicBezTo>
                        <a:pt x="946404" y="48980"/>
                        <a:pt x="924288" y="40927"/>
                        <a:pt x="902142" y="33261"/>
                      </a:cubicBezTo>
                      <a:cubicBezTo>
                        <a:pt x="889656" y="28210"/>
                        <a:pt x="876547" y="25238"/>
                        <a:pt x="863497" y="22089"/>
                      </a:cubicBezTo>
                      <a:cubicBezTo>
                        <a:pt x="853628" y="19682"/>
                        <a:pt x="844204" y="15760"/>
                        <a:pt x="834305" y="13501"/>
                      </a:cubicBezTo>
                      <a:cubicBezTo>
                        <a:pt x="824496" y="11481"/>
                        <a:pt x="814478" y="10560"/>
                        <a:pt x="804579" y="9401"/>
                      </a:cubicBezTo>
                      <a:cubicBezTo>
                        <a:pt x="784424" y="8153"/>
                        <a:pt x="764478" y="5597"/>
                        <a:pt x="744561" y="2329"/>
                      </a:cubicBezTo>
                      <a:cubicBezTo>
                        <a:pt x="696493" y="-880"/>
                        <a:pt x="648128" y="-553"/>
                        <a:pt x="600030" y="1972"/>
                      </a:cubicBezTo>
                      <a:cubicBezTo>
                        <a:pt x="572801" y="3428"/>
                        <a:pt x="545660" y="5895"/>
                        <a:pt x="518639" y="9520"/>
                      </a:cubicBezTo>
                      <a:cubicBezTo>
                        <a:pt x="491439" y="12283"/>
                        <a:pt x="464596" y="17661"/>
                        <a:pt x="439209" y="27972"/>
                      </a:cubicBezTo>
                      <a:cubicBezTo>
                        <a:pt x="413496" y="36886"/>
                        <a:pt x="387723" y="47316"/>
                        <a:pt x="366825" y="65233"/>
                      </a:cubicBezTo>
                      <a:cubicBezTo>
                        <a:pt x="357045" y="74266"/>
                        <a:pt x="345511" y="82527"/>
                        <a:pt x="338496" y="93967"/>
                      </a:cubicBezTo>
                      <a:cubicBezTo>
                        <a:pt x="338288" y="94472"/>
                        <a:pt x="338377" y="95036"/>
                        <a:pt x="338674" y="95482"/>
                      </a:cubicBezTo>
                      <a:cubicBezTo>
                        <a:pt x="337871" y="95036"/>
                        <a:pt x="336742" y="95185"/>
                        <a:pt x="336118" y="96106"/>
                      </a:cubicBezTo>
                      <a:cubicBezTo>
                        <a:pt x="334185" y="99226"/>
                        <a:pt x="333621" y="102940"/>
                        <a:pt x="332758" y="106447"/>
                      </a:cubicBezTo>
                      <a:cubicBezTo>
                        <a:pt x="329578" y="123859"/>
                        <a:pt x="328359" y="141539"/>
                        <a:pt x="327705" y="159248"/>
                      </a:cubicBezTo>
                      <a:cubicBezTo>
                        <a:pt x="325535" y="158654"/>
                        <a:pt x="323216" y="158565"/>
                        <a:pt x="320987" y="158387"/>
                      </a:cubicBezTo>
                      <a:cubicBezTo>
                        <a:pt x="304221" y="157703"/>
                        <a:pt x="287544" y="160764"/>
                        <a:pt x="270838" y="161893"/>
                      </a:cubicBezTo>
                      <a:cubicBezTo>
                        <a:pt x="242211" y="162992"/>
                        <a:pt x="212544" y="164567"/>
                        <a:pt x="184066" y="169173"/>
                      </a:cubicBezTo>
                      <a:cubicBezTo>
                        <a:pt x="151545" y="171966"/>
                        <a:pt x="118876" y="172620"/>
                        <a:pt x="86622" y="178354"/>
                      </a:cubicBezTo>
                      <a:cubicBezTo>
                        <a:pt x="65338" y="180613"/>
                        <a:pt x="45124" y="188279"/>
                        <a:pt x="23929" y="191042"/>
                      </a:cubicBezTo>
                      <a:cubicBezTo>
                        <a:pt x="20718" y="191993"/>
                        <a:pt x="16824" y="192082"/>
                        <a:pt x="13138" y="192587"/>
                      </a:cubicBezTo>
                      <a:cubicBezTo>
                        <a:pt x="12157" y="191636"/>
                        <a:pt x="10641" y="191310"/>
                        <a:pt x="8501" y="192201"/>
                      </a:cubicBezTo>
                      <a:cubicBezTo>
                        <a:pt x="7609" y="192766"/>
                        <a:pt x="7044" y="193568"/>
                        <a:pt x="6628" y="194459"/>
                      </a:cubicBezTo>
                      <a:cubicBezTo>
                        <a:pt x="5825" y="194905"/>
                        <a:pt x="5082" y="195380"/>
                        <a:pt x="4428" y="196034"/>
                      </a:cubicBezTo>
                      <a:cubicBezTo>
                        <a:pt x="2704" y="198174"/>
                        <a:pt x="2615" y="201234"/>
                        <a:pt x="3923" y="203552"/>
                      </a:cubicBezTo>
                      <a:cubicBezTo>
                        <a:pt x="2288" y="210535"/>
                        <a:pt x="1426" y="217696"/>
                        <a:pt x="861" y="224827"/>
                      </a:cubicBezTo>
                      <a:cubicBezTo>
                        <a:pt x="-3360" y="272072"/>
                        <a:pt x="8679" y="318545"/>
                        <a:pt x="20837" y="363769"/>
                      </a:cubicBezTo>
                      <a:cubicBezTo>
                        <a:pt x="34393" y="422247"/>
                        <a:pt x="66319" y="473919"/>
                        <a:pt x="101040" y="522115"/>
                      </a:cubicBezTo>
                      <a:cubicBezTo>
                        <a:pt x="136831" y="569717"/>
                        <a:pt x="186444" y="605077"/>
                        <a:pt x="239060" y="632057"/>
                      </a:cubicBezTo>
                      <a:cubicBezTo>
                        <a:pt x="270570" y="648994"/>
                        <a:pt x="306005" y="656185"/>
                        <a:pt x="339952" y="666703"/>
                      </a:cubicBezTo>
                      <a:cubicBezTo>
                        <a:pt x="378062" y="675469"/>
                        <a:pt x="416379" y="686315"/>
                        <a:pt x="455916" y="685720"/>
                      </a:cubicBezTo>
                      <a:cubicBezTo>
                        <a:pt x="467123" y="685809"/>
                        <a:pt x="478359" y="685453"/>
                        <a:pt x="489536" y="684859"/>
                      </a:cubicBezTo>
                      <a:cubicBezTo>
                        <a:pt x="490428" y="684799"/>
                        <a:pt x="491261" y="684502"/>
                        <a:pt x="492004" y="684086"/>
                      </a:cubicBezTo>
                      <a:cubicBezTo>
                        <a:pt x="492390" y="684264"/>
                        <a:pt x="492806" y="684383"/>
                        <a:pt x="493252" y="684413"/>
                      </a:cubicBezTo>
                      <a:cubicBezTo>
                        <a:pt x="495571" y="684621"/>
                        <a:pt x="497830" y="685126"/>
                        <a:pt x="500000" y="685958"/>
                      </a:cubicBezTo>
                      <a:cubicBezTo>
                        <a:pt x="501754" y="686523"/>
                        <a:pt x="503419" y="686196"/>
                        <a:pt x="504697" y="685334"/>
                      </a:cubicBezTo>
                      <a:cubicBezTo>
                        <a:pt x="542896" y="714275"/>
                        <a:pt x="584721" y="734451"/>
                        <a:pt x="629935" y="744851"/>
                      </a:cubicBezTo>
                      <a:cubicBezTo>
                        <a:pt x="625863" y="747466"/>
                        <a:pt x="623544" y="752666"/>
                        <a:pt x="622058" y="757271"/>
                      </a:cubicBezTo>
                      <a:cubicBezTo>
                        <a:pt x="616023" y="776675"/>
                        <a:pt x="628865" y="787015"/>
                        <a:pt x="647831" y="792750"/>
                      </a:cubicBezTo>
                      <a:cubicBezTo>
                        <a:pt x="646820" y="796940"/>
                        <a:pt x="646731" y="801337"/>
                        <a:pt x="646077" y="805586"/>
                      </a:cubicBezTo>
                      <a:cubicBezTo>
                        <a:pt x="642955" y="833458"/>
                        <a:pt x="637664" y="861003"/>
                        <a:pt x="632313" y="888518"/>
                      </a:cubicBezTo>
                      <a:cubicBezTo>
                        <a:pt x="626279" y="923551"/>
                        <a:pt x="617450" y="958257"/>
                        <a:pt x="603389" y="991031"/>
                      </a:cubicBezTo>
                      <a:cubicBezTo>
                        <a:pt x="595869" y="1008978"/>
                        <a:pt x="586267" y="1025886"/>
                        <a:pt x="575090" y="1041812"/>
                      </a:cubicBezTo>
                      <a:cubicBezTo>
                        <a:pt x="570839" y="1048260"/>
                        <a:pt x="566112" y="1054946"/>
                        <a:pt x="561445" y="1061572"/>
                      </a:cubicBezTo>
                      <a:cubicBezTo>
                        <a:pt x="551903" y="1068941"/>
                        <a:pt x="542301" y="1076191"/>
                        <a:pt x="532432" y="1083115"/>
                      </a:cubicBezTo>
                      <a:cubicBezTo>
                        <a:pt x="500892" y="1082936"/>
                        <a:pt x="469233" y="1083204"/>
                        <a:pt x="437991" y="1088018"/>
                      </a:cubicBezTo>
                      <a:cubicBezTo>
                        <a:pt x="432105" y="1089058"/>
                        <a:pt x="425951" y="1089444"/>
                        <a:pt x="420363" y="1091583"/>
                      </a:cubicBezTo>
                      <a:cubicBezTo>
                        <a:pt x="403983" y="1103142"/>
                        <a:pt x="397771" y="1124358"/>
                        <a:pt x="390606" y="1142216"/>
                      </a:cubicBezTo>
                      <a:cubicBezTo>
                        <a:pt x="383234" y="1163105"/>
                        <a:pt x="373216" y="1182835"/>
                        <a:pt x="364328" y="1203040"/>
                      </a:cubicBezTo>
                      <a:cubicBezTo>
                        <a:pt x="361742" y="1209488"/>
                        <a:pt x="359512" y="1216144"/>
                        <a:pt x="356480" y="1222414"/>
                      </a:cubicBezTo>
                      <a:cubicBezTo>
                        <a:pt x="353686" y="1227525"/>
                        <a:pt x="348662" y="1232814"/>
                        <a:pt x="351694" y="1238994"/>
                      </a:cubicBezTo>
                      <a:cubicBezTo>
                        <a:pt x="352408" y="1240213"/>
                        <a:pt x="353240" y="1241252"/>
                        <a:pt x="354162" y="1242233"/>
                      </a:cubicBezTo>
                      <a:cubicBezTo>
                        <a:pt x="352675" y="1248443"/>
                        <a:pt x="353359" y="1255337"/>
                        <a:pt x="352824" y="1261636"/>
                      </a:cubicBezTo>
                      <a:cubicBezTo>
                        <a:pt x="352764" y="1285615"/>
                        <a:pt x="355113" y="1309476"/>
                        <a:pt x="355559" y="1333425"/>
                      </a:cubicBezTo>
                      <a:cubicBezTo>
                        <a:pt x="355559" y="1360049"/>
                        <a:pt x="358561" y="1386524"/>
                        <a:pt x="360077" y="1413088"/>
                      </a:cubicBezTo>
                      <a:cubicBezTo>
                        <a:pt x="360850" y="1421765"/>
                        <a:pt x="361147" y="1430501"/>
                        <a:pt x="361653" y="1439237"/>
                      </a:cubicBezTo>
                      <a:cubicBezTo>
                        <a:pt x="362188" y="1443278"/>
                        <a:pt x="361682" y="1448299"/>
                        <a:pt x="365071" y="1451152"/>
                      </a:cubicBezTo>
                      <a:cubicBezTo>
                        <a:pt x="365190" y="1451241"/>
                        <a:pt x="365339" y="1451300"/>
                        <a:pt x="365458" y="1451360"/>
                      </a:cubicBezTo>
                      <a:cubicBezTo>
                        <a:pt x="365606" y="1453648"/>
                        <a:pt x="365904" y="1455906"/>
                        <a:pt x="367271" y="1457838"/>
                      </a:cubicBezTo>
                      <a:cubicBezTo>
                        <a:pt x="367687" y="1458313"/>
                        <a:pt x="368103" y="1458670"/>
                        <a:pt x="368520" y="1458967"/>
                      </a:cubicBezTo>
                      <a:cubicBezTo>
                        <a:pt x="366350" y="1459799"/>
                        <a:pt x="365814" y="1461106"/>
                        <a:pt x="367747" y="1463156"/>
                      </a:cubicBezTo>
                      <a:cubicBezTo>
                        <a:pt x="367747" y="1463156"/>
                        <a:pt x="367717" y="1463156"/>
                        <a:pt x="367717" y="1463186"/>
                      </a:cubicBezTo>
                      <a:cubicBezTo>
                        <a:pt x="388288" y="1467524"/>
                        <a:pt x="409691" y="1469069"/>
                        <a:pt x="430499" y="1472932"/>
                      </a:cubicBezTo>
                      <a:cubicBezTo>
                        <a:pt x="459810" y="1476854"/>
                        <a:pt x="489477" y="1475517"/>
                        <a:pt x="518906" y="1477746"/>
                      </a:cubicBezTo>
                      <a:cubicBezTo>
                        <a:pt x="559810" y="1482411"/>
                        <a:pt x="600922" y="1482262"/>
                        <a:pt x="642034" y="1482530"/>
                      </a:cubicBezTo>
                      <a:cubicBezTo>
                        <a:pt x="687070" y="1483213"/>
                        <a:pt x="732076" y="1485234"/>
                        <a:pt x="777141" y="1485561"/>
                      </a:cubicBezTo>
                      <a:cubicBezTo>
                        <a:pt x="807165" y="1486066"/>
                        <a:pt x="837100" y="1484105"/>
                        <a:pt x="867094" y="1483213"/>
                      </a:cubicBezTo>
                      <a:cubicBezTo>
                        <a:pt x="890251" y="1482381"/>
                        <a:pt x="913408" y="1483035"/>
                        <a:pt x="936535" y="1481549"/>
                      </a:cubicBezTo>
                      <a:cubicBezTo>
                        <a:pt x="960079" y="1479677"/>
                        <a:pt x="983652" y="1478726"/>
                        <a:pt x="1007701" y="1478518"/>
                      </a:cubicBezTo>
                      <a:cubicBezTo>
                        <a:pt x="1025507" y="1476825"/>
                        <a:pt x="1043254" y="1477419"/>
                        <a:pt x="1061119" y="1478251"/>
                      </a:cubicBezTo>
                      <a:cubicBezTo>
                        <a:pt x="1064241" y="1478221"/>
                        <a:pt x="1066886" y="1476112"/>
                        <a:pt x="1067719" y="1473229"/>
                      </a:cubicBezTo>
                      <a:cubicBezTo>
                        <a:pt x="1074586" y="1470496"/>
                        <a:pt x="1071851" y="1458283"/>
                        <a:pt x="1072534" y="1451806"/>
                      </a:cubicBezTo>
                      <a:cubicBezTo>
                        <a:pt x="1072297" y="1417694"/>
                        <a:pt x="1073456" y="1383642"/>
                        <a:pt x="1074615" y="1349590"/>
                      </a:cubicBezTo>
                      <a:cubicBezTo>
                        <a:pt x="1073813" y="1309505"/>
                        <a:pt x="1079163" y="1270016"/>
                        <a:pt x="1080293" y="1229783"/>
                      </a:cubicBezTo>
                      <a:cubicBezTo>
                        <a:pt x="1083890" y="1228891"/>
                        <a:pt x="1086803" y="1226277"/>
                        <a:pt x="1087041" y="1222146"/>
                      </a:cubicBezTo>
                      <a:cubicBezTo>
                        <a:pt x="1087457" y="1216441"/>
                        <a:pt x="1084722" y="1211063"/>
                        <a:pt x="1082493" y="1205952"/>
                      </a:cubicBezTo>
                      <a:cubicBezTo>
                        <a:pt x="1077291" y="1193799"/>
                        <a:pt x="1071345" y="1182003"/>
                        <a:pt x="1063914" y="1171068"/>
                      </a:cubicBezTo>
                      <a:cubicBezTo>
                        <a:pt x="1049645" y="1146495"/>
                        <a:pt x="1032493" y="1123764"/>
                        <a:pt x="1019889" y="1098209"/>
                      </a:cubicBezTo>
                      <a:cubicBezTo>
                        <a:pt x="1015489" y="1085195"/>
                        <a:pt x="1000239" y="1085730"/>
                        <a:pt x="988913" y="1084036"/>
                      </a:cubicBezTo>
                      <a:cubicBezTo>
                        <a:pt x="977944" y="1082610"/>
                        <a:pt x="966886" y="1082580"/>
                        <a:pt x="955828" y="1082521"/>
                      </a:cubicBezTo>
                      <a:cubicBezTo>
                        <a:pt x="953925" y="1082521"/>
                        <a:pt x="952171" y="1083323"/>
                        <a:pt x="950923" y="1084630"/>
                      </a:cubicBezTo>
                      <a:cubicBezTo>
                        <a:pt x="946880" y="1081035"/>
                        <a:pt x="941886" y="1078182"/>
                        <a:pt x="937457" y="1075449"/>
                      </a:cubicBezTo>
                      <a:cubicBezTo>
                        <a:pt x="931422" y="1072299"/>
                        <a:pt x="925417" y="1069090"/>
                        <a:pt x="919591" y="1065584"/>
                      </a:cubicBezTo>
                      <a:cubicBezTo>
                        <a:pt x="918997" y="1064336"/>
                        <a:pt x="918045" y="1063325"/>
                        <a:pt x="916856" y="1062553"/>
                      </a:cubicBezTo>
                      <a:cubicBezTo>
                        <a:pt x="912040" y="1059581"/>
                        <a:pt x="907463" y="1056283"/>
                        <a:pt x="902855" y="1053015"/>
                      </a:cubicBezTo>
                      <a:cubicBezTo>
                        <a:pt x="878033" y="1036494"/>
                        <a:pt x="853509" y="1017982"/>
                        <a:pt x="837159" y="992487"/>
                      </a:cubicBezTo>
                      <a:cubicBezTo>
                        <a:pt x="819323" y="964437"/>
                        <a:pt x="799288" y="937279"/>
                        <a:pt x="786535" y="906436"/>
                      </a:cubicBezTo>
                      <a:cubicBezTo>
                        <a:pt x="782165" y="894372"/>
                        <a:pt x="779965" y="881030"/>
                        <a:pt x="776606" y="868550"/>
                      </a:cubicBezTo>
                      <a:cubicBezTo>
                        <a:pt x="771047" y="850187"/>
                        <a:pt x="766618" y="831438"/>
                        <a:pt x="767094" y="812005"/>
                      </a:cubicBezTo>
                      <a:cubicBezTo>
                        <a:pt x="766915" y="807993"/>
                        <a:pt x="767123" y="803982"/>
                        <a:pt x="766945" y="799970"/>
                      </a:cubicBezTo>
                      <a:cubicBezTo>
                        <a:pt x="779609" y="797593"/>
                        <a:pt x="791172" y="792572"/>
                        <a:pt x="798128" y="782261"/>
                      </a:cubicBezTo>
                      <a:cubicBezTo>
                        <a:pt x="806660" y="769008"/>
                        <a:pt x="802736" y="752161"/>
                        <a:pt x="792837" y="740840"/>
                      </a:cubicBezTo>
                      <a:cubicBezTo>
                        <a:pt x="795572" y="739621"/>
                        <a:pt x="798307" y="738433"/>
                        <a:pt x="801041" y="737244"/>
                      </a:cubicBezTo>
                      <a:cubicBezTo>
                        <a:pt x="810197" y="733173"/>
                        <a:pt x="819561" y="729400"/>
                        <a:pt x="827885" y="723814"/>
                      </a:cubicBezTo>
                      <a:cubicBezTo>
                        <a:pt x="852736" y="705510"/>
                        <a:pt x="877231" y="684829"/>
                        <a:pt x="893343" y="658205"/>
                      </a:cubicBezTo>
                      <a:cubicBezTo>
                        <a:pt x="897326" y="651371"/>
                        <a:pt x="901161" y="644448"/>
                        <a:pt x="904817" y="637435"/>
                      </a:cubicBezTo>
                      <a:cubicBezTo>
                        <a:pt x="907165" y="641417"/>
                        <a:pt x="913200" y="640852"/>
                        <a:pt x="917570" y="640139"/>
                      </a:cubicBezTo>
                      <a:cubicBezTo>
                        <a:pt x="935673" y="639366"/>
                        <a:pt x="953182" y="634583"/>
                        <a:pt x="970453" y="629531"/>
                      </a:cubicBezTo>
                      <a:cubicBezTo>
                        <a:pt x="995156" y="622608"/>
                        <a:pt x="1018699" y="611822"/>
                        <a:pt x="1041619" y="600441"/>
                      </a:cubicBezTo>
                      <a:cubicBezTo>
                        <a:pt x="1085436" y="572421"/>
                        <a:pt x="1124556" y="537626"/>
                        <a:pt x="1159098" y="498819"/>
                      </a:cubicBezTo>
                      <a:cubicBezTo>
                        <a:pt x="1187963" y="468897"/>
                        <a:pt x="1213349" y="435113"/>
                        <a:pt x="1230531" y="397138"/>
                      </a:cubicBezTo>
                      <a:cubicBezTo>
                        <a:pt x="1240727" y="374169"/>
                        <a:pt x="1252024" y="351676"/>
                        <a:pt x="1258534" y="327281"/>
                      </a:cubicBezTo>
                      <a:cubicBezTo>
                        <a:pt x="1266946" y="297180"/>
                        <a:pt x="1268581" y="265921"/>
                        <a:pt x="1269414" y="234841"/>
                      </a:cubicBezTo>
                      <a:cubicBezTo>
                        <a:pt x="1269503" y="219954"/>
                        <a:pt x="1272148" y="204829"/>
                        <a:pt x="1269889" y="190032"/>
                      </a:cubicBezTo>
                      <a:close/>
                      <a:moveTo>
                        <a:pt x="976220" y="366949"/>
                      </a:moveTo>
                      <a:cubicBezTo>
                        <a:pt x="976428" y="339434"/>
                        <a:pt x="977053" y="311889"/>
                        <a:pt x="977409" y="284374"/>
                      </a:cubicBezTo>
                      <a:cubicBezTo>
                        <a:pt x="978152" y="264941"/>
                        <a:pt x="979163" y="245508"/>
                        <a:pt x="980204" y="226075"/>
                      </a:cubicBezTo>
                      <a:cubicBezTo>
                        <a:pt x="985406" y="229017"/>
                        <a:pt x="992243" y="228868"/>
                        <a:pt x="997950" y="230354"/>
                      </a:cubicBezTo>
                      <a:cubicBezTo>
                        <a:pt x="1021999" y="235554"/>
                        <a:pt x="1046494" y="237842"/>
                        <a:pt x="1070751" y="241853"/>
                      </a:cubicBezTo>
                      <a:cubicBezTo>
                        <a:pt x="1105263" y="246340"/>
                        <a:pt x="1139687" y="252966"/>
                        <a:pt x="1174616" y="253085"/>
                      </a:cubicBezTo>
                      <a:cubicBezTo>
                        <a:pt x="1177826" y="263752"/>
                        <a:pt x="1172059" y="274806"/>
                        <a:pt x="1169443" y="285117"/>
                      </a:cubicBezTo>
                      <a:cubicBezTo>
                        <a:pt x="1163825" y="303807"/>
                        <a:pt x="1157998" y="322437"/>
                        <a:pt x="1150804" y="340622"/>
                      </a:cubicBezTo>
                      <a:cubicBezTo>
                        <a:pt x="1143105" y="359045"/>
                        <a:pt x="1135644" y="377378"/>
                        <a:pt x="1126607" y="395207"/>
                      </a:cubicBezTo>
                      <a:cubicBezTo>
                        <a:pt x="1114330" y="418265"/>
                        <a:pt x="1097207" y="438708"/>
                        <a:pt x="1079253" y="457814"/>
                      </a:cubicBezTo>
                      <a:cubicBezTo>
                        <a:pt x="1060198" y="476564"/>
                        <a:pt x="1038914" y="493055"/>
                        <a:pt x="1015846" y="506575"/>
                      </a:cubicBezTo>
                      <a:cubicBezTo>
                        <a:pt x="1001101" y="516113"/>
                        <a:pt x="986743" y="526602"/>
                        <a:pt x="969978" y="532396"/>
                      </a:cubicBezTo>
                      <a:cubicBezTo>
                        <a:pt x="961922" y="535189"/>
                        <a:pt x="953450" y="536408"/>
                        <a:pt x="945067" y="537774"/>
                      </a:cubicBezTo>
                      <a:cubicBezTo>
                        <a:pt x="943224" y="538072"/>
                        <a:pt x="941618" y="539052"/>
                        <a:pt x="940548" y="540449"/>
                      </a:cubicBezTo>
                      <a:cubicBezTo>
                        <a:pt x="942035" y="535011"/>
                        <a:pt x="943640" y="529633"/>
                        <a:pt x="945542" y="524344"/>
                      </a:cubicBezTo>
                      <a:cubicBezTo>
                        <a:pt x="954877" y="500067"/>
                        <a:pt x="961773" y="474900"/>
                        <a:pt x="966173" y="449227"/>
                      </a:cubicBezTo>
                      <a:cubicBezTo>
                        <a:pt x="972653" y="422247"/>
                        <a:pt x="976696" y="394761"/>
                        <a:pt x="976220" y="366949"/>
                      </a:cubicBezTo>
                      <a:close/>
                      <a:moveTo>
                        <a:pt x="339566" y="97057"/>
                      </a:moveTo>
                      <a:cubicBezTo>
                        <a:pt x="339566" y="96671"/>
                        <a:pt x="339417" y="96344"/>
                        <a:pt x="339269" y="96076"/>
                      </a:cubicBezTo>
                      <a:cubicBezTo>
                        <a:pt x="339477" y="96195"/>
                        <a:pt x="339744" y="96284"/>
                        <a:pt x="339982" y="96284"/>
                      </a:cubicBezTo>
                      <a:cubicBezTo>
                        <a:pt x="343728" y="95126"/>
                        <a:pt x="346641" y="92124"/>
                        <a:pt x="349881" y="89985"/>
                      </a:cubicBezTo>
                      <a:cubicBezTo>
                        <a:pt x="362455" y="80655"/>
                        <a:pt x="374643" y="71206"/>
                        <a:pt x="388199" y="63183"/>
                      </a:cubicBezTo>
                      <a:cubicBezTo>
                        <a:pt x="410196" y="49782"/>
                        <a:pt x="434126" y="42918"/>
                        <a:pt x="458532" y="34420"/>
                      </a:cubicBezTo>
                      <a:cubicBezTo>
                        <a:pt x="482789" y="26041"/>
                        <a:pt x="508502" y="24050"/>
                        <a:pt x="533799" y="20989"/>
                      </a:cubicBezTo>
                      <a:cubicBezTo>
                        <a:pt x="586683" y="14779"/>
                        <a:pt x="640013" y="13085"/>
                        <a:pt x="693253" y="14006"/>
                      </a:cubicBezTo>
                      <a:cubicBezTo>
                        <a:pt x="719234" y="14036"/>
                        <a:pt x="745126" y="15254"/>
                        <a:pt x="770691" y="20187"/>
                      </a:cubicBezTo>
                      <a:cubicBezTo>
                        <a:pt x="790399" y="22237"/>
                        <a:pt x="810227" y="23129"/>
                        <a:pt x="829757" y="26546"/>
                      </a:cubicBezTo>
                      <a:cubicBezTo>
                        <a:pt x="845215" y="30498"/>
                        <a:pt x="860227" y="36114"/>
                        <a:pt x="875952" y="39234"/>
                      </a:cubicBezTo>
                      <a:cubicBezTo>
                        <a:pt x="897623" y="45682"/>
                        <a:pt x="919651" y="53199"/>
                        <a:pt x="940221" y="63183"/>
                      </a:cubicBezTo>
                      <a:cubicBezTo>
                        <a:pt x="950120" y="68353"/>
                        <a:pt x="959425" y="74504"/>
                        <a:pt x="968759" y="80625"/>
                      </a:cubicBezTo>
                      <a:cubicBezTo>
                        <a:pt x="969621" y="81427"/>
                        <a:pt x="970661" y="82022"/>
                        <a:pt x="971732" y="82378"/>
                      </a:cubicBezTo>
                      <a:cubicBezTo>
                        <a:pt x="971702" y="82586"/>
                        <a:pt x="971672" y="82794"/>
                        <a:pt x="971672" y="83002"/>
                      </a:cubicBezTo>
                      <a:cubicBezTo>
                        <a:pt x="971969" y="104188"/>
                        <a:pt x="971256" y="125315"/>
                        <a:pt x="970364" y="146471"/>
                      </a:cubicBezTo>
                      <a:cubicBezTo>
                        <a:pt x="970334" y="147303"/>
                        <a:pt x="970275" y="148135"/>
                        <a:pt x="970245" y="148967"/>
                      </a:cubicBezTo>
                      <a:cubicBezTo>
                        <a:pt x="967183" y="147541"/>
                        <a:pt x="964003" y="146293"/>
                        <a:pt x="961833" y="144807"/>
                      </a:cubicBezTo>
                      <a:cubicBezTo>
                        <a:pt x="940816" y="133694"/>
                        <a:pt x="918164" y="126087"/>
                        <a:pt x="895156" y="120234"/>
                      </a:cubicBezTo>
                      <a:cubicBezTo>
                        <a:pt x="855709" y="110012"/>
                        <a:pt x="815875" y="104456"/>
                        <a:pt x="775922" y="95958"/>
                      </a:cubicBezTo>
                      <a:cubicBezTo>
                        <a:pt x="725001" y="89866"/>
                        <a:pt x="673782" y="82943"/>
                        <a:pt x="622385" y="85825"/>
                      </a:cubicBezTo>
                      <a:cubicBezTo>
                        <a:pt x="574346" y="89331"/>
                        <a:pt x="525446" y="86479"/>
                        <a:pt x="478359" y="98275"/>
                      </a:cubicBezTo>
                      <a:cubicBezTo>
                        <a:pt x="451754" y="105080"/>
                        <a:pt x="424792" y="110785"/>
                        <a:pt x="398722" y="119432"/>
                      </a:cubicBezTo>
                      <a:cubicBezTo>
                        <a:pt x="377467" y="126503"/>
                        <a:pt x="358323" y="138805"/>
                        <a:pt x="340814" y="152592"/>
                      </a:cubicBezTo>
                      <a:cubicBezTo>
                        <a:pt x="340071" y="153276"/>
                        <a:pt x="338674" y="154494"/>
                        <a:pt x="337277" y="155891"/>
                      </a:cubicBezTo>
                      <a:cubicBezTo>
                        <a:pt x="337663" y="136309"/>
                        <a:pt x="338407" y="116668"/>
                        <a:pt x="339566" y="97057"/>
                      </a:cubicBezTo>
                      <a:close/>
                      <a:moveTo>
                        <a:pt x="333710" y="334798"/>
                      </a:moveTo>
                      <a:cubicBezTo>
                        <a:pt x="337634" y="355836"/>
                        <a:pt x="340190" y="377081"/>
                        <a:pt x="344768" y="398000"/>
                      </a:cubicBezTo>
                      <a:cubicBezTo>
                        <a:pt x="349465" y="419751"/>
                        <a:pt x="357045" y="440699"/>
                        <a:pt x="364150" y="461766"/>
                      </a:cubicBezTo>
                      <a:cubicBezTo>
                        <a:pt x="378210" y="502861"/>
                        <a:pt x="392479" y="544757"/>
                        <a:pt x="414180" y="582553"/>
                      </a:cubicBezTo>
                      <a:cubicBezTo>
                        <a:pt x="405856" y="581008"/>
                        <a:pt x="397622" y="579047"/>
                        <a:pt x="389536" y="576551"/>
                      </a:cubicBezTo>
                      <a:cubicBezTo>
                        <a:pt x="358026" y="568410"/>
                        <a:pt x="329905" y="552364"/>
                        <a:pt x="300743" y="538250"/>
                      </a:cubicBezTo>
                      <a:cubicBezTo>
                        <a:pt x="267538" y="520184"/>
                        <a:pt x="235285" y="499830"/>
                        <a:pt x="206004" y="475851"/>
                      </a:cubicBezTo>
                      <a:cubicBezTo>
                        <a:pt x="186355" y="459538"/>
                        <a:pt x="170719" y="439362"/>
                        <a:pt x="154399" y="419899"/>
                      </a:cubicBezTo>
                      <a:cubicBezTo>
                        <a:pt x="127764" y="387214"/>
                        <a:pt x="101307" y="352330"/>
                        <a:pt x="92687" y="310165"/>
                      </a:cubicBezTo>
                      <a:cubicBezTo>
                        <a:pt x="89209" y="293734"/>
                        <a:pt x="81747" y="274865"/>
                        <a:pt x="86325" y="258255"/>
                      </a:cubicBezTo>
                      <a:lnTo>
                        <a:pt x="86325" y="258255"/>
                      </a:lnTo>
                      <a:cubicBezTo>
                        <a:pt x="110820" y="256799"/>
                        <a:pt x="135374" y="256443"/>
                        <a:pt x="159898" y="254957"/>
                      </a:cubicBezTo>
                      <a:cubicBezTo>
                        <a:pt x="182164" y="252253"/>
                        <a:pt x="204429" y="249935"/>
                        <a:pt x="226605" y="246459"/>
                      </a:cubicBezTo>
                      <a:cubicBezTo>
                        <a:pt x="259750" y="241021"/>
                        <a:pt x="294233" y="239892"/>
                        <a:pt x="325743" y="227442"/>
                      </a:cubicBezTo>
                      <a:cubicBezTo>
                        <a:pt x="325178" y="263396"/>
                        <a:pt x="326367" y="299409"/>
                        <a:pt x="333710" y="334798"/>
                      </a:cubicBezTo>
                      <a:close/>
                      <a:moveTo>
                        <a:pt x="405381" y="667654"/>
                      </a:moveTo>
                      <a:cubicBezTo>
                        <a:pt x="372770" y="659929"/>
                        <a:pt x="339744" y="653718"/>
                        <a:pt x="307877" y="643021"/>
                      </a:cubicBezTo>
                      <a:cubicBezTo>
                        <a:pt x="287782" y="637138"/>
                        <a:pt x="267419" y="631700"/>
                        <a:pt x="248870" y="621806"/>
                      </a:cubicBezTo>
                      <a:cubicBezTo>
                        <a:pt x="172592" y="583296"/>
                        <a:pt x="122235" y="538993"/>
                        <a:pt x="79012" y="464916"/>
                      </a:cubicBezTo>
                      <a:cubicBezTo>
                        <a:pt x="44827" y="414194"/>
                        <a:pt x="30231" y="354053"/>
                        <a:pt x="16973" y="295101"/>
                      </a:cubicBezTo>
                      <a:cubicBezTo>
                        <a:pt x="12276" y="270794"/>
                        <a:pt x="10076" y="246251"/>
                        <a:pt x="11473" y="221291"/>
                      </a:cubicBezTo>
                      <a:cubicBezTo>
                        <a:pt x="11800" y="216537"/>
                        <a:pt x="12276" y="211634"/>
                        <a:pt x="12960" y="206791"/>
                      </a:cubicBezTo>
                      <a:cubicBezTo>
                        <a:pt x="16468" y="206375"/>
                        <a:pt x="20124" y="205097"/>
                        <a:pt x="23483" y="204859"/>
                      </a:cubicBezTo>
                      <a:cubicBezTo>
                        <a:pt x="47116" y="201650"/>
                        <a:pt x="69648" y="193122"/>
                        <a:pt x="93430" y="190626"/>
                      </a:cubicBezTo>
                      <a:cubicBezTo>
                        <a:pt x="124821" y="184594"/>
                        <a:pt x="156777" y="184683"/>
                        <a:pt x="188376" y="180642"/>
                      </a:cubicBezTo>
                      <a:cubicBezTo>
                        <a:pt x="213674" y="176185"/>
                        <a:pt x="239060" y="174224"/>
                        <a:pt x="264685" y="172560"/>
                      </a:cubicBezTo>
                      <a:cubicBezTo>
                        <a:pt x="284750" y="170480"/>
                        <a:pt x="304548" y="166261"/>
                        <a:pt x="324703" y="164864"/>
                      </a:cubicBezTo>
                      <a:cubicBezTo>
                        <a:pt x="325535" y="164716"/>
                        <a:pt x="326516" y="164627"/>
                        <a:pt x="327467" y="164448"/>
                      </a:cubicBezTo>
                      <a:cubicBezTo>
                        <a:pt x="327051" y="177433"/>
                        <a:pt x="326843" y="190418"/>
                        <a:pt x="326278" y="203314"/>
                      </a:cubicBezTo>
                      <a:cubicBezTo>
                        <a:pt x="326100" y="209019"/>
                        <a:pt x="325951" y="214724"/>
                        <a:pt x="325832" y="220429"/>
                      </a:cubicBezTo>
                      <a:cubicBezTo>
                        <a:pt x="321879" y="220875"/>
                        <a:pt x="317925" y="222093"/>
                        <a:pt x="314001" y="222717"/>
                      </a:cubicBezTo>
                      <a:cubicBezTo>
                        <a:pt x="288614" y="227531"/>
                        <a:pt x="262633" y="229284"/>
                        <a:pt x="236979" y="232285"/>
                      </a:cubicBezTo>
                      <a:cubicBezTo>
                        <a:pt x="210404" y="235791"/>
                        <a:pt x="183769" y="238971"/>
                        <a:pt x="157104" y="241705"/>
                      </a:cubicBezTo>
                      <a:cubicBezTo>
                        <a:pt x="135404" y="242715"/>
                        <a:pt x="113644" y="243012"/>
                        <a:pt x="91943" y="244319"/>
                      </a:cubicBezTo>
                      <a:cubicBezTo>
                        <a:pt x="82431" y="243755"/>
                        <a:pt x="74732" y="246637"/>
                        <a:pt x="72205" y="256591"/>
                      </a:cubicBezTo>
                      <a:cubicBezTo>
                        <a:pt x="69084" y="271478"/>
                        <a:pt x="73126" y="286899"/>
                        <a:pt x="76277" y="301489"/>
                      </a:cubicBezTo>
                      <a:cubicBezTo>
                        <a:pt x="82163" y="328202"/>
                        <a:pt x="90903" y="354291"/>
                        <a:pt x="105855" y="377378"/>
                      </a:cubicBezTo>
                      <a:cubicBezTo>
                        <a:pt x="120838" y="400466"/>
                        <a:pt x="138109" y="422068"/>
                        <a:pt x="155915" y="443046"/>
                      </a:cubicBezTo>
                      <a:cubicBezTo>
                        <a:pt x="167300" y="457101"/>
                        <a:pt x="179131" y="470829"/>
                        <a:pt x="192925" y="482566"/>
                      </a:cubicBezTo>
                      <a:cubicBezTo>
                        <a:pt x="227824" y="512191"/>
                        <a:pt x="267152" y="536853"/>
                        <a:pt x="308115" y="557237"/>
                      </a:cubicBezTo>
                      <a:cubicBezTo>
                        <a:pt x="344590" y="576105"/>
                        <a:pt x="382788" y="592745"/>
                        <a:pt x="423752" y="598094"/>
                      </a:cubicBezTo>
                      <a:cubicBezTo>
                        <a:pt x="424168" y="598718"/>
                        <a:pt x="424554" y="599371"/>
                        <a:pt x="424970" y="599995"/>
                      </a:cubicBezTo>
                      <a:cubicBezTo>
                        <a:pt x="443787" y="625133"/>
                        <a:pt x="463020" y="650688"/>
                        <a:pt x="486831" y="671309"/>
                      </a:cubicBezTo>
                      <a:cubicBezTo>
                        <a:pt x="459632" y="672646"/>
                        <a:pt x="432224" y="672408"/>
                        <a:pt x="405381" y="667654"/>
                      </a:cubicBezTo>
                      <a:close/>
                      <a:moveTo>
                        <a:pt x="1060168" y="1389228"/>
                      </a:moveTo>
                      <a:cubicBezTo>
                        <a:pt x="1059039" y="1414188"/>
                        <a:pt x="1059366" y="1439237"/>
                        <a:pt x="1058503" y="1464196"/>
                      </a:cubicBezTo>
                      <a:cubicBezTo>
                        <a:pt x="1058474" y="1464315"/>
                        <a:pt x="1058474" y="1464434"/>
                        <a:pt x="1058444" y="1464523"/>
                      </a:cubicBezTo>
                      <a:cubicBezTo>
                        <a:pt x="1051607" y="1464434"/>
                        <a:pt x="1044770" y="1463810"/>
                        <a:pt x="1037933" y="1463691"/>
                      </a:cubicBezTo>
                      <a:cubicBezTo>
                        <a:pt x="1016975" y="1463780"/>
                        <a:pt x="997296" y="1465741"/>
                        <a:pt x="975745" y="1465652"/>
                      </a:cubicBezTo>
                      <a:cubicBezTo>
                        <a:pt x="954609" y="1466455"/>
                        <a:pt x="933622" y="1468861"/>
                        <a:pt x="912457" y="1469129"/>
                      </a:cubicBezTo>
                      <a:cubicBezTo>
                        <a:pt x="875180" y="1469099"/>
                        <a:pt x="837962" y="1471357"/>
                        <a:pt x="800685" y="1472368"/>
                      </a:cubicBezTo>
                      <a:cubicBezTo>
                        <a:pt x="732195" y="1472992"/>
                        <a:pt x="663734" y="1469159"/>
                        <a:pt x="595244" y="1469783"/>
                      </a:cubicBezTo>
                      <a:cubicBezTo>
                        <a:pt x="570185" y="1470020"/>
                        <a:pt x="545096" y="1468237"/>
                        <a:pt x="520155" y="1466276"/>
                      </a:cubicBezTo>
                      <a:cubicBezTo>
                        <a:pt x="489418" y="1464285"/>
                        <a:pt x="458621" y="1466365"/>
                        <a:pt x="427973" y="1462562"/>
                      </a:cubicBezTo>
                      <a:cubicBezTo>
                        <a:pt x="424822" y="1462443"/>
                        <a:pt x="392301" y="1457362"/>
                        <a:pt x="375862" y="1457927"/>
                      </a:cubicBezTo>
                      <a:cubicBezTo>
                        <a:pt x="377378" y="1456114"/>
                        <a:pt x="378151" y="1453410"/>
                        <a:pt x="377289" y="1450766"/>
                      </a:cubicBezTo>
                      <a:cubicBezTo>
                        <a:pt x="376902" y="1446130"/>
                        <a:pt x="378745" y="1438494"/>
                        <a:pt x="374851" y="1435582"/>
                      </a:cubicBezTo>
                      <a:cubicBezTo>
                        <a:pt x="374287" y="1425954"/>
                        <a:pt x="373573" y="1416357"/>
                        <a:pt x="372533" y="1406729"/>
                      </a:cubicBezTo>
                      <a:cubicBezTo>
                        <a:pt x="370422" y="1377937"/>
                        <a:pt x="366855" y="1348312"/>
                        <a:pt x="366023" y="1319222"/>
                      </a:cubicBezTo>
                      <a:cubicBezTo>
                        <a:pt x="363971" y="1295213"/>
                        <a:pt x="361712" y="1270907"/>
                        <a:pt x="360553" y="1246809"/>
                      </a:cubicBezTo>
                      <a:cubicBezTo>
                        <a:pt x="371135" y="1251652"/>
                        <a:pt x="386564" y="1250107"/>
                        <a:pt x="396998" y="1251415"/>
                      </a:cubicBezTo>
                      <a:cubicBezTo>
                        <a:pt x="411445" y="1252395"/>
                        <a:pt x="425892" y="1252395"/>
                        <a:pt x="440369" y="1252633"/>
                      </a:cubicBezTo>
                      <a:cubicBezTo>
                        <a:pt x="517361" y="1253673"/>
                        <a:pt x="594323" y="1256377"/>
                        <a:pt x="671285" y="1258279"/>
                      </a:cubicBezTo>
                      <a:cubicBezTo>
                        <a:pt x="717956" y="1259735"/>
                        <a:pt x="764537" y="1256555"/>
                        <a:pt x="811030" y="1252841"/>
                      </a:cubicBezTo>
                      <a:cubicBezTo>
                        <a:pt x="844442" y="1251652"/>
                        <a:pt x="877885" y="1249097"/>
                        <a:pt x="911089" y="1245115"/>
                      </a:cubicBezTo>
                      <a:cubicBezTo>
                        <a:pt x="930947" y="1244580"/>
                        <a:pt x="950685" y="1242382"/>
                        <a:pt x="970394" y="1240183"/>
                      </a:cubicBezTo>
                      <a:cubicBezTo>
                        <a:pt x="996226" y="1236795"/>
                        <a:pt x="1021999" y="1232754"/>
                        <a:pt x="1048010" y="1231298"/>
                      </a:cubicBezTo>
                      <a:cubicBezTo>
                        <a:pt x="1055471" y="1230853"/>
                        <a:pt x="1064657" y="1230555"/>
                        <a:pt x="1072861" y="1230199"/>
                      </a:cubicBezTo>
                      <a:cubicBezTo>
                        <a:pt x="1064597" y="1282852"/>
                        <a:pt x="1062844" y="1336099"/>
                        <a:pt x="1060168" y="1389228"/>
                      </a:cubicBezTo>
                      <a:close/>
                      <a:moveTo>
                        <a:pt x="1001963" y="1099844"/>
                      </a:moveTo>
                      <a:cubicBezTo>
                        <a:pt x="1003836" y="1100260"/>
                        <a:pt x="1005977" y="1100646"/>
                        <a:pt x="1006601" y="1102726"/>
                      </a:cubicBezTo>
                      <a:cubicBezTo>
                        <a:pt x="1008652" y="1106827"/>
                        <a:pt x="1010614" y="1110957"/>
                        <a:pt x="1012843" y="1114938"/>
                      </a:cubicBezTo>
                      <a:cubicBezTo>
                        <a:pt x="1018194" y="1124714"/>
                        <a:pt x="1024110" y="1134134"/>
                        <a:pt x="1030293" y="1143375"/>
                      </a:cubicBezTo>
                      <a:cubicBezTo>
                        <a:pt x="1045008" y="1167235"/>
                        <a:pt x="1061476" y="1190263"/>
                        <a:pt x="1071851" y="1216471"/>
                      </a:cubicBezTo>
                      <a:cubicBezTo>
                        <a:pt x="1024140" y="1217333"/>
                        <a:pt x="977231" y="1226603"/>
                        <a:pt x="929758" y="1230526"/>
                      </a:cubicBezTo>
                      <a:cubicBezTo>
                        <a:pt x="899407" y="1231744"/>
                        <a:pt x="869294" y="1236171"/>
                        <a:pt x="838943" y="1237954"/>
                      </a:cubicBezTo>
                      <a:cubicBezTo>
                        <a:pt x="793907" y="1239083"/>
                        <a:pt x="748396" y="1245294"/>
                        <a:pt x="703211" y="1244759"/>
                      </a:cubicBezTo>
                      <a:cubicBezTo>
                        <a:pt x="633859" y="1244135"/>
                        <a:pt x="564537" y="1241460"/>
                        <a:pt x="495214" y="1239856"/>
                      </a:cubicBezTo>
                      <a:cubicBezTo>
                        <a:pt x="465190" y="1238816"/>
                        <a:pt x="435137" y="1239262"/>
                        <a:pt x="405143" y="1238162"/>
                      </a:cubicBezTo>
                      <a:cubicBezTo>
                        <a:pt x="391974" y="1236944"/>
                        <a:pt x="378240" y="1238073"/>
                        <a:pt x="365517" y="1234062"/>
                      </a:cubicBezTo>
                      <a:cubicBezTo>
                        <a:pt x="371522" y="1224850"/>
                        <a:pt x="374287" y="1214034"/>
                        <a:pt x="378745" y="1204080"/>
                      </a:cubicBezTo>
                      <a:cubicBezTo>
                        <a:pt x="384929" y="1190590"/>
                        <a:pt x="391439" y="1177249"/>
                        <a:pt x="396938" y="1163461"/>
                      </a:cubicBezTo>
                      <a:cubicBezTo>
                        <a:pt x="405321" y="1143702"/>
                        <a:pt x="410315" y="1121832"/>
                        <a:pt x="424406" y="1105073"/>
                      </a:cubicBezTo>
                      <a:cubicBezTo>
                        <a:pt x="426249" y="1102577"/>
                        <a:pt x="429608" y="1102667"/>
                        <a:pt x="432343" y="1101924"/>
                      </a:cubicBezTo>
                      <a:cubicBezTo>
                        <a:pt x="460434" y="1095981"/>
                        <a:pt x="488645" y="1093842"/>
                        <a:pt x="517450" y="1091940"/>
                      </a:cubicBezTo>
                      <a:cubicBezTo>
                        <a:pt x="518282" y="1091851"/>
                        <a:pt x="519114" y="1091732"/>
                        <a:pt x="519947" y="1091643"/>
                      </a:cubicBezTo>
                      <a:cubicBezTo>
                        <a:pt x="514477" y="1095208"/>
                        <a:pt x="508889" y="1098655"/>
                        <a:pt x="503181" y="1101924"/>
                      </a:cubicBezTo>
                      <a:cubicBezTo>
                        <a:pt x="495839" y="1106232"/>
                        <a:pt x="488734" y="1110986"/>
                        <a:pt x="481332" y="1115176"/>
                      </a:cubicBezTo>
                      <a:cubicBezTo>
                        <a:pt x="479756" y="1116068"/>
                        <a:pt x="478835" y="1117494"/>
                        <a:pt x="478389" y="1119039"/>
                      </a:cubicBezTo>
                      <a:cubicBezTo>
                        <a:pt x="475624" y="1116692"/>
                        <a:pt x="471195" y="1116662"/>
                        <a:pt x="467242" y="1118980"/>
                      </a:cubicBezTo>
                      <a:cubicBezTo>
                        <a:pt x="451932" y="1131103"/>
                        <a:pt x="461504" y="1151724"/>
                        <a:pt x="473306" y="1162659"/>
                      </a:cubicBezTo>
                      <a:cubicBezTo>
                        <a:pt x="482878" y="1172049"/>
                        <a:pt x="495185" y="1178021"/>
                        <a:pt x="507372" y="1183251"/>
                      </a:cubicBezTo>
                      <a:cubicBezTo>
                        <a:pt x="538139" y="1196622"/>
                        <a:pt x="571136" y="1202803"/>
                        <a:pt x="604251" y="1206903"/>
                      </a:cubicBezTo>
                      <a:cubicBezTo>
                        <a:pt x="648455" y="1212578"/>
                        <a:pt x="692926" y="1215134"/>
                        <a:pt x="737486" y="1215223"/>
                      </a:cubicBezTo>
                      <a:cubicBezTo>
                        <a:pt x="775744" y="1215431"/>
                        <a:pt x="814062" y="1212489"/>
                        <a:pt x="851428" y="1203991"/>
                      </a:cubicBezTo>
                      <a:cubicBezTo>
                        <a:pt x="894442" y="1195968"/>
                        <a:pt x="937368" y="1181319"/>
                        <a:pt x="971850" y="1153626"/>
                      </a:cubicBezTo>
                      <a:cubicBezTo>
                        <a:pt x="986476" y="1140403"/>
                        <a:pt x="997921" y="1115533"/>
                        <a:pt x="986238" y="1097734"/>
                      </a:cubicBezTo>
                      <a:cubicBezTo>
                        <a:pt x="991470" y="1098269"/>
                        <a:pt x="996732" y="1098923"/>
                        <a:pt x="1001963" y="1099844"/>
                      </a:cubicBezTo>
                      <a:close/>
                      <a:moveTo>
                        <a:pt x="958444" y="1098239"/>
                      </a:moveTo>
                      <a:cubicBezTo>
                        <a:pt x="958384" y="1097586"/>
                        <a:pt x="958265" y="1096961"/>
                        <a:pt x="958117" y="1096337"/>
                      </a:cubicBezTo>
                      <a:cubicBezTo>
                        <a:pt x="958384" y="1096337"/>
                        <a:pt x="958622" y="1096337"/>
                        <a:pt x="958890" y="1096337"/>
                      </a:cubicBezTo>
                      <a:cubicBezTo>
                        <a:pt x="959752" y="1097793"/>
                        <a:pt x="961149" y="1098952"/>
                        <a:pt x="962843" y="1099339"/>
                      </a:cubicBezTo>
                      <a:cubicBezTo>
                        <a:pt x="981630" y="1100111"/>
                        <a:pt x="979044" y="1122129"/>
                        <a:pt x="970929" y="1133331"/>
                      </a:cubicBezTo>
                      <a:cubicBezTo>
                        <a:pt x="961297" y="1147980"/>
                        <a:pt x="944829" y="1155855"/>
                        <a:pt x="929817" y="1163937"/>
                      </a:cubicBezTo>
                      <a:cubicBezTo>
                        <a:pt x="904312" y="1177991"/>
                        <a:pt x="876042" y="1185004"/>
                        <a:pt x="847653" y="1190650"/>
                      </a:cubicBezTo>
                      <a:cubicBezTo>
                        <a:pt x="796464" y="1202179"/>
                        <a:pt x="743431" y="1202832"/>
                        <a:pt x="691202" y="1200188"/>
                      </a:cubicBezTo>
                      <a:cubicBezTo>
                        <a:pt x="657938" y="1199445"/>
                        <a:pt x="624763" y="1195998"/>
                        <a:pt x="591826" y="1191333"/>
                      </a:cubicBezTo>
                      <a:cubicBezTo>
                        <a:pt x="557581" y="1187024"/>
                        <a:pt x="499852" y="1174604"/>
                        <a:pt x="476041" y="1148872"/>
                      </a:cubicBezTo>
                      <a:cubicBezTo>
                        <a:pt x="471671" y="1143999"/>
                        <a:pt x="466677" y="1136719"/>
                        <a:pt x="468639" y="1129558"/>
                      </a:cubicBezTo>
                      <a:cubicBezTo>
                        <a:pt x="469085" y="1125665"/>
                        <a:pt x="472057" y="1121892"/>
                        <a:pt x="476189" y="1122189"/>
                      </a:cubicBezTo>
                      <a:cubicBezTo>
                        <a:pt x="477022" y="1122367"/>
                        <a:pt x="477735" y="1122813"/>
                        <a:pt x="478389" y="1123377"/>
                      </a:cubicBezTo>
                      <a:cubicBezTo>
                        <a:pt x="478597" y="1123942"/>
                        <a:pt x="478894" y="1124506"/>
                        <a:pt x="479221" y="1124982"/>
                      </a:cubicBezTo>
                      <a:cubicBezTo>
                        <a:pt x="479251" y="1125457"/>
                        <a:pt x="479251" y="1125933"/>
                        <a:pt x="479251" y="1126467"/>
                      </a:cubicBezTo>
                      <a:cubicBezTo>
                        <a:pt x="479251" y="1127181"/>
                        <a:pt x="479965" y="1127389"/>
                        <a:pt x="480470" y="1127181"/>
                      </a:cubicBezTo>
                      <a:cubicBezTo>
                        <a:pt x="482610" y="1133777"/>
                        <a:pt x="498098" y="1144444"/>
                        <a:pt x="502884" y="1146643"/>
                      </a:cubicBezTo>
                      <a:cubicBezTo>
                        <a:pt x="525595" y="1158856"/>
                        <a:pt x="551754" y="1161946"/>
                        <a:pt x="576844" y="1166017"/>
                      </a:cubicBezTo>
                      <a:cubicBezTo>
                        <a:pt x="596909" y="1169137"/>
                        <a:pt x="616796" y="1173059"/>
                        <a:pt x="637010" y="1174990"/>
                      </a:cubicBezTo>
                      <a:cubicBezTo>
                        <a:pt x="657194" y="1177189"/>
                        <a:pt x="677527" y="1176506"/>
                        <a:pt x="697742" y="1177991"/>
                      </a:cubicBezTo>
                      <a:cubicBezTo>
                        <a:pt x="728092" y="1180339"/>
                        <a:pt x="758532" y="1177486"/>
                        <a:pt x="788854" y="1175793"/>
                      </a:cubicBezTo>
                      <a:cubicBezTo>
                        <a:pt x="827617" y="1174337"/>
                        <a:pt x="867243" y="1169226"/>
                        <a:pt x="903628" y="1154874"/>
                      </a:cubicBezTo>
                      <a:cubicBezTo>
                        <a:pt x="925299" y="1145574"/>
                        <a:pt x="958384" y="1124358"/>
                        <a:pt x="958444" y="1098239"/>
                      </a:cubicBezTo>
                      <a:close/>
                      <a:moveTo>
                        <a:pt x="767926" y="880555"/>
                      </a:moveTo>
                      <a:cubicBezTo>
                        <a:pt x="772207" y="914102"/>
                        <a:pt x="789775" y="943637"/>
                        <a:pt x="807670" y="971687"/>
                      </a:cubicBezTo>
                      <a:cubicBezTo>
                        <a:pt x="821107" y="992814"/>
                        <a:pt x="833979" y="1014624"/>
                        <a:pt x="852290" y="1032007"/>
                      </a:cubicBezTo>
                      <a:cubicBezTo>
                        <a:pt x="868432" y="1046359"/>
                        <a:pt x="886297" y="1058690"/>
                        <a:pt x="904222" y="1070783"/>
                      </a:cubicBezTo>
                      <a:cubicBezTo>
                        <a:pt x="906214" y="1074735"/>
                        <a:pt x="912397" y="1077142"/>
                        <a:pt x="915905" y="1079609"/>
                      </a:cubicBezTo>
                      <a:cubicBezTo>
                        <a:pt x="922415" y="1083650"/>
                        <a:pt x="929609" y="1086443"/>
                        <a:pt x="935881" y="1090840"/>
                      </a:cubicBezTo>
                      <a:cubicBezTo>
                        <a:pt x="939062" y="1093366"/>
                        <a:pt x="943759" y="1095238"/>
                        <a:pt x="944710" y="1099547"/>
                      </a:cubicBezTo>
                      <a:cubicBezTo>
                        <a:pt x="941292" y="1120881"/>
                        <a:pt x="909930" y="1138442"/>
                        <a:pt x="890935" y="1145158"/>
                      </a:cubicBezTo>
                      <a:cubicBezTo>
                        <a:pt x="851577" y="1159034"/>
                        <a:pt x="810108" y="1161411"/>
                        <a:pt x="768788" y="1163640"/>
                      </a:cubicBezTo>
                      <a:cubicBezTo>
                        <a:pt x="748812" y="1164382"/>
                        <a:pt x="728836" y="1166433"/>
                        <a:pt x="708830" y="1165363"/>
                      </a:cubicBezTo>
                      <a:cubicBezTo>
                        <a:pt x="688645" y="1164056"/>
                        <a:pt x="668372" y="1164085"/>
                        <a:pt x="648158" y="1163164"/>
                      </a:cubicBezTo>
                      <a:cubicBezTo>
                        <a:pt x="611832" y="1160044"/>
                        <a:pt x="574436" y="1154220"/>
                        <a:pt x="538348" y="1148040"/>
                      </a:cubicBezTo>
                      <a:cubicBezTo>
                        <a:pt x="523692" y="1144860"/>
                        <a:pt x="509513" y="1140374"/>
                        <a:pt x="496760" y="1131935"/>
                      </a:cubicBezTo>
                      <a:cubicBezTo>
                        <a:pt x="494085" y="1130509"/>
                        <a:pt x="491825" y="1128131"/>
                        <a:pt x="489388" y="1126141"/>
                      </a:cubicBezTo>
                      <a:cubicBezTo>
                        <a:pt x="496968" y="1121802"/>
                        <a:pt x="504073" y="1116632"/>
                        <a:pt x="511623" y="1112175"/>
                      </a:cubicBezTo>
                      <a:cubicBezTo>
                        <a:pt x="528330" y="1101597"/>
                        <a:pt x="544917" y="1089949"/>
                        <a:pt x="559275" y="1076162"/>
                      </a:cubicBezTo>
                      <a:cubicBezTo>
                        <a:pt x="559453" y="1076281"/>
                        <a:pt x="559632" y="1076429"/>
                        <a:pt x="559810" y="1076548"/>
                      </a:cubicBezTo>
                      <a:cubicBezTo>
                        <a:pt x="562664" y="1078212"/>
                        <a:pt x="566677" y="1077588"/>
                        <a:pt x="568639" y="1074825"/>
                      </a:cubicBezTo>
                      <a:cubicBezTo>
                        <a:pt x="577527" y="1062345"/>
                        <a:pt x="586148" y="1049687"/>
                        <a:pt x="594471" y="1036820"/>
                      </a:cubicBezTo>
                      <a:cubicBezTo>
                        <a:pt x="621582" y="993795"/>
                        <a:pt x="635464" y="943667"/>
                        <a:pt x="643193" y="893777"/>
                      </a:cubicBezTo>
                      <a:cubicBezTo>
                        <a:pt x="648039" y="862845"/>
                        <a:pt x="654370" y="831705"/>
                        <a:pt x="653598" y="800238"/>
                      </a:cubicBezTo>
                      <a:cubicBezTo>
                        <a:pt x="653389" y="798336"/>
                        <a:pt x="653360" y="796167"/>
                        <a:pt x="652854" y="794236"/>
                      </a:cubicBezTo>
                      <a:cubicBezTo>
                        <a:pt x="678746" y="800654"/>
                        <a:pt x="713021" y="799941"/>
                        <a:pt x="727914" y="801664"/>
                      </a:cubicBezTo>
                      <a:cubicBezTo>
                        <a:pt x="738140" y="802050"/>
                        <a:pt x="750476" y="802407"/>
                        <a:pt x="762248" y="800773"/>
                      </a:cubicBezTo>
                      <a:cubicBezTo>
                        <a:pt x="760702" y="804012"/>
                        <a:pt x="760494" y="808082"/>
                        <a:pt x="759870" y="811499"/>
                      </a:cubicBezTo>
                      <a:cubicBezTo>
                        <a:pt x="756600" y="834914"/>
                        <a:pt x="762872" y="857883"/>
                        <a:pt x="767926" y="880555"/>
                      </a:cubicBezTo>
                      <a:close/>
                      <a:moveTo>
                        <a:pt x="779965" y="747555"/>
                      </a:moveTo>
                      <a:cubicBezTo>
                        <a:pt x="790637" y="756231"/>
                        <a:pt x="792956" y="774862"/>
                        <a:pt x="779163" y="781667"/>
                      </a:cubicBezTo>
                      <a:cubicBezTo>
                        <a:pt x="756452" y="791621"/>
                        <a:pt x="730233" y="788025"/>
                        <a:pt x="706065" y="786807"/>
                      </a:cubicBezTo>
                      <a:cubicBezTo>
                        <a:pt x="690161" y="785262"/>
                        <a:pt x="627646" y="785886"/>
                        <a:pt x="630351" y="761937"/>
                      </a:cubicBezTo>
                      <a:cubicBezTo>
                        <a:pt x="630738" y="756172"/>
                        <a:pt x="632046" y="749189"/>
                        <a:pt x="637932" y="746604"/>
                      </a:cubicBezTo>
                      <a:cubicBezTo>
                        <a:pt x="637961" y="746604"/>
                        <a:pt x="637991" y="746604"/>
                        <a:pt x="638021" y="746634"/>
                      </a:cubicBezTo>
                      <a:cubicBezTo>
                        <a:pt x="638110" y="747496"/>
                        <a:pt x="639180" y="747585"/>
                        <a:pt x="639537" y="746961"/>
                      </a:cubicBezTo>
                      <a:cubicBezTo>
                        <a:pt x="658175" y="750616"/>
                        <a:pt x="677349" y="752696"/>
                        <a:pt x="697088" y="753022"/>
                      </a:cubicBezTo>
                      <a:cubicBezTo>
                        <a:pt x="718342" y="752933"/>
                        <a:pt x="739775" y="753884"/>
                        <a:pt x="760911" y="751685"/>
                      </a:cubicBezTo>
                      <a:cubicBezTo>
                        <a:pt x="767034" y="750645"/>
                        <a:pt x="772920" y="748833"/>
                        <a:pt x="778717" y="746693"/>
                      </a:cubicBezTo>
                      <a:cubicBezTo>
                        <a:pt x="779103" y="746961"/>
                        <a:pt x="779490" y="747288"/>
                        <a:pt x="779965" y="747555"/>
                      </a:cubicBezTo>
                      <a:close/>
                      <a:moveTo>
                        <a:pt x="877587" y="657343"/>
                      </a:moveTo>
                      <a:cubicBezTo>
                        <a:pt x="867629" y="672379"/>
                        <a:pt x="854044" y="684353"/>
                        <a:pt x="840697" y="696298"/>
                      </a:cubicBezTo>
                      <a:cubicBezTo>
                        <a:pt x="827023" y="709194"/>
                        <a:pt x="809662" y="719446"/>
                        <a:pt x="791737" y="726310"/>
                      </a:cubicBezTo>
                      <a:cubicBezTo>
                        <a:pt x="781779" y="730677"/>
                        <a:pt x="771790" y="735283"/>
                        <a:pt x="761119" y="737660"/>
                      </a:cubicBezTo>
                      <a:cubicBezTo>
                        <a:pt x="752171" y="739562"/>
                        <a:pt x="743104" y="738968"/>
                        <a:pt x="733919" y="739176"/>
                      </a:cubicBezTo>
                      <a:cubicBezTo>
                        <a:pt x="649020" y="742979"/>
                        <a:pt x="577497" y="725002"/>
                        <a:pt x="509780" y="672141"/>
                      </a:cubicBezTo>
                      <a:cubicBezTo>
                        <a:pt x="489061" y="657373"/>
                        <a:pt x="472087" y="638356"/>
                        <a:pt x="456362" y="618507"/>
                      </a:cubicBezTo>
                      <a:cubicBezTo>
                        <a:pt x="450060" y="610841"/>
                        <a:pt x="443817" y="603086"/>
                        <a:pt x="438020" y="595033"/>
                      </a:cubicBezTo>
                      <a:cubicBezTo>
                        <a:pt x="439655" y="591260"/>
                        <a:pt x="438139" y="586060"/>
                        <a:pt x="432848" y="585317"/>
                      </a:cubicBezTo>
                      <a:cubicBezTo>
                        <a:pt x="432313" y="585257"/>
                        <a:pt x="431778" y="585168"/>
                        <a:pt x="431272" y="585109"/>
                      </a:cubicBezTo>
                      <a:cubicBezTo>
                        <a:pt x="429845" y="582910"/>
                        <a:pt x="428478" y="580681"/>
                        <a:pt x="427140" y="578423"/>
                      </a:cubicBezTo>
                      <a:cubicBezTo>
                        <a:pt x="408383" y="545173"/>
                        <a:pt x="394590" y="509190"/>
                        <a:pt x="381956" y="473236"/>
                      </a:cubicBezTo>
                      <a:cubicBezTo>
                        <a:pt x="372979" y="445988"/>
                        <a:pt x="362336" y="419156"/>
                        <a:pt x="356361" y="391017"/>
                      </a:cubicBezTo>
                      <a:cubicBezTo>
                        <a:pt x="349762" y="352359"/>
                        <a:pt x="341082" y="313880"/>
                        <a:pt x="337901" y="274746"/>
                      </a:cubicBezTo>
                      <a:cubicBezTo>
                        <a:pt x="336861" y="237515"/>
                        <a:pt x="336415" y="200164"/>
                        <a:pt x="337069" y="162873"/>
                      </a:cubicBezTo>
                      <a:cubicBezTo>
                        <a:pt x="355024" y="151255"/>
                        <a:pt x="374168" y="140142"/>
                        <a:pt x="394411" y="132803"/>
                      </a:cubicBezTo>
                      <a:cubicBezTo>
                        <a:pt x="413704" y="125998"/>
                        <a:pt x="433740" y="121928"/>
                        <a:pt x="453627" y="117262"/>
                      </a:cubicBezTo>
                      <a:cubicBezTo>
                        <a:pt x="491885" y="106655"/>
                        <a:pt x="530292" y="101692"/>
                        <a:pt x="570274" y="101633"/>
                      </a:cubicBezTo>
                      <a:cubicBezTo>
                        <a:pt x="613199" y="100355"/>
                        <a:pt x="656243" y="96403"/>
                        <a:pt x="699109" y="101157"/>
                      </a:cubicBezTo>
                      <a:cubicBezTo>
                        <a:pt x="719650" y="103297"/>
                        <a:pt x="740132" y="105912"/>
                        <a:pt x="760702" y="107754"/>
                      </a:cubicBezTo>
                      <a:cubicBezTo>
                        <a:pt x="796315" y="112746"/>
                        <a:pt x="831036" y="121630"/>
                        <a:pt x="866797" y="127454"/>
                      </a:cubicBezTo>
                      <a:cubicBezTo>
                        <a:pt x="891499" y="133189"/>
                        <a:pt x="916737" y="139429"/>
                        <a:pt x="940043" y="149710"/>
                      </a:cubicBezTo>
                      <a:cubicBezTo>
                        <a:pt x="947445" y="152919"/>
                        <a:pt x="954014" y="156217"/>
                        <a:pt x="961297" y="160051"/>
                      </a:cubicBezTo>
                      <a:cubicBezTo>
                        <a:pt x="963765" y="161239"/>
                        <a:pt x="966648" y="163171"/>
                        <a:pt x="969502" y="164270"/>
                      </a:cubicBezTo>
                      <a:cubicBezTo>
                        <a:pt x="966975" y="219716"/>
                        <a:pt x="963111" y="275103"/>
                        <a:pt x="963051" y="330609"/>
                      </a:cubicBezTo>
                      <a:cubicBezTo>
                        <a:pt x="961833" y="356430"/>
                        <a:pt x="963586" y="382370"/>
                        <a:pt x="960108" y="408043"/>
                      </a:cubicBezTo>
                      <a:cubicBezTo>
                        <a:pt x="956095" y="433122"/>
                        <a:pt x="950685" y="457874"/>
                        <a:pt x="944859" y="482625"/>
                      </a:cubicBezTo>
                      <a:cubicBezTo>
                        <a:pt x="939775" y="501850"/>
                        <a:pt x="931571" y="520124"/>
                        <a:pt x="926517" y="539379"/>
                      </a:cubicBezTo>
                      <a:cubicBezTo>
                        <a:pt x="917629" y="581513"/>
                        <a:pt x="900120" y="620498"/>
                        <a:pt x="877587" y="657343"/>
                      </a:cubicBezTo>
                      <a:close/>
                      <a:moveTo>
                        <a:pt x="1255383" y="239803"/>
                      </a:moveTo>
                      <a:cubicBezTo>
                        <a:pt x="1254580" y="274033"/>
                        <a:pt x="1251726" y="308353"/>
                        <a:pt x="1239776" y="340771"/>
                      </a:cubicBezTo>
                      <a:cubicBezTo>
                        <a:pt x="1224318" y="380201"/>
                        <a:pt x="1207107" y="418711"/>
                        <a:pt x="1180977" y="452495"/>
                      </a:cubicBezTo>
                      <a:cubicBezTo>
                        <a:pt x="1158593" y="480753"/>
                        <a:pt x="1133414" y="506842"/>
                        <a:pt x="1107612" y="532010"/>
                      </a:cubicBezTo>
                      <a:cubicBezTo>
                        <a:pt x="1086744" y="551324"/>
                        <a:pt x="1063616" y="568499"/>
                        <a:pt x="1040430" y="584990"/>
                      </a:cubicBezTo>
                      <a:cubicBezTo>
                        <a:pt x="1008860" y="603026"/>
                        <a:pt x="973961" y="615625"/>
                        <a:pt x="938557" y="623707"/>
                      </a:cubicBezTo>
                      <a:cubicBezTo>
                        <a:pt x="931660" y="625015"/>
                        <a:pt x="924674" y="625906"/>
                        <a:pt x="917689" y="626352"/>
                      </a:cubicBezTo>
                      <a:cubicBezTo>
                        <a:pt x="915310" y="626500"/>
                        <a:pt x="912427" y="626560"/>
                        <a:pt x="909900" y="627154"/>
                      </a:cubicBezTo>
                      <a:cubicBezTo>
                        <a:pt x="918521" y="609534"/>
                        <a:pt x="926042" y="591378"/>
                        <a:pt x="932314" y="572867"/>
                      </a:cubicBezTo>
                      <a:cubicBezTo>
                        <a:pt x="934781" y="563804"/>
                        <a:pt x="936833" y="554622"/>
                        <a:pt x="939181" y="545530"/>
                      </a:cubicBezTo>
                      <a:cubicBezTo>
                        <a:pt x="939716" y="549185"/>
                        <a:pt x="943313" y="551948"/>
                        <a:pt x="946910" y="551354"/>
                      </a:cubicBezTo>
                      <a:cubicBezTo>
                        <a:pt x="953687" y="550254"/>
                        <a:pt x="960525" y="549274"/>
                        <a:pt x="967183" y="547580"/>
                      </a:cubicBezTo>
                      <a:cubicBezTo>
                        <a:pt x="991232" y="541400"/>
                        <a:pt x="1010733" y="525562"/>
                        <a:pt x="1031631" y="512934"/>
                      </a:cubicBezTo>
                      <a:cubicBezTo>
                        <a:pt x="1073961" y="486607"/>
                        <a:pt x="1110168" y="450089"/>
                        <a:pt x="1135703" y="407241"/>
                      </a:cubicBezTo>
                      <a:cubicBezTo>
                        <a:pt x="1148694" y="383024"/>
                        <a:pt x="1159336" y="356757"/>
                        <a:pt x="1169116" y="330936"/>
                      </a:cubicBezTo>
                      <a:cubicBezTo>
                        <a:pt x="1175061" y="314207"/>
                        <a:pt x="1180204" y="297180"/>
                        <a:pt x="1185317" y="280184"/>
                      </a:cubicBezTo>
                      <a:cubicBezTo>
                        <a:pt x="1188944" y="267675"/>
                        <a:pt x="1194503" y="247320"/>
                        <a:pt x="1179580" y="240278"/>
                      </a:cubicBezTo>
                      <a:cubicBezTo>
                        <a:pt x="1174526" y="238674"/>
                        <a:pt x="1169086" y="239684"/>
                        <a:pt x="1163855" y="239268"/>
                      </a:cubicBezTo>
                      <a:cubicBezTo>
                        <a:pt x="1136892" y="238406"/>
                        <a:pt x="1110228" y="233860"/>
                        <a:pt x="1083444" y="230948"/>
                      </a:cubicBezTo>
                      <a:cubicBezTo>
                        <a:pt x="1057106" y="227056"/>
                        <a:pt x="1030531" y="225302"/>
                        <a:pt x="1004133" y="221856"/>
                      </a:cubicBezTo>
                      <a:cubicBezTo>
                        <a:pt x="1001488" y="222064"/>
                        <a:pt x="987041" y="219330"/>
                        <a:pt x="980501" y="220548"/>
                      </a:cubicBezTo>
                      <a:cubicBezTo>
                        <a:pt x="981541" y="201264"/>
                        <a:pt x="982582" y="182009"/>
                        <a:pt x="983444" y="162725"/>
                      </a:cubicBezTo>
                      <a:cubicBezTo>
                        <a:pt x="985376" y="163289"/>
                        <a:pt x="987397" y="163676"/>
                        <a:pt x="989240" y="164329"/>
                      </a:cubicBezTo>
                      <a:cubicBezTo>
                        <a:pt x="1019353" y="174759"/>
                        <a:pt x="1051696" y="172204"/>
                        <a:pt x="1082671" y="178295"/>
                      </a:cubicBezTo>
                      <a:cubicBezTo>
                        <a:pt x="1107879" y="182603"/>
                        <a:pt x="1133623" y="182247"/>
                        <a:pt x="1158742" y="187269"/>
                      </a:cubicBezTo>
                      <a:cubicBezTo>
                        <a:pt x="1173962" y="189527"/>
                        <a:pt x="1189360" y="189408"/>
                        <a:pt x="1204699" y="190121"/>
                      </a:cubicBezTo>
                      <a:cubicBezTo>
                        <a:pt x="1221851" y="191844"/>
                        <a:pt x="1239092" y="192260"/>
                        <a:pt x="1256334" y="192439"/>
                      </a:cubicBezTo>
                      <a:cubicBezTo>
                        <a:pt x="1258236" y="208098"/>
                        <a:pt x="1255502" y="224054"/>
                        <a:pt x="1255383" y="23980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37"/>
                <p:cNvSpPr/>
                <p:nvPr/>
              </p:nvSpPr>
              <p:spPr>
                <a:xfrm>
                  <a:off x="10591362" y="6219341"/>
                  <a:ext cx="1724" cy="1723"/>
                </a:xfrm>
                <a:custGeom>
                  <a:rect b="b" l="l" r="r" t="t"/>
                  <a:pathLst>
                    <a:path extrusionOk="0" h="1723" w="1724">
                      <a:moveTo>
                        <a:pt x="862" y="0"/>
                      </a:moveTo>
                      <a:cubicBezTo>
                        <a:pt x="386" y="0"/>
                        <a:pt x="0" y="386"/>
                        <a:pt x="0" y="862"/>
                      </a:cubicBezTo>
                      <a:cubicBezTo>
                        <a:pt x="0" y="1337"/>
                        <a:pt x="386" y="1723"/>
                        <a:pt x="862" y="1723"/>
                      </a:cubicBezTo>
                      <a:cubicBezTo>
                        <a:pt x="1338" y="1723"/>
                        <a:pt x="1724" y="1337"/>
                        <a:pt x="1724" y="862"/>
                      </a:cubicBezTo>
                      <a:cubicBezTo>
                        <a:pt x="1724" y="386"/>
                        <a:pt x="1338" y="0"/>
                        <a:pt x="8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p37"/>
                <p:cNvSpPr/>
                <p:nvPr/>
              </p:nvSpPr>
              <p:spPr>
                <a:xfrm>
                  <a:off x="10760518" y="6478240"/>
                  <a:ext cx="125361" cy="146127"/>
                </a:xfrm>
                <a:custGeom>
                  <a:rect b="b" l="l" r="r" t="t"/>
                  <a:pathLst>
                    <a:path extrusionOk="0" h="146127" w="125361">
                      <a:moveTo>
                        <a:pt x="120560" y="133058"/>
                      </a:moveTo>
                      <a:cubicBezTo>
                        <a:pt x="109145" y="129641"/>
                        <a:pt x="99187" y="122747"/>
                        <a:pt x="89258" y="116329"/>
                      </a:cubicBezTo>
                      <a:cubicBezTo>
                        <a:pt x="63396" y="98085"/>
                        <a:pt x="40179" y="75146"/>
                        <a:pt x="22641" y="48760"/>
                      </a:cubicBezTo>
                      <a:cubicBezTo>
                        <a:pt x="14852" y="35596"/>
                        <a:pt x="12296" y="20353"/>
                        <a:pt x="8075" y="5853"/>
                      </a:cubicBezTo>
                      <a:cubicBezTo>
                        <a:pt x="5845" y="-3923"/>
                        <a:pt x="-933" y="-239"/>
                        <a:pt x="108" y="8022"/>
                      </a:cubicBezTo>
                      <a:cubicBezTo>
                        <a:pt x="2426" y="39519"/>
                        <a:pt x="15209" y="63349"/>
                        <a:pt x="36731" y="85962"/>
                      </a:cubicBezTo>
                      <a:cubicBezTo>
                        <a:pt x="59026" y="110713"/>
                        <a:pt x="85423" y="134098"/>
                        <a:pt x="116993" y="145865"/>
                      </a:cubicBezTo>
                      <a:cubicBezTo>
                        <a:pt x="125495" y="148093"/>
                        <a:pt x="128913" y="135495"/>
                        <a:pt x="120560" y="13305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37"/>
                <p:cNvSpPr/>
                <p:nvPr/>
              </p:nvSpPr>
              <p:spPr>
                <a:xfrm>
                  <a:off x="10792136" y="7071419"/>
                  <a:ext cx="1724" cy="1723"/>
                </a:xfrm>
                <a:custGeom>
                  <a:rect b="b" l="l" r="r" t="t"/>
                  <a:pathLst>
                    <a:path extrusionOk="0" h="1723" w="1724">
                      <a:moveTo>
                        <a:pt x="862" y="1723"/>
                      </a:moveTo>
                      <a:cubicBezTo>
                        <a:pt x="1338" y="1723"/>
                        <a:pt x="1724" y="1337"/>
                        <a:pt x="1724" y="862"/>
                      </a:cubicBezTo>
                      <a:cubicBezTo>
                        <a:pt x="1724" y="386"/>
                        <a:pt x="1338" y="0"/>
                        <a:pt x="862" y="0"/>
                      </a:cubicBezTo>
                      <a:cubicBezTo>
                        <a:pt x="386" y="0"/>
                        <a:pt x="0" y="386"/>
                        <a:pt x="0" y="862"/>
                      </a:cubicBezTo>
                      <a:cubicBezTo>
                        <a:pt x="0" y="1337"/>
                        <a:pt x="386" y="1723"/>
                        <a:pt x="862" y="17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5" name="Google Shape;1725;p37"/>
                <p:cNvSpPr/>
                <p:nvPr/>
              </p:nvSpPr>
              <p:spPr>
                <a:xfrm>
                  <a:off x="10899542" y="7264014"/>
                  <a:ext cx="247146" cy="142166"/>
                </a:xfrm>
                <a:custGeom>
                  <a:rect b="b" l="l" r="r" t="t"/>
                  <a:pathLst>
                    <a:path extrusionOk="0" h="142166" w="247146">
                      <a:moveTo>
                        <a:pt x="228088" y="40"/>
                      </a:moveTo>
                      <a:cubicBezTo>
                        <a:pt x="176958" y="11"/>
                        <a:pt x="125769" y="-643"/>
                        <a:pt x="74817" y="4646"/>
                      </a:cubicBezTo>
                      <a:cubicBezTo>
                        <a:pt x="65007" y="5270"/>
                        <a:pt x="53474" y="5270"/>
                        <a:pt x="42891" y="5240"/>
                      </a:cubicBezTo>
                      <a:cubicBezTo>
                        <a:pt x="35102" y="6162"/>
                        <a:pt x="11440" y="1853"/>
                        <a:pt x="13462" y="14571"/>
                      </a:cubicBezTo>
                      <a:cubicBezTo>
                        <a:pt x="11143" y="11926"/>
                        <a:pt x="6565" y="13828"/>
                        <a:pt x="6476" y="17245"/>
                      </a:cubicBezTo>
                      <a:cubicBezTo>
                        <a:pt x="2998" y="48801"/>
                        <a:pt x="1066" y="80446"/>
                        <a:pt x="471" y="112181"/>
                      </a:cubicBezTo>
                      <a:cubicBezTo>
                        <a:pt x="768" y="119728"/>
                        <a:pt x="-2442" y="129415"/>
                        <a:pt x="4662" y="134704"/>
                      </a:cubicBezTo>
                      <a:cubicBezTo>
                        <a:pt x="12124" y="139964"/>
                        <a:pt x="21785" y="140082"/>
                        <a:pt x="30584" y="140796"/>
                      </a:cubicBezTo>
                      <a:cubicBezTo>
                        <a:pt x="42653" y="141449"/>
                        <a:pt x="54782" y="141657"/>
                        <a:pt x="66880" y="141954"/>
                      </a:cubicBezTo>
                      <a:cubicBezTo>
                        <a:pt x="113700" y="142400"/>
                        <a:pt x="160608" y="142251"/>
                        <a:pt x="207428" y="140439"/>
                      </a:cubicBezTo>
                      <a:cubicBezTo>
                        <a:pt x="216286" y="139666"/>
                        <a:pt x="225412" y="140320"/>
                        <a:pt x="234092" y="138626"/>
                      </a:cubicBezTo>
                      <a:cubicBezTo>
                        <a:pt x="248629" y="131555"/>
                        <a:pt x="243724" y="100295"/>
                        <a:pt x="245537" y="86181"/>
                      </a:cubicBezTo>
                      <a:cubicBezTo>
                        <a:pt x="246221" y="63539"/>
                        <a:pt x="246310" y="40897"/>
                        <a:pt x="246875" y="18225"/>
                      </a:cubicBezTo>
                      <a:cubicBezTo>
                        <a:pt x="248896" y="5686"/>
                        <a:pt x="239354" y="219"/>
                        <a:pt x="228088" y="40"/>
                      </a:cubicBezTo>
                      <a:close/>
                      <a:moveTo>
                        <a:pt x="231447" y="94858"/>
                      </a:moveTo>
                      <a:cubicBezTo>
                        <a:pt x="230763" y="105109"/>
                        <a:pt x="231803" y="115866"/>
                        <a:pt x="228444" y="125701"/>
                      </a:cubicBezTo>
                      <a:cubicBezTo>
                        <a:pt x="173837" y="128613"/>
                        <a:pt x="119110" y="128969"/>
                        <a:pt x="64443" y="128524"/>
                      </a:cubicBezTo>
                      <a:cubicBezTo>
                        <a:pt x="47231" y="127335"/>
                        <a:pt x="28949" y="129920"/>
                        <a:pt x="12421" y="124512"/>
                      </a:cubicBezTo>
                      <a:cubicBezTo>
                        <a:pt x="11291" y="88677"/>
                        <a:pt x="13253" y="52872"/>
                        <a:pt x="14680" y="17096"/>
                      </a:cubicBezTo>
                      <a:cubicBezTo>
                        <a:pt x="18931" y="22593"/>
                        <a:pt x="26660" y="18374"/>
                        <a:pt x="32516" y="19028"/>
                      </a:cubicBezTo>
                      <a:cubicBezTo>
                        <a:pt x="57933" y="19503"/>
                        <a:pt x="82933" y="17899"/>
                        <a:pt x="108260" y="15789"/>
                      </a:cubicBezTo>
                      <a:cubicBezTo>
                        <a:pt x="136440" y="13382"/>
                        <a:pt x="165245" y="14006"/>
                        <a:pt x="193605" y="13887"/>
                      </a:cubicBezTo>
                      <a:cubicBezTo>
                        <a:pt x="206714" y="14452"/>
                        <a:pt x="220269" y="12193"/>
                        <a:pt x="233171" y="14719"/>
                      </a:cubicBezTo>
                      <a:cubicBezTo>
                        <a:pt x="232576" y="41432"/>
                        <a:pt x="232517" y="68175"/>
                        <a:pt x="231447" y="9485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6" name="Google Shape;1726;p37"/>
              <p:cNvSpPr/>
              <p:nvPr/>
            </p:nvSpPr>
            <p:spPr>
              <a:xfrm>
                <a:off x="10632035" y="6070541"/>
                <a:ext cx="632693" cy="640729"/>
              </a:xfrm>
              <a:custGeom>
                <a:rect b="b" l="l" r="r" t="t"/>
                <a:pathLst>
                  <a:path extrusionOk="0" h="640729" w="632693">
                    <a:moveTo>
                      <a:pt x="245505" y="553594"/>
                    </a:moveTo>
                    <a:cubicBezTo>
                      <a:pt x="254006" y="555793"/>
                      <a:pt x="257395" y="543223"/>
                      <a:pt x="249042" y="540757"/>
                    </a:cubicBezTo>
                    <a:cubicBezTo>
                      <a:pt x="237627" y="537340"/>
                      <a:pt x="227669" y="530447"/>
                      <a:pt x="217740" y="524028"/>
                    </a:cubicBezTo>
                    <a:cubicBezTo>
                      <a:pt x="191878" y="505784"/>
                      <a:pt x="168661" y="482845"/>
                      <a:pt x="151123" y="456488"/>
                    </a:cubicBezTo>
                    <a:cubicBezTo>
                      <a:pt x="143334" y="443325"/>
                      <a:pt x="140778" y="428082"/>
                      <a:pt x="136557" y="413581"/>
                    </a:cubicBezTo>
                    <a:cubicBezTo>
                      <a:pt x="134327" y="403806"/>
                      <a:pt x="127549" y="407490"/>
                      <a:pt x="128590" y="415751"/>
                    </a:cubicBezTo>
                    <a:cubicBezTo>
                      <a:pt x="130938" y="447247"/>
                      <a:pt x="143691" y="471078"/>
                      <a:pt x="165213" y="493690"/>
                    </a:cubicBezTo>
                    <a:cubicBezTo>
                      <a:pt x="187538" y="518412"/>
                      <a:pt x="213905" y="541827"/>
                      <a:pt x="245505" y="553594"/>
                    </a:cubicBezTo>
                    <a:close/>
                    <a:moveTo>
                      <a:pt x="632693" y="65334"/>
                    </a:moveTo>
                    <a:cubicBezTo>
                      <a:pt x="630167" y="120780"/>
                      <a:pt x="626302" y="176167"/>
                      <a:pt x="626243" y="231643"/>
                    </a:cubicBezTo>
                    <a:cubicBezTo>
                      <a:pt x="625024" y="257464"/>
                      <a:pt x="626808" y="283405"/>
                      <a:pt x="623300" y="309077"/>
                    </a:cubicBezTo>
                    <a:cubicBezTo>
                      <a:pt x="619287" y="334156"/>
                      <a:pt x="613876" y="358908"/>
                      <a:pt x="608050" y="383660"/>
                    </a:cubicBezTo>
                    <a:cubicBezTo>
                      <a:pt x="602967" y="402884"/>
                      <a:pt x="594762" y="421159"/>
                      <a:pt x="589709" y="440413"/>
                    </a:cubicBezTo>
                    <a:cubicBezTo>
                      <a:pt x="580850" y="482577"/>
                      <a:pt x="563341" y="521562"/>
                      <a:pt x="540779" y="558407"/>
                    </a:cubicBezTo>
                    <a:cubicBezTo>
                      <a:pt x="530820" y="573443"/>
                      <a:pt x="517235" y="585417"/>
                      <a:pt x="503888" y="597362"/>
                    </a:cubicBezTo>
                    <a:cubicBezTo>
                      <a:pt x="490184" y="610288"/>
                      <a:pt x="472854" y="620510"/>
                      <a:pt x="454928" y="627373"/>
                    </a:cubicBezTo>
                    <a:cubicBezTo>
                      <a:pt x="444970" y="631741"/>
                      <a:pt x="434982" y="636347"/>
                      <a:pt x="424310" y="638724"/>
                    </a:cubicBezTo>
                    <a:cubicBezTo>
                      <a:pt x="415362" y="640626"/>
                      <a:pt x="406266" y="640002"/>
                      <a:pt x="397140" y="640240"/>
                    </a:cubicBezTo>
                    <a:cubicBezTo>
                      <a:pt x="312241" y="644043"/>
                      <a:pt x="240719" y="626066"/>
                      <a:pt x="173001" y="573205"/>
                    </a:cubicBezTo>
                    <a:cubicBezTo>
                      <a:pt x="152282" y="558437"/>
                      <a:pt x="135308" y="539420"/>
                      <a:pt x="119583" y="519571"/>
                    </a:cubicBezTo>
                    <a:cubicBezTo>
                      <a:pt x="113281" y="511905"/>
                      <a:pt x="107038" y="504179"/>
                      <a:pt x="101271" y="496157"/>
                    </a:cubicBezTo>
                    <a:cubicBezTo>
                      <a:pt x="102936" y="492383"/>
                      <a:pt x="101390" y="487153"/>
                      <a:pt x="96099" y="486410"/>
                    </a:cubicBezTo>
                    <a:cubicBezTo>
                      <a:pt x="95564" y="486351"/>
                      <a:pt x="95058" y="486292"/>
                      <a:pt x="94523" y="486232"/>
                    </a:cubicBezTo>
                    <a:cubicBezTo>
                      <a:pt x="93096" y="484033"/>
                      <a:pt x="91729" y="481775"/>
                      <a:pt x="90391" y="479517"/>
                    </a:cubicBezTo>
                    <a:cubicBezTo>
                      <a:pt x="71634" y="446267"/>
                      <a:pt x="57841" y="410313"/>
                      <a:pt x="45207" y="374329"/>
                    </a:cubicBezTo>
                    <a:cubicBezTo>
                      <a:pt x="36229" y="347082"/>
                      <a:pt x="25587" y="320250"/>
                      <a:pt x="19612" y="292141"/>
                    </a:cubicBezTo>
                    <a:cubicBezTo>
                      <a:pt x="13013" y="253483"/>
                      <a:pt x="4333" y="215003"/>
                      <a:pt x="1152" y="175870"/>
                    </a:cubicBezTo>
                    <a:cubicBezTo>
                      <a:pt x="112" y="138638"/>
                      <a:pt x="-364" y="101288"/>
                      <a:pt x="320" y="63997"/>
                    </a:cubicBezTo>
                    <a:cubicBezTo>
                      <a:pt x="18275" y="52379"/>
                      <a:pt x="37419" y="41266"/>
                      <a:pt x="57662" y="33926"/>
                    </a:cubicBezTo>
                    <a:cubicBezTo>
                      <a:pt x="76955" y="27122"/>
                      <a:pt x="96991" y="23021"/>
                      <a:pt x="116848" y="18356"/>
                    </a:cubicBezTo>
                    <a:cubicBezTo>
                      <a:pt x="155136" y="7748"/>
                      <a:pt x="193513" y="2786"/>
                      <a:pt x="233495" y="2756"/>
                    </a:cubicBezTo>
                    <a:cubicBezTo>
                      <a:pt x="276420" y="1479"/>
                      <a:pt x="319464" y="-2473"/>
                      <a:pt x="362330" y="2281"/>
                    </a:cubicBezTo>
                    <a:cubicBezTo>
                      <a:pt x="382871" y="4391"/>
                      <a:pt x="403353" y="7035"/>
                      <a:pt x="423924" y="8848"/>
                    </a:cubicBezTo>
                    <a:cubicBezTo>
                      <a:pt x="459566" y="13840"/>
                      <a:pt x="494257" y="22754"/>
                      <a:pt x="530018" y="28548"/>
                    </a:cubicBezTo>
                    <a:cubicBezTo>
                      <a:pt x="554721" y="34283"/>
                      <a:pt x="579959" y="40552"/>
                      <a:pt x="603264" y="50804"/>
                    </a:cubicBezTo>
                    <a:cubicBezTo>
                      <a:pt x="610666" y="54013"/>
                      <a:pt x="617236" y="57311"/>
                      <a:pt x="624519" y="61144"/>
                    </a:cubicBezTo>
                    <a:cubicBezTo>
                      <a:pt x="626956" y="62303"/>
                      <a:pt x="629840" y="64264"/>
                      <a:pt x="632693" y="65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37"/>
              <p:cNvSpPr/>
              <p:nvPr/>
            </p:nvSpPr>
            <p:spPr>
              <a:xfrm>
                <a:off x="10632385" y="5985348"/>
                <a:ext cx="634484" cy="142207"/>
              </a:xfrm>
              <a:custGeom>
                <a:rect b="b" l="l" r="r" t="t"/>
                <a:pathLst>
                  <a:path extrusionOk="0" h="142207" w="634484">
                    <a:moveTo>
                      <a:pt x="634425" y="69289"/>
                    </a:moveTo>
                    <a:cubicBezTo>
                      <a:pt x="634692" y="90475"/>
                      <a:pt x="634009" y="111632"/>
                      <a:pt x="633117" y="132758"/>
                    </a:cubicBezTo>
                    <a:cubicBezTo>
                      <a:pt x="633087" y="133590"/>
                      <a:pt x="633057" y="134422"/>
                      <a:pt x="633028" y="135284"/>
                    </a:cubicBezTo>
                    <a:cubicBezTo>
                      <a:pt x="629936" y="133858"/>
                      <a:pt x="626755" y="132610"/>
                      <a:pt x="624585" y="131094"/>
                    </a:cubicBezTo>
                    <a:cubicBezTo>
                      <a:pt x="603569" y="119981"/>
                      <a:pt x="580917" y="112374"/>
                      <a:pt x="557909" y="106521"/>
                    </a:cubicBezTo>
                    <a:cubicBezTo>
                      <a:pt x="518461" y="96329"/>
                      <a:pt x="478658" y="90743"/>
                      <a:pt x="438675" y="82244"/>
                    </a:cubicBezTo>
                    <a:cubicBezTo>
                      <a:pt x="387754" y="76153"/>
                      <a:pt x="336564" y="69230"/>
                      <a:pt x="285137" y="72112"/>
                    </a:cubicBezTo>
                    <a:cubicBezTo>
                      <a:pt x="237099" y="75618"/>
                      <a:pt x="188199" y="72766"/>
                      <a:pt x="141112" y="84562"/>
                    </a:cubicBezTo>
                    <a:cubicBezTo>
                      <a:pt x="114537" y="91367"/>
                      <a:pt x="87575" y="97072"/>
                      <a:pt x="61475" y="105718"/>
                    </a:cubicBezTo>
                    <a:cubicBezTo>
                      <a:pt x="40220" y="112790"/>
                      <a:pt x="21076" y="125122"/>
                      <a:pt x="3567" y="138879"/>
                    </a:cubicBezTo>
                    <a:cubicBezTo>
                      <a:pt x="2824" y="139592"/>
                      <a:pt x="1427" y="140781"/>
                      <a:pt x="0" y="142207"/>
                    </a:cubicBezTo>
                    <a:cubicBezTo>
                      <a:pt x="416" y="122537"/>
                      <a:pt x="1189" y="102896"/>
                      <a:pt x="2348" y="83284"/>
                    </a:cubicBezTo>
                    <a:cubicBezTo>
                      <a:pt x="2348" y="82898"/>
                      <a:pt x="2229" y="82601"/>
                      <a:pt x="2081" y="82334"/>
                    </a:cubicBezTo>
                    <a:cubicBezTo>
                      <a:pt x="2289" y="82452"/>
                      <a:pt x="2527" y="82512"/>
                      <a:pt x="2765" y="82512"/>
                    </a:cubicBezTo>
                    <a:cubicBezTo>
                      <a:pt x="6510" y="81353"/>
                      <a:pt x="9423" y="78352"/>
                      <a:pt x="12664" y="76212"/>
                    </a:cubicBezTo>
                    <a:cubicBezTo>
                      <a:pt x="25238" y="66853"/>
                      <a:pt x="37426" y="57433"/>
                      <a:pt x="50981" y="49410"/>
                    </a:cubicBezTo>
                    <a:cubicBezTo>
                      <a:pt x="73008" y="36009"/>
                      <a:pt x="96909" y="29146"/>
                      <a:pt x="121314" y="20647"/>
                    </a:cubicBezTo>
                    <a:cubicBezTo>
                      <a:pt x="145571" y="12268"/>
                      <a:pt x="171285" y="10277"/>
                      <a:pt x="196582" y="7217"/>
                    </a:cubicBezTo>
                    <a:cubicBezTo>
                      <a:pt x="249466" y="1006"/>
                      <a:pt x="302825" y="-687"/>
                      <a:pt x="356035" y="234"/>
                    </a:cubicBezTo>
                    <a:cubicBezTo>
                      <a:pt x="382046" y="264"/>
                      <a:pt x="407908" y="1482"/>
                      <a:pt x="433473" y="6414"/>
                    </a:cubicBezTo>
                    <a:cubicBezTo>
                      <a:pt x="453182" y="8465"/>
                      <a:pt x="473009" y="9356"/>
                      <a:pt x="492540" y="12773"/>
                    </a:cubicBezTo>
                    <a:cubicBezTo>
                      <a:pt x="507998" y="16725"/>
                      <a:pt x="523010" y="22341"/>
                      <a:pt x="538705" y="25491"/>
                    </a:cubicBezTo>
                    <a:cubicBezTo>
                      <a:pt x="560376" y="31909"/>
                      <a:pt x="582403" y="39456"/>
                      <a:pt x="602974" y="49440"/>
                    </a:cubicBezTo>
                    <a:cubicBezTo>
                      <a:pt x="612873" y="54610"/>
                      <a:pt x="622177" y="60761"/>
                      <a:pt x="631512" y="66882"/>
                    </a:cubicBezTo>
                    <a:cubicBezTo>
                      <a:pt x="632374" y="67685"/>
                      <a:pt x="633414" y="68279"/>
                      <a:pt x="634484" y="68665"/>
                    </a:cubicBezTo>
                    <a:cubicBezTo>
                      <a:pt x="634455" y="68873"/>
                      <a:pt x="634425" y="69081"/>
                      <a:pt x="634425" y="69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37"/>
              <p:cNvSpPr/>
              <p:nvPr/>
            </p:nvSpPr>
            <p:spPr>
              <a:xfrm>
                <a:off x="11205127" y="6134360"/>
                <a:ext cx="347104" cy="464399"/>
              </a:xfrm>
              <a:custGeom>
                <a:rect b="b" l="l" r="r" t="t"/>
                <a:pathLst>
                  <a:path extrusionOk="0" h="464399" w="347104">
                    <a:moveTo>
                      <a:pt x="346434" y="29714"/>
                    </a:moveTo>
                    <a:cubicBezTo>
                      <a:pt x="348336" y="45373"/>
                      <a:pt x="345601" y="61300"/>
                      <a:pt x="345453" y="77048"/>
                    </a:cubicBezTo>
                    <a:cubicBezTo>
                      <a:pt x="344650" y="111308"/>
                      <a:pt x="341796" y="145598"/>
                      <a:pt x="329846" y="178016"/>
                    </a:cubicBezTo>
                    <a:cubicBezTo>
                      <a:pt x="314388" y="217447"/>
                      <a:pt x="297177" y="255956"/>
                      <a:pt x="271047" y="289741"/>
                    </a:cubicBezTo>
                    <a:cubicBezTo>
                      <a:pt x="248663" y="317999"/>
                      <a:pt x="223485" y="344117"/>
                      <a:pt x="197712" y="369255"/>
                    </a:cubicBezTo>
                    <a:cubicBezTo>
                      <a:pt x="176844" y="388569"/>
                      <a:pt x="153716" y="405744"/>
                      <a:pt x="130529" y="422235"/>
                    </a:cubicBezTo>
                    <a:cubicBezTo>
                      <a:pt x="98960" y="440272"/>
                      <a:pt x="64061" y="452841"/>
                      <a:pt x="28656" y="460953"/>
                    </a:cubicBezTo>
                    <a:cubicBezTo>
                      <a:pt x="21760" y="462260"/>
                      <a:pt x="14774" y="463151"/>
                      <a:pt x="7759" y="463597"/>
                    </a:cubicBezTo>
                    <a:cubicBezTo>
                      <a:pt x="5381" y="463746"/>
                      <a:pt x="2527" y="463805"/>
                      <a:pt x="0" y="464400"/>
                    </a:cubicBezTo>
                    <a:cubicBezTo>
                      <a:pt x="8591" y="446779"/>
                      <a:pt x="16142" y="428624"/>
                      <a:pt x="22414" y="410142"/>
                    </a:cubicBezTo>
                    <a:cubicBezTo>
                      <a:pt x="24881" y="401079"/>
                      <a:pt x="26932" y="391897"/>
                      <a:pt x="29281" y="382775"/>
                    </a:cubicBezTo>
                    <a:cubicBezTo>
                      <a:pt x="29786" y="386430"/>
                      <a:pt x="33383" y="389193"/>
                      <a:pt x="37010" y="388629"/>
                    </a:cubicBezTo>
                    <a:cubicBezTo>
                      <a:pt x="43787" y="387500"/>
                      <a:pt x="50624" y="386549"/>
                      <a:pt x="57283" y="384855"/>
                    </a:cubicBezTo>
                    <a:cubicBezTo>
                      <a:pt x="81332" y="378675"/>
                      <a:pt x="100862" y="362837"/>
                      <a:pt x="121730" y="350209"/>
                    </a:cubicBezTo>
                    <a:cubicBezTo>
                      <a:pt x="164061" y="323882"/>
                      <a:pt x="200298" y="287364"/>
                      <a:pt x="225773" y="244516"/>
                    </a:cubicBezTo>
                    <a:cubicBezTo>
                      <a:pt x="238764" y="220329"/>
                      <a:pt x="249406" y="194032"/>
                      <a:pt x="259186" y="168211"/>
                    </a:cubicBezTo>
                    <a:cubicBezTo>
                      <a:pt x="265161" y="151482"/>
                      <a:pt x="270274" y="134456"/>
                      <a:pt x="275387" y="117459"/>
                    </a:cubicBezTo>
                    <a:cubicBezTo>
                      <a:pt x="279014" y="104950"/>
                      <a:pt x="284573" y="84596"/>
                      <a:pt x="269650" y="77553"/>
                    </a:cubicBezTo>
                    <a:cubicBezTo>
                      <a:pt x="264626" y="75949"/>
                      <a:pt x="259156" y="76959"/>
                      <a:pt x="253925" y="76543"/>
                    </a:cubicBezTo>
                    <a:cubicBezTo>
                      <a:pt x="226963" y="75711"/>
                      <a:pt x="200328" y="71135"/>
                      <a:pt x="173514" y="68223"/>
                    </a:cubicBezTo>
                    <a:cubicBezTo>
                      <a:pt x="147176" y="64301"/>
                      <a:pt x="120631" y="62607"/>
                      <a:pt x="94204" y="59131"/>
                    </a:cubicBezTo>
                    <a:cubicBezTo>
                      <a:pt x="91558" y="59339"/>
                      <a:pt x="77111" y="56605"/>
                      <a:pt x="70571" y="57823"/>
                    </a:cubicBezTo>
                    <a:cubicBezTo>
                      <a:pt x="71611" y="38539"/>
                      <a:pt x="72682" y="19284"/>
                      <a:pt x="73544" y="0"/>
                    </a:cubicBezTo>
                    <a:cubicBezTo>
                      <a:pt x="75476" y="565"/>
                      <a:pt x="77468" y="951"/>
                      <a:pt x="79311" y="1605"/>
                    </a:cubicBezTo>
                    <a:cubicBezTo>
                      <a:pt x="109453" y="12064"/>
                      <a:pt x="141766" y="9508"/>
                      <a:pt x="172741" y="15570"/>
                    </a:cubicBezTo>
                    <a:cubicBezTo>
                      <a:pt x="197979" y="19879"/>
                      <a:pt x="223693" y="19522"/>
                      <a:pt x="248812" y="24544"/>
                    </a:cubicBezTo>
                    <a:cubicBezTo>
                      <a:pt x="264032" y="26802"/>
                      <a:pt x="279430" y="26683"/>
                      <a:pt x="294769" y="27396"/>
                    </a:cubicBezTo>
                    <a:cubicBezTo>
                      <a:pt x="311981" y="29090"/>
                      <a:pt x="329222" y="29536"/>
                      <a:pt x="346434" y="297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37"/>
              <p:cNvSpPr/>
              <p:nvPr/>
            </p:nvSpPr>
            <p:spPr>
              <a:xfrm>
                <a:off x="10306271" y="6136053"/>
                <a:ext cx="475757" cy="507585"/>
              </a:xfrm>
              <a:custGeom>
                <a:rect b="b" l="l" r="r" t="t"/>
                <a:pathLst>
                  <a:path extrusionOk="0" h="507585" w="475757">
                    <a:moveTo>
                      <a:pt x="475758" y="506861"/>
                    </a:moveTo>
                    <a:cubicBezTo>
                      <a:pt x="448588" y="508228"/>
                      <a:pt x="421180" y="507990"/>
                      <a:pt x="394337" y="503236"/>
                    </a:cubicBezTo>
                    <a:cubicBezTo>
                      <a:pt x="361727" y="495510"/>
                      <a:pt x="328700" y="489300"/>
                      <a:pt x="296833" y="478573"/>
                    </a:cubicBezTo>
                    <a:cubicBezTo>
                      <a:pt x="276738" y="472690"/>
                      <a:pt x="256376" y="467252"/>
                      <a:pt x="237826" y="457357"/>
                    </a:cubicBezTo>
                    <a:cubicBezTo>
                      <a:pt x="161577" y="418878"/>
                      <a:pt x="111191" y="374544"/>
                      <a:pt x="67998" y="300468"/>
                    </a:cubicBezTo>
                    <a:cubicBezTo>
                      <a:pt x="33813" y="249776"/>
                      <a:pt x="19217" y="189605"/>
                      <a:pt x="5959" y="130652"/>
                    </a:cubicBezTo>
                    <a:cubicBezTo>
                      <a:pt x="1202" y="106346"/>
                      <a:pt x="-997" y="81773"/>
                      <a:pt x="430" y="56843"/>
                    </a:cubicBezTo>
                    <a:cubicBezTo>
                      <a:pt x="757" y="52089"/>
                      <a:pt x="1202" y="47186"/>
                      <a:pt x="1916" y="42372"/>
                    </a:cubicBezTo>
                    <a:cubicBezTo>
                      <a:pt x="5424" y="41956"/>
                      <a:pt x="9080" y="40649"/>
                      <a:pt x="12439" y="40411"/>
                    </a:cubicBezTo>
                    <a:cubicBezTo>
                      <a:pt x="36072" y="37202"/>
                      <a:pt x="58605" y="28674"/>
                      <a:pt x="82356" y="26178"/>
                    </a:cubicBezTo>
                    <a:cubicBezTo>
                      <a:pt x="113747" y="20146"/>
                      <a:pt x="145703" y="20235"/>
                      <a:pt x="177303" y="16194"/>
                    </a:cubicBezTo>
                    <a:cubicBezTo>
                      <a:pt x="202600" y="11737"/>
                      <a:pt x="227987" y="9776"/>
                      <a:pt x="253611" y="8112"/>
                    </a:cubicBezTo>
                    <a:cubicBezTo>
                      <a:pt x="273676" y="6032"/>
                      <a:pt x="293474" y="1813"/>
                      <a:pt x="313629" y="416"/>
                    </a:cubicBezTo>
                    <a:cubicBezTo>
                      <a:pt x="314461" y="267"/>
                      <a:pt x="315442" y="178"/>
                      <a:pt x="316393" y="0"/>
                    </a:cubicBezTo>
                    <a:cubicBezTo>
                      <a:pt x="315977" y="12955"/>
                      <a:pt x="315769" y="25940"/>
                      <a:pt x="315234" y="38866"/>
                    </a:cubicBezTo>
                    <a:cubicBezTo>
                      <a:pt x="315056" y="44571"/>
                      <a:pt x="314907" y="50276"/>
                      <a:pt x="314818" y="55981"/>
                    </a:cubicBezTo>
                    <a:cubicBezTo>
                      <a:pt x="310864" y="56397"/>
                      <a:pt x="306911" y="57645"/>
                      <a:pt x="302987" y="58269"/>
                    </a:cubicBezTo>
                    <a:cubicBezTo>
                      <a:pt x="277600" y="63083"/>
                      <a:pt x="251619" y="64836"/>
                      <a:pt x="225965" y="67837"/>
                    </a:cubicBezTo>
                    <a:cubicBezTo>
                      <a:pt x="199390" y="71343"/>
                      <a:pt x="172755" y="74523"/>
                      <a:pt x="146090" y="77227"/>
                    </a:cubicBezTo>
                    <a:cubicBezTo>
                      <a:pt x="124360" y="78237"/>
                      <a:pt x="102630" y="78534"/>
                      <a:pt x="80929" y="79841"/>
                    </a:cubicBezTo>
                    <a:cubicBezTo>
                      <a:pt x="71417" y="79277"/>
                      <a:pt x="63717" y="82129"/>
                      <a:pt x="61191" y="92113"/>
                    </a:cubicBezTo>
                    <a:cubicBezTo>
                      <a:pt x="58069" y="107000"/>
                      <a:pt x="62112" y="122422"/>
                      <a:pt x="65263" y="137011"/>
                    </a:cubicBezTo>
                    <a:cubicBezTo>
                      <a:pt x="71149" y="163724"/>
                      <a:pt x="79859" y="189813"/>
                      <a:pt x="94841" y="212901"/>
                    </a:cubicBezTo>
                    <a:cubicBezTo>
                      <a:pt x="109823" y="235959"/>
                      <a:pt x="127065" y="257590"/>
                      <a:pt x="144901" y="278568"/>
                    </a:cubicBezTo>
                    <a:cubicBezTo>
                      <a:pt x="156256" y="292623"/>
                      <a:pt x="168117" y="306321"/>
                      <a:pt x="181910" y="318088"/>
                    </a:cubicBezTo>
                    <a:cubicBezTo>
                      <a:pt x="216809" y="347713"/>
                      <a:pt x="256138" y="372375"/>
                      <a:pt x="297101" y="392759"/>
                    </a:cubicBezTo>
                    <a:cubicBezTo>
                      <a:pt x="333546" y="411628"/>
                      <a:pt x="371774" y="428267"/>
                      <a:pt x="412708" y="433616"/>
                    </a:cubicBezTo>
                    <a:cubicBezTo>
                      <a:pt x="413124" y="434270"/>
                      <a:pt x="413540" y="434894"/>
                      <a:pt x="413956" y="435518"/>
                    </a:cubicBezTo>
                    <a:cubicBezTo>
                      <a:pt x="432714" y="460685"/>
                      <a:pt x="451947" y="486239"/>
                      <a:pt x="475758" y="5068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37"/>
              <p:cNvSpPr/>
              <p:nvPr/>
            </p:nvSpPr>
            <p:spPr>
              <a:xfrm>
                <a:off x="10925463" y="6718269"/>
                <a:ext cx="158480" cy="41788"/>
              </a:xfrm>
              <a:custGeom>
                <a:rect b="b" l="l" r="r" t="t"/>
                <a:pathLst>
                  <a:path extrusionOk="0" h="41788" w="158480">
                    <a:moveTo>
                      <a:pt x="149699" y="891"/>
                    </a:moveTo>
                    <a:cubicBezTo>
                      <a:pt x="160371" y="9568"/>
                      <a:pt x="162690" y="28169"/>
                      <a:pt x="148896" y="35003"/>
                    </a:cubicBezTo>
                    <a:cubicBezTo>
                      <a:pt x="126185" y="44957"/>
                      <a:pt x="99967" y="41362"/>
                      <a:pt x="75799" y="40173"/>
                    </a:cubicBezTo>
                    <a:cubicBezTo>
                      <a:pt x="59895" y="38628"/>
                      <a:pt x="-2620" y="39252"/>
                      <a:pt x="85" y="15303"/>
                    </a:cubicBezTo>
                    <a:cubicBezTo>
                      <a:pt x="472" y="9568"/>
                      <a:pt x="1750" y="2615"/>
                      <a:pt x="7576" y="0"/>
                    </a:cubicBezTo>
                    <a:cubicBezTo>
                      <a:pt x="7636" y="0"/>
                      <a:pt x="7695" y="30"/>
                      <a:pt x="7725" y="30"/>
                    </a:cubicBezTo>
                    <a:cubicBezTo>
                      <a:pt x="7992" y="862"/>
                      <a:pt x="8973" y="921"/>
                      <a:pt x="9300" y="357"/>
                    </a:cubicBezTo>
                    <a:cubicBezTo>
                      <a:pt x="27909" y="4011"/>
                      <a:pt x="47083" y="6032"/>
                      <a:pt x="66792" y="6359"/>
                    </a:cubicBezTo>
                    <a:cubicBezTo>
                      <a:pt x="88046" y="6270"/>
                      <a:pt x="109479" y="7221"/>
                      <a:pt x="130615" y="5022"/>
                    </a:cubicBezTo>
                    <a:cubicBezTo>
                      <a:pt x="136709" y="3982"/>
                      <a:pt x="142624" y="2199"/>
                      <a:pt x="148391" y="30"/>
                    </a:cubicBezTo>
                    <a:cubicBezTo>
                      <a:pt x="148867" y="327"/>
                      <a:pt x="149283" y="624"/>
                      <a:pt x="149699" y="8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37"/>
              <p:cNvSpPr/>
              <p:nvPr/>
            </p:nvSpPr>
            <p:spPr>
              <a:xfrm>
                <a:off x="10784674" y="6765811"/>
                <a:ext cx="455262" cy="371400"/>
              </a:xfrm>
              <a:custGeom>
                <a:rect b="b" l="l" r="r" t="t"/>
                <a:pathLst>
                  <a:path extrusionOk="0" h="371400" w="455262">
                    <a:moveTo>
                      <a:pt x="446434" y="296605"/>
                    </a:moveTo>
                    <a:cubicBezTo>
                      <a:pt x="449615" y="299130"/>
                      <a:pt x="454341" y="301002"/>
                      <a:pt x="455263" y="305311"/>
                    </a:cubicBezTo>
                    <a:cubicBezTo>
                      <a:pt x="451844" y="326646"/>
                      <a:pt x="420512" y="344207"/>
                      <a:pt x="401487" y="350922"/>
                    </a:cubicBezTo>
                    <a:cubicBezTo>
                      <a:pt x="362129" y="364798"/>
                      <a:pt x="320661" y="367175"/>
                      <a:pt x="279341" y="369374"/>
                    </a:cubicBezTo>
                    <a:cubicBezTo>
                      <a:pt x="259364" y="370117"/>
                      <a:pt x="239388" y="372167"/>
                      <a:pt x="219382" y="371098"/>
                    </a:cubicBezTo>
                    <a:cubicBezTo>
                      <a:pt x="199198" y="369790"/>
                      <a:pt x="178924" y="369850"/>
                      <a:pt x="158710" y="368899"/>
                    </a:cubicBezTo>
                    <a:cubicBezTo>
                      <a:pt x="122355" y="365779"/>
                      <a:pt x="84988" y="359955"/>
                      <a:pt x="48900" y="353774"/>
                    </a:cubicBezTo>
                    <a:cubicBezTo>
                      <a:pt x="34215" y="350595"/>
                      <a:pt x="20065" y="346108"/>
                      <a:pt x="7342" y="337669"/>
                    </a:cubicBezTo>
                    <a:cubicBezTo>
                      <a:pt x="4697" y="336273"/>
                      <a:pt x="2438" y="333866"/>
                      <a:pt x="0" y="331905"/>
                    </a:cubicBezTo>
                    <a:cubicBezTo>
                      <a:pt x="7580" y="327567"/>
                      <a:pt x="14685" y="322396"/>
                      <a:pt x="22206" y="317939"/>
                    </a:cubicBezTo>
                    <a:cubicBezTo>
                      <a:pt x="38912" y="307361"/>
                      <a:pt x="55529" y="295773"/>
                      <a:pt x="69887" y="281985"/>
                    </a:cubicBezTo>
                    <a:cubicBezTo>
                      <a:pt x="70036" y="282104"/>
                      <a:pt x="70214" y="282223"/>
                      <a:pt x="70393" y="282312"/>
                    </a:cubicBezTo>
                    <a:cubicBezTo>
                      <a:pt x="73217" y="283976"/>
                      <a:pt x="77259" y="283352"/>
                      <a:pt x="79221" y="280589"/>
                    </a:cubicBezTo>
                    <a:cubicBezTo>
                      <a:pt x="88110" y="268109"/>
                      <a:pt x="96730" y="255451"/>
                      <a:pt x="105054" y="242585"/>
                    </a:cubicBezTo>
                    <a:cubicBezTo>
                      <a:pt x="132164" y="199559"/>
                      <a:pt x="146047" y="149431"/>
                      <a:pt x="153776" y="99542"/>
                    </a:cubicBezTo>
                    <a:cubicBezTo>
                      <a:pt x="158621" y="68610"/>
                      <a:pt x="164953" y="37469"/>
                      <a:pt x="164180" y="6002"/>
                    </a:cubicBezTo>
                    <a:cubicBezTo>
                      <a:pt x="163972" y="4130"/>
                      <a:pt x="163942" y="1961"/>
                      <a:pt x="163467" y="0"/>
                    </a:cubicBezTo>
                    <a:cubicBezTo>
                      <a:pt x="189329" y="6418"/>
                      <a:pt x="223603" y="5705"/>
                      <a:pt x="238496" y="7399"/>
                    </a:cubicBezTo>
                    <a:cubicBezTo>
                      <a:pt x="248693" y="7785"/>
                      <a:pt x="261029" y="8142"/>
                      <a:pt x="272831" y="6537"/>
                    </a:cubicBezTo>
                    <a:cubicBezTo>
                      <a:pt x="271285" y="9776"/>
                      <a:pt x="271106" y="13847"/>
                      <a:pt x="270453" y="17264"/>
                    </a:cubicBezTo>
                    <a:cubicBezTo>
                      <a:pt x="267123" y="40708"/>
                      <a:pt x="273396" y="63647"/>
                      <a:pt x="278449" y="86319"/>
                    </a:cubicBezTo>
                    <a:cubicBezTo>
                      <a:pt x="282730" y="119866"/>
                      <a:pt x="300298" y="149402"/>
                      <a:pt x="318193" y="177452"/>
                    </a:cubicBezTo>
                    <a:cubicBezTo>
                      <a:pt x="331630" y="198578"/>
                      <a:pt x="344501" y="220388"/>
                      <a:pt x="362813" y="237771"/>
                    </a:cubicBezTo>
                    <a:cubicBezTo>
                      <a:pt x="378925" y="252123"/>
                      <a:pt x="396820" y="264484"/>
                      <a:pt x="414745" y="276548"/>
                    </a:cubicBezTo>
                    <a:cubicBezTo>
                      <a:pt x="416707" y="280500"/>
                      <a:pt x="422920" y="282907"/>
                      <a:pt x="426428" y="285343"/>
                    </a:cubicBezTo>
                    <a:cubicBezTo>
                      <a:pt x="432968" y="289414"/>
                      <a:pt x="440132" y="292177"/>
                      <a:pt x="446434" y="2966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37"/>
              <p:cNvSpPr/>
              <p:nvPr/>
            </p:nvSpPr>
            <p:spPr>
              <a:xfrm>
                <a:off x="10763456" y="7067853"/>
                <a:ext cx="508894" cy="105254"/>
              </a:xfrm>
              <a:custGeom>
                <a:rect b="b" l="l" r="r" t="t"/>
                <a:pathLst>
                  <a:path extrusionOk="0" h="105254" w="508894">
                    <a:moveTo>
                      <a:pt x="494644" y="3120"/>
                    </a:moveTo>
                    <a:cubicBezTo>
                      <a:pt x="513431" y="3893"/>
                      <a:pt x="510875" y="25911"/>
                      <a:pt x="502729" y="37113"/>
                    </a:cubicBezTo>
                    <a:cubicBezTo>
                      <a:pt x="493098" y="51762"/>
                      <a:pt x="476629" y="59636"/>
                      <a:pt x="461618" y="67718"/>
                    </a:cubicBezTo>
                    <a:cubicBezTo>
                      <a:pt x="436112" y="81773"/>
                      <a:pt x="407842" y="88785"/>
                      <a:pt x="379453" y="94431"/>
                    </a:cubicBezTo>
                    <a:cubicBezTo>
                      <a:pt x="328264" y="105960"/>
                      <a:pt x="275232" y="106614"/>
                      <a:pt x="223002" y="103969"/>
                    </a:cubicBezTo>
                    <a:cubicBezTo>
                      <a:pt x="189738" y="103226"/>
                      <a:pt x="156563" y="99779"/>
                      <a:pt x="123626" y="95114"/>
                    </a:cubicBezTo>
                    <a:cubicBezTo>
                      <a:pt x="89381" y="90806"/>
                      <a:pt x="31652" y="78385"/>
                      <a:pt x="7841" y="52653"/>
                    </a:cubicBezTo>
                    <a:cubicBezTo>
                      <a:pt x="3471" y="47750"/>
                      <a:pt x="-1523" y="40500"/>
                      <a:pt x="439" y="33339"/>
                    </a:cubicBezTo>
                    <a:cubicBezTo>
                      <a:pt x="885" y="29447"/>
                      <a:pt x="3858" y="25673"/>
                      <a:pt x="7990" y="25970"/>
                    </a:cubicBezTo>
                    <a:cubicBezTo>
                      <a:pt x="8792" y="26148"/>
                      <a:pt x="9506" y="26564"/>
                      <a:pt x="10130" y="27099"/>
                    </a:cubicBezTo>
                    <a:cubicBezTo>
                      <a:pt x="10338" y="27723"/>
                      <a:pt x="10665" y="28347"/>
                      <a:pt x="11052" y="28882"/>
                    </a:cubicBezTo>
                    <a:cubicBezTo>
                      <a:pt x="11052" y="29298"/>
                      <a:pt x="11052" y="29744"/>
                      <a:pt x="11052" y="30249"/>
                    </a:cubicBezTo>
                    <a:cubicBezTo>
                      <a:pt x="11052" y="30962"/>
                      <a:pt x="11765" y="31229"/>
                      <a:pt x="12270" y="30992"/>
                    </a:cubicBezTo>
                    <a:cubicBezTo>
                      <a:pt x="14470" y="37588"/>
                      <a:pt x="29898" y="48196"/>
                      <a:pt x="34655" y="50425"/>
                    </a:cubicBezTo>
                    <a:cubicBezTo>
                      <a:pt x="57366" y="62637"/>
                      <a:pt x="83525" y="65727"/>
                      <a:pt x="108614" y="69798"/>
                    </a:cubicBezTo>
                    <a:cubicBezTo>
                      <a:pt x="128680" y="72948"/>
                      <a:pt x="148567" y="76840"/>
                      <a:pt x="168781" y="78772"/>
                    </a:cubicBezTo>
                    <a:cubicBezTo>
                      <a:pt x="188965" y="81000"/>
                      <a:pt x="209298" y="80287"/>
                      <a:pt x="229512" y="81773"/>
                    </a:cubicBezTo>
                    <a:cubicBezTo>
                      <a:pt x="259863" y="84120"/>
                      <a:pt x="290303" y="81268"/>
                      <a:pt x="320624" y="79574"/>
                    </a:cubicBezTo>
                    <a:cubicBezTo>
                      <a:pt x="359388" y="78118"/>
                      <a:pt x="399043" y="73007"/>
                      <a:pt x="435399" y="58655"/>
                    </a:cubicBezTo>
                    <a:cubicBezTo>
                      <a:pt x="456950" y="49295"/>
                      <a:pt x="490036" y="28050"/>
                      <a:pt x="490096" y="1931"/>
                    </a:cubicBezTo>
                    <a:cubicBezTo>
                      <a:pt x="490036" y="1278"/>
                      <a:pt x="489917" y="624"/>
                      <a:pt x="489798" y="0"/>
                    </a:cubicBezTo>
                    <a:cubicBezTo>
                      <a:pt x="490036" y="0"/>
                      <a:pt x="490304" y="0"/>
                      <a:pt x="490541" y="0"/>
                    </a:cubicBezTo>
                    <a:cubicBezTo>
                      <a:pt x="491522" y="1545"/>
                      <a:pt x="492920" y="2734"/>
                      <a:pt x="494644" y="3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37"/>
              <p:cNvSpPr/>
              <p:nvPr/>
            </p:nvSpPr>
            <p:spPr>
              <a:xfrm>
                <a:off x="10911627" y="7277524"/>
                <a:ext cx="221085" cy="115173"/>
              </a:xfrm>
              <a:custGeom>
                <a:rect b="b" l="l" r="r" t="t"/>
                <a:pathLst>
                  <a:path extrusionOk="0" h="115173" w="221085">
                    <a:moveTo>
                      <a:pt x="221086" y="1210"/>
                    </a:moveTo>
                    <a:cubicBezTo>
                      <a:pt x="220491" y="27923"/>
                      <a:pt x="220432" y="54635"/>
                      <a:pt x="219362" y="81348"/>
                    </a:cubicBezTo>
                    <a:cubicBezTo>
                      <a:pt x="218678" y="91600"/>
                      <a:pt x="219719" y="102356"/>
                      <a:pt x="216359" y="112191"/>
                    </a:cubicBezTo>
                    <a:cubicBezTo>
                      <a:pt x="161781" y="115103"/>
                      <a:pt x="107025" y="115460"/>
                      <a:pt x="52358" y="115014"/>
                    </a:cubicBezTo>
                    <a:cubicBezTo>
                      <a:pt x="35146" y="113796"/>
                      <a:pt x="16834" y="116411"/>
                      <a:pt x="336" y="110973"/>
                    </a:cubicBezTo>
                    <a:cubicBezTo>
                      <a:pt x="-793" y="75138"/>
                      <a:pt x="1169" y="39333"/>
                      <a:pt x="2595" y="3587"/>
                    </a:cubicBezTo>
                    <a:cubicBezTo>
                      <a:pt x="6846" y="9084"/>
                      <a:pt x="14575" y="4865"/>
                      <a:pt x="20431" y="5518"/>
                    </a:cubicBezTo>
                    <a:cubicBezTo>
                      <a:pt x="45848" y="5994"/>
                      <a:pt x="70848" y="4389"/>
                      <a:pt x="96175" y="2309"/>
                    </a:cubicBezTo>
                    <a:cubicBezTo>
                      <a:pt x="124356" y="-98"/>
                      <a:pt x="153161" y="497"/>
                      <a:pt x="181520" y="407"/>
                    </a:cubicBezTo>
                    <a:cubicBezTo>
                      <a:pt x="194629" y="942"/>
                      <a:pt x="208155" y="-1286"/>
                      <a:pt x="221086" y="12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37"/>
              <p:cNvSpPr/>
              <p:nvPr/>
            </p:nvSpPr>
            <p:spPr>
              <a:xfrm>
                <a:off x="10660714" y="7063307"/>
                <a:ext cx="706333" cy="153118"/>
              </a:xfrm>
              <a:custGeom>
                <a:rect b="b" l="l" r="r" t="t"/>
                <a:pathLst>
                  <a:path extrusionOk="0" h="153118" w="706333">
                    <a:moveTo>
                      <a:pt x="133145" y="8944"/>
                    </a:moveTo>
                    <a:cubicBezTo>
                      <a:pt x="133145" y="8468"/>
                      <a:pt x="132759" y="8082"/>
                      <a:pt x="132283" y="8082"/>
                    </a:cubicBezTo>
                    <a:cubicBezTo>
                      <a:pt x="131808" y="8082"/>
                      <a:pt x="131421" y="8468"/>
                      <a:pt x="131421" y="8944"/>
                    </a:cubicBezTo>
                    <a:cubicBezTo>
                      <a:pt x="131421" y="9419"/>
                      <a:pt x="131808" y="9806"/>
                      <a:pt x="132283" y="9806"/>
                    </a:cubicBezTo>
                    <a:cubicBezTo>
                      <a:pt x="132759" y="9806"/>
                      <a:pt x="133145" y="9419"/>
                      <a:pt x="133145" y="8944"/>
                    </a:cubicBezTo>
                    <a:close/>
                    <a:moveTo>
                      <a:pt x="664805" y="51673"/>
                    </a:moveTo>
                    <a:cubicBezTo>
                      <a:pt x="679520" y="75563"/>
                      <a:pt x="695989" y="98561"/>
                      <a:pt x="706333" y="124799"/>
                    </a:cubicBezTo>
                    <a:cubicBezTo>
                      <a:pt x="658622" y="125631"/>
                      <a:pt x="611714" y="134931"/>
                      <a:pt x="564240" y="138853"/>
                    </a:cubicBezTo>
                    <a:cubicBezTo>
                      <a:pt x="533890" y="140101"/>
                      <a:pt x="503777" y="144499"/>
                      <a:pt x="473426" y="146282"/>
                    </a:cubicBezTo>
                    <a:cubicBezTo>
                      <a:pt x="428390" y="147411"/>
                      <a:pt x="382849" y="153621"/>
                      <a:pt x="337694" y="153086"/>
                    </a:cubicBezTo>
                    <a:cubicBezTo>
                      <a:pt x="268342" y="152462"/>
                      <a:pt x="199020" y="149788"/>
                      <a:pt x="129697" y="148184"/>
                    </a:cubicBezTo>
                    <a:cubicBezTo>
                      <a:pt x="99673" y="147144"/>
                      <a:pt x="69620" y="147589"/>
                      <a:pt x="39626" y="146490"/>
                    </a:cubicBezTo>
                    <a:cubicBezTo>
                      <a:pt x="26457" y="145272"/>
                      <a:pt x="12723" y="146401"/>
                      <a:pt x="0" y="142389"/>
                    </a:cubicBezTo>
                    <a:cubicBezTo>
                      <a:pt x="6005" y="133178"/>
                      <a:pt x="8769" y="122362"/>
                      <a:pt x="13228" y="112408"/>
                    </a:cubicBezTo>
                    <a:cubicBezTo>
                      <a:pt x="19411" y="98918"/>
                      <a:pt x="25922" y="85576"/>
                      <a:pt x="31421" y="71789"/>
                    </a:cubicBezTo>
                    <a:cubicBezTo>
                      <a:pt x="39804" y="52029"/>
                      <a:pt x="44798" y="30160"/>
                      <a:pt x="58888" y="13401"/>
                    </a:cubicBezTo>
                    <a:cubicBezTo>
                      <a:pt x="60731" y="10905"/>
                      <a:pt x="64061" y="10994"/>
                      <a:pt x="66855" y="10251"/>
                    </a:cubicBezTo>
                    <a:cubicBezTo>
                      <a:pt x="94947" y="4338"/>
                      <a:pt x="123157" y="2169"/>
                      <a:pt x="151962" y="267"/>
                    </a:cubicBezTo>
                    <a:cubicBezTo>
                      <a:pt x="152795" y="178"/>
                      <a:pt x="153597" y="89"/>
                      <a:pt x="154430" y="0"/>
                    </a:cubicBezTo>
                    <a:cubicBezTo>
                      <a:pt x="148960" y="3566"/>
                      <a:pt x="143371" y="6983"/>
                      <a:pt x="137694" y="10251"/>
                    </a:cubicBezTo>
                    <a:cubicBezTo>
                      <a:pt x="130321" y="14560"/>
                      <a:pt x="123246" y="19344"/>
                      <a:pt x="115845" y="23504"/>
                    </a:cubicBezTo>
                    <a:cubicBezTo>
                      <a:pt x="114299" y="24365"/>
                      <a:pt x="113318" y="25732"/>
                      <a:pt x="112842" y="27277"/>
                    </a:cubicBezTo>
                    <a:cubicBezTo>
                      <a:pt x="110078" y="24989"/>
                      <a:pt x="105678" y="25049"/>
                      <a:pt x="101724" y="27307"/>
                    </a:cubicBezTo>
                    <a:cubicBezTo>
                      <a:pt x="86415" y="39430"/>
                      <a:pt x="95987" y="60022"/>
                      <a:pt x="107789" y="70987"/>
                    </a:cubicBezTo>
                    <a:cubicBezTo>
                      <a:pt x="117361" y="80376"/>
                      <a:pt x="129667" y="86349"/>
                      <a:pt x="141855" y="91549"/>
                    </a:cubicBezTo>
                    <a:cubicBezTo>
                      <a:pt x="172622" y="104920"/>
                      <a:pt x="205619" y="111100"/>
                      <a:pt x="238734" y="115201"/>
                    </a:cubicBezTo>
                    <a:cubicBezTo>
                      <a:pt x="282938" y="120876"/>
                      <a:pt x="327409" y="123432"/>
                      <a:pt x="371969" y="123521"/>
                    </a:cubicBezTo>
                    <a:cubicBezTo>
                      <a:pt x="410227" y="123729"/>
                      <a:pt x="448544" y="120787"/>
                      <a:pt x="485911" y="112289"/>
                    </a:cubicBezTo>
                    <a:cubicBezTo>
                      <a:pt x="528925" y="104266"/>
                      <a:pt x="571850" y="89617"/>
                      <a:pt x="606333" y="61924"/>
                    </a:cubicBezTo>
                    <a:cubicBezTo>
                      <a:pt x="620988" y="48701"/>
                      <a:pt x="632433" y="23771"/>
                      <a:pt x="620721" y="5973"/>
                    </a:cubicBezTo>
                    <a:cubicBezTo>
                      <a:pt x="626012" y="6537"/>
                      <a:pt x="631274" y="7250"/>
                      <a:pt x="636506" y="8201"/>
                    </a:cubicBezTo>
                    <a:cubicBezTo>
                      <a:pt x="638379" y="8617"/>
                      <a:pt x="640519" y="9003"/>
                      <a:pt x="641143" y="11083"/>
                    </a:cubicBezTo>
                    <a:cubicBezTo>
                      <a:pt x="643194" y="15154"/>
                      <a:pt x="645156" y="19314"/>
                      <a:pt x="647386" y="23266"/>
                    </a:cubicBezTo>
                    <a:cubicBezTo>
                      <a:pt x="652707" y="33012"/>
                      <a:pt x="658622" y="42402"/>
                      <a:pt x="664805" y="516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37"/>
              <p:cNvSpPr/>
              <p:nvPr/>
            </p:nvSpPr>
            <p:spPr>
              <a:xfrm>
                <a:off x="10655720" y="7201863"/>
                <a:ext cx="712308" cy="242178"/>
              </a:xfrm>
              <a:custGeom>
                <a:rect b="b" l="l" r="r" t="t"/>
                <a:pathLst>
                  <a:path extrusionOk="0" h="242178" w="712308">
                    <a:moveTo>
                      <a:pt x="490667" y="80406"/>
                    </a:moveTo>
                    <a:cubicBezTo>
                      <a:pt x="492688" y="67837"/>
                      <a:pt x="483146" y="62340"/>
                      <a:pt x="471910" y="62191"/>
                    </a:cubicBezTo>
                    <a:cubicBezTo>
                      <a:pt x="420780" y="62162"/>
                      <a:pt x="369591" y="61478"/>
                      <a:pt x="318639" y="66797"/>
                    </a:cubicBezTo>
                    <a:cubicBezTo>
                      <a:pt x="308859" y="67421"/>
                      <a:pt x="297296" y="67391"/>
                      <a:pt x="286713" y="67391"/>
                    </a:cubicBezTo>
                    <a:cubicBezTo>
                      <a:pt x="278925" y="68312"/>
                      <a:pt x="255262" y="64004"/>
                      <a:pt x="257284" y="76721"/>
                    </a:cubicBezTo>
                    <a:cubicBezTo>
                      <a:pt x="254965" y="74077"/>
                      <a:pt x="250387" y="75979"/>
                      <a:pt x="250298" y="79396"/>
                    </a:cubicBezTo>
                    <a:cubicBezTo>
                      <a:pt x="246820" y="110952"/>
                      <a:pt x="244888" y="142597"/>
                      <a:pt x="244293" y="174332"/>
                    </a:cubicBezTo>
                    <a:cubicBezTo>
                      <a:pt x="244590" y="181879"/>
                      <a:pt x="241350" y="191566"/>
                      <a:pt x="248485" y="196855"/>
                    </a:cubicBezTo>
                    <a:cubicBezTo>
                      <a:pt x="255946" y="202114"/>
                      <a:pt x="265607" y="202233"/>
                      <a:pt x="274406" y="202946"/>
                    </a:cubicBezTo>
                    <a:cubicBezTo>
                      <a:pt x="286475" y="203600"/>
                      <a:pt x="298604" y="203808"/>
                      <a:pt x="310702" y="204105"/>
                    </a:cubicBezTo>
                    <a:cubicBezTo>
                      <a:pt x="357551" y="204551"/>
                      <a:pt x="404430" y="204402"/>
                      <a:pt x="451250" y="202590"/>
                    </a:cubicBezTo>
                    <a:cubicBezTo>
                      <a:pt x="460108" y="201817"/>
                      <a:pt x="469234" y="202471"/>
                      <a:pt x="477914" y="200777"/>
                    </a:cubicBezTo>
                    <a:cubicBezTo>
                      <a:pt x="492451" y="193705"/>
                      <a:pt x="487546" y="162446"/>
                      <a:pt x="489359" y="148332"/>
                    </a:cubicBezTo>
                    <a:cubicBezTo>
                      <a:pt x="490013" y="125690"/>
                      <a:pt x="490102" y="103078"/>
                      <a:pt x="490667" y="80406"/>
                    </a:cubicBezTo>
                    <a:close/>
                    <a:moveTo>
                      <a:pt x="712309" y="0"/>
                    </a:moveTo>
                    <a:cubicBezTo>
                      <a:pt x="704104" y="52623"/>
                      <a:pt x="702350" y="105871"/>
                      <a:pt x="699705" y="158970"/>
                    </a:cubicBezTo>
                    <a:cubicBezTo>
                      <a:pt x="698575" y="183959"/>
                      <a:pt x="698902" y="208978"/>
                      <a:pt x="698040" y="233938"/>
                    </a:cubicBezTo>
                    <a:cubicBezTo>
                      <a:pt x="698010" y="234057"/>
                      <a:pt x="697980" y="234176"/>
                      <a:pt x="697951" y="234295"/>
                    </a:cubicBezTo>
                    <a:cubicBezTo>
                      <a:pt x="691113" y="234205"/>
                      <a:pt x="684276" y="233581"/>
                      <a:pt x="677439" y="233433"/>
                    </a:cubicBezTo>
                    <a:cubicBezTo>
                      <a:pt x="656482" y="233522"/>
                      <a:pt x="636803" y="235483"/>
                      <a:pt x="615251" y="235394"/>
                    </a:cubicBezTo>
                    <a:cubicBezTo>
                      <a:pt x="594145" y="236196"/>
                      <a:pt x="573129" y="238603"/>
                      <a:pt x="551963" y="238870"/>
                    </a:cubicBezTo>
                    <a:cubicBezTo>
                      <a:pt x="514686" y="238841"/>
                      <a:pt x="477468" y="241099"/>
                      <a:pt x="440191" y="242109"/>
                    </a:cubicBezTo>
                    <a:cubicBezTo>
                      <a:pt x="371701" y="242733"/>
                      <a:pt x="303241" y="238900"/>
                      <a:pt x="234751" y="239524"/>
                    </a:cubicBezTo>
                    <a:cubicBezTo>
                      <a:pt x="209691" y="239762"/>
                      <a:pt x="184602" y="237979"/>
                      <a:pt x="159662" y="236018"/>
                    </a:cubicBezTo>
                    <a:cubicBezTo>
                      <a:pt x="128924" y="234027"/>
                      <a:pt x="98127" y="236107"/>
                      <a:pt x="67479" y="232304"/>
                    </a:cubicBezTo>
                    <a:cubicBezTo>
                      <a:pt x="64328" y="232155"/>
                      <a:pt x="31807" y="227104"/>
                      <a:pt x="15369" y="227698"/>
                    </a:cubicBezTo>
                    <a:cubicBezTo>
                      <a:pt x="16914" y="225885"/>
                      <a:pt x="17628" y="223182"/>
                      <a:pt x="16766" y="220537"/>
                    </a:cubicBezTo>
                    <a:cubicBezTo>
                      <a:pt x="16379" y="215902"/>
                      <a:pt x="18222" y="208235"/>
                      <a:pt x="14328" y="205353"/>
                    </a:cubicBezTo>
                    <a:cubicBezTo>
                      <a:pt x="13763" y="195726"/>
                      <a:pt x="13050" y="186128"/>
                      <a:pt x="11980" y="176501"/>
                    </a:cubicBezTo>
                    <a:cubicBezTo>
                      <a:pt x="9869" y="147708"/>
                      <a:pt x="6302" y="118083"/>
                      <a:pt x="5470" y="88993"/>
                    </a:cubicBezTo>
                    <a:cubicBezTo>
                      <a:pt x="3419" y="64984"/>
                      <a:pt x="1130" y="40678"/>
                      <a:pt x="0" y="16580"/>
                    </a:cubicBezTo>
                    <a:cubicBezTo>
                      <a:pt x="10583" y="21453"/>
                      <a:pt x="26040" y="19879"/>
                      <a:pt x="36475" y="21186"/>
                    </a:cubicBezTo>
                    <a:cubicBezTo>
                      <a:pt x="50892" y="22167"/>
                      <a:pt x="65369" y="22167"/>
                      <a:pt x="79846" y="22404"/>
                    </a:cubicBezTo>
                    <a:cubicBezTo>
                      <a:pt x="156808" y="23444"/>
                      <a:pt x="233800" y="26178"/>
                      <a:pt x="310762" y="28050"/>
                    </a:cubicBezTo>
                    <a:cubicBezTo>
                      <a:pt x="357433" y="29506"/>
                      <a:pt x="404014" y="26327"/>
                      <a:pt x="450506" y="22612"/>
                    </a:cubicBezTo>
                    <a:cubicBezTo>
                      <a:pt x="483919" y="21424"/>
                      <a:pt x="517362" y="18868"/>
                      <a:pt x="550566" y="14887"/>
                    </a:cubicBezTo>
                    <a:cubicBezTo>
                      <a:pt x="570424" y="14352"/>
                      <a:pt x="590162" y="12153"/>
                      <a:pt x="609871" y="9984"/>
                    </a:cubicBezTo>
                    <a:cubicBezTo>
                      <a:pt x="635703" y="6597"/>
                      <a:pt x="661476" y="2585"/>
                      <a:pt x="687487" y="1099"/>
                    </a:cubicBezTo>
                    <a:cubicBezTo>
                      <a:pt x="694918" y="624"/>
                      <a:pt x="704134" y="327"/>
                      <a:pt x="712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37"/>
              <p:cNvSpPr/>
              <p:nvPr/>
            </p:nvSpPr>
            <p:spPr>
              <a:xfrm>
                <a:off x="10721764" y="6538069"/>
                <a:ext cx="18914" cy="29153"/>
              </a:xfrm>
              <a:custGeom>
                <a:rect b="b" l="l" r="r" t="t"/>
                <a:pathLst>
                  <a:path extrusionOk="0" h="29153" w="18914">
                    <a:moveTo>
                      <a:pt x="11750" y="28747"/>
                    </a:moveTo>
                    <a:cubicBezTo>
                      <a:pt x="11334" y="28301"/>
                      <a:pt x="10978" y="27826"/>
                      <a:pt x="10680" y="27321"/>
                    </a:cubicBezTo>
                    <a:cubicBezTo>
                      <a:pt x="7113" y="25746"/>
                      <a:pt x="5419" y="20724"/>
                      <a:pt x="3219" y="17575"/>
                    </a:cubicBezTo>
                    <a:cubicBezTo>
                      <a:pt x="2505" y="15732"/>
                      <a:pt x="-319" y="12553"/>
                      <a:pt x="2416" y="11246"/>
                    </a:cubicBezTo>
                    <a:cubicBezTo>
                      <a:pt x="1822" y="9225"/>
                      <a:pt x="-1508" y="6164"/>
                      <a:pt x="811" y="4560"/>
                    </a:cubicBezTo>
                    <a:cubicBezTo>
                      <a:pt x="3338" y="4085"/>
                      <a:pt x="3695" y="8066"/>
                      <a:pt x="5062" y="9552"/>
                    </a:cubicBezTo>
                    <a:cubicBezTo>
                      <a:pt x="5419" y="9017"/>
                      <a:pt x="6132" y="8898"/>
                      <a:pt x="6697" y="9136"/>
                    </a:cubicBezTo>
                    <a:cubicBezTo>
                      <a:pt x="6548" y="8393"/>
                      <a:pt x="6340" y="7145"/>
                      <a:pt x="7440" y="7086"/>
                    </a:cubicBezTo>
                    <a:cubicBezTo>
                      <a:pt x="7083" y="5214"/>
                      <a:pt x="4438" y="1054"/>
                      <a:pt x="6875" y="14"/>
                    </a:cubicBezTo>
                    <a:cubicBezTo>
                      <a:pt x="7648" y="-135"/>
                      <a:pt x="8183" y="965"/>
                      <a:pt x="7589" y="1470"/>
                    </a:cubicBezTo>
                    <a:cubicBezTo>
                      <a:pt x="9788" y="10532"/>
                      <a:pt x="14366" y="18763"/>
                      <a:pt x="18915" y="26845"/>
                    </a:cubicBezTo>
                    <a:cubicBezTo>
                      <a:pt x="18855" y="31184"/>
                      <a:pt x="14337" y="23488"/>
                      <a:pt x="13623" y="22448"/>
                    </a:cubicBezTo>
                    <a:cubicBezTo>
                      <a:pt x="13593" y="22626"/>
                      <a:pt x="13504" y="22775"/>
                      <a:pt x="13356" y="22893"/>
                    </a:cubicBezTo>
                    <a:cubicBezTo>
                      <a:pt x="14010" y="23904"/>
                      <a:pt x="14961" y="25479"/>
                      <a:pt x="13504" y="26281"/>
                    </a:cubicBezTo>
                    <a:cubicBezTo>
                      <a:pt x="14693" y="27707"/>
                      <a:pt x="13534" y="30114"/>
                      <a:pt x="11750" y="28747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37" name="Google Shape;1737;p37"/>
          <p:cNvGrpSpPr/>
          <p:nvPr/>
        </p:nvGrpSpPr>
        <p:grpSpPr>
          <a:xfrm>
            <a:off x="6165582" y="803402"/>
            <a:ext cx="821270" cy="431848"/>
            <a:chOff x="6165582" y="803402"/>
            <a:chExt cx="821270" cy="431848"/>
          </a:xfrm>
        </p:grpSpPr>
        <p:sp>
          <p:nvSpPr>
            <p:cNvPr id="1738" name="Google Shape;1738;p37"/>
            <p:cNvSpPr/>
            <p:nvPr/>
          </p:nvSpPr>
          <p:spPr>
            <a:xfrm>
              <a:off x="6165582" y="803402"/>
              <a:ext cx="821270" cy="431848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9" name="Google Shape;1739;p37"/>
            <p:cNvGrpSpPr/>
            <p:nvPr/>
          </p:nvGrpSpPr>
          <p:grpSpPr>
            <a:xfrm>
              <a:off x="6165582" y="803402"/>
              <a:ext cx="821270" cy="431848"/>
              <a:chOff x="12331165" y="1606804"/>
              <a:chExt cx="1642540" cy="863695"/>
            </a:xfrm>
          </p:grpSpPr>
          <p:sp>
            <p:nvSpPr>
              <p:cNvPr id="1740" name="Google Shape;1740;p37"/>
              <p:cNvSpPr/>
              <p:nvPr/>
            </p:nvSpPr>
            <p:spPr>
              <a:xfrm>
                <a:off x="12331165" y="1606804"/>
                <a:ext cx="1642540" cy="863695"/>
              </a:xfrm>
              <a:custGeom>
                <a:rect b="b" l="l" r="r" t="t"/>
                <a:pathLst>
                  <a:path extrusionOk="0" h="863695" w="1642540">
                    <a:moveTo>
                      <a:pt x="1642398" y="436891"/>
                    </a:moveTo>
                    <a:cubicBezTo>
                      <a:pt x="1638850" y="424847"/>
                      <a:pt x="1623377" y="418350"/>
                      <a:pt x="1614836" y="408964"/>
                    </a:cubicBezTo>
                    <a:cubicBezTo>
                      <a:pt x="1545356" y="345627"/>
                      <a:pt x="1473676" y="284621"/>
                      <a:pt x="1397297" y="229685"/>
                    </a:cubicBezTo>
                    <a:cubicBezTo>
                      <a:pt x="1312410" y="169991"/>
                      <a:pt x="1223450" y="113514"/>
                      <a:pt x="1126835" y="74757"/>
                    </a:cubicBezTo>
                    <a:cubicBezTo>
                      <a:pt x="1011561" y="28321"/>
                      <a:pt x="890078" y="1641"/>
                      <a:pt x="765573" y="0"/>
                    </a:cubicBezTo>
                    <a:cubicBezTo>
                      <a:pt x="553422" y="1706"/>
                      <a:pt x="388050" y="32423"/>
                      <a:pt x="219130" y="169040"/>
                    </a:cubicBezTo>
                    <a:cubicBezTo>
                      <a:pt x="149716" y="221547"/>
                      <a:pt x="85263" y="280814"/>
                      <a:pt x="29252" y="347498"/>
                    </a:cubicBezTo>
                    <a:cubicBezTo>
                      <a:pt x="18936" y="361150"/>
                      <a:pt x="5205" y="375425"/>
                      <a:pt x="2971" y="392917"/>
                    </a:cubicBezTo>
                    <a:cubicBezTo>
                      <a:pt x="2971" y="393245"/>
                      <a:pt x="3069" y="393540"/>
                      <a:pt x="3135" y="393835"/>
                    </a:cubicBezTo>
                    <a:cubicBezTo>
                      <a:pt x="-2318" y="402959"/>
                      <a:pt x="671" y="415068"/>
                      <a:pt x="2248" y="425110"/>
                    </a:cubicBezTo>
                    <a:cubicBezTo>
                      <a:pt x="28529" y="518966"/>
                      <a:pt x="107864" y="587028"/>
                      <a:pt x="185162" y="641012"/>
                    </a:cubicBezTo>
                    <a:cubicBezTo>
                      <a:pt x="248170" y="684166"/>
                      <a:pt x="314135" y="720921"/>
                      <a:pt x="384239" y="752032"/>
                    </a:cubicBezTo>
                    <a:cubicBezTo>
                      <a:pt x="414363" y="764010"/>
                      <a:pt x="445605" y="773133"/>
                      <a:pt x="475828" y="784914"/>
                    </a:cubicBezTo>
                    <a:cubicBezTo>
                      <a:pt x="500269" y="794037"/>
                      <a:pt x="524217" y="804801"/>
                      <a:pt x="549480" y="811463"/>
                    </a:cubicBezTo>
                    <a:cubicBezTo>
                      <a:pt x="602665" y="824655"/>
                      <a:pt x="656606" y="835058"/>
                      <a:pt x="711073" y="841950"/>
                    </a:cubicBezTo>
                    <a:cubicBezTo>
                      <a:pt x="771716" y="853370"/>
                      <a:pt x="833148" y="862493"/>
                      <a:pt x="894973" y="863412"/>
                    </a:cubicBezTo>
                    <a:cubicBezTo>
                      <a:pt x="961595" y="865545"/>
                      <a:pt x="1027592" y="855667"/>
                      <a:pt x="1090009" y="832039"/>
                    </a:cubicBezTo>
                    <a:cubicBezTo>
                      <a:pt x="1168359" y="807328"/>
                      <a:pt x="1243522" y="772903"/>
                      <a:pt x="1315170" y="732867"/>
                    </a:cubicBezTo>
                    <a:cubicBezTo>
                      <a:pt x="1357055" y="707630"/>
                      <a:pt x="1396870" y="679080"/>
                      <a:pt x="1435897" y="649577"/>
                    </a:cubicBezTo>
                    <a:cubicBezTo>
                      <a:pt x="1469438" y="627754"/>
                      <a:pt x="1498708" y="601140"/>
                      <a:pt x="1523083" y="569439"/>
                    </a:cubicBezTo>
                    <a:cubicBezTo>
                      <a:pt x="1545586" y="545154"/>
                      <a:pt x="1572294" y="525136"/>
                      <a:pt x="1593220" y="499342"/>
                    </a:cubicBezTo>
                    <a:cubicBezTo>
                      <a:pt x="1607839" y="483097"/>
                      <a:pt x="1625447" y="468888"/>
                      <a:pt x="1637043" y="450051"/>
                    </a:cubicBezTo>
                    <a:cubicBezTo>
                      <a:pt x="1637339" y="449591"/>
                      <a:pt x="1637503" y="449099"/>
                      <a:pt x="1637733" y="448607"/>
                    </a:cubicBezTo>
                    <a:cubicBezTo>
                      <a:pt x="1641018" y="445785"/>
                      <a:pt x="1643121" y="441584"/>
                      <a:pt x="1642398" y="436891"/>
                    </a:cubicBezTo>
                    <a:close/>
                    <a:moveTo>
                      <a:pt x="1600283" y="454317"/>
                    </a:moveTo>
                    <a:cubicBezTo>
                      <a:pt x="1574955" y="479126"/>
                      <a:pt x="1551171" y="508202"/>
                      <a:pt x="1523740" y="531305"/>
                    </a:cubicBezTo>
                    <a:cubicBezTo>
                      <a:pt x="1501336" y="550897"/>
                      <a:pt x="1486257" y="575444"/>
                      <a:pt x="1463886" y="595430"/>
                    </a:cubicBezTo>
                    <a:cubicBezTo>
                      <a:pt x="1391548" y="651448"/>
                      <a:pt x="1318225" y="705957"/>
                      <a:pt x="1234816" y="745304"/>
                    </a:cubicBezTo>
                    <a:cubicBezTo>
                      <a:pt x="1158175" y="781600"/>
                      <a:pt x="1078741" y="812776"/>
                      <a:pt x="995596" y="830956"/>
                    </a:cubicBezTo>
                    <a:cubicBezTo>
                      <a:pt x="927167" y="841786"/>
                      <a:pt x="857260" y="836831"/>
                      <a:pt x="788832" y="828298"/>
                    </a:cubicBezTo>
                    <a:cubicBezTo>
                      <a:pt x="714096" y="815861"/>
                      <a:pt x="639984" y="806212"/>
                      <a:pt x="566036" y="788623"/>
                    </a:cubicBezTo>
                    <a:cubicBezTo>
                      <a:pt x="536536" y="781698"/>
                      <a:pt x="508810" y="769129"/>
                      <a:pt x="480492" y="758661"/>
                    </a:cubicBezTo>
                    <a:cubicBezTo>
                      <a:pt x="442977" y="744221"/>
                      <a:pt x="403818" y="734147"/>
                      <a:pt x="367814" y="715999"/>
                    </a:cubicBezTo>
                    <a:cubicBezTo>
                      <a:pt x="239793" y="652531"/>
                      <a:pt x="45776" y="545384"/>
                      <a:pt x="14994" y="394623"/>
                    </a:cubicBezTo>
                    <a:cubicBezTo>
                      <a:pt x="14764" y="393671"/>
                      <a:pt x="14304" y="392917"/>
                      <a:pt x="13713" y="392260"/>
                    </a:cubicBezTo>
                    <a:cubicBezTo>
                      <a:pt x="90486" y="303195"/>
                      <a:pt x="179348" y="224697"/>
                      <a:pt x="275864" y="157226"/>
                    </a:cubicBezTo>
                    <a:cubicBezTo>
                      <a:pt x="387196" y="75249"/>
                      <a:pt x="524217" y="37247"/>
                      <a:pt x="661140" y="30093"/>
                    </a:cubicBezTo>
                    <a:cubicBezTo>
                      <a:pt x="707033" y="27862"/>
                      <a:pt x="757098" y="24317"/>
                      <a:pt x="803877" y="27271"/>
                    </a:cubicBezTo>
                    <a:cubicBezTo>
                      <a:pt x="873554" y="33342"/>
                      <a:pt x="943592" y="42334"/>
                      <a:pt x="1010806" y="62286"/>
                    </a:cubicBezTo>
                    <a:cubicBezTo>
                      <a:pt x="1066619" y="79975"/>
                      <a:pt x="1122433" y="98976"/>
                      <a:pt x="1175093" y="124803"/>
                    </a:cubicBezTo>
                    <a:cubicBezTo>
                      <a:pt x="1216354" y="145280"/>
                      <a:pt x="1255545" y="169532"/>
                      <a:pt x="1295163" y="192963"/>
                    </a:cubicBezTo>
                    <a:cubicBezTo>
                      <a:pt x="1409748" y="262929"/>
                      <a:pt x="1510994" y="351830"/>
                      <a:pt x="1611321" y="440468"/>
                    </a:cubicBezTo>
                    <a:cubicBezTo>
                      <a:pt x="1607707" y="445358"/>
                      <a:pt x="1604390" y="450970"/>
                      <a:pt x="1600283" y="4543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37"/>
              <p:cNvSpPr/>
              <p:nvPr/>
            </p:nvSpPr>
            <p:spPr>
              <a:xfrm>
                <a:off x="12803841" y="1692668"/>
                <a:ext cx="678748" cy="633317"/>
              </a:xfrm>
              <a:custGeom>
                <a:rect b="b" l="l" r="r" t="t"/>
                <a:pathLst>
                  <a:path extrusionOk="0" h="633317" w="678748">
                    <a:moveTo>
                      <a:pt x="559844" y="63124"/>
                    </a:moveTo>
                    <a:cubicBezTo>
                      <a:pt x="542531" y="45829"/>
                      <a:pt x="520357" y="33490"/>
                      <a:pt x="497624" y="24892"/>
                    </a:cubicBezTo>
                    <a:cubicBezTo>
                      <a:pt x="489148" y="23021"/>
                      <a:pt x="476796" y="16163"/>
                      <a:pt x="467171" y="16425"/>
                    </a:cubicBezTo>
                    <a:cubicBezTo>
                      <a:pt x="434846" y="6679"/>
                      <a:pt x="399991" y="2019"/>
                      <a:pt x="373283" y="772"/>
                    </a:cubicBezTo>
                    <a:cubicBezTo>
                      <a:pt x="322068" y="-1690"/>
                      <a:pt x="270164" y="1067"/>
                      <a:pt x="221643" y="18919"/>
                    </a:cubicBezTo>
                    <a:cubicBezTo>
                      <a:pt x="190599" y="28075"/>
                      <a:pt x="159916" y="39003"/>
                      <a:pt x="132847" y="57217"/>
                    </a:cubicBezTo>
                    <a:cubicBezTo>
                      <a:pt x="106303" y="74117"/>
                      <a:pt x="79300" y="92003"/>
                      <a:pt x="60706" y="117895"/>
                    </a:cubicBezTo>
                    <a:cubicBezTo>
                      <a:pt x="18099" y="178705"/>
                      <a:pt x="-2598" y="255201"/>
                      <a:pt x="260" y="329170"/>
                    </a:cubicBezTo>
                    <a:cubicBezTo>
                      <a:pt x="1574" y="372948"/>
                      <a:pt x="21482" y="412689"/>
                      <a:pt x="41127" y="450888"/>
                    </a:cubicBezTo>
                    <a:cubicBezTo>
                      <a:pt x="70200" y="512978"/>
                      <a:pt x="123057" y="562203"/>
                      <a:pt x="182320" y="595512"/>
                    </a:cubicBezTo>
                    <a:cubicBezTo>
                      <a:pt x="237674" y="617926"/>
                      <a:pt x="296905" y="632267"/>
                      <a:pt x="356792" y="633317"/>
                    </a:cubicBezTo>
                    <a:cubicBezTo>
                      <a:pt x="362902" y="633284"/>
                      <a:pt x="369078" y="633448"/>
                      <a:pt x="375188" y="632759"/>
                    </a:cubicBezTo>
                    <a:cubicBezTo>
                      <a:pt x="398808" y="631447"/>
                      <a:pt x="421771" y="624128"/>
                      <a:pt x="443617" y="615399"/>
                    </a:cubicBezTo>
                    <a:cubicBezTo>
                      <a:pt x="491974" y="597940"/>
                      <a:pt x="537177" y="571457"/>
                      <a:pt x="574200" y="535654"/>
                    </a:cubicBezTo>
                    <a:cubicBezTo>
                      <a:pt x="588687" y="521215"/>
                      <a:pt x="601137" y="504905"/>
                      <a:pt x="611321" y="487183"/>
                    </a:cubicBezTo>
                    <a:cubicBezTo>
                      <a:pt x="645322" y="434578"/>
                      <a:pt x="673081" y="376919"/>
                      <a:pt x="675282" y="313221"/>
                    </a:cubicBezTo>
                    <a:cubicBezTo>
                      <a:pt x="688455" y="238694"/>
                      <a:pt x="663029" y="174767"/>
                      <a:pt x="616873" y="116976"/>
                    </a:cubicBezTo>
                    <a:cubicBezTo>
                      <a:pt x="607412" y="107919"/>
                      <a:pt x="579850" y="74774"/>
                      <a:pt x="559844" y="63124"/>
                    </a:cubicBezTo>
                    <a:close/>
                    <a:moveTo>
                      <a:pt x="648081" y="319259"/>
                    </a:moveTo>
                    <a:cubicBezTo>
                      <a:pt x="646537" y="341838"/>
                      <a:pt x="641741" y="363923"/>
                      <a:pt x="634514" y="385353"/>
                    </a:cubicBezTo>
                    <a:cubicBezTo>
                      <a:pt x="618253" y="427818"/>
                      <a:pt x="593187" y="470611"/>
                      <a:pt x="565100" y="506742"/>
                    </a:cubicBezTo>
                    <a:cubicBezTo>
                      <a:pt x="515331" y="559282"/>
                      <a:pt x="445949" y="595578"/>
                      <a:pt x="374400" y="606440"/>
                    </a:cubicBezTo>
                    <a:cubicBezTo>
                      <a:pt x="374597" y="606440"/>
                      <a:pt x="374761" y="606407"/>
                      <a:pt x="374959" y="606407"/>
                    </a:cubicBezTo>
                    <a:cubicBezTo>
                      <a:pt x="375517" y="606374"/>
                      <a:pt x="376043" y="606342"/>
                      <a:pt x="376601" y="606309"/>
                    </a:cubicBezTo>
                    <a:cubicBezTo>
                      <a:pt x="367863" y="607031"/>
                      <a:pt x="359453" y="607228"/>
                      <a:pt x="350353" y="606834"/>
                    </a:cubicBezTo>
                    <a:cubicBezTo>
                      <a:pt x="297167" y="604898"/>
                      <a:pt x="245756" y="591837"/>
                      <a:pt x="196052" y="572836"/>
                    </a:cubicBezTo>
                    <a:cubicBezTo>
                      <a:pt x="146053" y="545007"/>
                      <a:pt x="100423" y="504806"/>
                      <a:pt x="72565" y="454367"/>
                    </a:cubicBezTo>
                    <a:cubicBezTo>
                      <a:pt x="55286" y="419909"/>
                      <a:pt x="34196" y="384434"/>
                      <a:pt x="28217" y="345316"/>
                    </a:cubicBezTo>
                    <a:cubicBezTo>
                      <a:pt x="20037" y="278534"/>
                      <a:pt x="37645" y="209782"/>
                      <a:pt x="69839" y="151139"/>
                    </a:cubicBezTo>
                    <a:cubicBezTo>
                      <a:pt x="84293" y="124754"/>
                      <a:pt x="107026" y="104867"/>
                      <a:pt x="131960" y="88590"/>
                    </a:cubicBezTo>
                    <a:cubicBezTo>
                      <a:pt x="154167" y="73231"/>
                      <a:pt x="177787" y="59645"/>
                      <a:pt x="203608" y="51408"/>
                    </a:cubicBezTo>
                    <a:cubicBezTo>
                      <a:pt x="250815" y="33917"/>
                      <a:pt x="302424" y="21939"/>
                      <a:pt x="353441" y="24203"/>
                    </a:cubicBezTo>
                    <a:cubicBezTo>
                      <a:pt x="383500" y="23940"/>
                      <a:pt x="420720" y="26566"/>
                      <a:pt x="455542" y="34967"/>
                    </a:cubicBezTo>
                    <a:cubicBezTo>
                      <a:pt x="457152" y="38249"/>
                      <a:pt x="460042" y="40874"/>
                      <a:pt x="463788" y="41924"/>
                    </a:cubicBezTo>
                    <a:cubicBezTo>
                      <a:pt x="489707" y="48258"/>
                      <a:pt x="514707" y="58858"/>
                      <a:pt x="536388" y="74347"/>
                    </a:cubicBezTo>
                    <a:cubicBezTo>
                      <a:pt x="538228" y="83700"/>
                      <a:pt x="549594" y="86916"/>
                      <a:pt x="555836" y="93184"/>
                    </a:cubicBezTo>
                    <a:cubicBezTo>
                      <a:pt x="562209" y="98763"/>
                      <a:pt x="568451" y="104900"/>
                      <a:pt x="574758" y="111069"/>
                    </a:cubicBezTo>
                    <a:cubicBezTo>
                      <a:pt x="609317" y="144903"/>
                      <a:pt x="637963" y="188156"/>
                      <a:pt x="648541" y="235970"/>
                    </a:cubicBezTo>
                    <a:cubicBezTo>
                      <a:pt x="654816" y="263504"/>
                      <a:pt x="651202" y="291595"/>
                      <a:pt x="648081" y="31925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37"/>
              <p:cNvSpPr/>
              <p:nvPr/>
            </p:nvSpPr>
            <p:spPr>
              <a:xfrm>
                <a:off x="13010505" y="1839884"/>
                <a:ext cx="292739" cy="307860"/>
              </a:xfrm>
              <a:custGeom>
                <a:rect b="b" l="l" r="r" t="t"/>
                <a:pathLst>
                  <a:path extrusionOk="0" h="307860" w="292739">
                    <a:moveTo>
                      <a:pt x="130516" y="2118"/>
                    </a:moveTo>
                    <a:cubicBezTo>
                      <a:pt x="113335" y="5630"/>
                      <a:pt x="61792" y="21119"/>
                      <a:pt x="58113" y="39267"/>
                    </a:cubicBezTo>
                    <a:cubicBezTo>
                      <a:pt x="21188" y="66997"/>
                      <a:pt x="2792" y="111924"/>
                      <a:pt x="295" y="157080"/>
                    </a:cubicBezTo>
                    <a:cubicBezTo>
                      <a:pt x="-4961" y="238531"/>
                      <a:pt x="60741" y="301572"/>
                      <a:pt x="139649" y="307644"/>
                    </a:cubicBezTo>
                    <a:cubicBezTo>
                      <a:pt x="198485" y="310958"/>
                      <a:pt x="256073" y="276074"/>
                      <a:pt x="280448" y="222517"/>
                    </a:cubicBezTo>
                    <a:cubicBezTo>
                      <a:pt x="300421" y="175884"/>
                      <a:pt x="295428" y="118651"/>
                      <a:pt x="270001" y="74808"/>
                    </a:cubicBezTo>
                    <a:cubicBezTo>
                      <a:pt x="241684" y="22957"/>
                      <a:pt x="190436" y="-8711"/>
                      <a:pt x="130516" y="211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3" name="Google Shape;1743;p37"/>
            <p:cNvSpPr/>
            <p:nvPr/>
          </p:nvSpPr>
          <p:spPr>
            <a:xfrm>
              <a:off x="6415034" y="858298"/>
              <a:ext cx="312871" cy="291540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6172455" y="816475"/>
              <a:ext cx="798788" cy="405506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5" name="Google Shape;1745;p37"/>
          <p:cNvGrpSpPr/>
          <p:nvPr/>
        </p:nvGrpSpPr>
        <p:grpSpPr>
          <a:xfrm>
            <a:off x="4356534" y="2985796"/>
            <a:ext cx="466493" cy="742842"/>
            <a:chOff x="4356534" y="2985796"/>
            <a:chExt cx="466493" cy="742842"/>
          </a:xfrm>
        </p:grpSpPr>
        <p:sp>
          <p:nvSpPr>
            <p:cNvPr id="1746" name="Google Shape;1746;p37"/>
            <p:cNvSpPr/>
            <p:nvPr/>
          </p:nvSpPr>
          <p:spPr>
            <a:xfrm>
              <a:off x="4356534" y="2985796"/>
              <a:ext cx="466493" cy="742842"/>
            </a:xfrm>
            <a:custGeom>
              <a:rect b="b" l="l" r="r" t="t"/>
              <a:pathLst>
                <a:path extrusionOk="0" h="1485683" w="932986">
                  <a:moveTo>
                    <a:pt x="889886" y="261953"/>
                  </a:moveTo>
                  <a:cubicBezTo>
                    <a:pt x="871187" y="223444"/>
                    <a:pt x="844446" y="189124"/>
                    <a:pt x="814737" y="158400"/>
                  </a:cubicBezTo>
                  <a:cubicBezTo>
                    <a:pt x="789034" y="129072"/>
                    <a:pt x="755734" y="108064"/>
                    <a:pt x="723621" y="86522"/>
                  </a:cubicBezTo>
                  <a:cubicBezTo>
                    <a:pt x="690854" y="66078"/>
                    <a:pt x="654052" y="53480"/>
                    <a:pt x="618822" y="38207"/>
                  </a:cubicBezTo>
                  <a:cubicBezTo>
                    <a:pt x="589796" y="24657"/>
                    <a:pt x="559730" y="13039"/>
                    <a:pt x="527943" y="8017"/>
                  </a:cubicBezTo>
                  <a:cubicBezTo>
                    <a:pt x="466032" y="-3333"/>
                    <a:pt x="402725" y="-2293"/>
                    <a:pt x="340903" y="8998"/>
                  </a:cubicBezTo>
                  <a:cubicBezTo>
                    <a:pt x="310511" y="13188"/>
                    <a:pt x="280089" y="18417"/>
                    <a:pt x="251360" y="29560"/>
                  </a:cubicBezTo>
                  <a:cubicBezTo>
                    <a:pt x="222066" y="40287"/>
                    <a:pt x="194167" y="54728"/>
                    <a:pt x="168108" y="71843"/>
                  </a:cubicBezTo>
                  <a:cubicBezTo>
                    <a:pt x="142821" y="88988"/>
                    <a:pt x="116229" y="104974"/>
                    <a:pt x="94948" y="127200"/>
                  </a:cubicBezTo>
                  <a:cubicBezTo>
                    <a:pt x="48411" y="170434"/>
                    <a:pt x="34165" y="234081"/>
                    <a:pt x="22322" y="294044"/>
                  </a:cubicBezTo>
                  <a:cubicBezTo>
                    <a:pt x="2140" y="386276"/>
                    <a:pt x="-5339" y="481628"/>
                    <a:pt x="3951" y="575732"/>
                  </a:cubicBezTo>
                  <a:cubicBezTo>
                    <a:pt x="19087" y="700174"/>
                    <a:pt x="33898" y="826459"/>
                    <a:pt x="81088" y="943591"/>
                  </a:cubicBezTo>
                  <a:cubicBezTo>
                    <a:pt x="96670" y="982100"/>
                    <a:pt x="107859" y="1022125"/>
                    <a:pt x="123856" y="1060991"/>
                  </a:cubicBezTo>
                  <a:cubicBezTo>
                    <a:pt x="141070" y="1100273"/>
                    <a:pt x="162499" y="1136762"/>
                    <a:pt x="179446" y="1176549"/>
                  </a:cubicBezTo>
                  <a:cubicBezTo>
                    <a:pt x="214260" y="1247387"/>
                    <a:pt x="254149" y="1316115"/>
                    <a:pt x="299826" y="1380505"/>
                  </a:cubicBezTo>
                  <a:cubicBezTo>
                    <a:pt x="319088" y="1409060"/>
                    <a:pt x="333958" y="1441062"/>
                    <a:pt x="358711" y="1465428"/>
                  </a:cubicBezTo>
                  <a:cubicBezTo>
                    <a:pt x="354348" y="1471044"/>
                    <a:pt x="354674" y="1480433"/>
                    <a:pt x="361352" y="1484118"/>
                  </a:cubicBezTo>
                  <a:cubicBezTo>
                    <a:pt x="367674" y="1488040"/>
                    <a:pt x="375569" y="1484058"/>
                    <a:pt x="378833" y="1478086"/>
                  </a:cubicBezTo>
                  <a:cubicBezTo>
                    <a:pt x="402102" y="1450571"/>
                    <a:pt x="422878" y="1421065"/>
                    <a:pt x="443238" y="1391321"/>
                  </a:cubicBezTo>
                  <a:cubicBezTo>
                    <a:pt x="479744" y="1343036"/>
                    <a:pt x="517199" y="1295494"/>
                    <a:pt x="554625" y="1247951"/>
                  </a:cubicBezTo>
                  <a:cubicBezTo>
                    <a:pt x="575401" y="1215979"/>
                    <a:pt x="600213" y="1186919"/>
                    <a:pt x="621137" y="1155036"/>
                  </a:cubicBezTo>
                  <a:cubicBezTo>
                    <a:pt x="654823" y="1104344"/>
                    <a:pt x="691567" y="1055642"/>
                    <a:pt x="727420" y="1006466"/>
                  </a:cubicBezTo>
                  <a:cubicBezTo>
                    <a:pt x="761551" y="954764"/>
                    <a:pt x="794585" y="901962"/>
                    <a:pt x="821741" y="846189"/>
                  </a:cubicBezTo>
                  <a:cubicBezTo>
                    <a:pt x="844891" y="803520"/>
                    <a:pt x="869258" y="758770"/>
                    <a:pt x="883089" y="711644"/>
                  </a:cubicBezTo>
                  <a:cubicBezTo>
                    <a:pt x="908257" y="646095"/>
                    <a:pt x="930339" y="578793"/>
                    <a:pt x="932654" y="507955"/>
                  </a:cubicBezTo>
                  <a:cubicBezTo>
                    <a:pt x="935236" y="424459"/>
                    <a:pt x="922978" y="338971"/>
                    <a:pt x="889886" y="26195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7" name="Google Shape;1747;p37"/>
            <p:cNvGrpSpPr/>
            <p:nvPr/>
          </p:nvGrpSpPr>
          <p:grpSpPr>
            <a:xfrm>
              <a:off x="4356534" y="2985796"/>
              <a:ext cx="466493" cy="742842"/>
              <a:chOff x="8713067" y="5971592"/>
              <a:chExt cx="932986" cy="1485683"/>
            </a:xfrm>
          </p:grpSpPr>
          <p:sp>
            <p:nvSpPr>
              <p:cNvPr id="1748" name="Google Shape;1748;p37"/>
              <p:cNvSpPr/>
              <p:nvPr/>
            </p:nvSpPr>
            <p:spPr>
              <a:xfrm>
                <a:off x="8713067" y="5971592"/>
                <a:ext cx="932986" cy="1485683"/>
              </a:xfrm>
              <a:custGeom>
                <a:rect b="b" l="l" r="r" t="t"/>
                <a:pathLst>
                  <a:path extrusionOk="0" h="1485683" w="932986">
                    <a:moveTo>
                      <a:pt x="889886" y="261953"/>
                    </a:moveTo>
                    <a:cubicBezTo>
                      <a:pt x="871187" y="223444"/>
                      <a:pt x="844446" y="189124"/>
                      <a:pt x="814737" y="158400"/>
                    </a:cubicBezTo>
                    <a:cubicBezTo>
                      <a:pt x="789034" y="129072"/>
                      <a:pt x="755734" y="108064"/>
                      <a:pt x="723621" y="86522"/>
                    </a:cubicBezTo>
                    <a:cubicBezTo>
                      <a:pt x="690854" y="66078"/>
                      <a:pt x="654052" y="53480"/>
                      <a:pt x="618822" y="38207"/>
                    </a:cubicBezTo>
                    <a:cubicBezTo>
                      <a:pt x="589796" y="24657"/>
                      <a:pt x="559730" y="13039"/>
                      <a:pt x="527943" y="8017"/>
                    </a:cubicBezTo>
                    <a:cubicBezTo>
                      <a:pt x="466032" y="-3333"/>
                      <a:pt x="402725" y="-2293"/>
                      <a:pt x="340903" y="8998"/>
                    </a:cubicBezTo>
                    <a:cubicBezTo>
                      <a:pt x="310511" y="13188"/>
                      <a:pt x="280089" y="18417"/>
                      <a:pt x="251360" y="29560"/>
                    </a:cubicBezTo>
                    <a:cubicBezTo>
                      <a:pt x="222066" y="40287"/>
                      <a:pt x="194167" y="54728"/>
                      <a:pt x="168108" y="71843"/>
                    </a:cubicBezTo>
                    <a:cubicBezTo>
                      <a:pt x="142821" y="88988"/>
                      <a:pt x="116229" y="104974"/>
                      <a:pt x="94948" y="127200"/>
                    </a:cubicBezTo>
                    <a:cubicBezTo>
                      <a:pt x="48411" y="170434"/>
                      <a:pt x="34165" y="234081"/>
                      <a:pt x="22322" y="294044"/>
                    </a:cubicBezTo>
                    <a:cubicBezTo>
                      <a:pt x="2140" y="386276"/>
                      <a:pt x="-5339" y="481628"/>
                      <a:pt x="3951" y="575732"/>
                    </a:cubicBezTo>
                    <a:cubicBezTo>
                      <a:pt x="19087" y="700174"/>
                      <a:pt x="33898" y="826459"/>
                      <a:pt x="81088" y="943591"/>
                    </a:cubicBezTo>
                    <a:cubicBezTo>
                      <a:pt x="96670" y="982100"/>
                      <a:pt x="107859" y="1022125"/>
                      <a:pt x="123856" y="1060991"/>
                    </a:cubicBezTo>
                    <a:cubicBezTo>
                      <a:pt x="141070" y="1100273"/>
                      <a:pt x="162499" y="1136762"/>
                      <a:pt x="179446" y="1176549"/>
                    </a:cubicBezTo>
                    <a:cubicBezTo>
                      <a:pt x="214260" y="1247387"/>
                      <a:pt x="254149" y="1316115"/>
                      <a:pt x="299826" y="1380505"/>
                    </a:cubicBezTo>
                    <a:cubicBezTo>
                      <a:pt x="319088" y="1409060"/>
                      <a:pt x="333958" y="1441062"/>
                      <a:pt x="358711" y="1465428"/>
                    </a:cubicBezTo>
                    <a:cubicBezTo>
                      <a:pt x="354348" y="1471044"/>
                      <a:pt x="354674" y="1480433"/>
                      <a:pt x="361352" y="1484118"/>
                    </a:cubicBezTo>
                    <a:cubicBezTo>
                      <a:pt x="367674" y="1488040"/>
                      <a:pt x="375569" y="1484058"/>
                      <a:pt x="378833" y="1478086"/>
                    </a:cubicBezTo>
                    <a:cubicBezTo>
                      <a:pt x="402102" y="1450571"/>
                      <a:pt x="422878" y="1421065"/>
                      <a:pt x="443238" y="1391321"/>
                    </a:cubicBezTo>
                    <a:cubicBezTo>
                      <a:pt x="479744" y="1343036"/>
                      <a:pt x="517199" y="1295494"/>
                      <a:pt x="554625" y="1247951"/>
                    </a:cubicBezTo>
                    <a:cubicBezTo>
                      <a:pt x="575401" y="1215979"/>
                      <a:pt x="600213" y="1186919"/>
                      <a:pt x="621137" y="1155036"/>
                    </a:cubicBezTo>
                    <a:cubicBezTo>
                      <a:pt x="654823" y="1104344"/>
                      <a:pt x="691567" y="1055642"/>
                      <a:pt x="727420" y="1006466"/>
                    </a:cubicBezTo>
                    <a:cubicBezTo>
                      <a:pt x="761551" y="954764"/>
                      <a:pt x="794585" y="901962"/>
                      <a:pt x="821741" y="846189"/>
                    </a:cubicBezTo>
                    <a:cubicBezTo>
                      <a:pt x="844891" y="803520"/>
                      <a:pt x="869258" y="758770"/>
                      <a:pt x="883089" y="711644"/>
                    </a:cubicBezTo>
                    <a:cubicBezTo>
                      <a:pt x="908257" y="646095"/>
                      <a:pt x="930339" y="578793"/>
                      <a:pt x="932654" y="507955"/>
                    </a:cubicBezTo>
                    <a:cubicBezTo>
                      <a:pt x="935236" y="424459"/>
                      <a:pt x="922978" y="338971"/>
                      <a:pt x="889886" y="261953"/>
                    </a:cubicBezTo>
                    <a:close/>
                    <a:moveTo>
                      <a:pt x="904458" y="551515"/>
                    </a:moveTo>
                    <a:cubicBezTo>
                      <a:pt x="899235" y="595492"/>
                      <a:pt x="885137" y="637745"/>
                      <a:pt x="869407" y="679375"/>
                    </a:cubicBezTo>
                    <a:cubicBezTo>
                      <a:pt x="856763" y="714081"/>
                      <a:pt x="846375" y="749678"/>
                      <a:pt x="828746" y="782601"/>
                    </a:cubicBezTo>
                    <a:cubicBezTo>
                      <a:pt x="798858" y="838107"/>
                      <a:pt x="770544" y="896762"/>
                      <a:pt x="735522" y="949682"/>
                    </a:cubicBezTo>
                    <a:cubicBezTo>
                      <a:pt x="709760" y="994372"/>
                      <a:pt x="676222" y="1033714"/>
                      <a:pt x="647404" y="1076383"/>
                    </a:cubicBezTo>
                    <a:cubicBezTo>
                      <a:pt x="624669" y="1105681"/>
                      <a:pt x="605110" y="1137118"/>
                      <a:pt x="583741" y="1167367"/>
                    </a:cubicBezTo>
                    <a:cubicBezTo>
                      <a:pt x="561155" y="1194734"/>
                      <a:pt x="543021" y="1225339"/>
                      <a:pt x="520672" y="1252854"/>
                    </a:cubicBezTo>
                    <a:cubicBezTo>
                      <a:pt x="510967" y="1264621"/>
                      <a:pt x="501143" y="1276269"/>
                      <a:pt x="492001" y="1288451"/>
                    </a:cubicBezTo>
                    <a:cubicBezTo>
                      <a:pt x="474283" y="1313084"/>
                      <a:pt x="455377" y="1336796"/>
                      <a:pt x="436412" y="1360448"/>
                    </a:cubicBezTo>
                    <a:cubicBezTo>
                      <a:pt x="412816" y="1391262"/>
                      <a:pt x="393050" y="1425046"/>
                      <a:pt x="367318" y="1454196"/>
                    </a:cubicBezTo>
                    <a:cubicBezTo>
                      <a:pt x="364914" y="1450066"/>
                      <a:pt x="362658" y="1445876"/>
                      <a:pt x="360046" y="1441835"/>
                    </a:cubicBezTo>
                    <a:cubicBezTo>
                      <a:pt x="343129" y="1418747"/>
                      <a:pt x="331791" y="1392302"/>
                      <a:pt x="316091" y="1368412"/>
                    </a:cubicBezTo>
                    <a:cubicBezTo>
                      <a:pt x="294336" y="1336261"/>
                      <a:pt x="273293" y="1303665"/>
                      <a:pt x="255010" y="1269405"/>
                    </a:cubicBezTo>
                    <a:cubicBezTo>
                      <a:pt x="217881" y="1209056"/>
                      <a:pt x="190754" y="1143774"/>
                      <a:pt x="158581" y="1080810"/>
                    </a:cubicBezTo>
                    <a:cubicBezTo>
                      <a:pt x="134007" y="1032525"/>
                      <a:pt x="120948" y="978564"/>
                      <a:pt x="100380" y="928467"/>
                    </a:cubicBezTo>
                    <a:cubicBezTo>
                      <a:pt x="65447" y="838374"/>
                      <a:pt x="48292" y="742487"/>
                      <a:pt x="36984" y="646778"/>
                    </a:cubicBezTo>
                    <a:cubicBezTo>
                      <a:pt x="12113" y="502517"/>
                      <a:pt x="24044" y="354185"/>
                      <a:pt x="66961" y="214440"/>
                    </a:cubicBezTo>
                    <a:cubicBezTo>
                      <a:pt x="83581" y="163273"/>
                      <a:pt x="125726" y="126754"/>
                      <a:pt x="170067" y="99150"/>
                    </a:cubicBezTo>
                    <a:cubicBezTo>
                      <a:pt x="192297" y="83729"/>
                      <a:pt x="216783" y="69644"/>
                      <a:pt x="241922" y="59036"/>
                    </a:cubicBezTo>
                    <a:cubicBezTo>
                      <a:pt x="278249" y="42575"/>
                      <a:pt x="315289" y="36275"/>
                      <a:pt x="355119" y="30957"/>
                    </a:cubicBezTo>
                    <a:cubicBezTo>
                      <a:pt x="419969" y="19754"/>
                      <a:pt x="488054" y="21389"/>
                      <a:pt x="552132" y="37880"/>
                    </a:cubicBezTo>
                    <a:cubicBezTo>
                      <a:pt x="589113" y="48933"/>
                      <a:pt x="623512" y="67029"/>
                      <a:pt x="659454" y="80965"/>
                    </a:cubicBezTo>
                    <a:cubicBezTo>
                      <a:pt x="711749" y="103488"/>
                      <a:pt x="761670" y="135906"/>
                      <a:pt x="800402" y="177981"/>
                    </a:cubicBezTo>
                    <a:cubicBezTo>
                      <a:pt x="859850" y="238033"/>
                      <a:pt x="884068" y="295738"/>
                      <a:pt x="899502" y="377629"/>
                    </a:cubicBezTo>
                    <a:cubicBezTo>
                      <a:pt x="910275" y="434324"/>
                      <a:pt x="912739" y="493544"/>
                      <a:pt x="904458" y="551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37"/>
              <p:cNvSpPr/>
              <p:nvPr/>
            </p:nvSpPr>
            <p:spPr>
              <a:xfrm>
                <a:off x="8918145" y="6172638"/>
                <a:ext cx="547353" cy="519689"/>
              </a:xfrm>
              <a:custGeom>
                <a:rect b="b" l="l" r="r" t="t"/>
                <a:pathLst>
                  <a:path extrusionOk="0" h="519689" w="547353">
                    <a:moveTo>
                      <a:pt x="458293" y="76922"/>
                    </a:moveTo>
                    <a:cubicBezTo>
                      <a:pt x="439180" y="61649"/>
                      <a:pt x="417514" y="49942"/>
                      <a:pt x="398074" y="35055"/>
                    </a:cubicBezTo>
                    <a:cubicBezTo>
                      <a:pt x="382076" y="27716"/>
                      <a:pt x="326961" y="-8743"/>
                      <a:pt x="313457" y="6560"/>
                    </a:cubicBezTo>
                    <a:cubicBezTo>
                      <a:pt x="282917" y="-3068"/>
                      <a:pt x="251160" y="-334"/>
                      <a:pt x="219907" y="3648"/>
                    </a:cubicBezTo>
                    <a:cubicBezTo>
                      <a:pt x="171470" y="7213"/>
                      <a:pt x="126565" y="27538"/>
                      <a:pt x="87210" y="55320"/>
                    </a:cubicBezTo>
                    <a:cubicBezTo>
                      <a:pt x="2683" y="110677"/>
                      <a:pt x="-15748" y="214765"/>
                      <a:pt x="12032" y="306879"/>
                    </a:cubicBezTo>
                    <a:cubicBezTo>
                      <a:pt x="28207" y="379500"/>
                      <a:pt x="62932" y="428765"/>
                      <a:pt x="124487" y="470395"/>
                    </a:cubicBezTo>
                    <a:cubicBezTo>
                      <a:pt x="182452" y="502396"/>
                      <a:pt x="248756" y="516540"/>
                      <a:pt x="314496" y="519690"/>
                    </a:cubicBezTo>
                    <a:cubicBezTo>
                      <a:pt x="394097" y="518977"/>
                      <a:pt x="470046" y="471226"/>
                      <a:pt x="512933" y="405262"/>
                    </a:cubicBezTo>
                    <a:cubicBezTo>
                      <a:pt x="557275" y="333413"/>
                      <a:pt x="558462" y="237110"/>
                      <a:pt x="518305" y="163093"/>
                    </a:cubicBezTo>
                    <a:cubicBezTo>
                      <a:pt x="502011" y="132131"/>
                      <a:pt x="483135" y="101763"/>
                      <a:pt x="458293" y="76922"/>
                    </a:cubicBezTo>
                    <a:close/>
                    <a:moveTo>
                      <a:pt x="490585" y="395991"/>
                    </a:moveTo>
                    <a:cubicBezTo>
                      <a:pt x="453752" y="450100"/>
                      <a:pt x="392880" y="489174"/>
                      <a:pt x="327318" y="495562"/>
                    </a:cubicBezTo>
                    <a:cubicBezTo>
                      <a:pt x="292385" y="496959"/>
                      <a:pt x="257749" y="489768"/>
                      <a:pt x="223558" y="483379"/>
                    </a:cubicBezTo>
                    <a:cubicBezTo>
                      <a:pt x="195807" y="477199"/>
                      <a:pt x="168116" y="465046"/>
                      <a:pt x="142176" y="453250"/>
                    </a:cubicBezTo>
                    <a:cubicBezTo>
                      <a:pt x="116741" y="438125"/>
                      <a:pt x="94719" y="416167"/>
                      <a:pt x="75338" y="393822"/>
                    </a:cubicBezTo>
                    <a:cubicBezTo>
                      <a:pt x="55037" y="367703"/>
                      <a:pt x="43967" y="335879"/>
                      <a:pt x="35864" y="304115"/>
                    </a:cubicBezTo>
                    <a:cubicBezTo>
                      <a:pt x="26931" y="271222"/>
                      <a:pt x="21084" y="237556"/>
                      <a:pt x="24823" y="203415"/>
                    </a:cubicBezTo>
                    <a:cubicBezTo>
                      <a:pt x="28622" y="141580"/>
                      <a:pt x="69936" y="88689"/>
                      <a:pt x="123389" y="59926"/>
                    </a:cubicBezTo>
                    <a:cubicBezTo>
                      <a:pt x="141405" y="49883"/>
                      <a:pt x="160073" y="40552"/>
                      <a:pt x="179573" y="33778"/>
                    </a:cubicBezTo>
                    <a:cubicBezTo>
                      <a:pt x="194591" y="29974"/>
                      <a:pt x="211092" y="27894"/>
                      <a:pt x="226674" y="25458"/>
                    </a:cubicBezTo>
                    <a:cubicBezTo>
                      <a:pt x="244630" y="23526"/>
                      <a:pt x="261162" y="20614"/>
                      <a:pt x="279504" y="21179"/>
                    </a:cubicBezTo>
                    <a:cubicBezTo>
                      <a:pt x="294462" y="22575"/>
                      <a:pt x="309183" y="25755"/>
                      <a:pt x="323993" y="28072"/>
                    </a:cubicBezTo>
                    <a:cubicBezTo>
                      <a:pt x="347232" y="32530"/>
                      <a:pt x="366732" y="45366"/>
                      <a:pt x="387745" y="56746"/>
                    </a:cubicBezTo>
                    <a:cubicBezTo>
                      <a:pt x="406888" y="72762"/>
                      <a:pt x="430543" y="82300"/>
                      <a:pt x="447935" y="100456"/>
                    </a:cubicBezTo>
                    <a:cubicBezTo>
                      <a:pt x="477823" y="136172"/>
                      <a:pt x="504831" y="177355"/>
                      <a:pt x="515783" y="223145"/>
                    </a:cubicBezTo>
                    <a:cubicBezTo>
                      <a:pt x="532077" y="280522"/>
                      <a:pt x="522876" y="345388"/>
                      <a:pt x="490585" y="395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0" name="Google Shape;1750;p37"/>
            <p:cNvSpPr/>
            <p:nvPr/>
          </p:nvSpPr>
          <p:spPr>
            <a:xfrm>
              <a:off x="4368618" y="2997703"/>
              <a:ext cx="442611" cy="715191"/>
            </a:xfrm>
            <a:custGeom>
              <a:rect b="b" l="l" r="r" t="t"/>
              <a:pathLst>
                <a:path extrusionOk="0" h="1430381" w="885222">
                  <a:moveTo>
                    <a:pt x="693841" y="582524"/>
                  </a:moveTo>
                  <a:cubicBezTo>
                    <a:pt x="738182" y="510675"/>
                    <a:pt x="739340" y="414372"/>
                    <a:pt x="699184" y="340355"/>
                  </a:cubicBezTo>
                  <a:cubicBezTo>
                    <a:pt x="682919" y="309363"/>
                    <a:pt x="664043" y="278996"/>
                    <a:pt x="639201" y="254155"/>
                  </a:cubicBezTo>
                  <a:cubicBezTo>
                    <a:pt x="620088" y="238911"/>
                    <a:pt x="598392" y="227174"/>
                    <a:pt x="578981" y="212288"/>
                  </a:cubicBezTo>
                  <a:cubicBezTo>
                    <a:pt x="562984" y="204948"/>
                    <a:pt x="507869" y="168489"/>
                    <a:pt x="494365" y="183792"/>
                  </a:cubicBezTo>
                  <a:cubicBezTo>
                    <a:pt x="463825" y="174135"/>
                    <a:pt x="432068" y="176898"/>
                    <a:pt x="400785" y="180880"/>
                  </a:cubicBezTo>
                  <a:cubicBezTo>
                    <a:pt x="352378" y="184446"/>
                    <a:pt x="307443" y="204770"/>
                    <a:pt x="268088" y="232553"/>
                  </a:cubicBezTo>
                  <a:cubicBezTo>
                    <a:pt x="183590" y="287910"/>
                    <a:pt x="165159" y="391998"/>
                    <a:pt x="192939" y="484141"/>
                  </a:cubicBezTo>
                  <a:cubicBezTo>
                    <a:pt x="209115" y="556762"/>
                    <a:pt x="243810" y="606027"/>
                    <a:pt x="305395" y="647657"/>
                  </a:cubicBezTo>
                  <a:cubicBezTo>
                    <a:pt x="363359" y="679659"/>
                    <a:pt x="429664" y="693802"/>
                    <a:pt x="495374" y="696952"/>
                  </a:cubicBezTo>
                  <a:cubicBezTo>
                    <a:pt x="575004" y="696239"/>
                    <a:pt x="650925" y="648489"/>
                    <a:pt x="693841" y="582524"/>
                  </a:cubicBezTo>
                  <a:close/>
                  <a:moveTo>
                    <a:pt x="875302" y="353815"/>
                  </a:moveTo>
                  <a:cubicBezTo>
                    <a:pt x="886105" y="410510"/>
                    <a:pt x="888569" y="469729"/>
                    <a:pt x="880288" y="527701"/>
                  </a:cubicBezTo>
                  <a:cubicBezTo>
                    <a:pt x="875065" y="571678"/>
                    <a:pt x="860967" y="613931"/>
                    <a:pt x="845266" y="655561"/>
                  </a:cubicBezTo>
                  <a:cubicBezTo>
                    <a:pt x="832623" y="690237"/>
                    <a:pt x="822235" y="725864"/>
                    <a:pt x="804605" y="758787"/>
                  </a:cubicBezTo>
                  <a:cubicBezTo>
                    <a:pt x="774748" y="814293"/>
                    <a:pt x="746404" y="872948"/>
                    <a:pt x="711382" y="925868"/>
                  </a:cubicBezTo>
                  <a:cubicBezTo>
                    <a:pt x="685650" y="970529"/>
                    <a:pt x="652082" y="1009900"/>
                    <a:pt x="623263" y="1052569"/>
                  </a:cubicBezTo>
                  <a:cubicBezTo>
                    <a:pt x="600529" y="1081837"/>
                    <a:pt x="580970" y="1113304"/>
                    <a:pt x="559601" y="1143553"/>
                  </a:cubicBezTo>
                  <a:cubicBezTo>
                    <a:pt x="537044" y="1170919"/>
                    <a:pt x="518910" y="1201495"/>
                    <a:pt x="496532" y="1229040"/>
                  </a:cubicBezTo>
                  <a:cubicBezTo>
                    <a:pt x="486826" y="1240807"/>
                    <a:pt x="477002" y="1252455"/>
                    <a:pt x="467861" y="1264667"/>
                  </a:cubicBezTo>
                  <a:cubicBezTo>
                    <a:pt x="450142" y="1289300"/>
                    <a:pt x="431237" y="1313012"/>
                    <a:pt x="412271" y="1336664"/>
                  </a:cubicBezTo>
                  <a:cubicBezTo>
                    <a:pt x="388676" y="1367477"/>
                    <a:pt x="368939" y="1401262"/>
                    <a:pt x="343177" y="1430382"/>
                  </a:cubicBezTo>
                  <a:cubicBezTo>
                    <a:pt x="340773" y="1426252"/>
                    <a:pt x="338518" y="1422062"/>
                    <a:pt x="335906" y="1418051"/>
                  </a:cubicBezTo>
                  <a:cubicBezTo>
                    <a:pt x="318988" y="1394933"/>
                    <a:pt x="307651" y="1368517"/>
                    <a:pt x="291950" y="1344627"/>
                  </a:cubicBezTo>
                  <a:cubicBezTo>
                    <a:pt x="270225" y="1312447"/>
                    <a:pt x="249152" y="1279881"/>
                    <a:pt x="230870" y="1245620"/>
                  </a:cubicBezTo>
                  <a:cubicBezTo>
                    <a:pt x="193770" y="1185271"/>
                    <a:pt x="166614" y="1119990"/>
                    <a:pt x="134441" y="1057026"/>
                  </a:cubicBezTo>
                  <a:cubicBezTo>
                    <a:pt x="109896" y="1008741"/>
                    <a:pt x="96807" y="954780"/>
                    <a:pt x="76269" y="904682"/>
                  </a:cubicBezTo>
                  <a:cubicBezTo>
                    <a:pt x="41336" y="814560"/>
                    <a:pt x="24211" y="718703"/>
                    <a:pt x="12874" y="622994"/>
                  </a:cubicBezTo>
                  <a:cubicBezTo>
                    <a:pt x="-12057" y="478733"/>
                    <a:pt x="-96" y="330371"/>
                    <a:pt x="42850" y="190656"/>
                  </a:cubicBezTo>
                  <a:cubicBezTo>
                    <a:pt x="59470" y="139488"/>
                    <a:pt x="101586" y="102970"/>
                    <a:pt x="145927" y="75366"/>
                  </a:cubicBezTo>
                  <a:cubicBezTo>
                    <a:pt x="168157" y="59944"/>
                    <a:pt x="192672" y="45860"/>
                    <a:pt x="217781" y="35252"/>
                  </a:cubicBezTo>
                  <a:cubicBezTo>
                    <a:pt x="254109" y="18790"/>
                    <a:pt x="291149" y="12491"/>
                    <a:pt x="330979" y="7172"/>
                  </a:cubicBezTo>
                  <a:cubicBezTo>
                    <a:pt x="395829" y="-4030"/>
                    <a:pt x="463943" y="-2396"/>
                    <a:pt x="527992" y="14096"/>
                  </a:cubicBezTo>
                  <a:cubicBezTo>
                    <a:pt x="564973" y="25149"/>
                    <a:pt x="599371" y="43245"/>
                    <a:pt x="635313" y="57181"/>
                  </a:cubicBezTo>
                  <a:cubicBezTo>
                    <a:pt x="687638" y="79704"/>
                    <a:pt x="737530" y="112122"/>
                    <a:pt x="776261" y="154197"/>
                  </a:cubicBezTo>
                  <a:cubicBezTo>
                    <a:pt x="835650" y="214189"/>
                    <a:pt x="859869" y="271924"/>
                    <a:pt x="875302" y="353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4470897" y="3096873"/>
              <a:ext cx="250008" cy="237304"/>
            </a:xfrm>
            <a:custGeom>
              <a:rect b="b" l="l" r="r" t="t"/>
              <a:pathLst>
                <a:path extrusionOk="0" h="474607" w="500016">
                  <a:moveTo>
                    <a:pt x="492134" y="202037"/>
                  </a:moveTo>
                  <a:cubicBezTo>
                    <a:pt x="508428" y="259415"/>
                    <a:pt x="499197" y="324280"/>
                    <a:pt x="466906" y="374883"/>
                  </a:cubicBezTo>
                  <a:cubicBezTo>
                    <a:pt x="430074" y="428992"/>
                    <a:pt x="369201" y="468066"/>
                    <a:pt x="303639" y="474425"/>
                  </a:cubicBezTo>
                  <a:cubicBezTo>
                    <a:pt x="268706" y="475851"/>
                    <a:pt x="234070" y="468631"/>
                    <a:pt x="199879" y="462242"/>
                  </a:cubicBezTo>
                  <a:cubicBezTo>
                    <a:pt x="172158" y="456062"/>
                    <a:pt x="144467" y="443909"/>
                    <a:pt x="118498" y="432112"/>
                  </a:cubicBezTo>
                  <a:cubicBezTo>
                    <a:pt x="93062" y="416958"/>
                    <a:pt x="71040" y="395029"/>
                    <a:pt x="51659" y="372684"/>
                  </a:cubicBezTo>
                  <a:cubicBezTo>
                    <a:pt x="31359" y="346566"/>
                    <a:pt x="20288" y="314772"/>
                    <a:pt x="12186" y="282978"/>
                  </a:cubicBezTo>
                  <a:cubicBezTo>
                    <a:pt x="3282" y="250114"/>
                    <a:pt x="-2595" y="216448"/>
                    <a:pt x="1145" y="182277"/>
                  </a:cubicBezTo>
                  <a:cubicBezTo>
                    <a:pt x="4944" y="120443"/>
                    <a:pt x="46258" y="67552"/>
                    <a:pt x="99711" y="38789"/>
                  </a:cubicBezTo>
                  <a:cubicBezTo>
                    <a:pt x="117726" y="28745"/>
                    <a:pt x="136365" y="19415"/>
                    <a:pt x="155864" y="12670"/>
                  </a:cubicBezTo>
                  <a:cubicBezTo>
                    <a:pt x="170882" y="8867"/>
                    <a:pt x="187384" y="6787"/>
                    <a:pt x="202966" y="4350"/>
                  </a:cubicBezTo>
                  <a:cubicBezTo>
                    <a:pt x="220952" y="2419"/>
                    <a:pt x="237453" y="-493"/>
                    <a:pt x="255795" y="71"/>
                  </a:cubicBezTo>
                  <a:cubicBezTo>
                    <a:pt x="270754" y="1468"/>
                    <a:pt x="285475" y="4647"/>
                    <a:pt x="300315" y="6965"/>
                  </a:cubicBezTo>
                  <a:cubicBezTo>
                    <a:pt x="323554" y="11422"/>
                    <a:pt x="343053" y="24259"/>
                    <a:pt x="364096" y="35639"/>
                  </a:cubicBezTo>
                  <a:cubicBezTo>
                    <a:pt x="383239" y="51655"/>
                    <a:pt x="406894" y="61193"/>
                    <a:pt x="424286" y="79348"/>
                  </a:cubicBezTo>
                  <a:cubicBezTo>
                    <a:pt x="454173" y="115094"/>
                    <a:pt x="481212" y="156278"/>
                    <a:pt x="492134" y="202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2" name="Google Shape;1752;p37"/>
          <p:cNvGrpSpPr/>
          <p:nvPr/>
        </p:nvGrpSpPr>
        <p:grpSpPr>
          <a:xfrm>
            <a:off x="5373782" y="647785"/>
            <a:ext cx="483847" cy="742901"/>
            <a:chOff x="5373782" y="647785"/>
            <a:chExt cx="483847" cy="742901"/>
          </a:xfrm>
        </p:grpSpPr>
        <p:sp>
          <p:nvSpPr>
            <p:cNvPr id="1753" name="Google Shape;1753;p37"/>
            <p:cNvSpPr/>
            <p:nvPr/>
          </p:nvSpPr>
          <p:spPr>
            <a:xfrm>
              <a:off x="5373782" y="647785"/>
              <a:ext cx="483847" cy="742901"/>
            </a:xfrm>
            <a:custGeom>
              <a:rect b="b" l="l" r="r" t="t"/>
              <a:pathLst>
                <a:path extrusionOk="0" h="1485802" w="967695">
                  <a:moveTo>
                    <a:pt x="967601" y="481531"/>
                  </a:moveTo>
                  <a:cubicBezTo>
                    <a:pt x="967393" y="461950"/>
                    <a:pt x="968047" y="442249"/>
                    <a:pt x="965845" y="422757"/>
                  </a:cubicBezTo>
                  <a:cubicBezTo>
                    <a:pt x="965488" y="419756"/>
                    <a:pt x="964744" y="416547"/>
                    <a:pt x="963078" y="413962"/>
                  </a:cubicBezTo>
                  <a:cubicBezTo>
                    <a:pt x="961204" y="411050"/>
                    <a:pt x="958109" y="409297"/>
                    <a:pt x="954598" y="409505"/>
                  </a:cubicBezTo>
                  <a:cubicBezTo>
                    <a:pt x="947873" y="410188"/>
                    <a:pt x="941148" y="411020"/>
                    <a:pt x="934394" y="411792"/>
                  </a:cubicBezTo>
                  <a:cubicBezTo>
                    <a:pt x="935078" y="409297"/>
                    <a:pt x="935167" y="406414"/>
                    <a:pt x="934929" y="403829"/>
                  </a:cubicBezTo>
                  <a:cubicBezTo>
                    <a:pt x="934662" y="399996"/>
                    <a:pt x="934751" y="394915"/>
                    <a:pt x="931954" y="392211"/>
                  </a:cubicBezTo>
                  <a:cubicBezTo>
                    <a:pt x="928324" y="368737"/>
                    <a:pt x="919962" y="346333"/>
                    <a:pt x="917165" y="322591"/>
                  </a:cubicBezTo>
                  <a:cubicBezTo>
                    <a:pt x="916243" y="317867"/>
                    <a:pt x="915916" y="312904"/>
                    <a:pt x="914934" y="308150"/>
                  </a:cubicBezTo>
                  <a:cubicBezTo>
                    <a:pt x="934721" y="295849"/>
                    <a:pt x="958912" y="279922"/>
                    <a:pt x="945969" y="261767"/>
                  </a:cubicBezTo>
                  <a:cubicBezTo>
                    <a:pt x="926598" y="235173"/>
                    <a:pt x="909578" y="207063"/>
                    <a:pt x="887469" y="182312"/>
                  </a:cubicBezTo>
                  <a:cubicBezTo>
                    <a:pt x="878989" y="173457"/>
                    <a:pt x="867920" y="153608"/>
                    <a:pt x="853637" y="163146"/>
                  </a:cubicBezTo>
                  <a:cubicBezTo>
                    <a:pt x="850751" y="166533"/>
                    <a:pt x="847835" y="169921"/>
                    <a:pt x="844859" y="173279"/>
                  </a:cubicBezTo>
                  <a:cubicBezTo>
                    <a:pt x="831529" y="165642"/>
                    <a:pt x="819984" y="157590"/>
                    <a:pt x="806951" y="148765"/>
                  </a:cubicBezTo>
                  <a:cubicBezTo>
                    <a:pt x="797013" y="142525"/>
                    <a:pt x="787134" y="135958"/>
                    <a:pt x="778207" y="128529"/>
                  </a:cubicBezTo>
                  <a:cubicBezTo>
                    <a:pt x="785884" y="112513"/>
                    <a:pt x="800018" y="86603"/>
                    <a:pt x="779933" y="77124"/>
                  </a:cubicBezTo>
                  <a:cubicBezTo>
                    <a:pt x="751725" y="63991"/>
                    <a:pt x="727385" y="43429"/>
                    <a:pt x="698105" y="32672"/>
                  </a:cubicBezTo>
                  <a:cubicBezTo>
                    <a:pt x="684656" y="28364"/>
                    <a:pt x="680460" y="36951"/>
                    <a:pt x="676741" y="47975"/>
                  </a:cubicBezTo>
                  <a:cubicBezTo>
                    <a:pt x="674330" y="54155"/>
                    <a:pt x="671742" y="60306"/>
                    <a:pt x="669242" y="66487"/>
                  </a:cubicBezTo>
                  <a:cubicBezTo>
                    <a:pt x="657221" y="64139"/>
                    <a:pt x="645527" y="61732"/>
                    <a:pt x="633119" y="59385"/>
                  </a:cubicBezTo>
                  <a:cubicBezTo>
                    <a:pt x="622169" y="57513"/>
                    <a:pt x="611040" y="53947"/>
                    <a:pt x="599882" y="53472"/>
                  </a:cubicBezTo>
                  <a:cubicBezTo>
                    <a:pt x="599912" y="53204"/>
                    <a:pt x="599912" y="52937"/>
                    <a:pt x="599942" y="52670"/>
                  </a:cubicBezTo>
                  <a:cubicBezTo>
                    <a:pt x="599823" y="37694"/>
                    <a:pt x="605803" y="9763"/>
                    <a:pt x="586373" y="4533"/>
                  </a:cubicBezTo>
                  <a:cubicBezTo>
                    <a:pt x="573548" y="3701"/>
                    <a:pt x="560724" y="2542"/>
                    <a:pt x="547869" y="1948"/>
                  </a:cubicBezTo>
                  <a:cubicBezTo>
                    <a:pt x="532248" y="1472"/>
                    <a:pt x="516596" y="997"/>
                    <a:pt x="500975" y="46"/>
                  </a:cubicBezTo>
                  <a:cubicBezTo>
                    <a:pt x="489757" y="224"/>
                    <a:pt x="476516" y="-1440"/>
                    <a:pt x="467143" y="5870"/>
                  </a:cubicBezTo>
                  <a:cubicBezTo>
                    <a:pt x="463542" y="8871"/>
                    <a:pt x="462739" y="13685"/>
                    <a:pt x="462947" y="18142"/>
                  </a:cubicBezTo>
                  <a:cubicBezTo>
                    <a:pt x="462947" y="26521"/>
                    <a:pt x="462917" y="34901"/>
                    <a:pt x="462888" y="43280"/>
                  </a:cubicBezTo>
                  <a:cubicBezTo>
                    <a:pt x="452176" y="45865"/>
                    <a:pt x="441434" y="48420"/>
                    <a:pt x="430633" y="50649"/>
                  </a:cubicBezTo>
                  <a:cubicBezTo>
                    <a:pt x="427419" y="51808"/>
                    <a:pt x="417778" y="52759"/>
                    <a:pt x="410071" y="54750"/>
                  </a:cubicBezTo>
                  <a:cubicBezTo>
                    <a:pt x="408881" y="53680"/>
                    <a:pt x="407245" y="53145"/>
                    <a:pt x="405311" y="53680"/>
                  </a:cubicBezTo>
                  <a:cubicBezTo>
                    <a:pt x="402365" y="54868"/>
                    <a:pt x="399151" y="56324"/>
                    <a:pt x="397098" y="58850"/>
                  </a:cubicBezTo>
                  <a:cubicBezTo>
                    <a:pt x="393706" y="46340"/>
                    <a:pt x="389094" y="32167"/>
                    <a:pt x="378322" y="30384"/>
                  </a:cubicBezTo>
                  <a:cubicBezTo>
                    <a:pt x="350352" y="35109"/>
                    <a:pt x="322918" y="44587"/>
                    <a:pt x="295304" y="51689"/>
                  </a:cubicBezTo>
                  <a:cubicBezTo>
                    <a:pt x="284503" y="55255"/>
                    <a:pt x="263317" y="59563"/>
                    <a:pt x="268167" y="75044"/>
                  </a:cubicBezTo>
                  <a:cubicBezTo>
                    <a:pt x="270131" y="79323"/>
                    <a:pt x="272125" y="83602"/>
                    <a:pt x="273583" y="88089"/>
                  </a:cubicBezTo>
                  <a:cubicBezTo>
                    <a:pt x="274892" y="92575"/>
                    <a:pt x="276082" y="97062"/>
                    <a:pt x="277273" y="101579"/>
                  </a:cubicBezTo>
                  <a:cubicBezTo>
                    <a:pt x="272452" y="104253"/>
                    <a:pt x="268554" y="109750"/>
                    <a:pt x="264775" y="113256"/>
                  </a:cubicBezTo>
                  <a:cubicBezTo>
                    <a:pt x="257068" y="121517"/>
                    <a:pt x="249243" y="129688"/>
                    <a:pt x="241358" y="137800"/>
                  </a:cubicBezTo>
                  <a:cubicBezTo>
                    <a:pt x="234752" y="144486"/>
                    <a:pt x="227878" y="150934"/>
                    <a:pt x="221035" y="157382"/>
                  </a:cubicBezTo>
                  <a:cubicBezTo>
                    <a:pt x="218952" y="159580"/>
                    <a:pt x="215708" y="162106"/>
                    <a:pt x="213120" y="164840"/>
                  </a:cubicBezTo>
                  <a:cubicBezTo>
                    <a:pt x="212524" y="165018"/>
                    <a:pt x="211929" y="165315"/>
                    <a:pt x="211453" y="165791"/>
                  </a:cubicBezTo>
                  <a:cubicBezTo>
                    <a:pt x="209787" y="167336"/>
                    <a:pt x="209043" y="169594"/>
                    <a:pt x="207585" y="171347"/>
                  </a:cubicBezTo>
                  <a:cubicBezTo>
                    <a:pt x="206930" y="171971"/>
                    <a:pt x="206395" y="172655"/>
                    <a:pt x="205948" y="173397"/>
                  </a:cubicBezTo>
                  <a:cubicBezTo>
                    <a:pt x="201366" y="168079"/>
                    <a:pt x="196873" y="162641"/>
                    <a:pt x="192707" y="156936"/>
                  </a:cubicBezTo>
                  <a:cubicBezTo>
                    <a:pt x="172235" y="135898"/>
                    <a:pt x="153251" y="182044"/>
                    <a:pt x="143551" y="195386"/>
                  </a:cubicBezTo>
                  <a:cubicBezTo>
                    <a:pt x="132363" y="210896"/>
                    <a:pt x="121056" y="226437"/>
                    <a:pt x="113944" y="244354"/>
                  </a:cubicBezTo>
                  <a:cubicBezTo>
                    <a:pt x="110612" y="253952"/>
                    <a:pt x="102072" y="263312"/>
                    <a:pt x="104899" y="273920"/>
                  </a:cubicBezTo>
                  <a:cubicBezTo>
                    <a:pt x="109898" y="287142"/>
                    <a:pt x="121919" y="296205"/>
                    <a:pt x="131917" y="305803"/>
                  </a:cubicBezTo>
                  <a:cubicBezTo>
                    <a:pt x="121740" y="319382"/>
                    <a:pt x="116474" y="356941"/>
                    <a:pt x="114688" y="368083"/>
                  </a:cubicBezTo>
                  <a:cubicBezTo>
                    <a:pt x="113081" y="379701"/>
                    <a:pt x="111832" y="391349"/>
                    <a:pt x="110969" y="402997"/>
                  </a:cubicBezTo>
                  <a:cubicBezTo>
                    <a:pt x="110850" y="404602"/>
                    <a:pt x="111118" y="406117"/>
                    <a:pt x="111772" y="407484"/>
                  </a:cubicBezTo>
                  <a:cubicBezTo>
                    <a:pt x="111742" y="407603"/>
                    <a:pt x="111713" y="407692"/>
                    <a:pt x="111653" y="407781"/>
                  </a:cubicBezTo>
                  <a:cubicBezTo>
                    <a:pt x="110701" y="409089"/>
                    <a:pt x="110106" y="410812"/>
                    <a:pt x="109927" y="412565"/>
                  </a:cubicBezTo>
                  <a:cubicBezTo>
                    <a:pt x="84903" y="409089"/>
                    <a:pt x="82642" y="427481"/>
                    <a:pt x="79577" y="447301"/>
                  </a:cubicBezTo>
                  <a:cubicBezTo>
                    <a:pt x="76899" y="474162"/>
                    <a:pt x="77375" y="500726"/>
                    <a:pt x="74667" y="527707"/>
                  </a:cubicBezTo>
                  <a:cubicBezTo>
                    <a:pt x="74786" y="540305"/>
                    <a:pt x="89634" y="543544"/>
                    <a:pt x="105791" y="544346"/>
                  </a:cubicBezTo>
                  <a:cubicBezTo>
                    <a:pt x="105464" y="546100"/>
                    <a:pt x="105107" y="547853"/>
                    <a:pt x="104393" y="549398"/>
                  </a:cubicBezTo>
                  <a:cubicBezTo>
                    <a:pt x="102429" y="568266"/>
                    <a:pt x="101834" y="587432"/>
                    <a:pt x="101745" y="606449"/>
                  </a:cubicBezTo>
                  <a:cubicBezTo>
                    <a:pt x="102072" y="620147"/>
                    <a:pt x="104155" y="633696"/>
                    <a:pt x="106238" y="647246"/>
                  </a:cubicBezTo>
                  <a:cubicBezTo>
                    <a:pt x="106952" y="650425"/>
                    <a:pt x="107190" y="654377"/>
                    <a:pt x="108053" y="657943"/>
                  </a:cubicBezTo>
                  <a:cubicBezTo>
                    <a:pt x="98680" y="661033"/>
                    <a:pt x="86837" y="661687"/>
                    <a:pt x="82314" y="671225"/>
                  </a:cubicBezTo>
                  <a:cubicBezTo>
                    <a:pt x="76720" y="690034"/>
                    <a:pt x="101120" y="717460"/>
                    <a:pt x="110880" y="733030"/>
                  </a:cubicBezTo>
                  <a:cubicBezTo>
                    <a:pt x="124031" y="752017"/>
                    <a:pt x="139683" y="769489"/>
                    <a:pt x="157685" y="784049"/>
                  </a:cubicBezTo>
                  <a:cubicBezTo>
                    <a:pt x="170212" y="792785"/>
                    <a:pt x="184584" y="781612"/>
                    <a:pt x="194820" y="774214"/>
                  </a:cubicBezTo>
                  <a:cubicBezTo>
                    <a:pt x="196427" y="773025"/>
                    <a:pt x="198033" y="771807"/>
                    <a:pt x="199611" y="770589"/>
                  </a:cubicBezTo>
                  <a:cubicBezTo>
                    <a:pt x="200592" y="771747"/>
                    <a:pt x="201485" y="772758"/>
                    <a:pt x="201961" y="773441"/>
                  </a:cubicBezTo>
                  <a:cubicBezTo>
                    <a:pt x="214399" y="788417"/>
                    <a:pt x="229455" y="801075"/>
                    <a:pt x="245523" y="812188"/>
                  </a:cubicBezTo>
                  <a:cubicBezTo>
                    <a:pt x="238293" y="822439"/>
                    <a:pt x="233770" y="834533"/>
                    <a:pt x="228295" y="845765"/>
                  </a:cubicBezTo>
                  <a:cubicBezTo>
                    <a:pt x="215976" y="872151"/>
                    <a:pt x="207734" y="900112"/>
                    <a:pt x="196635" y="927003"/>
                  </a:cubicBezTo>
                  <a:cubicBezTo>
                    <a:pt x="188393" y="946465"/>
                    <a:pt x="178544" y="965185"/>
                    <a:pt x="169885" y="984470"/>
                  </a:cubicBezTo>
                  <a:cubicBezTo>
                    <a:pt x="159292" y="1008271"/>
                    <a:pt x="151288" y="1033082"/>
                    <a:pt x="141290" y="1057120"/>
                  </a:cubicBezTo>
                  <a:cubicBezTo>
                    <a:pt x="128138" y="1088855"/>
                    <a:pt x="112873" y="1119698"/>
                    <a:pt x="100138" y="1151611"/>
                  </a:cubicBezTo>
                  <a:cubicBezTo>
                    <a:pt x="88087" y="1184177"/>
                    <a:pt x="78267" y="1217605"/>
                    <a:pt x="64015" y="1249370"/>
                  </a:cubicBezTo>
                  <a:cubicBezTo>
                    <a:pt x="40716" y="1302498"/>
                    <a:pt x="20244" y="1357053"/>
                    <a:pt x="4533" y="1412915"/>
                  </a:cubicBezTo>
                  <a:cubicBezTo>
                    <a:pt x="2837" y="1420849"/>
                    <a:pt x="-4512" y="1431397"/>
                    <a:pt x="4117" y="1437578"/>
                  </a:cubicBezTo>
                  <a:cubicBezTo>
                    <a:pt x="15632" y="1444382"/>
                    <a:pt x="34795" y="1426108"/>
                    <a:pt x="45715" y="1420908"/>
                  </a:cubicBezTo>
                  <a:cubicBezTo>
                    <a:pt x="63330" y="1410419"/>
                    <a:pt x="80797" y="1399574"/>
                    <a:pt x="97162" y="1387183"/>
                  </a:cubicBezTo>
                  <a:cubicBezTo>
                    <a:pt x="114629" y="1373366"/>
                    <a:pt x="131351" y="1358598"/>
                    <a:pt x="149830" y="1346059"/>
                  </a:cubicBezTo>
                  <a:cubicBezTo>
                    <a:pt x="167802" y="1374198"/>
                    <a:pt x="184257" y="1405011"/>
                    <a:pt x="202289" y="1433774"/>
                  </a:cubicBezTo>
                  <a:cubicBezTo>
                    <a:pt x="209519" y="1445214"/>
                    <a:pt x="217345" y="1456298"/>
                    <a:pt x="225468" y="1467114"/>
                  </a:cubicBezTo>
                  <a:cubicBezTo>
                    <a:pt x="231360" y="1473413"/>
                    <a:pt x="235645" y="1482981"/>
                    <a:pt x="244303" y="1485744"/>
                  </a:cubicBezTo>
                  <a:cubicBezTo>
                    <a:pt x="262692" y="1487676"/>
                    <a:pt x="274714" y="1440906"/>
                    <a:pt x="282063" y="1426584"/>
                  </a:cubicBezTo>
                  <a:cubicBezTo>
                    <a:pt x="294233" y="1401030"/>
                    <a:pt x="302089" y="1371732"/>
                    <a:pt x="315508" y="1346356"/>
                  </a:cubicBezTo>
                  <a:cubicBezTo>
                    <a:pt x="331666" y="1312363"/>
                    <a:pt x="346514" y="1277776"/>
                    <a:pt x="359100" y="1242298"/>
                  </a:cubicBezTo>
                  <a:cubicBezTo>
                    <a:pt x="367343" y="1223816"/>
                    <a:pt x="375049" y="1205126"/>
                    <a:pt x="381714" y="1186020"/>
                  </a:cubicBezTo>
                  <a:cubicBezTo>
                    <a:pt x="390820" y="1162932"/>
                    <a:pt x="401204" y="1139755"/>
                    <a:pt x="409417" y="1116132"/>
                  </a:cubicBezTo>
                  <a:cubicBezTo>
                    <a:pt x="419950" y="1081307"/>
                    <a:pt x="428312" y="1045859"/>
                    <a:pt x="441642" y="1011866"/>
                  </a:cubicBezTo>
                  <a:cubicBezTo>
                    <a:pt x="450658" y="979775"/>
                    <a:pt x="465000" y="949526"/>
                    <a:pt x="474224" y="917524"/>
                  </a:cubicBezTo>
                  <a:cubicBezTo>
                    <a:pt x="474433" y="916900"/>
                    <a:pt x="474552" y="916306"/>
                    <a:pt x="474611" y="915712"/>
                  </a:cubicBezTo>
                  <a:cubicBezTo>
                    <a:pt x="486127" y="916662"/>
                    <a:pt x="497761" y="915741"/>
                    <a:pt x="509276" y="915355"/>
                  </a:cubicBezTo>
                  <a:cubicBezTo>
                    <a:pt x="513829" y="915206"/>
                    <a:pt x="518382" y="915266"/>
                    <a:pt x="522934" y="915355"/>
                  </a:cubicBezTo>
                  <a:cubicBezTo>
                    <a:pt x="530254" y="941563"/>
                    <a:pt x="540192" y="967414"/>
                    <a:pt x="547542" y="993711"/>
                  </a:cubicBezTo>
                  <a:cubicBezTo>
                    <a:pt x="553077" y="1013381"/>
                    <a:pt x="556796" y="1033973"/>
                    <a:pt x="561765" y="1053852"/>
                  </a:cubicBezTo>
                  <a:cubicBezTo>
                    <a:pt x="568698" y="1080951"/>
                    <a:pt x="577030" y="1106743"/>
                    <a:pt x="582564" y="1134466"/>
                  </a:cubicBezTo>
                  <a:cubicBezTo>
                    <a:pt x="595835" y="1201560"/>
                    <a:pt x="619521" y="1266069"/>
                    <a:pt x="638445" y="1331677"/>
                  </a:cubicBezTo>
                  <a:cubicBezTo>
                    <a:pt x="649693" y="1366116"/>
                    <a:pt x="657608" y="1401505"/>
                    <a:pt x="666743" y="1436894"/>
                  </a:cubicBezTo>
                  <a:cubicBezTo>
                    <a:pt x="669837" y="1446046"/>
                    <a:pt x="672991" y="1472997"/>
                    <a:pt x="682245" y="1476057"/>
                  </a:cubicBezTo>
                  <a:cubicBezTo>
                    <a:pt x="702182" y="1481763"/>
                    <a:pt x="710543" y="1438588"/>
                    <a:pt x="718636" y="1425573"/>
                  </a:cubicBezTo>
                  <a:cubicBezTo>
                    <a:pt x="737501" y="1391967"/>
                    <a:pt x="748243" y="1354914"/>
                    <a:pt x="762823" y="1319435"/>
                  </a:cubicBezTo>
                  <a:cubicBezTo>
                    <a:pt x="786925" y="1324130"/>
                    <a:pt x="809688" y="1334530"/>
                    <a:pt x="831767" y="1345197"/>
                  </a:cubicBezTo>
                  <a:cubicBezTo>
                    <a:pt x="849561" y="1353339"/>
                    <a:pt x="868456" y="1358687"/>
                    <a:pt x="886339" y="1366591"/>
                  </a:cubicBezTo>
                  <a:cubicBezTo>
                    <a:pt x="899550" y="1372534"/>
                    <a:pt x="914785" y="1378863"/>
                    <a:pt x="928889" y="1383439"/>
                  </a:cubicBezTo>
                  <a:cubicBezTo>
                    <a:pt x="934989" y="1386737"/>
                    <a:pt x="943202" y="1385073"/>
                    <a:pt x="946177" y="1378507"/>
                  </a:cubicBezTo>
                  <a:cubicBezTo>
                    <a:pt x="950462" y="1368374"/>
                    <a:pt x="946891" y="1357112"/>
                    <a:pt x="944600" y="1346891"/>
                  </a:cubicBezTo>
                  <a:cubicBezTo>
                    <a:pt x="941178" y="1333371"/>
                    <a:pt x="936507" y="1320237"/>
                    <a:pt x="931716" y="1307134"/>
                  </a:cubicBezTo>
                  <a:cubicBezTo>
                    <a:pt x="923771" y="1282174"/>
                    <a:pt x="911661" y="1258848"/>
                    <a:pt x="902853" y="1234216"/>
                  </a:cubicBezTo>
                  <a:cubicBezTo>
                    <a:pt x="889820" y="1196657"/>
                    <a:pt x="874079" y="1160079"/>
                    <a:pt x="859678" y="1123026"/>
                  </a:cubicBezTo>
                  <a:cubicBezTo>
                    <a:pt x="832808" y="1035905"/>
                    <a:pt x="800940" y="950031"/>
                    <a:pt x="759610" y="868615"/>
                  </a:cubicBezTo>
                  <a:cubicBezTo>
                    <a:pt x="756426" y="861840"/>
                    <a:pt x="753540" y="855036"/>
                    <a:pt x="750624" y="848142"/>
                  </a:cubicBezTo>
                  <a:cubicBezTo>
                    <a:pt x="748957" y="844368"/>
                    <a:pt x="747767" y="839525"/>
                    <a:pt x="743423" y="838039"/>
                  </a:cubicBezTo>
                  <a:cubicBezTo>
                    <a:pt x="743125" y="837920"/>
                    <a:pt x="742828" y="837831"/>
                    <a:pt x="742530" y="837772"/>
                  </a:cubicBezTo>
                  <a:cubicBezTo>
                    <a:pt x="752796" y="829601"/>
                    <a:pt x="750505" y="816913"/>
                    <a:pt x="744107" y="803155"/>
                  </a:cubicBezTo>
                  <a:cubicBezTo>
                    <a:pt x="743988" y="802917"/>
                    <a:pt x="743869" y="802709"/>
                    <a:pt x="743780" y="802472"/>
                  </a:cubicBezTo>
                  <a:cubicBezTo>
                    <a:pt x="744286" y="802056"/>
                    <a:pt x="744762" y="801669"/>
                    <a:pt x="745178" y="801402"/>
                  </a:cubicBezTo>
                  <a:cubicBezTo>
                    <a:pt x="756932" y="792458"/>
                    <a:pt x="768685" y="783484"/>
                    <a:pt x="780706" y="774897"/>
                  </a:cubicBezTo>
                  <a:cubicBezTo>
                    <a:pt x="782105" y="773738"/>
                    <a:pt x="783861" y="772787"/>
                    <a:pt x="785557" y="771777"/>
                  </a:cubicBezTo>
                  <a:cubicBezTo>
                    <a:pt x="794513" y="778225"/>
                    <a:pt x="803380" y="785030"/>
                    <a:pt x="813676" y="788892"/>
                  </a:cubicBezTo>
                  <a:cubicBezTo>
                    <a:pt x="821591" y="791715"/>
                    <a:pt x="829327" y="787318"/>
                    <a:pt x="834713" y="781672"/>
                  </a:cubicBezTo>
                  <a:cubicBezTo>
                    <a:pt x="843282" y="774362"/>
                    <a:pt x="850811" y="765953"/>
                    <a:pt x="858428" y="757663"/>
                  </a:cubicBezTo>
                  <a:cubicBezTo>
                    <a:pt x="870360" y="744054"/>
                    <a:pt x="909518" y="700345"/>
                    <a:pt x="897408" y="682724"/>
                  </a:cubicBezTo>
                  <a:cubicBezTo>
                    <a:pt x="891635" y="677703"/>
                    <a:pt x="885744" y="672800"/>
                    <a:pt x="879792" y="667986"/>
                  </a:cubicBezTo>
                  <a:cubicBezTo>
                    <a:pt x="881518" y="666530"/>
                    <a:pt x="882857" y="664421"/>
                    <a:pt x="883512" y="662192"/>
                  </a:cubicBezTo>
                  <a:cubicBezTo>
                    <a:pt x="889314" y="650098"/>
                    <a:pt x="893391" y="637321"/>
                    <a:pt x="899193" y="625198"/>
                  </a:cubicBezTo>
                  <a:cubicBezTo>
                    <a:pt x="900264" y="620919"/>
                    <a:pt x="920349" y="577923"/>
                    <a:pt x="921807" y="563334"/>
                  </a:cubicBezTo>
                  <a:cubicBezTo>
                    <a:pt x="935078" y="563601"/>
                    <a:pt x="948885" y="564047"/>
                    <a:pt x="959835" y="556440"/>
                  </a:cubicBezTo>
                  <a:cubicBezTo>
                    <a:pt x="964625" y="551953"/>
                    <a:pt x="965131" y="544970"/>
                    <a:pt x="966054" y="538849"/>
                  </a:cubicBezTo>
                  <a:cubicBezTo>
                    <a:pt x="968315" y="519743"/>
                    <a:pt x="967571" y="500608"/>
                    <a:pt x="967601" y="48153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4" name="Google Shape;1754;p37"/>
            <p:cNvGrpSpPr/>
            <p:nvPr/>
          </p:nvGrpSpPr>
          <p:grpSpPr>
            <a:xfrm>
              <a:off x="5373782" y="647785"/>
              <a:ext cx="483847" cy="742901"/>
              <a:chOff x="10747565" y="1295569"/>
              <a:chExt cx="967695" cy="1485802"/>
            </a:xfrm>
          </p:grpSpPr>
          <p:sp>
            <p:nvSpPr>
              <p:cNvPr id="1755" name="Google Shape;1755;p37"/>
              <p:cNvSpPr/>
              <p:nvPr/>
            </p:nvSpPr>
            <p:spPr>
              <a:xfrm>
                <a:off x="11030997" y="1342058"/>
                <a:ext cx="126996" cy="177124"/>
              </a:xfrm>
              <a:custGeom>
                <a:rect b="b" l="l" r="r" t="t"/>
                <a:pathLst>
                  <a:path extrusionOk="0" h="177124" w="126996">
                    <a:moveTo>
                      <a:pt x="126491" y="146965"/>
                    </a:moveTo>
                    <a:cubicBezTo>
                      <a:pt x="126610" y="147500"/>
                      <a:pt x="126788" y="147976"/>
                      <a:pt x="126997" y="148451"/>
                    </a:cubicBezTo>
                    <a:cubicBezTo>
                      <a:pt x="120718" y="150798"/>
                      <a:pt x="114470" y="153116"/>
                      <a:pt x="108191" y="155285"/>
                    </a:cubicBezTo>
                    <a:cubicBezTo>
                      <a:pt x="90992" y="161436"/>
                      <a:pt x="73913" y="168538"/>
                      <a:pt x="57696" y="177125"/>
                    </a:cubicBezTo>
                    <a:cubicBezTo>
                      <a:pt x="49722" y="150798"/>
                      <a:pt x="34963" y="127146"/>
                      <a:pt x="24042" y="101978"/>
                    </a:cubicBezTo>
                    <a:cubicBezTo>
                      <a:pt x="11634" y="78059"/>
                      <a:pt x="9879" y="50633"/>
                      <a:pt x="0" y="25881"/>
                    </a:cubicBezTo>
                    <a:cubicBezTo>
                      <a:pt x="29666" y="14590"/>
                      <a:pt x="61445" y="8112"/>
                      <a:pt x="92153" y="0"/>
                    </a:cubicBezTo>
                    <a:cubicBezTo>
                      <a:pt x="106852" y="36102"/>
                      <a:pt x="113696" y="75028"/>
                      <a:pt x="120510" y="113299"/>
                    </a:cubicBezTo>
                    <a:cubicBezTo>
                      <a:pt x="122325" y="124561"/>
                      <a:pt x="124110" y="135852"/>
                      <a:pt x="126491" y="146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37"/>
              <p:cNvSpPr/>
              <p:nvPr/>
            </p:nvSpPr>
            <p:spPr>
              <a:xfrm>
                <a:off x="11030759" y="1535080"/>
                <a:ext cx="481553" cy="471190"/>
              </a:xfrm>
              <a:custGeom>
                <a:rect b="b" l="l" r="r" t="t"/>
                <a:pathLst>
                  <a:path extrusionOk="0" h="471190" w="481553">
                    <a:moveTo>
                      <a:pt x="481147" y="219883"/>
                    </a:moveTo>
                    <a:cubicBezTo>
                      <a:pt x="483409" y="257709"/>
                      <a:pt x="476416" y="298388"/>
                      <a:pt x="455617" y="330924"/>
                    </a:cubicBezTo>
                    <a:cubicBezTo>
                      <a:pt x="436990" y="365987"/>
                      <a:pt x="412323" y="399237"/>
                      <a:pt x="379413" y="422057"/>
                    </a:cubicBezTo>
                    <a:cubicBezTo>
                      <a:pt x="356709" y="435636"/>
                      <a:pt x="332518" y="445799"/>
                      <a:pt x="308803" y="457862"/>
                    </a:cubicBezTo>
                    <a:cubicBezTo>
                      <a:pt x="289611" y="467846"/>
                      <a:pt x="267830" y="469273"/>
                      <a:pt x="246376" y="471026"/>
                    </a:cubicBezTo>
                    <a:cubicBezTo>
                      <a:pt x="199154" y="473046"/>
                      <a:pt x="153539" y="456288"/>
                      <a:pt x="112684" y="433735"/>
                    </a:cubicBezTo>
                    <a:cubicBezTo>
                      <a:pt x="94147" y="423632"/>
                      <a:pt x="78138" y="409518"/>
                      <a:pt x="63528" y="394423"/>
                    </a:cubicBezTo>
                    <a:cubicBezTo>
                      <a:pt x="39486" y="371811"/>
                      <a:pt x="20561" y="343791"/>
                      <a:pt x="8689" y="313007"/>
                    </a:cubicBezTo>
                    <a:cubicBezTo>
                      <a:pt x="5654" y="299220"/>
                      <a:pt x="1399" y="285521"/>
                      <a:pt x="0" y="271467"/>
                    </a:cubicBezTo>
                    <a:cubicBezTo>
                      <a:pt x="149" y="252955"/>
                      <a:pt x="3630" y="233997"/>
                      <a:pt x="7022" y="215753"/>
                    </a:cubicBezTo>
                    <a:cubicBezTo>
                      <a:pt x="14669" y="175669"/>
                      <a:pt x="24370" y="135377"/>
                      <a:pt x="43889" y="99185"/>
                    </a:cubicBezTo>
                    <a:cubicBezTo>
                      <a:pt x="54512" y="79841"/>
                      <a:pt x="68021" y="60706"/>
                      <a:pt x="86351" y="47750"/>
                    </a:cubicBezTo>
                    <a:cubicBezTo>
                      <a:pt x="119677" y="26267"/>
                      <a:pt x="156306" y="10251"/>
                      <a:pt x="195524" y="3358"/>
                    </a:cubicBezTo>
                    <a:cubicBezTo>
                      <a:pt x="204063" y="1783"/>
                      <a:pt x="213704" y="327"/>
                      <a:pt x="222631" y="0"/>
                    </a:cubicBezTo>
                    <a:cubicBezTo>
                      <a:pt x="234474" y="1397"/>
                      <a:pt x="246227" y="3655"/>
                      <a:pt x="257981" y="5616"/>
                    </a:cubicBezTo>
                    <a:cubicBezTo>
                      <a:pt x="301751" y="12123"/>
                      <a:pt x="345670" y="23147"/>
                      <a:pt x="382894" y="48018"/>
                    </a:cubicBezTo>
                    <a:cubicBezTo>
                      <a:pt x="391851" y="54377"/>
                      <a:pt x="401015" y="60884"/>
                      <a:pt x="409406" y="68075"/>
                    </a:cubicBezTo>
                    <a:cubicBezTo>
                      <a:pt x="423540" y="82129"/>
                      <a:pt x="434996" y="98710"/>
                      <a:pt x="446274" y="115052"/>
                    </a:cubicBezTo>
                    <a:cubicBezTo>
                      <a:pt x="456123" y="131603"/>
                      <a:pt x="465823" y="148570"/>
                      <a:pt x="472845" y="166547"/>
                    </a:cubicBezTo>
                    <a:cubicBezTo>
                      <a:pt x="478320" y="183573"/>
                      <a:pt x="480135" y="201758"/>
                      <a:pt x="481147" y="2198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37"/>
              <p:cNvSpPr/>
              <p:nvPr/>
            </p:nvSpPr>
            <p:spPr>
              <a:xfrm>
                <a:off x="11218724" y="1310954"/>
                <a:ext cx="113812" cy="167848"/>
              </a:xfrm>
              <a:custGeom>
                <a:rect b="b" l="l" r="r" t="t"/>
                <a:pathLst>
                  <a:path extrusionOk="0" h="167848" w="113812">
                    <a:moveTo>
                      <a:pt x="111792" y="4570"/>
                    </a:moveTo>
                    <a:cubicBezTo>
                      <a:pt x="115481" y="16455"/>
                      <a:pt x="113071" y="29381"/>
                      <a:pt x="112654" y="41623"/>
                    </a:cubicBezTo>
                    <a:cubicBezTo>
                      <a:pt x="112625" y="41653"/>
                      <a:pt x="112625" y="41653"/>
                      <a:pt x="112654" y="41683"/>
                    </a:cubicBezTo>
                    <a:cubicBezTo>
                      <a:pt x="112654" y="41742"/>
                      <a:pt x="112625" y="41801"/>
                      <a:pt x="112625" y="41861"/>
                    </a:cubicBezTo>
                    <a:cubicBezTo>
                      <a:pt x="109411" y="83906"/>
                      <a:pt x="102627" y="125714"/>
                      <a:pt x="100246" y="167848"/>
                    </a:cubicBezTo>
                    <a:cubicBezTo>
                      <a:pt x="67099" y="161757"/>
                      <a:pt x="33386" y="157626"/>
                      <a:pt x="0" y="161222"/>
                    </a:cubicBezTo>
                    <a:cubicBezTo>
                      <a:pt x="3273" y="120692"/>
                      <a:pt x="4076" y="80014"/>
                      <a:pt x="5326" y="39365"/>
                    </a:cubicBezTo>
                    <a:cubicBezTo>
                      <a:pt x="7707" y="37552"/>
                      <a:pt x="8956" y="34462"/>
                      <a:pt x="8123" y="31372"/>
                    </a:cubicBezTo>
                    <a:cubicBezTo>
                      <a:pt x="7707" y="29856"/>
                      <a:pt x="6844" y="28549"/>
                      <a:pt x="5683" y="27628"/>
                    </a:cubicBezTo>
                    <a:cubicBezTo>
                      <a:pt x="5981" y="18951"/>
                      <a:pt x="6278" y="10305"/>
                      <a:pt x="6665" y="1628"/>
                    </a:cubicBezTo>
                    <a:cubicBezTo>
                      <a:pt x="22942" y="-1967"/>
                      <a:pt x="39724" y="1509"/>
                      <a:pt x="56208" y="1539"/>
                    </a:cubicBezTo>
                    <a:cubicBezTo>
                      <a:pt x="74776" y="1806"/>
                      <a:pt x="93284" y="3352"/>
                      <a:pt x="111792" y="4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37"/>
              <p:cNvSpPr/>
              <p:nvPr/>
            </p:nvSpPr>
            <p:spPr>
              <a:xfrm>
                <a:off x="11381249" y="1343009"/>
                <a:ext cx="140594" cy="178046"/>
              </a:xfrm>
              <a:custGeom>
                <a:rect b="b" l="l" r="r" t="t"/>
                <a:pathLst>
                  <a:path extrusionOk="0" h="178046" w="140594">
                    <a:moveTo>
                      <a:pt x="140595" y="44512"/>
                    </a:moveTo>
                    <a:cubicBezTo>
                      <a:pt x="138631" y="62904"/>
                      <a:pt x="127532" y="79158"/>
                      <a:pt x="119082" y="95233"/>
                    </a:cubicBezTo>
                    <a:cubicBezTo>
                      <a:pt x="105007" y="119034"/>
                      <a:pt x="92659" y="143845"/>
                      <a:pt x="78525" y="167616"/>
                    </a:cubicBezTo>
                    <a:cubicBezTo>
                      <a:pt x="77275" y="170618"/>
                      <a:pt x="74448" y="174272"/>
                      <a:pt x="72068" y="178046"/>
                    </a:cubicBezTo>
                    <a:cubicBezTo>
                      <a:pt x="58202" y="171301"/>
                      <a:pt x="43949" y="165388"/>
                      <a:pt x="29637" y="160069"/>
                    </a:cubicBezTo>
                    <a:cubicBezTo>
                      <a:pt x="19966" y="155850"/>
                      <a:pt x="10087" y="152165"/>
                      <a:pt x="0" y="149164"/>
                    </a:cubicBezTo>
                    <a:cubicBezTo>
                      <a:pt x="655" y="147114"/>
                      <a:pt x="1369" y="145093"/>
                      <a:pt x="2113" y="143043"/>
                    </a:cubicBezTo>
                    <a:cubicBezTo>
                      <a:pt x="11307" y="118440"/>
                      <a:pt x="22436" y="94580"/>
                      <a:pt x="31065" y="69739"/>
                    </a:cubicBezTo>
                    <a:cubicBezTo>
                      <a:pt x="38980" y="45878"/>
                      <a:pt x="49067" y="22820"/>
                      <a:pt x="59600" y="0"/>
                    </a:cubicBezTo>
                    <a:cubicBezTo>
                      <a:pt x="88344" y="11291"/>
                      <a:pt x="112565" y="31467"/>
                      <a:pt x="140595" y="445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37"/>
              <p:cNvSpPr/>
              <p:nvPr/>
            </p:nvSpPr>
            <p:spPr>
              <a:xfrm>
                <a:off x="11519047" y="1471284"/>
                <a:ext cx="162435" cy="169191"/>
              </a:xfrm>
              <a:custGeom>
                <a:rect b="b" l="l" r="r" t="t"/>
                <a:pathLst>
                  <a:path extrusionOk="0" h="169191" w="162435">
                    <a:moveTo>
                      <a:pt x="162435" y="96392"/>
                    </a:moveTo>
                    <a:cubicBezTo>
                      <a:pt x="156127" y="107297"/>
                      <a:pt x="143422" y="112616"/>
                      <a:pt x="133573" y="119836"/>
                    </a:cubicBezTo>
                    <a:cubicBezTo>
                      <a:pt x="119201" y="129701"/>
                      <a:pt x="104650" y="139418"/>
                      <a:pt x="89773" y="148540"/>
                    </a:cubicBezTo>
                    <a:cubicBezTo>
                      <a:pt x="81679" y="153383"/>
                      <a:pt x="73347" y="157841"/>
                      <a:pt x="64986" y="162268"/>
                    </a:cubicBezTo>
                    <a:cubicBezTo>
                      <a:pt x="61862" y="164318"/>
                      <a:pt x="56893" y="166458"/>
                      <a:pt x="53054" y="169191"/>
                    </a:cubicBezTo>
                    <a:cubicBezTo>
                      <a:pt x="50971" y="161406"/>
                      <a:pt x="48323" y="153799"/>
                      <a:pt x="44901" y="146430"/>
                    </a:cubicBezTo>
                    <a:cubicBezTo>
                      <a:pt x="39069" y="134010"/>
                      <a:pt x="29875" y="123580"/>
                      <a:pt x="21186" y="113121"/>
                    </a:cubicBezTo>
                    <a:cubicBezTo>
                      <a:pt x="14580" y="105603"/>
                      <a:pt x="7498" y="98621"/>
                      <a:pt x="0" y="92113"/>
                    </a:cubicBezTo>
                    <a:cubicBezTo>
                      <a:pt x="357" y="91668"/>
                      <a:pt x="684" y="91311"/>
                      <a:pt x="982" y="91103"/>
                    </a:cubicBezTo>
                    <a:cubicBezTo>
                      <a:pt x="29279" y="59636"/>
                      <a:pt x="60195" y="30724"/>
                      <a:pt x="89267" y="0"/>
                    </a:cubicBezTo>
                    <a:cubicBezTo>
                      <a:pt x="117891" y="28823"/>
                      <a:pt x="138780" y="63439"/>
                      <a:pt x="162435" y="963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37"/>
              <p:cNvSpPr/>
              <p:nvPr/>
            </p:nvSpPr>
            <p:spPr>
              <a:xfrm>
                <a:off x="11565853" y="1719960"/>
                <a:ext cx="133818" cy="124770"/>
              </a:xfrm>
              <a:custGeom>
                <a:rect b="b" l="l" r="r" t="t"/>
                <a:pathLst>
                  <a:path extrusionOk="0" h="124770" w="133818">
                    <a:moveTo>
                      <a:pt x="132412" y="0"/>
                    </a:moveTo>
                    <a:cubicBezTo>
                      <a:pt x="134733" y="25316"/>
                      <a:pt x="133394" y="50870"/>
                      <a:pt x="133751" y="76276"/>
                    </a:cubicBezTo>
                    <a:cubicBezTo>
                      <a:pt x="133483" y="90984"/>
                      <a:pt x="134168" y="106019"/>
                      <a:pt x="130716" y="120431"/>
                    </a:cubicBezTo>
                    <a:cubicBezTo>
                      <a:pt x="115154" y="125155"/>
                      <a:pt x="98372" y="122392"/>
                      <a:pt x="82304" y="123045"/>
                    </a:cubicBezTo>
                    <a:cubicBezTo>
                      <a:pt x="54869" y="123224"/>
                      <a:pt x="27435" y="125215"/>
                      <a:pt x="0" y="124680"/>
                    </a:cubicBezTo>
                    <a:cubicBezTo>
                      <a:pt x="11069" y="88221"/>
                      <a:pt x="14550" y="49830"/>
                      <a:pt x="14759" y="11648"/>
                    </a:cubicBezTo>
                    <a:cubicBezTo>
                      <a:pt x="15919" y="11410"/>
                      <a:pt x="15711" y="9865"/>
                      <a:pt x="14759" y="9687"/>
                    </a:cubicBezTo>
                    <a:cubicBezTo>
                      <a:pt x="14789" y="9182"/>
                      <a:pt x="14789" y="8706"/>
                      <a:pt x="14789" y="8201"/>
                    </a:cubicBezTo>
                    <a:cubicBezTo>
                      <a:pt x="34695" y="8260"/>
                      <a:pt x="54363" y="4100"/>
                      <a:pt x="74210" y="3061"/>
                    </a:cubicBezTo>
                    <a:cubicBezTo>
                      <a:pt x="93611" y="2407"/>
                      <a:pt x="113012" y="654"/>
                      <a:pt x="132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37"/>
              <p:cNvSpPr/>
              <p:nvPr/>
            </p:nvSpPr>
            <p:spPr>
              <a:xfrm>
                <a:off x="11465874" y="1901958"/>
                <a:ext cx="166363" cy="166990"/>
              </a:xfrm>
              <a:custGeom>
                <a:rect b="b" l="l" r="r" t="t"/>
                <a:pathLst>
                  <a:path extrusionOk="0" h="166990" w="166363">
                    <a:moveTo>
                      <a:pt x="166363" y="84774"/>
                    </a:moveTo>
                    <a:cubicBezTo>
                      <a:pt x="153896" y="116865"/>
                      <a:pt x="128068" y="142449"/>
                      <a:pt x="103371" y="165744"/>
                    </a:cubicBezTo>
                    <a:cubicBezTo>
                      <a:pt x="98907" y="170826"/>
                      <a:pt x="87243" y="158881"/>
                      <a:pt x="82334" y="156533"/>
                    </a:cubicBezTo>
                    <a:cubicBezTo>
                      <a:pt x="56298" y="139537"/>
                      <a:pt x="32850" y="119361"/>
                      <a:pt x="10623" y="97759"/>
                    </a:cubicBezTo>
                    <a:cubicBezTo>
                      <a:pt x="6844" y="94431"/>
                      <a:pt x="3600" y="91608"/>
                      <a:pt x="0" y="88429"/>
                    </a:cubicBezTo>
                    <a:cubicBezTo>
                      <a:pt x="12438" y="78712"/>
                      <a:pt x="24072" y="68045"/>
                      <a:pt x="34338" y="55892"/>
                    </a:cubicBezTo>
                    <a:cubicBezTo>
                      <a:pt x="50257" y="38717"/>
                      <a:pt x="64659" y="20176"/>
                      <a:pt x="76204" y="0"/>
                    </a:cubicBezTo>
                    <a:cubicBezTo>
                      <a:pt x="103460" y="31021"/>
                      <a:pt x="136459" y="56367"/>
                      <a:pt x="166363" y="847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37"/>
              <p:cNvSpPr/>
              <p:nvPr/>
            </p:nvSpPr>
            <p:spPr>
              <a:xfrm>
                <a:off x="11352773" y="2018764"/>
                <a:ext cx="128610" cy="134960"/>
              </a:xfrm>
              <a:custGeom>
                <a:rect b="b" l="l" r="r" t="t"/>
                <a:pathLst>
                  <a:path extrusionOk="0" h="134960" w="128610">
                    <a:moveTo>
                      <a:pt x="122236" y="81386"/>
                    </a:moveTo>
                    <a:cubicBezTo>
                      <a:pt x="124914" y="87270"/>
                      <a:pt x="129318" y="94669"/>
                      <a:pt x="128514" y="101592"/>
                    </a:cubicBezTo>
                    <a:cubicBezTo>
                      <a:pt x="102954" y="116152"/>
                      <a:pt x="75490" y="126463"/>
                      <a:pt x="47371" y="134961"/>
                    </a:cubicBezTo>
                    <a:cubicBezTo>
                      <a:pt x="38920" y="113804"/>
                      <a:pt x="28030" y="93807"/>
                      <a:pt x="17586" y="73601"/>
                    </a:cubicBezTo>
                    <a:cubicBezTo>
                      <a:pt x="11486" y="62340"/>
                      <a:pt x="6427" y="49206"/>
                      <a:pt x="0" y="37558"/>
                    </a:cubicBezTo>
                    <a:cubicBezTo>
                      <a:pt x="24965" y="28763"/>
                      <a:pt x="48442" y="16343"/>
                      <a:pt x="70015" y="773"/>
                    </a:cubicBezTo>
                    <a:cubicBezTo>
                      <a:pt x="70431" y="535"/>
                      <a:pt x="70848" y="267"/>
                      <a:pt x="71265" y="0"/>
                    </a:cubicBezTo>
                    <a:cubicBezTo>
                      <a:pt x="71354" y="119"/>
                      <a:pt x="71443" y="238"/>
                      <a:pt x="71532" y="357"/>
                    </a:cubicBezTo>
                    <a:cubicBezTo>
                      <a:pt x="73407" y="2853"/>
                      <a:pt x="75609" y="7042"/>
                      <a:pt x="79358" y="7220"/>
                    </a:cubicBezTo>
                    <a:cubicBezTo>
                      <a:pt x="79447" y="7310"/>
                      <a:pt x="79537" y="7369"/>
                      <a:pt x="79626" y="7458"/>
                    </a:cubicBezTo>
                    <a:cubicBezTo>
                      <a:pt x="79745" y="8468"/>
                      <a:pt x="80072" y="9508"/>
                      <a:pt x="80667" y="10578"/>
                    </a:cubicBezTo>
                    <a:cubicBezTo>
                      <a:pt x="90368" y="25287"/>
                      <a:pt x="99383" y="40381"/>
                      <a:pt x="108280" y="55595"/>
                    </a:cubicBezTo>
                    <a:cubicBezTo>
                      <a:pt x="113250" y="64034"/>
                      <a:pt x="117832" y="72680"/>
                      <a:pt x="122236" y="81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37"/>
              <p:cNvSpPr/>
              <p:nvPr/>
            </p:nvSpPr>
            <p:spPr>
              <a:xfrm>
                <a:off x="11214591" y="2068149"/>
                <a:ext cx="95721" cy="127772"/>
              </a:xfrm>
              <a:custGeom>
                <a:rect b="b" l="l" r="r" t="t"/>
                <a:pathLst>
                  <a:path extrusionOk="0" h="127772" w="95721">
                    <a:moveTo>
                      <a:pt x="95721" y="446"/>
                    </a:moveTo>
                    <a:cubicBezTo>
                      <a:pt x="95692" y="535"/>
                      <a:pt x="95692" y="624"/>
                      <a:pt x="95692" y="683"/>
                    </a:cubicBezTo>
                    <a:cubicBezTo>
                      <a:pt x="94888" y="42313"/>
                      <a:pt x="95870" y="84150"/>
                      <a:pt x="92656" y="125660"/>
                    </a:cubicBezTo>
                    <a:cubicBezTo>
                      <a:pt x="77362" y="127859"/>
                      <a:pt x="61949" y="126641"/>
                      <a:pt x="46565" y="126849"/>
                    </a:cubicBezTo>
                    <a:cubicBezTo>
                      <a:pt x="31271" y="126908"/>
                      <a:pt x="15738" y="129226"/>
                      <a:pt x="563" y="126284"/>
                    </a:cubicBezTo>
                    <a:cubicBezTo>
                      <a:pt x="-1877" y="96481"/>
                      <a:pt x="4372" y="65103"/>
                      <a:pt x="4878" y="35033"/>
                    </a:cubicBezTo>
                    <a:cubicBezTo>
                      <a:pt x="5086" y="23325"/>
                      <a:pt x="4997" y="11648"/>
                      <a:pt x="5681" y="0"/>
                    </a:cubicBezTo>
                    <a:cubicBezTo>
                      <a:pt x="23326" y="2734"/>
                      <a:pt x="41239" y="4130"/>
                      <a:pt x="59003" y="4843"/>
                    </a:cubicBezTo>
                    <a:cubicBezTo>
                      <a:pt x="71411" y="4962"/>
                      <a:pt x="83670" y="3209"/>
                      <a:pt x="95721" y="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37"/>
              <p:cNvSpPr/>
              <p:nvPr/>
            </p:nvSpPr>
            <p:spPr>
              <a:xfrm>
                <a:off x="11021267" y="2012316"/>
                <a:ext cx="135804" cy="143548"/>
              </a:xfrm>
              <a:custGeom>
                <a:rect b="b" l="l" r="r" t="t"/>
                <a:pathLst>
                  <a:path extrusionOk="0" h="143548" w="135804">
                    <a:moveTo>
                      <a:pt x="135804" y="38480"/>
                    </a:moveTo>
                    <a:cubicBezTo>
                      <a:pt x="135179" y="39995"/>
                      <a:pt x="134614" y="41481"/>
                      <a:pt x="134049" y="42788"/>
                    </a:cubicBezTo>
                    <a:cubicBezTo>
                      <a:pt x="129972" y="52386"/>
                      <a:pt x="126729" y="62310"/>
                      <a:pt x="122682" y="71908"/>
                    </a:cubicBezTo>
                    <a:cubicBezTo>
                      <a:pt x="111851" y="96095"/>
                      <a:pt x="103192" y="122124"/>
                      <a:pt x="87333" y="143548"/>
                    </a:cubicBezTo>
                    <a:cubicBezTo>
                      <a:pt x="71026" y="136655"/>
                      <a:pt x="54810" y="129256"/>
                      <a:pt x="37641" y="124799"/>
                    </a:cubicBezTo>
                    <a:cubicBezTo>
                      <a:pt x="24281" y="121114"/>
                      <a:pt x="10801" y="116806"/>
                      <a:pt x="0" y="107594"/>
                    </a:cubicBezTo>
                    <a:cubicBezTo>
                      <a:pt x="8451" y="89290"/>
                      <a:pt x="17020" y="71135"/>
                      <a:pt x="28268" y="54079"/>
                    </a:cubicBezTo>
                    <a:cubicBezTo>
                      <a:pt x="39575" y="36489"/>
                      <a:pt x="53590" y="19671"/>
                      <a:pt x="60880" y="0"/>
                    </a:cubicBezTo>
                    <a:cubicBezTo>
                      <a:pt x="61713" y="475"/>
                      <a:pt x="62516" y="951"/>
                      <a:pt x="63350" y="1426"/>
                    </a:cubicBezTo>
                    <a:cubicBezTo>
                      <a:pt x="86886" y="14887"/>
                      <a:pt x="110750" y="28109"/>
                      <a:pt x="135804" y="384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37"/>
              <p:cNvSpPr/>
              <p:nvPr/>
            </p:nvSpPr>
            <p:spPr>
              <a:xfrm>
                <a:off x="10844370" y="1920708"/>
                <a:ext cx="182579" cy="146222"/>
              </a:xfrm>
              <a:custGeom>
                <a:rect b="b" l="l" r="r" t="t"/>
                <a:pathLst>
                  <a:path extrusionOk="0" h="146222" w="182579">
                    <a:moveTo>
                      <a:pt x="182580" y="52950"/>
                    </a:moveTo>
                    <a:cubicBezTo>
                      <a:pt x="181687" y="53366"/>
                      <a:pt x="180943" y="54079"/>
                      <a:pt x="180616" y="55149"/>
                    </a:cubicBezTo>
                    <a:cubicBezTo>
                      <a:pt x="180557" y="55417"/>
                      <a:pt x="180497" y="55743"/>
                      <a:pt x="180497" y="56070"/>
                    </a:cubicBezTo>
                    <a:cubicBezTo>
                      <a:pt x="177730" y="56724"/>
                      <a:pt x="175201" y="59131"/>
                      <a:pt x="174367" y="61835"/>
                    </a:cubicBezTo>
                    <a:cubicBezTo>
                      <a:pt x="152200" y="82308"/>
                      <a:pt x="132472" y="103464"/>
                      <a:pt x="107715" y="121619"/>
                    </a:cubicBezTo>
                    <a:cubicBezTo>
                      <a:pt x="95634" y="129939"/>
                      <a:pt x="84952" y="142211"/>
                      <a:pt x="70550" y="146222"/>
                    </a:cubicBezTo>
                    <a:cubicBezTo>
                      <a:pt x="48353" y="128602"/>
                      <a:pt x="31243" y="105722"/>
                      <a:pt x="15562" y="82337"/>
                    </a:cubicBezTo>
                    <a:cubicBezTo>
                      <a:pt x="9552" y="72829"/>
                      <a:pt x="2321" y="63320"/>
                      <a:pt x="0" y="52118"/>
                    </a:cubicBezTo>
                    <a:cubicBezTo>
                      <a:pt x="23477" y="44096"/>
                      <a:pt x="46924" y="35954"/>
                      <a:pt x="70610" y="28585"/>
                    </a:cubicBezTo>
                    <a:cubicBezTo>
                      <a:pt x="94652" y="20295"/>
                      <a:pt x="117564" y="9211"/>
                      <a:pt x="141398" y="416"/>
                    </a:cubicBezTo>
                    <a:cubicBezTo>
                      <a:pt x="141874" y="327"/>
                      <a:pt x="142321" y="178"/>
                      <a:pt x="142737" y="0"/>
                    </a:cubicBezTo>
                    <a:cubicBezTo>
                      <a:pt x="153003" y="21156"/>
                      <a:pt x="166095" y="37974"/>
                      <a:pt x="182580" y="529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37"/>
              <p:cNvSpPr/>
              <p:nvPr/>
            </p:nvSpPr>
            <p:spPr>
              <a:xfrm>
                <a:off x="10838092" y="1722209"/>
                <a:ext cx="122116" cy="112090"/>
              </a:xfrm>
              <a:custGeom>
                <a:rect b="b" l="l" r="r" t="t"/>
                <a:pathLst>
                  <a:path extrusionOk="0" h="112090" w="122116">
                    <a:moveTo>
                      <a:pt x="122117" y="112091"/>
                    </a:moveTo>
                    <a:cubicBezTo>
                      <a:pt x="121581" y="111883"/>
                      <a:pt x="120986" y="111734"/>
                      <a:pt x="120361" y="111616"/>
                    </a:cubicBezTo>
                    <a:cubicBezTo>
                      <a:pt x="104353" y="110011"/>
                      <a:pt x="88791" y="105494"/>
                      <a:pt x="72723" y="104395"/>
                    </a:cubicBezTo>
                    <a:cubicBezTo>
                      <a:pt x="48621" y="101067"/>
                      <a:pt x="23864" y="103890"/>
                      <a:pt x="0" y="99403"/>
                    </a:cubicBezTo>
                    <a:cubicBezTo>
                      <a:pt x="1845" y="77860"/>
                      <a:pt x="2321" y="56258"/>
                      <a:pt x="3273" y="34686"/>
                    </a:cubicBezTo>
                    <a:cubicBezTo>
                      <a:pt x="4344" y="24167"/>
                      <a:pt x="4255" y="10499"/>
                      <a:pt x="10087" y="485"/>
                    </a:cubicBezTo>
                    <a:cubicBezTo>
                      <a:pt x="28893" y="-1060"/>
                      <a:pt x="47787" y="1377"/>
                      <a:pt x="66414" y="3694"/>
                    </a:cubicBezTo>
                    <a:cubicBezTo>
                      <a:pt x="83256" y="5180"/>
                      <a:pt x="101704" y="10974"/>
                      <a:pt x="118754" y="10083"/>
                    </a:cubicBezTo>
                    <a:cubicBezTo>
                      <a:pt x="114708" y="44016"/>
                      <a:pt x="115749" y="78544"/>
                      <a:pt x="122117" y="1120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37"/>
              <p:cNvSpPr/>
              <p:nvPr/>
            </p:nvSpPr>
            <p:spPr>
              <a:xfrm>
                <a:off x="10867639" y="1463410"/>
                <a:ext cx="155234" cy="189604"/>
              </a:xfrm>
              <a:custGeom>
                <a:rect b="b" l="l" r="r" t="t"/>
                <a:pathLst>
                  <a:path extrusionOk="0" h="189604" w="155234">
                    <a:moveTo>
                      <a:pt x="152259" y="104445"/>
                    </a:moveTo>
                    <a:cubicBezTo>
                      <a:pt x="153182" y="105514"/>
                      <a:pt x="154163" y="106703"/>
                      <a:pt x="155235" y="107802"/>
                    </a:cubicBezTo>
                    <a:cubicBezTo>
                      <a:pt x="142410" y="123699"/>
                      <a:pt x="132323" y="141795"/>
                      <a:pt x="122742" y="159742"/>
                    </a:cubicBezTo>
                    <a:cubicBezTo>
                      <a:pt x="117594" y="169459"/>
                      <a:pt x="112773" y="179353"/>
                      <a:pt x="108727" y="189605"/>
                    </a:cubicBezTo>
                    <a:cubicBezTo>
                      <a:pt x="96676" y="180007"/>
                      <a:pt x="83107" y="172163"/>
                      <a:pt x="71056" y="162476"/>
                    </a:cubicBezTo>
                    <a:cubicBezTo>
                      <a:pt x="48591" y="145093"/>
                      <a:pt x="23745" y="130504"/>
                      <a:pt x="4939" y="108872"/>
                    </a:cubicBezTo>
                    <a:cubicBezTo>
                      <a:pt x="3095" y="106495"/>
                      <a:pt x="655" y="104207"/>
                      <a:pt x="0" y="101176"/>
                    </a:cubicBezTo>
                    <a:cubicBezTo>
                      <a:pt x="2291" y="95738"/>
                      <a:pt x="4969" y="90420"/>
                      <a:pt x="7379" y="85012"/>
                    </a:cubicBezTo>
                    <a:cubicBezTo>
                      <a:pt x="14283" y="66886"/>
                      <a:pt x="25887" y="51524"/>
                      <a:pt x="36897" y="35776"/>
                    </a:cubicBezTo>
                    <a:cubicBezTo>
                      <a:pt x="44901" y="23682"/>
                      <a:pt x="50793" y="10043"/>
                      <a:pt x="61564" y="0"/>
                    </a:cubicBezTo>
                    <a:cubicBezTo>
                      <a:pt x="83137" y="28555"/>
                      <a:pt x="111137" y="51138"/>
                      <a:pt x="133543" y="78980"/>
                    </a:cubicBezTo>
                    <a:cubicBezTo>
                      <a:pt x="140684" y="87151"/>
                      <a:pt x="145713" y="95441"/>
                      <a:pt x="152259" y="104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10766857" y="2110521"/>
                <a:ext cx="440054" cy="652280"/>
              </a:xfrm>
              <a:custGeom>
                <a:rect b="b" l="l" r="r" t="t"/>
                <a:pathLst>
                  <a:path extrusionOk="0" h="652280" w="440054">
                    <a:moveTo>
                      <a:pt x="309666" y="63053"/>
                    </a:moveTo>
                    <a:cubicBezTo>
                      <a:pt x="310201" y="63053"/>
                      <a:pt x="310618" y="62518"/>
                      <a:pt x="310588" y="62013"/>
                    </a:cubicBezTo>
                    <a:cubicBezTo>
                      <a:pt x="310529" y="61448"/>
                      <a:pt x="310082" y="61092"/>
                      <a:pt x="309547" y="61092"/>
                    </a:cubicBezTo>
                    <a:cubicBezTo>
                      <a:pt x="309011" y="61092"/>
                      <a:pt x="308595" y="61627"/>
                      <a:pt x="308624" y="62132"/>
                    </a:cubicBezTo>
                    <a:cubicBezTo>
                      <a:pt x="308654" y="62726"/>
                      <a:pt x="309130" y="63053"/>
                      <a:pt x="309666" y="63053"/>
                    </a:cubicBezTo>
                    <a:close/>
                    <a:moveTo>
                      <a:pt x="440055" y="97432"/>
                    </a:moveTo>
                    <a:cubicBezTo>
                      <a:pt x="438537" y="102246"/>
                      <a:pt x="436901" y="107000"/>
                      <a:pt x="435443" y="111843"/>
                    </a:cubicBezTo>
                    <a:cubicBezTo>
                      <a:pt x="430087" y="129761"/>
                      <a:pt x="422410" y="146906"/>
                      <a:pt x="416101" y="164526"/>
                    </a:cubicBezTo>
                    <a:cubicBezTo>
                      <a:pt x="408038" y="190734"/>
                      <a:pt x="398308" y="216407"/>
                      <a:pt x="390363" y="242644"/>
                    </a:cubicBezTo>
                    <a:cubicBezTo>
                      <a:pt x="381645" y="274557"/>
                      <a:pt x="373551" y="305103"/>
                      <a:pt x="360012" y="335589"/>
                    </a:cubicBezTo>
                    <a:cubicBezTo>
                      <a:pt x="346831" y="366730"/>
                      <a:pt x="335464" y="398553"/>
                      <a:pt x="322014" y="429664"/>
                    </a:cubicBezTo>
                    <a:cubicBezTo>
                      <a:pt x="308208" y="470342"/>
                      <a:pt x="288807" y="509386"/>
                      <a:pt x="270835" y="548549"/>
                    </a:cubicBezTo>
                    <a:cubicBezTo>
                      <a:pt x="262890" y="569379"/>
                      <a:pt x="255570" y="590268"/>
                      <a:pt x="246168" y="610562"/>
                    </a:cubicBezTo>
                    <a:cubicBezTo>
                      <a:pt x="240097" y="624795"/>
                      <a:pt x="235545" y="638850"/>
                      <a:pt x="226975" y="652281"/>
                    </a:cubicBezTo>
                    <a:cubicBezTo>
                      <a:pt x="199927" y="620101"/>
                      <a:pt x="180646" y="583196"/>
                      <a:pt x="158984" y="547153"/>
                    </a:cubicBezTo>
                    <a:cubicBezTo>
                      <a:pt x="151247" y="536159"/>
                      <a:pt x="145772" y="515329"/>
                      <a:pt x="130270" y="514230"/>
                    </a:cubicBezTo>
                    <a:cubicBezTo>
                      <a:pt x="125360" y="514557"/>
                      <a:pt x="121730" y="518122"/>
                      <a:pt x="117832" y="520707"/>
                    </a:cubicBezTo>
                    <a:cubicBezTo>
                      <a:pt x="100306" y="532623"/>
                      <a:pt x="84565" y="546826"/>
                      <a:pt x="67932" y="559870"/>
                    </a:cubicBezTo>
                    <a:cubicBezTo>
                      <a:pt x="46419" y="576094"/>
                      <a:pt x="22882" y="589406"/>
                      <a:pt x="0" y="603550"/>
                    </a:cubicBezTo>
                    <a:cubicBezTo>
                      <a:pt x="17347" y="538417"/>
                      <a:pt x="43741" y="475691"/>
                      <a:pt x="69598" y="413440"/>
                    </a:cubicBezTo>
                    <a:cubicBezTo>
                      <a:pt x="80489" y="386371"/>
                      <a:pt x="87660" y="357964"/>
                      <a:pt x="98937" y="331073"/>
                    </a:cubicBezTo>
                    <a:cubicBezTo>
                      <a:pt x="112654" y="298447"/>
                      <a:pt x="128038" y="265791"/>
                      <a:pt x="140803" y="232660"/>
                    </a:cubicBezTo>
                    <a:cubicBezTo>
                      <a:pt x="153985" y="192784"/>
                      <a:pt x="171689" y="154958"/>
                      <a:pt x="188650" y="116598"/>
                    </a:cubicBezTo>
                    <a:cubicBezTo>
                      <a:pt x="202189" y="80317"/>
                      <a:pt x="212901" y="43085"/>
                      <a:pt x="228017" y="7369"/>
                    </a:cubicBezTo>
                    <a:cubicBezTo>
                      <a:pt x="228433" y="6180"/>
                      <a:pt x="229891" y="2912"/>
                      <a:pt x="230665" y="0"/>
                    </a:cubicBezTo>
                    <a:cubicBezTo>
                      <a:pt x="233641" y="1991"/>
                      <a:pt x="236646" y="3922"/>
                      <a:pt x="239651" y="5794"/>
                    </a:cubicBezTo>
                    <a:cubicBezTo>
                      <a:pt x="238401" y="8825"/>
                      <a:pt x="237896" y="12004"/>
                      <a:pt x="239592" y="15154"/>
                    </a:cubicBezTo>
                    <a:cubicBezTo>
                      <a:pt x="252982" y="34409"/>
                      <a:pt x="279077" y="38390"/>
                      <a:pt x="299995" y="45314"/>
                    </a:cubicBezTo>
                    <a:cubicBezTo>
                      <a:pt x="313772" y="50068"/>
                      <a:pt x="326865" y="56664"/>
                      <a:pt x="340493" y="61656"/>
                    </a:cubicBezTo>
                    <a:cubicBezTo>
                      <a:pt x="348259" y="63380"/>
                      <a:pt x="356561" y="53693"/>
                      <a:pt x="364238" y="40262"/>
                    </a:cubicBezTo>
                    <a:cubicBezTo>
                      <a:pt x="367897" y="43917"/>
                      <a:pt x="373581" y="45819"/>
                      <a:pt x="377925" y="48404"/>
                    </a:cubicBezTo>
                    <a:cubicBezTo>
                      <a:pt x="393279" y="55773"/>
                      <a:pt x="407948" y="65222"/>
                      <a:pt x="424820" y="69650"/>
                    </a:cubicBezTo>
                    <a:cubicBezTo>
                      <a:pt x="427706" y="70363"/>
                      <a:pt x="430087" y="69590"/>
                      <a:pt x="431723" y="68134"/>
                    </a:cubicBezTo>
                    <a:cubicBezTo>
                      <a:pt x="431961" y="68342"/>
                      <a:pt x="432229" y="68580"/>
                      <a:pt x="432527" y="68788"/>
                    </a:cubicBezTo>
                    <a:cubicBezTo>
                      <a:pt x="433062" y="69204"/>
                      <a:pt x="433598" y="69471"/>
                      <a:pt x="434163" y="69620"/>
                    </a:cubicBezTo>
                    <a:cubicBezTo>
                      <a:pt x="433866" y="74344"/>
                      <a:pt x="433568" y="79069"/>
                      <a:pt x="433300" y="83882"/>
                    </a:cubicBezTo>
                    <a:cubicBezTo>
                      <a:pt x="432140" y="90390"/>
                      <a:pt x="435205" y="94906"/>
                      <a:pt x="440055" y="974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37"/>
              <p:cNvSpPr/>
              <p:nvPr/>
            </p:nvSpPr>
            <p:spPr>
              <a:xfrm>
                <a:off x="11278146" y="2138036"/>
                <a:ext cx="401878" cy="612969"/>
              </a:xfrm>
              <a:custGeom>
                <a:rect b="b" l="l" r="r" t="t"/>
                <a:pathLst>
                  <a:path extrusionOk="0" h="612969" w="401878">
                    <a:moveTo>
                      <a:pt x="386138" y="469273"/>
                    </a:moveTo>
                    <a:cubicBezTo>
                      <a:pt x="392505" y="487547"/>
                      <a:pt x="400004" y="505910"/>
                      <a:pt x="401878" y="525313"/>
                    </a:cubicBezTo>
                    <a:cubicBezTo>
                      <a:pt x="372837" y="515359"/>
                      <a:pt x="345343" y="501542"/>
                      <a:pt x="316153" y="491944"/>
                    </a:cubicBezTo>
                    <a:cubicBezTo>
                      <a:pt x="299817" y="485021"/>
                      <a:pt x="234265" y="450791"/>
                      <a:pt x="221441" y="464459"/>
                    </a:cubicBezTo>
                    <a:cubicBezTo>
                      <a:pt x="213109" y="477444"/>
                      <a:pt x="209598" y="493311"/>
                      <a:pt x="203617" y="507544"/>
                    </a:cubicBezTo>
                    <a:cubicBezTo>
                      <a:pt x="198916" y="519786"/>
                      <a:pt x="194482" y="532177"/>
                      <a:pt x="189662" y="544419"/>
                    </a:cubicBezTo>
                    <a:cubicBezTo>
                      <a:pt x="185883" y="553631"/>
                      <a:pt x="179961" y="563555"/>
                      <a:pt x="175587" y="572707"/>
                    </a:cubicBezTo>
                    <a:cubicBezTo>
                      <a:pt x="168803" y="585751"/>
                      <a:pt x="164459" y="599925"/>
                      <a:pt x="157615" y="612969"/>
                    </a:cubicBezTo>
                    <a:cubicBezTo>
                      <a:pt x="147528" y="578026"/>
                      <a:pt x="140476" y="542250"/>
                      <a:pt x="129942" y="507425"/>
                    </a:cubicBezTo>
                    <a:cubicBezTo>
                      <a:pt x="110423" y="441341"/>
                      <a:pt x="87422" y="376209"/>
                      <a:pt x="70521" y="309441"/>
                    </a:cubicBezTo>
                    <a:cubicBezTo>
                      <a:pt x="63855" y="275211"/>
                      <a:pt x="53768" y="241872"/>
                      <a:pt x="44008" y="208473"/>
                    </a:cubicBezTo>
                    <a:cubicBezTo>
                      <a:pt x="37492" y="182979"/>
                      <a:pt x="32017" y="157187"/>
                      <a:pt x="22971" y="132435"/>
                    </a:cubicBezTo>
                    <a:cubicBezTo>
                      <a:pt x="20799" y="128245"/>
                      <a:pt x="9254" y="92054"/>
                      <a:pt x="0" y="72948"/>
                    </a:cubicBezTo>
                    <a:cubicBezTo>
                      <a:pt x="5445" y="73037"/>
                      <a:pt x="10861" y="73096"/>
                      <a:pt x="16306" y="72829"/>
                    </a:cubicBezTo>
                    <a:cubicBezTo>
                      <a:pt x="25530" y="71076"/>
                      <a:pt x="40676" y="74642"/>
                      <a:pt x="43770" y="62934"/>
                    </a:cubicBezTo>
                    <a:cubicBezTo>
                      <a:pt x="45526" y="52891"/>
                      <a:pt x="46359" y="42758"/>
                      <a:pt x="46716" y="32596"/>
                    </a:cubicBezTo>
                    <a:cubicBezTo>
                      <a:pt x="62873" y="29179"/>
                      <a:pt x="78317" y="21275"/>
                      <a:pt x="93849" y="15867"/>
                    </a:cubicBezTo>
                    <a:cubicBezTo>
                      <a:pt x="98134" y="14768"/>
                      <a:pt x="103758" y="13609"/>
                      <a:pt x="105840" y="9984"/>
                    </a:cubicBezTo>
                    <a:cubicBezTo>
                      <a:pt x="105930" y="10192"/>
                      <a:pt x="105989" y="10400"/>
                      <a:pt x="106078" y="10608"/>
                    </a:cubicBezTo>
                    <a:cubicBezTo>
                      <a:pt x="108786" y="16759"/>
                      <a:pt x="108876" y="27010"/>
                      <a:pt x="116701" y="29536"/>
                    </a:cubicBezTo>
                    <a:cubicBezTo>
                      <a:pt x="128871" y="32804"/>
                      <a:pt x="140595" y="24603"/>
                      <a:pt x="152081" y="21543"/>
                    </a:cubicBezTo>
                    <a:cubicBezTo>
                      <a:pt x="169666" y="16254"/>
                      <a:pt x="186627" y="9330"/>
                      <a:pt x="202635" y="238"/>
                    </a:cubicBezTo>
                    <a:cubicBezTo>
                      <a:pt x="202844" y="149"/>
                      <a:pt x="203082" y="89"/>
                      <a:pt x="203260" y="0"/>
                    </a:cubicBezTo>
                    <a:cubicBezTo>
                      <a:pt x="202546" y="1664"/>
                      <a:pt x="202367" y="3595"/>
                      <a:pt x="203111" y="5438"/>
                    </a:cubicBezTo>
                    <a:cubicBezTo>
                      <a:pt x="210818" y="26029"/>
                      <a:pt x="221203" y="45373"/>
                      <a:pt x="230962" y="65044"/>
                    </a:cubicBezTo>
                    <a:cubicBezTo>
                      <a:pt x="246435" y="100671"/>
                      <a:pt x="262593" y="136120"/>
                      <a:pt x="275923" y="172668"/>
                    </a:cubicBezTo>
                    <a:cubicBezTo>
                      <a:pt x="287558" y="204313"/>
                      <a:pt x="299609" y="235810"/>
                      <a:pt x="308386" y="268406"/>
                    </a:cubicBezTo>
                    <a:cubicBezTo>
                      <a:pt x="316361" y="293723"/>
                      <a:pt x="327787" y="317761"/>
                      <a:pt x="336714" y="342751"/>
                    </a:cubicBezTo>
                    <a:cubicBezTo>
                      <a:pt x="347545" y="367146"/>
                      <a:pt x="355400" y="392611"/>
                      <a:pt x="365339" y="417362"/>
                    </a:cubicBezTo>
                    <a:cubicBezTo>
                      <a:pt x="373224" y="434240"/>
                      <a:pt x="380008" y="451623"/>
                      <a:pt x="386138" y="4692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70" name="Google Shape;1770;p37"/>
              <p:cNvGrpSpPr/>
              <p:nvPr/>
            </p:nvGrpSpPr>
            <p:grpSpPr>
              <a:xfrm>
                <a:off x="10747565" y="1295569"/>
                <a:ext cx="967695" cy="1485802"/>
                <a:chOff x="10747565" y="1295569"/>
                <a:chExt cx="967695" cy="1485802"/>
              </a:xfrm>
            </p:grpSpPr>
            <p:sp>
              <p:nvSpPr>
                <p:cNvPr id="1771" name="Google Shape;1771;p37"/>
                <p:cNvSpPr/>
                <p:nvPr/>
              </p:nvSpPr>
              <p:spPr>
                <a:xfrm>
                  <a:off x="10747565" y="1295569"/>
                  <a:ext cx="967695" cy="1485802"/>
                </a:xfrm>
                <a:custGeom>
                  <a:rect b="b" l="l" r="r" t="t"/>
                  <a:pathLst>
                    <a:path extrusionOk="0" h="1485802" w="967695">
                      <a:moveTo>
                        <a:pt x="967601" y="481531"/>
                      </a:moveTo>
                      <a:cubicBezTo>
                        <a:pt x="967393" y="461950"/>
                        <a:pt x="968047" y="442249"/>
                        <a:pt x="965845" y="422757"/>
                      </a:cubicBezTo>
                      <a:cubicBezTo>
                        <a:pt x="965488" y="419756"/>
                        <a:pt x="964744" y="416547"/>
                        <a:pt x="963078" y="413962"/>
                      </a:cubicBezTo>
                      <a:cubicBezTo>
                        <a:pt x="961204" y="411050"/>
                        <a:pt x="958109" y="409297"/>
                        <a:pt x="954598" y="409505"/>
                      </a:cubicBezTo>
                      <a:cubicBezTo>
                        <a:pt x="947873" y="410188"/>
                        <a:pt x="941148" y="411020"/>
                        <a:pt x="934394" y="411792"/>
                      </a:cubicBezTo>
                      <a:cubicBezTo>
                        <a:pt x="935078" y="409297"/>
                        <a:pt x="935167" y="406414"/>
                        <a:pt x="934929" y="403829"/>
                      </a:cubicBezTo>
                      <a:cubicBezTo>
                        <a:pt x="934662" y="399996"/>
                        <a:pt x="934751" y="394915"/>
                        <a:pt x="931954" y="392211"/>
                      </a:cubicBezTo>
                      <a:cubicBezTo>
                        <a:pt x="928324" y="368737"/>
                        <a:pt x="919962" y="346333"/>
                        <a:pt x="917165" y="322591"/>
                      </a:cubicBezTo>
                      <a:cubicBezTo>
                        <a:pt x="916243" y="317867"/>
                        <a:pt x="915916" y="312904"/>
                        <a:pt x="914934" y="308150"/>
                      </a:cubicBezTo>
                      <a:cubicBezTo>
                        <a:pt x="934721" y="295849"/>
                        <a:pt x="958912" y="279922"/>
                        <a:pt x="945969" y="261767"/>
                      </a:cubicBezTo>
                      <a:cubicBezTo>
                        <a:pt x="926598" y="235173"/>
                        <a:pt x="909578" y="207063"/>
                        <a:pt x="887469" y="182312"/>
                      </a:cubicBezTo>
                      <a:cubicBezTo>
                        <a:pt x="878989" y="173457"/>
                        <a:pt x="867920" y="153608"/>
                        <a:pt x="853637" y="163146"/>
                      </a:cubicBezTo>
                      <a:cubicBezTo>
                        <a:pt x="850751" y="166533"/>
                        <a:pt x="847835" y="169921"/>
                        <a:pt x="844859" y="173279"/>
                      </a:cubicBezTo>
                      <a:cubicBezTo>
                        <a:pt x="831529" y="165642"/>
                        <a:pt x="819984" y="157590"/>
                        <a:pt x="806951" y="148765"/>
                      </a:cubicBezTo>
                      <a:cubicBezTo>
                        <a:pt x="797013" y="142525"/>
                        <a:pt x="787134" y="135958"/>
                        <a:pt x="778207" y="128529"/>
                      </a:cubicBezTo>
                      <a:cubicBezTo>
                        <a:pt x="785884" y="112513"/>
                        <a:pt x="800018" y="86603"/>
                        <a:pt x="779933" y="77124"/>
                      </a:cubicBezTo>
                      <a:cubicBezTo>
                        <a:pt x="751725" y="63991"/>
                        <a:pt x="727385" y="43429"/>
                        <a:pt x="698105" y="32672"/>
                      </a:cubicBezTo>
                      <a:cubicBezTo>
                        <a:pt x="684656" y="28364"/>
                        <a:pt x="680460" y="36951"/>
                        <a:pt x="676741" y="47975"/>
                      </a:cubicBezTo>
                      <a:cubicBezTo>
                        <a:pt x="674330" y="54155"/>
                        <a:pt x="671742" y="60306"/>
                        <a:pt x="669242" y="66487"/>
                      </a:cubicBezTo>
                      <a:cubicBezTo>
                        <a:pt x="657221" y="64139"/>
                        <a:pt x="645527" y="61732"/>
                        <a:pt x="633119" y="59385"/>
                      </a:cubicBezTo>
                      <a:cubicBezTo>
                        <a:pt x="622169" y="57513"/>
                        <a:pt x="611040" y="53947"/>
                        <a:pt x="599882" y="53472"/>
                      </a:cubicBezTo>
                      <a:cubicBezTo>
                        <a:pt x="599912" y="53204"/>
                        <a:pt x="599912" y="52937"/>
                        <a:pt x="599942" y="52670"/>
                      </a:cubicBezTo>
                      <a:cubicBezTo>
                        <a:pt x="599823" y="37694"/>
                        <a:pt x="605803" y="9763"/>
                        <a:pt x="586373" y="4533"/>
                      </a:cubicBezTo>
                      <a:cubicBezTo>
                        <a:pt x="573548" y="3701"/>
                        <a:pt x="560724" y="2542"/>
                        <a:pt x="547869" y="1948"/>
                      </a:cubicBezTo>
                      <a:cubicBezTo>
                        <a:pt x="532248" y="1472"/>
                        <a:pt x="516596" y="997"/>
                        <a:pt x="500975" y="46"/>
                      </a:cubicBezTo>
                      <a:cubicBezTo>
                        <a:pt x="489757" y="224"/>
                        <a:pt x="476516" y="-1440"/>
                        <a:pt x="467143" y="5870"/>
                      </a:cubicBezTo>
                      <a:cubicBezTo>
                        <a:pt x="463542" y="8871"/>
                        <a:pt x="462739" y="13685"/>
                        <a:pt x="462947" y="18142"/>
                      </a:cubicBezTo>
                      <a:cubicBezTo>
                        <a:pt x="462947" y="26521"/>
                        <a:pt x="462917" y="34901"/>
                        <a:pt x="462888" y="43280"/>
                      </a:cubicBezTo>
                      <a:cubicBezTo>
                        <a:pt x="452176" y="45865"/>
                        <a:pt x="441434" y="48420"/>
                        <a:pt x="430633" y="50649"/>
                      </a:cubicBezTo>
                      <a:cubicBezTo>
                        <a:pt x="427419" y="51808"/>
                        <a:pt x="417778" y="52759"/>
                        <a:pt x="410071" y="54750"/>
                      </a:cubicBezTo>
                      <a:cubicBezTo>
                        <a:pt x="408881" y="53680"/>
                        <a:pt x="407245" y="53145"/>
                        <a:pt x="405311" y="53680"/>
                      </a:cubicBezTo>
                      <a:cubicBezTo>
                        <a:pt x="402365" y="54868"/>
                        <a:pt x="399151" y="56324"/>
                        <a:pt x="397098" y="58850"/>
                      </a:cubicBezTo>
                      <a:cubicBezTo>
                        <a:pt x="393706" y="46340"/>
                        <a:pt x="389094" y="32167"/>
                        <a:pt x="378322" y="30384"/>
                      </a:cubicBezTo>
                      <a:cubicBezTo>
                        <a:pt x="350352" y="35109"/>
                        <a:pt x="322918" y="44587"/>
                        <a:pt x="295304" y="51689"/>
                      </a:cubicBezTo>
                      <a:cubicBezTo>
                        <a:pt x="284503" y="55255"/>
                        <a:pt x="263317" y="59563"/>
                        <a:pt x="268167" y="75044"/>
                      </a:cubicBezTo>
                      <a:cubicBezTo>
                        <a:pt x="270131" y="79323"/>
                        <a:pt x="272125" y="83602"/>
                        <a:pt x="273583" y="88089"/>
                      </a:cubicBezTo>
                      <a:cubicBezTo>
                        <a:pt x="274892" y="92575"/>
                        <a:pt x="276082" y="97062"/>
                        <a:pt x="277273" y="101579"/>
                      </a:cubicBezTo>
                      <a:cubicBezTo>
                        <a:pt x="272452" y="104253"/>
                        <a:pt x="268554" y="109750"/>
                        <a:pt x="264775" y="113256"/>
                      </a:cubicBezTo>
                      <a:cubicBezTo>
                        <a:pt x="257068" y="121517"/>
                        <a:pt x="249243" y="129688"/>
                        <a:pt x="241358" y="137800"/>
                      </a:cubicBezTo>
                      <a:cubicBezTo>
                        <a:pt x="234752" y="144486"/>
                        <a:pt x="227878" y="150934"/>
                        <a:pt x="221035" y="157382"/>
                      </a:cubicBezTo>
                      <a:cubicBezTo>
                        <a:pt x="218952" y="159580"/>
                        <a:pt x="215708" y="162106"/>
                        <a:pt x="213120" y="164840"/>
                      </a:cubicBezTo>
                      <a:cubicBezTo>
                        <a:pt x="212524" y="165018"/>
                        <a:pt x="211929" y="165315"/>
                        <a:pt x="211453" y="165791"/>
                      </a:cubicBezTo>
                      <a:cubicBezTo>
                        <a:pt x="209787" y="167336"/>
                        <a:pt x="209043" y="169594"/>
                        <a:pt x="207585" y="171347"/>
                      </a:cubicBezTo>
                      <a:cubicBezTo>
                        <a:pt x="206930" y="171971"/>
                        <a:pt x="206395" y="172655"/>
                        <a:pt x="205948" y="173397"/>
                      </a:cubicBezTo>
                      <a:cubicBezTo>
                        <a:pt x="201366" y="168079"/>
                        <a:pt x="196873" y="162641"/>
                        <a:pt x="192707" y="156936"/>
                      </a:cubicBezTo>
                      <a:cubicBezTo>
                        <a:pt x="172235" y="135898"/>
                        <a:pt x="153251" y="182044"/>
                        <a:pt x="143551" y="195386"/>
                      </a:cubicBezTo>
                      <a:cubicBezTo>
                        <a:pt x="132363" y="210896"/>
                        <a:pt x="121056" y="226437"/>
                        <a:pt x="113944" y="244354"/>
                      </a:cubicBezTo>
                      <a:cubicBezTo>
                        <a:pt x="110612" y="253952"/>
                        <a:pt x="102072" y="263312"/>
                        <a:pt x="104899" y="273920"/>
                      </a:cubicBezTo>
                      <a:cubicBezTo>
                        <a:pt x="109898" y="287142"/>
                        <a:pt x="121919" y="296205"/>
                        <a:pt x="131917" y="305803"/>
                      </a:cubicBezTo>
                      <a:cubicBezTo>
                        <a:pt x="121740" y="319382"/>
                        <a:pt x="116474" y="356941"/>
                        <a:pt x="114688" y="368083"/>
                      </a:cubicBezTo>
                      <a:cubicBezTo>
                        <a:pt x="113081" y="379701"/>
                        <a:pt x="111832" y="391349"/>
                        <a:pt x="110969" y="402997"/>
                      </a:cubicBezTo>
                      <a:cubicBezTo>
                        <a:pt x="110850" y="404602"/>
                        <a:pt x="111118" y="406117"/>
                        <a:pt x="111772" y="407484"/>
                      </a:cubicBezTo>
                      <a:cubicBezTo>
                        <a:pt x="111742" y="407603"/>
                        <a:pt x="111713" y="407692"/>
                        <a:pt x="111653" y="407781"/>
                      </a:cubicBezTo>
                      <a:cubicBezTo>
                        <a:pt x="110701" y="409089"/>
                        <a:pt x="110106" y="410812"/>
                        <a:pt x="109927" y="412565"/>
                      </a:cubicBezTo>
                      <a:cubicBezTo>
                        <a:pt x="84903" y="409089"/>
                        <a:pt x="82642" y="427481"/>
                        <a:pt x="79577" y="447301"/>
                      </a:cubicBezTo>
                      <a:cubicBezTo>
                        <a:pt x="76899" y="474162"/>
                        <a:pt x="77375" y="500726"/>
                        <a:pt x="74667" y="527707"/>
                      </a:cubicBezTo>
                      <a:cubicBezTo>
                        <a:pt x="74786" y="540305"/>
                        <a:pt x="89634" y="543544"/>
                        <a:pt x="105791" y="544346"/>
                      </a:cubicBezTo>
                      <a:cubicBezTo>
                        <a:pt x="105464" y="546100"/>
                        <a:pt x="105107" y="547853"/>
                        <a:pt x="104393" y="549398"/>
                      </a:cubicBezTo>
                      <a:cubicBezTo>
                        <a:pt x="102429" y="568266"/>
                        <a:pt x="101834" y="587432"/>
                        <a:pt x="101745" y="606449"/>
                      </a:cubicBezTo>
                      <a:cubicBezTo>
                        <a:pt x="102072" y="620147"/>
                        <a:pt x="104155" y="633696"/>
                        <a:pt x="106238" y="647246"/>
                      </a:cubicBezTo>
                      <a:cubicBezTo>
                        <a:pt x="106952" y="650425"/>
                        <a:pt x="107190" y="654377"/>
                        <a:pt x="108053" y="657943"/>
                      </a:cubicBezTo>
                      <a:cubicBezTo>
                        <a:pt x="98680" y="661033"/>
                        <a:pt x="86837" y="661687"/>
                        <a:pt x="82314" y="671225"/>
                      </a:cubicBezTo>
                      <a:cubicBezTo>
                        <a:pt x="76720" y="690034"/>
                        <a:pt x="101120" y="717460"/>
                        <a:pt x="110880" y="733030"/>
                      </a:cubicBezTo>
                      <a:cubicBezTo>
                        <a:pt x="124031" y="752017"/>
                        <a:pt x="139683" y="769489"/>
                        <a:pt x="157685" y="784049"/>
                      </a:cubicBezTo>
                      <a:cubicBezTo>
                        <a:pt x="170212" y="792785"/>
                        <a:pt x="184584" y="781612"/>
                        <a:pt x="194820" y="774214"/>
                      </a:cubicBezTo>
                      <a:cubicBezTo>
                        <a:pt x="196427" y="773025"/>
                        <a:pt x="198033" y="771807"/>
                        <a:pt x="199611" y="770589"/>
                      </a:cubicBezTo>
                      <a:cubicBezTo>
                        <a:pt x="200592" y="771747"/>
                        <a:pt x="201485" y="772758"/>
                        <a:pt x="201961" y="773441"/>
                      </a:cubicBezTo>
                      <a:cubicBezTo>
                        <a:pt x="214399" y="788417"/>
                        <a:pt x="229455" y="801075"/>
                        <a:pt x="245523" y="812188"/>
                      </a:cubicBezTo>
                      <a:cubicBezTo>
                        <a:pt x="238293" y="822439"/>
                        <a:pt x="233770" y="834533"/>
                        <a:pt x="228295" y="845765"/>
                      </a:cubicBezTo>
                      <a:cubicBezTo>
                        <a:pt x="215976" y="872151"/>
                        <a:pt x="207734" y="900112"/>
                        <a:pt x="196635" y="927003"/>
                      </a:cubicBezTo>
                      <a:cubicBezTo>
                        <a:pt x="188393" y="946465"/>
                        <a:pt x="178544" y="965185"/>
                        <a:pt x="169885" y="984470"/>
                      </a:cubicBezTo>
                      <a:cubicBezTo>
                        <a:pt x="159292" y="1008271"/>
                        <a:pt x="151288" y="1033082"/>
                        <a:pt x="141290" y="1057120"/>
                      </a:cubicBezTo>
                      <a:cubicBezTo>
                        <a:pt x="128138" y="1088855"/>
                        <a:pt x="112873" y="1119698"/>
                        <a:pt x="100138" y="1151611"/>
                      </a:cubicBezTo>
                      <a:cubicBezTo>
                        <a:pt x="88087" y="1184177"/>
                        <a:pt x="78267" y="1217605"/>
                        <a:pt x="64015" y="1249370"/>
                      </a:cubicBezTo>
                      <a:cubicBezTo>
                        <a:pt x="40716" y="1302498"/>
                        <a:pt x="20244" y="1357053"/>
                        <a:pt x="4533" y="1412915"/>
                      </a:cubicBezTo>
                      <a:cubicBezTo>
                        <a:pt x="2837" y="1420849"/>
                        <a:pt x="-4512" y="1431397"/>
                        <a:pt x="4117" y="1437578"/>
                      </a:cubicBezTo>
                      <a:cubicBezTo>
                        <a:pt x="15632" y="1444382"/>
                        <a:pt x="34795" y="1426108"/>
                        <a:pt x="45715" y="1420908"/>
                      </a:cubicBezTo>
                      <a:cubicBezTo>
                        <a:pt x="63330" y="1410419"/>
                        <a:pt x="80797" y="1399574"/>
                        <a:pt x="97162" y="1387183"/>
                      </a:cubicBezTo>
                      <a:cubicBezTo>
                        <a:pt x="114629" y="1373366"/>
                        <a:pt x="131351" y="1358598"/>
                        <a:pt x="149830" y="1346059"/>
                      </a:cubicBezTo>
                      <a:cubicBezTo>
                        <a:pt x="167802" y="1374198"/>
                        <a:pt x="184257" y="1405011"/>
                        <a:pt x="202289" y="1433774"/>
                      </a:cubicBezTo>
                      <a:cubicBezTo>
                        <a:pt x="209519" y="1445214"/>
                        <a:pt x="217345" y="1456298"/>
                        <a:pt x="225468" y="1467114"/>
                      </a:cubicBezTo>
                      <a:cubicBezTo>
                        <a:pt x="231360" y="1473413"/>
                        <a:pt x="235645" y="1482981"/>
                        <a:pt x="244303" y="1485744"/>
                      </a:cubicBezTo>
                      <a:cubicBezTo>
                        <a:pt x="262692" y="1487676"/>
                        <a:pt x="274714" y="1440906"/>
                        <a:pt x="282063" y="1426584"/>
                      </a:cubicBezTo>
                      <a:cubicBezTo>
                        <a:pt x="294233" y="1401030"/>
                        <a:pt x="302089" y="1371732"/>
                        <a:pt x="315508" y="1346356"/>
                      </a:cubicBezTo>
                      <a:cubicBezTo>
                        <a:pt x="331666" y="1312363"/>
                        <a:pt x="346514" y="1277776"/>
                        <a:pt x="359100" y="1242298"/>
                      </a:cubicBezTo>
                      <a:cubicBezTo>
                        <a:pt x="367343" y="1223816"/>
                        <a:pt x="375049" y="1205126"/>
                        <a:pt x="381714" y="1186020"/>
                      </a:cubicBezTo>
                      <a:cubicBezTo>
                        <a:pt x="390820" y="1162932"/>
                        <a:pt x="401204" y="1139755"/>
                        <a:pt x="409417" y="1116132"/>
                      </a:cubicBezTo>
                      <a:cubicBezTo>
                        <a:pt x="419950" y="1081307"/>
                        <a:pt x="428312" y="1045859"/>
                        <a:pt x="441642" y="1011866"/>
                      </a:cubicBezTo>
                      <a:cubicBezTo>
                        <a:pt x="450658" y="979775"/>
                        <a:pt x="465000" y="949526"/>
                        <a:pt x="474224" y="917524"/>
                      </a:cubicBezTo>
                      <a:cubicBezTo>
                        <a:pt x="474433" y="916900"/>
                        <a:pt x="474552" y="916306"/>
                        <a:pt x="474611" y="915712"/>
                      </a:cubicBezTo>
                      <a:cubicBezTo>
                        <a:pt x="486127" y="916662"/>
                        <a:pt x="497761" y="915741"/>
                        <a:pt x="509276" y="915355"/>
                      </a:cubicBezTo>
                      <a:cubicBezTo>
                        <a:pt x="513829" y="915206"/>
                        <a:pt x="518382" y="915266"/>
                        <a:pt x="522934" y="915355"/>
                      </a:cubicBezTo>
                      <a:cubicBezTo>
                        <a:pt x="530254" y="941563"/>
                        <a:pt x="540192" y="967414"/>
                        <a:pt x="547542" y="993711"/>
                      </a:cubicBezTo>
                      <a:cubicBezTo>
                        <a:pt x="553077" y="1013381"/>
                        <a:pt x="556796" y="1033973"/>
                        <a:pt x="561765" y="1053852"/>
                      </a:cubicBezTo>
                      <a:cubicBezTo>
                        <a:pt x="568698" y="1080951"/>
                        <a:pt x="577030" y="1106743"/>
                        <a:pt x="582564" y="1134466"/>
                      </a:cubicBezTo>
                      <a:cubicBezTo>
                        <a:pt x="595835" y="1201560"/>
                        <a:pt x="619521" y="1266069"/>
                        <a:pt x="638445" y="1331677"/>
                      </a:cubicBezTo>
                      <a:cubicBezTo>
                        <a:pt x="649693" y="1366116"/>
                        <a:pt x="657608" y="1401505"/>
                        <a:pt x="666743" y="1436894"/>
                      </a:cubicBezTo>
                      <a:cubicBezTo>
                        <a:pt x="669837" y="1446046"/>
                        <a:pt x="672991" y="1472997"/>
                        <a:pt x="682245" y="1476057"/>
                      </a:cubicBezTo>
                      <a:cubicBezTo>
                        <a:pt x="702182" y="1481763"/>
                        <a:pt x="710543" y="1438588"/>
                        <a:pt x="718636" y="1425573"/>
                      </a:cubicBezTo>
                      <a:cubicBezTo>
                        <a:pt x="737501" y="1391967"/>
                        <a:pt x="748243" y="1354914"/>
                        <a:pt x="762823" y="1319435"/>
                      </a:cubicBezTo>
                      <a:cubicBezTo>
                        <a:pt x="786925" y="1324130"/>
                        <a:pt x="809688" y="1334530"/>
                        <a:pt x="831767" y="1345197"/>
                      </a:cubicBezTo>
                      <a:cubicBezTo>
                        <a:pt x="849561" y="1353339"/>
                        <a:pt x="868456" y="1358687"/>
                        <a:pt x="886339" y="1366591"/>
                      </a:cubicBezTo>
                      <a:cubicBezTo>
                        <a:pt x="899550" y="1372534"/>
                        <a:pt x="914785" y="1378863"/>
                        <a:pt x="928889" y="1383439"/>
                      </a:cubicBezTo>
                      <a:cubicBezTo>
                        <a:pt x="934989" y="1386737"/>
                        <a:pt x="943202" y="1385073"/>
                        <a:pt x="946177" y="1378507"/>
                      </a:cubicBezTo>
                      <a:cubicBezTo>
                        <a:pt x="950462" y="1368374"/>
                        <a:pt x="946891" y="1357112"/>
                        <a:pt x="944600" y="1346891"/>
                      </a:cubicBezTo>
                      <a:cubicBezTo>
                        <a:pt x="941178" y="1333371"/>
                        <a:pt x="936507" y="1320237"/>
                        <a:pt x="931716" y="1307134"/>
                      </a:cubicBezTo>
                      <a:cubicBezTo>
                        <a:pt x="923771" y="1282174"/>
                        <a:pt x="911661" y="1258848"/>
                        <a:pt x="902853" y="1234216"/>
                      </a:cubicBezTo>
                      <a:cubicBezTo>
                        <a:pt x="889820" y="1196657"/>
                        <a:pt x="874079" y="1160079"/>
                        <a:pt x="859678" y="1123026"/>
                      </a:cubicBezTo>
                      <a:cubicBezTo>
                        <a:pt x="832808" y="1035905"/>
                        <a:pt x="800940" y="950031"/>
                        <a:pt x="759610" y="868615"/>
                      </a:cubicBezTo>
                      <a:cubicBezTo>
                        <a:pt x="756426" y="861840"/>
                        <a:pt x="753540" y="855036"/>
                        <a:pt x="750624" y="848142"/>
                      </a:cubicBezTo>
                      <a:cubicBezTo>
                        <a:pt x="748957" y="844368"/>
                        <a:pt x="747767" y="839525"/>
                        <a:pt x="743423" y="838039"/>
                      </a:cubicBezTo>
                      <a:cubicBezTo>
                        <a:pt x="743125" y="837920"/>
                        <a:pt x="742828" y="837831"/>
                        <a:pt x="742530" y="837772"/>
                      </a:cubicBezTo>
                      <a:cubicBezTo>
                        <a:pt x="752796" y="829601"/>
                        <a:pt x="750505" y="816913"/>
                        <a:pt x="744107" y="803155"/>
                      </a:cubicBezTo>
                      <a:cubicBezTo>
                        <a:pt x="743988" y="802917"/>
                        <a:pt x="743869" y="802709"/>
                        <a:pt x="743780" y="802472"/>
                      </a:cubicBezTo>
                      <a:cubicBezTo>
                        <a:pt x="744286" y="802056"/>
                        <a:pt x="744762" y="801669"/>
                        <a:pt x="745178" y="801402"/>
                      </a:cubicBezTo>
                      <a:cubicBezTo>
                        <a:pt x="756932" y="792458"/>
                        <a:pt x="768685" y="783484"/>
                        <a:pt x="780706" y="774897"/>
                      </a:cubicBezTo>
                      <a:cubicBezTo>
                        <a:pt x="782105" y="773738"/>
                        <a:pt x="783861" y="772787"/>
                        <a:pt x="785557" y="771777"/>
                      </a:cubicBezTo>
                      <a:cubicBezTo>
                        <a:pt x="794513" y="778225"/>
                        <a:pt x="803380" y="785030"/>
                        <a:pt x="813676" y="788892"/>
                      </a:cubicBezTo>
                      <a:cubicBezTo>
                        <a:pt x="821591" y="791715"/>
                        <a:pt x="829327" y="787318"/>
                        <a:pt x="834713" y="781672"/>
                      </a:cubicBezTo>
                      <a:cubicBezTo>
                        <a:pt x="843282" y="774362"/>
                        <a:pt x="850811" y="765953"/>
                        <a:pt x="858428" y="757663"/>
                      </a:cubicBezTo>
                      <a:cubicBezTo>
                        <a:pt x="870360" y="744054"/>
                        <a:pt x="909518" y="700345"/>
                        <a:pt x="897408" y="682724"/>
                      </a:cubicBezTo>
                      <a:cubicBezTo>
                        <a:pt x="891635" y="677703"/>
                        <a:pt x="885744" y="672800"/>
                        <a:pt x="879792" y="667986"/>
                      </a:cubicBezTo>
                      <a:cubicBezTo>
                        <a:pt x="881518" y="666530"/>
                        <a:pt x="882857" y="664421"/>
                        <a:pt x="883512" y="662192"/>
                      </a:cubicBezTo>
                      <a:cubicBezTo>
                        <a:pt x="889314" y="650098"/>
                        <a:pt x="893391" y="637321"/>
                        <a:pt x="899193" y="625198"/>
                      </a:cubicBezTo>
                      <a:cubicBezTo>
                        <a:pt x="900264" y="620919"/>
                        <a:pt x="920349" y="577923"/>
                        <a:pt x="921807" y="563334"/>
                      </a:cubicBezTo>
                      <a:cubicBezTo>
                        <a:pt x="935078" y="563601"/>
                        <a:pt x="948885" y="564047"/>
                        <a:pt x="959835" y="556440"/>
                      </a:cubicBezTo>
                      <a:cubicBezTo>
                        <a:pt x="964625" y="551953"/>
                        <a:pt x="965131" y="544970"/>
                        <a:pt x="966054" y="538849"/>
                      </a:cubicBezTo>
                      <a:cubicBezTo>
                        <a:pt x="968315" y="519743"/>
                        <a:pt x="967571" y="500608"/>
                        <a:pt x="967601" y="481531"/>
                      </a:cubicBezTo>
                      <a:close/>
                      <a:moveTo>
                        <a:pt x="917850" y="399491"/>
                      </a:moveTo>
                      <a:cubicBezTo>
                        <a:pt x="917880" y="399699"/>
                        <a:pt x="917939" y="399877"/>
                        <a:pt x="917999" y="400085"/>
                      </a:cubicBezTo>
                      <a:cubicBezTo>
                        <a:pt x="917225" y="402938"/>
                        <a:pt x="917403" y="406177"/>
                        <a:pt x="918594" y="408643"/>
                      </a:cubicBezTo>
                      <a:cubicBezTo>
                        <a:pt x="918594" y="410247"/>
                        <a:pt x="918891" y="411911"/>
                        <a:pt x="919486" y="413367"/>
                      </a:cubicBezTo>
                      <a:cubicBezTo>
                        <a:pt x="891367" y="416458"/>
                        <a:pt x="863338" y="420261"/>
                        <a:pt x="835754" y="426709"/>
                      </a:cubicBezTo>
                      <a:cubicBezTo>
                        <a:pt x="834981" y="426947"/>
                        <a:pt x="834028" y="427184"/>
                        <a:pt x="833046" y="427452"/>
                      </a:cubicBezTo>
                      <a:cubicBezTo>
                        <a:pt x="833017" y="420618"/>
                        <a:pt x="832868" y="413783"/>
                        <a:pt x="832660" y="406979"/>
                      </a:cubicBezTo>
                      <a:cubicBezTo>
                        <a:pt x="831797" y="391676"/>
                        <a:pt x="830696" y="375928"/>
                        <a:pt x="827958" y="360566"/>
                      </a:cubicBezTo>
                      <a:cubicBezTo>
                        <a:pt x="831975" y="359823"/>
                        <a:pt x="836111" y="356287"/>
                        <a:pt x="839622" y="354296"/>
                      </a:cubicBezTo>
                      <a:cubicBezTo>
                        <a:pt x="859440" y="344045"/>
                        <a:pt x="878513" y="332575"/>
                        <a:pt x="897021" y="320125"/>
                      </a:cubicBezTo>
                      <a:cubicBezTo>
                        <a:pt x="899223" y="318223"/>
                        <a:pt x="902258" y="316143"/>
                        <a:pt x="905710" y="313915"/>
                      </a:cubicBezTo>
                      <a:cubicBezTo>
                        <a:pt x="906067" y="342589"/>
                        <a:pt x="915797" y="370906"/>
                        <a:pt x="917850" y="399491"/>
                      </a:cubicBezTo>
                      <a:close/>
                      <a:moveTo>
                        <a:pt x="860808" y="175715"/>
                      </a:moveTo>
                      <a:cubicBezTo>
                        <a:pt x="889403" y="204538"/>
                        <a:pt x="910292" y="239125"/>
                        <a:pt x="933918" y="272107"/>
                      </a:cubicBezTo>
                      <a:cubicBezTo>
                        <a:pt x="927610" y="282982"/>
                        <a:pt x="914904" y="288301"/>
                        <a:pt x="905055" y="295551"/>
                      </a:cubicBezTo>
                      <a:cubicBezTo>
                        <a:pt x="890683" y="305417"/>
                        <a:pt x="876133" y="315133"/>
                        <a:pt x="861255" y="324255"/>
                      </a:cubicBezTo>
                      <a:cubicBezTo>
                        <a:pt x="853161" y="329099"/>
                        <a:pt x="844830" y="333556"/>
                        <a:pt x="836468" y="337983"/>
                      </a:cubicBezTo>
                      <a:cubicBezTo>
                        <a:pt x="833344" y="340033"/>
                        <a:pt x="828345" y="342202"/>
                        <a:pt x="824507" y="344936"/>
                      </a:cubicBezTo>
                      <a:cubicBezTo>
                        <a:pt x="822424" y="337151"/>
                        <a:pt x="819805" y="329515"/>
                        <a:pt x="816383" y="322145"/>
                      </a:cubicBezTo>
                      <a:cubicBezTo>
                        <a:pt x="810551" y="309755"/>
                        <a:pt x="801357" y="299295"/>
                        <a:pt x="792668" y="288836"/>
                      </a:cubicBezTo>
                      <a:cubicBezTo>
                        <a:pt x="786063" y="281318"/>
                        <a:pt x="778981" y="274365"/>
                        <a:pt x="771482" y="267858"/>
                      </a:cubicBezTo>
                      <a:cubicBezTo>
                        <a:pt x="771839" y="267412"/>
                        <a:pt x="772196" y="267056"/>
                        <a:pt x="772494" y="266818"/>
                      </a:cubicBezTo>
                      <a:cubicBezTo>
                        <a:pt x="800791" y="235351"/>
                        <a:pt x="831737" y="206439"/>
                        <a:pt x="860808" y="175715"/>
                      </a:cubicBezTo>
                      <a:close/>
                      <a:moveTo>
                        <a:pt x="817038" y="439605"/>
                      </a:moveTo>
                      <a:cubicBezTo>
                        <a:pt x="817187" y="466110"/>
                        <a:pt x="814866" y="492585"/>
                        <a:pt x="809599" y="518584"/>
                      </a:cubicBezTo>
                      <a:cubicBezTo>
                        <a:pt x="803023" y="549309"/>
                        <a:pt x="792133" y="581935"/>
                        <a:pt x="774815" y="608766"/>
                      </a:cubicBezTo>
                      <a:cubicBezTo>
                        <a:pt x="751278" y="642640"/>
                        <a:pt x="723606" y="674405"/>
                        <a:pt x="688583" y="696809"/>
                      </a:cubicBezTo>
                      <a:cubicBezTo>
                        <a:pt x="669361" y="708308"/>
                        <a:pt x="649514" y="723314"/>
                        <a:pt x="629132" y="733803"/>
                      </a:cubicBezTo>
                      <a:cubicBezTo>
                        <a:pt x="595091" y="748689"/>
                        <a:pt x="558403" y="762001"/>
                        <a:pt x="520822" y="761615"/>
                      </a:cubicBezTo>
                      <a:cubicBezTo>
                        <a:pt x="494458" y="759654"/>
                        <a:pt x="467797" y="757069"/>
                        <a:pt x="442237" y="750175"/>
                      </a:cubicBezTo>
                      <a:cubicBezTo>
                        <a:pt x="420278" y="743816"/>
                        <a:pt x="399538" y="733951"/>
                        <a:pt x="379364" y="723373"/>
                      </a:cubicBezTo>
                      <a:cubicBezTo>
                        <a:pt x="340563" y="702038"/>
                        <a:pt x="298607" y="681358"/>
                        <a:pt x="270697" y="645939"/>
                      </a:cubicBezTo>
                      <a:cubicBezTo>
                        <a:pt x="249183" y="619077"/>
                        <a:pt x="241536" y="584787"/>
                        <a:pt x="231895" y="552518"/>
                      </a:cubicBezTo>
                      <a:cubicBezTo>
                        <a:pt x="220529" y="509789"/>
                        <a:pt x="220499" y="463970"/>
                        <a:pt x="227611" y="420499"/>
                      </a:cubicBezTo>
                      <a:cubicBezTo>
                        <a:pt x="235258" y="376255"/>
                        <a:pt x="253825" y="334922"/>
                        <a:pt x="278731" y="297661"/>
                      </a:cubicBezTo>
                      <a:cubicBezTo>
                        <a:pt x="307088" y="254427"/>
                        <a:pt x="355738" y="231042"/>
                        <a:pt x="403138" y="214432"/>
                      </a:cubicBezTo>
                      <a:cubicBezTo>
                        <a:pt x="425515" y="206528"/>
                        <a:pt x="447266" y="197109"/>
                        <a:pt x="470773" y="192385"/>
                      </a:cubicBezTo>
                      <a:cubicBezTo>
                        <a:pt x="515882" y="187304"/>
                        <a:pt x="561735" y="196693"/>
                        <a:pt x="605863" y="205696"/>
                      </a:cubicBezTo>
                      <a:cubicBezTo>
                        <a:pt x="628447" y="209322"/>
                        <a:pt x="649782" y="218057"/>
                        <a:pt x="670938" y="226467"/>
                      </a:cubicBezTo>
                      <a:cubicBezTo>
                        <a:pt x="682037" y="230567"/>
                        <a:pt x="692987" y="235202"/>
                        <a:pt x="703699" y="240373"/>
                      </a:cubicBezTo>
                      <a:cubicBezTo>
                        <a:pt x="704205" y="240937"/>
                        <a:pt x="704800" y="241472"/>
                        <a:pt x="705544" y="241947"/>
                      </a:cubicBezTo>
                      <a:cubicBezTo>
                        <a:pt x="706823" y="242631"/>
                        <a:pt x="708014" y="242958"/>
                        <a:pt x="709115" y="243047"/>
                      </a:cubicBezTo>
                      <a:cubicBezTo>
                        <a:pt x="733901" y="255556"/>
                        <a:pt x="757170" y="271097"/>
                        <a:pt x="777493" y="289906"/>
                      </a:cubicBezTo>
                      <a:cubicBezTo>
                        <a:pt x="775321" y="292907"/>
                        <a:pt x="775529" y="297305"/>
                        <a:pt x="778266" y="299949"/>
                      </a:cubicBezTo>
                      <a:cubicBezTo>
                        <a:pt x="786122" y="307823"/>
                        <a:pt x="795078" y="315133"/>
                        <a:pt x="800256" y="325147"/>
                      </a:cubicBezTo>
                      <a:cubicBezTo>
                        <a:pt x="817276" y="360476"/>
                        <a:pt x="817127" y="400887"/>
                        <a:pt x="817038" y="439605"/>
                      </a:cubicBezTo>
                      <a:close/>
                      <a:moveTo>
                        <a:pt x="676770" y="723581"/>
                      </a:moveTo>
                      <a:cubicBezTo>
                        <a:pt x="678645" y="726077"/>
                        <a:pt x="680847" y="730267"/>
                        <a:pt x="684596" y="730445"/>
                      </a:cubicBezTo>
                      <a:cubicBezTo>
                        <a:pt x="684685" y="730504"/>
                        <a:pt x="684775" y="730594"/>
                        <a:pt x="684864" y="730683"/>
                      </a:cubicBezTo>
                      <a:cubicBezTo>
                        <a:pt x="684983" y="731693"/>
                        <a:pt x="685310" y="732733"/>
                        <a:pt x="685905" y="733773"/>
                      </a:cubicBezTo>
                      <a:cubicBezTo>
                        <a:pt x="695606" y="748452"/>
                        <a:pt x="704622" y="763576"/>
                        <a:pt x="713518" y="778790"/>
                      </a:cubicBezTo>
                      <a:cubicBezTo>
                        <a:pt x="718458" y="787228"/>
                        <a:pt x="723070" y="795845"/>
                        <a:pt x="727474" y="804581"/>
                      </a:cubicBezTo>
                      <a:cubicBezTo>
                        <a:pt x="730152" y="810465"/>
                        <a:pt x="734556" y="817863"/>
                        <a:pt x="733752" y="824787"/>
                      </a:cubicBezTo>
                      <a:cubicBezTo>
                        <a:pt x="708192" y="839376"/>
                        <a:pt x="680728" y="849657"/>
                        <a:pt x="652609" y="858156"/>
                      </a:cubicBezTo>
                      <a:cubicBezTo>
                        <a:pt x="644129" y="836999"/>
                        <a:pt x="633268" y="817002"/>
                        <a:pt x="622824" y="796796"/>
                      </a:cubicBezTo>
                      <a:cubicBezTo>
                        <a:pt x="616724" y="785505"/>
                        <a:pt x="611606" y="772371"/>
                        <a:pt x="605179" y="760694"/>
                      </a:cubicBezTo>
                      <a:cubicBezTo>
                        <a:pt x="630173" y="751899"/>
                        <a:pt x="653650" y="739537"/>
                        <a:pt x="675253" y="723967"/>
                      </a:cubicBezTo>
                      <a:cubicBezTo>
                        <a:pt x="675669" y="723700"/>
                        <a:pt x="676086" y="723433"/>
                        <a:pt x="676532" y="723195"/>
                      </a:cubicBezTo>
                      <a:cubicBezTo>
                        <a:pt x="676562" y="723343"/>
                        <a:pt x="676651" y="723462"/>
                        <a:pt x="676770" y="723581"/>
                      </a:cubicBezTo>
                      <a:close/>
                      <a:moveTo>
                        <a:pt x="578250" y="814001"/>
                      </a:moveTo>
                      <a:cubicBezTo>
                        <a:pt x="578458" y="800421"/>
                        <a:pt x="578547" y="786842"/>
                        <a:pt x="578577" y="773263"/>
                      </a:cubicBezTo>
                      <a:cubicBezTo>
                        <a:pt x="578577" y="771807"/>
                        <a:pt x="578131" y="770440"/>
                        <a:pt x="577417" y="769251"/>
                      </a:cubicBezTo>
                      <a:cubicBezTo>
                        <a:pt x="580095" y="768479"/>
                        <a:pt x="582773" y="767706"/>
                        <a:pt x="585451" y="766874"/>
                      </a:cubicBezTo>
                      <a:cubicBezTo>
                        <a:pt x="589973" y="765656"/>
                        <a:pt x="594437" y="764319"/>
                        <a:pt x="598841" y="762893"/>
                      </a:cubicBezTo>
                      <a:cubicBezTo>
                        <a:pt x="602530" y="775343"/>
                        <a:pt x="612231" y="795311"/>
                        <a:pt x="612945" y="798074"/>
                      </a:cubicBezTo>
                      <a:cubicBezTo>
                        <a:pt x="619283" y="812782"/>
                        <a:pt x="626394" y="827134"/>
                        <a:pt x="632405" y="841962"/>
                      </a:cubicBezTo>
                      <a:cubicBezTo>
                        <a:pt x="627049" y="840000"/>
                        <a:pt x="619045" y="844101"/>
                        <a:pt x="614016" y="846121"/>
                      </a:cubicBezTo>
                      <a:cubicBezTo>
                        <a:pt x="602054" y="851529"/>
                        <a:pt x="589944" y="856581"/>
                        <a:pt x="577565" y="860919"/>
                      </a:cubicBezTo>
                      <a:cubicBezTo>
                        <a:pt x="577684" y="845260"/>
                        <a:pt x="577298" y="829541"/>
                        <a:pt x="578250" y="814001"/>
                      </a:cubicBezTo>
                      <a:close/>
                      <a:moveTo>
                        <a:pt x="460983" y="809217"/>
                      </a:moveTo>
                      <a:cubicBezTo>
                        <a:pt x="459733" y="829006"/>
                        <a:pt x="456371" y="848528"/>
                        <a:pt x="454616" y="868288"/>
                      </a:cubicBezTo>
                      <a:cubicBezTo>
                        <a:pt x="454407" y="870903"/>
                        <a:pt x="454229" y="873458"/>
                        <a:pt x="454050" y="876014"/>
                      </a:cubicBezTo>
                      <a:cubicBezTo>
                        <a:pt x="453901" y="876014"/>
                        <a:pt x="453753" y="876014"/>
                        <a:pt x="453574" y="876043"/>
                      </a:cubicBezTo>
                      <a:cubicBezTo>
                        <a:pt x="453217" y="873429"/>
                        <a:pt x="451551" y="870962"/>
                        <a:pt x="448129" y="869922"/>
                      </a:cubicBezTo>
                      <a:cubicBezTo>
                        <a:pt x="427746" y="864663"/>
                        <a:pt x="409744" y="854204"/>
                        <a:pt x="389153" y="848944"/>
                      </a:cubicBezTo>
                      <a:cubicBezTo>
                        <a:pt x="388618" y="848766"/>
                        <a:pt x="387933" y="848588"/>
                        <a:pt x="387189" y="848439"/>
                      </a:cubicBezTo>
                      <a:cubicBezTo>
                        <a:pt x="397693" y="828174"/>
                        <a:pt x="406709" y="803036"/>
                        <a:pt x="411172" y="794241"/>
                      </a:cubicBezTo>
                      <a:cubicBezTo>
                        <a:pt x="415546" y="783633"/>
                        <a:pt x="419087" y="772728"/>
                        <a:pt x="423789" y="762269"/>
                      </a:cubicBezTo>
                      <a:cubicBezTo>
                        <a:pt x="423997" y="761853"/>
                        <a:pt x="424235" y="761437"/>
                        <a:pt x="424443" y="760991"/>
                      </a:cubicBezTo>
                      <a:cubicBezTo>
                        <a:pt x="425515" y="761377"/>
                        <a:pt x="426556" y="761793"/>
                        <a:pt x="427627" y="762180"/>
                      </a:cubicBezTo>
                      <a:cubicBezTo>
                        <a:pt x="439440" y="766013"/>
                        <a:pt x="451521" y="768925"/>
                        <a:pt x="463750" y="771153"/>
                      </a:cubicBezTo>
                      <a:cubicBezTo>
                        <a:pt x="462263" y="783722"/>
                        <a:pt x="461519" y="796499"/>
                        <a:pt x="460983" y="809217"/>
                      </a:cubicBezTo>
                      <a:close/>
                      <a:moveTo>
                        <a:pt x="337081" y="718143"/>
                      </a:moveTo>
                      <a:cubicBezTo>
                        <a:pt x="360588" y="731604"/>
                        <a:pt x="384482" y="744797"/>
                        <a:pt x="409536" y="755167"/>
                      </a:cubicBezTo>
                      <a:cubicBezTo>
                        <a:pt x="408911" y="756712"/>
                        <a:pt x="408346" y="758228"/>
                        <a:pt x="407751" y="759505"/>
                      </a:cubicBezTo>
                      <a:cubicBezTo>
                        <a:pt x="403674" y="769103"/>
                        <a:pt x="400431" y="779027"/>
                        <a:pt x="396384" y="788625"/>
                      </a:cubicBezTo>
                      <a:cubicBezTo>
                        <a:pt x="385553" y="812812"/>
                        <a:pt x="376894" y="838812"/>
                        <a:pt x="361034" y="860265"/>
                      </a:cubicBezTo>
                      <a:cubicBezTo>
                        <a:pt x="344728" y="853372"/>
                        <a:pt x="328512" y="845973"/>
                        <a:pt x="311343" y="841516"/>
                      </a:cubicBezTo>
                      <a:cubicBezTo>
                        <a:pt x="297982" y="837831"/>
                        <a:pt x="284503" y="833523"/>
                        <a:pt x="273672" y="824311"/>
                      </a:cubicBezTo>
                      <a:cubicBezTo>
                        <a:pt x="282123" y="806008"/>
                        <a:pt x="290692" y="787852"/>
                        <a:pt x="301940" y="770797"/>
                      </a:cubicBezTo>
                      <a:cubicBezTo>
                        <a:pt x="313247" y="753206"/>
                        <a:pt x="327232" y="736358"/>
                        <a:pt x="334552" y="716687"/>
                      </a:cubicBezTo>
                      <a:cubicBezTo>
                        <a:pt x="335415" y="717193"/>
                        <a:pt x="336218" y="717668"/>
                        <a:pt x="337081" y="718143"/>
                      </a:cubicBezTo>
                      <a:close/>
                      <a:moveTo>
                        <a:pt x="834385" y="184926"/>
                      </a:moveTo>
                      <a:cubicBezTo>
                        <a:pt x="816502" y="204656"/>
                        <a:pt x="797994" y="224089"/>
                        <a:pt x="781034" y="244562"/>
                      </a:cubicBezTo>
                      <a:cubicBezTo>
                        <a:pt x="776571" y="250862"/>
                        <a:pt x="770292" y="256775"/>
                        <a:pt x="766662" y="263758"/>
                      </a:cubicBezTo>
                      <a:cubicBezTo>
                        <a:pt x="752290" y="251961"/>
                        <a:pt x="736609" y="241769"/>
                        <a:pt x="720154" y="232885"/>
                      </a:cubicBezTo>
                      <a:cubicBezTo>
                        <a:pt x="720868" y="231577"/>
                        <a:pt x="721552" y="230300"/>
                        <a:pt x="722207" y="229230"/>
                      </a:cubicBezTo>
                      <a:cubicBezTo>
                        <a:pt x="728039" y="219632"/>
                        <a:pt x="733603" y="209886"/>
                        <a:pt x="738989" y="200021"/>
                      </a:cubicBezTo>
                      <a:cubicBezTo>
                        <a:pt x="749582" y="180024"/>
                        <a:pt x="760979" y="160502"/>
                        <a:pt x="771899" y="140682"/>
                      </a:cubicBezTo>
                      <a:cubicBezTo>
                        <a:pt x="772821" y="140712"/>
                        <a:pt x="773833" y="140682"/>
                        <a:pt x="774934" y="140385"/>
                      </a:cubicBezTo>
                      <a:cubicBezTo>
                        <a:pt x="794096" y="156015"/>
                        <a:pt x="813735" y="171288"/>
                        <a:pt x="834385" y="184926"/>
                      </a:cubicBezTo>
                      <a:close/>
                      <a:moveTo>
                        <a:pt x="693225" y="47470"/>
                      </a:moveTo>
                      <a:cubicBezTo>
                        <a:pt x="722029" y="58761"/>
                        <a:pt x="746250" y="78937"/>
                        <a:pt x="774279" y="91981"/>
                      </a:cubicBezTo>
                      <a:cubicBezTo>
                        <a:pt x="772345" y="110374"/>
                        <a:pt x="761217" y="126628"/>
                        <a:pt x="752766" y="142703"/>
                      </a:cubicBezTo>
                      <a:cubicBezTo>
                        <a:pt x="738692" y="166504"/>
                        <a:pt x="726343" y="191315"/>
                        <a:pt x="712209" y="215086"/>
                      </a:cubicBezTo>
                      <a:cubicBezTo>
                        <a:pt x="710959" y="218087"/>
                        <a:pt x="708133" y="221742"/>
                        <a:pt x="705723" y="225516"/>
                      </a:cubicBezTo>
                      <a:cubicBezTo>
                        <a:pt x="691856" y="218771"/>
                        <a:pt x="677574" y="212828"/>
                        <a:pt x="663291" y="207509"/>
                      </a:cubicBezTo>
                      <a:cubicBezTo>
                        <a:pt x="653621" y="203290"/>
                        <a:pt x="643742" y="199635"/>
                        <a:pt x="633655" y="196634"/>
                      </a:cubicBezTo>
                      <a:cubicBezTo>
                        <a:pt x="634309" y="194583"/>
                        <a:pt x="635023" y="192533"/>
                        <a:pt x="635767" y="190483"/>
                      </a:cubicBezTo>
                      <a:cubicBezTo>
                        <a:pt x="644962" y="165880"/>
                        <a:pt x="656090" y="142019"/>
                        <a:pt x="664719" y="117179"/>
                      </a:cubicBezTo>
                      <a:cubicBezTo>
                        <a:pt x="672575" y="93318"/>
                        <a:pt x="682692" y="70260"/>
                        <a:pt x="693225" y="47470"/>
                      </a:cubicBezTo>
                      <a:close/>
                      <a:moveTo>
                        <a:pt x="589021" y="160412"/>
                      </a:moveTo>
                      <a:cubicBezTo>
                        <a:pt x="591759" y="127994"/>
                        <a:pt x="596609" y="95755"/>
                        <a:pt x="599168" y="63337"/>
                      </a:cubicBezTo>
                      <a:cubicBezTo>
                        <a:pt x="620384" y="69725"/>
                        <a:pt x="642224" y="74777"/>
                        <a:pt x="663678" y="80571"/>
                      </a:cubicBezTo>
                      <a:cubicBezTo>
                        <a:pt x="663321" y="81522"/>
                        <a:pt x="662934" y="82443"/>
                        <a:pt x="662607" y="83394"/>
                      </a:cubicBezTo>
                      <a:cubicBezTo>
                        <a:pt x="653621" y="110017"/>
                        <a:pt x="644902" y="136701"/>
                        <a:pt x="634637" y="162849"/>
                      </a:cubicBezTo>
                      <a:cubicBezTo>
                        <a:pt x="631006" y="173071"/>
                        <a:pt x="626960" y="183500"/>
                        <a:pt x="624787" y="194197"/>
                      </a:cubicBezTo>
                      <a:cubicBezTo>
                        <a:pt x="619134" y="192741"/>
                        <a:pt x="613391" y="191463"/>
                        <a:pt x="607619" y="190453"/>
                      </a:cubicBezTo>
                      <a:cubicBezTo>
                        <a:pt x="600775" y="189027"/>
                        <a:pt x="593901" y="187601"/>
                        <a:pt x="587028" y="186234"/>
                      </a:cubicBezTo>
                      <a:cubicBezTo>
                        <a:pt x="587236" y="185134"/>
                        <a:pt x="587325" y="184005"/>
                        <a:pt x="587266" y="182876"/>
                      </a:cubicBezTo>
                      <a:cubicBezTo>
                        <a:pt x="587712" y="175477"/>
                        <a:pt x="588367" y="167930"/>
                        <a:pt x="589021" y="160412"/>
                      </a:cubicBezTo>
                      <a:close/>
                      <a:moveTo>
                        <a:pt x="527368" y="16924"/>
                      </a:moveTo>
                      <a:cubicBezTo>
                        <a:pt x="545906" y="17221"/>
                        <a:pt x="564413" y="18766"/>
                        <a:pt x="582951" y="19984"/>
                      </a:cubicBezTo>
                      <a:cubicBezTo>
                        <a:pt x="586641" y="31899"/>
                        <a:pt x="584201" y="44884"/>
                        <a:pt x="583814" y="57127"/>
                      </a:cubicBezTo>
                      <a:cubicBezTo>
                        <a:pt x="580600" y="99231"/>
                        <a:pt x="573846" y="141069"/>
                        <a:pt x="571466" y="183233"/>
                      </a:cubicBezTo>
                      <a:cubicBezTo>
                        <a:pt x="538318" y="177141"/>
                        <a:pt x="504605" y="173041"/>
                        <a:pt x="471189" y="176636"/>
                      </a:cubicBezTo>
                      <a:cubicBezTo>
                        <a:pt x="474462" y="136077"/>
                        <a:pt x="475296" y="95369"/>
                        <a:pt x="476516" y="54690"/>
                      </a:cubicBezTo>
                      <a:cubicBezTo>
                        <a:pt x="478866" y="52878"/>
                        <a:pt x="480146" y="49817"/>
                        <a:pt x="479313" y="46756"/>
                      </a:cubicBezTo>
                      <a:cubicBezTo>
                        <a:pt x="478896" y="45241"/>
                        <a:pt x="478033" y="43963"/>
                        <a:pt x="476902" y="43042"/>
                      </a:cubicBezTo>
                      <a:cubicBezTo>
                        <a:pt x="477200" y="34366"/>
                        <a:pt x="477498" y="25689"/>
                        <a:pt x="477855" y="17043"/>
                      </a:cubicBezTo>
                      <a:cubicBezTo>
                        <a:pt x="494101" y="13417"/>
                        <a:pt x="510883" y="16894"/>
                        <a:pt x="527368" y="16924"/>
                      </a:cubicBezTo>
                      <a:close/>
                      <a:moveTo>
                        <a:pt x="406054" y="68596"/>
                      </a:moveTo>
                      <a:cubicBezTo>
                        <a:pt x="407304" y="67645"/>
                        <a:pt x="407810" y="66308"/>
                        <a:pt x="408703" y="65179"/>
                      </a:cubicBezTo>
                      <a:cubicBezTo>
                        <a:pt x="426883" y="64347"/>
                        <a:pt x="444915" y="60544"/>
                        <a:pt x="462977" y="57691"/>
                      </a:cubicBezTo>
                      <a:cubicBezTo>
                        <a:pt x="462977" y="59831"/>
                        <a:pt x="462977" y="61970"/>
                        <a:pt x="463007" y="64109"/>
                      </a:cubicBezTo>
                      <a:cubicBezTo>
                        <a:pt x="463007" y="95695"/>
                        <a:pt x="462501" y="127281"/>
                        <a:pt x="462709" y="158867"/>
                      </a:cubicBezTo>
                      <a:cubicBezTo>
                        <a:pt x="463096" y="165048"/>
                        <a:pt x="462560" y="171674"/>
                        <a:pt x="463066" y="178033"/>
                      </a:cubicBezTo>
                      <a:cubicBezTo>
                        <a:pt x="450182" y="180856"/>
                        <a:pt x="437655" y="184986"/>
                        <a:pt x="425247" y="189502"/>
                      </a:cubicBezTo>
                      <a:cubicBezTo>
                        <a:pt x="425128" y="188730"/>
                        <a:pt x="424949" y="187957"/>
                        <a:pt x="424771" y="187185"/>
                      </a:cubicBezTo>
                      <a:cubicBezTo>
                        <a:pt x="422450" y="175477"/>
                        <a:pt x="420575" y="163621"/>
                        <a:pt x="418671" y="151795"/>
                      </a:cubicBezTo>
                      <a:cubicBezTo>
                        <a:pt x="414327" y="125053"/>
                        <a:pt x="408316" y="98637"/>
                        <a:pt x="401115" y="72518"/>
                      </a:cubicBezTo>
                      <a:cubicBezTo>
                        <a:pt x="400818" y="71686"/>
                        <a:pt x="400490" y="70765"/>
                        <a:pt x="400193" y="69815"/>
                      </a:cubicBezTo>
                      <a:cubicBezTo>
                        <a:pt x="402216" y="70171"/>
                        <a:pt x="404388" y="69874"/>
                        <a:pt x="406054" y="68596"/>
                      </a:cubicBezTo>
                      <a:close/>
                      <a:moveTo>
                        <a:pt x="375585" y="46519"/>
                      </a:moveTo>
                      <a:cubicBezTo>
                        <a:pt x="390284" y="82621"/>
                        <a:pt x="397128" y="121547"/>
                        <a:pt x="403912" y="159818"/>
                      </a:cubicBezTo>
                      <a:cubicBezTo>
                        <a:pt x="405727" y="171050"/>
                        <a:pt x="407542" y="182341"/>
                        <a:pt x="409923" y="193454"/>
                      </a:cubicBezTo>
                      <a:cubicBezTo>
                        <a:pt x="410042" y="193989"/>
                        <a:pt x="410220" y="194465"/>
                        <a:pt x="410458" y="194940"/>
                      </a:cubicBezTo>
                      <a:cubicBezTo>
                        <a:pt x="404180" y="197287"/>
                        <a:pt x="397931" y="199605"/>
                        <a:pt x="391623" y="201774"/>
                      </a:cubicBezTo>
                      <a:cubicBezTo>
                        <a:pt x="374395" y="207955"/>
                        <a:pt x="357345" y="215056"/>
                        <a:pt x="341098" y="223644"/>
                      </a:cubicBezTo>
                      <a:cubicBezTo>
                        <a:pt x="333124" y="197317"/>
                        <a:pt x="318395" y="173635"/>
                        <a:pt x="307445" y="148467"/>
                      </a:cubicBezTo>
                      <a:cubicBezTo>
                        <a:pt x="295066" y="124548"/>
                        <a:pt x="293281" y="97122"/>
                        <a:pt x="283402" y="72370"/>
                      </a:cubicBezTo>
                      <a:cubicBezTo>
                        <a:pt x="313068" y="61108"/>
                        <a:pt x="344847" y="54631"/>
                        <a:pt x="375585" y="46519"/>
                      </a:cubicBezTo>
                      <a:close/>
                      <a:moveTo>
                        <a:pt x="215560" y="183916"/>
                      </a:moveTo>
                      <a:cubicBezTo>
                        <a:pt x="215798" y="183768"/>
                        <a:pt x="216036" y="183589"/>
                        <a:pt x="216244" y="183411"/>
                      </a:cubicBezTo>
                      <a:cubicBezTo>
                        <a:pt x="216422" y="183262"/>
                        <a:pt x="216601" y="183114"/>
                        <a:pt x="216779" y="182936"/>
                      </a:cubicBezTo>
                      <a:cubicBezTo>
                        <a:pt x="217285" y="182460"/>
                        <a:pt x="217732" y="181925"/>
                        <a:pt x="218118" y="181361"/>
                      </a:cubicBezTo>
                      <a:cubicBezTo>
                        <a:pt x="218327" y="181272"/>
                        <a:pt x="218565" y="181182"/>
                        <a:pt x="218743" y="181064"/>
                      </a:cubicBezTo>
                      <a:cubicBezTo>
                        <a:pt x="218922" y="180974"/>
                        <a:pt x="219071" y="180885"/>
                        <a:pt x="219249" y="180796"/>
                      </a:cubicBezTo>
                      <a:cubicBezTo>
                        <a:pt x="219428" y="180677"/>
                        <a:pt x="219606" y="180558"/>
                        <a:pt x="219755" y="180440"/>
                      </a:cubicBezTo>
                      <a:cubicBezTo>
                        <a:pt x="219904" y="180321"/>
                        <a:pt x="220053" y="180232"/>
                        <a:pt x="220201" y="180113"/>
                      </a:cubicBezTo>
                      <a:cubicBezTo>
                        <a:pt x="220469" y="179875"/>
                        <a:pt x="220707" y="179637"/>
                        <a:pt x="220945" y="179370"/>
                      </a:cubicBezTo>
                      <a:cubicBezTo>
                        <a:pt x="221035" y="179281"/>
                        <a:pt x="221124" y="179162"/>
                        <a:pt x="221183" y="179073"/>
                      </a:cubicBezTo>
                      <a:cubicBezTo>
                        <a:pt x="221302" y="178924"/>
                        <a:pt x="221392" y="178776"/>
                        <a:pt x="221511" y="178627"/>
                      </a:cubicBezTo>
                      <a:lnTo>
                        <a:pt x="221540" y="178597"/>
                      </a:lnTo>
                      <a:lnTo>
                        <a:pt x="221540" y="178568"/>
                      </a:lnTo>
                      <a:cubicBezTo>
                        <a:pt x="221838" y="178360"/>
                        <a:pt x="222136" y="178122"/>
                        <a:pt x="222403" y="177854"/>
                      </a:cubicBezTo>
                      <a:cubicBezTo>
                        <a:pt x="234097" y="166028"/>
                        <a:pt x="246386" y="154678"/>
                        <a:pt x="257277" y="142049"/>
                      </a:cubicBezTo>
                      <a:cubicBezTo>
                        <a:pt x="265341" y="132897"/>
                        <a:pt x="273226" y="123597"/>
                        <a:pt x="280665" y="113969"/>
                      </a:cubicBezTo>
                      <a:cubicBezTo>
                        <a:pt x="283729" y="125261"/>
                        <a:pt x="287181" y="136433"/>
                        <a:pt x="292388" y="147041"/>
                      </a:cubicBezTo>
                      <a:cubicBezTo>
                        <a:pt x="305064" y="174616"/>
                        <a:pt x="320954" y="200229"/>
                        <a:pt x="332082" y="228665"/>
                      </a:cubicBezTo>
                      <a:cubicBezTo>
                        <a:pt x="316252" y="237817"/>
                        <a:pt x="301375" y="248514"/>
                        <a:pt x="288223" y="261410"/>
                      </a:cubicBezTo>
                      <a:cubicBezTo>
                        <a:pt x="286556" y="263044"/>
                        <a:pt x="284949" y="264768"/>
                        <a:pt x="283372" y="266462"/>
                      </a:cubicBezTo>
                      <a:cubicBezTo>
                        <a:pt x="274892" y="253863"/>
                        <a:pt x="267275" y="240670"/>
                        <a:pt x="257009" y="229378"/>
                      </a:cubicBezTo>
                      <a:cubicBezTo>
                        <a:pt x="244065" y="213392"/>
                        <a:pt x="229396" y="199011"/>
                        <a:pt x="215500" y="183946"/>
                      </a:cubicBezTo>
                      <a:cubicBezTo>
                        <a:pt x="215530" y="183946"/>
                        <a:pt x="215530" y="183946"/>
                        <a:pt x="215560" y="183916"/>
                      </a:cubicBezTo>
                      <a:close/>
                      <a:moveTo>
                        <a:pt x="120104" y="268987"/>
                      </a:moveTo>
                      <a:cubicBezTo>
                        <a:pt x="122425" y="263550"/>
                        <a:pt x="125073" y="258231"/>
                        <a:pt x="127483" y="252793"/>
                      </a:cubicBezTo>
                      <a:cubicBezTo>
                        <a:pt x="134386" y="234668"/>
                        <a:pt x="145991" y="219276"/>
                        <a:pt x="157001" y="203557"/>
                      </a:cubicBezTo>
                      <a:cubicBezTo>
                        <a:pt x="165005" y="191463"/>
                        <a:pt x="170896" y="177795"/>
                        <a:pt x="181668" y="167781"/>
                      </a:cubicBezTo>
                      <a:cubicBezTo>
                        <a:pt x="203241" y="196337"/>
                        <a:pt x="231241" y="218919"/>
                        <a:pt x="253647" y="246761"/>
                      </a:cubicBezTo>
                      <a:cubicBezTo>
                        <a:pt x="260758" y="255022"/>
                        <a:pt x="265787" y="263282"/>
                        <a:pt x="272333" y="272285"/>
                      </a:cubicBezTo>
                      <a:cubicBezTo>
                        <a:pt x="273256" y="273385"/>
                        <a:pt x="274237" y="274573"/>
                        <a:pt x="275309" y="275643"/>
                      </a:cubicBezTo>
                      <a:cubicBezTo>
                        <a:pt x="262514" y="291540"/>
                        <a:pt x="252397" y="309606"/>
                        <a:pt x="242816" y="327553"/>
                      </a:cubicBezTo>
                      <a:cubicBezTo>
                        <a:pt x="237668" y="337270"/>
                        <a:pt x="232847" y="347194"/>
                        <a:pt x="228801" y="357416"/>
                      </a:cubicBezTo>
                      <a:cubicBezTo>
                        <a:pt x="216750" y="347789"/>
                        <a:pt x="203211" y="339974"/>
                        <a:pt x="191130" y="330257"/>
                      </a:cubicBezTo>
                      <a:cubicBezTo>
                        <a:pt x="168695" y="312875"/>
                        <a:pt x="143819" y="298285"/>
                        <a:pt x="125013" y="276653"/>
                      </a:cubicBezTo>
                      <a:cubicBezTo>
                        <a:pt x="123198" y="274306"/>
                        <a:pt x="120758" y="272018"/>
                        <a:pt x="120104" y="268987"/>
                      </a:cubicBezTo>
                      <a:close/>
                      <a:moveTo>
                        <a:pt x="129566" y="365884"/>
                      </a:moveTo>
                      <a:cubicBezTo>
                        <a:pt x="131292" y="347967"/>
                        <a:pt x="134535" y="330139"/>
                        <a:pt x="140248" y="313053"/>
                      </a:cubicBezTo>
                      <a:cubicBezTo>
                        <a:pt x="140338" y="312845"/>
                        <a:pt x="140427" y="312637"/>
                        <a:pt x="140516" y="312399"/>
                      </a:cubicBezTo>
                      <a:cubicBezTo>
                        <a:pt x="166641" y="332367"/>
                        <a:pt x="193421" y="351651"/>
                        <a:pt x="220380" y="370431"/>
                      </a:cubicBezTo>
                      <a:cubicBezTo>
                        <a:pt x="221540" y="371114"/>
                        <a:pt x="222731" y="371411"/>
                        <a:pt x="223832" y="371500"/>
                      </a:cubicBezTo>
                      <a:cubicBezTo>
                        <a:pt x="217583" y="390488"/>
                        <a:pt x="213060" y="410039"/>
                        <a:pt x="210263" y="429859"/>
                      </a:cubicBezTo>
                      <a:cubicBezTo>
                        <a:pt x="181906" y="423708"/>
                        <a:pt x="153579" y="416458"/>
                        <a:pt x="124686" y="413516"/>
                      </a:cubicBezTo>
                      <a:cubicBezTo>
                        <a:pt x="125876" y="411941"/>
                        <a:pt x="126055" y="409772"/>
                        <a:pt x="125519" y="407692"/>
                      </a:cubicBezTo>
                      <a:cubicBezTo>
                        <a:pt x="126144" y="406593"/>
                        <a:pt x="126531" y="405345"/>
                        <a:pt x="126501" y="403948"/>
                      </a:cubicBezTo>
                      <a:cubicBezTo>
                        <a:pt x="127156" y="391230"/>
                        <a:pt x="128287" y="378543"/>
                        <a:pt x="129566" y="365884"/>
                      </a:cubicBezTo>
                      <a:close/>
                      <a:moveTo>
                        <a:pt x="93800" y="461326"/>
                      </a:moveTo>
                      <a:cubicBezTo>
                        <a:pt x="94871" y="450837"/>
                        <a:pt x="94782" y="437138"/>
                        <a:pt x="100614" y="427125"/>
                      </a:cubicBezTo>
                      <a:cubicBezTo>
                        <a:pt x="119419" y="425580"/>
                        <a:pt x="138314" y="428016"/>
                        <a:pt x="156941" y="430334"/>
                      </a:cubicBezTo>
                      <a:cubicBezTo>
                        <a:pt x="173783" y="431820"/>
                        <a:pt x="192231" y="437614"/>
                        <a:pt x="209311" y="436723"/>
                      </a:cubicBezTo>
                      <a:cubicBezTo>
                        <a:pt x="205234" y="470656"/>
                        <a:pt x="206306" y="505183"/>
                        <a:pt x="212673" y="538731"/>
                      </a:cubicBezTo>
                      <a:cubicBezTo>
                        <a:pt x="212108" y="538523"/>
                        <a:pt x="211513" y="538344"/>
                        <a:pt x="210858" y="538255"/>
                      </a:cubicBezTo>
                      <a:cubicBezTo>
                        <a:pt x="194850" y="536651"/>
                        <a:pt x="179258" y="532134"/>
                        <a:pt x="163220" y="531035"/>
                      </a:cubicBezTo>
                      <a:cubicBezTo>
                        <a:pt x="139118" y="527707"/>
                        <a:pt x="114361" y="530559"/>
                        <a:pt x="90497" y="526043"/>
                      </a:cubicBezTo>
                      <a:cubicBezTo>
                        <a:pt x="92401" y="504500"/>
                        <a:pt x="92877" y="482898"/>
                        <a:pt x="93800" y="461326"/>
                      </a:cubicBezTo>
                      <a:close/>
                      <a:moveTo>
                        <a:pt x="141468" y="545089"/>
                      </a:moveTo>
                      <a:cubicBezTo>
                        <a:pt x="164201" y="545892"/>
                        <a:pt x="186280" y="550794"/>
                        <a:pt x="208716" y="553914"/>
                      </a:cubicBezTo>
                      <a:cubicBezTo>
                        <a:pt x="211662" y="554241"/>
                        <a:pt x="213893" y="553231"/>
                        <a:pt x="215411" y="551597"/>
                      </a:cubicBezTo>
                      <a:cubicBezTo>
                        <a:pt x="217851" y="562026"/>
                        <a:pt x="220737" y="572337"/>
                        <a:pt x="224218" y="582499"/>
                      </a:cubicBezTo>
                      <a:cubicBezTo>
                        <a:pt x="227491" y="595038"/>
                        <a:pt x="231300" y="606330"/>
                        <a:pt x="235704" y="616670"/>
                      </a:cubicBezTo>
                      <a:cubicBezTo>
                        <a:pt x="214637" y="621187"/>
                        <a:pt x="194255" y="630487"/>
                        <a:pt x="173842" y="637589"/>
                      </a:cubicBezTo>
                      <a:cubicBezTo>
                        <a:pt x="158072" y="642462"/>
                        <a:pt x="142123" y="646889"/>
                        <a:pt x="126323" y="651792"/>
                      </a:cubicBezTo>
                      <a:cubicBezTo>
                        <a:pt x="126382" y="637232"/>
                        <a:pt x="119985" y="616225"/>
                        <a:pt x="120491" y="608707"/>
                      </a:cubicBezTo>
                      <a:cubicBezTo>
                        <a:pt x="119568" y="593791"/>
                        <a:pt x="119687" y="578844"/>
                        <a:pt x="119330" y="563898"/>
                      </a:cubicBezTo>
                      <a:cubicBezTo>
                        <a:pt x="118795" y="557807"/>
                        <a:pt x="120580" y="548328"/>
                        <a:pt x="114926" y="544465"/>
                      </a:cubicBezTo>
                      <a:cubicBezTo>
                        <a:pt x="125609" y="544525"/>
                        <a:pt x="135725" y="544109"/>
                        <a:pt x="141468" y="545089"/>
                      </a:cubicBezTo>
                      <a:close/>
                      <a:moveTo>
                        <a:pt x="167356" y="771331"/>
                      </a:moveTo>
                      <a:cubicBezTo>
                        <a:pt x="145188" y="753711"/>
                        <a:pt x="128048" y="730831"/>
                        <a:pt x="112397" y="707446"/>
                      </a:cubicBezTo>
                      <a:cubicBezTo>
                        <a:pt x="106357" y="697938"/>
                        <a:pt x="99156" y="688429"/>
                        <a:pt x="96835" y="677227"/>
                      </a:cubicBezTo>
                      <a:cubicBezTo>
                        <a:pt x="120312" y="669205"/>
                        <a:pt x="143759" y="661063"/>
                        <a:pt x="167475" y="653694"/>
                      </a:cubicBezTo>
                      <a:cubicBezTo>
                        <a:pt x="191487" y="645404"/>
                        <a:pt x="214429" y="634320"/>
                        <a:pt x="238263" y="625525"/>
                      </a:cubicBezTo>
                      <a:cubicBezTo>
                        <a:pt x="238739" y="625436"/>
                        <a:pt x="239185" y="625287"/>
                        <a:pt x="239602" y="625109"/>
                      </a:cubicBezTo>
                      <a:cubicBezTo>
                        <a:pt x="249838" y="646265"/>
                        <a:pt x="262930" y="663143"/>
                        <a:pt x="279445" y="678089"/>
                      </a:cubicBezTo>
                      <a:cubicBezTo>
                        <a:pt x="278552" y="678505"/>
                        <a:pt x="277778" y="679188"/>
                        <a:pt x="277451" y="680258"/>
                      </a:cubicBezTo>
                      <a:cubicBezTo>
                        <a:pt x="277392" y="680555"/>
                        <a:pt x="277362" y="680852"/>
                        <a:pt x="277332" y="681179"/>
                      </a:cubicBezTo>
                      <a:cubicBezTo>
                        <a:pt x="274565" y="681833"/>
                        <a:pt x="272036" y="684240"/>
                        <a:pt x="271202" y="686914"/>
                      </a:cubicBezTo>
                      <a:cubicBezTo>
                        <a:pt x="249035" y="707387"/>
                        <a:pt x="229277" y="728573"/>
                        <a:pt x="204520" y="746699"/>
                      </a:cubicBezTo>
                      <a:cubicBezTo>
                        <a:pt x="192439" y="755048"/>
                        <a:pt x="181727" y="767350"/>
                        <a:pt x="167356" y="771331"/>
                      </a:cubicBezTo>
                      <a:close/>
                      <a:moveTo>
                        <a:pt x="210471" y="767706"/>
                      </a:moveTo>
                      <a:cubicBezTo>
                        <a:pt x="209341" y="766845"/>
                        <a:pt x="208240" y="765834"/>
                        <a:pt x="207139" y="764794"/>
                      </a:cubicBezTo>
                      <a:cubicBezTo>
                        <a:pt x="223891" y="751958"/>
                        <a:pt x="240286" y="738646"/>
                        <a:pt x="255432" y="723967"/>
                      </a:cubicBezTo>
                      <a:cubicBezTo>
                        <a:pt x="264716" y="715202"/>
                        <a:pt x="273464" y="705872"/>
                        <a:pt x="283045" y="697403"/>
                      </a:cubicBezTo>
                      <a:cubicBezTo>
                        <a:pt x="283997" y="696512"/>
                        <a:pt x="284592" y="695501"/>
                        <a:pt x="284979" y="694491"/>
                      </a:cubicBezTo>
                      <a:cubicBezTo>
                        <a:pt x="287776" y="693719"/>
                        <a:pt x="290127" y="691133"/>
                        <a:pt x="291317" y="688132"/>
                      </a:cubicBezTo>
                      <a:cubicBezTo>
                        <a:pt x="303011" y="697314"/>
                        <a:pt x="316193" y="705931"/>
                        <a:pt x="331011" y="714637"/>
                      </a:cubicBezTo>
                      <a:cubicBezTo>
                        <a:pt x="326458" y="717519"/>
                        <a:pt x="319466" y="727474"/>
                        <a:pt x="317800" y="729256"/>
                      </a:cubicBezTo>
                      <a:cubicBezTo>
                        <a:pt x="306046" y="744708"/>
                        <a:pt x="293727" y="759802"/>
                        <a:pt x="283134" y="776086"/>
                      </a:cubicBezTo>
                      <a:cubicBezTo>
                        <a:pt x="277005" y="786099"/>
                        <a:pt x="271559" y="796529"/>
                        <a:pt x="266055" y="806899"/>
                      </a:cubicBezTo>
                      <a:cubicBezTo>
                        <a:pt x="261621" y="804076"/>
                        <a:pt x="257247" y="801164"/>
                        <a:pt x="252932" y="798163"/>
                      </a:cubicBezTo>
                      <a:cubicBezTo>
                        <a:pt x="239989" y="789516"/>
                        <a:pt x="228146" y="779384"/>
                        <a:pt x="216333" y="769281"/>
                      </a:cubicBezTo>
                      <a:cubicBezTo>
                        <a:pt x="214697" y="767825"/>
                        <a:pt x="212495" y="767290"/>
                        <a:pt x="210471" y="767706"/>
                      </a:cubicBezTo>
                      <a:close/>
                      <a:moveTo>
                        <a:pt x="435364" y="979448"/>
                      </a:moveTo>
                      <a:cubicBezTo>
                        <a:pt x="427300" y="1005656"/>
                        <a:pt x="417570" y="1031329"/>
                        <a:pt x="409625" y="1057566"/>
                      </a:cubicBezTo>
                      <a:cubicBezTo>
                        <a:pt x="400907" y="1089509"/>
                        <a:pt x="392813" y="1120054"/>
                        <a:pt x="379275" y="1150511"/>
                      </a:cubicBezTo>
                      <a:cubicBezTo>
                        <a:pt x="366123" y="1181652"/>
                        <a:pt x="354726" y="1213475"/>
                        <a:pt x="341277" y="1244586"/>
                      </a:cubicBezTo>
                      <a:cubicBezTo>
                        <a:pt x="327470" y="1285264"/>
                        <a:pt x="308069" y="1324308"/>
                        <a:pt x="290097" y="1363471"/>
                      </a:cubicBezTo>
                      <a:cubicBezTo>
                        <a:pt x="282152" y="1384301"/>
                        <a:pt x="274833" y="1405190"/>
                        <a:pt x="265430" y="1425484"/>
                      </a:cubicBezTo>
                      <a:cubicBezTo>
                        <a:pt x="259389" y="1439717"/>
                        <a:pt x="254807" y="1453772"/>
                        <a:pt x="246237" y="1467203"/>
                      </a:cubicBezTo>
                      <a:cubicBezTo>
                        <a:pt x="219190" y="1435022"/>
                        <a:pt x="199878" y="1398147"/>
                        <a:pt x="178246" y="1362075"/>
                      </a:cubicBezTo>
                      <a:cubicBezTo>
                        <a:pt x="170510" y="1351081"/>
                        <a:pt x="165035" y="1330251"/>
                        <a:pt x="149532" y="1329152"/>
                      </a:cubicBezTo>
                      <a:cubicBezTo>
                        <a:pt x="144622" y="1329508"/>
                        <a:pt x="140992" y="1333014"/>
                        <a:pt x="137094" y="1335629"/>
                      </a:cubicBezTo>
                      <a:cubicBezTo>
                        <a:pt x="119568" y="1347545"/>
                        <a:pt x="103827" y="1361748"/>
                        <a:pt x="87194" y="1374822"/>
                      </a:cubicBezTo>
                      <a:cubicBezTo>
                        <a:pt x="65681" y="1391016"/>
                        <a:pt x="42144" y="1404358"/>
                        <a:pt x="19262" y="1418502"/>
                      </a:cubicBezTo>
                      <a:cubicBezTo>
                        <a:pt x="36610" y="1353368"/>
                        <a:pt x="63003" y="1290642"/>
                        <a:pt x="88831" y="1228392"/>
                      </a:cubicBezTo>
                      <a:cubicBezTo>
                        <a:pt x="99721" y="1201352"/>
                        <a:pt x="106892" y="1172916"/>
                        <a:pt x="118170" y="1146024"/>
                      </a:cubicBezTo>
                      <a:cubicBezTo>
                        <a:pt x="131917" y="1113399"/>
                        <a:pt x="147271" y="1080743"/>
                        <a:pt x="160036" y="1047612"/>
                      </a:cubicBezTo>
                      <a:cubicBezTo>
                        <a:pt x="173217" y="1007736"/>
                        <a:pt x="190922" y="969910"/>
                        <a:pt x="207883" y="931549"/>
                      </a:cubicBezTo>
                      <a:cubicBezTo>
                        <a:pt x="221421" y="895268"/>
                        <a:pt x="232133" y="858037"/>
                        <a:pt x="247249" y="822321"/>
                      </a:cubicBezTo>
                      <a:cubicBezTo>
                        <a:pt x="247666" y="821132"/>
                        <a:pt x="249124" y="817863"/>
                        <a:pt x="249897" y="814922"/>
                      </a:cubicBezTo>
                      <a:cubicBezTo>
                        <a:pt x="252873" y="816913"/>
                        <a:pt x="255849" y="818844"/>
                        <a:pt x="258884" y="820746"/>
                      </a:cubicBezTo>
                      <a:cubicBezTo>
                        <a:pt x="257634" y="823777"/>
                        <a:pt x="257128" y="826956"/>
                        <a:pt x="258854" y="830135"/>
                      </a:cubicBezTo>
                      <a:cubicBezTo>
                        <a:pt x="272244" y="849390"/>
                        <a:pt x="298310" y="853372"/>
                        <a:pt x="319258" y="860295"/>
                      </a:cubicBezTo>
                      <a:cubicBezTo>
                        <a:pt x="333034" y="865049"/>
                        <a:pt x="346127" y="871646"/>
                        <a:pt x="359755" y="876638"/>
                      </a:cubicBezTo>
                      <a:cubicBezTo>
                        <a:pt x="367521" y="878361"/>
                        <a:pt x="375823" y="868645"/>
                        <a:pt x="383530" y="855214"/>
                      </a:cubicBezTo>
                      <a:cubicBezTo>
                        <a:pt x="387189" y="858869"/>
                        <a:pt x="392843" y="860770"/>
                        <a:pt x="397187" y="863385"/>
                      </a:cubicBezTo>
                      <a:cubicBezTo>
                        <a:pt x="412541" y="870754"/>
                        <a:pt x="427211" y="880203"/>
                        <a:pt x="444082" y="884631"/>
                      </a:cubicBezTo>
                      <a:cubicBezTo>
                        <a:pt x="446968" y="885344"/>
                        <a:pt x="449319" y="884571"/>
                        <a:pt x="450985" y="883086"/>
                      </a:cubicBezTo>
                      <a:cubicBezTo>
                        <a:pt x="451223" y="883323"/>
                        <a:pt x="451461" y="883531"/>
                        <a:pt x="451789" y="883739"/>
                      </a:cubicBezTo>
                      <a:cubicBezTo>
                        <a:pt x="452324" y="884155"/>
                        <a:pt x="452890" y="884423"/>
                        <a:pt x="453425" y="884571"/>
                      </a:cubicBezTo>
                      <a:cubicBezTo>
                        <a:pt x="453128" y="889296"/>
                        <a:pt x="452830" y="894020"/>
                        <a:pt x="452562" y="898834"/>
                      </a:cubicBezTo>
                      <a:cubicBezTo>
                        <a:pt x="451432" y="905341"/>
                        <a:pt x="454497" y="909858"/>
                        <a:pt x="459317" y="912384"/>
                      </a:cubicBezTo>
                      <a:cubicBezTo>
                        <a:pt x="457799" y="917197"/>
                        <a:pt x="456193" y="921981"/>
                        <a:pt x="454705" y="926795"/>
                      </a:cubicBezTo>
                      <a:cubicBezTo>
                        <a:pt x="449349" y="944712"/>
                        <a:pt x="441702" y="961857"/>
                        <a:pt x="435364" y="979448"/>
                      </a:cubicBezTo>
                      <a:close/>
                      <a:moveTo>
                        <a:pt x="513621" y="899428"/>
                      </a:moveTo>
                      <a:cubicBezTo>
                        <a:pt x="498297" y="899488"/>
                        <a:pt x="482764" y="901805"/>
                        <a:pt x="467619" y="898864"/>
                      </a:cubicBezTo>
                      <a:cubicBezTo>
                        <a:pt x="465179" y="869061"/>
                        <a:pt x="471427" y="837683"/>
                        <a:pt x="471933" y="807612"/>
                      </a:cubicBezTo>
                      <a:cubicBezTo>
                        <a:pt x="472112" y="795905"/>
                        <a:pt x="472082" y="784198"/>
                        <a:pt x="472766" y="772520"/>
                      </a:cubicBezTo>
                      <a:cubicBezTo>
                        <a:pt x="490411" y="775254"/>
                        <a:pt x="508294" y="776680"/>
                        <a:pt x="526029" y="777423"/>
                      </a:cubicBezTo>
                      <a:cubicBezTo>
                        <a:pt x="538437" y="777512"/>
                        <a:pt x="550696" y="775759"/>
                        <a:pt x="562747" y="773025"/>
                      </a:cubicBezTo>
                      <a:cubicBezTo>
                        <a:pt x="562747" y="773114"/>
                        <a:pt x="562717" y="773203"/>
                        <a:pt x="562717" y="773263"/>
                      </a:cubicBezTo>
                      <a:cubicBezTo>
                        <a:pt x="561914" y="814892"/>
                        <a:pt x="562896" y="856729"/>
                        <a:pt x="559682" y="898240"/>
                      </a:cubicBezTo>
                      <a:cubicBezTo>
                        <a:pt x="544418" y="900468"/>
                        <a:pt x="529004" y="899250"/>
                        <a:pt x="513621" y="899428"/>
                      </a:cubicBezTo>
                      <a:close/>
                      <a:moveTo>
                        <a:pt x="733693" y="847875"/>
                      </a:moveTo>
                      <a:cubicBezTo>
                        <a:pt x="741399" y="868466"/>
                        <a:pt x="751784" y="887840"/>
                        <a:pt x="761544" y="907481"/>
                      </a:cubicBezTo>
                      <a:cubicBezTo>
                        <a:pt x="777017" y="943108"/>
                        <a:pt x="793174" y="978557"/>
                        <a:pt x="806505" y="1015105"/>
                      </a:cubicBezTo>
                      <a:cubicBezTo>
                        <a:pt x="818139" y="1046750"/>
                        <a:pt x="830190" y="1078247"/>
                        <a:pt x="838968" y="1110843"/>
                      </a:cubicBezTo>
                      <a:cubicBezTo>
                        <a:pt x="846942" y="1136159"/>
                        <a:pt x="858368" y="1160198"/>
                        <a:pt x="867295" y="1185188"/>
                      </a:cubicBezTo>
                      <a:cubicBezTo>
                        <a:pt x="878126" y="1209583"/>
                        <a:pt x="885982" y="1235077"/>
                        <a:pt x="895920" y="1259799"/>
                      </a:cubicBezTo>
                      <a:cubicBezTo>
                        <a:pt x="903835" y="1276736"/>
                        <a:pt x="910619" y="1294119"/>
                        <a:pt x="916749" y="1311769"/>
                      </a:cubicBezTo>
                      <a:cubicBezTo>
                        <a:pt x="923117" y="1330043"/>
                        <a:pt x="930615" y="1348406"/>
                        <a:pt x="932490" y="1367810"/>
                      </a:cubicBezTo>
                      <a:cubicBezTo>
                        <a:pt x="903478" y="1357855"/>
                        <a:pt x="875954" y="1344038"/>
                        <a:pt x="846764" y="1334441"/>
                      </a:cubicBezTo>
                      <a:cubicBezTo>
                        <a:pt x="830428" y="1327488"/>
                        <a:pt x="764877" y="1293287"/>
                        <a:pt x="752052" y="1306926"/>
                      </a:cubicBezTo>
                      <a:cubicBezTo>
                        <a:pt x="743720" y="1319911"/>
                        <a:pt x="740209" y="1335778"/>
                        <a:pt x="734228" y="1350011"/>
                      </a:cubicBezTo>
                      <a:cubicBezTo>
                        <a:pt x="729527" y="1362283"/>
                        <a:pt x="725093" y="1374644"/>
                        <a:pt x="720273" y="1386886"/>
                      </a:cubicBezTo>
                      <a:cubicBezTo>
                        <a:pt x="716494" y="1396097"/>
                        <a:pt x="710573" y="1406022"/>
                        <a:pt x="706199" y="1415174"/>
                      </a:cubicBezTo>
                      <a:cubicBezTo>
                        <a:pt x="699385" y="1428218"/>
                        <a:pt x="695070" y="1442421"/>
                        <a:pt x="688226" y="1455436"/>
                      </a:cubicBezTo>
                      <a:cubicBezTo>
                        <a:pt x="678169" y="1420492"/>
                        <a:pt x="671087" y="1384717"/>
                        <a:pt x="660554" y="1349892"/>
                      </a:cubicBezTo>
                      <a:cubicBezTo>
                        <a:pt x="641034" y="1283838"/>
                        <a:pt x="618033" y="1218675"/>
                        <a:pt x="601132" y="1151908"/>
                      </a:cubicBezTo>
                      <a:cubicBezTo>
                        <a:pt x="594496" y="1117677"/>
                        <a:pt x="584379" y="1084368"/>
                        <a:pt x="574620" y="1050940"/>
                      </a:cubicBezTo>
                      <a:cubicBezTo>
                        <a:pt x="568103" y="1025475"/>
                        <a:pt x="562628" y="999654"/>
                        <a:pt x="553582" y="974902"/>
                      </a:cubicBezTo>
                      <a:cubicBezTo>
                        <a:pt x="551410" y="970712"/>
                        <a:pt x="539865" y="934491"/>
                        <a:pt x="530611" y="915414"/>
                      </a:cubicBezTo>
                      <a:cubicBezTo>
                        <a:pt x="536056" y="915504"/>
                        <a:pt x="541472" y="915563"/>
                        <a:pt x="546917" y="915296"/>
                      </a:cubicBezTo>
                      <a:cubicBezTo>
                        <a:pt x="556141" y="913542"/>
                        <a:pt x="571257" y="917108"/>
                        <a:pt x="574382" y="905401"/>
                      </a:cubicBezTo>
                      <a:cubicBezTo>
                        <a:pt x="576137" y="895358"/>
                        <a:pt x="576941" y="885225"/>
                        <a:pt x="577327" y="875063"/>
                      </a:cubicBezTo>
                      <a:cubicBezTo>
                        <a:pt x="593485" y="871616"/>
                        <a:pt x="608928" y="863742"/>
                        <a:pt x="624460" y="858334"/>
                      </a:cubicBezTo>
                      <a:cubicBezTo>
                        <a:pt x="628745" y="857234"/>
                        <a:pt x="634339" y="856046"/>
                        <a:pt x="636452" y="852451"/>
                      </a:cubicBezTo>
                      <a:cubicBezTo>
                        <a:pt x="636541" y="852659"/>
                        <a:pt x="636600" y="852866"/>
                        <a:pt x="636690" y="853104"/>
                      </a:cubicBezTo>
                      <a:cubicBezTo>
                        <a:pt x="639397" y="859255"/>
                        <a:pt x="639487" y="869506"/>
                        <a:pt x="647312" y="872032"/>
                      </a:cubicBezTo>
                      <a:cubicBezTo>
                        <a:pt x="659482" y="875301"/>
                        <a:pt x="671206" y="867100"/>
                        <a:pt x="682692" y="864039"/>
                      </a:cubicBezTo>
                      <a:cubicBezTo>
                        <a:pt x="700277" y="858750"/>
                        <a:pt x="717238" y="851827"/>
                        <a:pt x="733246" y="842734"/>
                      </a:cubicBezTo>
                      <a:cubicBezTo>
                        <a:pt x="733484" y="842645"/>
                        <a:pt x="733663" y="842556"/>
                        <a:pt x="733901" y="842467"/>
                      </a:cubicBezTo>
                      <a:cubicBezTo>
                        <a:pt x="733127" y="844071"/>
                        <a:pt x="732949" y="846003"/>
                        <a:pt x="733693" y="847875"/>
                      </a:cubicBezTo>
                      <a:close/>
                      <a:moveTo>
                        <a:pt x="739495" y="793557"/>
                      </a:moveTo>
                      <a:cubicBezTo>
                        <a:pt x="727414" y="769935"/>
                        <a:pt x="713816" y="746966"/>
                        <a:pt x="698730" y="725156"/>
                      </a:cubicBezTo>
                      <a:cubicBezTo>
                        <a:pt x="696855" y="722779"/>
                        <a:pt x="694386" y="721977"/>
                        <a:pt x="692065" y="722214"/>
                      </a:cubicBezTo>
                      <a:cubicBezTo>
                        <a:pt x="691589" y="719897"/>
                        <a:pt x="690279" y="717579"/>
                        <a:pt x="688524" y="715707"/>
                      </a:cubicBezTo>
                      <a:cubicBezTo>
                        <a:pt x="694148" y="712111"/>
                        <a:pt x="699742" y="708397"/>
                        <a:pt x="705187" y="704564"/>
                      </a:cubicBezTo>
                      <a:cubicBezTo>
                        <a:pt x="708668" y="708160"/>
                        <a:pt x="713846" y="711250"/>
                        <a:pt x="716643" y="714399"/>
                      </a:cubicBezTo>
                      <a:cubicBezTo>
                        <a:pt x="734526" y="730980"/>
                        <a:pt x="753123" y="749046"/>
                        <a:pt x="773506" y="763279"/>
                      </a:cubicBezTo>
                      <a:cubicBezTo>
                        <a:pt x="767019" y="768627"/>
                        <a:pt x="760770" y="774243"/>
                        <a:pt x="754492" y="779859"/>
                      </a:cubicBezTo>
                      <a:cubicBezTo>
                        <a:pt x="749582" y="784198"/>
                        <a:pt x="744137" y="788595"/>
                        <a:pt x="739495" y="793557"/>
                      </a:cubicBezTo>
                      <a:close/>
                      <a:moveTo>
                        <a:pt x="821680" y="772134"/>
                      </a:moveTo>
                      <a:cubicBezTo>
                        <a:pt x="817216" y="777215"/>
                        <a:pt x="805552" y="765270"/>
                        <a:pt x="800643" y="762922"/>
                      </a:cubicBezTo>
                      <a:cubicBezTo>
                        <a:pt x="774607" y="745956"/>
                        <a:pt x="751159" y="725750"/>
                        <a:pt x="728932" y="704148"/>
                      </a:cubicBezTo>
                      <a:cubicBezTo>
                        <a:pt x="725153" y="700790"/>
                        <a:pt x="721880" y="697968"/>
                        <a:pt x="718279" y="694818"/>
                      </a:cubicBezTo>
                      <a:cubicBezTo>
                        <a:pt x="730717" y="685101"/>
                        <a:pt x="742381" y="674434"/>
                        <a:pt x="752647" y="662281"/>
                      </a:cubicBezTo>
                      <a:cubicBezTo>
                        <a:pt x="768566" y="645107"/>
                        <a:pt x="782968" y="626506"/>
                        <a:pt x="794543" y="606330"/>
                      </a:cubicBezTo>
                      <a:cubicBezTo>
                        <a:pt x="821769" y="637381"/>
                        <a:pt x="854768" y="662786"/>
                        <a:pt x="884672" y="691193"/>
                      </a:cubicBezTo>
                      <a:cubicBezTo>
                        <a:pt x="872205" y="723254"/>
                        <a:pt x="846377" y="748868"/>
                        <a:pt x="821680" y="772134"/>
                      </a:cubicBezTo>
                      <a:close/>
                      <a:moveTo>
                        <a:pt x="893450" y="608202"/>
                      </a:moveTo>
                      <a:cubicBezTo>
                        <a:pt x="893480" y="608113"/>
                        <a:pt x="893540" y="608023"/>
                        <a:pt x="893569" y="607934"/>
                      </a:cubicBezTo>
                      <a:cubicBezTo>
                        <a:pt x="885744" y="622732"/>
                        <a:pt x="877799" y="639015"/>
                        <a:pt x="870598" y="654526"/>
                      </a:cubicBezTo>
                      <a:cubicBezTo>
                        <a:pt x="869735" y="655804"/>
                        <a:pt x="868961" y="657260"/>
                        <a:pt x="868426" y="658745"/>
                      </a:cubicBezTo>
                      <a:cubicBezTo>
                        <a:pt x="852209" y="645939"/>
                        <a:pt x="835784" y="633310"/>
                        <a:pt x="820311" y="619642"/>
                      </a:cubicBezTo>
                      <a:cubicBezTo>
                        <a:pt x="818377" y="617829"/>
                        <a:pt x="803440" y="604131"/>
                        <a:pt x="796655" y="602556"/>
                      </a:cubicBezTo>
                      <a:cubicBezTo>
                        <a:pt x="803380" y="590344"/>
                        <a:pt x="809004" y="577507"/>
                        <a:pt x="813348" y="564077"/>
                      </a:cubicBezTo>
                      <a:cubicBezTo>
                        <a:pt x="814360" y="564552"/>
                        <a:pt x="815550" y="564879"/>
                        <a:pt x="816919" y="564879"/>
                      </a:cubicBezTo>
                      <a:cubicBezTo>
                        <a:pt x="848043" y="565592"/>
                        <a:pt x="879168" y="562918"/>
                        <a:pt x="910262" y="563274"/>
                      </a:cubicBezTo>
                      <a:cubicBezTo>
                        <a:pt x="912107" y="563185"/>
                        <a:pt x="914011" y="563155"/>
                        <a:pt x="915916" y="563155"/>
                      </a:cubicBezTo>
                      <a:cubicBezTo>
                        <a:pt x="908060" y="577983"/>
                        <a:pt x="901454" y="592959"/>
                        <a:pt x="893450" y="608202"/>
                      </a:cubicBezTo>
                      <a:close/>
                      <a:moveTo>
                        <a:pt x="952039" y="500667"/>
                      </a:moveTo>
                      <a:cubicBezTo>
                        <a:pt x="951771" y="515375"/>
                        <a:pt x="952455" y="530411"/>
                        <a:pt x="949004" y="544822"/>
                      </a:cubicBezTo>
                      <a:cubicBezTo>
                        <a:pt x="933442" y="549546"/>
                        <a:pt x="916630" y="546783"/>
                        <a:pt x="900592" y="547437"/>
                      </a:cubicBezTo>
                      <a:cubicBezTo>
                        <a:pt x="873157" y="547645"/>
                        <a:pt x="845722" y="549606"/>
                        <a:pt x="818258" y="549071"/>
                      </a:cubicBezTo>
                      <a:cubicBezTo>
                        <a:pt x="829327" y="512612"/>
                        <a:pt x="832838" y="474222"/>
                        <a:pt x="833046" y="436039"/>
                      </a:cubicBezTo>
                      <a:cubicBezTo>
                        <a:pt x="834207" y="435801"/>
                        <a:pt x="833999" y="434286"/>
                        <a:pt x="833046" y="434108"/>
                      </a:cubicBezTo>
                      <a:cubicBezTo>
                        <a:pt x="833046" y="433603"/>
                        <a:pt x="833046" y="433097"/>
                        <a:pt x="833046" y="432592"/>
                      </a:cubicBezTo>
                      <a:cubicBezTo>
                        <a:pt x="852953" y="432652"/>
                        <a:pt x="872621" y="428521"/>
                        <a:pt x="892498" y="427481"/>
                      </a:cubicBezTo>
                      <a:cubicBezTo>
                        <a:pt x="911899" y="426798"/>
                        <a:pt x="931299" y="425045"/>
                        <a:pt x="950700" y="424391"/>
                      </a:cubicBezTo>
                      <a:cubicBezTo>
                        <a:pt x="953021" y="449707"/>
                        <a:pt x="951682" y="475262"/>
                        <a:pt x="952039" y="5006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2" name="Google Shape;1772;p37"/>
                <p:cNvSpPr/>
                <p:nvPr/>
              </p:nvSpPr>
              <p:spPr>
                <a:xfrm>
                  <a:off x="11015368" y="1522064"/>
                  <a:ext cx="512763" cy="499806"/>
                </a:xfrm>
                <a:custGeom>
                  <a:rect b="b" l="l" r="r" t="t"/>
                  <a:pathLst>
                    <a:path extrusionOk="0" h="499806" w="512763">
                      <a:moveTo>
                        <a:pt x="466990" y="107804"/>
                      </a:moveTo>
                      <a:cubicBezTo>
                        <a:pt x="454463" y="90837"/>
                        <a:pt x="442234" y="72979"/>
                        <a:pt x="424737" y="60678"/>
                      </a:cubicBezTo>
                      <a:cubicBezTo>
                        <a:pt x="372219" y="18009"/>
                        <a:pt x="303722" y="3746"/>
                        <a:pt x="237605" y="2"/>
                      </a:cubicBezTo>
                      <a:cubicBezTo>
                        <a:pt x="226179" y="-87"/>
                        <a:pt x="215080" y="3003"/>
                        <a:pt x="204189" y="6034"/>
                      </a:cubicBezTo>
                      <a:cubicBezTo>
                        <a:pt x="193834" y="7520"/>
                        <a:pt x="183569" y="9718"/>
                        <a:pt x="173422" y="12244"/>
                      </a:cubicBezTo>
                      <a:cubicBezTo>
                        <a:pt x="142238" y="20415"/>
                        <a:pt x="112661" y="35302"/>
                        <a:pt x="86179" y="53517"/>
                      </a:cubicBezTo>
                      <a:cubicBezTo>
                        <a:pt x="60024" y="75654"/>
                        <a:pt x="42885" y="106408"/>
                        <a:pt x="30268" y="137786"/>
                      </a:cubicBezTo>
                      <a:cubicBezTo>
                        <a:pt x="20866" y="163756"/>
                        <a:pt x="13605" y="190439"/>
                        <a:pt x="8636" y="217568"/>
                      </a:cubicBezTo>
                      <a:cubicBezTo>
                        <a:pt x="2387" y="249391"/>
                        <a:pt x="-5290" y="282433"/>
                        <a:pt x="5125" y="314168"/>
                      </a:cubicBezTo>
                      <a:cubicBezTo>
                        <a:pt x="7416" y="330599"/>
                        <a:pt x="14914" y="345189"/>
                        <a:pt x="22472" y="359749"/>
                      </a:cubicBezTo>
                      <a:cubicBezTo>
                        <a:pt x="34464" y="383401"/>
                        <a:pt x="52377" y="403815"/>
                        <a:pt x="71361" y="422148"/>
                      </a:cubicBezTo>
                      <a:cubicBezTo>
                        <a:pt x="93588" y="445711"/>
                        <a:pt x="121380" y="463124"/>
                        <a:pt x="151076" y="475693"/>
                      </a:cubicBezTo>
                      <a:cubicBezTo>
                        <a:pt x="180504" y="489064"/>
                        <a:pt x="211688" y="498097"/>
                        <a:pt x="244121" y="499612"/>
                      </a:cubicBezTo>
                      <a:cubicBezTo>
                        <a:pt x="267509" y="500563"/>
                        <a:pt x="291224" y="498008"/>
                        <a:pt x="313868" y="492095"/>
                      </a:cubicBezTo>
                      <a:cubicBezTo>
                        <a:pt x="338357" y="482943"/>
                        <a:pt x="359930" y="470225"/>
                        <a:pt x="383853" y="459083"/>
                      </a:cubicBezTo>
                      <a:cubicBezTo>
                        <a:pt x="426999" y="438402"/>
                        <a:pt x="458361" y="399001"/>
                        <a:pt x="481243" y="357966"/>
                      </a:cubicBezTo>
                      <a:cubicBezTo>
                        <a:pt x="492015" y="339187"/>
                        <a:pt x="502697" y="319784"/>
                        <a:pt x="506893" y="298300"/>
                      </a:cubicBezTo>
                      <a:cubicBezTo>
                        <a:pt x="515551" y="255542"/>
                        <a:pt x="515492" y="209515"/>
                        <a:pt x="500882" y="168064"/>
                      </a:cubicBezTo>
                      <a:cubicBezTo>
                        <a:pt x="491152" y="147294"/>
                        <a:pt x="480559" y="126524"/>
                        <a:pt x="466990" y="107804"/>
                      </a:cubicBezTo>
                      <a:close/>
                      <a:moveTo>
                        <a:pt x="471007" y="343941"/>
                      </a:moveTo>
                      <a:cubicBezTo>
                        <a:pt x="452380" y="379003"/>
                        <a:pt x="427743" y="412224"/>
                        <a:pt x="394833" y="435074"/>
                      </a:cubicBezTo>
                      <a:cubicBezTo>
                        <a:pt x="372100" y="448653"/>
                        <a:pt x="347909" y="458815"/>
                        <a:pt x="324223" y="470879"/>
                      </a:cubicBezTo>
                      <a:cubicBezTo>
                        <a:pt x="305090" y="480833"/>
                        <a:pt x="283428" y="482259"/>
                        <a:pt x="262004" y="484013"/>
                      </a:cubicBezTo>
                      <a:cubicBezTo>
                        <a:pt x="214723" y="486063"/>
                        <a:pt x="169018" y="469334"/>
                        <a:pt x="128104" y="446722"/>
                      </a:cubicBezTo>
                      <a:cubicBezTo>
                        <a:pt x="109567" y="436619"/>
                        <a:pt x="93558" y="422505"/>
                        <a:pt x="78948" y="407410"/>
                      </a:cubicBezTo>
                      <a:cubicBezTo>
                        <a:pt x="54906" y="384798"/>
                        <a:pt x="35981" y="356777"/>
                        <a:pt x="24109" y="325994"/>
                      </a:cubicBezTo>
                      <a:cubicBezTo>
                        <a:pt x="21074" y="312206"/>
                        <a:pt x="16819" y="298508"/>
                        <a:pt x="15420" y="284454"/>
                      </a:cubicBezTo>
                      <a:cubicBezTo>
                        <a:pt x="15569" y="265942"/>
                        <a:pt x="19050" y="246984"/>
                        <a:pt x="22443" y="228740"/>
                      </a:cubicBezTo>
                      <a:cubicBezTo>
                        <a:pt x="30090" y="188626"/>
                        <a:pt x="39790" y="148364"/>
                        <a:pt x="59310" y="112172"/>
                      </a:cubicBezTo>
                      <a:cubicBezTo>
                        <a:pt x="69932" y="92858"/>
                        <a:pt x="83441" y="73693"/>
                        <a:pt x="101771" y="60737"/>
                      </a:cubicBezTo>
                      <a:cubicBezTo>
                        <a:pt x="135097" y="39254"/>
                        <a:pt x="171726" y="23238"/>
                        <a:pt x="210944" y="16374"/>
                      </a:cubicBezTo>
                      <a:cubicBezTo>
                        <a:pt x="219484" y="14799"/>
                        <a:pt x="229125" y="13343"/>
                        <a:pt x="238021" y="13017"/>
                      </a:cubicBezTo>
                      <a:cubicBezTo>
                        <a:pt x="249864" y="14413"/>
                        <a:pt x="261618" y="16671"/>
                        <a:pt x="273371" y="18662"/>
                      </a:cubicBezTo>
                      <a:cubicBezTo>
                        <a:pt x="317141" y="25170"/>
                        <a:pt x="361061" y="36193"/>
                        <a:pt x="398255" y="61064"/>
                      </a:cubicBezTo>
                      <a:cubicBezTo>
                        <a:pt x="407211" y="67423"/>
                        <a:pt x="416376" y="73930"/>
                        <a:pt x="424767" y="81121"/>
                      </a:cubicBezTo>
                      <a:cubicBezTo>
                        <a:pt x="438901" y="95176"/>
                        <a:pt x="450327" y="111756"/>
                        <a:pt x="461634" y="128099"/>
                      </a:cubicBezTo>
                      <a:cubicBezTo>
                        <a:pt x="471513" y="144649"/>
                        <a:pt x="481184" y="161646"/>
                        <a:pt x="488236" y="179623"/>
                      </a:cubicBezTo>
                      <a:cubicBezTo>
                        <a:pt x="493651" y="196649"/>
                        <a:pt x="495466" y="214834"/>
                        <a:pt x="496478" y="232959"/>
                      </a:cubicBezTo>
                      <a:cubicBezTo>
                        <a:pt x="498799" y="270726"/>
                        <a:pt x="491806" y="311404"/>
                        <a:pt x="471007" y="34394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37"/>
                <p:cNvSpPr/>
                <p:nvPr/>
              </p:nvSpPr>
              <p:spPr>
                <a:xfrm>
                  <a:off x="11075480" y="2171613"/>
                  <a:ext cx="1966" cy="1961"/>
                </a:xfrm>
                <a:custGeom>
                  <a:rect b="b" l="l" r="r" t="t"/>
                  <a:pathLst>
                    <a:path extrusionOk="0" h="1961" w="1966">
                      <a:moveTo>
                        <a:pt x="924" y="0"/>
                      </a:moveTo>
                      <a:cubicBezTo>
                        <a:pt x="388" y="0"/>
                        <a:pt x="-28" y="535"/>
                        <a:pt x="1" y="1040"/>
                      </a:cubicBezTo>
                      <a:cubicBezTo>
                        <a:pt x="61" y="1605"/>
                        <a:pt x="507" y="1961"/>
                        <a:pt x="1043" y="1961"/>
                      </a:cubicBezTo>
                      <a:cubicBezTo>
                        <a:pt x="1579" y="1961"/>
                        <a:pt x="1995" y="1426"/>
                        <a:pt x="1965" y="921"/>
                      </a:cubicBezTo>
                      <a:cubicBezTo>
                        <a:pt x="1936" y="357"/>
                        <a:pt x="1460" y="0"/>
                        <a:pt x="9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74" name="Google Shape;1774;p37"/>
              <p:cNvSpPr/>
              <p:nvPr/>
            </p:nvSpPr>
            <p:spPr>
              <a:xfrm>
                <a:off x="10970293" y="1486522"/>
                <a:ext cx="594323" cy="570670"/>
              </a:xfrm>
              <a:custGeom>
                <a:rect b="b" l="l" r="r" t="t"/>
                <a:pathLst>
                  <a:path extrusionOk="0" h="570670" w="594323">
                    <a:moveTo>
                      <a:pt x="552027" y="333961"/>
                    </a:moveTo>
                    <a:cubicBezTo>
                      <a:pt x="560686" y="291202"/>
                      <a:pt x="560626" y="245175"/>
                      <a:pt x="546016" y="203725"/>
                    </a:cubicBezTo>
                    <a:cubicBezTo>
                      <a:pt x="536257" y="182836"/>
                      <a:pt x="525664" y="162066"/>
                      <a:pt x="512065" y="143346"/>
                    </a:cubicBezTo>
                    <a:cubicBezTo>
                      <a:pt x="499538" y="126379"/>
                      <a:pt x="487309" y="108521"/>
                      <a:pt x="469813" y="96219"/>
                    </a:cubicBezTo>
                    <a:cubicBezTo>
                      <a:pt x="417324" y="53550"/>
                      <a:pt x="348797" y="39287"/>
                      <a:pt x="282680" y="35543"/>
                    </a:cubicBezTo>
                    <a:cubicBezTo>
                      <a:pt x="271254" y="35454"/>
                      <a:pt x="260155" y="38545"/>
                      <a:pt x="249264" y="41605"/>
                    </a:cubicBezTo>
                    <a:cubicBezTo>
                      <a:pt x="238910" y="43091"/>
                      <a:pt x="228644" y="45260"/>
                      <a:pt x="218497" y="47815"/>
                    </a:cubicBezTo>
                    <a:cubicBezTo>
                      <a:pt x="187313" y="55987"/>
                      <a:pt x="157736" y="70873"/>
                      <a:pt x="131254" y="89118"/>
                    </a:cubicBezTo>
                    <a:cubicBezTo>
                      <a:pt x="105099" y="111255"/>
                      <a:pt x="87960" y="142009"/>
                      <a:pt x="75343" y="173387"/>
                    </a:cubicBezTo>
                    <a:cubicBezTo>
                      <a:pt x="65941" y="199357"/>
                      <a:pt x="58680" y="226040"/>
                      <a:pt x="53711" y="253169"/>
                    </a:cubicBezTo>
                    <a:cubicBezTo>
                      <a:pt x="47433" y="284992"/>
                      <a:pt x="39785" y="318034"/>
                      <a:pt x="50200" y="349769"/>
                    </a:cubicBezTo>
                    <a:cubicBezTo>
                      <a:pt x="52491" y="366200"/>
                      <a:pt x="59989" y="380790"/>
                      <a:pt x="67547" y="395350"/>
                    </a:cubicBezTo>
                    <a:cubicBezTo>
                      <a:pt x="79539" y="419002"/>
                      <a:pt x="97452" y="439416"/>
                      <a:pt x="116436" y="457749"/>
                    </a:cubicBezTo>
                    <a:cubicBezTo>
                      <a:pt x="138633" y="481312"/>
                      <a:pt x="166455" y="498725"/>
                      <a:pt x="196151" y="511294"/>
                    </a:cubicBezTo>
                    <a:cubicBezTo>
                      <a:pt x="225579" y="524665"/>
                      <a:pt x="256763" y="533698"/>
                      <a:pt x="289196" y="535213"/>
                    </a:cubicBezTo>
                    <a:cubicBezTo>
                      <a:pt x="312584" y="536164"/>
                      <a:pt x="336299" y="533609"/>
                      <a:pt x="358943" y="527696"/>
                    </a:cubicBezTo>
                    <a:cubicBezTo>
                      <a:pt x="383432" y="518544"/>
                      <a:pt x="405005" y="505826"/>
                      <a:pt x="428928" y="494684"/>
                    </a:cubicBezTo>
                    <a:cubicBezTo>
                      <a:pt x="472074" y="474003"/>
                      <a:pt x="503436" y="434602"/>
                      <a:pt x="526318" y="393567"/>
                    </a:cubicBezTo>
                    <a:cubicBezTo>
                      <a:pt x="537149" y="374817"/>
                      <a:pt x="547832" y="355414"/>
                      <a:pt x="552027" y="333961"/>
                    </a:cubicBezTo>
                    <a:close/>
                    <a:moveTo>
                      <a:pt x="577498" y="134164"/>
                    </a:moveTo>
                    <a:cubicBezTo>
                      <a:pt x="594548" y="169524"/>
                      <a:pt x="594399" y="209964"/>
                      <a:pt x="594310" y="248652"/>
                    </a:cubicBezTo>
                    <a:cubicBezTo>
                      <a:pt x="594459" y="275157"/>
                      <a:pt x="592138" y="301632"/>
                      <a:pt x="586871" y="327632"/>
                    </a:cubicBezTo>
                    <a:cubicBezTo>
                      <a:pt x="580265" y="358356"/>
                      <a:pt x="569375" y="390982"/>
                      <a:pt x="552087" y="417814"/>
                    </a:cubicBezTo>
                    <a:cubicBezTo>
                      <a:pt x="528550" y="451688"/>
                      <a:pt x="500877" y="483452"/>
                      <a:pt x="465855" y="505856"/>
                    </a:cubicBezTo>
                    <a:cubicBezTo>
                      <a:pt x="446633" y="517355"/>
                      <a:pt x="426786" y="532361"/>
                      <a:pt x="406403" y="542850"/>
                    </a:cubicBezTo>
                    <a:cubicBezTo>
                      <a:pt x="372363" y="557707"/>
                      <a:pt x="335645" y="571049"/>
                      <a:pt x="298093" y="570662"/>
                    </a:cubicBezTo>
                    <a:cubicBezTo>
                      <a:pt x="271730" y="568671"/>
                      <a:pt x="245069" y="566116"/>
                      <a:pt x="219509" y="559222"/>
                    </a:cubicBezTo>
                    <a:cubicBezTo>
                      <a:pt x="197549" y="552864"/>
                      <a:pt x="176810" y="542999"/>
                      <a:pt x="156635" y="532420"/>
                    </a:cubicBezTo>
                    <a:cubicBezTo>
                      <a:pt x="117834" y="511086"/>
                      <a:pt x="75849" y="490435"/>
                      <a:pt x="47968" y="454986"/>
                    </a:cubicBezTo>
                    <a:cubicBezTo>
                      <a:pt x="26455" y="428154"/>
                      <a:pt x="18778" y="393834"/>
                      <a:pt x="9167" y="361565"/>
                    </a:cubicBezTo>
                    <a:cubicBezTo>
                      <a:pt x="-2200" y="318836"/>
                      <a:pt x="-2229" y="273017"/>
                      <a:pt x="4882" y="229546"/>
                    </a:cubicBezTo>
                    <a:cubicBezTo>
                      <a:pt x="12529" y="185272"/>
                      <a:pt x="31067" y="143970"/>
                      <a:pt x="56002" y="106708"/>
                    </a:cubicBezTo>
                    <a:cubicBezTo>
                      <a:pt x="84359" y="63475"/>
                      <a:pt x="133010" y="40090"/>
                      <a:pt x="180410" y="23480"/>
                    </a:cubicBezTo>
                    <a:cubicBezTo>
                      <a:pt x="202786" y="15576"/>
                      <a:pt x="224538" y="6156"/>
                      <a:pt x="248044" y="1432"/>
                    </a:cubicBezTo>
                    <a:cubicBezTo>
                      <a:pt x="293154" y="-3649"/>
                      <a:pt x="338977" y="5740"/>
                      <a:pt x="383105" y="14744"/>
                    </a:cubicBezTo>
                    <a:cubicBezTo>
                      <a:pt x="405689" y="18369"/>
                      <a:pt x="427024" y="27134"/>
                      <a:pt x="448180" y="35514"/>
                    </a:cubicBezTo>
                    <a:cubicBezTo>
                      <a:pt x="459220" y="39585"/>
                      <a:pt x="470140" y="44190"/>
                      <a:pt x="480792" y="49331"/>
                    </a:cubicBezTo>
                    <a:cubicBezTo>
                      <a:pt x="481328" y="49925"/>
                      <a:pt x="481983" y="50490"/>
                      <a:pt x="482786" y="51024"/>
                    </a:cubicBezTo>
                    <a:cubicBezTo>
                      <a:pt x="484125" y="51738"/>
                      <a:pt x="485345" y="52094"/>
                      <a:pt x="486476" y="52154"/>
                    </a:cubicBezTo>
                    <a:cubicBezTo>
                      <a:pt x="511202" y="64663"/>
                      <a:pt x="534442" y="80174"/>
                      <a:pt x="554705" y="98983"/>
                    </a:cubicBezTo>
                    <a:cubicBezTo>
                      <a:pt x="552533" y="101984"/>
                      <a:pt x="552741" y="106382"/>
                      <a:pt x="555509" y="109026"/>
                    </a:cubicBezTo>
                    <a:cubicBezTo>
                      <a:pt x="563364" y="116841"/>
                      <a:pt x="572320" y="124121"/>
                      <a:pt x="577498" y="1341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37"/>
              <p:cNvSpPr/>
              <p:nvPr/>
            </p:nvSpPr>
            <p:spPr>
              <a:xfrm>
                <a:off x="10862521" y="1840011"/>
                <a:ext cx="120747" cy="107350"/>
              </a:xfrm>
              <a:custGeom>
                <a:rect b="b" l="l" r="r" t="t"/>
                <a:pathLst>
                  <a:path extrusionOk="0" h="107350" w="120747">
                    <a:moveTo>
                      <a:pt x="109292" y="38057"/>
                    </a:moveTo>
                    <a:cubicBezTo>
                      <a:pt x="112565" y="50567"/>
                      <a:pt x="116374" y="61858"/>
                      <a:pt x="120748" y="72169"/>
                    </a:cubicBezTo>
                    <a:cubicBezTo>
                      <a:pt x="99711" y="76685"/>
                      <a:pt x="79299" y="86045"/>
                      <a:pt x="58916" y="93147"/>
                    </a:cubicBezTo>
                    <a:cubicBezTo>
                      <a:pt x="43146" y="98020"/>
                      <a:pt x="27197" y="102447"/>
                      <a:pt x="11396" y="107350"/>
                    </a:cubicBezTo>
                    <a:cubicBezTo>
                      <a:pt x="11456" y="92790"/>
                      <a:pt x="5058" y="71753"/>
                      <a:pt x="5535" y="64265"/>
                    </a:cubicBezTo>
                    <a:cubicBezTo>
                      <a:pt x="4612" y="49349"/>
                      <a:pt x="4731" y="34402"/>
                      <a:pt x="4404" y="19456"/>
                    </a:cubicBezTo>
                    <a:cubicBezTo>
                      <a:pt x="3868" y="13365"/>
                      <a:pt x="5683" y="3857"/>
                      <a:pt x="0" y="23"/>
                    </a:cubicBezTo>
                    <a:cubicBezTo>
                      <a:pt x="10652" y="113"/>
                      <a:pt x="20740" y="-333"/>
                      <a:pt x="26512" y="677"/>
                    </a:cubicBezTo>
                    <a:cubicBezTo>
                      <a:pt x="49216" y="1479"/>
                      <a:pt x="71324" y="6382"/>
                      <a:pt x="93760" y="9502"/>
                    </a:cubicBezTo>
                    <a:cubicBezTo>
                      <a:pt x="96676" y="9829"/>
                      <a:pt x="98937" y="8878"/>
                      <a:pt x="100425" y="7274"/>
                    </a:cubicBezTo>
                    <a:cubicBezTo>
                      <a:pt x="102835" y="17674"/>
                      <a:pt x="105811" y="27955"/>
                      <a:pt x="109292" y="380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10954704" y="1983731"/>
                <a:ext cx="123842" cy="118766"/>
              </a:xfrm>
              <a:custGeom>
                <a:rect b="b" l="l" r="r" t="t"/>
                <a:pathLst>
                  <a:path extrusionOk="0" h="118766" w="123842">
                    <a:moveTo>
                      <a:pt x="123843" y="26475"/>
                    </a:moveTo>
                    <a:cubicBezTo>
                      <a:pt x="119290" y="29387"/>
                      <a:pt x="112327" y="39341"/>
                      <a:pt x="110661" y="41094"/>
                    </a:cubicBezTo>
                    <a:cubicBezTo>
                      <a:pt x="98907" y="56575"/>
                      <a:pt x="86589" y="71640"/>
                      <a:pt x="75996" y="87924"/>
                    </a:cubicBezTo>
                    <a:cubicBezTo>
                      <a:pt x="69866" y="97967"/>
                      <a:pt x="64421" y="108397"/>
                      <a:pt x="58916" y="118767"/>
                    </a:cubicBezTo>
                    <a:cubicBezTo>
                      <a:pt x="54453" y="115974"/>
                      <a:pt x="50138" y="113002"/>
                      <a:pt x="45824" y="110001"/>
                    </a:cubicBezTo>
                    <a:cubicBezTo>
                      <a:pt x="32880" y="101354"/>
                      <a:pt x="21037" y="91222"/>
                      <a:pt x="9224" y="81119"/>
                    </a:cubicBezTo>
                    <a:cubicBezTo>
                      <a:pt x="7558" y="79693"/>
                      <a:pt x="5356" y="79158"/>
                      <a:pt x="3333" y="79574"/>
                    </a:cubicBezTo>
                    <a:cubicBezTo>
                      <a:pt x="2232" y="78712"/>
                      <a:pt x="1131" y="77702"/>
                      <a:pt x="0" y="76662"/>
                    </a:cubicBezTo>
                    <a:cubicBezTo>
                      <a:pt x="16752" y="63826"/>
                      <a:pt x="33118" y="50514"/>
                      <a:pt x="48293" y="35835"/>
                    </a:cubicBezTo>
                    <a:cubicBezTo>
                      <a:pt x="57607" y="27099"/>
                      <a:pt x="66325" y="17739"/>
                      <a:pt x="75906" y="9271"/>
                    </a:cubicBezTo>
                    <a:cubicBezTo>
                      <a:pt x="76829" y="8379"/>
                      <a:pt x="77483" y="7399"/>
                      <a:pt x="77840" y="6389"/>
                    </a:cubicBezTo>
                    <a:cubicBezTo>
                      <a:pt x="80667" y="5646"/>
                      <a:pt x="82988" y="3001"/>
                      <a:pt x="84178" y="0"/>
                    </a:cubicBezTo>
                    <a:cubicBezTo>
                      <a:pt x="95872" y="9152"/>
                      <a:pt x="109054" y="17769"/>
                      <a:pt x="123843" y="264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11134784" y="2056590"/>
                <a:ext cx="76590" cy="114992"/>
              </a:xfrm>
              <a:custGeom>
                <a:rect b="b" l="l" r="r" t="t"/>
                <a:pathLst>
                  <a:path extrusionOk="0" h="114992" w="76590">
                    <a:moveTo>
                      <a:pt x="76591" y="10073"/>
                    </a:moveTo>
                    <a:cubicBezTo>
                      <a:pt x="74984" y="22701"/>
                      <a:pt x="74329" y="35478"/>
                      <a:pt x="73764" y="48196"/>
                    </a:cubicBezTo>
                    <a:cubicBezTo>
                      <a:pt x="72514" y="67985"/>
                      <a:pt x="69152" y="87508"/>
                      <a:pt x="67396" y="107267"/>
                    </a:cubicBezTo>
                    <a:cubicBezTo>
                      <a:pt x="67188" y="109852"/>
                      <a:pt x="66980" y="112438"/>
                      <a:pt x="66831" y="114963"/>
                    </a:cubicBezTo>
                    <a:cubicBezTo>
                      <a:pt x="66682" y="114963"/>
                      <a:pt x="66563" y="114993"/>
                      <a:pt x="66414" y="114993"/>
                    </a:cubicBezTo>
                    <a:cubicBezTo>
                      <a:pt x="66057" y="112378"/>
                      <a:pt x="64361" y="109912"/>
                      <a:pt x="60939" y="108902"/>
                    </a:cubicBezTo>
                    <a:cubicBezTo>
                      <a:pt x="40557" y="103672"/>
                      <a:pt x="22555" y="93213"/>
                      <a:pt x="1964" y="87924"/>
                    </a:cubicBezTo>
                    <a:cubicBezTo>
                      <a:pt x="1428" y="87745"/>
                      <a:pt x="744" y="87567"/>
                      <a:pt x="0" y="87418"/>
                    </a:cubicBezTo>
                    <a:cubicBezTo>
                      <a:pt x="10504" y="67153"/>
                      <a:pt x="19520" y="42015"/>
                      <a:pt x="23983" y="33220"/>
                    </a:cubicBezTo>
                    <a:cubicBezTo>
                      <a:pt x="28357" y="22612"/>
                      <a:pt x="31928" y="11707"/>
                      <a:pt x="36599" y="1248"/>
                    </a:cubicBezTo>
                    <a:cubicBezTo>
                      <a:pt x="36808" y="832"/>
                      <a:pt x="37046" y="416"/>
                      <a:pt x="37224" y="0"/>
                    </a:cubicBezTo>
                    <a:cubicBezTo>
                      <a:pt x="38295" y="416"/>
                      <a:pt x="39367" y="773"/>
                      <a:pt x="40438" y="1129"/>
                    </a:cubicBezTo>
                    <a:cubicBezTo>
                      <a:pt x="52280" y="4932"/>
                      <a:pt x="64361" y="7844"/>
                      <a:pt x="76591" y="1007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11324981" y="2058492"/>
                <a:ext cx="54988" cy="98026"/>
              </a:xfrm>
              <a:custGeom>
                <a:rect b="b" l="l" r="r" t="t"/>
                <a:pathLst>
                  <a:path extrusionOk="0" h="98026" w="54988">
                    <a:moveTo>
                      <a:pt x="54988" y="79009"/>
                    </a:moveTo>
                    <a:cubicBezTo>
                      <a:pt x="49632" y="77048"/>
                      <a:pt x="41628" y="81179"/>
                      <a:pt x="36599" y="83199"/>
                    </a:cubicBezTo>
                    <a:cubicBezTo>
                      <a:pt x="24667" y="88637"/>
                      <a:pt x="12527" y="93688"/>
                      <a:pt x="149" y="98026"/>
                    </a:cubicBezTo>
                    <a:cubicBezTo>
                      <a:pt x="268" y="82367"/>
                      <a:pt x="-119" y="66648"/>
                      <a:pt x="803" y="51108"/>
                    </a:cubicBezTo>
                    <a:cubicBezTo>
                      <a:pt x="1012" y="37529"/>
                      <a:pt x="1101" y="23949"/>
                      <a:pt x="1131" y="10370"/>
                    </a:cubicBezTo>
                    <a:cubicBezTo>
                      <a:pt x="1131" y="8914"/>
                      <a:pt x="714" y="7518"/>
                      <a:pt x="0" y="6359"/>
                    </a:cubicBezTo>
                    <a:cubicBezTo>
                      <a:pt x="2678" y="5586"/>
                      <a:pt x="5356" y="4784"/>
                      <a:pt x="8004" y="3982"/>
                    </a:cubicBezTo>
                    <a:cubicBezTo>
                      <a:pt x="12527" y="2763"/>
                      <a:pt x="16990" y="1456"/>
                      <a:pt x="21394" y="0"/>
                    </a:cubicBezTo>
                    <a:cubicBezTo>
                      <a:pt x="25084" y="12450"/>
                      <a:pt x="34784" y="32388"/>
                      <a:pt x="35469" y="35152"/>
                    </a:cubicBezTo>
                    <a:cubicBezTo>
                      <a:pt x="41866" y="49830"/>
                      <a:pt x="49007" y="64182"/>
                      <a:pt x="54988" y="790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11436089" y="2000133"/>
                <a:ext cx="84952" cy="88993"/>
              </a:xfrm>
              <a:custGeom>
                <a:rect b="b" l="l" r="r" t="t"/>
                <a:pathLst>
                  <a:path extrusionOk="0" h="88993" w="84952">
                    <a:moveTo>
                      <a:pt x="84952" y="58715"/>
                    </a:moveTo>
                    <a:cubicBezTo>
                      <a:pt x="78495" y="64063"/>
                      <a:pt x="72276" y="69649"/>
                      <a:pt x="65968" y="75236"/>
                    </a:cubicBezTo>
                    <a:cubicBezTo>
                      <a:pt x="61058" y="79633"/>
                      <a:pt x="55613" y="84001"/>
                      <a:pt x="50971" y="88993"/>
                    </a:cubicBezTo>
                    <a:cubicBezTo>
                      <a:pt x="38890" y="65371"/>
                      <a:pt x="25292" y="42402"/>
                      <a:pt x="10206" y="20592"/>
                    </a:cubicBezTo>
                    <a:cubicBezTo>
                      <a:pt x="8332" y="18215"/>
                      <a:pt x="5862" y="17412"/>
                      <a:pt x="3541" y="17650"/>
                    </a:cubicBezTo>
                    <a:cubicBezTo>
                      <a:pt x="3065" y="15362"/>
                      <a:pt x="1756" y="13015"/>
                      <a:pt x="0" y="11143"/>
                    </a:cubicBezTo>
                    <a:cubicBezTo>
                      <a:pt x="5624" y="7547"/>
                      <a:pt x="11188" y="3833"/>
                      <a:pt x="16663" y="0"/>
                    </a:cubicBezTo>
                    <a:cubicBezTo>
                      <a:pt x="20115" y="3595"/>
                      <a:pt x="25322" y="6686"/>
                      <a:pt x="28119" y="9806"/>
                    </a:cubicBezTo>
                    <a:cubicBezTo>
                      <a:pt x="46002" y="26356"/>
                      <a:pt x="64540" y="44482"/>
                      <a:pt x="84952" y="587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11544280" y="1858725"/>
                <a:ext cx="119200" cy="95560"/>
              </a:xfrm>
              <a:custGeom>
                <a:rect b="b" l="l" r="r" t="t"/>
                <a:pathLst>
                  <a:path extrusionOk="0" h="95560" w="119200">
                    <a:moveTo>
                      <a:pt x="113577" y="119"/>
                    </a:moveTo>
                    <a:cubicBezTo>
                      <a:pt x="115422" y="30"/>
                      <a:pt x="117296" y="0"/>
                      <a:pt x="119201" y="0"/>
                    </a:cubicBezTo>
                    <a:cubicBezTo>
                      <a:pt x="111375" y="14768"/>
                      <a:pt x="104769" y="29714"/>
                      <a:pt x="96825" y="44927"/>
                    </a:cubicBezTo>
                    <a:cubicBezTo>
                      <a:pt x="88999" y="59695"/>
                      <a:pt x="81114" y="75919"/>
                      <a:pt x="73913" y="91370"/>
                    </a:cubicBezTo>
                    <a:cubicBezTo>
                      <a:pt x="73050" y="92648"/>
                      <a:pt x="72276" y="94104"/>
                      <a:pt x="71741" y="95560"/>
                    </a:cubicBezTo>
                    <a:cubicBezTo>
                      <a:pt x="55524" y="82724"/>
                      <a:pt x="39099" y="70125"/>
                      <a:pt x="23656" y="56457"/>
                    </a:cubicBezTo>
                    <a:cubicBezTo>
                      <a:pt x="21751" y="54644"/>
                      <a:pt x="6784" y="40916"/>
                      <a:pt x="0" y="39341"/>
                    </a:cubicBezTo>
                    <a:cubicBezTo>
                      <a:pt x="6725" y="27129"/>
                      <a:pt x="12378" y="14322"/>
                      <a:pt x="16723" y="891"/>
                    </a:cubicBezTo>
                    <a:cubicBezTo>
                      <a:pt x="17734" y="1397"/>
                      <a:pt x="18895" y="1664"/>
                      <a:pt x="20264" y="1694"/>
                    </a:cubicBezTo>
                    <a:cubicBezTo>
                      <a:pt x="51358" y="2437"/>
                      <a:pt x="82453" y="-238"/>
                      <a:pt x="113577" y="1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>
                <a:off x="11575553" y="1609454"/>
                <a:ext cx="91527" cy="113566"/>
              </a:xfrm>
              <a:custGeom>
                <a:rect b="b" l="l" r="r" t="t"/>
                <a:pathLst>
                  <a:path extrusionOk="0" h="113566" w="91527">
                    <a:moveTo>
                      <a:pt x="90606" y="94788"/>
                    </a:moveTo>
                    <a:cubicBezTo>
                      <a:pt x="90606" y="96392"/>
                      <a:pt x="90903" y="98056"/>
                      <a:pt x="91528" y="99512"/>
                    </a:cubicBezTo>
                    <a:cubicBezTo>
                      <a:pt x="63409" y="102602"/>
                      <a:pt x="35379" y="106376"/>
                      <a:pt x="7796" y="112854"/>
                    </a:cubicBezTo>
                    <a:cubicBezTo>
                      <a:pt x="7022" y="113091"/>
                      <a:pt x="6070" y="113299"/>
                      <a:pt x="5088" y="113567"/>
                    </a:cubicBezTo>
                    <a:cubicBezTo>
                      <a:pt x="5029" y="106733"/>
                      <a:pt x="4910" y="99898"/>
                      <a:pt x="4701" y="93094"/>
                    </a:cubicBezTo>
                    <a:cubicBezTo>
                      <a:pt x="3838" y="77791"/>
                      <a:pt x="2737" y="62043"/>
                      <a:pt x="0" y="46651"/>
                    </a:cubicBezTo>
                    <a:cubicBezTo>
                      <a:pt x="4017" y="45938"/>
                      <a:pt x="8153" y="42372"/>
                      <a:pt x="11664" y="40381"/>
                    </a:cubicBezTo>
                    <a:cubicBezTo>
                      <a:pt x="31481" y="30130"/>
                      <a:pt x="50555" y="18660"/>
                      <a:pt x="69063" y="6210"/>
                    </a:cubicBezTo>
                    <a:cubicBezTo>
                      <a:pt x="71264" y="4309"/>
                      <a:pt x="74270" y="2229"/>
                      <a:pt x="77721" y="0"/>
                    </a:cubicBezTo>
                    <a:cubicBezTo>
                      <a:pt x="78049" y="28674"/>
                      <a:pt x="87809" y="56991"/>
                      <a:pt x="89862" y="85576"/>
                    </a:cubicBezTo>
                    <a:cubicBezTo>
                      <a:pt x="89891" y="85814"/>
                      <a:pt x="89951" y="86022"/>
                      <a:pt x="89981" y="86230"/>
                    </a:cubicBezTo>
                    <a:cubicBezTo>
                      <a:pt x="89207" y="89112"/>
                      <a:pt x="89415" y="92321"/>
                      <a:pt x="90606" y="947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>
                <a:off x="11467719" y="1435954"/>
                <a:ext cx="114231" cy="123372"/>
              </a:xfrm>
              <a:custGeom>
                <a:rect b="b" l="l" r="r" t="t"/>
                <a:pathLst>
                  <a:path extrusionOk="0" h="123372" w="114231">
                    <a:moveTo>
                      <a:pt x="114232" y="44571"/>
                    </a:moveTo>
                    <a:cubicBezTo>
                      <a:pt x="96348" y="64301"/>
                      <a:pt x="77811" y="83734"/>
                      <a:pt x="60880" y="104207"/>
                    </a:cubicBezTo>
                    <a:cubicBezTo>
                      <a:pt x="56446" y="110506"/>
                      <a:pt x="50168" y="116419"/>
                      <a:pt x="46508" y="123372"/>
                    </a:cubicBezTo>
                    <a:cubicBezTo>
                      <a:pt x="32136" y="111546"/>
                      <a:pt x="16455" y="101384"/>
                      <a:pt x="0" y="92500"/>
                    </a:cubicBezTo>
                    <a:cubicBezTo>
                      <a:pt x="714" y="91192"/>
                      <a:pt x="1399" y="89944"/>
                      <a:pt x="2053" y="88845"/>
                    </a:cubicBezTo>
                    <a:cubicBezTo>
                      <a:pt x="7885" y="79247"/>
                      <a:pt x="13449" y="69471"/>
                      <a:pt x="18835" y="59636"/>
                    </a:cubicBezTo>
                    <a:cubicBezTo>
                      <a:pt x="29428" y="39638"/>
                      <a:pt x="40884" y="20146"/>
                      <a:pt x="51775" y="327"/>
                    </a:cubicBezTo>
                    <a:cubicBezTo>
                      <a:pt x="52697" y="386"/>
                      <a:pt x="53679" y="267"/>
                      <a:pt x="54780" y="0"/>
                    </a:cubicBezTo>
                    <a:cubicBezTo>
                      <a:pt x="73942" y="15600"/>
                      <a:pt x="93581" y="30903"/>
                      <a:pt x="114232" y="445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>
                <a:off x="11334592" y="1358936"/>
                <a:ext cx="76620" cy="130800"/>
              </a:xfrm>
              <a:custGeom>
                <a:rect b="b" l="l" r="r" t="t"/>
                <a:pathLst>
                  <a:path extrusionOk="0" h="130800" w="76620">
                    <a:moveTo>
                      <a:pt x="76621" y="17175"/>
                    </a:moveTo>
                    <a:cubicBezTo>
                      <a:pt x="76263" y="18126"/>
                      <a:pt x="75906" y="19047"/>
                      <a:pt x="75549" y="20027"/>
                    </a:cubicBezTo>
                    <a:cubicBezTo>
                      <a:pt x="66563" y="46621"/>
                      <a:pt x="57845" y="73334"/>
                      <a:pt x="47579" y="99482"/>
                    </a:cubicBezTo>
                    <a:cubicBezTo>
                      <a:pt x="43949" y="109704"/>
                      <a:pt x="39872" y="120104"/>
                      <a:pt x="37730" y="130801"/>
                    </a:cubicBezTo>
                    <a:cubicBezTo>
                      <a:pt x="32076" y="129345"/>
                      <a:pt x="26363" y="128097"/>
                      <a:pt x="20591" y="127087"/>
                    </a:cubicBezTo>
                    <a:cubicBezTo>
                      <a:pt x="13777" y="125660"/>
                      <a:pt x="6903" y="124234"/>
                      <a:pt x="0" y="122867"/>
                    </a:cubicBezTo>
                    <a:cubicBezTo>
                      <a:pt x="208" y="121768"/>
                      <a:pt x="268" y="120639"/>
                      <a:pt x="208" y="119539"/>
                    </a:cubicBezTo>
                    <a:cubicBezTo>
                      <a:pt x="714" y="112140"/>
                      <a:pt x="1339" y="104623"/>
                      <a:pt x="1994" y="97076"/>
                    </a:cubicBezTo>
                    <a:cubicBezTo>
                      <a:pt x="4731" y="64658"/>
                      <a:pt x="9581" y="32448"/>
                      <a:pt x="12140" y="0"/>
                    </a:cubicBezTo>
                    <a:cubicBezTo>
                      <a:pt x="33356" y="6359"/>
                      <a:pt x="55197" y="11380"/>
                      <a:pt x="76621" y="171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>
                <a:off x="11147787" y="1353231"/>
                <a:ext cx="62813" cy="131781"/>
              </a:xfrm>
              <a:custGeom>
                <a:rect b="b" l="l" r="r" t="t"/>
                <a:pathLst>
                  <a:path extrusionOk="0" h="131781" w="62813">
                    <a:moveTo>
                      <a:pt x="62725" y="0"/>
                    </a:moveTo>
                    <a:cubicBezTo>
                      <a:pt x="62725" y="2139"/>
                      <a:pt x="62754" y="4279"/>
                      <a:pt x="62784" y="6418"/>
                    </a:cubicBezTo>
                    <a:cubicBezTo>
                      <a:pt x="62784" y="38004"/>
                      <a:pt x="62278" y="69590"/>
                      <a:pt x="62487" y="101176"/>
                    </a:cubicBezTo>
                    <a:cubicBezTo>
                      <a:pt x="62844" y="107327"/>
                      <a:pt x="62338" y="113953"/>
                      <a:pt x="62814" y="120282"/>
                    </a:cubicBezTo>
                    <a:cubicBezTo>
                      <a:pt x="49930" y="123105"/>
                      <a:pt x="37432" y="127265"/>
                      <a:pt x="25054" y="131781"/>
                    </a:cubicBezTo>
                    <a:cubicBezTo>
                      <a:pt x="24935" y="131009"/>
                      <a:pt x="24757" y="130266"/>
                      <a:pt x="24578" y="129493"/>
                    </a:cubicBezTo>
                    <a:cubicBezTo>
                      <a:pt x="22257" y="117786"/>
                      <a:pt x="20383" y="105930"/>
                      <a:pt x="18478" y="94104"/>
                    </a:cubicBezTo>
                    <a:cubicBezTo>
                      <a:pt x="14134" y="67362"/>
                      <a:pt x="8123" y="40946"/>
                      <a:pt x="922" y="14827"/>
                    </a:cubicBezTo>
                    <a:cubicBezTo>
                      <a:pt x="625" y="13995"/>
                      <a:pt x="327" y="13104"/>
                      <a:pt x="0" y="12153"/>
                    </a:cubicBezTo>
                    <a:cubicBezTo>
                      <a:pt x="2023" y="12510"/>
                      <a:pt x="4196" y="12212"/>
                      <a:pt x="5892" y="10905"/>
                    </a:cubicBezTo>
                    <a:cubicBezTo>
                      <a:pt x="7112" y="9954"/>
                      <a:pt x="7647" y="8647"/>
                      <a:pt x="8510" y="7547"/>
                    </a:cubicBezTo>
                    <a:cubicBezTo>
                      <a:pt x="26631" y="6715"/>
                      <a:pt x="44663" y="2882"/>
                      <a:pt x="62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>
                <a:off x="10963035" y="1409568"/>
                <a:ext cx="116582" cy="152373"/>
              </a:xfrm>
              <a:custGeom>
                <a:rect b="b" l="l" r="r" t="t"/>
                <a:pathLst>
                  <a:path extrusionOk="0" h="152373" w="116582">
                    <a:moveTo>
                      <a:pt x="76888" y="33042"/>
                    </a:moveTo>
                    <a:cubicBezTo>
                      <a:pt x="89564" y="60616"/>
                      <a:pt x="105483" y="86230"/>
                      <a:pt x="116582" y="114636"/>
                    </a:cubicBezTo>
                    <a:cubicBezTo>
                      <a:pt x="100723" y="123759"/>
                      <a:pt x="85874" y="134485"/>
                      <a:pt x="72723" y="147381"/>
                    </a:cubicBezTo>
                    <a:cubicBezTo>
                      <a:pt x="71056" y="149016"/>
                      <a:pt x="69420" y="150679"/>
                      <a:pt x="67813" y="152373"/>
                    </a:cubicBezTo>
                    <a:cubicBezTo>
                      <a:pt x="59362" y="139804"/>
                      <a:pt x="51745" y="126641"/>
                      <a:pt x="41509" y="115320"/>
                    </a:cubicBezTo>
                    <a:cubicBezTo>
                      <a:pt x="28595" y="99363"/>
                      <a:pt x="13896" y="85012"/>
                      <a:pt x="0" y="69947"/>
                    </a:cubicBezTo>
                    <a:cubicBezTo>
                      <a:pt x="30" y="69917"/>
                      <a:pt x="60" y="69917"/>
                      <a:pt x="60" y="69887"/>
                    </a:cubicBezTo>
                    <a:cubicBezTo>
                      <a:pt x="298" y="69739"/>
                      <a:pt x="536" y="69560"/>
                      <a:pt x="744" y="69382"/>
                    </a:cubicBezTo>
                    <a:cubicBezTo>
                      <a:pt x="922" y="69234"/>
                      <a:pt x="1101" y="69085"/>
                      <a:pt x="1279" y="68907"/>
                    </a:cubicBezTo>
                    <a:cubicBezTo>
                      <a:pt x="1785" y="68431"/>
                      <a:pt x="2232" y="67896"/>
                      <a:pt x="2619" y="67332"/>
                    </a:cubicBezTo>
                    <a:cubicBezTo>
                      <a:pt x="2827" y="67243"/>
                      <a:pt x="3065" y="67154"/>
                      <a:pt x="3243" y="67035"/>
                    </a:cubicBezTo>
                    <a:cubicBezTo>
                      <a:pt x="3422" y="66946"/>
                      <a:pt x="3571" y="66856"/>
                      <a:pt x="3749" y="66767"/>
                    </a:cubicBezTo>
                    <a:cubicBezTo>
                      <a:pt x="3928" y="66678"/>
                      <a:pt x="4077" y="66559"/>
                      <a:pt x="4255" y="66411"/>
                    </a:cubicBezTo>
                    <a:cubicBezTo>
                      <a:pt x="4404" y="66322"/>
                      <a:pt x="4553" y="66203"/>
                      <a:pt x="4701" y="66084"/>
                    </a:cubicBezTo>
                    <a:cubicBezTo>
                      <a:pt x="4969" y="65846"/>
                      <a:pt x="5207" y="65608"/>
                      <a:pt x="5445" y="65341"/>
                    </a:cubicBezTo>
                    <a:cubicBezTo>
                      <a:pt x="5535" y="65252"/>
                      <a:pt x="5624" y="65163"/>
                      <a:pt x="5683" y="65044"/>
                    </a:cubicBezTo>
                    <a:cubicBezTo>
                      <a:pt x="5802" y="64895"/>
                      <a:pt x="5921" y="64747"/>
                      <a:pt x="6011" y="64598"/>
                    </a:cubicBezTo>
                    <a:lnTo>
                      <a:pt x="6040" y="64568"/>
                    </a:lnTo>
                    <a:cubicBezTo>
                      <a:pt x="6338" y="64360"/>
                      <a:pt x="6635" y="64123"/>
                      <a:pt x="6903" y="63855"/>
                    </a:cubicBezTo>
                    <a:cubicBezTo>
                      <a:pt x="18627" y="52029"/>
                      <a:pt x="30916" y="40649"/>
                      <a:pt x="41777" y="28050"/>
                    </a:cubicBezTo>
                    <a:cubicBezTo>
                      <a:pt x="49841" y="18898"/>
                      <a:pt x="57726" y="9627"/>
                      <a:pt x="65165" y="0"/>
                    </a:cubicBezTo>
                    <a:cubicBezTo>
                      <a:pt x="68229" y="11291"/>
                      <a:pt x="71681" y="22464"/>
                      <a:pt x="76888" y="330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>
                <a:off x="10872251" y="1607998"/>
                <a:ext cx="99085" cy="117429"/>
              </a:xfrm>
              <a:custGeom>
                <a:rect b="b" l="l" r="r" t="t"/>
                <a:pathLst>
                  <a:path extrusionOk="0" h="117429" w="99085">
                    <a:moveTo>
                      <a:pt x="95694" y="58002"/>
                    </a:moveTo>
                    <a:cubicBezTo>
                      <a:pt x="96825" y="58655"/>
                      <a:pt x="97985" y="59012"/>
                      <a:pt x="99086" y="59101"/>
                    </a:cubicBezTo>
                    <a:cubicBezTo>
                      <a:pt x="92837" y="78088"/>
                      <a:pt x="88314" y="97640"/>
                      <a:pt x="85517" y="117430"/>
                    </a:cubicBezTo>
                    <a:cubicBezTo>
                      <a:pt x="57190" y="111279"/>
                      <a:pt x="28893" y="103999"/>
                      <a:pt x="0" y="101087"/>
                    </a:cubicBezTo>
                    <a:cubicBezTo>
                      <a:pt x="1190" y="99512"/>
                      <a:pt x="1369" y="97343"/>
                      <a:pt x="833" y="95263"/>
                    </a:cubicBezTo>
                    <a:cubicBezTo>
                      <a:pt x="1458" y="94193"/>
                      <a:pt x="1845" y="92916"/>
                      <a:pt x="1815" y="91519"/>
                    </a:cubicBezTo>
                    <a:cubicBezTo>
                      <a:pt x="2440" y="78831"/>
                      <a:pt x="3600" y="66143"/>
                      <a:pt x="4850" y="53485"/>
                    </a:cubicBezTo>
                    <a:cubicBezTo>
                      <a:pt x="6576" y="35568"/>
                      <a:pt x="9819" y="17739"/>
                      <a:pt x="15532" y="624"/>
                    </a:cubicBezTo>
                    <a:cubicBezTo>
                      <a:pt x="15622" y="416"/>
                      <a:pt x="15681" y="208"/>
                      <a:pt x="15770" y="0"/>
                    </a:cubicBezTo>
                    <a:cubicBezTo>
                      <a:pt x="41955" y="19998"/>
                      <a:pt x="68735" y="39222"/>
                      <a:pt x="95694" y="580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7" name="Google Shape;1787;p37"/>
          <p:cNvGrpSpPr/>
          <p:nvPr/>
        </p:nvGrpSpPr>
        <p:grpSpPr>
          <a:xfrm>
            <a:off x="4356520" y="647767"/>
            <a:ext cx="708689" cy="742792"/>
            <a:chOff x="4356520" y="647767"/>
            <a:chExt cx="708689" cy="742792"/>
          </a:xfrm>
        </p:grpSpPr>
        <p:sp>
          <p:nvSpPr>
            <p:cNvPr id="1788" name="Google Shape;1788;p37"/>
            <p:cNvSpPr/>
            <p:nvPr/>
          </p:nvSpPr>
          <p:spPr>
            <a:xfrm>
              <a:off x="4356520" y="647767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4356520" y="647767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  <a:moveTo>
                    <a:pt x="1358856" y="645735"/>
                  </a:moveTo>
                  <a:cubicBezTo>
                    <a:pt x="1339917" y="662493"/>
                    <a:pt x="1319998" y="678123"/>
                    <a:pt x="1300583" y="694287"/>
                  </a:cubicBezTo>
                  <a:cubicBezTo>
                    <a:pt x="1281347" y="710808"/>
                    <a:pt x="1264787" y="730122"/>
                    <a:pt x="1245997" y="747119"/>
                  </a:cubicBezTo>
                  <a:cubicBezTo>
                    <a:pt x="1218615" y="770712"/>
                    <a:pt x="1193909" y="797217"/>
                    <a:pt x="1166259" y="820483"/>
                  </a:cubicBezTo>
                  <a:cubicBezTo>
                    <a:pt x="1139233" y="843125"/>
                    <a:pt x="1113457" y="867104"/>
                    <a:pt x="1086372" y="889686"/>
                  </a:cubicBezTo>
                  <a:cubicBezTo>
                    <a:pt x="1074569" y="899938"/>
                    <a:pt x="1062944" y="910427"/>
                    <a:pt x="1051527" y="921153"/>
                  </a:cubicBezTo>
                  <a:cubicBezTo>
                    <a:pt x="1046324" y="926383"/>
                    <a:pt x="1035234" y="933663"/>
                    <a:pt x="1041954" y="941745"/>
                  </a:cubicBezTo>
                  <a:cubicBezTo>
                    <a:pt x="1042340" y="942072"/>
                    <a:pt x="1042697" y="942310"/>
                    <a:pt x="1043083" y="942577"/>
                  </a:cubicBezTo>
                  <a:cubicBezTo>
                    <a:pt x="1045462" y="950362"/>
                    <a:pt x="1051557" y="956840"/>
                    <a:pt x="1054857" y="964387"/>
                  </a:cubicBezTo>
                  <a:cubicBezTo>
                    <a:pt x="1067760" y="991546"/>
                    <a:pt x="1083845" y="1016892"/>
                    <a:pt x="1100405" y="1041970"/>
                  </a:cubicBezTo>
                  <a:cubicBezTo>
                    <a:pt x="1127846" y="1088948"/>
                    <a:pt x="1155704" y="1135807"/>
                    <a:pt x="1181154" y="1183914"/>
                  </a:cubicBezTo>
                  <a:cubicBezTo>
                    <a:pt x="1201044" y="1221918"/>
                    <a:pt x="1225691" y="1257248"/>
                    <a:pt x="1245195" y="1295520"/>
                  </a:cubicBezTo>
                  <a:cubicBezTo>
                    <a:pt x="1263152" y="1327135"/>
                    <a:pt x="1276799" y="1360593"/>
                    <a:pt x="1293359" y="1392981"/>
                  </a:cubicBezTo>
                  <a:cubicBezTo>
                    <a:pt x="1263211" y="1388822"/>
                    <a:pt x="1235235" y="1376015"/>
                    <a:pt x="1208269" y="1362554"/>
                  </a:cubicBezTo>
                  <a:cubicBezTo>
                    <a:pt x="1160610" y="1339556"/>
                    <a:pt x="1117262" y="1310703"/>
                    <a:pt x="1071804" y="1284110"/>
                  </a:cubicBezTo>
                  <a:cubicBezTo>
                    <a:pt x="1047930" y="1271035"/>
                    <a:pt x="1025542" y="1255554"/>
                    <a:pt x="1002590" y="1240995"/>
                  </a:cubicBezTo>
                  <a:cubicBezTo>
                    <a:pt x="974494" y="1224147"/>
                    <a:pt x="945447" y="1208903"/>
                    <a:pt x="918511" y="1190184"/>
                  </a:cubicBezTo>
                  <a:cubicBezTo>
                    <a:pt x="892645" y="1172623"/>
                    <a:pt x="864341" y="1159222"/>
                    <a:pt x="837880" y="1142730"/>
                  </a:cubicBezTo>
                  <a:cubicBezTo>
                    <a:pt x="835859" y="1140413"/>
                    <a:pt x="833034" y="1139105"/>
                    <a:pt x="830210" y="1137828"/>
                  </a:cubicBezTo>
                  <a:cubicBezTo>
                    <a:pt x="827147" y="1135807"/>
                    <a:pt x="824085" y="1133787"/>
                    <a:pt x="821112" y="1131647"/>
                  </a:cubicBezTo>
                  <a:cubicBezTo>
                    <a:pt x="818228" y="1129686"/>
                    <a:pt x="815374" y="1127695"/>
                    <a:pt x="812431" y="1125764"/>
                  </a:cubicBezTo>
                  <a:cubicBezTo>
                    <a:pt x="810349" y="1124516"/>
                    <a:pt x="808328" y="1124338"/>
                    <a:pt x="806514" y="1124843"/>
                  </a:cubicBezTo>
                  <a:cubicBezTo>
                    <a:pt x="797149" y="1120445"/>
                    <a:pt x="786238" y="1119880"/>
                    <a:pt x="777526" y="1124872"/>
                  </a:cubicBezTo>
                  <a:cubicBezTo>
                    <a:pt x="775326" y="1123892"/>
                    <a:pt x="772740" y="1123832"/>
                    <a:pt x="770480" y="1125229"/>
                  </a:cubicBezTo>
                  <a:cubicBezTo>
                    <a:pt x="755228" y="1134232"/>
                    <a:pt x="741582" y="1145732"/>
                    <a:pt x="727251" y="1156072"/>
                  </a:cubicBezTo>
                  <a:cubicBezTo>
                    <a:pt x="701356" y="1175386"/>
                    <a:pt x="675074" y="1194284"/>
                    <a:pt x="650545" y="1215351"/>
                  </a:cubicBezTo>
                  <a:cubicBezTo>
                    <a:pt x="625274" y="1237132"/>
                    <a:pt x="598041" y="1256386"/>
                    <a:pt x="572888" y="1278315"/>
                  </a:cubicBezTo>
                  <a:cubicBezTo>
                    <a:pt x="547022" y="1299769"/>
                    <a:pt x="519640" y="1319291"/>
                    <a:pt x="494161" y="1341220"/>
                  </a:cubicBezTo>
                  <a:cubicBezTo>
                    <a:pt x="439664" y="1383711"/>
                    <a:pt x="385732" y="1427004"/>
                    <a:pt x="328292" y="1465573"/>
                  </a:cubicBezTo>
                  <a:cubicBezTo>
                    <a:pt x="347587" y="1376401"/>
                    <a:pt x="364712" y="1286695"/>
                    <a:pt x="390816" y="1199187"/>
                  </a:cubicBezTo>
                  <a:cubicBezTo>
                    <a:pt x="404462" y="1144097"/>
                    <a:pt x="413382" y="1087938"/>
                    <a:pt x="424977" y="1032402"/>
                  </a:cubicBezTo>
                  <a:cubicBezTo>
                    <a:pt x="428069" y="1016476"/>
                    <a:pt x="431428" y="1000638"/>
                    <a:pt x="434491" y="984682"/>
                  </a:cubicBezTo>
                  <a:cubicBezTo>
                    <a:pt x="434847" y="980165"/>
                    <a:pt x="437018" y="974668"/>
                    <a:pt x="436185" y="970092"/>
                  </a:cubicBezTo>
                  <a:cubicBezTo>
                    <a:pt x="437523" y="965606"/>
                    <a:pt x="433836" y="961238"/>
                    <a:pt x="429882" y="958712"/>
                  </a:cubicBezTo>
                  <a:cubicBezTo>
                    <a:pt x="420130" y="949471"/>
                    <a:pt x="410349" y="940260"/>
                    <a:pt x="400538" y="931078"/>
                  </a:cubicBezTo>
                  <a:cubicBezTo>
                    <a:pt x="390964" y="921807"/>
                    <a:pt x="382848" y="911199"/>
                    <a:pt x="374256" y="901067"/>
                  </a:cubicBezTo>
                  <a:cubicBezTo>
                    <a:pt x="358290" y="881961"/>
                    <a:pt x="338549" y="866628"/>
                    <a:pt x="319670" y="850583"/>
                  </a:cubicBezTo>
                  <a:cubicBezTo>
                    <a:pt x="290920" y="823424"/>
                    <a:pt x="261367" y="797306"/>
                    <a:pt x="230596" y="772465"/>
                  </a:cubicBezTo>
                  <a:cubicBezTo>
                    <a:pt x="209962" y="754755"/>
                    <a:pt x="191321" y="734490"/>
                    <a:pt x="169944" y="717613"/>
                  </a:cubicBezTo>
                  <a:cubicBezTo>
                    <a:pt x="137538" y="693753"/>
                    <a:pt x="106588" y="668258"/>
                    <a:pt x="77332" y="640594"/>
                  </a:cubicBezTo>
                  <a:cubicBezTo>
                    <a:pt x="57918" y="623271"/>
                    <a:pt x="34550" y="610019"/>
                    <a:pt x="18554" y="589130"/>
                  </a:cubicBezTo>
                  <a:cubicBezTo>
                    <a:pt x="74389" y="582385"/>
                    <a:pt x="130521" y="579205"/>
                    <a:pt x="186772" y="580513"/>
                  </a:cubicBezTo>
                  <a:cubicBezTo>
                    <a:pt x="248553" y="580929"/>
                    <a:pt x="310304" y="577541"/>
                    <a:pt x="372115" y="578581"/>
                  </a:cubicBezTo>
                  <a:cubicBezTo>
                    <a:pt x="396762" y="578759"/>
                    <a:pt x="421439" y="579146"/>
                    <a:pt x="446026" y="577304"/>
                  </a:cubicBezTo>
                  <a:cubicBezTo>
                    <a:pt x="482655" y="573678"/>
                    <a:pt x="518986" y="567052"/>
                    <a:pt x="555763" y="564883"/>
                  </a:cubicBezTo>
                  <a:cubicBezTo>
                    <a:pt x="558707" y="564527"/>
                    <a:pt x="561947" y="564824"/>
                    <a:pt x="565009" y="564527"/>
                  </a:cubicBezTo>
                  <a:cubicBezTo>
                    <a:pt x="569885" y="565299"/>
                    <a:pt x="573899" y="560812"/>
                    <a:pt x="575059" y="556117"/>
                  </a:cubicBezTo>
                  <a:cubicBezTo>
                    <a:pt x="582135" y="540310"/>
                    <a:pt x="587189" y="523759"/>
                    <a:pt x="593165" y="507505"/>
                  </a:cubicBezTo>
                  <a:cubicBezTo>
                    <a:pt x="593967" y="502513"/>
                    <a:pt x="601073" y="482457"/>
                    <a:pt x="605919" y="465430"/>
                  </a:cubicBezTo>
                  <a:cubicBezTo>
                    <a:pt x="621677" y="431467"/>
                    <a:pt x="637256" y="397415"/>
                    <a:pt x="652002" y="362977"/>
                  </a:cubicBezTo>
                  <a:cubicBezTo>
                    <a:pt x="670079" y="324259"/>
                    <a:pt x="690177" y="286493"/>
                    <a:pt x="707599" y="247449"/>
                  </a:cubicBezTo>
                  <a:cubicBezTo>
                    <a:pt x="724962" y="207662"/>
                    <a:pt x="746904" y="170193"/>
                    <a:pt x="765931" y="131238"/>
                  </a:cubicBezTo>
                  <a:cubicBezTo>
                    <a:pt x="782254" y="96472"/>
                    <a:pt x="796138" y="60637"/>
                    <a:pt x="810409" y="24980"/>
                  </a:cubicBezTo>
                  <a:cubicBezTo>
                    <a:pt x="823074" y="62866"/>
                    <a:pt x="831518" y="101821"/>
                    <a:pt x="839932" y="140805"/>
                  </a:cubicBezTo>
                  <a:cubicBezTo>
                    <a:pt x="848464" y="175808"/>
                    <a:pt x="859049" y="210247"/>
                    <a:pt x="866749" y="245458"/>
                  </a:cubicBezTo>
                  <a:cubicBezTo>
                    <a:pt x="874063" y="281293"/>
                    <a:pt x="884439" y="316356"/>
                    <a:pt x="893388" y="351804"/>
                  </a:cubicBezTo>
                  <a:cubicBezTo>
                    <a:pt x="906232" y="409598"/>
                    <a:pt x="917411" y="467837"/>
                    <a:pt x="932514" y="525066"/>
                  </a:cubicBezTo>
                  <a:cubicBezTo>
                    <a:pt x="934179" y="534159"/>
                    <a:pt x="935695" y="545747"/>
                    <a:pt x="936974" y="555612"/>
                  </a:cubicBezTo>
                  <a:cubicBezTo>
                    <a:pt x="937479" y="560307"/>
                    <a:pt x="937776" y="565864"/>
                    <a:pt x="942652" y="568211"/>
                  </a:cubicBezTo>
                  <a:cubicBezTo>
                    <a:pt x="945090" y="569637"/>
                    <a:pt x="947588" y="569281"/>
                    <a:pt x="949580" y="567973"/>
                  </a:cubicBezTo>
                  <a:cubicBezTo>
                    <a:pt x="977824" y="574897"/>
                    <a:pt x="1007377" y="574926"/>
                    <a:pt x="1036186" y="578106"/>
                  </a:cubicBezTo>
                  <a:cubicBezTo>
                    <a:pt x="1087412" y="583841"/>
                    <a:pt x="1138877" y="585950"/>
                    <a:pt x="1190192" y="590467"/>
                  </a:cubicBezTo>
                  <a:cubicBezTo>
                    <a:pt x="1195455" y="590348"/>
                    <a:pt x="1204225" y="592101"/>
                    <a:pt x="1208834" y="589041"/>
                  </a:cubicBezTo>
                  <a:cubicBezTo>
                    <a:pt x="1232291" y="591626"/>
                    <a:pt x="1255719" y="594597"/>
                    <a:pt x="1279326" y="596112"/>
                  </a:cubicBezTo>
                  <a:cubicBezTo>
                    <a:pt x="1279237" y="596112"/>
                    <a:pt x="1279147" y="596112"/>
                    <a:pt x="1279058" y="596083"/>
                  </a:cubicBezTo>
                  <a:cubicBezTo>
                    <a:pt x="1300524" y="597360"/>
                    <a:pt x="1321454" y="602709"/>
                    <a:pt x="1342891" y="604284"/>
                  </a:cubicBezTo>
                  <a:cubicBezTo>
                    <a:pt x="1361799" y="605621"/>
                    <a:pt x="1380351" y="605354"/>
                    <a:pt x="1399290" y="607344"/>
                  </a:cubicBezTo>
                  <a:cubicBezTo>
                    <a:pt x="1387576" y="622439"/>
                    <a:pt x="1373157" y="632809"/>
                    <a:pt x="1358856" y="6457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4365752" y="660198"/>
              <a:ext cx="690338" cy="720341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1" name="Google Shape;1791;p37"/>
          <p:cNvGrpSpPr/>
          <p:nvPr/>
        </p:nvGrpSpPr>
        <p:grpSpPr>
          <a:xfrm>
            <a:off x="8200273" y="3128674"/>
            <a:ext cx="446749" cy="457044"/>
            <a:chOff x="8200273" y="3128674"/>
            <a:chExt cx="446749" cy="457044"/>
          </a:xfrm>
        </p:grpSpPr>
        <p:sp>
          <p:nvSpPr>
            <p:cNvPr id="1792" name="Google Shape;1792;p37"/>
            <p:cNvSpPr/>
            <p:nvPr/>
          </p:nvSpPr>
          <p:spPr>
            <a:xfrm>
              <a:off x="8200273" y="3128674"/>
              <a:ext cx="446749" cy="457044"/>
            </a:xfrm>
            <a:custGeom>
              <a:rect b="b" l="l" r="r" t="t"/>
              <a:pathLst>
                <a:path extrusionOk="0" h="914089" w="893499">
                  <a:moveTo>
                    <a:pt x="872738" y="610171"/>
                  </a:moveTo>
                  <a:cubicBezTo>
                    <a:pt x="849478" y="585215"/>
                    <a:pt x="818336" y="570040"/>
                    <a:pt x="788822" y="553841"/>
                  </a:cubicBezTo>
                  <a:cubicBezTo>
                    <a:pt x="763496" y="540166"/>
                    <a:pt x="736450" y="530146"/>
                    <a:pt x="709148" y="521188"/>
                  </a:cubicBezTo>
                  <a:cubicBezTo>
                    <a:pt x="675629" y="509523"/>
                    <a:pt x="641214" y="500821"/>
                    <a:pt x="606178" y="495171"/>
                  </a:cubicBezTo>
                  <a:cubicBezTo>
                    <a:pt x="621026" y="494458"/>
                    <a:pt x="635436" y="490929"/>
                    <a:pt x="650028" y="488425"/>
                  </a:cubicBezTo>
                  <a:cubicBezTo>
                    <a:pt x="677385" y="484805"/>
                    <a:pt x="704010" y="477565"/>
                    <a:pt x="730507" y="470014"/>
                  </a:cubicBezTo>
                  <a:cubicBezTo>
                    <a:pt x="749122" y="465662"/>
                    <a:pt x="766970" y="458770"/>
                    <a:pt x="783702" y="449555"/>
                  </a:cubicBezTo>
                  <a:cubicBezTo>
                    <a:pt x="815758" y="430851"/>
                    <a:pt x="850594" y="413793"/>
                    <a:pt x="875116" y="385199"/>
                  </a:cubicBezTo>
                  <a:cubicBezTo>
                    <a:pt x="883710" y="373150"/>
                    <a:pt x="892323" y="355306"/>
                    <a:pt x="881589" y="341996"/>
                  </a:cubicBezTo>
                  <a:cubicBezTo>
                    <a:pt x="862553" y="318082"/>
                    <a:pt x="812192" y="327882"/>
                    <a:pt x="785092" y="331556"/>
                  </a:cubicBezTo>
                  <a:cubicBezTo>
                    <a:pt x="730982" y="341448"/>
                    <a:pt x="678647" y="360444"/>
                    <a:pt x="629932" y="385857"/>
                  </a:cubicBezTo>
                  <a:cubicBezTo>
                    <a:pt x="646572" y="368671"/>
                    <a:pt x="664036" y="351540"/>
                    <a:pt x="680000" y="333842"/>
                  </a:cubicBezTo>
                  <a:cubicBezTo>
                    <a:pt x="698469" y="311299"/>
                    <a:pt x="718474" y="290054"/>
                    <a:pt x="735170" y="266103"/>
                  </a:cubicBezTo>
                  <a:cubicBezTo>
                    <a:pt x="755541" y="238917"/>
                    <a:pt x="772474" y="208055"/>
                    <a:pt x="779386" y="174560"/>
                  </a:cubicBezTo>
                  <a:cubicBezTo>
                    <a:pt x="784909" y="143424"/>
                    <a:pt x="769530" y="110716"/>
                    <a:pt x="744258" y="92451"/>
                  </a:cubicBezTo>
                  <a:cubicBezTo>
                    <a:pt x="718602" y="73547"/>
                    <a:pt x="686784" y="92342"/>
                    <a:pt x="668150" y="112453"/>
                  </a:cubicBezTo>
                  <a:cubicBezTo>
                    <a:pt x="654344" y="126110"/>
                    <a:pt x="640903" y="140133"/>
                    <a:pt x="628414" y="155016"/>
                  </a:cubicBezTo>
                  <a:cubicBezTo>
                    <a:pt x="605647" y="181197"/>
                    <a:pt x="584106" y="208475"/>
                    <a:pt x="565582" y="237856"/>
                  </a:cubicBezTo>
                  <a:cubicBezTo>
                    <a:pt x="551666" y="261441"/>
                    <a:pt x="540877" y="285977"/>
                    <a:pt x="527784" y="310257"/>
                  </a:cubicBezTo>
                  <a:cubicBezTo>
                    <a:pt x="543949" y="256340"/>
                    <a:pt x="561394" y="202588"/>
                    <a:pt x="570812" y="146990"/>
                  </a:cubicBezTo>
                  <a:cubicBezTo>
                    <a:pt x="574286" y="123313"/>
                    <a:pt x="579845" y="99673"/>
                    <a:pt x="578657" y="75594"/>
                  </a:cubicBezTo>
                  <a:cubicBezTo>
                    <a:pt x="577687" y="59176"/>
                    <a:pt x="576444" y="41515"/>
                    <a:pt x="567356" y="27291"/>
                  </a:cubicBezTo>
                  <a:cubicBezTo>
                    <a:pt x="557993" y="13981"/>
                    <a:pt x="543163" y="4547"/>
                    <a:pt x="527363" y="890"/>
                  </a:cubicBezTo>
                  <a:cubicBezTo>
                    <a:pt x="513923" y="-1999"/>
                    <a:pt x="500098" y="2590"/>
                    <a:pt x="487956" y="8240"/>
                  </a:cubicBezTo>
                  <a:cubicBezTo>
                    <a:pt x="458625" y="23780"/>
                    <a:pt x="439076" y="52320"/>
                    <a:pt x="423899" y="80988"/>
                  </a:cubicBezTo>
                  <a:cubicBezTo>
                    <a:pt x="396067" y="134575"/>
                    <a:pt x="392702" y="196994"/>
                    <a:pt x="398407" y="256157"/>
                  </a:cubicBezTo>
                  <a:cubicBezTo>
                    <a:pt x="398279" y="256797"/>
                    <a:pt x="398206" y="257492"/>
                    <a:pt x="398225" y="258205"/>
                  </a:cubicBezTo>
                  <a:cubicBezTo>
                    <a:pt x="392501" y="249685"/>
                    <a:pt x="386009" y="241714"/>
                    <a:pt x="379847" y="233523"/>
                  </a:cubicBezTo>
                  <a:cubicBezTo>
                    <a:pt x="371910" y="222955"/>
                    <a:pt x="364340" y="212041"/>
                    <a:pt x="354721" y="202881"/>
                  </a:cubicBezTo>
                  <a:cubicBezTo>
                    <a:pt x="333875" y="183921"/>
                    <a:pt x="313869" y="163901"/>
                    <a:pt x="290280" y="148215"/>
                  </a:cubicBezTo>
                  <a:cubicBezTo>
                    <a:pt x="270512" y="134740"/>
                    <a:pt x="251513" y="119986"/>
                    <a:pt x="230026" y="109217"/>
                  </a:cubicBezTo>
                  <a:cubicBezTo>
                    <a:pt x="218213" y="101849"/>
                    <a:pt x="206089" y="94883"/>
                    <a:pt x="192210" y="92269"/>
                  </a:cubicBezTo>
                  <a:cubicBezTo>
                    <a:pt x="182793" y="90166"/>
                    <a:pt x="173338" y="87625"/>
                    <a:pt x="163628" y="87424"/>
                  </a:cubicBezTo>
                  <a:cubicBezTo>
                    <a:pt x="145763" y="87314"/>
                    <a:pt x="127677" y="91464"/>
                    <a:pt x="111732" y="99509"/>
                  </a:cubicBezTo>
                  <a:cubicBezTo>
                    <a:pt x="85289" y="114866"/>
                    <a:pt x="94853" y="160208"/>
                    <a:pt x="107727" y="182184"/>
                  </a:cubicBezTo>
                  <a:cubicBezTo>
                    <a:pt x="123764" y="209645"/>
                    <a:pt x="147335" y="231603"/>
                    <a:pt x="170029" y="253470"/>
                  </a:cubicBezTo>
                  <a:cubicBezTo>
                    <a:pt x="186907" y="270839"/>
                    <a:pt x="203877" y="288153"/>
                    <a:pt x="221560" y="304699"/>
                  </a:cubicBezTo>
                  <a:cubicBezTo>
                    <a:pt x="249611" y="329454"/>
                    <a:pt x="278741" y="353002"/>
                    <a:pt x="307122" y="377374"/>
                  </a:cubicBezTo>
                  <a:cubicBezTo>
                    <a:pt x="282161" y="367117"/>
                    <a:pt x="255554" y="362034"/>
                    <a:pt x="229240" y="356494"/>
                  </a:cubicBezTo>
                  <a:cubicBezTo>
                    <a:pt x="196526" y="350589"/>
                    <a:pt x="162933" y="350991"/>
                    <a:pt x="129817" y="352271"/>
                  </a:cubicBezTo>
                  <a:cubicBezTo>
                    <a:pt x="115334" y="353167"/>
                    <a:pt x="100869" y="354520"/>
                    <a:pt x="86569" y="356970"/>
                  </a:cubicBezTo>
                  <a:cubicBezTo>
                    <a:pt x="61097" y="360169"/>
                    <a:pt x="34526" y="367867"/>
                    <a:pt x="17410" y="388252"/>
                  </a:cubicBezTo>
                  <a:cubicBezTo>
                    <a:pt x="-5996" y="415055"/>
                    <a:pt x="-5868" y="449043"/>
                    <a:pt x="18197" y="475352"/>
                  </a:cubicBezTo>
                  <a:cubicBezTo>
                    <a:pt x="47583" y="507677"/>
                    <a:pt x="107069" y="518537"/>
                    <a:pt x="149036" y="523290"/>
                  </a:cubicBezTo>
                  <a:cubicBezTo>
                    <a:pt x="183999" y="526545"/>
                    <a:pt x="219274" y="525631"/>
                    <a:pt x="254256" y="523089"/>
                  </a:cubicBezTo>
                  <a:cubicBezTo>
                    <a:pt x="285928" y="519963"/>
                    <a:pt x="318039" y="515813"/>
                    <a:pt x="348120" y="505026"/>
                  </a:cubicBezTo>
                  <a:cubicBezTo>
                    <a:pt x="317527" y="529561"/>
                    <a:pt x="294504" y="561995"/>
                    <a:pt x="273347" y="594667"/>
                  </a:cubicBezTo>
                  <a:cubicBezTo>
                    <a:pt x="262229" y="610884"/>
                    <a:pt x="252903" y="628198"/>
                    <a:pt x="245277" y="646317"/>
                  </a:cubicBezTo>
                  <a:cubicBezTo>
                    <a:pt x="231306" y="676630"/>
                    <a:pt x="216641" y="706760"/>
                    <a:pt x="208247" y="739213"/>
                  </a:cubicBezTo>
                  <a:cubicBezTo>
                    <a:pt x="201682" y="762359"/>
                    <a:pt x="195026" y="786072"/>
                    <a:pt x="196782" y="810370"/>
                  </a:cubicBezTo>
                  <a:cubicBezTo>
                    <a:pt x="197897" y="835619"/>
                    <a:pt x="205559" y="864908"/>
                    <a:pt x="229130" y="878035"/>
                  </a:cubicBezTo>
                  <a:cubicBezTo>
                    <a:pt x="247435" y="885824"/>
                    <a:pt x="268629" y="879516"/>
                    <a:pt x="283880" y="867961"/>
                  </a:cubicBezTo>
                  <a:cubicBezTo>
                    <a:pt x="303117" y="854158"/>
                    <a:pt x="320727" y="837465"/>
                    <a:pt x="333290" y="817263"/>
                  </a:cubicBezTo>
                  <a:cubicBezTo>
                    <a:pt x="351064" y="787425"/>
                    <a:pt x="367229" y="756636"/>
                    <a:pt x="381877" y="725171"/>
                  </a:cubicBezTo>
                  <a:cubicBezTo>
                    <a:pt x="404204" y="681767"/>
                    <a:pt x="423844" y="636499"/>
                    <a:pt x="433700" y="588487"/>
                  </a:cubicBezTo>
                  <a:cubicBezTo>
                    <a:pt x="442606" y="630685"/>
                    <a:pt x="452206" y="672699"/>
                    <a:pt x="463964" y="714201"/>
                  </a:cubicBezTo>
                  <a:cubicBezTo>
                    <a:pt x="471645" y="739779"/>
                    <a:pt x="481574" y="764663"/>
                    <a:pt x="490790" y="789710"/>
                  </a:cubicBezTo>
                  <a:cubicBezTo>
                    <a:pt x="496295" y="804556"/>
                    <a:pt x="505109" y="817811"/>
                    <a:pt x="514307" y="830573"/>
                  </a:cubicBezTo>
                  <a:cubicBezTo>
                    <a:pt x="521091" y="840263"/>
                    <a:pt x="527839" y="850044"/>
                    <a:pt x="535647" y="858966"/>
                  </a:cubicBezTo>
                  <a:cubicBezTo>
                    <a:pt x="550093" y="875640"/>
                    <a:pt x="567648" y="889133"/>
                    <a:pt x="586520" y="900432"/>
                  </a:cubicBezTo>
                  <a:cubicBezTo>
                    <a:pt x="594749" y="905496"/>
                    <a:pt x="602904" y="911457"/>
                    <a:pt x="612523" y="913486"/>
                  </a:cubicBezTo>
                  <a:cubicBezTo>
                    <a:pt x="614937" y="913870"/>
                    <a:pt x="617479" y="914089"/>
                    <a:pt x="620020" y="914089"/>
                  </a:cubicBezTo>
                  <a:cubicBezTo>
                    <a:pt x="630114" y="914089"/>
                    <a:pt x="640593" y="910744"/>
                    <a:pt x="645987" y="901895"/>
                  </a:cubicBezTo>
                  <a:cubicBezTo>
                    <a:pt x="657764" y="881034"/>
                    <a:pt x="657727" y="856078"/>
                    <a:pt x="654179" y="833004"/>
                  </a:cubicBezTo>
                  <a:cubicBezTo>
                    <a:pt x="649480" y="804775"/>
                    <a:pt x="645640" y="776162"/>
                    <a:pt x="636094" y="749067"/>
                  </a:cubicBezTo>
                  <a:cubicBezTo>
                    <a:pt x="624427" y="717712"/>
                    <a:pt x="611279" y="685918"/>
                    <a:pt x="596358" y="655988"/>
                  </a:cubicBezTo>
                  <a:cubicBezTo>
                    <a:pt x="579077" y="626717"/>
                    <a:pt x="560955" y="597647"/>
                    <a:pt x="538865" y="571722"/>
                  </a:cubicBezTo>
                  <a:cubicBezTo>
                    <a:pt x="566661" y="591760"/>
                    <a:pt x="598516" y="605399"/>
                    <a:pt x="629767" y="619112"/>
                  </a:cubicBezTo>
                  <a:cubicBezTo>
                    <a:pt x="651491" y="628509"/>
                    <a:pt x="672758" y="639168"/>
                    <a:pt x="695415" y="646207"/>
                  </a:cubicBezTo>
                  <a:cubicBezTo>
                    <a:pt x="711836" y="651326"/>
                    <a:pt x="727746" y="658073"/>
                    <a:pt x="744642" y="661565"/>
                  </a:cubicBezTo>
                  <a:cubicBezTo>
                    <a:pt x="762801" y="665587"/>
                    <a:pt x="781069" y="669518"/>
                    <a:pt x="799593" y="671364"/>
                  </a:cubicBezTo>
                  <a:cubicBezTo>
                    <a:pt x="813692" y="672589"/>
                    <a:pt x="827864" y="672169"/>
                    <a:pt x="841981" y="672077"/>
                  </a:cubicBezTo>
                  <a:cubicBezTo>
                    <a:pt x="894170" y="671821"/>
                    <a:pt x="910811" y="651728"/>
                    <a:pt x="872738" y="61017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8382327" y="3298432"/>
              <a:ext cx="101718" cy="106168"/>
            </a:xfrm>
            <a:custGeom>
              <a:rect b="b" l="l" r="r" t="t"/>
              <a:pathLst>
                <a:path extrusionOk="0" h="212335" w="203435">
                  <a:moveTo>
                    <a:pt x="189697" y="48150"/>
                  </a:moveTo>
                  <a:cubicBezTo>
                    <a:pt x="209063" y="74953"/>
                    <a:pt x="205405" y="127169"/>
                    <a:pt x="194361" y="157098"/>
                  </a:cubicBezTo>
                  <a:cubicBezTo>
                    <a:pt x="188637" y="172291"/>
                    <a:pt x="175891" y="183279"/>
                    <a:pt x="162597" y="191982"/>
                  </a:cubicBezTo>
                  <a:cubicBezTo>
                    <a:pt x="145079" y="204378"/>
                    <a:pt x="123665" y="213008"/>
                    <a:pt x="101868" y="212294"/>
                  </a:cubicBezTo>
                  <a:cubicBezTo>
                    <a:pt x="79851" y="211636"/>
                    <a:pt x="57304" y="206042"/>
                    <a:pt x="38469" y="194432"/>
                  </a:cubicBezTo>
                  <a:cubicBezTo>
                    <a:pt x="24791" y="185510"/>
                    <a:pt x="16525" y="170810"/>
                    <a:pt x="10454" y="156019"/>
                  </a:cubicBezTo>
                  <a:cubicBezTo>
                    <a:pt x="5553" y="143825"/>
                    <a:pt x="1183" y="131209"/>
                    <a:pt x="86" y="118027"/>
                  </a:cubicBezTo>
                  <a:cubicBezTo>
                    <a:pt x="-829" y="93601"/>
                    <a:pt x="5590" y="68480"/>
                    <a:pt x="18390" y="47638"/>
                  </a:cubicBezTo>
                  <a:cubicBezTo>
                    <a:pt x="30697" y="30945"/>
                    <a:pt x="49020" y="19445"/>
                    <a:pt x="67599" y="10542"/>
                  </a:cubicBezTo>
                  <a:cubicBezTo>
                    <a:pt x="69995" y="9829"/>
                    <a:pt x="72280" y="8732"/>
                    <a:pt x="74621" y="7872"/>
                  </a:cubicBezTo>
                  <a:cubicBezTo>
                    <a:pt x="77163" y="6830"/>
                    <a:pt x="79796" y="6007"/>
                    <a:pt x="82320" y="4947"/>
                  </a:cubicBezTo>
                  <a:cubicBezTo>
                    <a:pt x="82777" y="4746"/>
                    <a:pt x="83088" y="4398"/>
                    <a:pt x="83252" y="3996"/>
                  </a:cubicBezTo>
                  <a:cubicBezTo>
                    <a:pt x="90713" y="1309"/>
                    <a:pt x="98576" y="-1233"/>
                    <a:pt x="106458" y="650"/>
                  </a:cubicBezTo>
                  <a:cubicBezTo>
                    <a:pt x="125695" y="2552"/>
                    <a:pt x="143597" y="11419"/>
                    <a:pt x="159360" y="22681"/>
                  </a:cubicBezTo>
                  <a:cubicBezTo>
                    <a:pt x="169893" y="30616"/>
                    <a:pt x="182419" y="36778"/>
                    <a:pt x="189697" y="48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8200273" y="3128674"/>
              <a:ext cx="446749" cy="457044"/>
            </a:xfrm>
            <a:custGeom>
              <a:rect b="b" l="l" r="r" t="t"/>
              <a:pathLst>
                <a:path extrusionOk="0" h="914089" w="893499">
                  <a:moveTo>
                    <a:pt x="872738" y="610171"/>
                  </a:moveTo>
                  <a:cubicBezTo>
                    <a:pt x="849478" y="585215"/>
                    <a:pt x="818336" y="570040"/>
                    <a:pt x="788822" y="553841"/>
                  </a:cubicBezTo>
                  <a:cubicBezTo>
                    <a:pt x="763496" y="540166"/>
                    <a:pt x="736450" y="530146"/>
                    <a:pt x="709148" y="521188"/>
                  </a:cubicBezTo>
                  <a:cubicBezTo>
                    <a:pt x="675629" y="509523"/>
                    <a:pt x="641214" y="500821"/>
                    <a:pt x="606178" y="495171"/>
                  </a:cubicBezTo>
                  <a:cubicBezTo>
                    <a:pt x="621026" y="494458"/>
                    <a:pt x="635436" y="490929"/>
                    <a:pt x="650028" y="488425"/>
                  </a:cubicBezTo>
                  <a:cubicBezTo>
                    <a:pt x="677385" y="484805"/>
                    <a:pt x="704010" y="477565"/>
                    <a:pt x="730507" y="470014"/>
                  </a:cubicBezTo>
                  <a:cubicBezTo>
                    <a:pt x="749122" y="465662"/>
                    <a:pt x="766970" y="458770"/>
                    <a:pt x="783702" y="449555"/>
                  </a:cubicBezTo>
                  <a:cubicBezTo>
                    <a:pt x="815758" y="430851"/>
                    <a:pt x="850594" y="413793"/>
                    <a:pt x="875116" y="385199"/>
                  </a:cubicBezTo>
                  <a:cubicBezTo>
                    <a:pt x="883710" y="373150"/>
                    <a:pt x="892323" y="355306"/>
                    <a:pt x="881589" y="341996"/>
                  </a:cubicBezTo>
                  <a:cubicBezTo>
                    <a:pt x="862553" y="318082"/>
                    <a:pt x="812192" y="327882"/>
                    <a:pt x="785092" y="331556"/>
                  </a:cubicBezTo>
                  <a:cubicBezTo>
                    <a:pt x="730982" y="341448"/>
                    <a:pt x="678647" y="360444"/>
                    <a:pt x="629932" y="385857"/>
                  </a:cubicBezTo>
                  <a:cubicBezTo>
                    <a:pt x="646572" y="368671"/>
                    <a:pt x="664036" y="351540"/>
                    <a:pt x="680000" y="333842"/>
                  </a:cubicBezTo>
                  <a:cubicBezTo>
                    <a:pt x="698469" y="311299"/>
                    <a:pt x="718474" y="290054"/>
                    <a:pt x="735170" y="266103"/>
                  </a:cubicBezTo>
                  <a:cubicBezTo>
                    <a:pt x="755541" y="238917"/>
                    <a:pt x="772474" y="208055"/>
                    <a:pt x="779386" y="174560"/>
                  </a:cubicBezTo>
                  <a:cubicBezTo>
                    <a:pt x="784909" y="143424"/>
                    <a:pt x="769530" y="110716"/>
                    <a:pt x="744258" y="92451"/>
                  </a:cubicBezTo>
                  <a:cubicBezTo>
                    <a:pt x="718602" y="73547"/>
                    <a:pt x="686784" y="92342"/>
                    <a:pt x="668150" y="112453"/>
                  </a:cubicBezTo>
                  <a:cubicBezTo>
                    <a:pt x="654344" y="126110"/>
                    <a:pt x="640903" y="140133"/>
                    <a:pt x="628414" y="155016"/>
                  </a:cubicBezTo>
                  <a:cubicBezTo>
                    <a:pt x="605647" y="181197"/>
                    <a:pt x="584106" y="208475"/>
                    <a:pt x="565582" y="237856"/>
                  </a:cubicBezTo>
                  <a:cubicBezTo>
                    <a:pt x="551666" y="261441"/>
                    <a:pt x="540877" y="285977"/>
                    <a:pt x="527784" y="310257"/>
                  </a:cubicBezTo>
                  <a:cubicBezTo>
                    <a:pt x="543949" y="256340"/>
                    <a:pt x="561394" y="202588"/>
                    <a:pt x="570812" y="146990"/>
                  </a:cubicBezTo>
                  <a:cubicBezTo>
                    <a:pt x="574286" y="123313"/>
                    <a:pt x="579845" y="99673"/>
                    <a:pt x="578657" y="75594"/>
                  </a:cubicBezTo>
                  <a:cubicBezTo>
                    <a:pt x="577687" y="59176"/>
                    <a:pt x="576444" y="41515"/>
                    <a:pt x="567356" y="27291"/>
                  </a:cubicBezTo>
                  <a:cubicBezTo>
                    <a:pt x="557993" y="13981"/>
                    <a:pt x="543163" y="4547"/>
                    <a:pt x="527363" y="890"/>
                  </a:cubicBezTo>
                  <a:cubicBezTo>
                    <a:pt x="513923" y="-1999"/>
                    <a:pt x="500098" y="2590"/>
                    <a:pt x="487956" y="8240"/>
                  </a:cubicBezTo>
                  <a:cubicBezTo>
                    <a:pt x="458625" y="23780"/>
                    <a:pt x="439076" y="52320"/>
                    <a:pt x="423899" y="80988"/>
                  </a:cubicBezTo>
                  <a:cubicBezTo>
                    <a:pt x="396067" y="134575"/>
                    <a:pt x="392702" y="196994"/>
                    <a:pt x="398407" y="256157"/>
                  </a:cubicBezTo>
                  <a:cubicBezTo>
                    <a:pt x="398279" y="256797"/>
                    <a:pt x="398206" y="257492"/>
                    <a:pt x="398225" y="258205"/>
                  </a:cubicBezTo>
                  <a:cubicBezTo>
                    <a:pt x="392501" y="249685"/>
                    <a:pt x="386009" y="241714"/>
                    <a:pt x="379847" y="233523"/>
                  </a:cubicBezTo>
                  <a:cubicBezTo>
                    <a:pt x="371910" y="222955"/>
                    <a:pt x="364340" y="212041"/>
                    <a:pt x="354721" y="202881"/>
                  </a:cubicBezTo>
                  <a:cubicBezTo>
                    <a:pt x="333875" y="183921"/>
                    <a:pt x="313869" y="163901"/>
                    <a:pt x="290280" y="148215"/>
                  </a:cubicBezTo>
                  <a:cubicBezTo>
                    <a:pt x="270512" y="134740"/>
                    <a:pt x="251513" y="119986"/>
                    <a:pt x="230026" y="109217"/>
                  </a:cubicBezTo>
                  <a:cubicBezTo>
                    <a:pt x="218213" y="101849"/>
                    <a:pt x="206089" y="94883"/>
                    <a:pt x="192210" y="92269"/>
                  </a:cubicBezTo>
                  <a:cubicBezTo>
                    <a:pt x="182793" y="90166"/>
                    <a:pt x="173338" y="87625"/>
                    <a:pt x="163628" y="87424"/>
                  </a:cubicBezTo>
                  <a:cubicBezTo>
                    <a:pt x="145763" y="87314"/>
                    <a:pt x="127677" y="91464"/>
                    <a:pt x="111732" y="99509"/>
                  </a:cubicBezTo>
                  <a:cubicBezTo>
                    <a:pt x="85289" y="114866"/>
                    <a:pt x="94853" y="160208"/>
                    <a:pt x="107727" y="182184"/>
                  </a:cubicBezTo>
                  <a:cubicBezTo>
                    <a:pt x="123764" y="209645"/>
                    <a:pt x="147335" y="231603"/>
                    <a:pt x="170029" y="253470"/>
                  </a:cubicBezTo>
                  <a:cubicBezTo>
                    <a:pt x="186907" y="270839"/>
                    <a:pt x="203877" y="288153"/>
                    <a:pt x="221560" y="304699"/>
                  </a:cubicBezTo>
                  <a:cubicBezTo>
                    <a:pt x="249611" y="329454"/>
                    <a:pt x="278741" y="353002"/>
                    <a:pt x="307122" y="377374"/>
                  </a:cubicBezTo>
                  <a:cubicBezTo>
                    <a:pt x="282161" y="367117"/>
                    <a:pt x="255554" y="362034"/>
                    <a:pt x="229240" y="356494"/>
                  </a:cubicBezTo>
                  <a:cubicBezTo>
                    <a:pt x="196526" y="350589"/>
                    <a:pt x="162933" y="350991"/>
                    <a:pt x="129817" y="352271"/>
                  </a:cubicBezTo>
                  <a:cubicBezTo>
                    <a:pt x="115334" y="353167"/>
                    <a:pt x="100869" y="354520"/>
                    <a:pt x="86569" y="356970"/>
                  </a:cubicBezTo>
                  <a:cubicBezTo>
                    <a:pt x="61097" y="360169"/>
                    <a:pt x="34526" y="367867"/>
                    <a:pt x="17410" y="388252"/>
                  </a:cubicBezTo>
                  <a:cubicBezTo>
                    <a:pt x="-5996" y="415055"/>
                    <a:pt x="-5868" y="449043"/>
                    <a:pt x="18197" y="475352"/>
                  </a:cubicBezTo>
                  <a:cubicBezTo>
                    <a:pt x="47583" y="507677"/>
                    <a:pt x="107069" y="518537"/>
                    <a:pt x="149036" y="523290"/>
                  </a:cubicBezTo>
                  <a:cubicBezTo>
                    <a:pt x="183999" y="526545"/>
                    <a:pt x="219274" y="525631"/>
                    <a:pt x="254256" y="523089"/>
                  </a:cubicBezTo>
                  <a:cubicBezTo>
                    <a:pt x="285928" y="519963"/>
                    <a:pt x="318039" y="515813"/>
                    <a:pt x="348120" y="505026"/>
                  </a:cubicBezTo>
                  <a:cubicBezTo>
                    <a:pt x="317527" y="529561"/>
                    <a:pt x="294504" y="561995"/>
                    <a:pt x="273347" y="594667"/>
                  </a:cubicBezTo>
                  <a:cubicBezTo>
                    <a:pt x="262229" y="610884"/>
                    <a:pt x="252903" y="628198"/>
                    <a:pt x="245277" y="646317"/>
                  </a:cubicBezTo>
                  <a:cubicBezTo>
                    <a:pt x="231306" y="676630"/>
                    <a:pt x="216641" y="706760"/>
                    <a:pt x="208247" y="739213"/>
                  </a:cubicBezTo>
                  <a:cubicBezTo>
                    <a:pt x="201682" y="762359"/>
                    <a:pt x="195026" y="786072"/>
                    <a:pt x="196782" y="810370"/>
                  </a:cubicBezTo>
                  <a:cubicBezTo>
                    <a:pt x="197897" y="835619"/>
                    <a:pt x="205559" y="864908"/>
                    <a:pt x="229130" y="878035"/>
                  </a:cubicBezTo>
                  <a:cubicBezTo>
                    <a:pt x="247435" y="885824"/>
                    <a:pt x="268629" y="879516"/>
                    <a:pt x="283880" y="867961"/>
                  </a:cubicBezTo>
                  <a:cubicBezTo>
                    <a:pt x="303117" y="854158"/>
                    <a:pt x="320727" y="837465"/>
                    <a:pt x="333290" y="817263"/>
                  </a:cubicBezTo>
                  <a:cubicBezTo>
                    <a:pt x="351064" y="787425"/>
                    <a:pt x="367229" y="756636"/>
                    <a:pt x="381877" y="725171"/>
                  </a:cubicBezTo>
                  <a:cubicBezTo>
                    <a:pt x="404204" y="681767"/>
                    <a:pt x="423844" y="636499"/>
                    <a:pt x="433700" y="588487"/>
                  </a:cubicBezTo>
                  <a:cubicBezTo>
                    <a:pt x="442606" y="630685"/>
                    <a:pt x="452206" y="672699"/>
                    <a:pt x="463964" y="714201"/>
                  </a:cubicBezTo>
                  <a:cubicBezTo>
                    <a:pt x="471645" y="739779"/>
                    <a:pt x="481574" y="764663"/>
                    <a:pt x="490790" y="789710"/>
                  </a:cubicBezTo>
                  <a:cubicBezTo>
                    <a:pt x="496295" y="804556"/>
                    <a:pt x="505109" y="817811"/>
                    <a:pt x="514307" y="830573"/>
                  </a:cubicBezTo>
                  <a:cubicBezTo>
                    <a:pt x="521091" y="840263"/>
                    <a:pt x="527839" y="850044"/>
                    <a:pt x="535647" y="858966"/>
                  </a:cubicBezTo>
                  <a:cubicBezTo>
                    <a:pt x="550093" y="875640"/>
                    <a:pt x="567648" y="889133"/>
                    <a:pt x="586520" y="900432"/>
                  </a:cubicBezTo>
                  <a:cubicBezTo>
                    <a:pt x="594749" y="905496"/>
                    <a:pt x="602904" y="911457"/>
                    <a:pt x="612523" y="913486"/>
                  </a:cubicBezTo>
                  <a:cubicBezTo>
                    <a:pt x="614937" y="913870"/>
                    <a:pt x="617479" y="914089"/>
                    <a:pt x="620020" y="914089"/>
                  </a:cubicBezTo>
                  <a:cubicBezTo>
                    <a:pt x="630114" y="914089"/>
                    <a:pt x="640593" y="910744"/>
                    <a:pt x="645987" y="901895"/>
                  </a:cubicBezTo>
                  <a:cubicBezTo>
                    <a:pt x="657764" y="881034"/>
                    <a:pt x="657727" y="856078"/>
                    <a:pt x="654179" y="833004"/>
                  </a:cubicBezTo>
                  <a:cubicBezTo>
                    <a:pt x="649480" y="804775"/>
                    <a:pt x="645640" y="776162"/>
                    <a:pt x="636094" y="749067"/>
                  </a:cubicBezTo>
                  <a:cubicBezTo>
                    <a:pt x="624427" y="717712"/>
                    <a:pt x="611279" y="685918"/>
                    <a:pt x="596358" y="655988"/>
                  </a:cubicBezTo>
                  <a:cubicBezTo>
                    <a:pt x="579077" y="626717"/>
                    <a:pt x="560955" y="597647"/>
                    <a:pt x="538865" y="571722"/>
                  </a:cubicBezTo>
                  <a:cubicBezTo>
                    <a:pt x="566661" y="591760"/>
                    <a:pt x="598516" y="605399"/>
                    <a:pt x="629767" y="619112"/>
                  </a:cubicBezTo>
                  <a:cubicBezTo>
                    <a:pt x="651491" y="628509"/>
                    <a:pt x="672758" y="639168"/>
                    <a:pt x="695415" y="646207"/>
                  </a:cubicBezTo>
                  <a:cubicBezTo>
                    <a:pt x="711836" y="651326"/>
                    <a:pt x="727746" y="658073"/>
                    <a:pt x="744642" y="661565"/>
                  </a:cubicBezTo>
                  <a:cubicBezTo>
                    <a:pt x="762801" y="665587"/>
                    <a:pt x="781069" y="669518"/>
                    <a:pt x="799593" y="671364"/>
                  </a:cubicBezTo>
                  <a:cubicBezTo>
                    <a:pt x="813692" y="672589"/>
                    <a:pt x="827864" y="672169"/>
                    <a:pt x="841981" y="672077"/>
                  </a:cubicBezTo>
                  <a:cubicBezTo>
                    <a:pt x="894170" y="671821"/>
                    <a:pt x="910811" y="651728"/>
                    <a:pt x="872738" y="610171"/>
                  </a:cubicBezTo>
                  <a:close/>
                  <a:moveTo>
                    <a:pt x="691063" y="368653"/>
                  </a:moveTo>
                  <a:cubicBezTo>
                    <a:pt x="729538" y="353917"/>
                    <a:pt x="769585" y="342179"/>
                    <a:pt x="810656" y="337846"/>
                  </a:cubicBezTo>
                  <a:cubicBezTo>
                    <a:pt x="819397" y="337224"/>
                    <a:pt x="828357" y="336310"/>
                    <a:pt x="837226" y="336310"/>
                  </a:cubicBezTo>
                  <a:cubicBezTo>
                    <a:pt x="845291" y="336310"/>
                    <a:pt x="853282" y="337060"/>
                    <a:pt x="861017" y="339436"/>
                  </a:cubicBezTo>
                  <a:cubicBezTo>
                    <a:pt x="885795" y="348523"/>
                    <a:pt x="876853" y="367153"/>
                    <a:pt x="864345" y="382932"/>
                  </a:cubicBezTo>
                  <a:cubicBezTo>
                    <a:pt x="845565" y="402092"/>
                    <a:pt x="822414" y="416335"/>
                    <a:pt x="799136" y="429389"/>
                  </a:cubicBezTo>
                  <a:cubicBezTo>
                    <a:pt x="777850" y="442260"/>
                    <a:pt x="755669" y="454162"/>
                    <a:pt x="731220" y="459684"/>
                  </a:cubicBezTo>
                  <a:cubicBezTo>
                    <a:pt x="713171" y="464529"/>
                    <a:pt x="695269" y="469922"/>
                    <a:pt x="676983" y="473871"/>
                  </a:cubicBezTo>
                  <a:cubicBezTo>
                    <a:pt x="659830" y="477107"/>
                    <a:pt x="642568" y="479630"/>
                    <a:pt x="625451" y="483049"/>
                  </a:cubicBezTo>
                  <a:cubicBezTo>
                    <a:pt x="613565" y="485335"/>
                    <a:pt x="601368" y="485298"/>
                    <a:pt x="589409" y="487072"/>
                  </a:cubicBezTo>
                  <a:cubicBezTo>
                    <a:pt x="583228" y="487986"/>
                    <a:pt x="577157" y="489485"/>
                    <a:pt x="570958" y="490235"/>
                  </a:cubicBezTo>
                  <a:cubicBezTo>
                    <a:pt x="575091" y="475188"/>
                    <a:pt x="576810" y="459556"/>
                    <a:pt x="577175" y="443979"/>
                  </a:cubicBezTo>
                  <a:cubicBezTo>
                    <a:pt x="577267" y="439774"/>
                    <a:pt x="577212" y="435587"/>
                    <a:pt x="576828" y="431382"/>
                  </a:cubicBezTo>
                  <a:cubicBezTo>
                    <a:pt x="611609" y="404890"/>
                    <a:pt x="650358" y="384449"/>
                    <a:pt x="691063" y="368653"/>
                  </a:cubicBezTo>
                  <a:close/>
                  <a:moveTo>
                    <a:pt x="547332" y="293619"/>
                  </a:moveTo>
                  <a:cubicBezTo>
                    <a:pt x="556548" y="276031"/>
                    <a:pt x="564631" y="257803"/>
                    <a:pt x="575182" y="240964"/>
                  </a:cubicBezTo>
                  <a:cubicBezTo>
                    <a:pt x="595279" y="209225"/>
                    <a:pt x="619289" y="180246"/>
                    <a:pt x="643921" y="151963"/>
                  </a:cubicBezTo>
                  <a:cubicBezTo>
                    <a:pt x="653887" y="140700"/>
                    <a:pt x="664328" y="129932"/>
                    <a:pt x="675044" y="119364"/>
                  </a:cubicBezTo>
                  <a:cubicBezTo>
                    <a:pt x="686583" y="107571"/>
                    <a:pt x="703022" y="94408"/>
                    <a:pt x="719956" y="94408"/>
                  </a:cubicBezTo>
                  <a:cubicBezTo>
                    <a:pt x="725003" y="94408"/>
                    <a:pt x="730105" y="95578"/>
                    <a:pt x="735133" y="98302"/>
                  </a:cubicBezTo>
                  <a:cubicBezTo>
                    <a:pt x="754901" y="110405"/>
                    <a:pt x="768707" y="133350"/>
                    <a:pt x="770517" y="156515"/>
                  </a:cubicBezTo>
                  <a:cubicBezTo>
                    <a:pt x="771962" y="176608"/>
                    <a:pt x="763623" y="195659"/>
                    <a:pt x="755687" y="213649"/>
                  </a:cubicBezTo>
                  <a:cubicBezTo>
                    <a:pt x="744130" y="239556"/>
                    <a:pt x="726228" y="261807"/>
                    <a:pt x="709203" y="284277"/>
                  </a:cubicBezTo>
                  <a:cubicBezTo>
                    <a:pt x="698615" y="297678"/>
                    <a:pt x="686583" y="309855"/>
                    <a:pt x="675995" y="323329"/>
                  </a:cubicBezTo>
                  <a:cubicBezTo>
                    <a:pt x="660415" y="341850"/>
                    <a:pt x="641799" y="359146"/>
                    <a:pt x="625049" y="376971"/>
                  </a:cubicBezTo>
                  <a:cubicBezTo>
                    <a:pt x="609030" y="392110"/>
                    <a:pt x="594694" y="408491"/>
                    <a:pt x="575603" y="420229"/>
                  </a:cubicBezTo>
                  <a:cubicBezTo>
                    <a:pt x="573811" y="402275"/>
                    <a:pt x="566587" y="384760"/>
                    <a:pt x="553476" y="372108"/>
                  </a:cubicBezTo>
                  <a:cubicBezTo>
                    <a:pt x="544242" y="364137"/>
                    <a:pt x="533709" y="357866"/>
                    <a:pt x="523944" y="350571"/>
                  </a:cubicBezTo>
                  <a:cubicBezTo>
                    <a:pt x="522682" y="349693"/>
                    <a:pt x="521384" y="348852"/>
                    <a:pt x="520049" y="348048"/>
                  </a:cubicBezTo>
                  <a:cubicBezTo>
                    <a:pt x="528716" y="329673"/>
                    <a:pt x="537988" y="311628"/>
                    <a:pt x="547332" y="293619"/>
                  </a:cubicBezTo>
                  <a:close/>
                  <a:moveTo>
                    <a:pt x="429915" y="90513"/>
                  </a:moveTo>
                  <a:cubicBezTo>
                    <a:pt x="447214" y="57439"/>
                    <a:pt x="470291" y="20599"/>
                    <a:pt x="508857" y="11055"/>
                  </a:cubicBezTo>
                  <a:cubicBezTo>
                    <a:pt x="526522" y="6284"/>
                    <a:pt x="544790" y="16303"/>
                    <a:pt x="556493" y="29137"/>
                  </a:cubicBezTo>
                  <a:cubicBezTo>
                    <a:pt x="565856" y="40199"/>
                    <a:pt x="567100" y="55428"/>
                    <a:pt x="568544" y="69287"/>
                  </a:cubicBezTo>
                  <a:cubicBezTo>
                    <a:pt x="570391" y="90148"/>
                    <a:pt x="566807" y="110789"/>
                    <a:pt x="563387" y="131285"/>
                  </a:cubicBezTo>
                  <a:cubicBezTo>
                    <a:pt x="558706" y="163810"/>
                    <a:pt x="550715" y="195769"/>
                    <a:pt x="542413" y="227526"/>
                  </a:cubicBezTo>
                  <a:cubicBezTo>
                    <a:pt x="534897" y="252300"/>
                    <a:pt x="527308" y="277073"/>
                    <a:pt x="520213" y="301956"/>
                  </a:cubicBezTo>
                  <a:cubicBezTo>
                    <a:pt x="515715" y="315211"/>
                    <a:pt x="511253" y="328558"/>
                    <a:pt x="509735" y="342545"/>
                  </a:cubicBezTo>
                  <a:cubicBezTo>
                    <a:pt x="503152" y="339382"/>
                    <a:pt x="496569" y="336091"/>
                    <a:pt x="489565" y="333897"/>
                  </a:cubicBezTo>
                  <a:cubicBezTo>
                    <a:pt x="481793" y="331666"/>
                    <a:pt x="473747" y="330606"/>
                    <a:pt x="465701" y="329673"/>
                  </a:cubicBezTo>
                  <a:cubicBezTo>
                    <a:pt x="465519" y="329948"/>
                    <a:pt x="465299" y="330204"/>
                    <a:pt x="465098" y="330441"/>
                  </a:cubicBezTo>
                  <a:cubicBezTo>
                    <a:pt x="460417" y="330587"/>
                    <a:pt x="455882" y="331904"/>
                    <a:pt x="451456" y="333586"/>
                  </a:cubicBezTo>
                  <a:cubicBezTo>
                    <a:pt x="451365" y="333586"/>
                    <a:pt x="451273" y="333586"/>
                    <a:pt x="451200" y="333586"/>
                  </a:cubicBezTo>
                  <a:cubicBezTo>
                    <a:pt x="451164" y="333641"/>
                    <a:pt x="451109" y="333696"/>
                    <a:pt x="451054" y="333750"/>
                  </a:cubicBezTo>
                  <a:cubicBezTo>
                    <a:pt x="448275" y="334811"/>
                    <a:pt x="445532" y="335999"/>
                    <a:pt x="442825" y="337060"/>
                  </a:cubicBezTo>
                  <a:cubicBezTo>
                    <a:pt x="441381" y="337754"/>
                    <a:pt x="439844" y="338358"/>
                    <a:pt x="438308" y="338925"/>
                  </a:cubicBezTo>
                  <a:cubicBezTo>
                    <a:pt x="437230" y="334902"/>
                    <a:pt x="434871" y="331264"/>
                    <a:pt x="433353" y="327388"/>
                  </a:cubicBezTo>
                  <a:cubicBezTo>
                    <a:pt x="428324" y="315431"/>
                    <a:pt x="422820" y="302614"/>
                    <a:pt x="418321" y="290237"/>
                  </a:cubicBezTo>
                  <a:cubicBezTo>
                    <a:pt x="415268" y="281297"/>
                    <a:pt x="411592" y="272850"/>
                    <a:pt x="409123" y="263836"/>
                  </a:cubicBezTo>
                  <a:cubicBezTo>
                    <a:pt x="402266" y="205660"/>
                    <a:pt x="404405" y="144211"/>
                    <a:pt x="429915" y="90513"/>
                  </a:cubicBezTo>
                  <a:close/>
                  <a:moveTo>
                    <a:pt x="275761" y="338248"/>
                  </a:moveTo>
                  <a:cubicBezTo>
                    <a:pt x="257822" y="322689"/>
                    <a:pt x="239078" y="307953"/>
                    <a:pt x="221852" y="291608"/>
                  </a:cubicBezTo>
                  <a:cubicBezTo>
                    <a:pt x="204169" y="274824"/>
                    <a:pt x="187474" y="257035"/>
                    <a:pt x="170102" y="239922"/>
                  </a:cubicBezTo>
                  <a:cubicBezTo>
                    <a:pt x="150938" y="221950"/>
                    <a:pt x="132212" y="202917"/>
                    <a:pt x="118077" y="180630"/>
                  </a:cubicBezTo>
                  <a:cubicBezTo>
                    <a:pt x="106813" y="162329"/>
                    <a:pt x="98181" y="131412"/>
                    <a:pt x="111128" y="112215"/>
                  </a:cubicBezTo>
                  <a:cubicBezTo>
                    <a:pt x="118845" y="104811"/>
                    <a:pt x="130164" y="102507"/>
                    <a:pt x="140185" y="99728"/>
                  </a:cubicBezTo>
                  <a:cubicBezTo>
                    <a:pt x="156442" y="95505"/>
                    <a:pt x="173466" y="97278"/>
                    <a:pt x="189577" y="101703"/>
                  </a:cubicBezTo>
                  <a:cubicBezTo>
                    <a:pt x="203932" y="104226"/>
                    <a:pt x="215927" y="112307"/>
                    <a:pt x="228289" y="119455"/>
                  </a:cubicBezTo>
                  <a:cubicBezTo>
                    <a:pt x="241400" y="126074"/>
                    <a:pt x="253396" y="134210"/>
                    <a:pt x="265282" y="142821"/>
                  </a:cubicBezTo>
                  <a:cubicBezTo>
                    <a:pt x="290591" y="159459"/>
                    <a:pt x="314436" y="177815"/>
                    <a:pt x="336014" y="199078"/>
                  </a:cubicBezTo>
                  <a:cubicBezTo>
                    <a:pt x="351137" y="211254"/>
                    <a:pt x="362840" y="226649"/>
                    <a:pt x="374160" y="242262"/>
                  </a:cubicBezTo>
                  <a:cubicBezTo>
                    <a:pt x="381931" y="252172"/>
                    <a:pt x="389100" y="261971"/>
                    <a:pt x="395975" y="272356"/>
                  </a:cubicBezTo>
                  <a:cubicBezTo>
                    <a:pt x="398078" y="276397"/>
                    <a:pt x="400108" y="280492"/>
                    <a:pt x="402229" y="284514"/>
                  </a:cubicBezTo>
                  <a:cubicBezTo>
                    <a:pt x="411537" y="303657"/>
                    <a:pt x="418870" y="324006"/>
                    <a:pt x="429110" y="342618"/>
                  </a:cubicBezTo>
                  <a:cubicBezTo>
                    <a:pt x="408886" y="351851"/>
                    <a:pt x="388789" y="363954"/>
                    <a:pt x="375421" y="381944"/>
                  </a:cubicBezTo>
                  <a:cubicBezTo>
                    <a:pt x="371472" y="388179"/>
                    <a:pt x="368015" y="394834"/>
                    <a:pt x="365126" y="401745"/>
                  </a:cubicBezTo>
                  <a:cubicBezTo>
                    <a:pt x="364669" y="401324"/>
                    <a:pt x="364139" y="400995"/>
                    <a:pt x="363572" y="400739"/>
                  </a:cubicBezTo>
                  <a:cubicBezTo>
                    <a:pt x="361506" y="399496"/>
                    <a:pt x="359860" y="397759"/>
                    <a:pt x="358177" y="396059"/>
                  </a:cubicBezTo>
                  <a:cubicBezTo>
                    <a:pt x="356605" y="394468"/>
                    <a:pt x="354685" y="394596"/>
                    <a:pt x="353277" y="395547"/>
                  </a:cubicBezTo>
                  <a:cubicBezTo>
                    <a:pt x="349180" y="393499"/>
                    <a:pt x="344865" y="391781"/>
                    <a:pt x="340750" y="389916"/>
                  </a:cubicBezTo>
                  <a:cubicBezTo>
                    <a:pt x="333765" y="385089"/>
                    <a:pt x="326889" y="380116"/>
                    <a:pt x="320087" y="375015"/>
                  </a:cubicBezTo>
                  <a:cubicBezTo>
                    <a:pt x="304726" y="363460"/>
                    <a:pt x="290883" y="350095"/>
                    <a:pt x="275761" y="338248"/>
                  </a:cubicBezTo>
                  <a:close/>
                  <a:moveTo>
                    <a:pt x="293572" y="508390"/>
                  </a:moveTo>
                  <a:cubicBezTo>
                    <a:pt x="253012" y="515008"/>
                    <a:pt x="211740" y="516544"/>
                    <a:pt x="170705" y="515136"/>
                  </a:cubicBezTo>
                  <a:cubicBezTo>
                    <a:pt x="125684" y="512247"/>
                    <a:pt x="78578" y="505190"/>
                    <a:pt x="39537" y="481258"/>
                  </a:cubicBezTo>
                  <a:cubicBezTo>
                    <a:pt x="-2302" y="452023"/>
                    <a:pt x="733" y="404561"/>
                    <a:pt x="44145" y="379184"/>
                  </a:cubicBezTo>
                  <a:cubicBezTo>
                    <a:pt x="69015" y="365874"/>
                    <a:pt x="117309" y="361285"/>
                    <a:pt x="159788" y="361285"/>
                  </a:cubicBezTo>
                  <a:cubicBezTo>
                    <a:pt x="181915" y="361285"/>
                    <a:pt x="202487" y="362528"/>
                    <a:pt x="217336" y="364448"/>
                  </a:cubicBezTo>
                  <a:cubicBezTo>
                    <a:pt x="236701" y="367318"/>
                    <a:pt x="255627" y="372437"/>
                    <a:pt x="274700" y="376752"/>
                  </a:cubicBezTo>
                  <a:cubicBezTo>
                    <a:pt x="286751" y="379586"/>
                    <a:pt x="298052" y="384687"/>
                    <a:pt x="309718" y="388709"/>
                  </a:cubicBezTo>
                  <a:cubicBezTo>
                    <a:pt x="321769" y="393902"/>
                    <a:pt x="334643" y="396809"/>
                    <a:pt x="345523" y="404341"/>
                  </a:cubicBezTo>
                  <a:cubicBezTo>
                    <a:pt x="348687" y="405694"/>
                    <a:pt x="351960" y="407833"/>
                    <a:pt x="355380" y="408729"/>
                  </a:cubicBezTo>
                  <a:cubicBezTo>
                    <a:pt x="355562" y="408857"/>
                    <a:pt x="355745" y="408967"/>
                    <a:pt x="355965" y="409040"/>
                  </a:cubicBezTo>
                  <a:cubicBezTo>
                    <a:pt x="356367" y="409223"/>
                    <a:pt x="356788" y="409387"/>
                    <a:pt x="357226" y="409552"/>
                  </a:cubicBezTo>
                  <a:cubicBezTo>
                    <a:pt x="358068" y="410100"/>
                    <a:pt x="358872" y="410612"/>
                    <a:pt x="359567" y="411106"/>
                  </a:cubicBezTo>
                  <a:cubicBezTo>
                    <a:pt x="360134" y="411490"/>
                    <a:pt x="360737" y="411691"/>
                    <a:pt x="361359" y="411764"/>
                  </a:cubicBezTo>
                  <a:cubicBezTo>
                    <a:pt x="353167" y="436720"/>
                    <a:pt x="352234" y="464236"/>
                    <a:pt x="361798" y="488681"/>
                  </a:cubicBezTo>
                  <a:cubicBezTo>
                    <a:pt x="340165" y="498791"/>
                    <a:pt x="317124" y="504806"/>
                    <a:pt x="293572" y="508390"/>
                  </a:cubicBezTo>
                  <a:close/>
                  <a:moveTo>
                    <a:pt x="415121" y="621269"/>
                  </a:moveTo>
                  <a:cubicBezTo>
                    <a:pt x="404570" y="656445"/>
                    <a:pt x="389045" y="689666"/>
                    <a:pt x="372422" y="722301"/>
                  </a:cubicBezTo>
                  <a:cubicBezTo>
                    <a:pt x="362694" y="743308"/>
                    <a:pt x="352198" y="763876"/>
                    <a:pt x="340842" y="784189"/>
                  </a:cubicBezTo>
                  <a:cubicBezTo>
                    <a:pt x="330144" y="804026"/>
                    <a:pt x="319319" y="824302"/>
                    <a:pt x="302514" y="839733"/>
                  </a:cubicBezTo>
                  <a:cubicBezTo>
                    <a:pt x="286513" y="854103"/>
                    <a:pt x="268940" y="872039"/>
                    <a:pt x="245862" y="871581"/>
                  </a:cubicBezTo>
                  <a:cubicBezTo>
                    <a:pt x="221359" y="872496"/>
                    <a:pt x="210058" y="842219"/>
                    <a:pt x="207607" y="821888"/>
                  </a:cubicBezTo>
                  <a:cubicBezTo>
                    <a:pt x="203401" y="795616"/>
                    <a:pt x="209655" y="769233"/>
                    <a:pt x="217025" y="744058"/>
                  </a:cubicBezTo>
                  <a:cubicBezTo>
                    <a:pt x="227430" y="703999"/>
                    <a:pt x="246667" y="667196"/>
                    <a:pt x="263692" y="629716"/>
                  </a:cubicBezTo>
                  <a:cubicBezTo>
                    <a:pt x="276876" y="605308"/>
                    <a:pt x="292858" y="582399"/>
                    <a:pt x="309078" y="559929"/>
                  </a:cubicBezTo>
                  <a:cubicBezTo>
                    <a:pt x="318020" y="548795"/>
                    <a:pt x="327493" y="538209"/>
                    <a:pt x="337221" y="527715"/>
                  </a:cubicBezTo>
                  <a:cubicBezTo>
                    <a:pt x="346291" y="518153"/>
                    <a:pt x="357446" y="510949"/>
                    <a:pt x="366863" y="501826"/>
                  </a:cubicBezTo>
                  <a:cubicBezTo>
                    <a:pt x="379079" y="532724"/>
                    <a:pt x="399724" y="548539"/>
                    <a:pt x="431561" y="556456"/>
                  </a:cubicBezTo>
                  <a:cubicBezTo>
                    <a:pt x="424648" y="577554"/>
                    <a:pt x="422564" y="600207"/>
                    <a:pt x="415121" y="621269"/>
                  </a:cubicBezTo>
                  <a:close/>
                  <a:moveTo>
                    <a:pt x="402559" y="533968"/>
                  </a:moveTo>
                  <a:cubicBezTo>
                    <a:pt x="388880" y="525046"/>
                    <a:pt x="380615" y="510346"/>
                    <a:pt x="374544" y="495555"/>
                  </a:cubicBezTo>
                  <a:cubicBezTo>
                    <a:pt x="369643" y="483360"/>
                    <a:pt x="365273" y="470745"/>
                    <a:pt x="364175" y="457563"/>
                  </a:cubicBezTo>
                  <a:cubicBezTo>
                    <a:pt x="363261" y="433137"/>
                    <a:pt x="369680" y="408016"/>
                    <a:pt x="382480" y="387173"/>
                  </a:cubicBezTo>
                  <a:cubicBezTo>
                    <a:pt x="394805" y="370444"/>
                    <a:pt x="413183" y="358944"/>
                    <a:pt x="431780" y="350041"/>
                  </a:cubicBezTo>
                  <a:cubicBezTo>
                    <a:pt x="434139" y="349328"/>
                    <a:pt x="436407" y="348267"/>
                    <a:pt x="438729" y="347426"/>
                  </a:cubicBezTo>
                  <a:cubicBezTo>
                    <a:pt x="441271" y="346384"/>
                    <a:pt x="443886" y="345561"/>
                    <a:pt x="446428" y="344501"/>
                  </a:cubicBezTo>
                  <a:cubicBezTo>
                    <a:pt x="446866" y="344300"/>
                    <a:pt x="447177" y="343952"/>
                    <a:pt x="447342" y="343550"/>
                  </a:cubicBezTo>
                  <a:cubicBezTo>
                    <a:pt x="454803" y="340863"/>
                    <a:pt x="462684" y="338321"/>
                    <a:pt x="470547" y="340204"/>
                  </a:cubicBezTo>
                  <a:cubicBezTo>
                    <a:pt x="489785" y="342106"/>
                    <a:pt x="507687" y="350973"/>
                    <a:pt x="523450" y="362235"/>
                  </a:cubicBezTo>
                  <a:cubicBezTo>
                    <a:pt x="534001" y="370134"/>
                    <a:pt x="546527" y="376313"/>
                    <a:pt x="553787" y="387685"/>
                  </a:cubicBezTo>
                  <a:cubicBezTo>
                    <a:pt x="573152" y="414488"/>
                    <a:pt x="569495" y="466704"/>
                    <a:pt x="558450" y="496634"/>
                  </a:cubicBezTo>
                  <a:cubicBezTo>
                    <a:pt x="552726" y="511827"/>
                    <a:pt x="539981" y="522815"/>
                    <a:pt x="526687" y="531518"/>
                  </a:cubicBezTo>
                  <a:cubicBezTo>
                    <a:pt x="509168" y="543914"/>
                    <a:pt x="487755" y="552543"/>
                    <a:pt x="465957" y="551830"/>
                  </a:cubicBezTo>
                  <a:cubicBezTo>
                    <a:pt x="443959" y="551172"/>
                    <a:pt x="421393" y="545559"/>
                    <a:pt x="402559" y="533968"/>
                  </a:cubicBezTo>
                  <a:close/>
                  <a:moveTo>
                    <a:pt x="543656" y="593168"/>
                  </a:moveTo>
                  <a:cubicBezTo>
                    <a:pt x="554281" y="606789"/>
                    <a:pt x="563278" y="621580"/>
                    <a:pt x="572677" y="636023"/>
                  </a:cubicBezTo>
                  <a:cubicBezTo>
                    <a:pt x="592682" y="664782"/>
                    <a:pt x="604623" y="697893"/>
                    <a:pt x="618301" y="729888"/>
                  </a:cubicBezTo>
                  <a:cubicBezTo>
                    <a:pt x="630261" y="757258"/>
                    <a:pt x="636935" y="786328"/>
                    <a:pt x="641415" y="815763"/>
                  </a:cubicBezTo>
                  <a:cubicBezTo>
                    <a:pt x="645768" y="842895"/>
                    <a:pt x="653009" y="877121"/>
                    <a:pt x="634448" y="900395"/>
                  </a:cubicBezTo>
                  <a:cubicBezTo>
                    <a:pt x="630755" y="903412"/>
                    <a:pt x="625342" y="903924"/>
                    <a:pt x="620697" y="904381"/>
                  </a:cubicBezTo>
                  <a:cubicBezTo>
                    <a:pt x="609615" y="905112"/>
                    <a:pt x="600454" y="897397"/>
                    <a:pt x="591420" y="892058"/>
                  </a:cubicBezTo>
                  <a:cubicBezTo>
                    <a:pt x="573280" y="881217"/>
                    <a:pt x="556439" y="868199"/>
                    <a:pt x="542578" y="852165"/>
                  </a:cubicBezTo>
                  <a:cubicBezTo>
                    <a:pt x="528918" y="835125"/>
                    <a:pt x="515843" y="817500"/>
                    <a:pt x="505273" y="798322"/>
                  </a:cubicBezTo>
                  <a:cubicBezTo>
                    <a:pt x="495106" y="776638"/>
                    <a:pt x="488249" y="753565"/>
                    <a:pt x="479636" y="731241"/>
                  </a:cubicBezTo>
                  <a:cubicBezTo>
                    <a:pt x="467018" y="692244"/>
                    <a:pt x="457217" y="652277"/>
                    <a:pt x="448915" y="612127"/>
                  </a:cubicBezTo>
                  <a:cubicBezTo>
                    <a:pt x="445166" y="594448"/>
                    <a:pt x="439899" y="576896"/>
                    <a:pt x="440411" y="558650"/>
                  </a:cubicBezTo>
                  <a:cubicBezTo>
                    <a:pt x="464367" y="564098"/>
                    <a:pt x="490022" y="562105"/>
                    <a:pt x="512240" y="551300"/>
                  </a:cubicBezTo>
                  <a:cubicBezTo>
                    <a:pt x="513685" y="556511"/>
                    <a:pt x="517854" y="560496"/>
                    <a:pt x="520817" y="564921"/>
                  </a:cubicBezTo>
                  <a:cubicBezTo>
                    <a:pt x="528113" y="574592"/>
                    <a:pt x="536305" y="583569"/>
                    <a:pt x="543656" y="593168"/>
                  </a:cubicBezTo>
                  <a:close/>
                  <a:moveTo>
                    <a:pt x="882193" y="652697"/>
                  </a:moveTo>
                  <a:cubicBezTo>
                    <a:pt x="871879" y="662790"/>
                    <a:pt x="847558" y="662588"/>
                    <a:pt x="828851" y="662387"/>
                  </a:cubicBezTo>
                  <a:cubicBezTo>
                    <a:pt x="826218" y="662351"/>
                    <a:pt x="823694" y="662333"/>
                    <a:pt x="821354" y="662333"/>
                  </a:cubicBezTo>
                  <a:cubicBezTo>
                    <a:pt x="819104" y="662333"/>
                    <a:pt x="817001" y="662369"/>
                    <a:pt x="815100" y="662442"/>
                  </a:cubicBezTo>
                  <a:cubicBezTo>
                    <a:pt x="797984" y="662369"/>
                    <a:pt x="780630" y="659151"/>
                    <a:pt x="763751" y="655751"/>
                  </a:cubicBezTo>
                  <a:cubicBezTo>
                    <a:pt x="744624" y="652313"/>
                    <a:pt x="724875" y="646371"/>
                    <a:pt x="706460" y="639570"/>
                  </a:cubicBezTo>
                  <a:cubicBezTo>
                    <a:pt x="680786" y="632056"/>
                    <a:pt x="656739" y="620318"/>
                    <a:pt x="632291" y="609623"/>
                  </a:cubicBezTo>
                  <a:cubicBezTo>
                    <a:pt x="605592" y="597995"/>
                    <a:pt x="578748" y="586038"/>
                    <a:pt x="554061" y="570497"/>
                  </a:cubicBezTo>
                  <a:cubicBezTo>
                    <a:pt x="546838" y="565433"/>
                    <a:pt x="539176" y="560350"/>
                    <a:pt x="532319" y="554664"/>
                  </a:cubicBezTo>
                  <a:cubicBezTo>
                    <a:pt x="529064" y="551538"/>
                    <a:pt x="525535" y="548411"/>
                    <a:pt x="521347" y="546473"/>
                  </a:cubicBezTo>
                  <a:cubicBezTo>
                    <a:pt x="540036" y="535211"/>
                    <a:pt x="559255" y="521700"/>
                    <a:pt x="567410" y="500601"/>
                  </a:cubicBezTo>
                  <a:cubicBezTo>
                    <a:pt x="567429" y="500601"/>
                    <a:pt x="567429" y="500601"/>
                    <a:pt x="567429" y="500601"/>
                  </a:cubicBezTo>
                  <a:cubicBezTo>
                    <a:pt x="581180" y="500235"/>
                    <a:pt x="594694" y="502777"/>
                    <a:pt x="608098" y="505464"/>
                  </a:cubicBezTo>
                  <a:cubicBezTo>
                    <a:pt x="631047" y="509487"/>
                    <a:pt x="653960" y="513911"/>
                    <a:pt x="676178" y="520968"/>
                  </a:cubicBezTo>
                  <a:cubicBezTo>
                    <a:pt x="710136" y="531481"/>
                    <a:pt x="744185" y="542268"/>
                    <a:pt x="776040" y="558193"/>
                  </a:cubicBezTo>
                  <a:cubicBezTo>
                    <a:pt x="812412" y="578048"/>
                    <a:pt x="852697" y="596038"/>
                    <a:pt x="877072" y="631123"/>
                  </a:cubicBezTo>
                  <a:cubicBezTo>
                    <a:pt x="880656" y="636535"/>
                    <a:pt x="883473" y="642678"/>
                    <a:pt x="883729" y="649260"/>
                  </a:cubicBezTo>
                  <a:cubicBezTo>
                    <a:pt x="883710" y="650558"/>
                    <a:pt x="883034" y="651765"/>
                    <a:pt x="882193" y="65269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8205177" y="3309316"/>
              <a:ext cx="175995" cy="77165"/>
            </a:xfrm>
            <a:custGeom>
              <a:rect b="b" l="l" r="r" t="t"/>
              <a:pathLst>
                <a:path extrusionOk="0" h="154330" w="351990">
                  <a:moveTo>
                    <a:pt x="349760" y="49858"/>
                  </a:moveTo>
                  <a:cubicBezTo>
                    <a:pt x="350327" y="50242"/>
                    <a:pt x="350930" y="50443"/>
                    <a:pt x="351552" y="50516"/>
                  </a:cubicBezTo>
                  <a:cubicBezTo>
                    <a:pt x="343341" y="75472"/>
                    <a:pt x="342445" y="102988"/>
                    <a:pt x="351991" y="127432"/>
                  </a:cubicBezTo>
                  <a:cubicBezTo>
                    <a:pt x="330358" y="137525"/>
                    <a:pt x="307335" y="143522"/>
                    <a:pt x="283764" y="147105"/>
                  </a:cubicBezTo>
                  <a:cubicBezTo>
                    <a:pt x="243205" y="153723"/>
                    <a:pt x="201932" y="155259"/>
                    <a:pt x="160898" y="153851"/>
                  </a:cubicBezTo>
                  <a:cubicBezTo>
                    <a:pt x="115877" y="150963"/>
                    <a:pt x="68771" y="143905"/>
                    <a:pt x="29729" y="119973"/>
                  </a:cubicBezTo>
                  <a:cubicBezTo>
                    <a:pt x="-12110" y="90739"/>
                    <a:pt x="-9074" y="43276"/>
                    <a:pt x="34337" y="17899"/>
                  </a:cubicBezTo>
                  <a:cubicBezTo>
                    <a:pt x="59207" y="4589"/>
                    <a:pt x="107501" y="0"/>
                    <a:pt x="149981" y="0"/>
                  </a:cubicBezTo>
                  <a:cubicBezTo>
                    <a:pt x="172107" y="0"/>
                    <a:pt x="192679" y="1243"/>
                    <a:pt x="207528" y="3163"/>
                  </a:cubicBezTo>
                  <a:cubicBezTo>
                    <a:pt x="226893" y="6033"/>
                    <a:pt x="245820" y="11153"/>
                    <a:pt x="264892" y="15467"/>
                  </a:cubicBezTo>
                  <a:cubicBezTo>
                    <a:pt x="276943" y="18301"/>
                    <a:pt x="288244" y="23402"/>
                    <a:pt x="299911" y="27425"/>
                  </a:cubicBezTo>
                  <a:cubicBezTo>
                    <a:pt x="311962" y="32617"/>
                    <a:pt x="324835" y="35524"/>
                    <a:pt x="335716" y="43056"/>
                  </a:cubicBezTo>
                  <a:cubicBezTo>
                    <a:pt x="338898" y="44409"/>
                    <a:pt x="342189" y="46603"/>
                    <a:pt x="345627" y="47481"/>
                  </a:cubicBezTo>
                  <a:cubicBezTo>
                    <a:pt x="345791" y="47591"/>
                    <a:pt x="345956" y="47682"/>
                    <a:pt x="346139" y="47755"/>
                  </a:cubicBezTo>
                  <a:cubicBezTo>
                    <a:pt x="346559" y="47938"/>
                    <a:pt x="346980" y="48121"/>
                    <a:pt x="347437" y="48304"/>
                  </a:cubicBezTo>
                  <a:cubicBezTo>
                    <a:pt x="347456" y="48304"/>
                    <a:pt x="347456" y="48322"/>
                    <a:pt x="347456" y="48322"/>
                  </a:cubicBezTo>
                  <a:cubicBezTo>
                    <a:pt x="348278" y="48870"/>
                    <a:pt x="349083" y="49364"/>
                    <a:pt x="349760" y="49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8403148" y="3133605"/>
              <a:ext cx="81649" cy="166340"/>
            </a:xfrm>
            <a:custGeom>
              <a:rect b="b" l="l" r="r" t="t"/>
              <a:pathLst>
                <a:path extrusionOk="0" h="332681" w="163297">
                  <a:moveTo>
                    <a:pt x="162795" y="59424"/>
                  </a:moveTo>
                  <a:cubicBezTo>
                    <a:pt x="164641" y="80285"/>
                    <a:pt x="161057" y="100926"/>
                    <a:pt x="157638" y="121421"/>
                  </a:cubicBezTo>
                  <a:cubicBezTo>
                    <a:pt x="152956" y="153947"/>
                    <a:pt x="144965" y="185905"/>
                    <a:pt x="136663" y="217663"/>
                  </a:cubicBezTo>
                  <a:cubicBezTo>
                    <a:pt x="129148" y="242436"/>
                    <a:pt x="121559" y="267210"/>
                    <a:pt x="114464" y="292093"/>
                  </a:cubicBezTo>
                  <a:cubicBezTo>
                    <a:pt x="109965" y="305348"/>
                    <a:pt x="105503" y="318695"/>
                    <a:pt x="103985" y="332681"/>
                  </a:cubicBezTo>
                  <a:cubicBezTo>
                    <a:pt x="97402" y="329518"/>
                    <a:pt x="90819" y="326227"/>
                    <a:pt x="83816" y="324034"/>
                  </a:cubicBezTo>
                  <a:cubicBezTo>
                    <a:pt x="76044" y="321803"/>
                    <a:pt x="67998" y="320743"/>
                    <a:pt x="59952" y="319810"/>
                  </a:cubicBezTo>
                  <a:cubicBezTo>
                    <a:pt x="59787" y="320066"/>
                    <a:pt x="59604" y="320304"/>
                    <a:pt x="59403" y="320541"/>
                  </a:cubicBezTo>
                  <a:cubicBezTo>
                    <a:pt x="54704" y="320688"/>
                    <a:pt x="50150" y="322059"/>
                    <a:pt x="45725" y="323723"/>
                  </a:cubicBezTo>
                  <a:cubicBezTo>
                    <a:pt x="45634" y="323723"/>
                    <a:pt x="45542" y="323723"/>
                    <a:pt x="45451" y="323723"/>
                  </a:cubicBezTo>
                  <a:cubicBezTo>
                    <a:pt x="45414" y="323778"/>
                    <a:pt x="45378" y="323832"/>
                    <a:pt x="45323" y="323869"/>
                  </a:cubicBezTo>
                  <a:cubicBezTo>
                    <a:pt x="42525" y="324929"/>
                    <a:pt x="39782" y="326118"/>
                    <a:pt x="37057" y="327196"/>
                  </a:cubicBezTo>
                  <a:cubicBezTo>
                    <a:pt x="35631" y="327891"/>
                    <a:pt x="34095" y="328495"/>
                    <a:pt x="32541" y="329061"/>
                  </a:cubicBezTo>
                  <a:cubicBezTo>
                    <a:pt x="31443" y="325039"/>
                    <a:pt x="29084" y="321419"/>
                    <a:pt x="27585" y="317543"/>
                  </a:cubicBezTo>
                  <a:cubicBezTo>
                    <a:pt x="22538" y="305586"/>
                    <a:pt x="17052" y="292770"/>
                    <a:pt x="12553" y="280392"/>
                  </a:cubicBezTo>
                  <a:cubicBezTo>
                    <a:pt x="9500" y="271470"/>
                    <a:pt x="5824" y="263060"/>
                    <a:pt x="3355" y="254083"/>
                  </a:cubicBezTo>
                  <a:cubicBezTo>
                    <a:pt x="-3502" y="195870"/>
                    <a:pt x="-1362" y="134402"/>
                    <a:pt x="24165" y="80668"/>
                  </a:cubicBezTo>
                  <a:cubicBezTo>
                    <a:pt x="41464" y="47595"/>
                    <a:pt x="64542" y="10754"/>
                    <a:pt x="103108" y="1211"/>
                  </a:cubicBezTo>
                  <a:cubicBezTo>
                    <a:pt x="120772" y="-3561"/>
                    <a:pt x="139041" y="6458"/>
                    <a:pt x="150744" y="19292"/>
                  </a:cubicBezTo>
                  <a:cubicBezTo>
                    <a:pt x="160106" y="30335"/>
                    <a:pt x="161350" y="45565"/>
                    <a:pt x="162795" y="59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8485752" y="3296820"/>
              <a:ext cx="152891" cy="76962"/>
            </a:xfrm>
            <a:custGeom>
              <a:rect b="b" l="l" r="r" t="t"/>
              <a:pathLst>
                <a:path extrusionOk="0" h="153924" w="305782">
                  <a:moveTo>
                    <a:pt x="290059" y="3126"/>
                  </a:moveTo>
                  <a:cubicBezTo>
                    <a:pt x="314837" y="12213"/>
                    <a:pt x="305895" y="30843"/>
                    <a:pt x="293387" y="46622"/>
                  </a:cubicBezTo>
                  <a:cubicBezTo>
                    <a:pt x="274607" y="65782"/>
                    <a:pt x="251456" y="80025"/>
                    <a:pt x="228178" y="93079"/>
                  </a:cubicBezTo>
                  <a:cubicBezTo>
                    <a:pt x="206892" y="105950"/>
                    <a:pt x="184711" y="117852"/>
                    <a:pt x="160262" y="123374"/>
                  </a:cubicBezTo>
                  <a:cubicBezTo>
                    <a:pt x="142213" y="128219"/>
                    <a:pt x="124311" y="133612"/>
                    <a:pt x="106025" y="137561"/>
                  </a:cubicBezTo>
                  <a:cubicBezTo>
                    <a:pt x="88872" y="140797"/>
                    <a:pt x="71610" y="143320"/>
                    <a:pt x="54493" y="146739"/>
                  </a:cubicBezTo>
                  <a:cubicBezTo>
                    <a:pt x="42607" y="149025"/>
                    <a:pt x="30410" y="148988"/>
                    <a:pt x="18451" y="150762"/>
                  </a:cubicBezTo>
                  <a:cubicBezTo>
                    <a:pt x="12270" y="151676"/>
                    <a:pt x="6199" y="153175"/>
                    <a:pt x="0" y="153925"/>
                  </a:cubicBezTo>
                  <a:cubicBezTo>
                    <a:pt x="4133" y="138878"/>
                    <a:pt x="5852" y="123246"/>
                    <a:pt x="6217" y="107669"/>
                  </a:cubicBezTo>
                  <a:cubicBezTo>
                    <a:pt x="6309" y="103464"/>
                    <a:pt x="6254" y="99277"/>
                    <a:pt x="5870" y="95072"/>
                  </a:cubicBezTo>
                  <a:cubicBezTo>
                    <a:pt x="40651" y="68580"/>
                    <a:pt x="79400" y="48121"/>
                    <a:pt x="120105" y="32343"/>
                  </a:cubicBezTo>
                  <a:cubicBezTo>
                    <a:pt x="158580" y="17607"/>
                    <a:pt x="198627" y="5869"/>
                    <a:pt x="239698" y="1536"/>
                  </a:cubicBezTo>
                  <a:cubicBezTo>
                    <a:pt x="248439" y="914"/>
                    <a:pt x="257399" y="0"/>
                    <a:pt x="266268" y="0"/>
                  </a:cubicBezTo>
                  <a:cubicBezTo>
                    <a:pt x="274333" y="18"/>
                    <a:pt x="282324" y="750"/>
                    <a:pt x="290059" y="3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8420470" y="3404324"/>
              <a:ext cx="103074" cy="176564"/>
            </a:xfrm>
            <a:custGeom>
              <a:rect b="b" l="l" r="r" t="t"/>
              <a:pathLst>
                <a:path extrusionOk="0" h="353129" w="206147">
                  <a:moveTo>
                    <a:pt x="201039" y="264464"/>
                  </a:moveTo>
                  <a:cubicBezTo>
                    <a:pt x="205391" y="291596"/>
                    <a:pt x="212632" y="325821"/>
                    <a:pt x="194072" y="349096"/>
                  </a:cubicBezTo>
                  <a:cubicBezTo>
                    <a:pt x="190378" y="352112"/>
                    <a:pt x="184965" y="352624"/>
                    <a:pt x="180320" y="353081"/>
                  </a:cubicBezTo>
                  <a:cubicBezTo>
                    <a:pt x="169239" y="353813"/>
                    <a:pt x="160077" y="346097"/>
                    <a:pt x="151044" y="340759"/>
                  </a:cubicBezTo>
                  <a:cubicBezTo>
                    <a:pt x="132904" y="329917"/>
                    <a:pt x="116062" y="316899"/>
                    <a:pt x="102201" y="300865"/>
                  </a:cubicBezTo>
                  <a:cubicBezTo>
                    <a:pt x="88541" y="283825"/>
                    <a:pt x="75466" y="266201"/>
                    <a:pt x="64897" y="247022"/>
                  </a:cubicBezTo>
                  <a:cubicBezTo>
                    <a:pt x="54729" y="225338"/>
                    <a:pt x="47872" y="202265"/>
                    <a:pt x="39259" y="179941"/>
                  </a:cubicBezTo>
                  <a:cubicBezTo>
                    <a:pt x="26641" y="140944"/>
                    <a:pt x="16840" y="100977"/>
                    <a:pt x="8538" y="60828"/>
                  </a:cubicBezTo>
                  <a:cubicBezTo>
                    <a:pt x="4789" y="43148"/>
                    <a:pt x="-477" y="25596"/>
                    <a:pt x="35" y="7350"/>
                  </a:cubicBezTo>
                  <a:cubicBezTo>
                    <a:pt x="23990" y="12798"/>
                    <a:pt x="49646" y="10805"/>
                    <a:pt x="71864" y="0"/>
                  </a:cubicBezTo>
                  <a:cubicBezTo>
                    <a:pt x="73308" y="5211"/>
                    <a:pt x="77478" y="9196"/>
                    <a:pt x="80440" y="13621"/>
                  </a:cubicBezTo>
                  <a:cubicBezTo>
                    <a:pt x="87718" y="23311"/>
                    <a:pt x="95910" y="32269"/>
                    <a:pt x="103261" y="41868"/>
                  </a:cubicBezTo>
                  <a:cubicBezTo>
                    <a:pt x="113886" y="55489"/>
                    <a:pt x="122883" y="70280"/>
                    <a:pt x="132282" y="84723"/>
                  </a:cubicBezTo>
                  <a:cubicBezTo>
                    <a:pt x="152287" y="113483"/>
                    <a:pt x="164228" y="146593"/>
                    <a:pt x="177907" y="178588"/>
                  </a:cubicBezTo>
                  <a:cubicBezTo>
                    <a:pt x="189884" y="205958"/>
                    <a:pt x="196559" y="235028"/>
                    <a:pt x="201039" y="264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8303408" y="3379587"/>
              <a:ext cx="112664" cy="184888"/>
            </a:xfrm>
            <a:custGeom>
              <a:rect b="b" l="l" r="r" t="t"/>
              <a:pathLst>
                <a:path extrusionOk="0" h="369775" w="225328">
                  <a:moveTo>
                    <a:pt x="225329" y="54648"/>
                  </a:moveTo>
                  <a:cubicBezTo>
                    <a:pt x="218380" y="75728"/>
                    <a:pt x="216295" y="98399"/>
                    <a:pt x="208871" y="119443"/>
                  </a:cubicBezTo>
                  <a:cubicBezTo>
                    <a:pt x="198320" y="154619"/>
                    <a:pt x="182795" y="187840"/>
                    <a:pt x="166172" y="220475"/>
                  </a:cubicBezTo>
                  <a:cubicBezTo>
                    <a:pt x="156444" y="241482"/>
                    <a:pt x="145947" y="262050"/>
                    <a:pt x="134592" y="282363"/>
                  </a:cubicBezTo>
                  <a:cubicBezTo>
                    <a:pt x="123894" y="302200"/>
                    <a:pt x="113069" y="322476"/>
                    <a:pt x="96263" y="337906"/>
                  </a:cubicBezTo>
                  <a:cubicBezTo>
                    <a:pt x="80263" y="352277"/>
                    <a:pt x="62689" y="370212"/>
                    <a:pt x="39612" y="369755"/>
                  </a:cubicBezTo>
                  <a:cubicBezTo>
                    <a:pt x="15108" y="370670"/>
                    <a:pt x="3807" y="340393"/>
                    <a:pt x="1357" y="320062"/>
                  </a:cubicBezTo>
                  <a:cubicBezTo>
                    <a:pt x="-2849" y="293790"/>
                    <a:pt x="3405" y="267407"/>
                    <a:pt x="10774" y="242231"/>
                  </a:cubicBezTo>
                  <a:cubicBezTo>
                    <a:pt x="21179" y="202173"/>
                    <a:pt x="40417" y="165370"/>
                    <a:pt x="57441" y="127890"/>
                  </a:cubicBezTo>
                  <a:cubicBezTo>
                    <a:pt x="70626" y="103482"/>
                    <a:pt x="86608" y="80573"/>
                    <a:pt x="102828" y="58103"/>
                  </a:cubicBezTo>
                  <a:cubicBezTo>
                    <a:pt x="111770" y="46969"/>
                    <a:pt x="121243" y="36383"/>
                    <a:pt x="130971" y="25889"/>
                  </a:cubicBezTo>
                  <a:cubicBezTo>
                    <a:pt x="140041" y="16327"/>
                    <a:pt x="151196" y="9123"/>
                    <a:pt x="160613" y="0"/>
                  </a:cubicBezTo>
                  <a:cubicBezTo>
                    <a:pt x="172828" y="30898"/>
                    <a:pt x="193474" y="46713"/>
                    <a:pt x="225329" y="54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8460938" y="3378957"/>
              <a:ext cx="181209" cy="80939"/>
            </a:xfrm>
            <a:custGeom>
              <a:rect b="b" l="l" r="r" t="t"/>
              <a:pathLst>
                <a:path extrusionOk="0" h="161877" w="362418">
                  <a:moveTo>
                    <a:pt x="362418" y="148713"/>
                  </a:moveTo>
                  <a:cubicBezTo>
                    <a:pt x="362363" y="150011"/>
                    <a:pt x="361687" y="151199"/>
                    <a:pt x="360846" y="152131"/>
                  </a:cubicBezTo>
                  <a:cubicBezTo>
                    <a:pt x="350532" y="162224"/>
                    <a:pt x="326211" y="162023"/>
                    <a:pt x="307504" y="161822"/>
                  </a:cubicBezTo>
                  <a:cubicBezTo>
                    <a:pt x="304871" y="161785"/>
                    <a:pt x="302347" y="161767"/>
                    <a:pt x="300007" y="161767"/>
                  </a:cubicBezTo>
                  <a:cubicBezTo>
                    <a:pt x="297758" y="161767"/>
                    <a:pt x="295655" y="161803"/>
                    <a:pt x="293753" y="161876"/>
                  </a:cubicBezTo>
                  <a:cubicBezTo>
                    <a:pt x="276637" y="161803"/>
                    <a:pt x="259283" y="158585"/>
                    <a:pt x="242405" y="155185"/>
                  </a:cubicBezTo>
                  <a:cubicBezTo>
                    <a:pt x="223277" y="151766"/>
                    <a:pt x="203528" y="145806"/>
                    <a:pt x="185113" y="139004"/>
                  </a:cubicBezTo>
                  <a:cubicBezTo>
                    <a:pt x="159439" y="131490"/>
                    <a:pt x="135393" y="119752"/>
                    <a:pt x="110944" y="109057"/>
                  </a:cubicBezTo>
                  <a:cubicBezTo>
                    <a:pt x="84245" y="97429"/>
                    <a:pt x="57401" y="85472"/>
                    <a:pt x="32714" y="69931"/>
                  </a:cubicBezTo>
                  <a:cubicBezTo>
                    <a:pt x="25491" y="64867"/>
                    <a:pt x="17829" y="59784"/>
                    <a:pt x="10972" y="54098"/>
                  </a:cubicBezTo>
                  <a:cubicBezTo>
                    <a:pt x="7717" y="50972"/>
                    <a:pt x="4188" y="47845"/>
                    <a:pt x="0" y="45907"/>
                  </a:cubicBezTo>
                  <a:cubicBezTo>
                    <a:pt x="18689" y="34645"/>
                    <a:pt x="37908" y="21134"/>
                    <a:pt x="46063" y="35"/>
                  </a:cubicBezTo>
                  <a:cubicBezTo>
                    <a:pt x="46082" y="35"/>
                    <a:pt x="46082" y="35"/>
                    <a:pt x="46082" y="35"/>
                  </a:cubicBezTo>
                  <a:cubicBezTo>
                    <a:pt x="59833" y="-330"/>
                    <a:pt x="73347" y="2211"/>
                    <a:pt x="86751" y="4898"/>
                  </a:cubicBezTo>
                  <a:cubicBezTo>
                    <a:pt x="109700" y="8921"/>
                    <a:pt x="132613" y="13345"/>
                    <a:pt x="154831" y="20402"/>
                  </a:cubicBezTo>
                  <a:cubicBezTo>
                    <a:pt x="188789" y="30915"/>
                    <a:pt x="222838" y="41702"/>
                    <a:pt x="254693" y="57627"/>
                  </a:cubicBezTo>
                  <a:cubicBezTo>
                    <a:pt x="291065" y="77482"/>
                    <a:pt x="331350" y="95472"/>
                    <a:pt x="355725" y="130558"/>
                  </a:cubicBezTo>
                  <a:cubicBezTo>
                    <a:pt x="359364" y="135988"/>
                    <a:pt x="362181" y="142131"/>
                    <a:pt x="362418" y="1487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8252598" y="3177345"/>
              <a:ext cx="162212" cy="152210"/>
            </a:xfrm>
            <a:custGeom>
              <a:rect b="b" l="l" r="r" t="t"/>
              <a:pathLst>
                <a:path extrusionOk="0" h="304420" w="324423">
                  <a:moveTo>
                    <a:pt x="297579" y="187172"/>
                  </a:moveTo>
                  <a:cubicBezTo>
                    <a:pt x="306869" y="206314"/>
                    <a:pt x="314183" y="226682"/>
                    <a:pt x="324423" y="245294"/>
                  </a:cubicBezTo>
                  <a:cubicBezTo>
                    <a:pt x="304199" y="254527"/>
                    <a:pt x="284139" y="266630"/>
                    <a:pt x="270771" y="284620"/>
                  </a:cubicBezTo>
                  <a:cubicBezTo>
                    <a:pt x="266821" y="290855"/>
                    <a:pt x="263365" y="297510"/>
                    <a:pt x="260476" y="304421"/>
                  </a:cubicBezTo>
                  <a:cubicBezTo>
                    <a:pt x="260000" y="304019"/>
                    <a:pt x="259488" y="303671"/>
                    <a:pt x="258922" y="303415"/>
                  </a:cubicBezTo>
                  <a:cubicBezTo>
                    <a:pt x="256855" y="302172"/>
                    <a:pt x="255209" y="300435"/>
                    <a:pt x="253527" y="298735"/>
                  </a:cubicBezTo>
                  <a:cubicBezTo>
                    <a:pt x="251954" y="297162"/>
                    <a:pt x="250034" y="297272"/>
                    <a:pt x="248645" y="298205"/>
                  </a:cubicBezTo>
                  <a:cubicBezTo>
                    <a:pt x="244548" y="296139"/>
                    <a:pt x="240215" y="294457"/>
                    <a:pt x="236100" y="292592"/>
                  </a:cubicBezTo>
                  <a:cubicBezTo>
                    <a:pt x="229115" y="287765"/>
                    <a:pt x="222239" y="282792"/>
                    <a:pt x="215437" y="277691"/>
                  </a:cubicBezTo>
                  <a:cubicBezTo>
                    <a:pt x="200076" y="266136"/>
                    <a:pt x="186233" y="252771"/>
                    <a:pt x="171110" y="240924"/>
                  </a:cubicBezTo>
                  <a:cubicBezTo>
                    <a:pt x="153171" y="225365"/>
                    <a:pt x="134428" y="210629"/>
                    <a:pt x="117202" y="194284"/>
                  </a:cubicBezTo>
                  <a:cubicBezTo>
                    <a:pt x="99519" y="177500"/>
                    <a:pt x="82824" y="159711"/>
                    <a:pt x="65451" y="142598"/>
                  </a:cubicBezTo>
                  <a:cubicBezTo>
                    <a:pt x="46287" y="124626"/>
                    <a:pt x="27562" y="105593"/>
                    <a:pt x="13427" y="83306"/>
                  </a:cubicBezTo>
                  <a:cubicBezTo>
                    <a:pt x="2162" y="65005"/>
                    <a:pt x="-6469" y="34088"/>
                    <a:pt x="6478" y="14891"/>
                  </a:cubicBezTo>
                  <a:cubicBezTo>
                    <a:pt x="14195" y="7487"/>
                    <a:pt x="25514" y="5183"/>
                    <a:pt x="35535" y="2404"/>
                  </a:cubicBezTo>
                  <a:cubicBezTo>
                    <a:pt x="51792" y="-1819"/>
                    <a:pt x="68816" y="-46"/>
                    <a:pt x="84926" y="4379"/>
                  </a:cubicBezTo>
                  <a:cubicBezTo>
                    <a:pt x="99281" y="6902"/>
                    <a:pt x="111277" y="14983"/>
                    <a:pt x="123639" y="22131"/>
                  </a:cubicBezTo>
                  <a:cubicBezTo>
                    <a:pt x="136750" y="28750"/>
                    <a:pt x="148746" y="36886"/>
                    <a:pt x="160632" y="45497"/>
                  </a:cubicBezTo>
                  <a:cubicBezTo>
                    <a:pt x="185941" y="62135"/>
                    <a:pt x="209786" y="80491"/>
                    <a:pt x="231364" y="101754"/>
                  </a:cubicBezTo>
                  <a:cubicBezTo>
                    <a:pt x="246487" y="113930"/>
                    <a:pt x="258190" y="129325"/>
                    <a:pt x="269509" y="144938"/>
                  </a:cubicBezTo>
                  <a:cubicBezTo>
                    <a:pt x="277263" y="154829"/>
                    <a:pt x="284413" y="164556"/>
                    <a:pt x="291270" y="174904"/>
                  </a:cubicBezTo>
                  <a:cubicBezTo>
                    <a:pt x="293391" y="178963"/>
                    <a:pt x="295421" y="183095"/>
                    <a:pt x="297579" y="1871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8460298" y="3175887"/>
              <a:ext cx="125316" cy="162901"/>
            </a:xfrm>
            <a:custGeom>
              <a:rect b="b" l="l" r="r" t="t"/>
              <a:pathLst>
                <a:path extrusionOk="0" h="325803" w="250633">
                  <a:moveTo>
                    <a:pt x="250469" y="62089"/>
                  </a:moveTo>
                  <a:cubicBezTo>
                    <a:pt x="251913" y="82182"/>
                    <a:pt x="243575" y="101233"/>
                    <a:pt x="235639" y="119223"/>
                  </a:cubicBezTo>
                  <a:cubicBezTo>
                    <a:pt x="224082" y="145130"/>
                    <a:pt x="206179" y="167381"/>
                    <a:pt x="189155" y="189851"/>
                  </a:cubicBezTo>
                  <a:cubicBezTo>
                    <a:pt x="178567" y="203252"/>
                    <a:pt x="166534" y="215429"/>
                    <a:pt x="155946" y="228903"/>
                  </a:cubicBezTo>
                  <a:cubicBezTo>
                    <a:pt x="140366" y="247424"/>
                    <a:pt x="121751" y="264720"/>
                    <a:pt x="105000" y="282545"/>
                  </a:cubicBezTo>
                  <a:cubicBezTo>
                    <a:pt x="88982" y="297684"/>
                    <a:pt x="74645" y="314065"/>
                    <a:pt x="55554" y="325803"/>
                  </a:cubicBezTo>
                  <a:cubicBezTo>
                    <a:pt x="53762" y="307849"/>
                    <a:pt x="46539" y="290334"/>
                    <a:pt x="33428" y="277682"/>
                  </a:cubicBezTo>
                  <a:cubicBezTo>
                    <a:pt x="24193" y="269711"/>
                    <a:pt x="13660" y="263440"/>
                    <a:pt x="3895" y="256145"/>
                  </a:cubicBezTo>
                  <a:cubicBezTo>
                    <a:pt x="2633" y="255267"/>
                    <a:pt x="1335" y="254426"/>
                    <a:pt x="0" y="253622"/>
                  </a:cubicBezTo>
                  <a:cubicBezTo>
                    <a:pt x="8668" y="235266"/>
                    <a:pt x="17939" y="217239"/>
                    <a:pt x="27302" y="199212"/>
                  </a:cubicBezTo>
                  <a:cubicBezTo>
                    <a:pt x="36518" y="181623"/>
                    <a:pt x="44601" y="163395"/>
                    <a:pt x="55152" y="146557"/>
                  </a:cubicBezTo>
                  <a:cubicBezTo>
                    <a:pt x="75249" y="114817"/>
                    <a:pt x="99259" y="85839"/>
                    <a:pt x="123890" y="57555"/>
                  </a:cubicBezTo>
                  <a:cubicBezTo>
                    <a:pt x="133856" y="46293"/>
                    <a:pt x="144298" y="35524"/>
                    <a:pt x="155014" y="24956"/>
                  </a:cubicBezTo>
                  <a:cubicBezTo>
                    <a:pt x="166553" y="13164"/>
                    <a:pt x="182992" y="0"/>
                    <a:pt x="199925" y="0"/>
                  </a:cubicBezTo>
                  <a:cubicBezTo>
                    <a:pt x="204972" y="0"/>
                    <a:pt x="210074" y="1170"/>
                    <a:pt x="215103" y="3894"/>
                  </a:cubicBezTo>
                  <a:cubicBezTo>
                    <a:pt x="234852" y="15979"/>
                    <a:pt x="248677" y="38925"/>
                    <a:pt x="250469" y="62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3" name="Google Shape;1803;p37"/>
          <p:cNvGrpSpPr/>
          <p:nvPr/>
        </p:nvGrpSpPr>
        <p:grpSpPr>
          <a:xfrm>
            <a:off x="8200235" y="790640"/>
            <a:ext cx="480690" cy="456875"/>
            <a:chOff x="8200235" y="790640"/>
            <a:chExt cx="480690" cy="456875"/>
          </a:xfrm>
        </p:grpSpPr>
        <p:sp>
          <p:nvSpPr>
            <p:cNvPr id="1804" name="Google Shape;1804;p37"/>
            <p:cNvSpPr/>
            <p:nvPr/>
          </p:nvSpPr>
          <p:spPr>
            <a:xfrm>
              <a:off x="8200235" y="790640"/>
              <a:ext cx="480690" cy="456875"/>
            </a:xfrm>
            <a:custGeom>
              <a:rect b="b" l="l" r="r" t="t"/>
              <a:pathLst>
                <a:path extrusionOk="0" h="913751" w="961379">
                  <a:moveTo>
                    <a:pt x="947311" y="439689"/>
                  </a:moveTo>
                  <a:cubicBezTo>
                    <a:pt x="923642" y="388632"/>
                    <a:pt x="873922" y="352566"/>
                    <a:pt x="820529" y="337593"/>
                  </a:cubicBezTo>
                  <a:cubicBezTo>
                    <a:pt x="770596" y="323910"/>
                    <a:pt x="716857" y="333398"/>
                    <a:pt x="668809" y="350180"/>
                  </a:cubicBezTo>
                  <a:cubicBezTo>
                    <a:pt x="681749" y="330434"/>
                    <a:pt x="691728" y="308706"/>
                    <a:pt x="700649" y="286882"/>
                  </a:cubicBezTo>
                  <a:cubicBezTo>
                    <a:pt x="716915" y="249565"/>
                    <a:pt x="726567" y="209054"/>
                    <a:pt x="724625" y="168177"/>
                  </a:cubicBezTo>
                  <a:cubicBezTo>
                    <a:pt x="724010" y="125337"/>
                    <a:pt x="711935" y="81285"/>
                    <a:pt x="680807" y="50454"/>
                  </a:cubicBezTo>
                  <a:cubicBezTo>
                    <a:pt x="631586" y="3553"/>
                    <a:pt x="595421" y="-4318"/>
                    <a:pt x="528703" y="1802"/>
                  </a:cubicBezTo>
                  <a:cubicBezTo>
                    <a:pt x="487269" y="8191"/>
                    <a:pt x="455661" y="40254"/>
                    <a:pt x="431588" y="72490"/>
                  </a:cubicBezTo>
                  <a:cubicBezTo>
                    <a:pt x="408709" y="103186"/>
                    <a:pt x="392116" y="138539"/>
                    <a:pt x="379561" y="174605"/>
                  </a:cubicBezTo>
                  <a:cubicBezTo>
                    <a:pt x="370139" y="204743"/>
                    <a:pt x="368659" y="236844"/>
                    <a:pt x="371005" y="268176"/>
                  </a:cubicBezTo>
                  <a:cubicBezTo>
                    <a:pt x="363295" y="255281"/>
                    <a:pt x="354047" y="243368"/>
                    <a:pt x="345510" y="230994"/>
                  </a:cubicBezTo>
                  <a:cubicBezTo>
                    <a:pt x="335339" y="214712"/>
                    <a:pt x="322899" y="200163"/>
                    <a:pt x="310825" y="185325"/>
                  </a:cubicBezTo>
                  <a:cubicBezTo>
                    <a:pt x="297154" y="164867"/>
                    <a:pt x="277428" y="149856"/>
                    <a:pt x="256316" y="137712"/>
                  </a:cubicBezTo>
                  <a:cubicBezTo>
                    <a:pt x="220401" y="118832"/>
                    <a:pt x="178601" y="114464"/>
                    <a:pt x="138648" y="117774"/>
                  </a:cubicBezTo>
                  <a:cubicBezTo>
                    <a:pt x="101060" y="120199"/>
                    <a:pt x="63932" y="135268"/>
                    <a:pt x="38130" y="163250"/>
                  </a:cubicBezTo>
                  <a:cubicBezTo>
                    <a:pt x="21191" y="182207"/>
                    <a:pt x="9905" y="206244"/>
                    <a:pt x="3349" y="230686"/>
                  </a:cubicBezTo>
                  <a:cubicBezTo>
                    <a:pt x="-6880" y="278395"/>
                    <a:pt x="7252" y="329068"/>
                    <a:pt x="33131" y="369560"/>
                  </a:cubicBezTo>
                  <a:cubicBezTo>
                    <a:pt x="54492" y="401064"/>
                    <a:pt x="85390" y="425198"/>
                    <a:pt x="117960" y="444289"/>
                  </a:cubicBezTo>
                  <a:cubicBezTo>
                    <a:pt x="145108" y="459627"/>
                    <a:pt x="175410" y="468538"/>
                    <a:pt x="205788" y="474908"/>
                  </a:cubicBezTo>
                  <a:cubicBezTo>
                    <a:pt x="155664" y="488361"/>
                    <a:pt x="107539" y="514977"/>
                    <a:pt x="75065" y="556200"/>
                  </a:cubicBezTo>
                  <a:cubicBezTo>
                    <a:pt x="52204" y="588667"/>
                    <a:pt x="34727" y="626484"/>
                    <a:pt x="31189" y="666398"/>
                  </a:cubicBezTo>
                  <a:cubicBezTo>
                    <a:pt x="27901" y="712626"/>
                    <a:pt x="38630" y="762952"/>
                    <a:pt x="72488" y="796439"/>
                  </a:cubicBezTo>
                  <a:cubicBezTo>
                    <a:pt x="98637" y="821496"/>
                    <a:pt x="126766" y="832042"/>
                    <a:pt x="162855" y="826615"/>
                  </a:cubicBezTo>
                  <a:cubicBezTo>
                    <a:pt x="193502" y="823883"/>
                    <a:pt x="221400" y="809468"/>
                    <a:pt x="246088" y="791781"/>
                  </a:cubicBezTo>
                  <a:cubicBezTo>
                    <a:pt x="263315" y="780311"/>
                    <a:pt x="279639" y="767552"/>
                    <a:pt x="294770" y="753426"/>
                  </a:cubicBezTo>
                  <a:cubicBezTo>
                    <a:pt x="320976" y="727291"/>
                    <a:pt x="348029" y="701078"/>
                    <a:pt x="366140" y="668400"/>
                  </a:cubicBezTo>
                  <a:cubicBezTo>
                    <a:pt x="365583" y="692457"/>
                    <a:pt x="368659" y="716455"/>
                    <a:pt x="372889" y="740108"/>
                  </a:cubicBezTo>
                  <a:cubicBezTo>
                    <a:pt x="376350" y="760161"/>
                    <a:pt x="381445" y="780215"/>
                    <a:pt x="391770" y="797921"/>
                  </a:cubicBezTo>
                  <a:cubicBezTo>
                    <a:pt x="407324" y="824094"/>
                    <a:pt x="424917" y="849344"/>
                    <a:pt x="448047" y="869398"/>
                  </a:cubicBezTo>
                  <a:cubicBezTo>
                    <a:pt x="472273" y="893839"/>
                    <a:pt x="505573" y="911121"/>
                    <a:pt x="540105" y="913662"/>
                  </a:cubicBezTo>
                  <a:cubicBezTo>
                    <a:pt x="560274" y="914220"/>
                    <a:pt x="580731" y="912334"/>
                    <a:pt x="599304" y="903885"/>
                  </a:cubicBezTo>
                  <a:cubicBezTo>
                    <a:pt x="617435" y="896110"/>
                    <a:pt x="635547" y="886545"/>
                    <a:pt x="648852" y="871630"/>
                  </a:cubicBezTo>
                  <a:cubicBezTo>
                    <a:pt x="663580" y="854213"/>
                    <a:pt x="680519" y="837470"/>
                    <a:pt x="688094" y="815453"/>
                  </a:cubicBezTo>
                  <a:cubicBezTo>
                    <a:pt x="699649" y="783852"/>
                    <a:pt x="698073" y="749500"/>
                    <a:pt x="692189" y="716860"/>
                  </a:cubicBezTo>
                  <a:cubicBezTo>
                    <a:pt x="686979" y="682449"/>
                    <a:pt x="673405" y="649713"/>
                    <a:pt x="651082" y="622866"/>
                  </a:cubicBezTo>
                  <a:cubicBezTo>
                    <a:pt x="668098" y="629101"/>
                    <a:pt x="686325" y="630622"/>
                    <a:pt x="704072" y="633566"/>
                  </a:cubicBezTo>
                  <a:cubicBezTo>
                    <a:pt x="740949" y="638936"/>
                    <a:pt x="778768" y="641572"/>
                    <a:pt x="815760" y="635953"/>
                  </a:cubicBezTo>
                  <a:cubicBezTo>
                    <a:pt x="874191" y="630756"/>
                    <a:pt x="940370" y="600791"/>
                    <a:pt x="957270" y="539938"/>
                  </a:cubicBezTo>
                  <a:cubicBezTo>
                    <a:pt x="965884" y="506817"/>
                    <a:pt x="960193" y="470944"/>
                    <a:pt x="947311" y="4396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8200235" y="790640"/>
              <a:ext cx="480690" cy="456875"/>
            </a:xfrm>
            <a:custGeom>
              <a:rect b="b" l="l" r="r" t="t"/>
              <a:pathLst>
                <a:path extrusionOk="0" h="913751" w="961379">
                  <a:moveTo>
                    <a:pt x="947311" y="439689"/>
                  </a:moveTo>
                  <a:cubicBezTo>
                    <a:pt x="923642" y="388632"/>
                    <a:pt x="873922" y="352566"/>
                    <a:pt x="820529" y="337593"/>
                  </a:cubicBezTo>
                  <a:cubicBezTo>
                    <a:pt x="770596" y="323910"/>
                    <a:pt x="716857" y="333398"/>
                    <a:pt x="668809" y="350180"/>
                  </a:cubicBezTo>
                  <a:cubicBezTo>
                    <a:pt x="681749" y="330434"/>
                    <a:pt x="691728" y="308706"/>
                    <a:pt x="700649" y="286882"/>
                  </a:cubicBezTo>
                  <a:cubicBezTo>
                    <a:pt x="716915" y="249565"/>
                    <a:pt x="726567" y="209054"/>
                    <a:pt x="724625" y="168177"/>
                  </a:cubicBezTo>
                  <a:cubicBezTo>
                    <a:pt x="724010" y="125337"/>
                    <a:pt x="711935" y="81285"/>
                    <a:pt x="680807" y="50454"/>
                  </a:cubicBezTo>
                  <a:cubicBezTo>
                    <a:pt x="631586" y="3553"/>
                    <a:pt x="595421" y="-4318"/>
                    <a:pt x="528703" y="1802"/>
                  </a:cubicBezTo>
                  <a:cubicBezTo>
                    <a:pt x="487269" y="8191"/>
                    <a:pt x="455661" y="40254"/>
                    <a:pt x="431588" y="72490"/>
                  </a:cubicBezTo>
                  <a:cubicBezTo>
                    <a:pt x="408709" y="103186"/>
                    <a:pt x="392116" y="138539"/>
                    <a:pt x="379561" y="174605"/>
                  </a:cubicBezTo>
                  <a:cubicBezTo>
                    <a:pt x="370139" y="204743"/>
                    <a:pt x="368659" y="236844"/>
                    <a:pt x="371005" y="268176"/>
                  </a:cubicBezTo>
                  <a:cubicBezTo>
                    <a:pt x="363295" y="255281"/>
                    <a:pt x="354047" y="243368"/>
                    <a:pt x="345510" y="230994"/>
                  </a:cubicBezTo>
                  <a:cubicBezTo>
                    <a:pt x="335339" y="214712"/>
                    <a:pt x="322899" y="200163"/>
                    <a:pt x="310825" y="185325"/>
                  </a:cubicBezTo>
                  <a:cubicBezTo>
                    <a:pt x="297154" y="164867"/>
                    <a:pt x="277428" y="149856"/>
                    <a:pt x="256316" y="137712"/>
                  </a:cubicBezTo>
                  <a:cubicBezTo>
                    <a:pt x="220401" y="118832"/>
                    <a:pt x="178601" y="114464"/>
                    <a:pt x="138648" y="117774"/>
                  </a:cubicBezTo>
                  <a:cubicBezTo>
                    <a:pt x="101060" y="120199"/>
                    <a:pt x="63932" y="135268"/>
                    <a:pt x="38130" y="163250"/>
                  </a:cubicBezTo>
                  <a:cubicBezTo>
                    <a:pt x="21191" y="182207"/>
                    <a:pt x="9905" y="206244"/>
                    <a:pt x="3349" y="230686"/>
                  </a:cubicBezTo>
                  <a:cubicBezTo>
                    <a:pt x="-6880" y="278395"/>
                    <a:pt x="7252" y="329068"/>
                    <a:pt x="33131" y="369560"/>
                  </a:cubicBezTo>
                  <a:cubicBezTo>
                    <a:pt x="54492" y="401064"/>
                    <a:pt x="85390" y="425198"/>
                    <a:pt x="117960" y="444289"/>
                  </a:cubicBezTo>
                  <a:cubicBezTo>
                    <a:pt x="145108" y="459627"/>
                    <a:pt x="175410" y="468538"/>
                    <a:pt x="205788" y="474908"/>
                  </a:cubicBezTo>
                  <a:cubicBezTo>
                    <a:pt x="155664" y="488361"/>
                    <a:pt x="107539" y="514977"/>
                    <a:pt x="75065" y="556200"/>
                  </a:cubicBezTo>
                  <a:cubicBezTo>
                    <a:pt x="52204" y="588667"/>
                    <a:pt x="34727" y="626484"/>
                    <a:pt x="31189" y="666398"/>
                  </a:cubicBezTo>
                  <a:cubicBezTo>
                    <a:pt x="27901" y="712626"/>
                    <a:pt x="38630" y="762952"/>
                    <a:pt x="72488" y="796439"/>
                  </a:cubicBezTo>
                  <a:cubicBezTo>
                    <a:pt x="98637" y="821496"/>
                    <a:pt x="126766" y="832042"/>
                    <a:pt x="162855" y="826615"/>
                  </a:cubicBezTo>
                  <a:cubicBezTo>
                    <a:pt x="193502" y="823883"/>
                    <a:pt x="221400" y="809468"/>
                    <a:pt x="246088" y="791781"/>
                  </a:cubicBezTo>
                  <a:cubicBezTo>
                    <a:pt x="263315" y="780311"/>
                    <a:pt x="279639" y="767552"/>
                    <a:pt x="294770" y="753426"/>
                  </a:cubicBezTo>
                  <a:cubicBezTo>
                    <a:pt x="320976" y="727291"/>
                    <a:pt x="348029" y="701078"/>
                    <a:pt x="366140" y="668400"/>
                  </a:cubicBezTo>
                  <a:cubicBezTo>
                    <a:pt x="365583" y="692457"/>
                    <a:pt x="368659" y="716455"/>
                    <a:pt x="372889" y="740108"/>
                  </a:cubicBezTo>
                  <a:cubicBezTo>
                    <a:pt x="376350" y="760161"/>
                    <a:pt x="381445" y="780215"/>
                    <a:pt x="391770" y="797921"/>
                  </a:cubicBezTo>
                  <a:cubicBezTo>
                    <a:pt x="407324" y="824094"/>
                    <a:pt x="424917" y="849344"/>
                    <a:pt x="448047" y="869398"/>
                  </a:cubicBezTo>
                  <a:cubicBezTo>
                    <a:pt x="472273" y="893839"/>
                    <a:pt x="505573" y="911121"/>
                    <a:pt x="540105" y="913662"/>
                  </a:cubicBezTo>
                  <a:cubicBezTo>
                    <a:pt x="560274" y="914220"/>
                    <a:pt x="580731" y="912334"/>
                    <a:pt x="599304" y="903885"/>
                  </a:cubicBezTo>
                  <a:cubicBezTo>
                    <a:pt x="617435" y="896110"/>
                    <a:pt x="635547" y="886545"/>
                    <a:pt x="648852" y="871630"/>
                  </a:cubicBezTo>
                  <a:cubicBezTo>
                    <a:pt x="663580" y="854213"/>
                    <a:pt x="680519" y="837470"/>
                    <a:pt x="688094" y="815453"/>
                  </a:cubicBezTo>
                  <a:cubicBezTo>
                    <a:pt x="699649" y="783852"/>
                    <a:pt x="698073" y="749500"/>
                    <a:pt x="692189" y="716860"/>
                  </a:cubicBezTo>
                  <a:cubicBezTo>
                    <a:pt x="686979" y="682449"/>
                    <a:pt x="673405" y="649713"/>
                    <a:pt x="651082" y="622866"/>
                  </a:cubicBezTo>
                  <a:cubicBezTo>
                    <a:pt x="668098" y="629101"/>
                    <a:pt x="686325" y="630622"/>
                    <a:pt x="704072" y="633566"/>
                  </a:cubicBezTo>
                  <a:cubicBezTo>
                    <a:pt x="740949" y="638936"/>
                    <a:pt x="778768" y="641572"/>
                    <a:pt x="815760" y="635953"/>
                  </a:cubicBezTo>
                  <a:cubicBezTo>
                    <a:pt x="874191" y="630756"/>
                    <a:pt x="940370" y="600791"/>
                    <a:pt x="957270" y="539938"/>
                  </a:cubicBezTo>
                  <a:cubicBezTo>
                    <a:pt x="965884" y="506817"/>
                    <a:pt x="960193" y="470944"/>
                    <a:pt x="947311" y="439689"/>
                  </a:cubicBezTo>
                  <a:close/>
                  <a:moveTo>
                    <a:pt x="393231" y="168293"/>
                  </a:moveTo>
                  <a:cubicBezTo>
                    <a:pt x="416534" y="108844"/>
                    <a:pt x="467197" y="17910"/>
                    <a:pt x="538240" y="13003"/>
                  </a:cubicBezTo>
                  <a:cubicBezTo>
                    <a:pt x="596747" y="9500"/>
                    <a:pt x="627049" y="17083"/>
                    <a:pt x="670251" y="57613"/>
                  </a:cubicBezTo>
                  <a:cubicBezTo>
                    <a:pt x="698592" y="84479"/>
                    <a:pt x="710301" y="123451"/>
                    <a:pt x="711839" y="161653"/>
                  </a:cubicBezTo>
                  <a:cubicBezTo>
                    <a:pt x="716011" y="212768"/>
                    <a:pt x="699303" y="263076"/>
                    <a:pt x="677404" y="308725"/>
                  </a:cubicBezTo>
                  <a:cubicBezTo>
                    <a:pt x="671636" y="319522"/>
                    <a:pt x="666522" y="330723"/>
                    <a:pt x="659927" y="341038"/>
                  </a:cubicBezTo>
                  <a:cubicBezTo>
                    <a:pt x="656908" y="346061"/>
                    <a:pt x="644372" y="357762"/>
                    <a:pt x="640277" y="366596"/>
                  </a:cubicBezTo>
                  <a:cubicBezTo>
                    <a:pt x="633970" y="357839"/>
                    <a:pt x="626087" y="349583"/>
                    <a:pt x="615955" y="341269"/>
                  </a:cubicBezTo>
                  <a:cubicBezTo>
                    <a:pt x="606726" y="332840"/>
                    <a:pt x="597747" y="323563"/>
                    <a:pt x="586153" y="318386"/>
                  </a:cubicBezTo>
                  <a:cubicBezTo>
                    <a:pt x="580308" y="316924"/>
                    <a:pt x="571060" y="308687"/>
                    <a:pt x="564984" y="311208"/>
                  </a:cubicBezTo>
                  <a:cubicBezTo>
                    <a:pt x="558486" y="309360"/>
                    <a:pt x="550545" y="308956"/>
                    <a:pt x="546507" y="308571"/>
                  </a:cubicBezTo>
                  <a:cubicBezTo>
                    <a:pt x="534625" y="308052"/>
                    <a:pt x="522493" y="307359"/>
                    <a:pt x="510726" y="309206"/>
                  </a:cubicBezTo>
                  <a:cubicBezTo>
                    <a:pt x="508227" y="309765"/>
                    <a:pt x="503439" y="308706"/>
                    <a:pt x="500401" y="309553"/>
                  </a:cubicBezTo>
                  <a:cubicBezTo>
                    <a:pt x="480598" y="308822"/>
                    <a:pt x="460813" y="309418"/>
                    <a:pt x="441337" y="313190"/>
                  </a:cubicBezTo>
                  <a:cubicBezTo>
                    <a:pt x="425167" y="316982"/>
                    <a:pt x="409016" y="322543"/>
                    <a:pt x="393539" y="329741"/>
                  </a:cubicBezTo>
                  <a:cubicBezTo>
                    <a:pt x="393058" y="327874"/>
                    <a:pt x="392520" y="326046"/>
                    <a:pt x="392346" y="324410"/>
                  </a:cubicBezTo>
                  <a:cubicBezTo>
                    <a:pt x="389001" y="312690"/>
                    <a:pt x="383810" y="301451"/>
                    <a:pt x="382733" y="289191"/>
                  </a:cubicBezTo>
                  <a:cubicBezTo>
                    <a:pt x="377676" y="248873"/>
                    <a:pt x="378926" y="206706"/>
                    <a:pt x="393231" y="168293"/>
                  </a:cubicBezTo>
                  <a:close/>
                  <a:moveTo>
                    <a:pt x="630779" y="590534"/>
                  </a:moveTo>
                  <a:cubicBezTo>
                    <a:pt x="598651" y="636761"/>
                    <a:pt x="544277" y="659701"/>
                    <a:pt x="488654" y="655256"/>
                  </a:cubicBezTo>
                  <a:cubicBezTo>
                    <a:pt x="457641" y="654890"/>
                    <a:pt x="427493" y="646884"/>
                    <a:pt x="399307" y="634066"/>
                  </a:cubicBezTo>
                  <a:cubicBezTo>
                    <a:pt x="367563" y="621788"/>
                    <a:pt x="338742" y="601696"/>
                    <a:pt x="319034" y="573636"/>
                  </a:cubicBezTo>
                  <a:cubicBezTo>
                    <a:pt x="310056" y="559934"/>
                    <a:pt x="305383" y="544056"/>
                    <a:pt x="300250" y="528660"/>
                  </a:cubicBezTo>
                  <a:cubicBezTo>
                    <a:pt x="296577" y="516459"/>
                    <a:pt x="293328" y="503815"/>
                    <a:pt x="293770" y="490959"/>
                  </a:cubicBezTo>
                  <a:cubicBezTo>
                    <a:pt x="294693" y="460647"/>
                    <a:pt x="303057" y="429759"/>
                    <a:pt x="320207" y="404567"/>
                  </a:cubicBezTo>
                  <a:cubicBezTo>
                    <a:pt x="335339" y="383339"/>
                    <a:pt x="354777" y="364652"/>
                    <a:pt x="377676" y="351873"/>
                  </a:cubicBezTo>
                  <a:cubicBezTo>
                    <a:pt x="430127" y="319657"/>
                    <a:pt x="468754" y="317925"/>
                    <a:pt x="528396" y="321350"/>
                  </a:cubicBezTo>
                  <a:cubicBezTo>
                    <a:pt x="541451" y="322120"/>
                    <a:pt x="554583" y="322101"/>
                    <a:pt x="567580" y="323717"/>
                  </a:cubicBezTo>
                  <a:cubicBezTo>
                    <a:pt x="574444" y="327124"/>
                    <a:pt x="581712" y="329760"/>
                    <a:pt x="588172" y="333898"/>
                  </a:cubicBezTo>
                  <a:cubicBezTo>
                    <a:pt x="597997" y="341096"/>
                    <a:pt x="606514" y="349910"/>
                    <a:pt x="615532" y="358032"/>
                  </a:cubicBezTo>
                  <a:cubicBezTo>
                    <a:pt x="638989" y="376911"/>
                    <a:pt x="646737" y="406876"/>
                    <a:pt x="651890" y="435244"/>
                  </a:cubicBezTo>
                  <a:cubicBezTo>
                    <a:pt x="654524" y="447541"/>
                    <a:pt x="655754" y="460994"/>
                    <a:pt x="656562" y="473715"/>
                  </a:cubicBezTo>
                  <a:cubicBezTo>
                    <a:pt x="658792" y="509203"/>
                    <a:pt x="650256" y="560107"/>
                    <a:pt x="630779" y="590534"/>
                  </a:cubicBezTo>
                  <a:close/>
                  <a:moveTo>
                    <a:pt x="102425" y="419520"/>
                  </a:moveTo>
                  <a:cubicBezTo>
                    <a:pt x="77545" y="401969"/>
                    <a:pt x="53819" y="380914"/>
                    <a:pt x="38572" y="354240"/>
                  </a:cubicBezTo>
                  <a:cubicBezTo>
                    <a:pt x="12981" y="309418"/>
                    <a:pt x="1676" y="251471"/>
                    <a:pt x="26594" y="203993"/>
                  </a:cubicBezTo>
                  <a:cubicBezTo>
                    <a:pt x="45955" y="158574"/>
                    <a:pt x="93100" y="132496"/>
                    <a:pt x="141148" y="130206"/>
                  </a:cubicBezTo>
                  <a:cubicBezTo>
                    <a:pt x="174179" y="127531"/>
                    <a:pt x="208980" y="130764"/>
                    <a:pt x="239897" y="143736"/>
                  </a:cubicBezTo>
                  <a:cubicBezTo>
                    <a:pt x="254990" y="150298"/>
                    <a:pt x="268352" y="159825"/>
                    <a:pt x="281215" y="170313"/>
                  </a:cubicBezTo>
                  <a:cubicBezTo>
                    <a:pt x="292963" y="180590"/>
                    <a:pt x="300923" y="194197"/>
                    <a:pt x="311286" y="205744"/>
                  </a:cubicBezTo>
                  <a:cubicBezTo>
                    <a:pt x="321476" y="217407"/>
                    <a:pt x="329359" y="229454"/>
                    <a:pt x="338146" y="242406"/>
                  </a:cubicBezTo>
                  <a:cubicBezTo>
                    <a:pt x="346279" y="253973"/>
                    <a:pt x="355027" y="265192"/>
                    <a:pt x="361853" y="277625"/>
                  </a:cubicBezTo>
                  <a:cubicBezTo>
                    <a:pt x="369832" y="294426"/>
                    <a:pt x="375542" y="312170"/>
                    <a:pt x="380676" y="330088"/>
                  </a:cubicBezTo>
                  <a:cubicBezTo>
                    <a:pt x="380964" y="331723"/>
                    <a:pt x="381253" y="333725"/>
                    <a:pt x="381791" y="335592"/>
                  </a:cubicBezTo>
                  <a:cubicBezTo>
                    <a:pt x="343972" y="355780"/>
                    <a:pt x="311459" y="386264"/>
                    <a:pt x="294982" y="425698"/>
                  </a:cubicBezTo>
                  <a:cubicBezTo>
                    <a:pt x="289829" y="438746"/>
                    <a:pt x="285830" y="452449"/>
                    <a:pt x="283561" y="466382"/>
                  </a:cubicBezTo>
                  <a:cubicBezTo>
                    <a:pt x="281619" y="465921"/>
                    <a:pt x="279466" y="466036"/>
                    <a:pt x="277485" y="466055"/>
                  </a:cubicBezTo>
                  <a:cubicBezTo>
                    <a:pt x="266199" y="465824"/>
                    <a:pt x="254951" y="467787"/>
                    <a:pt x="243665" y="466902"/>
                  </a:cubicBezTo>
                  <a:cubicBezTo>
                    <a:pt x="193771" y="463284"/>
                    <a:pt x="143589" y="448581"/>
                    <a:pt x="102425" y="419520"/>
                  </a:cubicBezTo>
                  <a:close/>
                  <a:moveTo>
                    <a:pt x="351970" y="667977"/>
                  </a:moveTo>
                  <a:cubicBezTo>
                    <a:pt x="339165" y="689647"/>
                    <a:pt x="321995" y="707968"/>
                    <a:pt x="304460" y="725809"/>
                  </a:cubicBezTo>
                  <a:cubicBezTo>
                    <a:pt x="282888" y="749557"/>
                    <a:pt x="257585" y="769534"/>
                    <a:pt x="230764" y="786989"/>
                  </a:cubicBezTo>
                  <a:cubicBezTo>
                    <a:pt x="216767" y="796362"/>
                    <a:pt x="201770" y="804445"/>
                    <a:pt x="185619" y="809372"/>
                  </a:cubicBezTo>
                  <a:cubicBezTo>
                    <a:pt x="166662" y="814395"/>
                    <a:pt x="146454" y="817012"/>
                    <a:pt x="126977" y="813836"/>
                  </a:cubicBezTo>
                  <a:cubicBezTo>
                    <a:pt x="85120" y="803252"/>
                    <a:pt x="56338" y="764607"/>
                    <a:pt x="47628" y="723576"/>
                  </a:cubicBezTo>
                  <a:cubicBezTo>
                    <a:pt x="42148" y="697152"/>
                    <a:pt x="41302" y="669285"/>
                    <a:pt x="47801" y="642958"/>
                  </a:cubicBezTo>
                  <a:cubicBezTo>
                    <a:pt x="55703" y="612493"/>
                    <a:pt x="69931" y="583105"/>
                    <a:pt x="89485" y="558394"/>
                  </a:cubicBezTo>
                  <a:cubicBezTo>
                    <a:pt x="116287" y="526793"/>
                    <a:pt x="152876" y="506066"/>
                    <a:pt x="191464" y="492190"/>
                  </a:cubicBezTo>
                  <a:cubicBezTo>
                    <a:pt x="211076" y="485647"/>
                    <a:pt x="231552" y="481759"/>
                    <a:pt x="252125" y="479931"/>
                  </a:cubicBezTo>
                  <a:cubicBezTo>
                    <a:pt x="259527" y="479681"/>
                    <a:pt x="273236" y="482029"/>
                    <a:pt x="281965" y="479642"/>
                  </a:cubicBezTo>
                  <a:cubicBezTo>
                    <a:pt x="280600" y="497156"/>
                    <a:pt x="282234" y="514784"/>
                    <a:pt x="288156" y="531643"/>
                  </a:cubicBezTo>
                  <a:cubicBezTo>
                    <a:pt x="295289" y="554814"/>
                    <a:pt x="303538" y="578544"/>
                    <a:pt x="321111" y="595999"/>
                  </a:cubicBezTo>
                  <a:cubicBezTo>
                    <a:pt x="334647" y="611665"/>
                    <a:pt x="351143" y="624059"/>
                    <a:pt x="369159" y="633855"/>
                  </a:cubicBezTo>
                  <a:cubicBezTo>
                    <a:pt x="363852" y="645460"/>
                    <a:pt x="358642" y="657122"/>
                    <a:pt x="351970" y="667977"/>
                  </a:cubicBezTo>
                  <a:close/>
                  <a:moveTo>
                    <a:pt x="674731" y="695632"/>
                  </a:moveTo>
                  <a:cubicBezTo>
                    <a:pt x="684249" y="734527"/>
                    <a:pt x="690094" y="777059"/>
                    <a:pt x="674674" y="815241"/>
                  </a:cubicBezTo>
                  <a:cubicBezTo>
                    <a:pt x="665829" y="835391"/>
                    <a:pt x="649794" y="851403"/>
                    <a:pt x="635239" y="867608"/>
                  </a:cubicBezTo>
                  <a:cubicBezTo>
                    <a:pt x="611513" y="888219"/>
                    <a:pt x="580154" y="901653"/>
                    <a:pt x="548488" y="901056"/>
                  </a:cubicBezTo>
                  <a:cubicBezTo>
                    <a:pt x="532337" y="901999"/>
                    <a:pt x="516590" y="897361"/>
                    <a:pt x="501901" y="891029"/>
                  </a:cubicBezTo>
                  <a:cubicBezTo>
                    <a:pt x="483059" y="883235"/>
                    <a:pt x="466716" y="871072"/>
                    <a:pt x="452680" y="856369"/>
                  </a:cubicBezTo>
                  <a:cubicBezTo>
                    <a:pt x="441894" y="846573"/>
                    <a:pt x="431819" y="835949"/>
                    <a:pt x="423763" y="823748"/>
                  </a:cubicBezTo>
                  <a:cubicBezTo>
                    <a:pt x="413073" y="808063"/>
                    <a:pt x="401518" y="792628"/>
                    <a:pt x="394692" y="774749"/>
                  </a:cubicBezTo>
                  <a:cubicBezTo>
                    <a:pt x="383194" y="739300"/>
                    <a:pt x="378042" y="701617"/>
                    <a:pt x="378965" y="664147"/>
                  </a:cubicBezTo>
                  <a:cubicBezTo>
                    <a:pt x="379637" y="656199"/>
                    <a:pt x="381329" y="648385"/>
                    <a:pt x="382348" y="640456"/>
                  </a:cubicBezTo>
                  <a:cubicBezTo>
                    <a:pt x="386405" y="642323"/>
                    <a:pt x="390501" y="644093"/>
                    <a:pt x="394654" y="645748"/>
                  </a:cubicBezTo>
                  <a:cubicBezTo>
                    <a:pt x="429666" y="662165"/>
                    <a:pt x="468062" y="669208"/>
                    <a:pt x="506612" y="668188"/>
                  </a:cubicBezTo>
                  <a:cubicBezTo>
                    <a:pt x="552583" y="668054"/>
                    <a:pt x="597959" y="647615"/>
                    <a:pt x="628625" y="613493"/>
                  </a:cubicBezTo>
                  <a:cubicBezTo>
                    <a:pt x="629068" y="614802"/>
                    <a:pt x="629817" y="616072"/>
                    <a:pt x="630875" y="617169"/>
                  </a:cubicBezTo>
                  <a:cubicBezTo>
                    <a:pt x="649640" y="640706"/>
                    <a:pt x="667867" y="665648"/>
                    <a:pt x="674731" y="695632"/>
                  </a:cubicBezTo>
                  <a:close/>
                  <a:moveTo>
                    <a:pt x="837198" y="620229"/>
                  </a:moveTo>
                  <a:cubicBezTo>
                    <a:pt x="781960" y="630968"/>
                    <a:pt x="725625" y="625906"/>
                    <a:pt x="670694" y="615379"/>
                  </a:cubicBezTo>
                  <a:cubicBezTo>
                    <a:pt x="659465" y="613378"/>
                    <a:pt x="647679" y="607373"/>
                    <a:pt x="636239" y="604313"/>
                  </a:cubicBezTo>
                  <a:cubicBezTo>
                    <a:pt x="638777" y="601003"/>
                    <a:pt x="641200" y="597616"/>
                    <a:pt x="643468" y="594094"/>
                  </a:cubicBezTo>
                  <a:cubicBezTo>
                    <a:pt x="658446" y="569248"/>
                    <a:pt x="663753" y="539938"/>
                    <a:pt x="668098" y="511628"/>
                  </a:cubicBezTo>
                  <a:cubicBezTo>
                    <a:pt x="671540" y="482702"/>
                    <a:pt x="668733" y="453219"/>
                    <a:pt x="662561" y="424851"/>
                  </a:cubicBezTo>
                  <a:cubicBezTo>
                    <a:pt x="659081" y="405991"/>
                    <a:pt x="654466" y="390672"/>
                    <a:pt x="646852" y="376988"/>
                  </a:cubicBezTo>
                  <a:cubicBezTo>
                    <a:pt x="647583" y="376777"/>
                    <a:pt x="648294" y="376449"/>
                    <a:pt x="648929" y="375949"/>
                  </a:cubicBezTo>
                  <a:cubicBezTo>
                    <a:pt x="677961" y="351411"/>
                    <a:pt x="753254" y="340615"/>
                    <a:pt x="790785" y="344579"/>
                  </a:cubicBezTo>
                  <a:cubicBezTo>
                    <a:pt x="865404" y="353798"/>
                    <a:pt x="940062" y="410475"/>
                    <a:pt x="947484" y="488996"/>
                  </a:cubicBezTo>
                  <a:cubicBezTo>
                    <a:pt x="958558" y="563610"/>
                    <a:pt x="904262" y="606045"/>
                    <a:pt x="837198" y="6202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8347100" y="950674"/>
              <a:ext cx="181587" cy="167865"/>
            </a:xfrm>
            <a:custGeom>
              <a:rect b="b" l="l" r="r" t="t"/>
              <a:pathLst>
                <a:path extrusionOk="0" h="335729" w="363173">
                  <a:moveTo>
                    <a:pt x="362832" y="153646"/>
                  </a:moveTo>
                  <a:cubicBezTo>
                    <a:pt x="365043" y="189134"/>
                    <a:pt x="356506" y="240038"/>
                    <a:pt x="337030" y="270465"/>
                  </a:cubicBezTo>
                  <a:cubicBezTo>
                    <a:pt x="304921" y="316692"/>
                    <a:pt x="250528" y="339632"/>
                    <a:pt x="194924" y="335187"/>
                  </a:cubicBezTo>
                  <a:cubicBezTo>
                    <a:pt x="163911" y="334821"/>
                    <a:pt x="133763" y="326815"/>
                    <a:pt x="105577" y="313978"/>
                  </a:cubicBezTo>
                  <a:cubicBezTo>
                    <a:pt x="73814" y="301700"/>
                    <a:pt x="45012" y="281608"/>
                    <a:pt x="25305" y="253548"/>
                  </a:cubicBezTo>
                  <a:cubicBezTo>
                    <a:pt x="16326" y="239845"/>
                    <a:pt x="11653" y="223968"/>
                    <a:pt x="6520" y="208553"/>
                  </a:cubicBezTo>
                  <a:cubicBezTo>
                    <a:pt x="2848" y="196332"/>
                    <a:pt x="-402" y="183707"/>
                    <a:pt x="40" y="170851"/>
                  </a:cubicBezTo>
                  <a:cubicBezTo>
                    <a:pt x="944" y="140540"/>
                    <a:pt x="9327" y="109651"/>
                    <a:pt x="26477" y="84459"/>
                  </a:cubicBezTo>
                  <a:cubicBezTo>
                    <a:pt x="41609" y="63232"/>
                    <a:pt x="61047" y="44545"/>
                    <a:pt x="83946" y="31766"/>
                  </a:cubicBezTo>
                  <a:cubicBezTo>
                    <a:pt x="136397" y="-451"/>
                    <a:pt x="175005" y="-2183"/>
                    <a:pt x="234666" y="1243"/>
                  </a:cubicBezTo>
                  <a:cubicBezTo>
                    <a:pt x="247721" y="2013"/>
                    <a:pt x="260853" y="1974"/>
                    <a:pt x="273850" y="3610"/>
                  </a:cubicBezTo>
                  <a:cubicBezTo>
                    <a:pt x="280714" y="7016"/>
                    <a:pt x="287982" y="9653"/>
                    <a:pt x="294442" y="13791"/>
                  </a:cubicBezTo>
                  <a:cubicBezTo>
                    <a:pt x="304267" y="21008"/>
                    <a:pt x="312785" y="29803"/>
                    <a:pt x="321821" y="37943"/>
                  </a:cubicBezTo>
                  <a:cubicBezTo>
                    <a:pt x="345259" y="56823"/>
                    <a:pt x="353007" y="86788"/>
                    <a:pt x="358179" y="115155"/>
                  </a:cubicBezTo>
                  <a:cubicBezTo>
                    <a:pt x="360794" y="127472"/>
                    <a:pt x="362025" y="140925"/>
                    <a:pt x="362832" y="1536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8390253" y="796777"/>
              <a:ext cx="166220" cy="177140"/>
            </a:xfrm>
            <a:custGeom>
              <a:rect b="b" l="l" r="r" t="t"/>
              <a:pathLst>
                <a:path extrusionOk="0" h="354280" w="332440">
                  <a:moveTo>
                    <a:pt x="331804" y="149376"/>
                  </a:moveTo>
                  <a:cubicBezTo>
                    <a:pt x="335957" y="200492"/>
                    <a:pt x="319248" y="250818"/>
                    <a:pt x="297368" y="296449"/>
                  </a:cubicBezTo>
                  <a:cubicBezTo>
                    <a:pt x="291600" y="307245"/>
                    <a:pt x="286486" y="318427"/>
                    <a:pt x="279891" y="328761"/>
                  </a:cubicBezTo>
                  <a:cubicBezTo>
                    <a:pt x="276872" y="333784"/>
                    <a:pt x="264375" y="345447"/>
                    <a:pt x="260260" y="354281"/>
                  </a:cubicBezTo>
                  <a:cubicBezTo>
                    <a:pt x="253973" y="345524"/>
                    <a:pt x="246052" y="337306"/>
                    <a:pt x="235919" y="329012"/>
                  </a:cubicBezTo>
                  <a:cubicBezTo>
                    <a:pt x="226690" y="320563"/>
                    <a:pt x="217692" y="311306"/>
                    <a:pt x="206118" y="306129"/>
                  </a:cubicBezTo>
                  <a:cubicBezTo>
                    <a:pt x="200253" y="304647"/>
                    <a:pt x="191005" y="296410"/>
                    <a:pt x="184930" y="298950"/>
                  </a:cubicBezTo>
                  <a:cubicBezTo>
                    <a:pt x="178450" y="297122"/>
                    <a:pt x="170490" y="296699"/>
                    <a:pt x="166453" y="296333"/>
                  </a:cubicBezTo>
                  <a:cubicBezTo>
                    <a:pt x="154570" y="295813"/>
                    <a:pt x="142438" y="295121"/>
                    <a:pt x="130671" y="296968"/>
                  </a:cubicBezTo>
                  <a:cubicBezTo>
                    <a:pt x="128172" y="297526"/>
                    <a:pt x="123346" y="296449"/>
                    <a:pt x="120308" y="297295"/>
                  </a:cubicBezTo>
                  <a:cubicBezTo>
                    <a:pt x="100504" y="296564"/>
                    <a:pt x="80739" y="297180"/>
                    <a:pt x="61301" y="300952"/>
                  </a:cubicBezTo>
                  <a:cubicBezTo>
                    <a:pt x="45131" y="304743"/>
                    <a:pt x="28981" y="310286"/>
                    <a:pt x="13484" y="317484"/>
                  </a:cubicBezTo>
                  <a:cubicBezTo>
                    <a:pt x="13003" y="315636"/>
                    <a:pt x="12465" y="313808"/>
                    <a:pt x="12292" y="312172"/>
                  </a:cubicBezTo>
                  <a:cubicBezTo>
                    <a:pt x="8946" y="300432"/>
                    <a:pt x="3755" y="289212"/>
                    <a:pt x="2678" y="276953"/>
                  </a:cubicBezTo>
                  <a:cubicBezTo>
                    <a:pt x="-2340" y="236615"/>
                    <a:pt x="-1090" y="194468"/>
                    <a:pt x="13214" y="156054"/>
                  </a:cubicBezTo>
                  <a:cubicBezTo>
                    <a:pt x="36517" y="96606"/>
                    <a:pt x="87180" y="5672"/>
                    <a:pt x="158223" y="764"/>
                  </a:cubicBezTo>
                  <a:cubicBezTo>
                    <a:pt x="216731" y="-2758"/>
                    <a:pt x="247032" y="4864"/>
                    <a:pt x="290254" y="45375"/>
                  </a:cubicBezTo>
                  <a:cubicBezTo>
                    <a:pt x="318556" y="72222"/>
                    <a:pt x="330265" y="111194"/>
                    <a:pt x="331804" y="1493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8518384" y="962532"/>
              <a:ext cx="156313" cy="141206"/>
            </a:xfrm>
            <a:custGeom>
              <a:rect b="b" l="l" r="r" t="t"/>
              <a:pathLst>
                <a:path extrusionOk="0" h="282412" w="312627">
                  <a:moveTo>
                    <a:pt x="311187" y="145192"/>
                  </a:moveTo>
                  <a:cubicBezTo>
                    <a:pt x="322261" y="219825"/>
                    <a:pt x="267965" y="262261"/>
                    <a:pt x="200901" y="276444"/>
                  </a:cubicBezTo>
                  <a:cubicBezTo>
                    <a:pt x="145643" y="287183"/>
                    <a:pt x="89328" y="282122"/>
                    <a:pt x="34397" y="271594"/>
                  </a:cubicBezTo>
                  <a:cubicBezTo>
                    <a:pt x="23188" y="269593"/>
                    <a:pt x="11402" y="263588"/>
                    <a:pt x="0" y="260509"/>
                  </a:cubicBezTo>
                  <a:cubicBezTo>
                    <a:pt x="2519" y="257218"/>
                    <a:pt x="4922" y="253812"/>
                    <a:pt x="7191" y="250309"/>
                  </a:cubicBezTo>
                  <a:cubicBezTo>
                    <a:pt x="22169" y="225464"/>
                    <a:pt x="27475" y="196153"/>
                    <a:pt x="31820" y="167843"/>
                  </a:cubicBezTo>
                  <a:cubicBezTo>
                    <a:pt x="35262" y="138918"/>
                    <a:pt x="32455" y="109434"/>
                    <a:pt x="26283" y="81066"/>
                  </a:cubicBezTo>
                  <a:cubicBezTo>
                    <a:pt x="22803" y="62206"/>
                    <a:pt x="18227" y="46887"/>
                    <a:pt x="10594" y="33203"/>
                  </a:cubicBezTo>
                  <a:cubicBezTo>
                    <a:pt x="11325" y="33011"/>
                    <a:pt x="12017" y="32665"/>
                    <a:pt x="12632" y="32164"/>
                  </a:cubicBezTo>
                  <a:cubicBezTo>
                    <a:pt x="41665" y="7646"/>
                    <a:pt x="116957" y="-3151"/>
                    <a:pt x="154488" y="794"/>
                  </a:cubicBezTo>
                  <a:cubicBezTo>
                    <a:pt x="229107" y="10013"/>
                    <a:pt x="303765" y="66690"/>
                    <a:pt x="311187" y="145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8389665" y="1097396"/>
              <a:ext cx="152659" cy="143823"/>
            </a:xfrm>
            <a:custGeom>
              <a:rect b="b" l="l" r="r" t="t"/>
              <a:pathLst>
                <a:path extrusionOk="0" h="287646" w="305317">
                  <a:moveTo>
                    <a:pt x="295872" y="82120"/>
                  </a:moveTo>
                  <a:cubicBezTo>
                    <a:pt x="305389" y="121033"/>
                    <a:pt x="311234" y="163546"/>
                    <a:pt x="295814" y="201729"/>
                  </a:cubicBezTo>
                  <a:cubicBezTo>
                    <a:pt x="286970" y="221898"/>
                    <a:pt x="270915" y="237910"/>
                    <a:pt x="256380" y="254076"/>
                  </a:cubicBezTo>
                  <a:cubicBezTo>
                    <a:pt x="232673" y="274688"/>
                    <a:pt x="201295" y="288121"/>
                    <a:pt x="169628" y="287524"/>
                  </a:cubicBezTo>
                  <a:cubicBezTo>
                    <a:pt x="153478" y="288467"/>
                    <a:pt x="137731" y="283848"/>
                    <a:pt x="123042" y="277497"/>
                  </a:cubicBezTo>
                  <a:cubicBezTo>
                    <a:pt x="104199" y="269703"/>
                    <a:pt x="87856" y="257540"/>
                    <a:pt x="73821" y="242837"/>
                  </a:cubicBezTo>
                  <a:cubicBezTo>
                    <a:pt x="63015" y="233060"/>
                    <a:pt x="52960" y="222417"/>
                    <a:pt x="44904" y="210216"/>
                  </a:cubicBezTo>
                  <a:cubicBezTo>
                    <a:pt x="34194" y="194531"/>
                    <a:pt x="22658" y="179096"/>
                    <a:pt x="15833" y="161218"/>
                  </a:cubicBezTo>
                  <a:cubicBezTo>
                    <a:pt x="4335" y="125768"/>
                    <a:pt x="-818" y="88086"/>
                    <a:pt x="105" y="50634"/>
                  </a:cubicBezTo>
                  <a:cubicBezTo>
                    <a:pt x="778" y="42686"/>
                    <a:pt x="2470" y="34872"/>
                    <a:pt x="3489" y="26963"/>
                  </a:cubicBezTo>
                  <a:cubicBezTo>
                    <a:pt x="7546" y="28829"/>
                    <a:pt x="11641" y="30581"/>
                    <a:pt x="15794" y="32236"/>
                  </a:cubicBezTo>
                  <a:cubicBezTo>
                    <a:pt x="50806" y="48633"/>
                    <a:pt x="89183" y="55696"/>
                    <a:pt x="127752" y="54676"/>
                  </a:cubicBezTo>
                  <a:cubicBezTo>
                    <a:pt x="173724" y="54541"/>
                    <a:pt x="219099" y="34122"/>
                    <a:pt x="249766" y="0"/>
                  </a:cubicBezTo>
                  <a:cubicBezTo>
                    <a:pt x="250208" y="1309"/>
                    <a:pt x="250958" y="2560"/>
                    <a:pt x="252035" y="3657"/>
                  </a:cubicBezTo>
                  <a:cubicBezTo>
                    <a:pt x="270781" y="27194"/>
                    <a:pt x="289008" y="52135"/>
                    <a:pt x="295872" y="821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8221851" y="1030489"/>
              <a:ext cx="162963" cy="167770"/>
            </a:xfrm>
            <a:custGeom>
              <a:rect b="b" l="l" r="r" t="t"/>
              <a:pathLst>
                <a:path extrusionOk="0" h="335540" w="325927">
                  <a:moveTo>
                    <a:pt x="325927" y="154174"/>
                  </a:moveTo>
                  <a:cubicBezTo>
                    <a:pt x="320640" y="165740"/>
                    <a:pt x="315410" y="177422"/>
                    <a:pt x="308739" y="188276"/>
                  </a:cubicBezTo>
                  <a:cubicBezTo>
                    <a:pt x="295934" y="209947"/>
                    <a:pt x="278764" y="228268"/>
                    <a:pt x="261229" y="246108"/>
                  </a:cubicBezTo>
                  <a:cubicBezTo>
                    <a:pt x="239657" y="269857"/>
                    <a:pt x="214354" y="289834"/>
                    <a:pt x="187533" y="307308"/>
                  </a:cubicBezTo>
                  <a:cubicBezTo>
                    <a:pt x="173516" y="316681"/>
                    <a:pt x="158538" y="324745"/>
                    <a:pt x="142388" y="329691"/>
                  </a:cubicBezTo>
                  <a:cubicBezTo>
                    <a:pt x="123430" y="334714"/>
                    <a:pt x="103223" y="337331"/>
                    <a:pt x="83746" y="334156"/>
                  </a:cubicBezTo>
                  <a:cubicBezTo>
                    <a:pt x="41889" y="323571"/>
                    <a:pt x="13126" y="284926"/>
                    <a:pt x="4416" y="243895"/>
                  </a:cubicBezTo>
                  <a:cubicBezTo>
                    <a:pt x="-1083" y="217472"/>
                    <a:pt x="-1910" y="189585"/>
                    <a:pt x="4589" y="163277"/>
                  </a:cubicBezTo>
                  <a:cubicBezTo>
                    <a:pt x="12491" y="132831"/>
                    <a:pt x="26719" y="103424"/>
                    <a:pt x="46254" y="78713"/>
                  </a:cubicBezTo>
                  <a:cubicBezTo>
                    <a:pt x="73056" y="47112"/>
                    <a:pt x="109645" y="26385"/>
                    <a:pt x="148233" y="12509"/>
                  </a:cubicBezTo>
                  <a:cubicBezTo>
                    <a:pt x="167844" y="5966"/>
                    <a:pt x="188340" y="2078"/>
                    <a:pt x="208894" y="250"/>
                  </a:cubicBezTo>
                  <a:cubicBezTo>
                    <a:pt x="216277" y="0"/>
                    <a:pt x="230005" y="2367"/>
                    <a:pt x="238734" y="0"/>
                  </a:cubicBezTo>
                  <a:cubicBezTo>
                    <a:pt x="237349" y="17494"/>
                    <a:pt x="239022" y="35123"/>
                    <a:pt x="244944" y="51981"/>
                  </a:cubicBezTo>
                  <a:cubicBezTo>
                    <a:pt x="252077" y="75153"/>
                    <a:pt x="260325" y="98882"/>
                    <a:pt x="277899" y="116338"/>
                  </a:cubicBezTo>
                  <a:cubicBezTo>
                    <a:pt x="291396" y="132003"/>
                    <a:pt x="307893" y="144378"/>
                    <a:pt x="325927" y="154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8206569" y="855322"/>
              <a:ext cx="184562" cy="168903"/>
            </a:xfrm>
            <a:custGeom>
              <a:rect b="b" l="l" r="r" t="t"/>
              <a:pathLst>
                <a:path extrusionOk="0" h="337806" w="369123">
                  <a:moveTo>
                    <a:pt x="368009" y="200742"/>
                  </a:moveTo>
                  <a:cubicBezTo>
                    <a:pt x="368297" y="202378"/>
                    <a:pt x="368566" y="204399"/>
                    <a:pt x="369124" y="206246"/>
                  </a:cubicBezTo>
                  <a:cubicBezTo>
                    <a:pt x="331285" y="226415"/>
                    <a:pt x="298811" y="256919"/>
                    <a:pt x="282314" y="296372"/>
                  </a:cubicBezTo>
                  <a:cubicBezTo>
                    <a:pt x="277162" y="309420"/>
                    <a:pt x="273143" y="323123"/>
                    <a:pt x="270894" y="337037"/>
                  </a:cubicBezTo>
                  <a:cubicBezTo>
                    <a:pt x="268952" y="336575"/>
                    <a:pt x="266798" y="336710"/>
                    <a:pt x="264837" y="336729"/>
                  </a:cubicBezTo>
                  <a:cubicBezTo>
                    <a:pt x="253532" y="336498"/>
                    <a:pt x="242284" y="338461"/>
                    <a:pt x="231017" y="337576"/>
                  </a:cubicBezTo>
                  <a:cubicBezTo>
                    <a:pt x="181085" y="333919"/>
                    <a:pt x="130922" y="319216"/>
                    <a:pt x="89757" y="290175"/>
                  </a:cubicBezTo>
                  <a:cubicBezTo>
                    <a:pt x="64878" y="272604"/>
                    <a:pt x="41152" y="251569"/>
                    <a:pt x="25905" y="224895"/>
                  </a:cubicBezTo>
                  <a:cubicBezTo>
                    <a:pt x="314" y="180073"/>
                    <a:pt x="-10991" y="122125"/>
                    <a:pt x="13927" y="74647"/>
                  </a:cubicBezTo>
                  <a:cubicBezTo>
                    <a:pt x="33288" y="29228"/>
                    <a:pt x="80432" y="3170"/>
                    <a:pt x="128480" y="861"/>
                  </a:cubicBezTo>
                  <a:cubicBezTo>
                    <a:pt x="161512" y="-1795"/>
                    <a:pt x="196313" y="1419"/>
                    <a:pt x="227229" y="14390"/>
                  </a:cubicBezTo>
                  <a:cubicBezTo>
                    <a:pt x="242323" y="20953"/>
                    <a:pt x="255666" y="30479"/>
                    <a:pt x="268548" y="40968"/>
                  </a:cubicBezTo>
                  <a:cubicBezTo>
                    <a:pt x="280315" y="51225"/>
                    <a:pt x="288256" y="64832"/>
                    <a:pt x="298619" y="76398"/>
                  </a:cubicBezTo>
                  <a:cubicBezTo>
                    <a:pt x="308809" y="88061"/>
                    <a:pt x="316692" y="100108"/>
                    <a:pt x="325479" y="113061"/>
                  </a:cubicBezTo>
                  <a:cubicBezTo>
                    <a:pt x="333612" y="124627"/>
                    <a:pt x="342341" y="135866"/>
                    <a:pt x="349185" y="148279"/>
                  </a:cubicBezTo>
                  <a:cubicBezTo>
                    <a:pt x="357165" y="165080"/>
                    <a:pt x="362875" y="182825"/>
                    <a:pt x="368009" y="2007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2" name="Google Shape;1812;p37"/>
          <p:cNvGrpSpPr/>
          <p:nvPr/>
        </p:nvGrpSpPr>
        <p:grpSpPr>
          <a:xfrm>
            <a:off x="7518792" y="4046254"/>
            <a:ext cx="503826" cy="456822"/>
            <a:chOff x="7518792" y="4046254"/>
            <a:chExt cx="503826" cy="456822"/>
          </a:xfrm>
        </p:grpSpPr>
        <p:sp>
          <p:nvSpPr>
            <p:cNvPr id="1813" name="Google Shape;1813;p37"/>
            <p:cNvSpPr/>
            <p:nvPr/>
          </p:nvSpPr>
          <p:spPr>
            <a:xfrm>
              <a:off x="7518792" y="4046254"/>
              <a:ext cx="503826" cy="456822"/>
            </a:xfrm>
            <a:custGeom>
              <a:rect b="b" l="l" r="r" t="t"/>
              <a:pathLst>
                <a:path extrusionOk="0" h="913644" w="1007653">
                  <a:moveTo>
                    <a:pt x="975190" y="432802"/>
                  </a:moveTo>
                  <a:cubicBezTo>
                    <a:pt x="940690" y="425070"/>
                    <a:pt x="905183" y="423600"/>
                    <a:pt x="870140" y="419794"/>
                  </a:cubicBezTo>
                  <a:cubicBezTo>
                    <a:pt x="803982" y="412726"/>
                    <a:pt x="737401" y="408961"/>
                    <a:pt x="670881" y="411881"/>
                  </a:cubicBezTo>
                  <a:cubicBezTo>
                    <a:pt x="695284" y="388040"/>
                    <a:pt x="720675" y="365167"/>
                    <a:pt x="746006" y="342273"/>
                  </a:cubicBezTo>
                  <a:cubicBezTo>
                    <a:pt x="758782" y="329768"/>
                    <a:pt x="772404" y="318170"/>
                    <a:pt x="785725" y="306230"/>
                  </a:cubicBezTo>
                  <a:cubicBezTo>
                    <a:pt x="798360" y="294370"/>
                    <a:pt x="810854" y="282369"/>
                    <a:pt x="824013" y="271074"/>
                  </a:cubicBezTo>
                  <a:cubicBezTo>
                    <a:pt x="835902" y="260140"/>
                    <a:pt x="847550" y="248945"/>
                    <a:pt x="860426" y="239159"/>
                  </a:cubicBezTo>
                  <a:cubicBezTo>
                    <a:pt x="877636" y="225064"/>
                    <a:pt x="892810" y="208070"/>
                    <a:pt x="904659" y="189243"/>
                  </a:cubicBezTo>
                  <a:cubicBezTo>
                    <a:pt x="912559" y="175329"/>
                    <a:pt x="922050" y="158879"/>
                    <a:pt x="916468" y="142509"/>
                  </a:cubicBezTo>
                  <a:cubicBezTo>
                    <a:pt x="912216" y="131072"/>
                    <a:pt x="901576" y="121527"/>
                    <a:pt x="889284" y="119876"/>
                  </a:cubicBezTo>
                  <a:cubicBezTo>
                    <a:pt x="867439" y="117400"/>
                    <a:pt x="846744" y="127649"/>
                    <a:pt x="828466" y="138502"/>
                  </a:cubicBezTo>
                  <a:cubicBezTo>
                    <a:pt x="802108" y="155274"/>
                    <a:pt x="778651" y="175974"/>
                    <a:pt x="754590" y="195767"/>
                  </a:cubicBezTo>
                  <a:cubicBezTo>
                    <a:pt x="725169" y="220715"/>
                    <a:pt x="697078" y="247213"/>
                    <a:pt x="668926" y="273590"/>
                  </a:cubicBezTo>
                  <a:cubicBezTo>
                    <a:pt x="653913" y="288370"/>
                    <a:pt x="640734" y="304901"/>
                    <a:pt x="625277" y="319278"/>
                  </a:cubicBezTo>
                  <a:cubicBezTo>
                    <a:pt x="617761" y="326668"/>
                    <a:pt x="610788" y="334601"/>
                    <a:pt x="603594" y="342293"/>
                  </a:cubicBezTo>
                  <a:cubicBezTo>
                    <a:pt x="594990" y="351635"/>
                    <a:pt x="584934" y="359327"/>
                    <a:pt x="575443" y="367683"/>
                  </a:cubicBezTo>
                  <a:cubicBezTo>
                    <a:pt x="581045" y="285470"/>
                    <a:pt x="600551" y="204687"/>
                    <a:pt x="608693" y="122756"/>
                  </a:cubicBezTo>
                  <a:cubicBezTo>
                    <a:pt x="612401" y="91364"/>
                    <a:pt x="615806" y="59772"/>
                    <a:pt x="613106" y="28159"/>
                  </a:cubicBezTo>
                  <a:cubicBezTo>
                    <a:pt x="612864" y="5306"/>
                    <a:pt x="588299" y="-4762"/>
                    <a:pt x="568793" y="2144"/>
                  </a:cubicBezTo>
                  <a:cubicBezTo>
                    <a:pt x="549910" y="7943"/>
                    <a:pt x="534757" y="22783"/>
                    <a:pt x="525769" y="40059"/>
                  </a:cubicBezTo>
                  <a:cubicBezTo>
                    <a:pt x="500700" y="90338"/>
                    <a:pt x="492660" y="146898"/>
                    <a:pt x="481133" y="201344"/>
                  </a:cubicBezTo>
                  <a:cubicBezTo>
                    <a:pt x="476579" y="221903"/>
                    <a:pt x="474080" y="242803"/>
                    <a:pt x="470896" y="263603"/>
                  </a:cubicBezTo>
                  <a:cubicBezTo>
                    <a:pt x="464568" y="301679"/>
                    <a:pt x="457959" y="339937"/>
                    <a:pt x="455661" y="378516"/>
                  </a:cubicBezTo>
                  <a:cubicBezTo>
                    <a:pt x="444437" y="360858"/>
                    <a:pt x="433918" y="342655"/>
                    <a:pt x="423177" y="324634"/>
                  </a:cubicBezTo>
                  <a:cubicBezTo>
                    <a:pt x="411771" y="304297"/>
                    <a:pt x="402240" y="282913"/>
                    <a:pt x="390068" y="262999"/>
                  </a:cubicBezTo>
                  <a:cubicBezTo>
                    <a:pt x="371166" y="232736"/>
                    <a:pt x="353251" y="201848"/>
                    <a:pt x="331588" y="173437"/>
                  </a:cubicBezTo>
                  <a:cubicBezTo>
                    <a:pt x="324656" y="162926"/>
                    <a:pt x="318893" y="151690"/>
                    <a:pt x="311235" y="141663"/>
                  </a:cubicBezTo>
                  <a:cubicBezTo>
                    <a:pt x="303537" y="131454"/>
                    <a:pt x="295255" y="121688"/>
                    <a:pt x="287073" y="111883"/>
                  </a:cubicBezTo>
                  <a:cubicBezTo>
                    <a:pt x="266942" y="88465"/>
                    <a:pt x="244090" y="65430"/>
                    <a:pt x="214628" y="54295"/>
                  </a:cubicBezTo>
                  <a:cubicBezTo>
                    <a:pt x="203363" y="49724"/>
                    <a:pt x="190829" y="47268"/>
                    <a:pt x="178819" y="50127"/>
                  </a:cubicBezTo>
                  <a:cubicBezTo>
                    <a:pt x="160884" y="54778"/>
                    <a:pt x="164713" y="78478"/>
                    <a:pt x="167272" y="92492"/>
                  </a:cubicBezTo>
                  <a:cubicBezTo>
                    <a:pt x="175232" y="134475"/>
                    <a:pt x="193126" y="173759"/>
                    <a:pt x="216643" y="209237"/>
                  </a:cubicBezTo>
                  <a:cubicBezTo>
                    <a:pt x="226094" y="224702"/>
                    <a:pt x="234135" y="241011"/>
                    <a:pt x="243828" y="256354"/>
                  </a:cubicBezTo>
                  <a:cubicBezTo>
                    <a:pt x="256926" y="276550"/>
                    <a:pt x="271617" y="295739"/>
                    <a:pt x="286207" y="314888"/>
                  </a:cubicBezTo>
                  <a:cubicBezTo>
                    <a:pt x="306922" y="340199"/>
                    <a:pt x="325845" y="366898"/>
                    <a:pt x="348596" y="390497"/>
                  </a:cubicBezTo>
                  <a:cubicBezTo>
                    <a:pt x="359055" y="402639"/>
                    <a:pt x="368748" y="415384"/>
                    <a:pt x="379327" y="427405"/>
                  </a:cubicBezTo>
                  <a:cubicBezTo>
                    <a:pt x="385353" y="434513"/>
                    <a:pt x="391720" y="441742"/>
                    <a:pt x="394743" y="450702"/>
                  </a:cubicBezTo>
                  <a:cubicBezTo>
                    <a:pt x="361815" y="445265"/>
                    <a:pt x="328545" y="447943"/>
                    <a:pt x="295355" y="448427"/>
                  </a:cubicBezTo>
                  <a:cubicBezTo>
                    <a:pt x="252836" y="449937"/>
                    <a:pt x="210255" y="449735"/>
                    <a:pt x="167796" y="452595"/>
                  </a:cubicBezTo>
                  <a:cubicBezTo>
                    <a:pt x="146778" y="453722"/>
                    <a:pt x="125699" y="453883"/>
                    <a:pt x="104641" y="454608"/>
                  </a:cubicBezTo>
                  <a:cubicBezTo>
                    <a:pt x="72459" y="455474"/>
                    <a:pt x="38080" y="455836"/>
                    <a:pt x="9384" y="472207"/>
                  </a:cubicBezTo>
                  <a:cubicBezTo>
                    <a:pt x="-18586" y="493550"/>
                    <a:pt x="22866" y="522827"/>
                    <a:pt x="43964" y="528586"/>
                  </a:cubicBezTo>
                  <a:cubicBezTo>
                    <a:pt x="64196" y="534747"/>
                    <a:pt x="85537" y="535956"/>
                    <a:pt x="106515" y="537405"/>
                  </a:cubicBezTo>
                  <a:cubicBezTo>
                    <a:pt x="138636" y="538795"/>
                    <a:pt x="170859" y="538130"/>
                    <a:pt x="202960" y="536801"/>
                  </a:cubicBezTo>
                  <a:cubicBezTo>
                    <a:pt x="235364" y="535251"/>
                    <a:pt x="267788" y="534023"/>
                    <a:pt x="300131" y="531606"/>
                  </a:cubicBezTo>
                  <a:cubicBezTo>
                    <a:pt x="328162" y="529230"/>
                    <a:pt x="356254" y="526673"/>
                    <a:pt x="384405" y="528022"/>
                  </a:cubicBezTo>
                  <a:cubicBezTo>
                    <a:pt x="372576" y="535935"/>
                    <a:pt x="362299" y="545741"/>
                    <a:pt x="351961" y="555406"/>
                  </a:cubicBezTo>
                  <a:cubicBezTo>
                    <a:pt x="305814" y="589959"/>
                    <a:pt x="259647" y="624672"/>
                    <a:pt x="217187" y="663796"/>
                  </a:cubicBezTo>
                  <a:cubicBezTo>
                    <a:pt x="183272" y="691905"/>
                    <a:pt x="151211" y="723256"/>
                    <a:pt x="128621" y="761412"/>
                  </a:cubicBezTo>
                  <a:cubicBezTo>
                    <a:pt x="116873" y="780199"/>
                    <a:pt x="105245" y="801623"/>
                    <a:pt x="110122" y="824497"/>
                  </a:cubicBezTo>
                  <a:cubicBezTo>
                    <a:pt x="112943" y="842478"/>
                    <a:pt x="130132" y="838189"/>
                    <a:pt x="142888" y="834544"/>
                  </a:cubicBezTo>
                  <a:cubicBezTo>
                    <a:pt x="162556" y="827940"/>
                    <a:pt x="181580" y="819080"/>
                    <a:pt x="199273" y="808227"/>
                  </a:cubicBezTo>
                  <a:cubicBezTo>
                    <a:pt x="249168" y="776655"/>
                    <a:pt x="295859" y="739988"/>
                    <a:pt x="337251" y="697865"/>
                  </a:cubicBezTo>
                  <a:cubicBezTo>
                    <a:pt x="361292" y="676541"/>
                    <a:pt x="382209" y="652077"/>
                    <a:pt x="405847" y="630330"/>
                  </a:cubicBezTo>
                  <a:cubicBezTo>
                    <a:pt x="432185" y="604033"/>
                    <a:pt x="461626" y="580596"/>
                    <a:pt x="489536" y="555849"/>
                  </a:cubicBezTo>
                  <a:cubicBezTo>
                    <a:pt x="489436" y="611705"/>
                    <a:pt x="489496" y="667581"/>
                    <a:pt x="491350" y="723417"/>
                  </a:cubicBezTo>
                  <a:cubicBezTo>
                    <a:pt x="491592" y="766446"/>
                    <a:pt x="499008" y="808992"/>
                    <a:pt x="509587" y="850592"/>
                  </a:cubicBezTo>
                  <a:cubicBezTo>
                    <a:pt x="514968" y="867345"/>
                    <a:pt x="524197" y="907596"/>
                    <a:pt x="541729" y="913354"/>
                  </a:cubicBezTo>
                  <a:cubicBezTo>
                    <a:pt x="565991" y="920301"/>
                    <a:pt x="586607" y="800314"/>
                    <a:pt x="591745" y="780158"/>
                  </a:cubicBezTo>
                  <a:cubicBezTo>
                    <a:pt x="600068" y="739444"/>
                    <a:pt x="606919" y="698429"/>
                    <a:pt x="609902" y="656949"/>
                  </a:cubicBezTo>
                  <a:cubicBezTo>
                    <a:pt x="612642" y="621008"/>
                    <a:pt x="614315" y="585187"/>
                    <a:pt x="617962" y="549245"/>
                  </a:cubicBezTo>
                  <a:cubicBezTo>
                    <a:pt x="630134" y="561709"/>
                    <a:pt x="643575" y="572803"/>
                    <a:pt x="656029" y="584965"/>
                  </a:cubicBezTo>
                  <a:cubicBezTo>
                    <a:pt x="667052" y="596120"/>
                    <a:pt x="677853" y="607497"/>
                    <a:pt x="689239" y="618310"/>
                  </a:cubicBezTo>
                  <a:cubicBezTo>
                    <a:pt x="702962" y="632284"/>
                    <a:pt x="715214" y="647627"/>
                    <a:pt x="729643" y="660936"/>
                  </a:cubicBezTo>
                  <a:cubicBezTo>
                    <a:pt x="739013" y="670199"/>
                    <a:pt x="746328" y="680125"/>
                    <a:pt x="755477" y="690133"/>
                  </a:cubicBezTo>
                  <a:cubicBezTo>
                    <a:pt x="766379" y="701670"/>
                    <a:pt x="778027" y="712463"/>
                    <a:pt x="789755" y="723135"/>
                  </a:cubicBezTo>
                  <a:cubicBezTo>
                    <a:pt x="810632" y="739646"/>
                    <a:pt x="844063" y="767272"/>
                    <a:pt x="872074" y="756821"/>
                  </a:cubicBezTo>
                  <a:cubicBezTo>
                    <a:pt x="893657" y="746552"/>
                    <a:pt x="885596" y="725128"/>
                    <a:pt x="876991" y="708557"/>
                  </a:cubicBezTo>
                  <a:cubicBezTo>
                    <a:pt x="868870" y="692630"/>
                    <a:pt x="860971" y="676199"/>
                    <a:pt x="851096" y="661037"/>
                  </a:cubicBezTo>
                  <a:cubicBezTo>
                    <a:pt x="843116" y="649318"/>
                    <a:pt x="834209" y="638264"/>
                    <a:pt x="826028" y="626666"/>
                  </a:cubicBezTo>
                  <a:cubicBezTo>
                    <a:pt x="807005" y="601094"/>
                    <a:pt x="783306" y="579448"/>
                    <a:pt x="759064" y="558930"/>
                  </a:cubicBezTo>
                  <a:cubicBezTo>
                    <a:pt x="751084" y="551701"/>
                    <a:pt x="743749" y="543828"/>
                    <a:pt x="735688" y="536701"/>
                  </a:cubicBezTo>
                  <a:cubicBezTo>
                    <a:pt x="727325" y="529069"/>
                    <a:pt x="717270" y="523572"/>
                    <a:pt x="708927" y="515941"/>
                  </a:cubicBezTo>
                  <a:cubicBezTo>
                    <a:pt x="742036" y="515719"/>
                    <a:pt x="774984" y="520471"/>
                    <a:pt x="808093" y="518740"/>
                  </a:cubicBezTo>
                  <a:cubicBezTo>
                    <a:pt x="833907" y="517713"/>
                    <a:pt x="859802" y="518840"/>
                    <a:pt x="885435" y="515095"/>
                  </a:cubicBezTo>
                  <a:cubicBezTo>
                    <a:pt x="901294" y="513565"/>
                    <a:pt x="917355" y="513464"/>
                    <a:pt x="932972" y="509920"/>
                  </a:cubicBezTo>
                  <a:cubicBezTo>
                    <a:pt x="947945" y="506679"/>
                    <a:pt x="962232" y="500960"/>
                    <a:pt x="976822" y="496349"/>
                  </a:cubicBezTo>
                  <a:cubicBezTo>
                    <a:pt x="984601" y="493772"/>
                    <a:pt x="992722" y="491053"/>
                    <a:pt x="998566" y="485033"/>
                  </a:cubicBezTo>
                  <a:cubicBezTo>
                    <a:pt x="1020471" y="465079"/>
                    <a:pt x="998848" y="437251"/>
                    <a:pt x="975190" y="43280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7518792" y="4046254"/>
              <a:ext cx="503826" cy="456822"/>
            </a:xfrm>
            <a:custGeom>
              <a:rect b="b" l="l" r="r" t="t"/>
              <a:pathLst>
                <a:path extrusionOk="0" h="913644" w="1007653">
                  <a:moveTo>
                    <a:pt x="541729" y="913354"/>
                  </a:moveTo>
                  <a:cubicBezTo>
                    <a:pt x="524197" y="907596"/>
                    <a:pt x="514968" y="867345"/>
                    <a:pt x="509587" y="850592"/>
                  </a:cubicBezTo>
                  <a:cubicBezTo>
                    <a:pt x="499008" y="808992"/>
                    <a:pt x="491592" y="766446"/>
                    <a:pt x="491350" y="723417"/>
                  </a:cubicBezTo>
                  <a:cubicBezTo>
                    <a:pt x="489496" y="667581"/>
                    <a:pt x="489436" y="611705"/>
                    <a:pt x="489536" y="555849"/>
                  </a:cubicBezTo>
                  <a:cubicBezTo>
                    <a:pt x="461626" y="580596"/>
                    <a:pt x="432185" y="604033"/>
                    <a:pt x="405847" y="630330"/>
                  </a:cubicBezTo>
                  <a:cubicBezTo>
                    <a:pt x="382209" y="652077"/>
                    <a:pt x="361292" y="676541"/>
                    <a:pt x="337251" y="697865"/>
                  </a:cubicBezTo>
                  <a:cubicBezTo>
                    <a:pt x="295859" y="739988"/>
                    <a:pt x="249168" y="776655"/>
                    <a:pt x="199273" y="808227"/>
                  </a:cubicBezTo>
                  <a:cubicBezTo>
                    <a:pt x="181580" y="819080"/>
                    <a:pt x="162556" y="827940"/>
                    <a:pt x="142888" y="834544"/>
                  </a:cubicBezTo>
                  <a:cubicBezTo>
                    <a:pt x="130132" y="838189"/>
                    <a:pt x="112943" y="842478"/>
                    <a:pt x="110122" y="824497"/>
                  </a:cubicBezTo>
                  <a:cubicBezTo>
                    <a:pt x="105245" y="801623"/>
                    <a:pt x="116873" y="780199"/>
                    <a:pt x="128621" y="761412"/>
                  </a:cubicBezTo>
                  <a:cubicBezTo>
                    <a:pt x="151211" y="723256"/>
                    <a:pt x="183272" y="691905"/>
                    <a:pt x="217187" y="663796"/>
                  </a:cubicBezTo>
                  <a:cubicBezTo>
                    <a:pt x="259647" y="624672"/>
                    <a:pt x="305814" y="589959"/>
                    <a:pt x="351961" y="555406"/>
                  </a:cubicBezTo>
                  <a:cubicBezTo>
                    <a:pt x="362299" y="545741"/>
                    <a:pt x="372576" y="535935"/>
                    <a:pt x="384405" y="528022"/>
                  </a:cubicBezTo>
                  <a:cubicBezTo>
                    <a:pt x="356254" y="526673"/>
                    <a:pt x="328162" y="529230"/>
                    <a:pt x="300131" y="531606"/>
                  </a:cubicBezTo>
                  <a:cubicBezTo>
                    <a:pt x="267788" y="534023"/>
                    <a:pt x="235364" y="535251"/>
                    <a:pt x="202960" y="536801"/>
                  </a:cubicBezTo>
                  <a:cubicBezTo>
                    <a:pt x="170859" y="538130"/>
                    <a:pt x="138636" y="538795"/>
                    <a:pt x="106515" y="537405"/>
                  </a:cubicBezTo>
                  <a:cubicBezTo>
                    <a:pt x="85537" y="535956"/>
                    <a:pt x="64196" y="534747"/>
                    <a:pt x="43964" y="528586"/>
                  </a:cubicBezTo>
                  <a:cubicBezTo>
                    <a:pt x="22866" y="522827"/>
                    <a:pt x="-18586" y="493550"/>
                    <a:pt x="9384" y="472207"/>
                  </a:cubicBezTo>
                  <a:cubicBezTo>
                    <a:pt x="38080" y="455836"/>
                    <a:pt x="72459" y="455474"/>
                    <a:pt x="104641" y="454608"/>
                  </a:cubicBezTo>
                  <a:cubicBezTo>
                    <a:pt x="125699" y="453883"/>
                    <a:pt x="146778" y="453722"/>
                    <a:pt x="167796" y="452595"/>
                  </a:cubicBezTo>
                  <a:cubicBezTo>
                    <a:pt x="210255" y="449735"/>
                    <a:pt x="252836" y="449937"/>
                    <a:pt x="295355" y="448427"/>
                  </a:cubicBezTo>
                  <a:cubicBezTo>
                    <a:pt x="328545" y="447943"/>
                    <a:pt x="361815" y="445265"/>
                    <a:pt x="394743" y="450702"/>
                  </a:cubicBezTo>
                  <a:cubicBezTo>
                    <a:pt x="391720" y="441742"/>
                    <a:pt x="385353" y="434513"/>
                    <a:pt x="379327" y="427405"/>
                  </a:cubicBezTo>
                  <a:cubicBezTo>
                    <a:pt x="368748" y="415384"/>
                    <a:pt x="359055" y="402639"/>
                    <a:pt x="348596" y="390497"/>
                  </a:cubicBezTo>
                  <a:cubicBezTo>
                    <a:pt x="325845" y="366898"/>
                    <a:pt x="306922" y="340199"/>
                    <a:pt x="286207" y="314888"/>
                  </a:cubicBezTo>
                  <a:cubicBezTo>
                    <a:pt x="271617" y="295739"/>
                    <a:pt x="256926" y="276550"/>
                    <a:pt x="243828" y="256354"/>
                  </a:cubicBezTo>
                  <a:cubicBezTo>
                    <a:pt x="234135" y="241011"/>
                    <a:pt x="226094" y="224702"/>
                    <a:pt x="216643" y="209237"/>
                  </a:cubicBezTo>
                  <a:cubicBezTo>
                    <a:pt x="193126" y="173759"/>
                    <a:pt x="175232" y="134475"/>
                    <a:pt x="167272" y="92492"/>
                  </a:cubicBezTo>
                  <a:cubicBezTo>
                    <a:pt x="164713" y="78478"/>
                    <a:pt x="160884" y="54778"/>
                    <a:pt x="178819" y="50127"/>
                  </a:cubicBezTo>
                  <a:cubicBezTo>
                    <a:pt x="190829" y="47268"/>
                    <a:pt x="203363" y="49724"/>
                    <a:pt x="214628" y="54295"/>
                  </a:cubicBezTo>
                  <a:cubicBezTo>
                    <a:pt x="244090" y="65430"/>
                    <a:pt x="266942" y="88465"/>
                    <a:pt x="287073" y="111883"/>
                  </a:cubicBezTo>
                  <a:cubicBezTo>
                    <a:pt x="295255" y="121688"/>
                    <a:pt x="303537" y="131454"/>
                    <a:pt x="311235" y="141663"/>
                  </a:cubicBezTo>
                  <a:cubicBezTo>
                    <a:pt x="318893" y="151690"/>
                    <a:pt x="324656" y="162926"/>
                    <a:pt x="331588" y="173437"/>
                  </a:cubicBezTo>
                  <a:cubicBezTo>
                    <a:pt x="353251" y="201848"/>
                    <a:pt x="371166" y="232736"/>
                    <a:pt x="390068" y="262999"/>
                  </a:cubicBezTo>
                  <a:cubicBezTo>
                    <a:pt x="402240" y="282913"/>
                    <a:pt x="411771" y="304297"/>
                    <a:pt x="423177" y="324634"/>
                  </a:cubicBezTo>
                  <a:cubicBezTo>
                    <a:pt x="433918" y="342655"/>
                    <a:pt x="444437" y="360858"/>
                    <a:pt x="455661" y="378516"/>
                  </a:cubicBezTo>
                  <a:cubicBezTo>
                    <a:pt x="457959" y="339937"/>
                    <a:pt x="464568" y="301679"/>
                    <a:pt x="470896" y="263603"/>
                  </a:cubicBezTo>
                  <a:cubicBezTo>
                    <a:pt x="474080" y="242803"/>
                    <a:pt x="476579" y="221903"/>
                    <a:pt x="481133" y="201344"/>
                  </a:cubicBezTo>
                  <a:cubicBezTo>
                    <a:pt x="492660" y="146898"/>
                    <a:pt x="500700" y="90338"/>
                    <a:pt x="525769" y="40059"/>
                  </a:cubicBezTo>
                  <a:cubicBezTo>
                    <a:pt x="534757" y="22783"/>
                    <a:pt x="549910" y="7943"/>
                    <a:pt x="568793" y="2144"/>
                  </a:cubicBezTo>
                  <a:cubicBezTo>
                    <a:pt x="588299" y="-4762"/>
                    <a:pt x="612864" y="5306"/>
                    <a:pt x="613106" y="28159"/>
                  </a:cubicBezTo>
                  <a:cubicBezTo>
                    <a:pt x="615806" y="59772"/>
                    <a:pt x="612401" y="91364"/>
                    <a:pt x="608693" y="122756"/>
                  </a:cubicBezTo>
                  <a:cubicBezTo>
                    <a:pt x="600551" y="204687"/>
                    <a:pt x="581045" y="285470"/>
                    <a:pt x="575443" y="367683"/>
                  </a:cubicBezTo>
                  <a:cubicBezTo>
                    <a:pt x="584934" y="359327"/>
                    <a:pt x="594990" y="351635"/>
                    <a:pt x="603594" y="342293"/>
                  </a:cubicBezTo>
                  <a:cubicBezTo>
                    <a:pt x="610788" y="334601"/>
                    <a:pt x="617761" y="326668"/>
                    <a:pt x="625277" y="319278"/>
                  </a:cubicBezTo>
                  <a:cubicBezTo>
                    <a:pt x="640734" y="304901"/>
                    <a:pt x="653913" y="288370"/>
                    <a:pt x="668926" y="273590"/>
                  </a:cubicBezTo>
                  <a:cubicBezTo>
                    <a:pt x="697078" y="247213"/>
                    <a:pt x="725169" y="220715"/>
                    <a:pt x="754590" y="195767"/>
                  </a:cubicBezTo>
                  <a:cubicBezTo>
                    <a:pt x="778651" y="175974"/>
                    <a:pt x="802108" y="155274"/>
                    <a:pt x="828466" y="138502"/>
                  </a:cubicBezTo>
                  <a:cubicBezTo>
                    <a:pt x="846744" y="127649"/>
                    <a:pt x="867439" y="117400"/>
                    <a:pt x="889284" y="119876"/>
                  </a:cubicBezTo>
                  <a:cubicBezTo>
                    <a:pt x="901576" y="121527"/>
                    <a:pt x="912216" y="131072"/>
                    <a:pt x="916468" y="142509"/>
                  </a:cubicBezTo>
                  <a:cubicBezTo>
                    <a:pt x="922050" y="158879"/>
                    <a:pt x="912559" y="175329"/>
                    <a:pt x="904659" y="189243"/>
                  </a:cubicBezTo>
                  <a:cubicBezTo>
                    <a:pt x="892810" y="208070"/>
                    <a:pt x="877636" y="225064"/>
                    <a:pt x="860426" y="239159"/>
                  </a:cubicBezTo>
                  <a:cubicBezTo>
                    <a:pt x="847550" y="248945"/>
                    <a:pt x="835902" y="260140"/>
                    <a:pt x="824013" y="271074"/>
                  </a:cubicBezTo>
                  <a:cubicBezTo>
                    <a:pt x="810854" y="282369"/>
                    <a:pt x="798360" y="294370"/>
                    <a:pt x="785725" y="306230"/>
                  </a:cubicBezTo>
                  <a:cubicBezTo>
                    <a:pt x="772404" y="318170"/>
                    <a:pt x="758782" y="329768"/>
                    <a:pt x="746006" y="342273"/>
                  </a:cubicBezTo>
                  <a:cubicBezTo>
                    <a:pt x="720675" y="365167"/>
                    <a:pt x="695284" y="388040"/>
                    <a:pt x="670881" y="411881"/>
                  </a:cubicBezTo>
                  <a:cubicBezTo>
                    <a:pt x="737401" y="408961"/>
                    <a:pt x="803982" y="412726"/>
                    <a:pt x="870140" y="419794"/>
                  </a:cubicBezTo>
                  <a:cubicBezTo>
                    <a:pt x="905183" y="423600"/>
                    <a:pt x="940690" y="425070"/>
                    <a:pt x="975190" y="432802"/>
                  </a:cubicBezTo>
                  <a:cubicBezTo>
                    <a:pt x="998848" y="437251"/>
                    <a:pt x="1020471" y="465079"/>
                    <a:pt x="998566" y="485033"/>
                  </a:cubicBezTo>
                  <a:cubicBezTo>
                    <a:pt x="992722" y="491053"/>
                    <a:pt x="984601" y="493772"/>
                    <a:pt x="976822" y="496349"/>
                  </a:cubicBezTo>
                  <a:cubicBezTo>
                    <a:pt x="962232" y="500960"/>
                    <a:pt x="947945" y="506679"/>
                    <a:pt x="932972" y="509920"/>
                  </a:cubicBezTo>
                  <a:cubicBezTo>
                    <a:pt x="917355" y="513464"/>
                    <a:pt x="901294" y="513565"/>
                    <a:pt x="885435" y="515095"/>
                  </a:cubicBezTo>
                  <a:cubicBezTo>
                    <a:pt x="859802" y="518840"/>
                    <a:pt x="833907" y="517713"/>
                    <a:pt x="808093" y="518740"/>
                  </a:cubicBezTo>
                  <a:cubicBezTo>
                    <a:pt x="774984" y="520471"/>
                    <a:pt x="742036" y="515719"/>
                    <a:pt x="708927" y="515941"/>
                  </a:cubicBezTo>
                  <a:cubicBezTo>
                    <a:pt x="717270" y="523572"/>
                    <a:pt x="727325" y="529069"/>
                    <a:pt x="735688" y="536701"/>
                  </a:cubicBezTo>
                  <a:cubicBezTo>
                    <a:pt x="743749" y="543828"/>
                    <a:pt x="751084" y="551701"/>
                    <a:pt x="759064" y="558930"/>
                  </a:cubicBezTo>
                  <a:cubicBezTo>
                    <a:pt x="783306" y="579448"/>
                    <a:pt x="807005" y="601094"/>
                    <a:pt x="826028" y="626666"/>
                  </a:cubicBezTo>
                  <a:cubicBezTo>
                    <a:pt x="834209" y="638264"/>
                    <a:pt x="843116" y="649318"/>
                    <a:pt x="851096" y="661037"/>
                  </a:cubicBezTo>
                  <a:cubicBezTo>
                    <a:pt x="860971" y="676199"/>
                    <a:pt x="868870" y="692630"/>
                    <a:pt x="876991" y="708557"/>
                  </a:cubicBezTo>
                  <a:cubicBezTo>
                    <a:pt x="885596" y="725128"/>
                    <a:pt x="893657" y="746552"/>
                    <a:pt x="872074" y="756821"/>
                  </a:cubicBezTo>
                  <a:cubicBezTo>
                    <a:pt x="844063" y="767272"/>
                    <a:pt x="810632" y="739646"/>
                    <a:pt x="789755" y="723135"/>
                  </a:cubicBezTo>
                  <a:cubicBezTo>
                    <a:pt x="778027" y="712463"/>
                    <a:pt x="766379" y="701670"/>
                    <a:pt x="755477" y="690133"/>
                  </a:cubicBezTo>
                  <a:cubicBezTo>
                    <a:pt x="746328" y="680125"/>
                    <a:pt x="739013" y="670199"/>
                    <a:pt x="729643" y="660936"/>
                  </a:cubicBezTo>
                  <a:cubicBezTo>
                    <a:pt x="715214" y="647627"/>
                    <a:pt x="702962" y="632284"/>
                    <a:pt x="689239" y="618310"/>
                  </a:cubicBezTo>
                  <a:cubicBezTo>
                    <a:pt x="677853" y="607497"/>
                    <a:pt x="667052" y="596120"/>
                    <a:pt x="656029" y="584965"/>
                  </a:cubicBezTo>
                  <a:cubicBezTo>
                    <a:pt x="643575" y="572803"/>
                    <a:pt x="630134" y="561709"/>
                    <a:pt x="617962" y="549245"/>
                  </a:cubicBezTo>
                  <a:cubicBezTo>
                    <a:pt x="614315" y="585187"/>
                    <a:pt x="612642" y="621008"/>
                    <a:pt x="609902" y="656949"/>
                  </a:cubicBezTo>
                  <a:cubicBezTo>
                    <a:pt x="606919" y="698429"/>
                    <a:pt x="600068" y="739444"/>
                    <a:pt x="591745" y="780158"/>
                  </a:cubicBezTo>
                  <a:cubicBezTo>
                    <a:pt x="586607" y="800314"/>
                    <a:pt x="565991" y="920301"/>
                    <a:pt x="541729" y="913354"/>
                  </a:cubicBezTo>
                  <a:close/>
                  <a:moveTo>
                    <a:pt x="543623" y="902924"/>
                  </a:moveTo>
                  <a:cubicBezTo>
                    <a:pt x="548722" y="896521"/>
                    <a:pt x="552510" y="889272"/>
                    <a:pt x="555150" y="881540"/>
                  </a:cubicBezTo>
                  <a:cubicBezTo>
                    <a:pt x="560752" y="865452"/>
                    <a:pt x="565468" y="849082"/>
                    <a:pt x="569296" y="832491"/>
                  </a:cubicBezTo>
                  <a:cubicBezTo>
                    <a:pt x="582838" y="775990"/>
                    <a:pt x="594506" y="718765"/>
                    <a:pt x="599121" y="660775"/>
                  </a:cubicBezTo>
                  <a:cubicBezTo>
                    <a:pt x="602546" y="620706"/>
                    <a:pt x="603635" y="580455"/>
                    <a:pt x="608612" y="540546"/>
                  </a:cubicBezTo>
                  <a:cubicBezTo>
                    <a:pt x="609378" y="535633"/>
                    <a:pt x="614678" y="531949"/>
                    <a:pt x="619031" y="535513"/>
                  </a:cubicBezTo>
                  <a:cubicBezTo>
                    <a:pt x="624250" y="540687"/>
                    <a:pt x="629288" y="546064"/>
                    <a:pt x="634688" y="551057"/>
                  </a:cubicBezTo>
                  <a:cubicBezTo>
                    <a:pt x="649036" y="564347"/>
                    <a:pt x="663747" y="577233"/>
                    <a:pt x="677027" y="591610"/>
                  </a:cubicBezTo>
                  <a:cubicBezTo>
                    <a:pt x="687022" y="601980"/>
                    <a:pt x="697823" y="611524"/>
                    <a:pt x="707375" y="622317"/>
                  </a:cubicBezTo>
                  <a:cubicBezTo>
                    <a:pt x="717471" y="634418"/>
                    <a:pt x="728695" y="645412"/>
                    <a:pt x="739859" y="656527"/>
                  </a:cubicBezTo>
                  <a:cubicBezTo>
                    <a:pt x="747437" y="664299"/>
                    <a:pt x="754127" y="672917"/>
                    <a:pt x="761260" y="681092"/>
                  </a:cubicBezTo>
                  <a:cubicBezTo>
                    <a:pt x="775367" y="695791"/>
                    <a:pt x="789936" y="710228"/>
                    <a:pt x="805916" y="722913"/>
                  </a:cubicBezTo>
                  <a:cubicBezTo>
                    <a:pt x="822421" y="734109"/>
                    <a:pt x="849746" y="756519"/>
                    <a:pt x="870160" y="745968"/>
                  </a:cubicBezTo>
                  <a:cubicBezTo>
                    <a:pt x="874251" y="743029"/>
                    <a:pt x="876870" y="738397"/>
                    <a:pt x="875218" y="733364"/>
                  </a:cubicBezTo>
                  <a:cubicBezTo>
                    <a:pt x="873928" y="726417"/>
                    <a:pt x="871046" y="719953"/>
                    <a:pt x="867923" y="713651"/>
                  </a:cubicBezTo>
                  <a:cubicBezTo>
                    <a:pt x="859661" y="697402"/>
                    <a:pt x="851721" y="680911"/>
                    <a:pt x="841686" y="665648"/>
                  </a:cubicBezTo>
                  <a:cubicBezTo>
                    <a:pt x="829453" y="649197"/>
                    <a:pt x="817947" y="632143"/>
                    <a:pt x="804566" y="616618"/>
                  </a:cubicBezTo>
                  <a:cubicBezTo>
                    <a:pt x="790037" y="600691"/>
                    <a:pt x="774460" y="585308"/>
                    <a:pt x="757895" y="571696"/>
                  </a:cubicBezTo>
                  <a:cubicBezTo>
                    <a:pt x="747638" y="563118"/>
                    <a:pt x="738570" y="553252"/>
                    <a:pt x="728635" y="544312"/>
                  </a:cubicBezTo>
                  <a:cubicBezTo>
                    <a:pt x="720877" y="537546"/>
                    <a:pt x="712091" y="532150"/>
                    <a:pt x="704151" y="525626"/>
                  </a:cubicBezTo>
                  <a:cubicBezTo>
                    <a:pt x="698609" y="521196"/>
                    <a:pt x="687687" y="510343"/>
                    <a:pt x="698911" y="505934"/>
                  </a:cubicBezTo>
                  <a:cubicBezTo>
                    <a:pt x="711164" y="504826"/>
                    <a:pt x="723597" y="506014"/>
                    <a:pt x="735910" y="506195"/>
                  </a:cubicBezTo>
                  <a:cubicBezTo>
                    <a:pt x="761885" y="507504"/>
                    <a:pt x="787800" y="509820"/>
                    <a:pt x="813816" y="508088"/>
                  </a:cubicBezTo>
                  <a:cubicBezTo>
                    <a:pt x="834874" y="507363"/>
                    <a:pt x="856033" y="508370"/>
                    <a:pt x="876971" y="505551"/>
                  </a:cubicBezTo>
                  <a:cubicBezTo>
                    <a:pt x="893757" y="503417"/>
                    <a:pt x="910765" y="503598"/>
                    <a:pt x="927431" y="500457"/>
                  </a:cubicBezTo>
                  <a:cubicBezTo>
                    <a:pt x="944459" y="496993"/>
                    <a:pt x="960620" y="490469"/>
                    <a:pt x="977145" y="485275"/>
                  </a:cubicBezTo>
                  <a:cubicBezTo>
                    <a:pt x="999211" y="478549"/>
                    <a:pt x="1004974" y="460568"/>
                    <a:pt x="983895" y="447078"/>
                  </a:cubicBezTo>
                  <a:cubicBezTo>
                    <a:pt x="969527" y="440211"/>
                    <a:pt x="953124" y="439406"/>
                    <a:pt x="937567" y="437050"/>
                  </a:cubicBezTo>
                  <a:cubicBezTo>
                    <a:pt x="927431" y="435842"/>
                    <a:pt x="917274" y="434614"/>
                    <a:pt x="907098" y="433627"/>
                  </a:cubicBezTo>
                  <a:cubicBezTo>
                    <a:pt x="870946" y="430446"/>
                    <a:pt x="834693" y="426700"/>
                    <a:pt x="798541" y="423781"/>
                  </a:cubicBezTo>
                  <a:cubicBezTo>
                    <a:pt x="762449" y="421969"/>
                    <a:pt x="726297" y="420499"/>
                    <a:pt x="690166" y="421626"/>
                  </a:cubicBezTo>
                  <a:cubicBezTo>
                    <a:pt x="681944" y="421224"/>
                    <a:pt x="661248" y="425593"/>
                    <a:pt x="656996" y="417478"/>
                  </a:cubicBezTo>
                  <a:cubicBezTo>
                    <a:pt x="654880" y="412686"/>
                    <a:pt x="659576" y="409042"/>
                    <a:pt x="662377" y="405760"/>
                  </a:cubicBezTo>
                  <a:cubicBezTo>
                    <a:pt x="668865" y="398813"/>
                    <a:pt x="675898" y="392430"/>
                    <a:pt x="682951" y="386087"/>
                  </a:cubicBezTo>
                  <a:cubicBezTo>
                    <a:pt x="690730" y="379161"/>
                    <a:pt x="698267" y="371952"/>
                    <a:pt x="705682" y="364643"/>
                  </a:cubicBezTo>
                  <a:cubicBezTo>
                    <a:pt x="720292" y="350870"/>
                    <a:pt x="735648" y="338366"/>
                    <a:pt x="749875" y="324251"/>
                  </a:cubicBezTo>
                  <a:cubicBezTo>
                    <a:pt x="764203" y="311022"/>
                    <a:pt x="779316" y="298699"/>
                    <a:pt x="793120" y="284907"/>
                  </a:cubicBezTo>
                  <a:cubicBezTo>
                    <a:pt x="807347" y="271819"/>
                    <a:pt x="821856" y="259073"/>
                    <a:pt x="835983" y="245884"/>
                  </a:cubicBezTo>
                  <a:cubicBezTo>
                    <a:pt x="853555" y="231366"/>
                    <a:pt x="871409" y="217171"/>
                    <a:pt x="885253" y="198827"/>
                  </a:cubicBezTo>
                  <a:cubicBezTo>
                    <a:pt x="895813" y="184531"/>
                    <a:pt x="907037" y="169248"/>
                    <a:pt x="907783" y="151086"/>
                  </a:cubicBezTo>
                  <a:cubicBezTo>
                    <a:pt x="902846" y="122997"/>
                    <a:pt x="872558" y="127910"/>
                    <a:pt x="852991" y="137233"/>
                  </a:cubicBezTo>
                  <a:cubicBezTo>
                    <a:pt x="829776" y="147663"/>
                    <a:pt x="809927" y="163812"/>
                    <a:pt x="790279" y="179638"/>
                  </a:cubicBezTo>
                  <a:cubicBezTo>
                    <a:pt x="768414" y="197539"/>
                    <a:pt x="746389" y="216406"/>
                    <a:pt x="725370" y="235132"/>
                  </a:cubicBezTo>
                  <a:cubicBezTo>
                    <a:pt x="717068" y="242380"/>
                    <a:pt x="709028" y="249972"/>
                    <a:pt x="701189" y="257724"/>
                  </a:cubicBezTo>
                  <a:cubicBezTo>
                    <a:pt x="686014" y="272201"/>
                    <a:pt x="669954" y="285752"/>
                    <a:pt x="656533" y="301961"/>
                  </a:cubicBezTo>
                  <a:cubicBezTo>
                    <a:pt x="645953" y="314184"/>
                    <a:pt x="633802" y="324875"/>
                    <a:pt x="622819" y="336715"/>
                  </a:cubicBezTo>
                  <a:cubicBezTo>
                    <a:pt x="611453" y="349743"/>
                    <a:pt x="599141" y="361824"/>
                    <a:pt x="585559" y="372536"/>
                  </a:cubicBezTo>
                  <a:cubicBezTo>
                    <a:pt x="580984" y="376201"/>
                    <a:pt x="577276" y="380993"/>
                    <a:pt x="572359" y="384134"/>
                  </a:cubicBezTo>
                  <a:cubicBezTo>
                    <a:pt x="569377" y="385846"/>
                    <a:pt x="565347" y="384114"/>
                    <a:pt x="564420" y="380832"/>
                  </a:cubicBezTo>
                  <a:cubicBezTo>
                    <a:pt x="563916" y="378093"/>
                    <a:pt x="564702" y="375033"/>
                    <a:pt x="564742" y="372335"/>
                  </a:cubicBezTo>
                  <a:cubicBezTo>
                    <a:pt x="565528" y="358039"/>
                    <a:pt x="566798" y="343803"/>
                    <a:pt x="568571" y="329607"/>
                  </a:cubicBezTo>
                  <a:cubicBezTo>
                    <a:pt x="573972" y="283537"/>
                    <a:pt x="581770" y="237749"/>
                    <a:pt x="588924" y="191921"/>
                  </a:cubicBezTo>
                  <a:cubicBezTo>
                    <a:pt x="592753" y="171363"/>
                    <a:pt x="595413" y="150663"/>
                    <a:pt x="597509" y="129863"/>
                  </a:cubicBezTo>
                  <a:cubicBezTo>
                    <a:pt x="599927" y="104896"/>
                    <a:pt x="603876" y="79988"/>
                    <a:pt x="603574" y="54819"/>
                  </a:cubicBezTo>
                  <a:cubicBezTo>
                    <a:pt x="603191" y="43502"/>
                    <a:pt x="604340" y="31341"/>
                    <a:pt x="600955" y="20468"/>
                  </a:cubicBezTo>
                  <a:cubicBezTo>
                    <a:pt x="589750" y="2124"/>
                    <a:pt x="563674" y="12252"/>
                    <a:pt x="551120" y="24072"/>
                  </a:cubicBezTo>
                  <a:cubicBezTo>
                    <a:pt x="526434" y="45878"/>
                    <a:pt x="515713" y="94969"/>
                    <a:pt x="507250" y="126440"/>
                  </a:cubicBezTo>
                  <a:cubicBezTo>
                    <a:pt x="499008" y="164577"/>
                    <a:pt x="490242" y="202673"/>
                    <a:pt x="484176" y="241213"/>
                  </a:cubicBezTo>
                  <a:cubicBezTo>
                    <a:pt x="481697" y="261791"/>
                    <a:pt x="476962" y="281987"/>
                    <a:pt x="474120" y="302505"/>
                  </a:cubicBezTo>
                  <a:cubicBezTo>
                    <a:pt x="471118" y="321996"/>
                    <a:pt x="467591" y="341427"/>
                    <a:pt x="465254" y="361039"/>
                  </a:cubicBezTo>
                  <a:cubicBezTo>
                    <a:pt x="464468" y="367240"/>
                    <a:pt x="463682" y="373442"/>
                    <a:pt x="463198" y="379664"/>
                  </a:cubicBezTo>
                  <a:cubicBezTo>
                    <a:pt x="462775" y="382241"/>
                    <a:pt x="463823" y="385745"/>
                    <a:pt x="460901" y="387074"/>
                  </a:cubicBezTo>
                  <a:cubicBezTo>
                    <a:pt x="460699" y="391161"/>
                    <a:pt x="455762" y="393316"/>
                    <a:pt x="452578" y="390839"/>
                  </a:cubicBezTo>
                  <a:cubicBezTo>
                    <a:pt x="443631" y="382181"/>
                    <a:pt x="438996" y="370039"/>
                    <a:pt x="432084" y="359790"/>
                  </a:cubicBezTo>
                  <a:cubicBezTo>
                    <a:pt x="420840" y="341407"/>
                    <a:pt x="409655" y="322963"/>
                    <a:pt x="400386" y="303471"/>
                  </a:cubicBezTo>
                  <a:cubicBezTo>
                    <a:pt x="382975" y="269281"/>
                    <a:pt x="361916" y="237004"/>
                    <a:pt x="341321" y="204707"/>
                  </a:cubicBezTo>
                  <a:cubicBezTo>
                    <a:pt x="329230" y="188438"/>
                    <a:pt x="317784" y="171806"/>
                    <a:pt x="307527" y="154308"/>
                  </a:cubicBezTo>
                  <a:cubicBezTo>
                    <a:pt x="288020" y="128071"/>
                    <a:pt x="267284" y="102097"/>
                    <a:pt x="241631" y="81579"/>
                  </a:cubicBezTo>
                  <a:cubicBezTo>
                    <a:pt x="225530" y="69437"/>
                    <a:pt x="198426" y="53510"/>
                    <a:pt x="178355" y="61524"/>
                  </a:cubicBezTo>
                  <a:cubicBezTo>
                    <a:pt x="172975" y="71249"/>
                    <a:pt x="176340" y="82807"/>
                    <a:pt x="177993" y="93116"/>
                  </a:cubicBezTo>
                  <a:cubicBezTo>
                    <a:pt x="183272" y="118145"/>
                    <a:pt x="191675" y="142428"/>
                    <a:pt x="202981" y="165362"/>
                  </a:cubicBezTo>
                  <a:cubicBezTo>
                    <a:pt x="211041" y="181591"/>
                    <a:pt x="221520" y="196431"/>
                    <a:pt x="230487" y="212157"/>
                  </a:cubicBezTo>
                  <a:cubicBezTo>
                    <a:pt x="244049" y="236964"/>
                    <a:pt x="258297" y="261348"/>
                    <a:pt x="275849" y="283598"/>
                  </a:cubicBezTo>
                  <a:cubicBezTo>
                    <a:pt x="288524" y="301639"/>
                    <a:pt x="302751" y="318452"/>
                    <a:pt x="316313" y="335809"/>
                  </a:cubicBezTo>
                  <a:cubicBezTo>
                    <a:pt x="323789" y="345635"/>
                    <a:pt x="331084" y="355663"/>
                    <a:pt x="339427" y="364824"/>
                  </a:cubicBezTo>
                  <a:cubicBezTo>
                    <a:pt x="353997" y="380228"/>
                    <a:pt x="367438" y="396598"/>
                    <a:pt x="380798" y="413049"/>
                  </a:cubicBezTo>
                  <a:cubicBezTo>
                    <a:pt x="388778" y="423056"/>
                    <a:pt x="410864" y="444420"/>
                    <a:pt x="404416" y="457850"/>
                  </a:cubicBezTo>
                  <a:cubicBezTo>
                    <a:pt x="398350" y="465280"/>
                    <a:pt x="374189" y="457226"/>
                    <a:pt x="364375" y="457729"/>
                  </a:cubicBezTo>
                  <a:cubicBezTo>
                    <a:pt x="311436" y="457528"/>
                    <a:pt x="258518" y="460468"/>
                    <a:pt x="205580" y="460971"/>
                  </a:cubicBezTo>
                  <a:cubicBezTo>
                    <a:pt x="173620" y="462582"/>
                    <a:pt x="141679" y="464314"/>
                    <a:pt x="109658" y="464837"/>
                  </a:cubicBezTo>
                  <a:cubicBezTo>
                    <a:pt x="81245" y="465622"/>
                    <a:pt x="53758" y="465602"/>
                    <a:pt x="27017" y="475287"/>
                  </a:cubicBezTo>
                  <a:cubicBezTo>
                    <a:pt x="20871" y="477905"/>
                    <a:pt x="12326" y="480039"/>
                    <a:pt x="10513" y="487288"/>
                  </a:cubicBezTo>
                  <a:cubicBezTo>
                    <a:pt x="11178" y="500799"/>
                    <a:pt x="31813" y="512860"/>
                    <a:pt x="43219" y="517370"/>
                  </a:cubicBezTo>
                  <a:cubicBezTo>
                    <a:pt x="81124" y="529089"/>
                    <a:pt x="121467" y="527478"/>
                    <a:pt x="160702" y="527619"/>
                  </a:cubicBezTo>
                  <a:cubicBezTo>
                    <a:pt x="203484" y="526975"/>
                    <a:pt x="246226" y="524398"/>
                    <a:pt x="288947" y="522022"/>
                  </a:cubicBezTo>
                  <a:cubicBezTo>
                    <a:pt x="319920" y="519686"/>
                    <a:pt x="350893" y="516182"/>
                    <a:pt x="382007" y="517511"/>
                  </a:cubicBezTo>
                  <a:cubicBezTo>
                    <a:pt x="388657" y="518377"/>
                    <a:pt x="402119" y="516182"/>
                    <a:pt x="402139" y="525807"/>
                  </a:cubicBezTo>
                  <a:cubicBezTo>
                    <a:pt x="401957" y="527076"/>
                    <a:pt x="401272" y="528425"/>
                    <a:pt x="400365" y="529331"/>
                  </a:cubicBezTo>
                  <a:cubicBezTo>
                    <a:pt x="395590" y="533197"/>
                    <a:pt x="390269" y="536419"/>
                    <a:pt x="385393" y="540164"/>
                  </a:cubicBezTo>
                  <a:cubicBezTo>
                    <a:pt x="373282" y="548601"/>
                    <a:pt x="363669" y="559937"/>
                    <a:pt x="351901" y="568796"/>
                  </a:cubicBezTo>
                  <a:cubicBezTo>
                    <a:pt x="326248" y="586959"/>
                    <a:pt x="301784" y="606732"/>
                    <a:pt x="276957" y="626001"/>
                  </a:cubicBezTo>
                  <a:cubicBezTo>
                    <a:pt x="259183" y="640600"/>
                    <a:pt x="241752" y="655580"/>
                    <a:pt x="224744" y="671024"/>
                  </a:cubicBezTo>
                  <a:cubicBezTo>
                    <a:pt x="199978" y="691643"/>
                    <a:pt x="176300" y="713752"/>
                    <a:pt x="156330" y="739102"/>
                  </a:cubicBezTo>
                  <a:cubicBezTo>
                    <a:pt x="149216" y="748465"/>
                    <a:pt x="142808" y="758352"/>
                    <a:pt x="136641" y="768339"/>
                  </a:cubicBezTo>
                  <a:cubicBezTo>
                    <a:pt x="126344" y="785394"/>
                    <a:pt x="114596" y="805529"/>
                    <a:pt x="121508" y="825946"/>
                  </a:cubicBezTo>
                  <a:cubicBezTo>
                    <a:pt x="123946" y="829229"/>
                    <a:pt x="129508" y="826490"/>
                    <a:pt x="132974" y="826410"/>
                  </a:cubicBezTo>
                  <a:cubicBezTo>
                    <a:pt x="142244" y="824416"/>
                    <a:pt x="150969" y="820671"/>
                    <a:pt x="159655" y="816986"/>
                  </a:cubicBezTo>
                  <a:cubicBezTo>
                    <a:pt x="180391" y="808489"/>
                    <a:pt x="199212" y="796408"/>
                    <a:pt x="217671" y="783863"/>
                  </a:cubicBezTo>
                  <a:cubicBezTo>
                    <a:pt x="243868" y="765419"/>
                    <a:pt x="269642" y="746371"/>
                    <a:pt x="293643" y="725128"/>
                  </a:cubicBezTo>
                  <a:cubicBezTo>
                    <a:pt x="305854" y="714758"/>
                    <a:pt x="316817" y="703080"/>
                    <a:pt x="328384" y="692005"/>
                  </a:cubicBezTo>
                  <a:cubicBezTo>
                    <a:pt x="336162" y="684837"/>
                    <a:pt x="344122" y="677850"/>
                    <a:pt x="351518" y="670279"/>
                  </a:cubicBezTo>
                  <a:cubicBezTo>
                    <a:pt x="382813" y="636713"/>
                    <a:pt x="416467" y="605503"/>
                    <a:pt x="450946" y="575260"/>
                  </a:cubicBezTo>
                  <a:cubicBezTo>
                    <a:pt x="461022" y="566380"/>
                    <a:pt x="471803" y="558326"/>
                    <a:pt x="481597" y="549124"/>
                  </a:cubicBezTo>
                  <a:cubicBezTo>
                    <a:pt x="486171" y="544875"/>
                    <a:pt x="494977" y="534747"/>
                    <a:pt x="499552" y="544251"/>
                  </a:cubicBezTo>
                  <a:cubicBezTo>
                    <a:pt x="500600" y="549023"/>
                    <a:pt x="499733" y="554077"/>
                    <a:pt x="499995" y="558950"/>
                  </a:cubicBezTo>
                  <a:cubicBezTo>
                    <a:pt x="499975" y="609329"/>
                    <a:pt x="499874" y="659728"/>
                    <a:pt x="501446" y="710087"/>
                  </a:cubicBezTo>
                  <a:cubicBezTo>
                    <a:pt x="501668" y="746431"/>
                    <a:pt x="504851" y="782635"/>
                    <a:pt x="512771" y="818154"/>
                  </a:cubicBezTo>
                  <a:cubicBezTo>
                    <a:pt x="516378" y="835048"/>
                    <a:pt x="520147" y="851982"/>
                    <a:pt x="525950" y="868291"/>
                  </a:cubicBezTo>
                  <a:cubicBezTo>
                    <a:pt x="530625" y="880232"/>
                    <a:pt x="533386" y="894326"/>
                    <a:pt x="543623" y="9029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7524018" y="4051454"/>
              <a:ext cx="493288" cy="446241"/>
            </a:xfrm>
            <a:custGeom>
              <a:rect b="b" l="l" r="r" t="t"/>
              <a:pathLst>
                <a:path extrusionOk="0" h="892482" w="986577">
                  <a:moveTo>
                    <a:pt x="973443" y="436656"/>
                  </a:moveTo>
                  <a:cubicBezTo>
                    <a:pt x="994522" y="450147"/>
                    <a:pt x="988738" y="468128"/>
                    <a:pt x="966692" y="474853"/>
                  </a:cubicBezTo>
                  <a:cubicBezTo>
                    <a:pt x="950168" y="480048"/>
                    <a:pt x="934007" y="486572"/>
                    <a:pt x="916978" y="490035"/>
                  </a:cubicBezTo>
                  <a:cubicBezTo>
                    <a:pt x="900333" y="493177"/>
                    <a:pt x="883305" y="492995"/>
                    <a:pt x="866519" y="495130"/>
                  </a:cubicBezTo>
                  <a:cubicBezTo>
                    <a:pt x="845561" y="497969"/>
                    <a:pt x="824422" y="496942"/>
                    <a:pt x="803364" y="497667"/>
                  </a:cubicBezTo>
                  <a:cubicBezTo>
                    <a:pt x="777348" y="499398"/>
                    <a:pt x="751413" y="497083"/>
                    <a:pt x="725458" y="495774"/>
                  </a:cubicBezTo>
                  <a:cubicBezTo>
                    <a:pt x="713145" y="495593"/>
                    <a:pt x="700711" y="494385"/>
                    <a:pt x="688459" y="495512"/>
                  </a:cubicBezTo>
                  <a:cubicBezTo>
                    <a:pt x="677235" y="499922"/>
                    <a:pt x="688137" y="510775"/>
                    <a:pt x="693699" y="515205"/>
                  </a:cubicBezTo>
                  <a:cubicBezTo>
                    <a:pt x="701638" y="521729"/>
                    <a:pt x="710425" y="527125"/>
                    <a:pt x="718163" y="533890"/>
                  </a:cubicBezTo>
                  <a:cubicBezTo>
                    <a:pt x="728098" y="542831"/>
                    <a:pt x="737166" y="552697"/>
                    <a:pt x="747423" y="561275"/>
                  </a:cubicBezTo>
                  <a:cubicBezTo>
                    <a:pt x="763988" y="574866"/>
                    <a:pt x="779585" y="590270"/>
                    <a:pt x="794114" y="606177"/>
                  </a:cubicBezTo>
                  <a:cubicBezTo>
                    <a:pt x="807495" y="621721"/>
                    <a:pt x="819022" y="638756"/>
                    <a:pt x="831233" y="655207"/>
                  </a:cubicBezTo>
                  <a:cubicBezTo>
                    <a:pt x="841269" y="670469"/>
                    <a:pt x="849188" y="686960"/>
                    <a:pt x="857471" y="703210"/>
                  </a:cubicBezTo>
                  <a:cubicBezTo>
                    <a:pt x="860594" y="709512"/>
                    <a:pt x="863476" y="715955"/>
                    <a:pt x="864766" y="722922"/>
                  </a:cubicBezTo>
                  <a:cubicBezTo>
                    <a:pt x="866418" y="727956"/>
                    <a:pt x="863798" y="732587"/>
                    <a:pt x="859708" y="735527"/>
                  </a:cubicBezTo>
                  <a:cubicBezTo>
                    <a:pt x="839274" y="746078"/>
                    <a:pt x="811948" y="723667"/>
                    <a:pt x="795464" y="712472"/>
                  </a:cubicBezTo>
                  <a:cubicBezTo>
                    <a:pt x="779504" y="699786"/>
                    <a:pt x="764935" y="685329"/>
                    <a:pt x="750808" y="670650"/>
                  </a:cubicBezTo>
                  <a:cubicBezTo>
                    <a:pt x="743675" y="662475"/>
                    <a:pt x="737004" y="653857"/>
                    <a:pt x="729407" y="646085"/>
                  </a:cubicBezTo>
                  <a:cubicBezTo>
                    <a:pt x="718243" y="634970"/>
                    <a:pt x="707019" y="623976"/>
                    <a:pt x="696923" y="611875"/>
                  </a:cubicBezTo>
                  <a:cubicBezTo>
                    <a:pt x="687371" y="601082"/>
                    <a:pt x="676570" y="591538"/>
                    <a:pt x="666575" y="581168"/>
                  </a:cubicBezTo>
                  <a:cubicBezTo>
                    <a:pt x="653295" y="566772"/>
                    <a:pt x="638584" y="553905"/>
                    <a:pt x="624236" y="540616"/>
                  </a:cubicBezTo>
                  <a:cubicBezTo>
                    <a:pt x="618836" y="535622"/>
                    <a:pt x="613798" y="530246"/>
                    <a:pt x="608578" y="525071"/>
                  </a:cubicBezTo>
                  <a:cubicBezTo>
                    <a:pt x="604226" y="521527"/>
                    <a:pt x="598926" y="525192"/>
                    <a:pt x="598160" y="530105"/>
                  </a:cubicBezTo>
                  <a:cubicBezTo>
                    <a:pt x="593183" y="569993"/>
                    <a:pt x="592094" y="610264"/>
                    <a:pt x="588669" y="650334"/>
                  </a:cubicBezTo>
                  <a:cubicBezTo>
                    <a:pt x="584054" y="708324"/>
                    <a:pt x="572386" y="765549"/>
                    <a:pt x="558844" y="822049"/>
                  </a:cubicBezTo>
                  <a:cubicBezTo>
                    <a:pt x="555036" y="838641"/>
                    <a:pt x="550300" y="855011"/>
                    <a:pt x="544698" y="871099"/>
                  </a:cubicBezTo>
                  <a:cubicBezTo>
                    <a:pt x="542058" y="878831"/>
                    <a:pt x="538269" y="886080"/>
                    <a:pt x="533171" y="892483"/>
                  </a:cubicBezTo>
                  <a:cubicBezTo>
                    <a:pt x="522934" y="883865"/>
                    <a:pt x="520173" y="869770"/>
                    <a:pt x="515458" y="857810"/>
                  </a:cubicBezTo>
                  <a:cubicBezTo>
                    <a:pt x="509654" y="841520"/>
                    <a:pt x="505906" y="824566"/>
                    <a:pt x="502279" y="807672"/>
                  </a:cubicBezTo>
                  <a:cubicBezTo>
                    <a:pt x="494339" y="772153"/>
                    <a:pt x="491155" y="735950"/>
                    <a:pt x="490953" y="699605"/>
                  </a:cubicBezTo>
                  <a:cubicBezTo>
                    <a:pt x="489382" y="649246"/>
                    <a:pt x="489462" y="598847"/>
                    <a:pt x="489503" y="548468"/>
                  </a:cubicBezTo>
                  <a:cubicBezTo>
                    <a:pt x="489241" y="543596"/>
                    <a:pt x="490107" y="538542"/>
                    <a:pt x="489059" y="533770"/>
                  </a:cubicBezTo>
                  <a:cubicBezTo>
                    <a:pt x="484505" y="524266"/>
                    <a:pt x="475679" y="534414"/>
                    <a:pt x="471104" y="538642"/>
                  </a:cubicBezTo>
                  <a:cubicBezTo>
                    <a:pt x="461310" y="547844"/>
                    <a:pt x="450529" y="555898"/>
                    <a:pt x="440454" y="564778"/>
                  </a:cubicBezTo>
                  <a:cubicBezTo>
                    <a:pt x="405954" y="595022"/>
                    <a:pt x="372321" y="626232"/>
                    <a:pt x="341026" y="659797"/>
                  </a:cubicBezTo>
                  <a:cubicBezTo>
                    <a:pt x="333630" y="667368"/>
                    <a:pt x="325690" y="674355"/>
                    <a:pt x="317892" y="681524"/>
                  </a:cubicBezTo>
                  <a:cubicBezTo>
                    <a:pt x="306345" y="692578"/>
                    <a:pt x="295382" y="704277"/>
                    <a:pt x="283170" y="714646"/>
                  </a:cubicBezTo>
                  <a:cubicBezTo>
                    <a:pt x="259170" y="735889"/>
                    <a:pt x="233396" y="754958"/>
                    <a:pt x="207199" y="773382"/>
                  </a:cubicBezTo>
                  <a:cubicBezTo>
                    <a:pt x="188740" y="785926"/>
                    <a:pt x="169918" y="798027"/>
                    <a:pt x="149182" y="806525"/>
                  </a:cubicBezTo>
                  <a:cubicBezTo>
                    <a:pt x="140497" y="810209"/>
                    <a:pt x="131771" y="813934"/>
                    <a:pt x="122502" y="815948"/>
                  </a:cubicBezTo>
                  <a:cubicBezTo>
                    <a:pt x="119015" y="816029"/>
                    <a:pt x="113474" y="818787"/>
                    <a:pt x="111035" y="815485"/>
                  </a:cubicBezTo>
                  <a:cubicBezTo>
                    <a:pt x="104103" y="795068"/>
                    <a:pt x="115872" y="774932"/>
                    <a:pt x="126169" y="757877"/>
                  </a:cubicBezTo>
                  <a:cubicBezTo>
                    <a:pt x="132336" y="747890"/>
                    <a:pt x="138744" y="738004"/>
                    <a:pt x="145857" y="728641"/>
                  </a:cubicBezTo>
                  <a:cubicBezTo>
                    <a:pt x="165848" y="703290"/>
                    <a:pt x="189526" y="681181"/>
                    <a:pt x="214272" y="660563"/>
                  </a:cubicBezTo>
                  <a:cubicBezTo>
                    <a:pt x="231300" y="645119"/>
                    <a:pt x="248711" y="630138"/>
                    <a:pt x="266485" y="615540"/>
                  </a:cubicBezTo>
                  <a:cubicBezTo>
                    <a:pt x="291332" y="596270"/>
                    <a:pt x="315796" y="576497"/>
                    <a:pt x="341429" y="558335"/>
                  </a:cubicBezTo>
                  <a:cubicBezTo>
                    <a:pt x="353197" y="549475"/>
                    <a:pt x="362809" y="538139"/>
                    <a:pt x="374921" y="529702"/>
                  </a:cubicBezTo>
                  <a:cubicBezTo>
                    <a:pt x="379817" y="525957"/>
                    <a:pt x="385117" y="522735"/>
                    <a:pt x="389893" y="518869"/>
                  </a:cubicBezTo>
                  <a:cubicBezTo>
                    <a:pt x="390800" y="517963"/>
                    <a:pt x="391485" y="516614"/>
                    <a:pt x="391667" y="515346"/>
                  </a:cubicBezTo>
                  <a:cubicBezTo>
                    <a:pt x="391626" y="505721"/>
                    <a:pt x="378185" y="507916"/>
                    <a:pt x="371535" y="507050"/>
                  </a:cubicBezTo>
                  <a:cubicBezTo>
                    <a:pt x="340421" y="505721"/>
                    <a:pt x="309448" y="509224"/>
                    <a:pt x="278475" y="511560"/>
                  </a:cubicBezTo>
                  <a:cubicBezTo>
                    <a:pt x="235754" y="513936"/>
                    <a:pt x="193012" y="516514"/>
                    <a:pt x="150230" y="517158"/>
                  </a:cubicBezTo>
                  <a:cubicBezTo>
                    <a:pt x="110995" y="517017"/>
                    <a:pt x="70631" y="518628"/>
                    <a:pt x="32746" y="506909"/>
                  </a:cubicBezTo>
                  <a:cubicBezTo>
                    <a:pt x="21280" y="502439"/>
                    <a:pt x="645" y="490378"/>
                    <a:pt x="0" y="476867"/>
                  </a:cubicBezTo>
                  <a:cubicBezTo>
                    <a:pt x="1834" y="469618"/>
                    <a:pt x="10378" y="467484"/>
                    <a:pt x="16504" y="464866"/>
                  </a:cubicBezTo>
                  <a:cubicBezTo>
                    <a:pt x="43245" y="455181"/>
                    <a:pt x="70732" y="455201"/>
                    <a:pt x="99146" y="454416"/>
                  </a:cubicBezTo>
                  <a:cubicBezTo>
                    <a:pt x="131147" y="453892"/>
                    <a:pt x="163107" y="452161"/>
                    <a:pt x="195067" y="450550"/>
                  </a:cubicBezTo>
                  <a:cubicBezTo>
                    <a:pt x="248006" y="450066"/>
                    <a:pt x="300904" y="447107"/>
                    <a:pt x="353842" y="447308"/>
                  </a:cubicBezTo>
                  <a:cubicBezTo>
                    <a:pt x="363656" y="446805"/>
                    <a:pt x="387818" y="454859"/>
                    <a:pt x="393883" y="447449"/>
                  </a:cubicBezTo>
                  <a:cubicBezTo>
                    <a:pt x="400332" y="433998"/>
                    <a:pt x="378246" y="412655"/>
                    <a:pt x="370266" y="402647"/>
                  </a:cubicBezTo>
                  <a:cubicBezTo>
                    <a:pt x="356905" y="386217"/>
                    <a:pt x="343464" y="369847"/>
                    <a:pt x="328914" y="354423"/>
                  </a:cubicBezTo>
                  <a:cubicBezTo>
                    <a:pt x="320572" y="345261"/>
                    <a:pt x="313277" y="335234"/>
                    <a:pt x="305801" y="325408"/>
                  </a:cubicBezTo>
                  <a:cubicBezTo>
                    <a:pt x="292239" y="308051"/>
                    <a:pt x="278011" y="291238"/>
                    <a:pt x="265336" y="273197"/>
                  </a:cubicBezTo>
                  <a:cubicBezTo>
                    <a:pt x="247784" y="250947"/>
                    <a:pt x="233537" y="226563"/>
                    <a:pt x="219975" y="201756"/>
                  </a:cubicBezTo>
                  <a:cubicBezTo>
                    <a:pt x="211028" y="186030"/>
                    <a:pt x="200529" y="171190"/>
                    <a:pt x="192468" y="154961"/>
                  </a:cubicBezTo>
                  <a:cubicBezTo>
                    <a:pt x="181163" y="132027"/>
                    <a:pt x="172760" y="107743"/>
                    <a:pt x="167480" y="82715"/>
                  </a:cubicBezTo>
                  <a:cubicBezTo>
                    <a:pt x="165828" y="72406"/>
                    <a:pt x="162462" y="60848"/>
                    <a:pt x="167843" y="51123"/>
                  </a:cubicBezTo>
                  <a:cubicBezTo>
                    <a:pt x="187894" y="43109"/>
                    <a:pt x="214997" y="59036"/>
                    <a:pt x="231099" y="71177"/>
                  </a:cubicBezTo>
                  <a:cubicBezTo>
                    <a:pt x="256752" y="91695"/>
                    <a:pt x="277488" y="117670"/>
                    <a:pt x="296994" y="143907"/>
                  </a:cubicBezTo>
                  <a:cubicBezTo>
                    <a:pt x="307251" y="161384"/>
                    <a:pt x="318698" y="178036"/>
                    <a:pt x="330789" y="194306"/>
                  </a:cubicBezTo>
                  <a:cubicBezTo>
                    <a:pt x="351383" y="226583"/>
                    <a:pt x="372462" y="258860"/>
                    <a:pt x="389853" y="293050"/>
                  </a:cubicBezTo>
                  <a:cubicBezTo>
                    <a:pt x="399123" y="312541"/>
                    <a:pt x="410307" y="330985"/>
                    <a:pt x="421551" y="349369"/>
                  </a:cubicBezTo>
                  <a:cubicBezTo>
                    <a:pt x="428463" y="359598"/>
                    <a:pt x="433098" y="371740"/>
                    <a:pt x="442046" y="380418"/>
                  </a:cubicBezTo>
                  <a:cubicBezTo>
                    <a:pt x="445229" y="382874"/>
                    <a:pt x="450167" y="380740"/>
                    <a:pt x="450368" y="376653"/>
                  </a:cubicBezTo>
                  <a:cubicBezTo>
                    <a:pt x="453290" y="375324"/>
                    <a:pt x="452242" y="371840"/>
                    <a:pt x="452665" y="369263"/>
                  </a:cubicBezTo>
                  <a:cubicBezTo>
                    <a:pt x="453149" y="363041"/>
                    <a:pt x="453935" y="356839"/>
                    <a:pt x="454721" y="350638"/>
                  </a:cubicBezTo>
                  <a:cubicBezTo>
                    <a:pt x="457058" y="331026"/>
                    <a:pt x="460605" y="311595"/>
                    <a:pt x="463588" y="292104"/>
                  </a:cubicBezTo>
                  <a:cubicBezTo>
                    <a:pt x="466429" y="271586"/>
                    <a:pt x="471165" y="251370"/>
                    <a:pt x="473643" y="230811"/>
                  </a:cubicBezTo>
                  <a:cubicBezTo>
                    <a:pt x="479709" y="192272"/>
                    <a:pt x="488455" y="154156"/>
                    <a:pt x="496717" y="116039"/>
                  </a:cubicBezTo>
                  <a:cubicBezTo>
                    <a:pt x="505180" y="84588"/>
                    <a:pt x="515901" y="35477"/>
                    <a:pt x="540547" y="13671"/>
                  </a:cubicBezTo>
                  <a:cubicBezTo>
                    <a:pt x="553101" y="1831"/>
                    <a:pt x="579197" y="-8277"/>
                    <a:pt x="590381" y="10066"/>
                  </a:cubicBezTo>
                  <a:cubicBezTo>
                    <a:pt x="593787" y="20919"/>
                    <a:pt x="592618" y="33101"/>
                    <a:pt x="593021" y="44417"/>
                  </a:cubicBezTo>
                  <a:cubicBezTo>
                    <a:pt x="593324" y="69567"/>
                    <a:pt x="589374" y="94474"/>
                    <a:pt x="586956" y="119462"/>
                  </a:cubicBezTo>
                  <a:cubicBezTo>
                    <a:pt x="584860" y="140262"/>
                    <a:pt x="582200" y="160982"/>
                    <a:pt x="578371" y="181520"/>
                  </a:cubicBezTo>
                  <a:cubicBezTo>
                    <a:pt x="571217" y="227348"/>
                    <a:pt x="563419" y="273136"/>
                    <a:pt x="558018" y="319206"/>
                  </a:cubicBezTo>
                  <a:cubicBezTo>
                    <a:pt x="556245" y="333402"/>
                    <a:pt x="554975" y="347637"/>
                    <a:pt x="554189" y="361934"/>
                  </a:cubicBezTo>
                  <a:cubicBezTo>
                    <a:pt x="554149" y="364632"/>
                    <a:pt x="553363" y="367692"/>
                    <a:pt x="553867" y="370431"/>
                  </a:cubicBezTo>
                  <a:cubicBezTo>
                    <a:pt x="554774" y="373713"/>
                    <a:pt x="558804" y="375444"/>
                    <a:pt x="561806" y="373733"/>
                  </a:cubicBezTo>
                  <a:cubicBezTo>
                    <a:pt x="566723" y="370592"/>
                    <a:pt x="570452" y="365800"/>
                    <a:pt x="575006" y="362135"/>
                  </a:cubicBezTo>
                  <a:cubicBezTo>
                    <a:pt x="588588" y="351423"/>
                    <a:pt x="600921" y="339342"/>
                    <a:pt x="612266" y="326314"/>
                  </a:cubicBezTo>
                  <a:cubicBezTo>
                    <a:pt x="623249" y="314454"/>
                    <a:pt x="635380" y="303762"/>
                    <a:pt x="645980" y="291560"/>
                  </a:cubicBezTo>
                  <a:cubicBezTo>
                    <a:pt x="659421" y="275351"/>
                    <a:pt x="675461" y="261800"/>
                    <a:pt x="690636" y="247322"/>
                  </a:cubicBezTo>
                  <a:cubicBezTo>
                    <a:pt x="698475" y="239570"/>
                    <a:pt x="706515" y="231979"/>
                    <a:pt x="714818" y="224731"/>
                  </a:cubicBezTo>
                  <a:cubicBezTo>
                    <a:pt x="735816" y="206005"/>
                    <a:pt x="757861" y="187138"/>
                    <a:pt x="779726" y="169237"/>
                  </a:cubicBezTo>
                  <a:cubicBezTo>
                    <a:pt x="799374" y="153411"/>
                    <a:pt x="819223" y="137242"/>
                    <a:pt x="842438" y="126832"/>
                  </a:cubicBezTo>
                  <a:cubicBezTo>
                    <a:pt x="862005" y="117509"/>
                    <a:pt x="892293" y="112596"/>
                    <a:pt x="897230" y="140685"/>
                  </a:cubicBezTo>
                  <a:cubicBezTo>
                    <a:pt x="896484" y="158847"/>
                    <a:pt x="885260" y="174130"/>
                    <a:pt x="874700" y="188406"/>
                  </a:cubicBezTo>
                  <a:cubicBezTo>
                    <a:pt x="860876" y="206750"/>
                    <a:pt x="843002" y="220945"/>
                    <a:pt x="825430" y="235463"/>
                  </a:cubicBezTo>
                  <a:cubicBezTo>
                    <a:pt x="811303" y="248651"/>
                    <a:pt x="796794" y="261417"/>
                    <a:pt x="782567" y="274485"/>
                  </a:cubicBezTo>
                  <a:cubicBezTo>
                    <a:pt x="768763" y="288258"/>
                    <a:pt x="753630" y="300601"/>
                    <a:pt x="739322" y="313830"/>
                  </a:cubicBezTo>
                  <a:cubicBezTo>
                    <a:pt x="725115" y="327945"/>
                    <a:pt x="709760" y="340449"/>
                    <a:pt x="695129" y="354222"/>
                  </a:cubicBezTo>
                  <a:cubicBezTo>
                    <a:pt x="687714" y="361511"/>
                    <a:pt x="680177" y="368739"/>
                    <a:pt x="672398" y="375666"/>
                  </a:cubicBezTo>
                  <a:cubicBezTo>
                    <a:pt x="665345" y="382009"/>
                    <a:pt x="658313" y="388392"/>
                    <a:pt x="651824" y="395338"/>
                  </a:cubicBezTo>
                  <a:cubicBezTo>
                    <a:pt x="649023" y="398600"/>
                    <a:pt x="644347" y="402245"/>
                    <a:pt x="646443" y="407057"/>
                  </a:cubicBezTo>
                  <a:cubicBezTo>
                    <a:pt x="650695" y="415192"/>
                    <a:pt x="671391" y="410802"/>
                    <a:pt x="679613" y="411205"/>
                  </a:cubicBezTo>
                  <a:cubicBezTo>
                    <a:pt x="715745" y="410077"/>
                    <a:pt x="751897" y="411547"/>
                    <a:pt x="787988" y="413360"/>
                  </a:cubicBezTo>
                  <a:cubicBezTo>
                    <a:pt x="824140" y="416279"/>
                    <a:pt x="860393" y="420024"/>
                    <a:pt x="896545" y="423206"/>
                  </a:cubicBezTo>
                  <a:cubicBezTo>
                    <a:pt x="906721" y="424192"/>
                    <a:pt x="916878" y="425421"/>
                    <a:pt x="927014" y="426629"/>
                  </a:cubicBezTo>
                  <a:cubicBezTo>
                    <a:pt x="942652" y="428965"/>
                    <a:pt x="959075" y="429790"/>
                    <a:pt x="973443" y="436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6" name="Google Shape;1816;p37"/>
          <p:cNvGrpSpPr/>
          <p:nvPr/>
        </p:nvGrpSpPr>
        <p:grpSpPr>
          <a:xfrm>
            <a:off x="8274637" y="4046248"/>
            <a:ext cx="487193" cy="456745"/>
            <a:chOff x="8274637" y="4046248"/>
            <a:chExt cx="487193" cy="456745"/>
          </a:xfrm>
        </p:grpSpPr>
        <p:sp>
          <p:nvSpPr>
            <p:cNvPr id="1817" name="Google Shape;1817;p37"/>
            <p:cNvSpPr/>
            <p:nvPr/>
          </p:nvSpPr>
          <p:spPr>
            <a:xfrm>
              <a:off x="8274637" y="4046248"/>
              <a:ext cx="487193" cy="456745"/>
            </a:xfrm>
            <a:custGeom>
              <a:rect b="b" l="l" r="r" t="t"/>
              <a:pathLst>
                <a:path extrusionOk="0" h="913490" w="974386">
                  <a:moveTo>
                    <a:pt x="963455" y="427077"/>
                  </a:moveTo>
                  <a:cubicBezTo>
                    <a:pt x="952912" y="405461"/>
                    <a:pt x="934282" y="388406"/>
                    <a:pt x="913567" y="376633"/>
                  </a:cubicBezTo>
                  <a:cubicBezTo>
                    <a:pt x="895833" y="366965"/>
                    <a:pt x="875390" y="362775"/>
                    <a:pt x="855318" y="362287"/>
                  </a:cubicBezTo>
                  <a:cubicBezTo>
                    <a:pt x="820844" y="361741"/>
                    <a:pt x="786877" y="370571"/>
                    <a:pt x="756223" y="386145"/>
                  </a:cubicBezTo>
                  <a:cubicBezTo>
                    <a:pt x="720093" y="404876"/>
                    <a:pt x="686593" y="430137"/>
                    <a:pt x="662409" y="463156"/>
                  </a:cubicBezTo>
                  <a:cubicBezTo>
                    <a:pt x="654146" y="474422"/>
                    <a:pt x="645591" y="485532"/>
                    <a:pt x="638517" y="497597"/>
                  </a:cubicBezTo>
                  <a:cubicBezTo>
                    <a:pt x="628461" y="515354"/>
                    <a:pt x="620433" y="534300"/>
                    <a:pt x="614352" y="553771"/>
                  </a:cubicBezTo>
                  <a:cubicBezTo>
                    <a:pt x="610435" y="566831"/>
                    <a:pt x="607960" y="580260"/>
                    <a:pt x="606304" y="593788"/>
                  </a:cubicBezTo>
                  <a:cubicBezTo>
                    <a:pt x="605446" y="600259"/>
                    <a:pt x="604589" y="606730"/>
                    <a:pt x="603498" y="613162"/>
                  </a:cubicBezTo>
                  <a:cubicBezTo>
                    <a:pt x="603361" y="614331"/>
                    <a:pt x="602543" y="615170"/>
                    <a:pt x="601822" y="616047"/>
                  </a:cubicBezTo>
                  <a:cubicBezTo>
                    <a:pt x="600497" y="617626"/>
                    <a:pt x="600672" y="619984"/>
                    <a:pt x="601880" y="621563"/>
                  </a:cubicBezTo>
                  <a:cubicBezTo>
                    <a:pt x="601374" y="623083"/>
                    <a:pt x="600847" y="624604"/>
                    <a:pt x="600360" y="626124"/>
                  </a:cubicBezTo>
                  <a:cubicBezTo>
                    <a:pt x="598860" y="631153"/>
                    <a:pt x="597184" y="636162"/>
                    <a:pt x="595683" y="641210"/>
                  </a:cubicBezTo>
                  <a:cubicBezTo>
                    <a:pt x="595254" y="642789"/>
                    <a:pt x="595761" y="644426"/>
                    <a:pt x="596852" y="645518"/>
                  </a:cubicBezTo>
                  <a:cubicBezTo>
                    <a:pt x="593695" y="644543"/>
                    <a:pt x="590558" y="643510"/>
                    <a:pt x="587459" y="642399"/>
                  </a:cubicBezTo>
                  <a:cubicBezTo>
                    <a:pt x="571538" y="636922"/>
                    <a:pt x="556786" y="628814"/>
                    <a:pt x="541839" y="621212"/>
                  </a:cubicBezTo>
                  <a:cubicBezTo>
                    <a:pt x="527281" y="613454"/>
                    <a:pt x="514264" y="603007"/>
                    <a:pt x="500213" y="594470"/>
                  </a:cubicBezTo>
                  <a:cubicBezTo>
                    <a:pt x="483687" y="583360"/>
                    <a:pt x="468857" y="569910"/>
                    <a:pt x="452604" y="558449"/>
                  </a:cubicBezTo>
                  <a:cubicBezTo>
                    <a:pt x="445141" y="553362"/>
                    <a:pt x="437346" y="548782"/>
                    <a:pt x="429862" y="543733"/>
                  </a:cubicBezTo>
                  <a:cubicBezTo>
                    <a:pt x="429297" y="543344"/>
                    <a:pt x="428732" y="542973"/>
                    <a:pt x="428147" y="542622"/>
                  </a:cubicBezTo>
                  <a:cubicBezTo>
                    <a:pt x="437092" y="541687"/>
                    <a:pt x="445998" y="540498"/>
                    <a:pt x="454807" y="538880"/>
                  </a:cubicBezTo>
                  <a:cubicBezTo>
                    <a:pt x="468935" y="535430"/>
                    <a:pt x="483044" y="531473"/>
                    <a:pt x="496354" y="525528"/>
                  </a:cubicBezTo>
                  <a:cubicBezTo>
                    <a:pt x="510015" y="519544"/>
                    <a:pt x="522526" y="511358"/>
                    <a:pt x="535057" y="503308"/>
                  </a:cubicBezTo>
                  <a:cubicBezTo>
                    <a:pt x="553375" y="491769"/>
                    <a:pt x="571460" y="479665"/>
                    <a:pt x="587225" y="464754"/>
                  </a:cubicBezTo>
                  <a:cubicBezTo>
                    <a:pt x="607941" y="444015"/>
                    <a:pt x="625948" y="419904"/>
                    <a:pt x="638225" y="393181"/>
                  </a:cubicBezTo>
                  <a:cubicBezTo>
                    <a:pt x="645240" y="376769"/>
                    <a:pt x="649196" y="359266"/>
                    <a:pt x="652334" y="341743"/>
                  </a:cubicBezTo>
                  <a:cubicBezTo>
                    <a:pt x="655764" y="324201"/>
                    <a:pt x="657342" y="306230"/>
                    <a:pt x="656387" y="288356"/>
                  </a:cubicBezTo>
                  <a:cubicBezTo>
                    <a:pt x="654497" y="266740"/>
                    <a:pt x="649878" y="245280"/>
                    <a:pt x="643253" y="224619"/>
                  </a:cubicBezTo>
                  <a:cubicBezTo>
                    <a:pt x="638322" y="210936"/>
                    <a:pt x="630936" y="198306"/>
                    <a:pt x="624311" y="185422"/>
                  </a:cubicBezTo>
                  <a:cubicBezTo>
                    <a:pt x="617412" y="172616"/>
                    <a:pt x="610689" y="159537"/>
                    <a:pt x="601432" y="148251"/>
                  </a:cubicBezTo>
                  <a:cubicBezTo>
                    <a:pt x="582256" y="126616"/>
                    <a:pt x="556415" y="110146"/>
                    <a:pt x="527846" y="104532"/>
                  </a:cubicBezTo>
                  <a:cubicBezTo>
                    <a:pt x="489105" y="97008"/>
                    <a:pt x="477490" y="98841"/>
                    <a:pt x="440736" y="110886"/>
                  </a:cubicBezTo>
                  <a:cubicBezTo>
                    <a:pt x="422204" y="113888"/>
                    <a:pt x="405931" y="123400"/>
                    <a:pt x="389406" y="131781"/>
                  </a:cubicBezTo>
                  <a:cubicBezTo>
                    <a:pt x="373231" y="139831"/>
                    <a:pt x="357914" y="150084"/>
                    <a:pt x="345091" y="162870"/>
                  </a:cubicBezTo>
                  <a:cubicBezTo>
                    <a:pt x="337413" y="171115"/>
                    <a:pt x="330806" y="180276"/>
                    <a:pt x="323966" y="189203"/>
                  </a:cubicBezTo>
                  <a:cubicBezTo>
                    <a:pt x="311065" y="204484"/>
                    <a:pt x="303972" y="222884"/>
                    <a:pt x="296527" y="241226"/>
                  </a:cubicBezTo>
                  <a:cubicBezTo>
                    <a:pt x="292377" y="251303"/>
                    <a:pt x="287212" y="260990"/>
                    <a:pt x="284250" y="271515"/>
                  </a:cubicBezTo>
                  <a:cubicBezTo>
                    <a:pt x="281366" y="282002"/>
                    <a:pt x="279904" y="292820"/>
                    <a:pt x="278560" y="303598"/>
                  </a:cubicBezTo>
                  <a:cubicBezTo>
                    <a:pt x="276553" y="320673"/>
                    <a:pt x="273941" y="337748"/>
                    <a:pt x="274156" y="354997"/>
                  </a:cubicBezTo>
                  <a:cubicBezTo>
                    <a:pt x="274682" y="371195"/>
                    <a:pt x="278326" y="387197"/>
                    <a:pt x="282146" y="402927"/>
                  </a:cubicBezTo>
                  <a:cubicBezTo>
                    <a:pt x="281639" y="402342"/>
                    <a:pt x="281113" y="401738"/>
                    <a:pt x="280625" y="401153"/>
                  </a:cubicBezTo>
                  <a:cubicBezTo>
                    <a:pt x="255369" y="366302"/>
                    <a:pt x="239273" y="325702"/>
                    <a:pt x="228126" y="284263"/>
                  </a:cubicBezTo>
                  <a:cubicBezTo>
                    <a:pt x="218869" y="252706"/>
                    <a:pt x="215653" y="219844"/>
                    <a:pt x="208463" y="187839"/>
                  </a:cubicBezTo>
                  <a:cubicBezTo>
                    <a:pt x="204623" y="170647"/>
                    <a:pt x="199030" y="153923"/>
                    <a:pt x="192716" y="137492"/>
                  </a:cubicBezTo>
                  <a:cubicBezTo>
                    <a:pt x="181940" y="108606"/>
                    <a:pt x="164908" y="82604"/>
                    <a:pt x="146160" y="58318"/>
                  </a:cubicBezTo>
                  <a:cubicBezTo>
                    <a:pt x="125094" y="30952"/>
                    <a:pt x="103170" y="12922"/>
                    <a:pt x="68502" y="6373"/>
                  </a:cubicBezTo>
                  <a:cubicBezTo>
                    <a:pt x="52386" y="3410"/>
                    <a:pt x="34866" y="-3685"/>
                    <a:pt x="18769" y="2377"/>
                  </a:cubicBezTo>
                  <a:cubicBezTo>
                    <a:pt x="18126" y="2689"/>
                    <a:pt x="17639" y="3098"/>
                    <a:pt x="17269" y="3644"/>
                  </a:cubicBezTo>
                  <a:cubicBezTo>
                    <a:pt x="17035" y="3683"/>
                    <a:pt x="16801" y="3761"/>
                    <a:pt x="16587" y="3917"/>
                  </a:cubicBezTo>
                  <a:cubicBezTo>
                    <a:pt x="15846" y="4326"/>
                    <a:pt x="15320" y="5009"/>
                    <a:pt x="14950" y="5749"/>
                  </a:cubicBezTo>
                  <a:cubicBezTo>
                    <a:pt x="11754" y="14598"/>
                    <a:pt x="10448" y="24052"/>
                    <a:pt x="7837" y="33096"/>
                  </a:cubicBezTo>
                  <a:cubicBezTo>
                    <a:pt x="5128" y="43485"/>
                    <a:pt x="3004" y="54010"/>
                    <a:pt x="743" y="64516"/>
                  </a:cubicBezTo>
                  <a:cubicBezTo>
                    <a:pt x="61" y="67303"/>
                    <a:pt x="-718" y="70656"/>
                    <a:pt x="1250" y="73092"/>
                  </a:cubicBezTo>
                  <a:cubicBezTo>
                    <a:pt x="5362" y="77186"/>
                    <a:pt x="11617" y="74671"/>
                    <a:pt x="16723" y="74769"/>
                  </a:cubicBezTo>
                  <a:cubicBezTo>
                    <a:pt x="25629" y="74418"/>
                    <a:pt x="34593" y="74496"/>
                    <a:pt x="43421" y="75782"/>
                  </a:cubicBezTo>
                  <a:cubicBezTo>
                    <a:pt x="66300" y="77907"/>
                    <a:pt x="82650" y="96521"/>
                    <a:pt x="95804" y="113693"/>
                  </a:cubicBezTo>
                  <a:cubicBezTo>
                    <a:pt x="102820" y="123653"/>
                    <a:pt x="110303" y="133496"/>
                    <a:pt x="114785" y="144918"/>
                  </a:cubicBezTo>
                  <a:cubicBezTo>
                    <a:pt x="124587" y="170628"/>
                    <a:pt x="126731" y="198228"/>
                    <a:pt x="128972" y="225516"/>
                  </a:cubicBezTo>
                  <a:cubicBezTo>
                    <a:pt x="133240" y="280404"/>
                    <a:pt x="137430" y="336325"/>
                    <a:pt x="156235" y="388484"/>
                  </a:cubicBezTo>
                  <a:cubicBezTo>
                    <a:pt x="162238" y="405519"/>
                    <a:pt x="170286" y="421775"/>
                    <a:pt x="180049" y="436979"/>
                  </a:cubicBezTo>
                  <a:cubicBezTo>
                    <a:pt x="189443" y="452221"/>
                    <a:pt x="199693" y="467249"/>
                    <a:pt x="212906" y="479470"/>
                  </a:cubicBezTo>
                  <a:cubicBezTo>
                    <a:pt x="236213" y="499546"/>
                    <a:pt x="264022" y="514028"/>
                    <a:pt x="292318" y="525762"/>
                  </a:cubicBezTo>
                  <a:cubicBezTo>
                    <a:pt x="305706" y="531590"/>
                    <a:pt x="319328" y="537301"/>
                    <a:pt x="333632" y="540283"/>
                  </a:cubicBezTo>
                  <a:cubicBezTo>
                    <a:pt x="333437" y="541024"/>
                    <a:pt x="333496" y="541843"/>
                    <a:pt x="333885" y="542505"/>
                  </a:cubicBezTo>
                  <a:cubicBezTo>
                    <a:pt x="340121" y="554824"/>
                    <a:pt x="347429" y="566558"/>
                    <a:pt x="355185" y="577960"/>
                  </a:cubicBezTo>
                  <a:cubicBezTo>
                    <a:pt x="378590" y="611700"/>
                    <a:pt x="407744" y="641970"/>
                    <a:pt x="441263" y="665770"/>
                  </a:cubicBezTo>
                  <a:cubicBezTo>
                    <a:pt x="468857" y="686333"/>
                    <a:pt x="498595" y="703836"/>
                    <a:pt x="530750" y="716252"/>
                  </a:cubicBezTo>
                  <a:cubicBezTo>
                    <a:pt x="546652" y="722392"/>
                    <a:pt x="562574" y="728668"/>
                    <a:pt x="578904" y="733600"/>
                  </a:cubicBezTo>
                  <a:cubicBezTo>
                    <a:pt x="578261" y="736095"/>
                    <a:pt x="577560" y="738570"/>
                    <a:pt x="576858" y="741046"/>
                  </a:cubicBezTo>
                  <a:cubicBezTo>
                    <a:pt x="569726" y="770731"/>
                    <a:pt x="549147" y="797785"/>
                    <a:pt x="520285" y="809324"/>
                  </a:cubicBezTo>
                  <a:cubicBezTo>
                    <a:pt x="509002" y="812404"/>
                    <a:pt x="496861" y="812462"/>
                    <a:pt x="485324" y="810669"/>
                  </a:cubicBezTo>
                  <a:cubicBezTo>
                    <a:pt x="463868" y="806089"/>
                    <a:pt x="441516" y="798019"/>
                    <a:pt x="424542" y="783303"/>
                  </a:cubicBezTo>
                  <a:cubicBezTo>
                    <a:pt x="398487" y="761668"/>
                    <a:pt x="375160" y="736874"/>
                    <a:pt x="350313" y="713874"/>
                  </a:cubicBezTo>
                  <a:cubicBezTo>
                    <a:pt x="327747" y="692785"/>
                    <a:pt x="301088" y="675827"/>
                    <a:pt x="271349" y="666978"/>
                  </a:cubicBezTo>
                  <a:cubicBezTo>
                    <a:pt x="248841" y="659825"/>
                    <a:pt x="224287" y="655926"/>
                    <a:pt x="200784" y="659844"/>
                  </a:cubicBezTo>
                  <a:cubicBezTo>
                    <a:pt x="179601" y="664035"/>
                    <a:pt x="160854" y="675476"/>
                    <a:pt x="143218" y="687424"/>
                  </a:cubicBezTo>
                  <a:cubicBezTo>
                    <a:pt x="127978" y="697092"/>
                    <a:pt x="112037" y="705980"/>
                    <a:pt x="98669" y="718260"/>
                  </a:cubicBezTo>
                  <a:cubicBezTo>
                    <a:pt x="91907" y="724478"/>
                    <a:pt x="85359" y="731085"/>
                    <a:pt x="80526" y="738960"/>
                  </a:cubicBezTo>
                  <a:cubicBezTo>
                    <a:pt x="77271" y="743034"/>
                    <a:pt x="76862" y="748491"/>
                    <a:pt x="79473" y="752974"/>
                  </a:cubicBezTo>
                  <a:cubicBezTo>
                    <a:pt x="89704" y="769640"/>
                    <a:pt x="104359" y="783225"/>
                    <a:pt x="117065" y="797980"/>
                  </a:cubicBezTo>
                  <a:cubicBezTo>
                    <a:pt x="123087" y="804802"/>
                    <a:pt x="128797" y="811878"/>
                    <a:pt x="134136" y="819226"/>
                  </a:cubicBezTo>
                  <a:cubicBezTo>
                    <a:pt x="135481" y="821019"/>
                    <a:pt x="136767" y="822890"/>
                    <a:pt x="138151" y="824664"/>
                  </a:cubicBezTo>
                  <a:cubicBezTo>
                    <a:pt x="140567" y="828328"/>
                    <a:pt x="146082" y="827997"/>
                    <a:pt x="148226" y="824255"/>
                  </a:cubicBezTo>
                  <a:cubicBezTo>
                    <a:pt x="150643" y="819967"/>
                    <a:pt x="150779" y="814743"/>
                    <a:pt x="151987" y="810006"/>
                  </a:cubicBezTo>
                  <a:cubicBezTo>
                    <a:pt x="154599" y="798604"/>
                    <a:pt x="158243" y="785934"/>
                    <a:pt x="163504" y="775019"/>
                  </a:cubicBezTo>
                  <a:cubicBezTo>
                    <a:pt x="169896" y="762915"/>
                    <a:pt x="179504" y="752292"/>
                    <a:pt x="191313" y="745275"/>
                  </a:cubicBezTo>
                  <a:cubicBezTo>
                    <a:pt x="201408" y="740812"/>
                    <a:pt x="212867" y="740636"/>
                    <a:pt x="223721" y="741104"/>
                  </a:cubicBezTo>
                  <a:cubicBezTo>
                    <a:pt x="238727" y="741416"/>
                    <a:pt x="250653" y="751629"/>
                    <a:pt x="260300" y="762155"/>
                  </a:cubicBezTo>
                  <a:cubicBezTo>
                    <a:pt x="268796" y="771433"/>
                    <a:pt x="276572" y="780535"/>
                    <a:pt x="284737" y="790651"/>
                  </a:cubicBezTo>
                  <a:cubicBezTo>
                    <a:pt x="300776" y="811410"/>
                    <a:pt x="314476" y="834098"/>
                    <a:pt x="334178" y="851777"/>
                  </a:cubicBezTo>
                  <a:cubicBezTo>
                    <a:pt x="351717" y="869241"/>
                    <a:pt x="371594" y="884249"/>
                    <a:pt x="393791" y="895282"/>
                  </a:cubicBezTo>
                  <a:cubicBezTo>
                    <a:pt x="414759" y="907249"/>
                    <a:pt x="438456" y="913194"/>
                    <a:pt x="462543" y="913487"/>
                  </a:cubicBezTo>
                  <a:cubicBezTo>
                    <a:pt x="498147" y="913759"/>
                    <a:pt x="535213" y="899492"/>
                    <a:pt x="565380" y="881248"/>
                  </a:cubicBezTo>
                  <a:cubicBezTo>
                    <a:pt x="580268" y="871171"/>
                    <a:pt x="592136" y="857468"/>
                    <a:pt x="604453" y="844545"/>
                  </a:cubicBezTo>
                  <a:cubicBezTo>
                    <a:pt x="620686" y="828016"/>
                    <a:pt x="635438" y="809636"/>
                    <a:pt x="643486" y="787650"/>
                  </a:cubicBezTo>
                  <a:cubicBezTo>
                    <a:pt x="648047" y="776228"/>
                    <a:pt x="651788" y="764435"/>
                    <a:pt x="654146" y="752351"/>
                  </a:cubicBezTo>
                  <a:cubicBezTo>
                    <a:pt x="654419" y="750616"/>
                    <a:pt x="655082" y="748374"/>
                    <a:pt x="655374" y="746269"/>
                  </a:cubicBezTo>
                  <a:cubicBezTo>
                    <a:pt x="661064" y="746718"/>
                    <a:pt x="666774" y="747127"/>
                    <a:pt x="672465" y="747458"/>
                  </a:cubicBezTo>
                  <a:cubicBezTo>
                    <a:pt x="721457" y="750518"/>
                    <a:pt x="766980" y="736933"/>
                    <a:pt x="809736" y="713796"/>
                  </a:cubicBezTo>
                  <a:cubicBezTo>
                    <a:pt x="828444" y="705610"/>
                    <a:pt x="846003" y="695299"/>
                    <a:pt x="861495" y="681928"/>
                  </a:cubicBezTo>
                  <a:cubicBezTo>
                    <a:pt x="882659" y="664503"/>
                    <a:pt x="904758" y="647701"/>
                    <a:pt x="921362" y="625617"/>
                  </a:cubicBezTo>
                  <a:cubicBezTo>
                    <a:pt x="945760" y="593807"/>
                    <a:pt x="962637" y="555896"/>
                    <a:pt x="970100" y="516523"/>
                  </a:cubicBezTo>
                  <a:cubicBezTo>
                    <a:pt x="976434" y="486857"/>
                    <a:pt x="976921" y="454930"/>
                    <a:pt x="963455" y="427077"/>
                  </a:cubicBezTo>
                  <a:close/>
                  <a:moveTo>
                    <a:pt x="561112" y="338488"/>
                  </a:moveTo>
                  <a:cubicBezTo>
                    <a:pt x="559105" y="355797"/>
                    <a:pt x="555733" y="373241"/>
                    <a:pt x="548893" y="389341"/>
                  </a:cubicBezTo>
                  <a:cubicBezTo>
                    <a:pt x="540650" y="407313"/>
                    <a:pt x="524417" y="420002"/>
                    <a:pt x="507852" y="430001"/>
                  </a:cubicBezTo>
                  <a:cubicBezTo>
                    <a:pt x="487409" y="442690"/>
                    <a:pt x="464336" y="450740"/>
                    <a:pt x="440464" y="453683"/>
                  </a:cubicBezTo>
                  <a:cubicBezTo>
                    <a:pt x="422145" y="456431"/>
                    <a:pt x="403437" y="458614"/>
                    <a:pt x="384904" y="456119"/>
                  </a:cubicBezTo>
                  <a:cubicBezTo>
                    <a:pt x="372724" y="441228"/>
                    <a:pt x="362415" y="424485"/>
                    <a:pt x="354893" y="406767"/>
                  </a:cubicBezTo>
                  <a:cubicBezTo>
                    <a:pt x="351561" y="397781"/>
                    <a:pt x="349086" y="388484"/>
                    <a:pt x="346728" y="379186"/>
                  </a:cubicBezTo>
                  <a:cubicBezTo>
                    <a:pt x="338660" y="346908"/>
                    <a:pt x="341953" y="312389"/>
                    <a:pt x="351619" y="280813"/>
                  </a:cubicBezTo>
                  <a:cubicBezTo>
                    <a:pt x="356277" y="266916"/>
                    <a:pt x="365689" y="255571"/>
                    <a:pt x="374907" y="244461"/>
                  </a:cubicBezTo>
                  <a:cubicBezTo>
                    <a:pt x="390302" y="224911"/>
                    <a:pt x="412284" y="210702"/>
                    <a:pt x="435709" y="202457"/>
                  </a:cubicBezTo>
                  <a:cubicBezTo>
                    <a:pt x="457204" y="194953"/>
                    <a:pt x="481583" y="197389"/>
                    <a:pt x="501090" y="209221"/>
                  </a:cubicBezTo>
                  <a:cubicBezTo>
                    <a:pt x="513075" y="215711"/>
                    <a:pt x="525313" y="222611"/>
                    <a:pt x="533790" y="233585"/>
                  </a:cubicBezTo>
                  <a:cubicBezTo>
                    <a:pt x="550316" y="252199"/>
                    <a:pt x="556591" y="277207"/>
                    <a:pt x="559339" y="301415"/>
                  </a:cubicBezTo>
                  <a:cubicBezTo>
                    <a:pt x="560430" y="313403"/>
                    <a:pt x="562086" y="326111"/>
                    <a:pt x="561112" y="338488"/>
                  </a:cubicBezTo>
                  <a:close/>
                  <a:moveTo>
                    <a:pt x="874357" y="437446"/>
                  </a:moveTo>
                  <a:cubicBezTo>
                    <a:pt x="902381" y="445945"/>
                    <a:pt x="897996" y="480776"/>
                    <a:pt x="890415" y="502723"/>
                  </a:cubicBezTo>
                  <a:cubicBezTo>
                    <a:pt x="883672" y="522351"/>
                    <a:pt x="871103" y="538022"/>
                    <a:pt x="858981" y="554882"/>
                  </a:cubicBezTo>
                  <a:cubicBezTo>
                    <a:pt x="842280" y="580202"/>
                    <a:pt x="818778" y="598816"/>
                    <a:pt x="795140" y="617255"/>
                  </a:cubicBezTo>
                  <a:cubicBezTo>
                    <a:pt x="767604" y="640859"/>
                    <a:pt x="717501" y="656453"/>
                    <a:pt x="681507" y="657758"/>
                  </a:cubicBezTo>
                  <a:cubicBezTo>
                    <a:pt x="680591" y="657739"/>
                    <a:pt x="679695" y="657739"/>
                    <a:pt x="678798" y="657720"/>
                  </a:cubicBezTo>
                  <a:cubicBezTo>
                    <a:pt x="689828" y="630821"/>
                    <a:pt x="696805" y="602383"/>
                    <a:pt x="709608" y="576245"/>
                  </a:cubicBezTo>
                  <a:cubicBezTo>
                    <a:pt x="715396" y="565174"/>
                    <a:pt x="722217" y="554688"/>
                    <a:pt x="728667" y="543967"/>
                  </a:cubicBezTo>
                  <a:cubicBezTo>
                    <a:pt x="739385" y="526698"/>
                    <a:pt x="749324" y="508961"/>
                    <a:pt x="760179" y="491789"/>
                  </a:cubicBezTo>
                  <a:cubicBezTo>
                    <a:pt x="771852" y="474773"/>
                    <a:pt x="785864" y="459374"/>
                    <a:pt x="801805" y="446276"/>
                  </a:cubicBezTo>
                  <a:cubicBezTo>
                    <a:pt x="822539" y="427525"/>
                    <a:pt x="849432" y="428558"/>
                    <a:pt x="874357" y="43744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8" name="Google Shape;1818;p37"/>
            <p:cNvGrpSpPr/>
            <p:nvPr/>
          </p:nvGrpSpPr>
          <p:grpSpPr>
            <a:xfrm>
              <a:off x="8274637" y="4046248"/>
              <a:ext cx="487193" cy="456745"/>
              <a:chOff x="16549273" y="8092497"/>
              <a:chExt cx="974386" cy="913490"/>
            </a:xfrm>
          </p:grpSpPr>
          <p:sp>
            <p:nvSpPr>
              <p:cNvPr id="1819" name="Google Shape;1819;p37"/>
              <p:cNvSpPr/>
              <p:nvPr/>
            </p:nvSpPr>
            <p:spPr>
              <a:xfrm>
                <a:off x="16549273" y="8092497"/>
                <a:ext cx="974386" cy="913490"/>
              </a:xfrm>
              <a:custGeom>
                <a:rect b="b" l="l" r="r" t="t"/>
                <a:pathLst>
                  <a:path extrusionOk="0" h="913490" w="974386">
                    <a:moveTo>
                      <a:pt x="963455" y="427077"/>
                    </a:moveTo>
                    <a:cubicBezTo>
                      <a:pt x="952912" y="405461"/>
                      <a:pt x="934282" y="388406"/>
                      <a:pt x="913567" y="376633"/>
                    </a:cubicBezTo>
                    <a:cubicBezTo>
                      <a:pt x="895833" y="366965"/>
                      <a:pt x="875390" y="362775"/>
                      <a:pt x="855318" y="362287"/>
                    </a:cubicBezTo>
                    <a:cubicBezTo>
                      <a:pt x="820844" y="361741"/>
                      <a:pt x="786877" y="370571"/>
                      <a:pt x="756223" y="386145"/>
                    </a:cubicBezTo>
                    <a:cubicBezTo>
                      <a:pt x="720093" y="404876"/>
                      <a:pt x="686593" y="430137"/>
                      <a:pt x="662409" y="463156"/>
                    </a:cubicBezTo>
                    <a:cubicBezTo>
                      <a:pt x="654146" y="474422"/>
                      <a:pt x="645591" y="485532"/>
                      <a:pt x="638517" y="497597"/>
                    </a:cubicBezTo>
                    <a:cubicBezTo>
                      <a:pt x="628461" y="515354"/>
                      <a:pt x="620433" y="534300"/>
                      <a:pt x="614352" y="553771"/>
                    </a:cubicBezTo>
                    <a:cubicBezTo>
                      <a:pt x="610435" y="566831"/>
                      <a:pt x="607960" y="580260"/>
                      <a:pt x="606304" y="593788"/>
                    </a:cubicBezTo>
                    <a:cubicBezTo>
                      <a:pt x="605446" y="600259"/>
                      <a:pt x="604589" y="606730"/>
                      <a:pt x="603498" y="613162"/>
                    </a:cubicBezTo>
                    <a:cubicBezTo>
                      <a:pt x="603361" y="614331"/>
                      <a:pt x="602543" y="615170"/>
                      <a:pt x="601822" y="616047"/>
                    </a:cubicBezTo>
                    <a:cubicBezTo>
                      <a:pt x="600497" y="617626"/>
                      <a:pt x="600672" y="619984"/>
                      <a:pt x="601880" y="621563"/>
                    </a:cubicBezTo>
                    <a:cubicBezTo>
                      <a:pt x="601374" y="623083"/>
                      <a:pt x="600847" y="624604"/>
                      <a:pt x="600360" y="626124"/>
                    </a:cubicBezTo>
                    <a:cubicBezTo>
                      <a:pt x="598860" y="631153"/>
                      <a:pt x="597184" y="636162"/>
                      <a:pt x="595683" y="641210"/>
                    </a:cubicBezTo>
                    <a:cubicBezTo>
                      <a:pt x="595254" y="642789"/>
                      <a:pt x="595761" y="644426"/>
                      <a:pt x="596852" y="645518"/>
                    </a:cubicBezTo>
                    <a:cubicBezTo>
                      <a:pt x="593695" y="644543"/>
                      <a:pt x="590558" y="643510"/>
                      <a:pt x="587459" y="642399"/>
                    </a:cubicBezTo>
                    <a:cubicBezTo>
                      <a:pt x="571538" y="636922"/>
                      <a:pt x="556786" y="628814"/>
                      <a:pt x="541839" y="621212"/>
                    </a:cubicBezTo>
                    <a:cubicBezTo>
                      <a:pt x="527281" y="613454"/>
                      <a:pt x="514264" y="603007"/>
                      <a:pt x="500213" y="594470"/>
                    </a:cubicBezTo>
                    <a:cubicBezTo>
                      <a:pt x="483687" y="583360"/>
                      <a:pt x="468857" y="569910"/>
                      <a:pt x="452604" y="558449"/>
                    </a:cubicBezTo>
                    <a:cubicBezTo>
                      <a:pt x="445141" y="553362"/>
                      <a:pt x="437346" y="548782"/>
                      <a:pt x="429862" y="543733"/>
                    </a:cubicBezTo>
                    <a:cubicBezTo>
                      <a:pt x="429297" y="543344"/>
                      <a:pt x="428732" y="542973"/>
                      <a:pt x="428147" y="542622"/>
                    </a:cubicBezTo>
                    <a:cubicBezTo>
                      <a:pt x="437092" y="541687"/>
                      <a:pt x="445998" y="540498"/>
                      <a:pt x="454807" y="538880"/>
                    </a:cubicBezTo>
                    <a:cubicBezTo>
                      <a:pt x="468935" y="535430"/>
                      <a:pt x="483044" y="531473"/>
                      <a:pt x="496354" y="525528"/>
                    </a:cubicBezTo>
                    <a:cubicBezTo>
                      <a:pt x="510015" y="519544"/>
                      <a:pt x="522526" y="511358"/>
                      <a:pt x="535057" y="503308"/>
                    </a:cubicBezTo>
                    <a:cubicBezTo>
                      <a:pt x="553375" y="491769"/>
                      <a:pt x="571460" y="479665"/>
                      <a:pt x="587225" y="464754"/>
                    </a:cubicBezTo>
                    <a:cubicBezTo>
                      <a:pt x="607941" y="444015"/>
                      <a:pt x="625948" y="419904"/>
                      <a:pt x="638225" y="393181"/>
                    </a:cubicBezTo>
                    <a:cubicBezTo>
                      <a:pt x="645240" y="376769"/>
                      <a:pt x="649196" y="359266"/>
                      <a:pt x="652334" y="341743"/>
                    </a:cubicBezTo>
                    <a:cubicBezTo>
                      <a:pt x="655764" y="324201"/>
                      <a:pt x="657342" y="306230"/>
                      <a:pt x="656387" y="288356"/>
                    </a:cubicBezTo>
                    <a:cubicBezTo>
                      <a:pt x="654497" y="266740"/>
                      <a:pt x="649878" y="245280"/>
                      <a:pt x="643253" y="224619"/>
                    </a:cubicBezTo>
                    <a:cubicBezTo>
                      <a:pt x="638322" y="210936"/>
                      <a:pt x="630936" y="198306"/>
                      <a:pt x="624311" y="185422"/>
                    </a:cubicBezTo>
                    <a:cubicBezTo>
                      <a:pt x="617412" y="172616"/>
                      <a:pt x="610689" y="159537"/>
                      <a:pt x="601432" y="148251"/>
                    </a:cubicBezTo>
                    <a:cubicBezTo>
                      <a:pt x="582256" y="126616"/>
                      <a:pt x="556415" y="110146"/>
                      <a:pt x="527846" y="104532"/>
                    </a:cubicBezTo>
                    <a:cubicBezTo>
                      <a:pt x="489105" y="97008"/>
                      <a:pt x="477490" y="98841"/>
                      <a:pt x="440736" y="110886"/>
                    </a:cubicBezTo>
                    <a:cubicBezTo>
                      <a:pt x="422204" y="113888"/>
                      <a:pt x="405931" y="123400"/>
                      <a:pt x="389406" y="131781"/>
                    </a:cubicBezTo>
                    <a:cubicBezTo>
                      <a:pt x="373231" y="139831"/>
                      <a:pt x="357914" y="150084"/>
                      <a:pt x="345091" y="162870"/>
                    </a:cubicBezTo>
                    <a:cubicBezTo>
                      <a:pt x="337413" y="171115"/>
                      <a:pt x="330806" y="180276"/>
                      <a:pt x="323966" y="189203"/>
                    </a:cubicBezTo>
                    <a:cubicBezTo>
                      <a:pt x="311065" y="204484"/>
                      <a:pt x="303972" y="222884"/>
                      <a:pt x="296527" y="241226"/>
                    </a:cubicBezTo>
                    <a:cubicBezTo>
                      <a:pt x="292377" y="251303"/>
                      <a:pt x="287212" y="260990"/>
                      <a:pt x="284250" y="271515"/>
                    </a:cubicBezTo>
                    <a:cubicBezTo>
                      <a:pt x="281366" y="282002"/>
                      <a:pt x="279904" y="292820"/>
                      <a:pt x="278560" y="303598"/>
                    </a:cubicBezTo>
                    <a:cubicBezTo>
                      <a:pt x="276553" y="320673"/>
                      <a:pt x="273941" y="337748"/>
                      <a:pt x="274156" y="354997"/>
                    </a:cubicBezTo>
                    <a:cubicBezTo>
                      <a:pt x="274682" y="371195"/>
                      <a:pt x="278326" y="387197"/>
                      <a:pt x="282146" y="402927"/>
                    </a:cubicBezTo>
                    <a:cubicBezTo>
                      <a:pt x="281639" y="402342"/>
                      <a:pt x="281113" y="401738"/>
                      <a:pt x="280625" y="401153"/>
                    </a:cubicBezTo>
                    <a:cubicBezTo>
                      <a:pt x="255369" y="366302"/>
                      <a:pt x="239273" y="325702"/>
                      <a:pt x="228126" y="284263"/>
                    </a:cubicBezTo>
                    <a:cubicBezTo>
                      <a:pt x="218869" y="252706"/>
                      <a:pt x="215653" y="219844"/>
                      <a:pt x="208463" y="187839"/>
                    </a:cubicBezTo>
                    <a:cubicBezTo>
                      <a:pt x="204623" y="170647"/>
                      <a:pt x="199030" y="153923"/>
                      <a:pt x="192716" y="137492"/>
                    </a:cubicBezTo>
                    <a:cubicBezTo>
                      <a:pt x="181940" y="108606"/>
                      <a:pt x="164908" y="82604"/>
                      <a:pt x="146160" y="58318"/>
                    </a:cubicBezTo>
                    <a:cubicBezTo>
                      <a:pt x="125094" y="30952"/>
                      <a:pt x="103170" y="12922"/>
                      <a:pt x="68502" y="6373"/>
                    </a:cubicBezTo>
                    <a:cubicBezTo>
                      <a:pt x="52386" y="3410"/>
                      <a:pt x="34866" y="-3685"/>
                      <a:pt x="18769" y="2377"/>
                    </a:cubicBezTo>
                    <a:cubicBezTo>
                      <a:pt x="18126" y="2689"/>
                      <a:pt x="17639" y="3098"/>
                      <a:pt x="17269" y="3644"/>
                    </a:cubicBezTo>
                    <a:cubicBezTo>
                      <a:pt x="17035" y="3683"/>
                      <a:pt x="16801" y="3761"/>
                      <a:pt x="16587" y="3917"/>
                    </a:cubicBezTo>
                    <a:cubicBezTo>
                      <a:pt x="15846" y="4326"/>
                      <a:pt x="15320" y="5009"/>
                      <a:pt x="14950" y="5749"/>
                    </a:cubicBezTo>
                    <a:cubicBezTo>
                      <a:pt x="11754" y="14598"/>
                      <a:pt x="10448" y="24052"/>
                      <a:pt x="7837" y="33096"/>
                    </a:cubicBezTo>
                    <a:cubicBezTo>
                      <a:pt x="5128" y="43485"/>
                      <a:pt x="3004" y="54010"/>
                      <a:pt x="743" y="64516"/>
                    </a:cubicBezTo>
                    <a:cubicBezTo>
                      <a:pt x="61" y="67303"/>
                      <a:pt x="-718" y="70656"/>
                      <a:pt x="1250" y="73092"/>
                    </a:cubicBezTo>
                    <a:cubicBezTo>
                      <a:pt x="5362" y="77186"/>
                      <a:pt x="11617" y="74671"/>
                      <a:pt x="16723" y="74769"/>
                    </a:cubicBezTo>
                    <a:cubicBezTo>
                      <a:pt x="25629" y="74418"/>
                      <a:pt x="34593" y="74496"/>
                      <a:pt x="43421" y="75782"/>
                    </a:cubicBezTo>
                    <a:cubicBezTo>
                      <a:pt x="66300" y="77907"/>
                      <a:pt x="82650" y="96521"/>
                      <a:pt x="95804" y="113693"/>
                    </a:cubicBezTo>
                    <a:cubicBezTo>
                      <a:pt x="102820" y="123653"/>
                      <a:pt x="110303" y="133496"/>
                      <a:pt x="114785" y="144918"/>
                    </a:cubicBezTo>
                    <a:cubicBezTo>
                      <a:pt x="124587" y="170628"/>
                      <a:pt x="126731" y="198228"/>
                      <a:pt x="128972" y="225516"/>
                    </a:cubicBezTo>
                    <a:cubicBezTo>
                      <a:pt x="133240" y="280404"/>
                      <a:pt x="137430" y="336325"/>
                      <a:pt x="156235" y="388484"/>
                    </a:cubicBezTo>
                    <a:cubicBezTo>
                      <a:pt x="162238" y="405519"/>
                      <a:pt x="170286" y="421775"/>
                      <a:pt x="180049" y="436979"/>
                    </a:cubicBezTo>
                    <a:cubicBezTo>
                      <a:pt x="189443" y="452221"/>
                      <a:pt x="199693" y="467249"/>
                      <a:pt x="212906" y="479470"/>
                    </a:cubicBezTo>
                    <a:cubicBezTo>
                      <a:pt x="236213" y="499546"/>
                      <a:pt x="264022" y="514028"/>
                      <a:pt x="292318" y="525762"/>
                    </a:cubicBezTo>
                    <a:cubicBezTo>
                      <a:pt x="305706" y="531590"/>
                      <a:pt x="319328" y="537301"/>
                      <a:pt x="333632" y="540283"/>
                    </a:cubicBezTo>
                    <a:cubicBezTo>
                      <a:pt x="333437" y="541024"/>
                      <a:pt x="333496" y="541843"/>
                      <a:pt x="333885" y="542505"/>
                    </a:cubicBezTo>
                    <a:cubicBezTo>
                      <a:pt x="340121" y="554824"/>
                      <a:pt x="347429" y="566558"/>
                      <a:pt x="355185" y="577960"/>
                    </a:cubicBezTo>
                    <a:cubicBezTo>
                      <a:pt x="378590" y="611700"/>
                      <a:pt x="407744" y="641970"/>
                      <a:pt x="441263" y="665770"/>
                    </a:cubicBezTo>
                    <a:cubicBezTo>
                      <a:pt x="468857" y="686333"/>
                      <a:pt x="498595" y="703836"/>
                      <a:pt x="530750" y="716252"/>
                    </a:cubicBezTo>
                    <a:cubicBezTo>
                      <a:pt x="546652" y="722392"/>
                      <a:pt x="562574" y="728668"/>
                      <a:pt x="578904" y="733600"/>
                    </a:cubicBezTo>
                    <a:cubicBezTo>
                      <a:pt x="578261" y="736095"/>
                      <a:pt x="577560" y="738570"/>
                      <a:pt x="576858" y="741046"/>
                    </a:cubicBezTo>
                    <a:cubicBezTo>
                      <a:pt x="569726" y="770731"/>
                      <a:pt x="549147" y="797785"/>
                      <a:pt x="520285" y="809324"/>
                    </a:cubicBezTo>
                    <a:cubicBezTo>
                      <a:pt x="509002" y="812404"/>
                      <a:pt x="496861" y="812462"/>
                      <a:pt x="485324" y="810669"/>
                    </a:cubicBezTo>
                    <a:cubicBezTo>
                      <a:pt x="463868" y="806089"/>
                      <a:pt x="441516" y="798019"/>
                      <a:pt x="424542" y="783303"/>
                    </a:cubicBezTo>
                    <a:cubicBezTo>
                      <a:pt x="398487" y="761668"/>
                      <a:pt x="375160" y="736874"/>
                      <a:pt x="350313" y="713874"/>
                    </a:cubicBezTo>
                    <a:cubicBezTo>
                      <a:pt x="327747" y="692785"/>
                      <a:pt x="301088" y="675827"/>
                      <a:pt x="271349" y="666978"/>
                    </a:cubicBezTo>
                    <a:cubicBezTo>
                      <a:pt x="248841" y="659825"/>
                      <a:pt x="224287" y="655926"/>
                      <a:pt x="200784" y="659844"/>
                    </a:cubicBezTo>
                    <a:cubicBezTo>
                      <a:pt x="179601" y="664035"/>
                      <a:pt x="160854" y="675476"/>
                      <a:pt x="143218" y="687424"/>
                    </a:cubicBezTo>
                    <a:cubicBezTo>
                      <a:pt x="127978" y="697092"/>
                      <a:pt x="112037" y="705980"/>
                      <a:pt x="98669" y="718260"/>
                    </a:cubicBezTo>
                    <a:cubicBezTo>
                      <a:pt x="91907" y="724478"/>
                      <a:pt x="85359" y="731085"/>
                      <a:pt x="80526" y="738960"/>
                    </a:cubicBezTo>
                    <a:cubicBezTo>
                      <a:pt x="77271" y="743034"/>
                      <a:pt x="76862" y="748491"/>
                      <a:pt x="79473" y="752974"/>
                    </a:cubicBezTo>
                    <a:cubicBezTo>
                      <a:pt x="89704" y="769640"/>
                      <a:pt x="104359" y="783225"/>
                      <a:pt x="117065" y="797980"/>
                    </a:cubicBezTo>
                    <a:cubicBezTo>
                      <a:pt x="123087" y="804802"/>
                      <a:pt x="128797" y="811878"/>
                      <a:pt x="134136" y="819226"/>
                    </a:cubicBezTo>
                    <a:cubicBezTo>
                      <a:pt x="135481" y="821019"/>
                      <a:pt x="136767" y="822890"/>
                      <a:pt x="138151" y="824664"/>
                    </a:cubicBezTo>
                    <a:cubicBezTo>
                      <a:pt x="140567" y="828328"/>
                      <a:pt x="146082" y="827997"/>
                      <a:pt x="148226" y="824255"/>
                    </a:cubicBezTo>
                    <a:cubicBezTo>
                      <a:pt x="150643" y="819967"/>
                      <a:pt x="150779" y="814743"/>
                      <a:pt x="151987" y="810006"/>
                    </a:cubicBezTo>
                    <a:cubicBezTo>
                      <a:pt x="154599" y="798604"/>
                      <a:pt x="158243" y="785934"/>
                      <a:pt x="163504" y="775019"/>
                    </a:cubicBezTo>
                    <a:cubicBezTo>
                      <a:pt x="169896" y="762915"/>
                      <a:pt x="179504" y="752292"/>
                      <a:pt x="191313" y="745275"/>
                    </a:cubicBezTo>
                    <a:cubicBezTo>
                      <a:pt x="201408" y="740812"/>
                      <a:pt x="212867" y="740636"/>
                      <a:pt x="223721" y="741104"/>
                    </a:cubicBezTo>
                    <a:cubicBezTo>
                      <a:pt x="238727" y="741416"/>
                      <a:pt x="250653" y="751629"/>
                      <a:pt x="260300" y="762155"/>
                    </a:cubicBezTo>
                    <a:cubicBezTo>
                      <a:pt x="268796" y="771433"/>
                      <a:pt x="276572" y="780535"/>
                      <a:pt x="284737" y="790651"/>
                    </a:cubicBezTo>
                    <a:cubicBezTo>
                      <a:pt x="300776" y="811410"/>
                      <a:pt x="314476" y="834098"/>
                      <a:pt x="334178" y="851777"/>
                    </a:cubicBezTo>
                    <a:cubicBezTo>
                      <a:pt x="351717" y="869241"/>
                      <a:pt x="371594" y="884249"/>
                      <a:pt x="393791" y="895282"/>
                    </a:cubicBezTo>
                    <a:cubicBezTo>
                      <a:pt x="414759" y="907249"/>
                      <a:pt x="438456" y="913194"/>
                      <a:pt x="462543" y="913487"/>
                    </a:cubicBezTo>
                    <a:cubicBezTo>
                      <a:pt x="498147" y="913759"/>
                      <a:pt x="535213" y="899492"/>
                      <a:pt x="565380" y="881248"/>
                    </a:cubicBezTo>
                    <a:cubicBezTo>
                      <a:pt x="580268" y="871171"/>
                      <a:pt x="592136" y="857468"/>
                      <a:pt x="604453" y="844545"/>
                    </a:cubicBezTo>
                    <a:cubicBezTo>
                      <a:pt x="620686" y="828016"/>
                      <a:pt x="635438" y="809636"/>
                      <a:pt x="643486" y="787650"/>
                    </a:cubicBezTo>
                    <a:cubicBezTo>
                      <a:pt x="648047" y="776228"/>
                      <a:pt x="651788" y="764435"/>
                      <a:pt x="654146" y="752351"/>
                    </a:cubicBezTo>
                    <a:cubicBezTo>
                      <a:pt x="654419" y="750616"/>
                      <a:pt x="655082" y="748374"/>
                      <a:pt x="655374" y="746269"/>
                    </a:cubicBezTo>
                    <a:cubicBezTo>
                      <a:pt x="661064" y="746718"/>
                      <a:pt x="666774" y="747127"/>
                      <a:pt x="672465" y="747458"/>
                    </a:cubicBezTo>
                    <a:cubicBezTo>
                      <a:pt x="721457" y="750518"/>
                      <a:pt x="766980" y="736933"/>
                      <a:pt x="809736" y="713796"/>
                    </a:cubicBezTo>
                    <a:cubicBezTo>
                      <a:pt x="828444" y="705610"/>
                      <a:pt x="846003" y="695299"/>
                      <a:pt x="861495" y="681928"/>
                    </a:cubicBezTo>
                    <a:cubicBezTo>
                      <a:pt x="882659" y="664503"/>
                      <a:pt x="904758" y="647701"/>
                      <a:pt x="921362" y="625617"/>
                    </a:cubicBezTo>
                    <a:cubicBezTo>
                      <a:pt x="945760" y="593807"/>
                      <a:pt x="962637" y="555896"/>
                      <a:pt x="970100" y="516523"/>
                    </a:cubicBezTo>
                    <a:cubicBezTo>
                      <a:pt x="976434" y="486857"/>
                      <a:pt x="976921" y="454930"/>
                      <a:pt x="963455" y="427077"/>
                    </a:cubicBezTo>
                    <a:close/>
                    <a:moveTo>
                      <a:pt x="216686" y="470504"/>
                    </a:moveTo>
                    <a:cubicBezTo>
                      <a:pt x="187026" y="438967"/>
                      <a:pt x="166700" y="398931"/>
                      <a:pt x="156002" y="357103"/>
                    </a:cubicBezTo>
                    <a:cubicBezTo>
                      <a:pt x="147408" y="321667"/>
                      <a:pt x="142828" y="286387"/>
                      <a:pt x="140080" y="249880"/>
                    </a:cubicBezTo>
                    <a:cubicBezTo>
                      <a:pt x="136592" y="213275"/>
                      <a:pt x="136475" y="175325"/>
                      <a:pt x="122892" y="140650"/>
                    </a:cubicBezTo>
                    <a:cubicBezTo>
                      <a:pt x="111199" y="115662"/>
                      <a:pt x="91108" y="88861"/>
                      <a:pt x="67683" y="74047"/>
                    </a:cubicBezTo>
                    <a:cubicBezTo>
                      <a:pt x="50028" y="64165"/>
                      <a:pt x="28240" y="65003"/>
                      <a:pt x="8655" y="66465"/>
                    </a:cubicBezTo>
                    <a:cubicBezTo>
                      <a:pt x="11364" y="46058"/>
                      <a:pt x="17015" y="26215"/>
                      <a:pt x="19822" y="5847"/>
                    </a:cubicBezTo>
                    <a:cubicBezTo>
                      <a:pt x="19822" y="5847"/>
                      <a:pt x="19822" y="5847"/>
                      <a:pt x="19802" y="5866"/>
                    </a:cubicBezTo>
                    <a:cubicBezTo>
                      <a:pt x="19822" y="5769"/>
                      <a:pt x="19802" y="5671"/>
                      <a:pt x="19802" y="5574"/>
                    </a:cubicBezTo>
                    <a:cubicBezTo>
                      <a:pt x="32294" y="3176"/>
                      <a:pt x="44493" y="6821"/>
                      <a:pt x="56809" y="9803"/>
                    </a:cubicBezTo>
                    <a:cubicBezTo>
                      <a:pt x="75400" y="14462"/>
                      <a:pt x="94654" y="19296"/>
                      <a:pt x="109894" y="31536"/>
                    </a:cubicBezTo>
                    <a:cubicBezTo>
                      <a:pt x="129479" y="47247"/>
                      <a:pt x="144212" y="68044"/>
                      <a:pt x="158009" y="88841"/>
                    </a:cubicBezTo>
                    <a:cubicBezTo>
                      <a:pt x="170656" y="107456"/>
                      <a:pt x="180478" y="127824"/>
                      <a:pt x="187864" y="149051"/>
                    </a:cubicBezTo>
                    <a:cubicBezTo>
                      <a:pt x="200940" y="183083"/>
                      <a:pt x="205130" y="219376"/>
                      <a:pt x="211873" y="254948"/>
                    </a:cubicBezTo>
                    <a:cubicBezTo>
                      <a:pt x="217524" y="281671"/>
                      <a:pt x="224852" y="308140"/>
                      <a:pt x="234498" y="333713"/>
                    </a:cubicBezTo>
                    <a:cubicBezTo>
                      <a:pt x="245021" y="359325"/>
                      <a:pt x="257084" y="384800"/>
                      <a:pt x="273707" y="407040"/>
                    </a:cubicBezTo>
                    <a:cubicBezTo>
                      <a:pt x="277683" y="411698"/>
                      <a:pt x="281853" y="416259"/>
                      <a:pt x="286218" y="420645"/>
                    </a:cubicBezTo>
                    <a:cubicBezTo>
                      <a:pt x="286901" y="422847"/>
                      <a:pt x="288050" y="424699"/>
                      <a:pt x="290467" y="424777"/>
                    </a:cubicBezTo>
                    <a:cubicBezTo>
                      <a:pt x="303075" y="436706"/>
                      <a:pt x="317282" y="446958"/>
                      <a:pt x="333301" y="453527"/>
                    </a:cubicBezTo>
                    <a:cubicBezTo>
                      <a:pt x="367131" y="465709"/>
                      <a:pt x="403534" y="469432"/>
                      <a:pt x="438983" y="463097"/>
                    </a:cubicBezTo>
                    <a:cubicBezTo>
                      <a:pt x="466246" y="459979"/>
                      <a:pt x="492613" y="450759"/>
                      <a:pt x="515686" y="435829"/>
                    </a:cubicBezTo>
                    <a:cubicBezTo>
                      <a:pt x="532777" y="425167"/>
                      <a:pt x="549030" y="411386"/>
                      <a:pt x="557331" y="392616"/>
                    </a:cubicBezTo>
                    <a:cubicBezTo>
                      <a:pt x="564620" y="375230"/>
                      <a:pt x="568420" y="356401"/>
                      <a:pt x="570252" y="337670"/>
                    </a:cubicBezTo>
                    <a:cubicBezTo>
                      <a:pt x="571070" y="322544"/>
                      <a:pt x="569160" y="307399"/>
                      <a:pt x="567348" y="292391"/>
                    </a:cubicBezTo>
                    <a:cubicBezTo>
                      <a:pt x="563684" y="266058"/>
                      <a:pt x="554213" y="240017"/>
                      <a:pt x="534843" y="221169"/>
                    </a:cubicBezTo>
                    <a:cubicBezTo>
                      <a:pt x="522604" y="209533"/>
                      <a:pt x="507150" y="201600"/>
                      <a:pt x="491872" y="194661"/>
                    </a:cubicBezTo>
                    <a:cubicBezTo>
                      <a:pt x="473261" y="187176"/>
                      <a:pt x="451825" y="187351"/>
                      <a:pt x="432902" y="193725"/>
                    </a:cubicBezTo>
                    <a:cubicBezTo>
                      <a:pt x="404782" y="203295"/>
                      <a:pt x="379857" y="221383"/>
                      <a:pt x="362337" y="245377"/>
                    </a:cubicBezTo>
                    <a:cubicBezTo>
                      <a:pt x="353704" y="255532"/>
                      <a:pt x="346416" y="266916"/>
                      <a:pt x="342304" y="279663"/>
                    </a:cubicBezTo>
                    <a:cubicBezTo>
                      <a:pt x="333164" y="310966"/>
                      <a:pt x="329695" y="344920"/>
                      <a:pt x="336809" y="377003"/>
                    </a:cubicBezTo>
                    <a:cubicBezTo>
                      <a:pt x="339907" y="389614"/>
                      <a:pt x="342967" y="402401"/>
                      <a:pt x="348150" y="414349"/>
                    </a:cubicBezTo>
                    <a:cubicBezTo>
                      <a:pt x="354484" y="428383"/>
                      <a:pt x="362805" y="441403"/>
                      <a:pt x="371516" y="454053"/>
                    </a:cubicBezTo>
                    <a:cubicBezTo>
                      <a:pt x="357543" y="451539"/>
                      <a:pt x="343512" y="448420"/>
                      <a:pt x="330572" y="442417"/>
                    </a:cubicBezTo>
                    <a:cubicBezTo>
                      <a:pt x="317282" y="435673"/>
                      <a:pt x="305277" y="426531"/>
                      <a:pt x="294559" y="416123"/>
                    </a:cubicBezTo>
                    <a:cubicBezTo>
                      <a:pt x="293663" y="411835"/>
                      <a:pt x="292610" y="407702"/>
                      <a:pt x="291578" y="403278"/>
                    </a:cubicBezTo>
                    <a:cubicBezTo>
                      <a:pt x="288693" y="392148"/>
                      <a:pt x="286277" y="380668"/>
                      <a:pt x="284601" y="369207"/>
                    </a:cubicBezTo>
                    <a:cubicBezTo>
                      <a:pt x="281970" y="353867"/>
                      <a:pt x="283510" y="338176"/>
                      <a:pt x="285380" y="322817"/>
                    </a:cubicBezTo>
                    <a:cubicBezTo>
                      <a:pt x="287446" y="306581"/>
                      <a:pt x="288693" y="290266"/>
                      <a:pt x="292844" y="274322"/>
                    </a:cubicBezTo>
                    <a:cubicBezTo>
                      <a:pt x="295748" y="263894"/>
                      <a:pt x="300756" y="254772"/>
                      <a:pt x="304927" y="244559"/>
                    </a:cubicBezTo>
                    <a:cubicBezTo>
                      <a:pt x="311903" y="227660"/>
                      <a:pt x="318295" y="210215"/>
                      <a:pt x="330163" y="195986"/>
                    </a:cubicBezTo>
                    <a:cubicBezTo>
                      <a:pt x="341427" y="180841"/>
                      <a:pt x="352827" y="165462"/>
                      <a:pt x="368690" y="154762"/>
                    </a:cubicBezTo>
                    <a:cubicBezTo>
                      <a:pt x="386483" y="142307"/>
                      <a:pt x="406847" y="132541"/>
                      <a:pt x="426725" y="123868"/>
                    </a:cubicBezTo>
                    <a:cubicBezTo>
                      <a:pt x="431577" y="122113"/>
                      <a:pt x="437560" y="120866"/>
                      <a:pt x="442705" y="119735"/>
                    </a:cubicBezTo>
                    <a:cubicBezTo>
                      <a:pt x="452390" y="117357"/>
                      <a:pt x="461647" y="113576"/>
                      <a:pt x="471332" y="111237"/>
                    </a:cubicBezTo>
                    <a:cubicBezTo>
                      <a:pt x="496101" y="105604"/>
                      <a:pt x="534024" y="112582"/>
                      <a:pt x="556513" y="124179"/>
                    </a:cubicBezTo>
                    <a:cubicBezTo>
                      <a:pt x="570154" y="131723"/>
                      <a:pt x="582977" y="141429"/>
                      <a:pt x="593462" y="152988"/>
                    </a:cubicBezTo>
                    <a:cubicBezTo>
                      <a:pt x="608292" y="171466"/>
                      <a:pt x="617841" y="193452"/>
                      <a:pt x="628910" y="214289"/>
                    </a:cubicBezTo>
                    <a:cubicBezTo>
                      <a:pt x="639258" y="235866"/>
                      <a:pt x="643350" y="259918"/>
                      <a:pt x="646760" y="283425"/>
                    </a:cubicBezTo>
                    <a:cubicBezTo>
                      <a:pt x="649352" y="315703"/>
                      <a:pt x="643292" y="348273"/>
                      <a:pt x="633762" y="379030"/>
                    </a:cubicBezTo>
                    <a:cubicBezTo>
                      <a:pt x="622362" y="411250"/>
                      <a:pt x="596482" y="445516"/>
                      <a:pt x="570271" y="467346"/>
                    </a:cubicBezTo>
                    <a:cubicBezTo>
                      <a:pt x="558598" y="477228"/>
                      <a:pt x="545736" y="485532"/>
                      <a:pt x="532855" y="493757"/>
                    </a:cubicBezTo>
                    <a:cubicBezTo>
                      <a:pt x="520616" y="501515"/>
                      <a:pt x="508573" y="509740"/>
                      <a:pt x="495399" y="515822"/>
                    </a:cubicBezTo>
                    <a:cubicBezTo>
                      <a:pt x="482966" y="521747"/>
                      <a:pt x="470163" y="525392"/>
                      <a:pt x="456463" y="529037"/>
                    </a:cubicBezTo>
                    <a:cubicBezTo>
                      <a:pt x="441594" y="532740"/>
                      <a:pt x="426218" y="533266"/>
                      <a:pt x="411018" y="534787"/>
                    </a:cubicBezTo>
                    <a:cubicBezTo>
                      <a:pt x="395642" y="536561"/>
                      <a:pt x="380188" y="536385"/>
                      <a:pt x="364812" y="534689"/>
                    </a:cubicBezTo>
                    <a:cubicBezTo>
                      <a:pt x="345714" y="533481"/>
                      <a:pt x="326538" y="530830"/>
                      <a:pt x="308980" y="522838"/>
                    </a:cubicBezTo>
                    <a:cubicBezTo>
                      <a:pt x="276455" y="509565"/>
                      <a:pt x="243073" y="494478"/>
                      <a:pt x="216686" y="470504"/>
                    </a:cubicBezTo>
                    <a:close/>
                    <a:moveTo>
                      <a:pt x="384904" y="456119"/>
                    </a:moveTo>
                    <a:cubicBezTo>
                      <a:pt x="372724" y="441228"/>
                      <a:pt x="362415" y="424485"/>
                      <a:pt x="354893" y="406767"/>
                    </a:cubicBezTo>
                    <a:cubicBezTo>
                      <a:pt x="351561" y="397781"/>
                      <a:pt x="349086" y="388484"/>
                      <a:pt x="346728" y="379186"/>
                    </a:cubicBezTo>
                    <a:cubicBezTo>
                      <a:pt x="338660" y="346908"/>
                      <a:pt x="341953" y="312389"/>
                      <a:pt x="351619" y="280813"/>
                    </a:cubicBezTo>
                    <a:cubicBezTo>
                      <a:pt x="356277" y="266916"/>
                      <a:pt x="365689" y="255571"/>
                      <a:pt x="374907" y="244461"/>
                    </a:cubicBezTo>
                    <a:cubicBezTo>
                      <a:pt x="390302" y="224911"/>
                      <a:pt x="412284" y="210702"/>
                      <a:pt x="435709" y="202457"/>
                    </a:cubicBezTo>
                    <a:cubicBezTo>
                      <a:pt x="457204" y="194953"/>
                      <a:pt x="481583" y="197389"/>
                      <a:pt x="501090" y="209221"/>
                    </a:cubicBezTo>
                    <a:cubicBezTo>
                      <a:pt x="513075" y="215711"/>
                      <a:pt x="525313" y="222611"/>
                      <a:pt x="533790" y="233585"/>
                    </a:cubicBezTo>
                    <a:cubicBezTo>
                      <a:pt x="550316" y="252199"/>
                      <a:pt x="556591" y="277207"/>
                      <a:pt x="559339" y="301415"/>
                    </a:cubicBezTo>
                    <a:cubicBezTo>
                      <a:pt x="560430" y="313403"/>
                      <a:pt x="562086" y="326111"/>
                      <a:pt x="561112" y="338488"/>
                    </a:cubicBezTo>
                    <a:cubicBezTo>
                      <a:pt x="559105" y="355797"/>
                      <a:pt x="555733" y="373241"/>
                      <a:pt x="548893" y="389341"/>
                    </a:cubicBezTo>
                    <a:cubicBezTo>
                      <a:pt x="540650" y="407313"/>
                      <a:pt x="524417" y="420002"/>
                      <a:pt x="507852" y="430001"/>
                    </a:cubicBezTo>
                    <a:cubicBezTo>
                      <a:pt x="487409" y="442690"/>
                      <a:pt x="464336" y="450740"/>
                      <a:pt x="440464" y="453683"/>
                    </a:cubicBezTo>
                    <a:cubicBezTo>
                      <a:pt x="422145" y="456431"/>
                      <a:pt x="403437" y="458614"/>
                      <a:pt x="384904" y="456119"/>
                    </a:cubicBezTo>
                    <a:close/>
                    <a:moveTo>
                      <a:pt x="622868" y="808272"/>
                    </a:moveTo>
                    <a:cubicBezTo>
                      <a:pt x="613651" y="822150"/>
                      <a:pt x="601861" y="833981"/>
                      <a:pt x="590480" y="846046"/>
                    </a:cubicBezTo>
                    <a:cubicBezTo>
                      <a:pt x="580892" y="856143"/>
                      <a:pt x="571226" y="866317"/>
                      <a:pt x="559611" y="874114"/>
                    </a:cubicBezTo>
                    <a:cubicBezTo>
                      <a:pt x="537142" y="887660"/>
                      <a:pt x="511964" y="897523"/>
                      <a:pt x="486123" y="902415"/>
                    </a:cubicBezTo>
                    <a:cubicBezTo>
                      <a:pt x="464336" y="906392"/>
                      <a:pt x="441399" y="904209"/>
                      <a:pt x="420118" y="897250"/>
                    </a:cubicBezTo>
                    <a:cubicBezTo>
                      <a:pt x="395077" y="887232"/>
                      <a:pt x="371458" y="873529"/>
                      <a:pt x="351366" y="855344"/>
                    </a:cubicBezTo>
                    <a:cubicBezTo>
                      <a:pt x="335971" y="841407"/>
                      <a:pt x="320634" y="825755"/>
                      <a:pt x="308980" y="808311"/>
                    </a:cubicBezTo>
                    <a:cubicBezTo>
                      <a:pt x="293215" y="785720"/>
                      <a:pt x="276046" y="763597"/>
                      <a:pt x="255642" y="745002"/>
                    </a:cubicBezTo>
                    <a:cubicBezTo>
                      <a:pt x="239370" y="729974"/>
                      <a:pt x="215537" y="729565"/>
                      <a:pt x="195035" y="734204"/>
                    </a:cubicBezTo>
                    <a:cubicBezTo>
                      <a:pt x="183226" y="737206"/>
                      <a:pt x="173872" y="746152"/>
                      <a:pt x="166018" y="755060"/>
                    </a:cubicBezTo>
                    <a:cubicBezTo>
                      <a:pt x="151792" y="771530"/>
                      <a:pt x="146141" y="793361"/>
                      <a:pt x="141854" y="814256"/>
                    </a:cubicBezTo>
                    <a:cubicBezTo>
                      <a:pt x="125679" y="790437"/>
                      <a:pt x="102196" y="772095"/>
                      <a:pt x="87132" y="747614"/>
                    </a:cubicBezTo>
                    <a:lnTo>
                      <a:pt x="86937" y="746990"/>
                    </a:lnTo>
                    <a:cubicBezTo>
                      <a:pt x="86918" y="746698"/>
                      <a:pt x="86840" y="746367"/>
                      <a:pt x="86937" y="746074"/>
                    </a:cubicBezTo>
                    <a:cubicBezTo>
                      <a:pt x="88983" y="742507"/>
                      <a:pt x="91361" y="739135"/>
                      <a:pt x="94011" y="735978"/>
                    </a:cubicBezTo>
                    <a:cubicBezTo>
                      <a:pt x="102138" y="726505"/>
                      <a:pt x="112700" y="717929"/>
                      <a:pt x="123204" y="710853"/>
                    </a:cubicBezTo>
                    <a:cubicBezTo>
                      <a:pt x="176269" y="677659"/>
                      <a:pt x="196945" y="655381"/>
                      <a:pt x="263437" y="674073"/>
                    </a:cubicBezTo>
                    <a:cubicBezTo>
                      <a:pt x="289921" y="681382"/>
                      <a:pt x="314008" y="694558"/>
                      <a:pt x="334977" y="712452"/>
                    </a:cubicBezTo>
                    <a:cubicBezTo>
                      <a:pt x="366235" y="739506"/>
                      <a:pt x="393440" y="771218"/>
                      <a:pt x="426452" y="796206"/>
                    </a:cubicBezTo>
                    <a:cubicBezTo>
                      <a:pt x="439022" y="805660"/>
                      <a:pt x="453754" y="811546"/>
                      <a:pt x="468799" y="815776"/>
                    </a:cubicBezTo>
                    <a:cubicBezTo>
                      <a:pt x="483317" y="820668"/>
                      <a:pt x="498771" y="822033"/>
                      <a:pt x="513932" y="819947"/>
                    </a:cubicBezTo>
                    <a:cubicBezTo>
                      <a:pt x="542813" y="814860"/>
                      <a:pt x="568147" y="787845"/>
                      <a:pt x="578826" y="761434"/>
                    </a:cubicBezTo>
                    <a:cubicBezTo>
                      <a:pt x="581827" y="753033"/>
                      <a:pt x="584263" y="744379"/>
                      <a:pt x="585959" y="735607"/>
                    </a:cubicBezTo>
                    <a:cubicBezTo>
                      <a:pt x="587245" y="735958"/>
                      <a:pt x="588531" y="736329"/>
                      <a:pt x="589837" y="736660"/>
                    </a:cubicBezTo>
                    <a:cubicBezTo>
                      <a:pt x="608350" y="741085"/>
                      <a:pt x="627234" y="743716"/>
                      <a:pt x="646176" y="745470"/>
                    </a:cubicBezTo>
                    <a:cubicBezTo>
                      <a:pt x="642122" y="767476"/>
                      <a:pt x="634853" y="789287"/>
                      <a:pt x="622868" y="808272"/>
                    </a:cubicBezTo>
                    <a:close/>
                    <a:moveTo>
                      <a:pt x="962753" y="505530"/>
                    </a:moveTo>
                    <a:cubicBezTo>
                      <a:pt x="959772" y="526035"/>
                      <a:pt x="954042" y="546287"/>
                      <a:pt x="945526" y="565310"/>
                    </a:cubicBezTo>
                    <a:cubicBezTo>
                      <a:pt x="928942" y="607977"/>
                      <a:pt x="899984" y="640762"/>
                      <a:pt x="863873" y="668147"/>
                    </a:cubicBezTo>
                    <a:cubicBezTo>
                      <a:pt x="852804" y="677191"/>
                      <a:pt x="841871" y="686625"/>
                      <a:pt x="829438" y="693798"/>
                    </a:cubicBezTo>
                    <a:cubicBezTo>
                      <a:pt x="816830" y="700932"/>
                      <a:pt x="803578" y="706390"/>
                      <a:pt x="790521" y="713153"/>
                    </a:cubicBezTo>
                    <a:cubicBezTo>
                      <a:pt x="738508" y="740110"/>
                      <a:pt x="687665" y="742527"/>
                      <a:pt x="630566" y="734769"/>
                    </a:cubicBezTo>
                    <a:cubicBezTo>
                      <a:pt x="615639" y="733366"/>
                      <a:pt x="601081" y="730423"/>
                      <a:pt x="586758" y="726505"/>
                    </a:cubicBezTo>
                    <a:cubicBezTo>
                      <a:pt x="586134" y="725452"/>
                      <a:pt x="584965" y="724712"/>
                      <a:pt x="583737" y="724712"/>
                    </a:cubicBezTo>
                    <a:cubicBezTo>
                      <a:pt x="583114" y="724712"/>
                      <a:pt x="582568" y="724887"/>
                      <a:pt x="582081" y="725160"/>
                    </a:cubicBezTo>
                    <a:cubicBezTo>
                      <a:pt x="565497" y="720346"/>
                      <a:pt x="549205" y="714264"/>
                      <a:pt x="533069" y="707735"/>
                    </a:cubicBezTo>
                    <a:cubicBezTo>
                      <a:pt x="505416" y="696800"/>
                      <a:pt x="479088" y="682766"/>
                      <a:pt x="455060" y="665185"/>
                    </a:cubicBezTo>
                    <a:cubicBezTo>
                      <a:pt x="427991" y="647525"/>
                      <a:pt x="404294" y="625403"/>
                      <a:pt x="382819" y="601311"/>
                    </a:cubicBezTo>
                    <a:cubicBezTo>
                      <a:pt x="366254" y="582970"/>
                      <a:pt x="353217" y="562153"/>
                      <a:pt x="339829" y="541394"/>
                    </a:cubicBezTo>
                    <a:cubicBezTo>
                      <a:pt x="341213" y="541609"/>
                      <a:pt x="342616" y="541784"/>
                      <a:pt x="344019" y="541940"/>
                    </a:cubicBezTo>
                    <a:cubicBezTo>
                      <a:pt x="358888" y="543441"/>
                      <a:pt x="373777" y="545098"/>
                      <a:pt x="388724" y="545332"/>
                    </a:cubicBezTo>
                    <a:cubicBezTo>
                      <a:pt x="400358" y="544805"/>
                      <a:pt x="412051" y="544143"/>
                      <a:pt x="423685" y="543051"/>
                    </a:cubicBezTo>
                    <a:cubicBezTo>
                      <a:pt x="423587" y="543421"/>
                      <a:pt x="423607" y="543831"/>
                      <a:pt x="423782" y="544240"/>
                    </a:cubicBezTo>
                    <a:lnTo>
                      <a:pt x="423763" y="544240"/>
                    </a:lnTo>
                    <a:cubicBezTo>
                      <a:pt x="425614" y="548197"/>
                      <a:pt x="429531" y="550731"/>
                      <a:pt x="432805" y="553460"/>
                    </a:cubicBezTo>
                    <a:cubicBezTo>
                      <a:pt x="439626" y="558566"/>
                      <a:pt x="446739" y="563264"/>
                      <a:pt x="453403" y="568605"/>
                    </a:cubicBezTo>
                    <a:cubicBezTo>
                      <a:pt x="468370" y="580728"/>
                      <a:pt x="482869" y="593495"/>
                      <a:pt x="498966" y="604098"/>
                    </a:cubicBezTo>
                    <a:cubicBezTo>
                      <a:pt x="515277" y="614682"/>
                      <a:pt x="530692" y="626631"/>
                      <a:pt x="548464" y="634778"/>
                    </a:cubicBezTo>
                    <a:cubicBezTo>
                      <a:pt x="585101" y="654932"/>
                      <a:pt x="626435" y="665146"/>
                      <a:pt x="668119" y="666569"/>
                    </a:cubicBezTo>
                    <a:cubicBezTo>
                      <a:pt x="668548" y="667075"/>
                      <a:pt x="669113" y="667504"/>
                      <a:pt x="669775" y="667797"/>
                    </a:cubicBezTo>
                    <a:cubicBezTo>
                      <a:pt x="671451" y="668518"/>
                      <a:pt x="673478" y="668089"/>
                      <a:pt x="674764" y="666803"/>
                    </a:cubicBezTo>
                    <a:cubicBezTo>
                      <a:pt x="711635" y="668011"/>
                      <a:pt x="766980" y="651092"/>
                      <a:pt x="796017" y="628151"/>
                    </a:cubicBezTo>
                    <a:cubicBezTo>
                      <a:pt x="812133" y="615170"/>
                      <a:pt x="828873" y="602812"/>
                      <a:pt x="843567" y="588174"/>
                    </a:cubicBezTo>
                    <a:cubicBezTo>
                      <a:pt x="854187" y="577376"/>
                      <a:pt x="862918" y="564940"/>
                      <a:pt x="871804" y="552738"/>
                    </a:cubicBezTo>
                    <a:cubicBezTo>
                      <a:pt x="880730" y="540303"/>
                      <a:pt x="889889" y="527789"/>
                      <a:pt x="895891" y="513619"/>
                    </a:cubicBezTo>
                    <a:cubicBezTo>
                      <a:pt x="907408" y="486721"/>
                      <a:pt x="913820" y="443099"/>
                      <a:pt x="880145" y="429981"/>
                    </a:cubicBezTo>
                    <a:cubicBezTo>
                      <a:pt x="850348" y="418520"/>
                      <a:pt x="819012" y="417877"/>
                      <a:pt x="794341" y="440565"/>
                    </a:cubicBezTo>
                    <a:cubicBezTo>
                      <a:pt x="778556" y="453780"/>
                      <a:pt x="764603" y="469159"/>
                      <a:pt x="752929" y="486136"/>
                    </a:cubicBezTo>
                    <a:cubicBezTo>
                      <a:pt x="741958" y="503172"/>
                      <a:pt x="732156" y="520948"/>
                      <a:pt x="721457" y="538159"/>
                    </a:cubicBezTo>
                    <a:cubicBezTo>
                      <a:pt x="713525" y="551355"/>
                      <a:pt x="704892" y="564199"/>
                      <a:pt x="698481" y="578233"/>
                    </a:cubicBezTo>
                    <a:cubicBezTo>
                      <a:pt x="686925" y="604098"/>
                      <a:pt x="679890" y="631172"/>
                      <a:pt x="669035" y="657505"/>
                    </a:cubicBezTo>
                    <a:cubicBezTo>
                      <a:pt x="646000" y="656628"/>
                      <a:pt x="623044" y="653217"/>
                      <a:pt x="600906" y="646765"/>
                    </a:cubicBezTo>
                    <a:cubicBezTo>
                      <a:pt x="604998" y="645869"/>
                      <a:pt x="605174" y="639105"/>
                      <a:pt x="606343" y="635538"/>
                    </a:cubicBezTo>
                    <a:cubicBezTo>
                      <a:pt x="606713" y="634310"/>
                      <a:pt x="608428" y="627820"/>
                      <a:pt x="610007" y="620393"/>
                    </a:cubicBezTo>
                    <a:cubicBezTo>
                      <a:pt x="610689" y="619516"/>
                      <a:pt x="611234" y="618561"/>
                      <a:pt x="611605" y="617665"/>
                    </a:cubicBezTo>
                    <a:cubicBezTo>
                      <a:pt x="615833" y="598797"/>
                      <a:pt x="616223" y="579110"/>
                      <a:pt x="621875" y="560477"/>
                    </a:cubicBezTo>
                    <a:cubicBezTo>
                      <a:pt x="630839" y="528978"/>
                      <a:pt x="645728" y="499312"/>
                      <a:pt x="665995" y="473584"/>
                    </a:cubicBezTo>
                    <a:cubicBezTo>
                      <a:pt x="710816" y="410353"/>
                      <a:pt x="800713" y="358818"/>
                      <a:pt x="879619" y="374216"/>
                    </a:cubicBezTo>
                    <a:cubicBezTo>
                      <a:pt x="912553" y="380707"/>
                      <a:pt x="942740" y="403726"/>
                      <a:pt x="956732" y="434406"/>
                    </a:cubicBezTo>
                    <a:cubicBezTo>
                      <a:pt x="966300" y="456801"/>
                      <a:pt x="967197" y="481770"/>
                      <a:pt x="962753" y="505530"/>
                    </a:cubicBezTo>
                    <a:close/>
                    <a:moveTo>
                      <a:pt x="678798" y="657720"/>
                    </a:moveTo>
                    <a:cubicBezTo>
                      <a:pt x="689828" y="630821"/>
                      <a:pt x="696805" y="602383"/>
                      <a:pt x="709608" y="576245"/>
                    </a:cubicBezTo>
                    <a:cubicBezTo>
                      <a:pt x="715396" y="565174"/>
                      <a:pt x="722217" y="554688"/>
                      <a:pt x="728667" y="543967"/>
                    </a:cubicBezTo>
                    <a:cubicBezTo>
                      <a:pt x="739385" y="526698"/>
                      <a:pt x="749324" y="508961"/>
                      <a:pt x="760179" y="491789"/>
                    </a:cubicBezTo>
                    <a:cubicBezTo>
                      <a:pt x="771852" y="474773"/>
                      <a:pt x="785864" y="459374"/>
                      <a:pt x="801805" y="446276"/>
                    </a:cubicBezTo>
                    <a:cubicBezTo>
                      <a:pt x="822539" y="427525"/>
                      <a:pt x="849432" y="428558"/>
                      <a:pt x="874357" y="437446"/>
                    </a:cubicBezTo>
                    <a:cubicBezTo>
                      <a:pt x="902381" y="445945"/>
                      <a:pt x="897996" y="480776"/>
                      <a:pt x="890415" y="502723"/>
                    </a:cubicBezTo>
                    <a:cubicBezTo>
                      <a:pt x="883672" y="522351"/>
                      <a:pt x="871103" y="538022"/>
                      <a:pt x="858981" y="554882"/>
                    </a:cubicBezTo>
                    <a:cubicBezTo>
                      <a:pt x="842280" y="580202"/>
                      <a:pt x="818778" y="598816"/>
                      <a:pt x="795140" y="617255"/>
                    </a:cubicBezTo>
                    <a:cubicBezTo>
                      <a:pt x="767604" y="640859"/>
                      <a:pt x="717501" y="656453"/>
                      <a:pt x="681507" y="657758"/>
                    </a:cubicBezTo>
                    <a:cubicBezTo>
                      <a:pt x="680591" y="657739"/>
                      <a:pt x="679695" y="657739"/>
                      <a:pt x="678798" y="6577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7"/>
              <p:cNvSpPr/>
              <p:nvPr/>
            </p:nvSpPr>
            <p:spPr>
              <a:xfrm>
                <a:off x="16557948" y="8097258"/>
                <a:ext cx="638745" cy="531339"/>
              </a:xfrm>
              <a:custGeom>
                <a:rect b="b" l="l" r="r" t="t"/>
                <a:pathLst>
                  <a:path extrusionOk="0" h="531339" w="638745">
                    <a:moveTo>
                      <a:pt x="638144" y="278703"/>
                    </a:moveTo>
                    <a:cubicBezTo>
                      <a:pt x="640736" y="310981"/>
                      <a:pt x="634675" y="343551"/>
                      <a:pt x="625126" y="374309"/>
                    </a:cubicBezTo>
                    <a:cubicBezTo>
                      <a:pt x="613726" y="406528"/>
                      <a:pt x="587847" y="440794"/>
                      <a:pt x="561616" y="462625"/>
                    </a:cubicBezTo>
                    <a:cubicBezTo>
                      <a:pt x="549943" y="472507"/>
                      <a:pt x="537081" y="480810"/>
                      <a:pt x="524200" y="489036"/>
                    </a:cubicBezTo>
                    <a:cubicBezTo>
                      <a:pt x="511961" y="496793"/>
                      <a:pt x="499918" y="505019"/>
                      <a:pt x="486744" y="511120"/>
                    </a:cubicBezTo>
                    <a:cubicBezTo>
                      <a:pt x="474311" y="517045"/>
                      <a:pt x="461508" y="520690"/>
                      <a:pt x="447808" y="524335"/>
                    </a:cubicBezTo>
                    <a:cubicBezTo>
                      <a:pt x="432939" y="528019"/>
                      <a:pt x="417543" y="528545"/>
                      <a:pt x="402382" y="530085"/>
                    </a:cubicBezTo>
                    <a:cubicBezTo>
                      <a:pt x="387006" y="531859"/>
                      <a:pt x="371553" y="531683"/>
                      <a:pt x="356157" y="529987"/>
                    </a:cubicBezTo>
                    <a:cubicBezTo>
                      <a:pt x="337059" y="528779"/>
                      <a:pt x="317883" y="526128"/>
                      <a:pt x="300325" y="518137"/>
                    </a:cubicBezTo>
                    <a:cubicBezTo>
                      <a:pt x="267761" y="504804"/>
                      <a:pt x="234379" y="489738"/>
                      <a:pt x="207992" y="465763"/>
                    </a:cubicBezTo>
                    <a:cubicBezTo>
                      <a:pt x="178332" y="434226"/>
                      <a:pt x="158006" y="394190"/>
                      <a:pt x="147327" y="352362"/>
                    </a:cubicBezTo>
                    <a:cubicBezTo>
                      <a:pt x="138733" y="316926"/>
                      <a:pt x="134153" y="281647"/>
                      <a:pt x="131406" y="245120"/>
                    </a:cubicBezTo>
                    <a:cubicBezTo>
                      <a:pt x="127917" y="208515"/>
                      <a:pt x="127800" y="170565"/>
                      <a:pt x="114217" y="135889"/>
                    </a:cubicBezTo>
                    <a:cubicBezTo>
                      <a:pt x="102525" y="110901"/>
                      <a:pt x="82433" y="84101"/>
                      <a:pt x="59028" y="69287"/>
                    </a:cubicBezTo>
                    <a:cubicBezTo>
                      <a:pt x="41372" y="59405"/>
                      <a:pt x="19585" y="60243"/>
                      <a:pt x="0" y="61705"/>
                    </a:cubicBezTo>
                    <a:cubicBezTo>
                      <a:pt x="2689" y="41297"/>
                      <a:pt x="8360" y="21455"/>
                      <a:pt x="11147" y="1086"/>
                    </a:cubicBezTo>
                    <a:cubicBezTo>
                      <a:pt x="11147" y="1086"/>
                      <a:pt x="11147" y="1086"/>
                      <a:pt x="11127" y="1086"/>
                    </a:cubicBezTo>
                    <a:cubicBezTo>
                      <a:pt x="11147" y="989"/>
                      <a:pt x="11147" y="872"/>
                      <a:pt x="11147" y="774"/>
                    </a:cubicBezTo>
                    <a:cubicBezTo>
                      <a:pt x="23639" y="-1623"/>
                      <a:pt x="35838" y="2041"/>
                      <a:pt x="48154" y="5024"/>
                    </a:cubicBezTo>
                    <a:cubicBezTo>
                      <a:pt x="66745" y="9682"/>
                      <a:pt x="85999" y="14516"/>
                      <a:pt x="101239" y="26757"/>
                    </a:cubicBezTo>
                    <a:cubicBezTo>
                      <a:pt x="120824" y="42467"/>
                      <a:pt x="135556" y="63264"/>
                      <a:pt x="149354" y="84062"/>
                    </a:cubicBezTo>
                    <a:cubicBezTo>
                      <a:pt x="162001" y="102676"/>
                      <a:pt x="171823" y="123064"/>
                      <a:pt x="179209" y="144290"/>
                    </a:cubicBezTo>
                    <a:cubicBezTo>
                      <a:pt x="192285" y="178303"/>
                      <a:pt x="196456" y="214615"/>
                      <a:pt x="203218" y="250187"/>
                    </a:cubicBezTo>
                    <a:cubicBezTo>
                      <a:pt x="208869" y="276910"/>
                      <a:pt x="216197" y="303399"/>
                      <a:pt x="225823" y="328952"/>
                    </a:cubicBezTo>
                    <a:cubicBezTo>
                      <a:pt x="236327" y="354564"/>
                      <a:pt x="248410" y="380040"/>
                      <a:pt x="265033" y="402279"/>
                    </a:cubicBezTo>
                    <a:cubicBezTo>
                      <a:pt x="269008" y="406938"/>
                      <a:pt x="273179" y="411499"/>
                      <a:pt x="277544" y="415884"/>
                    </a:cubicBezTo>
                    <a:cubicBezTo>
                      <a:pt x="278206" y="418087"/>
                      <a:pt x="279376" y="419939"/>
                      <a:pt x="281792" y="420017"/>
                    </a:cubicBezTo>
                    <a:cubicBezTo>
                      <a:pt x="294401" y="431945"/>
                      <a:pt x="308607" y="442198"/>
                      <a:pt x="324646" y="448766"/>
                    </a:cubicBezTo>
                    <a:cubicBezTo>
                      <a:pt x="358476" y="460949"/>
                      <a:pt x="394879" y="464671"/>
                      <a:pt x="430327" y="458337"/>
                    </a:cubicBezTo>
                    <a:cubicBezTo>
                      <a:pt x="457591" y="455218"/>
                      <a:pt x="483938" y="445999"/>
                      <a:pt x="507011" y="431068"/>
                    </a:cubicBezTo>
                    <a:cubicBezTo>
                      <a:pt x="524102" y="420426"/>
                      <a:pt x="540355" y="406626"/>
                      <a:pt x="548657" y="387856"/>
                    </a:cubicBezTo>
                    <a:cubicBezTo>
                      <a:pt x="555945" y="370469"/>
                      <a:pt x="559745" y="351640"/>
                      <a:pt x="561577" y="332909"/>
                    </a:cubicBezTo>
                    <a:cubicBezTo>
                      <a:pt x="562396" y="317764"/>
                      <a:pt x="560505" y="302619"/>
                      <a:pt x="558673" y="287630"/>
                    </a:cubicBezTo>
                    <a:cubicBezTo>
                      <a:pt x="555010" y="261297"/>
                      <a:pt x="545539" y="235257"/>
                      <a:pt x="526168" y="216409"/>
                    </a:cubicBezTo>
                    <a:cubicBezTo>
                      <a:pt x="513930" y="204772"/>
                      <a:pt x="498476" y="196839"/>
                      <a:pt x="483198" y="189900"/>
                    </a:cubicBezTo>
                    <a:cubicBezTo>
                      <a:pt x="464587" y="182416"/>
                      <a:pt x="443150" y="182591"/>
                      <a:pt x="424228" y="188965"/>
                    </a:cubicBezTo>
                    <a:cubicBezTo>
                      <a:pt x="396107" y="198535"/>
                      <a:pt x="371182" y="216623"/>
                      <a:pt x="353663" y="240617"/>
                    </a:cubicBezTo>
                    <a:cubicBezTo>
                      <a:pt x="345030" y="250753"/>
                      <a:pt x="337741" y="262155"/>
                      <a:pt x="333629" y="274903"/>
                    </a:cubicBezTo>
                    <a:cubicBezTo>
                      <a:pt x="324490" y="306206"/>
                      <a:pt x="321021" y="340160"/>
                      <a:pt x="328134" y="372243"/>
                    </a:cubicBezTo>
                    <a:cubicBezTo>
                      <a:pt x="331232" y="384854"/>
                      <a:pt x="334292" y="397660"/>
                      <a:pt x="339476" y="409589"/>
                    </a:cubicBezTo>
                    <a:cubicBezTo>
                      <a:pt x="345790" y="423622"/>
                      <a:pt x="354130" y="436623"/>
                      <a:pt x="362842" y="449293"/>
                    </a:cubicBezTo>
                    <a:cubicBezTo>
                      <a:pt x="348849" y="446778"/>
                      <a:pt x="334838" y="443660"/>
                      <a:pt x="321898" y="437656"/>
                    </a:cubicBezTo>
                    <a:cubicBezTo>
                      <a:pt x="308607" y="430932"/>
                      <a:pt x="296622" y="421790"/>
                      <a:pt x="285904" y="411382"/>
                    </a:cubicBezTo>
                    <a:cubicBezTo>
                      <a:pt x="285008" y="407094"/>
                      <a:pt x="283936" y="402961"/>
                      <a:pt x="282922" y="398537"/>
                    </a:cubicBezTo>
                    <a:cubicBezTo>
                      <a:pt x="280038" y="387407"/>
                      <a:pt x="277622" y="375927"/>
                      <a:pt x="275946" y="364466"/>
                    </a:cubicBezTo>
                    <a:cubicBezTo>
                      <a:pt x="273315" y="349107"/>
                      <a:pt x="274874" y="333435"/>
                      <a:pt x="276725" y="318096"/>
                    </a:cubicBezTo>
                    <a:cubicBezTo>
                      <a:pt x="278791" y="301859"/>
                      <a:pt x="280038" y="285545"/>
                      <a:pt x="284189" y="269601"/>
                    </a:cubicBezTo>
                    <a:cubicBezTo>
                      <a:pt x="287093" y="259173"/>
                      <a:pt x="292101" y="250051"/>
                      <a:pt x="296272" y="239837"/>
                    </a:cubicBezTo>
                    <a:cubicBezTo>
                      <a:pt x="303248" y="222938"/>
                      <a:pt x="309621" y="205513"/>
                      <a:pt x="321508" y="191265"/>
                    </a:cubicBezTo>
                    <a:cubicBezTo>
                      <a:pt x="332772" y="176120"/>
                      <a:pt x="344172" y="160741"/>
                      <a:pt x="360035" y="150040"/>
                    </a:cubicBezTo>
                    <a:cubicBezTo>
                      <a:pt x="377828" y="137585"/>
                      <a:pt x="398192" y="127820"/>
                      <a:pt x="418070" y="119146"/>
                    </a:cubicBezTo>
                    <a:cubicBezTo>
                      <a:pt x="422922" y="117392"/>
                      <a:pt x="428905" y="116144"/>
                      <a:pt x="434050" y="115014"/>
                    </a:cubicBezTo>
                    <a:cubicBezTo>
                      <a:pt x="443715" y="112636"/>
                      <a:pt x="452992" y="108855"/>
                      <a:pt x="462677" y="106516"/>
                    </a:cubicBezTo>
                    <a:cubicBezTo>
                      <a:pt x="487465" y="100883"/>
                      <a:pt x="525369" y="107861"/>
                      <a:pt x="547858" y="119458"/>
                    </a:cubicBezTo>
                    <a:cubicBezTo>
                      <a:pt x="561499" y="127001"/>
                      <a:pt x="574322" y="136708"/>
                      <a:pt x="584806" y="148266"/>
                    </a:cubicBezTo>
                    <a:cubicBezTo>
                      <a:pt x="599637" y="166744"/>
                      <a:pt x="609186" y="188750"/>
                      <a:pt x="620255" y="209567"/>
                    </a:cubicBezTo>
                    <a:cubicBezTo>
                      <a:pt x="630622" y="231125"/>
                      <a:pt x="634714" y="255177"/>
                      <a:pt x="638144" y="278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7"/>
              <p:cNvSpPr/>
              <p:nvPr/>
            </p:nvSpPr>
            <p:spPr>
              <a:xfrm>
                <a:off x="16889122" y="8463985"/>
                <a:ext cx="625468" cy="367138"/>
              </a:xfrm>
              <a:custGeom>
                <a:rect b="b" l="l" r="r" t="t"/>
                <a:pathLst>
                  <a:path extrusionOk="0" h="367138" w="625468">
                    <a:moveTo>
                      <a:pt x="616922" y="62859"/>
                    </a:moveTo>
                    <a:cubicBezTo>
                      <a:pt x="626452" y="85313"/>
                      <a:pt x="627329" y="110282"/>
                      <a:pt x="622905" y="134042"/>
                    </a:cubicBezTo>
                    <a:cubicBezTo>
                      <a:pt x="619923" y="154547"/>
                      <a:pt x="614174" y="174799"/>
                      <a:pt x="605678" y="193822"/>
                    </a:cubicBezTo>
                    <a:cubicBezTo>
                      <a:pt x="589094" y="236489"/>
                      <a:pt x="560135" y="269274"/>
                      <a:pt x="524024" y="296659"/>
                    </a:cubicBezTo>
                    <a:cubicBezTo>
                      <a:pt x="512955" y="305703"/>
                      <a:pt x="502023" y="315137"/>
                      <a:pt x="489589" y="322310"/>
                    </a:cubicBezTo>
                    <a:cubicBezTo>
                      <a:pt x="476981" y="329444"/>
                      <a:pt x="463729" y="334902"/>
                      <a:pt x="450673" y="341665"/>
                    </a:cubicBezTo>
                    <a:cubicBezTo>
                      <a:pt x="398660" y="368641"/>
                      <a:pt x="347816" y="371039"/>
                      <a:pt x="290718" y="363281"/>
                    </a:cubicBezTo>
                    <a:cubicBezTo>
                      <a:pt x="275790" y="361878"/>
                      <a:pt x="261233" y="358954"/>
                      <a:pt x="246929" y="355017"/>
                    </a:cubicBezTo>
                    <a:cubicBezTo>
                      <a:pt x="246325" y="353964"/>
                      <a:pt x="245136" y="353224"/>
                      <a:pt x="243889" y="353224"/>
                    </a:cubicBezTo>
                    <a:cubicBezTo>
                      <a:pt x="243265" y="353224"/>
                      <a:pt x="242700" y="353380"/>
                      <a:pt x="242193" y="353672"/>
                    </a:cubicBezTo>
                    <a:lnTo>
                      <a:pt x="242193" y="353672"/>
                    </a:lnTo>
                    <a:cubicBezTo>
                      <a:pt x="225609" y="348858"/>
                      <a:pt x="209356" y="342757"/>
                      <a:pt x="193221" y="336247"/>
                    </a:cubicBezTo>
                    <a:cubicBezTo>
                      <a:pt x="165568" y="325312"/>
                      <a:pt x="139240" y="311278"/>
                      <a:pt x="115211" y="293697"/>
                    </a:cubicBezTo>
                    <a:cubicBezTo>
                      <a:pt x="88143" y="276037"/>
                      <a:pt x="64446" y="253915"/>
                      <a:pt x="42990" y="229843"/>
                    </a:cubicBezTo>
                    <a:cubicBezTo>
                      <a:pt x="26425" y="211501"/>
                      <a:pt x="13408" y="190684"/>
                      <a:pt x="0" y="169926"/>
                    </a:cubicBezTo>
                    <a:cubicBezTo>
                      <a:pt x="1384" y="170140"/>
                      <a:pt x="2787" y="170316"/>
                      <a:pt x="4190" y="170452"/>
                    </a:cubicBezTo>
                    <a:cubicBezTo>
                      <a:pt x="19059" y="171933"/>
                      <a:pt x="33948" y="173610"/>
                      <a:pt x="48895" y="173844"/>
                    </a:cubicBezTo>
                    <a:cubicBezTo>
                      <a:pt x="60529" y="173317"/>
                      <a:pt x="72221" y="172674"/>
                      <a:pt x="83856" y="171563"/>
                    </a:cubicBezTo>
                    <a:cubicBezTo>
                      <a:pt x="83758" y="171933"/>
                      <a:pt x="83778" y="172343"/>
                      <a:pt x="83953" y="172752"/>
                    </a:cubicBezTo>
                    <a:cubicBezTo>
                      <a:pt x="83953" y="172752"/>
                      <a:pt x="83953" y="172752"/>
                      <a:pt x="83934" y="172752"/>
                    </a:cubicBezTo>
                    <a:cubicBezTo>
                      <a:pt x="85785" y="176728"/>
                      <a:pt x="89702" y="179243"/>
                      <a:pt x="92976" y="181972"/>
                    </a:cubicBezTo>
                    <a:cubicBezTo>
                      <a:pt x="99797" y="187078"/>
                      <a:pt x="106910" y="191776"/>
                      <a:pt x="113574" y="197116"/>
                    </a:cubicBezTo>
                    <a:cubicBezTo>
                      <a:pt x="128541" y="209240"/>
                      <a:pt x="143040" y="222007"/>
                      <a:pt x="159137" y="232610"/>
                    </a:cubicBezTo>
                    <a:cubicBezTo>
                      <a:pt x="175448" y="243194"/>
                      <a:pt x="190863" y="255143"/>
                      <a:pt x="208635" y="263290"/>
                    </a:cubicBezTo>
                    <a:cubicBezTo>
                      <a:pt x="245272" y="283444"/>
                      <a:pt x="286606" y="293677"/>
                      <a:pt x="328270" y="295081"/>
                    </a:cubicBezTo>
                    <a:cubicBezTo>
                      <a:pt x="328699" y="295607"/>
                      <a:pt x="329264" y="296016"/>
                      <a:pt x="329946" y="296309"/>
                    </a:cubicBezTo>
                    <a:cubicBezTo>
                      <a:pt x="331622" y="297030"/>
                      <a:pt x="333649" y="296601"/>
                      <a:pt x="334935" y="295315"/>
                    </a:cubicBezTo>
                    <a:cubicBezTo>
                      <a:pt x="371825" y="296523"/>
                      <a:pt x="427151" y="279604"/>
                      <a:pt x="456188" y="256663"/>
                    </a:cubicBezTo>
                    <a:cubicBezTo>
                      <a:pt x="472304" y="243682"/>
                      <a:pt x="489044" y="231324"/>
                      <a:pt x="503738" y="216686"/>
                    </a:cubicBezTo>
                    <a:cubicBezTo>
                      <a:pt x="514358" y="205888"/>
                      <a:pt x="523089" y="193452"/>
                      <a:pt x="531975" y="181250"/>
                    </a:cubicBezTo>
                    <a:cubicBezTo>
                      <a:pt x="540901" y="168815"/>
                      <a:pt x="550060" y="156301"/>
                      <a:pt x="556062" y="142131"/>
                    </a:cubicBezTo>
                    <a:cubicBezTo>
                      <a:pt x="567579" y="115233"/>
                      <a:pt x="573991" y="71611"/>
                      <a:pt x="540316" y="58493"/>
                    </a:cubicBezTo>
                    <a:cubicBezTo>
                      <a:pt x="510519" y="47032"/>
                      <a:pt x="479183" y="46408"/>
                      <a:pt x="454512" y="69077"/>
                    </a:cubicBezTo>
                    <a:cubicBezTo>
                      <a:pt x="438727" y="82312"/>
                      <a:pt x="424754" y="97671"/>
                      <a:pt x="413100" y="114648"/>
                    </a:cubicBezTo>
                    <a:cubicBezTo>
                      <a:pt x="402129" y="131684"/>
                      <a:pt x="392326" y="149460"/>
                      <a:pt x="381628" y="166671"/>
                    </a:cubicBezTo>
                    <a:cubicBezTo>
                      <a:pt x="373696" y="179866"/>
                      <a:pt x="365063" y="192711"/>
                      <a:pt x="358652" y="206745"/>
                    </a:cubicBezTo>
                    <a:cubicBezTo>
                      <a:pt x="347095" y="232610"/>
                      <a:pt x="340060" y="259704"/>
                      <a:pt x="329206" y="286037"/>
                    </a:cubicBezTo>
                    <a:cubicBezTo>
                      <a:pt x="306132" y="285159"/>
                      <a:pt x="283156" y="281787"/>
                      <a:pt x="260979" y="275316"/>
                    </a:cubicBezTo>
                    <a:cubicBezTo>
                      <a:pt x="265189" y="274517"/>
                      <a:pt x="265325" y="267656"/>
                      <a:pt x="266494" y="264070"/>
                    </a:cubicBezTo>
                    <a:cubicBezTo>
                      <a:pt x="266865" y="262822"/>
                      <a:pt x="268579" y="256371"/>
                      <a:pt x="270158" y="248925"/>
                    </a:cubicBezTo>
                    <a:cubicBezTo>
                      <a:pt x="270840" y="248048"/>
                      <a:pt x="271386" y="247093"/>
                      <a:pt x="271756" y="246196"/>
                    </a:cubicBezTo>
                    <a:cubicBezTo>
                      <a:pt x="275985" y="227328"/>
                      <a:pt x="276375" y="207642"/>
                      <a:pt x="282026" y="189008"/>
                    </a:cubicBezTo>
                    <a:cubicBezTo>
                      <a:pt x="290990" y="157510"/>
                      <a:pt x="305879" y="127844"/>
                      <a:pt x="326146" y="102115"/>
                    </a:cubicBezTo>
                    <a:cubicBezTo>
                      <a:pt x="370968" y="38885"/>
                      <a:pt x="460865" y="-12651"/>
                      <a:pt x="539770" y="2747"/>
                    </a:cubicBezTo>
                    <a:cubicBezTo>
                      <a:pt x="572763" y="9180"/>
                      <a:pt x="602949" y="32199"/>
                      <a:pt x="616922" y="62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7"/>
              <p:cNvSpPr/>
              <p:nvPr/>
            </p:nvSpPr>
            <p:spPr>
              <a:xfrm>
                <a:off x="16636138" y="8759763"/>
                <a:ext cx="559330" cy="237124"/>
              </a:xfrm>
              <a:custGeom>
                <a:rect b="b" l="l" r="r" t="t"/>
                <a:pathLst>
                  <a:path extrusionOk="0" h="237124" w="559330">
                    <a:moveTo>
                      <a:pt x="559331" y="78224"/>
                    </a:moveTo>
                    <a:cubicBezTo>
                      <a:pt x="555277" y="100210"/>
                      <a:pt x="547989" y="122041"/>
                      <a:pt x="536004" y="141006"/>
                    </a:cubicBezTo>
                    <a:cubicBezTo>
                      <a:pt x="526786" y="154884"/>
                      <a:pt x="514996" y="166715"/>
                      <a:pt x="503616" y="178780"/>
                    </a:cubicBezTo>
                    <a:cubicBezTo>
                      <a:pt x="494028" y="188877"/>
                      <a:pt x="484381" y="199051"/>
                      <a:pt x="472747" y="206848"/>
                    </a:cubicBezTo>
                    <a:cubicBezTo>
                      <a:pt x="450278" y="220395"/>
                      <a:pt x="425119" y="230257"/>
                      <a:pt x="399259" y="235150"/>
                    </a:cubicBezTo>
                    <a:cubicBezTo>
                      <a:pt x="377472" y="239126"/>
                      <a:pt x="354535" y="236943"/>
                      <a:pt x="333235" y="229984"/>
                    </a:cubicBezTo>
                    <a:cubicBezTo>
                      <a:pt x="308193" y="219966"/>
                      <a:pt x="284574" y="206263"/>
                      <a:pt x="264482" y="188078"/>
                    </a:cubicBezTo>
                    <a:cubicBezTo>
                      <a:pt x="249087" y="174141"/>
                      <a:pt x="233769" y="158490"/>
                      <a:pt x="222096" y="141045"/>
                    </a:cubicBezTo>
                    <a:cubicBezTo>
                      <a:pt x="206331" y="118454"/>
                      <a:pt x="189162" y="96331"/>
                      <a:pt x="168758" y="77736"/>
                    </a:cubicBezTo>
                    <a:cubicBezTo>
                      <a:pt x="152486" y="62709"/>
                      <a:pt x="128653" y="62299"/>
                      <a:pt x="108152" y="66938"/>
                    </a:cubicBezTo>
                    <a:cubicBezTo>
                      <a:pt x="96342" y="69940"/>
                      <a:pt x="86988" y="78886"/>
                      <a:pt x="79134" y="87794"/>
                    </a:cubicBezTo>
                    <a:cubicBezTo>
                      <a:pt x="64908" y="104264"/>
                      <a:pt x="59257" y="126095"/>
                      <a:pt x="54970" y="146990"/>
                    </a:cubicBezTo>
                    <a:cubicBezTo>
                      <a:pt x="38795" y="123171"/>
                      <a:pt x="15312" y="104830"/>
                      <a:pt x="248" y="80348"/>
                    </a:cubicBezTo>
                    <a:lnTo>
                      <a:pt x="53" y="79725"/>
                    </a:lnTo>
                    <a:cubicBezTo>
                      <a:pt x="14" y="79432"/>
                      <a:pt x="-44" y="79101"/>
                      <a:pt x="53" y="78808"/>
                    </a:cubicBezTo>
                    <a:cubicBezTo>
                      <a:pt x="2100" y="75242"/>
                      <a:pt x="4477" y="71869"/>
                      <a:pt x="7127" y="68712"/>
                    </a:cubicBezTo>
                    <a:cubicBezTo>
                      <a:pt x="15254" y="59239"/>
                      <a:pt x="25816" y="50663"/>
                      <a:pt x="36320" y="43587"/>
                    </a:cubicBezTo>
                    <a:cubicBezTo>
                      <a:pt x="89385" y="10393"/>
                      <a:pt x="110061" y="-11885"/>
                      <a:pt x="176553" y="6807"/>
                    </a:cubicBezTo>
                    <a:cubicBezTo>
                      <a:pt x="203037" y="14116"/>
                      <a:pt x="227124" y="27292"/>
                      <a:pt x="248093" y="45186"/>
                    </a:cubicBezTo>
                    <a:cubicBezTo>
                      <a:pt x="279332" y="72220"/>
                      <a:pt x="306556" y="103952"/>
                      <a:pt x="339568" y="128941"/>
                    </a:cubicBezTo>
                    <a:cubicBezTo>
                      <a:pt x="352138" y="138394"/>
                      <a:pt x="366870" y="144280"/>
                      <a:pt x="381915" y="148510"/>
                    </a:cubicBezTo>
                    <a:cubicBezTo>
                      <a:pt x="396433" y="153402"/>
                      <a:pt x="411887" y="154767"/>
                      <a:pt x="427048" y="152681"/>
                    </a:cubicBezTo>
                    <a:cubicBezTo>
                      <a:pt x="455929" y="147594"/>
                      <a:pt x="481263" y="120559"/>
                      <a:pt x="491942" y="94168"/>
                    </a:cubicBezTo>
                    <a:cubicBezTo>
                      <a:pt x="494924" y="85767"/>
                      <a:pt x="497379" y="77132"/>
                      <a:pt x="499075" y="68361"/>
                    </a:cubicBezTo>
                    <a:cubicBezTo>
                      <a:pt x="500361" y="68712"/>
                      <a:pt x="501667" y="69063"/>
                      <a:pt x="502953" y="69394"/>
                    </a:cubicBezTo>
                    <a:cubicBezTo>
                      <a:pt x="521486" y="73819"/>
                      <a:pt x="540369" y="76470"/>
                      <a:pt x="559331" y="78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23" name="Google Shape;1823;p37"/>
          <p:cNvGrpSpPr/>
          <p:nvPr/>
        </p:nvGrpSpPr>
        <p:grpSpPr>
          <a:xfrm>
            <a:off x="7868376" y="2022629"/>
            <a:ext cx="812529" cy="333803"/>
            <a:chOff x="7868376" y="2022629"/>
            <a:chExt cx="812529" cy="333803"/>
          </a:xfrm>
        </p:grpSpPr>
        <p:sp>
          <p:nvSpPr>
            <p:cNvPr id="1824" name="Google Shape;1824;p37"/>
            <p:cNvSpPr/>
            <p:nvPr/>
          </p:nvSpPr>
          <p:spPr>
            <a:xfrm>
              <a:off x="7868376" y="2022629"/>
              <a:ext cx="812529" cy="333803"/>
            </a:xfrm>
            <a:custGeom>
              <a:rect b="b" l="l" r="r" t="t"/>
              <a:pathLst>
                <a:path extrusionOk="0" h="667606" w="1625057">
                  <a:moveTo>
                    <a:pt x="1615026" y="405431"/>
                  </a:moveTo>
                  <a:cubicBezTo>
                    <a:pt x="1603943" y="371943"/>
                    <a:pt x="1589706" y="337121"/>
                    <a:pt x="1563964" y="312233"/>
                  </a:cubicBezTo>
                  <a:cubicBezTo>
                    <a:pt x="1544430" y="295815"/>
                    <a:pt x="1520767" y="281319"/>
                    <a:pt x="1494960" y="278713"/>
                  </a:cubicBezTo>
                  <a:cubicBezTo>
                    <a:pt x="1472208" y="278192"/>
                    <a:pt x="1448676" y="282166"/>
                    <a:pt x="1428979" y="294056"/>
                  </a:cubicBezTo>
                  <a:cubicBezTo>
                    <a:pt x="1428069" y="232131"/>
                    <a:pt x="1397093" y="173886"/>
                    <a:pt x="1354612" y="130236"/>
                  </a:cubicBezTo>
                  <a:cubicBezTo>
                    <a:pt x="1341480" y="116000"/>
                    <a:pt x="1328349" y="101602"/>
                    <a:pt x="1313203" y="89451"/>
                  </a:cubicBezTo>
                  <a:cubicBezTo>
                    <a:pt x="1298154" y="77952"/>
                    <a:pt x="1281642" y="68375"/>
                    <a:pt x="1264513" y="60297"/>
                  </a:cubicBezTo>
                  <a:cubicBezTo>
                    <a:pt x="1180817" y="17982"/>
                    <a:pt x="1086103" y="43586"/>
                    <a:pt x="1023275" y="110202"/>
                  </a:cubicBezTo>
                  <a:cubicBezTo>
                    <a:pt x="989277" y="145611"/>
                    <a:pt x="956286" y="182845"/>
                    <a:pt x="935127" y="227635"/>
                  </a:cubicBezTo>
                  <a:cubicBezTo>
                    <a:pt x="924140" y="210924"/>
                    <a:pt x="914162" y="193562"/>
                    <a:pt x="902396" y="177372"/>
                  </a:cubicBezTo>
                  <a:cubicBezTo>
                    <a:pt x="891507" y="162485"/>
                    <a:pt x="879059" y="148803"/>
                    <a:pt x="866870" y="134959"/>
                  </a:cubicBezTo>
                  <a:cubicBezTo>
                    <a:pt x="837682" y="99908"/>
                    <a:pt x="803424" y="67496"/>
                    <a:pt x="764095" y="43879"/>
                  </a:cubicBezTo>
                  <a:cubicBezTo>
                    <a:pt x="710108" y="12085"/>
                    <a:pt x="639316" y="-4886"/>
                    <a:pt x="576877" y="1238"/>
                  </a:cubicBezTo>
                  <a:cubicBezTo>
                    <a:pt x="483658" y="10848"/>
                    <a:pt x="418132" y="94077"/>
                    <a:pt x="389529" y="177926"/>
                  </a:cubicBezTo>
                  <a:cubicBezTo>
                    <a:pt x="356474" y="146686"/>
                    <a:pt x="319453" y="131213"/>
                    <a:pt x="274989" y="123818"/>
                  </a:cubicBezTo>
                  <a:cubicBezTo>
                    <a:pt x="206895" y="110625"/>
                    <a:pt x="138085" y="139617"/>
                    <a:pt x="96482" y="194441"/>
                  </a:cubicBezTo>
                  <a:cubicBezTo>
                    <a:pt x="73599" y="220143"/>
                    <a:pt x="55430" y="249298"/>
                    <a:pt x="40349" y="280179"/>
                  </a:cubicBezTo>
                  <a:cubicBezTo>
                    <a:pt x="25202" y="309855"/>
                    <a:pt x="10868" y="340313"/>
                    <a:pt x="4140" y="373149"/>
                  </a:cubicBezTo>
                  <a:cubicBezTo>
                    <a:pt x="-2100" y="410382"/>
                    <a:pt x="12" y="448788"/>
                    <a:pt x="2125" y="486347"/>
                  </a:cubicBezTo>
                  <a:cubicBezTo>
                    <a:pt x="4595" y="509085"/>
                    <a:pt x="12" y="567916"/>
                    <a:pt x="13956" y="583487"/>
                  </a:cubicBezTo>
                  <a:cubicBezTo>
                    <a:pt x="21594" y="589546"/>
                    <a:pt x="32873" y="583845"/>
                    <a:pt x="41811" y="584138"/>
                  </a:cubicBezTo>
                  <a:cubicBezTo>
                    <a:pt x="56763" y="583356"/>
                    <a:pt x="72007" y="585050"/>
                    <a:pt x="86828" y="582021"/>
                  </a:cubicBezTo>
                  <a:cubicBezTo>
                    <a:pt x="96026" y="579936"/>
                    <a:pt x="106720" y="578405"/>
                    <a:pt x="113611" y="571499"/>
                  </a:cubicBezTo>
                  <a:cubicBezTo>
                    <a:pt x="116601" y="568339"/>
                    <a:pt x="116633" y="563681"/>
                    <a:pt x="117251" y="559609"/>
                  </a:cubicBezTo>
                  <a:cubicBezTo>
                    <a:pt x="120566" y="539543"/>
                    <a:pt x="123297" y="519346"/>
                    <a:pt x="125767" y="499182"/>
                  </a:cubicBezTo>
                  <a:cubicBezTo>
                    <a:pt x="127912" y="481982"/>
                    <a:pt x="130480" y="464848"/>
                    <a:pt x="133210" y="447746"/>
                  </a:cubicBezTo>
                  <a:cubicBezTo>
                    <a:pt x="139906" y="406962"/>
                    <a:pt x="146991" y="365754"/>
                    <a:pt x="161000" y="326762"/>
                  </a:cubicBezTo>
                  <a:cubicBezTo>
                    <a:pt x="166331" y="314350"/>
                    <a:pt x="173579" y="302917"/>
                    <a:pt x="180177" y="291124"/>
                  </a:cubicBezTo>
                  <a:cubicBezTo>
                    <a:pt x="187653" y="278746"/>
                    <a:pt x="193763" y="265129"/>
                    <a:pt x="204002" y="254738"/>
                  </a:cubicBezTo>
                  <a:cubicBezTo>
                    <a:pt x="209365" y="250275"/>
                    <a:pt x="216970" y="252034"/>
                    <a:pt x="223471" y="253044"/>
                  </a:cubicBezTo>
                  <a:cubicBezTo>
                    <a:pt x="255162" y="260373"/>
                    <a:pt x="278856" y="290505"/>
                    <a:pt x="293483" y="318227"/>
                  </a:cubicBezTo>
                  <a:cubicBezTo>
                    <a:pt x="301154" y="333374"/>
                    <a:pt x="307037" y="349304"/>
                    <a:pt x="313375" y="365037"/>
                  </a:cubicBezTo>
                  <a:cubicBezTo>
                    <a:pt x="324231" y="391098"/>
                    <a:pt x="335867" y="416930"/>
                    <a:pt x="342042" y="444619"/>
                  </a:cubicBezTo>
                  <a:cubicBezTo>
                    <a:pt x="347405" y="467617"/>
                    <a:pt x="353419" y="490680"/>
                    <a:pt x="354946" y="514362"/>
                  </a:cubicBezTo>
                  <a:cubicBezTo>
                    <a:pt x="355564" y="527750"/>
                    <a:pt x="355141" y="541171"/>
                    <a:pt x="356084" y="554527"/>
                  </a:cubicBezTo>
                  <a:cubicBezTo>
                    <a:pt x="356669" y="560717"/>
                    <a:pt x="356831" y="567329"/>
                    <a:pt x="360309" y="572672"/>
                  </a:cubicBezTo>
                  <a:cubicBezTo>
                    <a:pt x="366712" y="581630"/>
                    <a:pt x="377763" y="575212"/>
                    <a:pt x="386409" y="573551"/>
                  </a:cubicBezTo>
                  <a:cubicBezTo>
                    <a:pt x="402921" y="569023"/>
                    <a:pt x="419205" y="563551"/>
                    <a:pt x="435554" y="558501"/>
                  </a:cubicBezTo>
                  <a:cubicBezTo>
                    <a:pt x="445825" y="555374"/>
                    <a:pt x="456161" y="552508"/>
                    <a:pt x="466497" y="549641"/>
                  </a:cubicBezTo>
                  <a:cubicBezTo>
                    <a:pt x="473452" y="547589"/>
                    <a:pt x="483236" y="545732"/>
                    <a:pt x="484894" y="537328"/>
                  </a:cubicBezTo>
                  <a:cubicBezTo>
                    <a:pt x="486064" y="497260"/>
                    <a:pt x="487331" y="457062"/>
                    <a:pt x="490159" y="417027"/>
                  </a:cubicBezTo>
                  <a:cubicBezTo>
                    <a:pt x="492824" y="382986"/>
                    <a:pt x="496985" y="348554"/>
                    <a:pt x="508588" y="316012"/>
                  </a:cubicBezTo>
                  <a:cubicBezTo>
                    <a:pt x="516584" y="293958"/>
                    <a:pt x="527115" y="273013"/>
                    <a:pt x="539401" y="253077"/>
                  </a:cubicBezTo>
                  <a:cubicBezTo>
                    <a:pt x="552208" y="230991"/>
                    <a:pt x="566444" y="209686"/>
                    <a:pt x="584971" y="191998"/>
                  </a:cubicBezTo>
                  <a:cubicBezTo>
                    <a:pt x="601710" y="175483"/>
                    <a:pt x="619749" y="157990"/>
                    <a:pt x="643801" y="153885"/>
                  </a:cubicBezTo>
                  <a:cubicBezTo>
                    <a:pt x="697009" y="145644"/>
                    <a:pt x="745698" y="172616"/>
                    <a:pt x="777096" y="214703"/>
                  </a:cubicBezTo>
                  <a:cubicBezTo>
                    <a:pt x="824096" y="277084"/>
                    <a:pt x="850033" y="352724"/>
                    <a:pt x="860077" y="429862"/>
                  </a:cubicBezTo>
                  <a:cubicBezTo>
                    <a:pt x="862742" y="448853"/>
                    <a:pt x="866025" y="467942"/>
                    <a:pt x="865310" y="487162"/>
                  </a:cubicBezTo>
                  <a:cubicBezTo>
                    <a:pt x="864887" y="500876"/>
                    <a:pt x="862872" y="514492"/>
                    <a:pt x="862970" y="528207"/>
                  </a:cubicBezTo>
                  <a:cubicBezTo>
                    <a:pt x="862872" y="543582"/>
                    <a:pt x="869600" y="548892"/>
                    <a:pt x="884389" y="545862"/>
                  </a:cubicBezTo>
                  <a:cubicBezTo>
                    <a:pt x="904249" y="543940"/>
                    <a:pt x="923945" y="540715"/>
                    <a:pt x="943642" y="537718"/>
                  </a:cubicBezTo>
                  <a:cubicBezTo>
                    <a:pt x="956026" y="535862"/>
                    <a:pt x="968345" y="534037"/>
                    <a:pt x="980663" y="531953"/>
                  </a:cubicBezTo>
                  <a:cubicBezTo>
                    <a:pt x="989797" y="530943"/>
                    <a:pt x="997955" y="526610"/>
                    <a:pt x="998378" y="516479"/>
                  </a:cubicBezTo>
                  <a:cubicBezTo>
                    <a:pt x="1002440" y="495892"/>
                    <a:pt x="1006731" y="475370"/>
                    <a:pt x="1012126" y="455108"/>
                  </a:cubicBezTo>
                  <a:cubicBezTo>
                    <a:pt x="1018627" y="430904"/>
                    <a:pt x="1026623" y="407157"/>
                    <a:pt x="1033871" y="383182"/>
                  </a:cubicBezTo>
                  <a:cubicBezTo>
                    <a:pt x="1040697" y="361128"/>
                    <a:pt x="1046580" y="338684"/>
                    <a:pt x="1055713" y="317380"/>
                  </a:cubicBezTo>
                  <a:cubicBezTo>
                    <a:pt x="1080025" y="256692"/>
                    <a:pt x="1124555" y="203106"/>
                    <a:pt x="1189626" y="185548"/>
                  </a:cubicBezTo>
                  <a:cubicBezTo>
                    <a:pt x="1212443" y="181085"/>
                    <a:pt x="1238868" y="187763"/>
                    <a:pt x="1254177" y="206038"/>
                  </a:cubicBezTo>
                  <a:cubicBezTo>
                    <a:pt x="1270331" y="225909"/>
                    <a:pt x="1274459" y="252490"/>
                    <a:pt x="1279107" y="276987"/>
                  </a:cubicBezTo>
                  <a:cubicBezTo>
                    <a:pt x="1281090" y="291515"/>
                    <a:pt x="1279334" y="306174"/>
                    <a:pt x="1278879" y="320768"/>
                  </a:cubicBezTo>
                  <a:cubicBezTo>
                    <a:pt x="1277969" y="341583"/>
                    <a:pt x="1277417" y="362464"/>
                    <a:pt x="1274264" y="383084"/>
                  </a:cubicBezTo>
                  <a:cubicBezTo>
                    <a:pt x="1270039" y="419503"/>
                    <a:pt x="1256485" y="453609"/>
                    <a:pt x="1245889" y="488465"/>
                  </a:cubicBezTo>
                  <a:cubicBezTo>
                    <a:pt x="1240526" y="504915"/>
                    <a:pt x="1235618" y="521594"/>
                    <a:pt x="1228305" y="537328"/>
                  </a:cubicBezTo>
                  <a:cubicBezTo>
                    <a:pt x="1223364" y="547914"/>
                    <a:pt x="1217058" y="558110"/>
                    <a:pt x="1214263" y="569577"/>
                  </a:cubicBezTo>
                  <a:cubicBezTo>
                    <a:pt x="1212151" y="576841"/>
                    <a:pt x="1215368" y="586516"/>
                    <a:pt x="1224177" y="586288"/>
                  </a:cubicBezTo>
                  <a:cubicBezTo>
                    <a:pt x="1243711" y="586744"/>
                    <a:pt x="1263213" y="588243"/>
                    <a:pt x="1282585" y="591077"/>
                  </a:cubicBezTo>
                  <a:cubicBezTo>
                    <a:pt x="1292401" y="592412"/>
                    <a:pt x="1302249" y="593845"/>
                    <a:pt x="1312163" y="594008"/>
                  </a:cubicBezTo>
                  <a:cubicBezTo>
                    <a:pt x="1318273" y="593976"/>
                    <a:pt x="1325781" y="594725"/>
                    <a:pt x="1330332" y="589806"/>
                  </a:cubicBezTo>
                  <a:cubicBezTo>
                    <a:pt x="1332607" y="587591"/>
                    <a:pt x="1332932" y="584236"/>
                    <a:pt x="1333680" y="581304"/>
                  </a:cubicBezTo>
                  <a:cubicBezTo>
                    <a:pt x="1335045" y="575962"/>
                    <a:pt x="1336572" y="570652"/>
                    <a:pt x="1338035" y="565342"/>
                  </a:cubicBezTo>
                  <a:cubicBezTo>
                    <a:pt x="1343625" y="544559"/>
                    <a:pt x="1349931" y="523907"/>
                    <a:pt x="1358349" y="504068"/>
                  </a:cubicBezTo>
                  <a:cubicBezTo>
                    <a:pt x="1366540" y="486575"/>
                    <a:pt x="1376161" y="469767"/>
                    <a:pt x="1385294" y="452730"/>
                  </a:cubicBezTo>
                  <a:cubicBezTo>
                    <a:pt x="1399693" y="430579"/>
                    <a:pt x="1410874" y="404942"/>
                    <a:pt x="1432001" y="388296"/>
                  </a:cubicBezTo>
                  <a:cubicBezTo>
                    <a:pt x="1441850" y="381097"/>
                    <a:pt x="1452543" y="373116"/>
                    <a:pt x="1465350" y="373344"/>
                  </a:cubicBezTo>
                  <a:cubicBezTo>
                    <a:pt x="1525610" y="384192"/>
                    <a:pt x="1510431" y="490159"/>
                    <a:pt x="1503508" y="534461"/>
                  </a:cubicBezTo>
                  <a:cubicBezTo>
                    <a:pt x="1497398" y="566938"/>
                    <a:pt x="1485632" y="597885"/>
                    <a:pt x="1475263" y="629157"/>
                  </a:cubicBezTo>
                  <a:cubicBezTo>
                    <a:pt x="1471980" y="638604"/>
                    <a:pt x="1465382" y="655901"/>
                    <a:pt x="1480106" y="658572"/>
                  </a:cubicBezTo>
                  <a:cubicBezTo>
                    <a:pt x="1486379" y="658833"/>
                    <a:pt x="1492717" y="658247"/>
                    <a:pt x="1499023" y="658475"/>
                  </a:cubicBezTo>
                  <a:cubicBezTo>
                    <a:pt x="1528471" y="659550"/>
                    <a:pt x="1557626" y="664664"/>
                    <a:pt x="1586944" y="667465"/>
                  </a:cubicBezTo>
                  <a:cubicBezTo>
                    <a:pt x="1591072" y="667726"/>
                    <a:pt x="1595655" y="667921"/>
                    <a:pt x="1599067" y="665218"/>
                  </a:cubicBezTo>
                  <a:cubicBezTo>
                    <a:pt x="1601765" y="663100"/>
                    <a:pt x="1602805" y="659550"/>
                    <a:pt x="1603163" y="656292"/>
                  </a:cubicBezTo>
                  <a:cubicBezTo>
                    <a:pt x="1603975" y="648898"/>
                    <a:pt x="1604723" y="641470"/>
                    <a:pt x="1605698" y="634076"/>
                  </a:cubicBezTo>
                  <a:cubicBezTo>
                    <a:pt x="1609013" y="608993"/>
                    <a:pt x="1613921" y="584138"/>
                    <a:pt x="1617854" y="559153"/>
                  </a:cubicBezTo>
                  <a:cubicBezTo>
                    <a:pt x="1626402" y="508498"/>
                    <a:pt x="1629458" y="455336"/>
                    <a:pt x="1615026" y="40543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7868376" y="2022629"/>
              <a:ext cx="812529" cy="333803"/>
            </a:xfrm>
            <a:custGeom>
              <a:rect b="b" l="l" r="r" t="t"/>
              <a:pathLst>
                <a:path extrusionOk="0" h="667606" w="1625057">
                  <a:moveTo>
                    <a:pt x="1586944" y="667465"/>
                  </a:moveTo>
                  <a:cubicBezTo>
                    <a:pt x="1557626" y="664664"/>
                    <a:pt x="1528471" y="659550"/>
                    <a:pt x="1499023" y="658475"/>
                  </a:cubicBezTo>
                  <a:cubicBezTo>
                    <a:pt x="1492717" y="658247"/>
                    <a:pt x="1486379" y="658833"/>
                    <a:pt x="1480106" y="658572"/>
                  </a:cubicBezTo>
                  <a:cubicBezTo>
                    <a:pt x="1465382" y="655901"/>
                    <a:pt x="1471980" y="638604"/>
                    <a:pt x="1475263" y="629157"/>
                  </a:cubicBezTo>
                  <a:cubicBezTo>
                    <a:pt x="1485632" y="597885"/>
                    <a:pt x="1497398" y="566938"/>
                    <a:pt x="1503508" y="534461"/>
                  </a:cubicBezTo>
                  <a:cubicBezTo>
                    <a:pt x="1510431" y="490159"/>
                    <a:pt x="1525610" y="384192"/>
                    <a:pt x="1465350" y="373344"/>
                  </a:cubicBezTo>
                  <a:cubicBezTo>
                    <a:pt x="1452543" y="373116"/>
                    <a:pt x="1441850" y="381097"/>
                    <a:pt x="1432001" y="388296"/>
                  </a:cubicBezTo>
                  <a:cubicBezTo>
                    <a:pt x="1410874" y="404942"/>
                    <a:pt x="1399693" y="430579"/>
                    <a:pt x="1385294" y="452730"/>
                  </a:cubicBezTo>
                  <a:cubicBezTo>
                    <a:pt x="1376161" y="469767"/>
                    <a:pt x="1366540" y="486575"/>
                    <a:pt x="1358349" y="504068"/>
                  </a:cubicBezTo>
                  <a:cubicBezTo>
                    <a:pt x="1349931" y="523907"/>
                    <a:pt x="1343625" y="544559"/>
                    <a:pt x="1338035" y="565342"/>
                  </a:cubicBezTo>
                  <a:cubicBezTo>
                    <a:pt x="1336572" y="570652"/>
                    <a:pt x="1335045" y="575962"/>
                    <a:pt x="1333680" y="581304"/>
                  </a:cubicBezTo>
                  <a:cubicBezTo>
                    <a:pt x="1332932" y="584236"/>
                    <a:pt x="1332607" y="587591"/>
                    <a:pt x="1330332" y="589806"/>
                  </a:cubicBezTo>
                  <a:cubicBezTo>
                    <a:pt x="1325781" y="594725"/>
                    <a:pt x="1318273" y="593976"/>
                    <a:pt x="1312163" y="594008"/>
                  </a:cubicBezTo>
                  <a:cubicBezTo>
                    <a:pt x="1302249" y="593845"/>
                    <a:pt x="1292401" y="592412"/>
                    <a:pt x="1282585" y="591077"/>
                  </a:cubicBezTo>
                  <a:cubicBezTo>
                    <a:pt x="1263213" y="588243"/>
                    <a:pt x="1243711" y="586744"/>
                    <a:pt x="1224177" y="586288"/>
                  </a:cubicBezTo>
                  <a:cubicBezTo>
                    <a:pt x="1215368" y="586516"/>
                    <a:pt x="1212151" y="576841"/>
                    <a:pt x="1214263" y="569577"/>
                  </a:cubicBezTo>
                  <a:cubicBezTo>
                    <a:pt x="1217058" y="558110"/>
                    <a:pt x="1223364" y="547914"/>
                    <a:pt x="1228305" y="537328"/>
                  </a:cubicBezTo>
                  <a:cubicBezTo>
                    <a:pt x="1235618" y="521594"/>
                    <a:pt x="1240526" y="504915"/>
                    <a:pt x="1245889" y="488465"/>
                  </a:cubicBezTo>
                  <a:cubicBezTo>
                    <a:pt x="1256485" y="453609"/>
                    <a:pt x="1270039" y="419503"/>
                    <a:pt x="1274264" y="383084"/>
                  </a:cubicBezTo>
                  <a:cubicBezTo>
                    <a:pt x="1277417" y="362464"/>
                    <a:pt x="1277969" y="341583"/>
                    <a:pt x="1278879" y="320768"/>
                  </a:cubicBezTo>
                  <a:cubicBezTo>
                    <a:pt x="1279334" y="306174"/>
                    <a:pt x="1281090" y="291515"/>
                    <a:pt x="1279107" y="276987"/>
                  </a:cubicBezTo>
                  <a:cubicBezTo>
                    <a:pt x="1274459" y="252490"/>
                    <a:pt x="1270331" y="225909"/>
                    <a:pt x="1254177" y="206038"/>
                  </a:cubicBezTo>
                  <a:cubicBezTo>
                    <a:pt x="1238868" y="187763"/>
                    <a:pt x="1212443" y="181085"/>
                    <a:pt x="1189626" y="185548"/>
                  </a:cubicBezTo>
                  <a:cubicBezTo>
                    <a:pt x="1124555" y="203106"/>
                    <a:pt x="1080025" y="256692"/>
                    <a:pt x="1055713" y="317380"/>
                  </a:cubicBezTo>
                  <a:cubicBezTo>
                    <a:pt x="1046580" y="338684"/>
                    <a:pt x="1040697" y="361128"/>
                    <a:pt x="1033871" y="383182"/>
                  </a:cubicBezTo>
                  <a:cubicBezTo>
                    <a:pt x="1026623" y="407157"/>
                    <a:pt x="1018627" y="430904"/>
                    <a:pt x="1012126" y="455108"/>
                  </a:cubicBezTo>
                  <a:cubicBezTo>
                    <a:pt x="1006731" y="475370"/>
                    <a:pt x="1002440" y="495892"/>
                    <a:pt x="998378" y="516479"/>
                  </a:cubicBezTo>
                  <a:cubicBezTo>
                    <a:pt x="997955" y="526610"/>
                    <a:pt x="989797" y="530943"/>
                    <a:pt x="980663" y="531953"/>
                  </a:cubicBezTo>
                  <a:cubicBezTo>
                    <a:pt x="968345" y="534037"/>
                    <a:pt x="956026" y="535862"/>
                    <a:pt x="943642" y="537718"/>
                  </a:cubicBezTo>
                  <a:cubicBezTo>
                    <a:pt x="923945" y="540715"/>
                    <a:pt x="904249" y="543940"/>
                    <a:pt x="884389" y="545862"/>
                  </a:cubicBezTo>
                  <a:cubicBezTo>
                    <a:pt x="869600" y="548892"/>
                    <a:pt x="862872" y="543582"/>
                    <a:pt x="862970" y="528207"/>
                  </a:cubicBezTo>
                  <a:cubicBezTo>
                    <a:pt x="862872" y="514492"/>
                    <a:pt x="864887" y="500876"/>
                    <a:pt x="865310" y="487162"/>
                  </a:cubicBezTo>
                  <a:cubicBezTo>
                    <a:pt x="866025" y="467942"/>
                    <a:pt x="862742" y="448853"/>
                    <a:pt x="860077" y="429862"/>
                  </a:cubicBezTo>
                  <a:cubicBezTo>
                    <a:pt x="850033" y="352724"/>
                    <a:pt x="824096" y="277084"/>
                    <a:pt x="777096" y="214703"/>
                  </a:cubicBezTo>
                  <a:cubicBezTo>
                    <a:pt x="745698" y="172616"/>
                    <a:pt x="697009" y="145644"/>
                    <a:pt x="643801" y="153885"/>
                  </a:cubicBezTo>
                  <a:cubicBezTo>
                    <a:pt x="619749" y="157990"/>
                    <a:pt x="601710" y="175483"/>
                    <a:pt x="584971" y="191998"/>
                  </a:cubicBezTo>
                  <a:cubicBezTo>
                    <a:pt x="566444" y="209686"/>
                    <a:pt x="552208" y="230991"/>
                    <a:pt x="539401" y="253077"/>
                  </a:cubicBezTo>
                  <a:cubicBezTo>
                    <a:pt x="527115" y="273013"/>
                    <a:pt x="516584" y="293958"/>
                    <a:pt x="508588" y="316012"/>
                  </a:cubicBezTo>
                  <a:cubicBezTo>
                    <a:pt x="496985" y="348554"/>
                    <a:pt x="492824" y="382986"/>
                    <a:pt x="490159" y="417027"/>
                  </a:cubicBezTo>
                  <a:cubicBezTo>
                    <a:pt x="487331" y="457062"/>
                    <a:pt x="486064" y="497260"/>
                    <a:pt x="484894" y="537328"/>
                  </a:cubicBezTo>
                  <a:cubicBezTo>
                    <a:pt x="483236" y="545732"/>
                    <a:pt x="473452" y="547589"/>
                    <a:pt x="466497" y="549641"/>
                  </a:cubicBezTo>
                  <a:cubicBezTo>
                    <a:pt x="456161" y="552508"/>
                    <a:pt x="445825" y="555374"/>
                    <a:pt x="435554" y="558501"/>
                  </a:cubicBezTo>
                  <a:cubicBezTo>
                    <a:pt x="419205" y="563551"/>
                    <a:pt x="402921" y="569023"/>
                    <a:pt x="386409" y="573551"/>
                  </a:cubicBezTo>
                  <a:cubicBezTo>
                    <a:pt x="377763" y="575212"/>
                    <a:pt x="366712" y="581630"/>
                    <a:pt x="360309" y="572672"/>
                  </a:cubicBezTo>
                  <a:cubicBezTo>
                    <a:pt x="356831" y="567329"/>
                    <a:pt x="356669" y="560717"/>
                    <a:pt x="356084" y="554527"/>
                  </a:cubicBezTo>
                  <a:cubicBezTo>
                    <a:pt x="355141" y="541171"/>
                    <a:pt x="355564" y="527750"/>
                    <a:pt x="354946" y="514362"/>
                  </a:cubicBezTo>
                  <a:cubicBezTo>
                    <a:pt x="353419" y="490680"/>
                    <a:pt x="347405" y="467617"/>
                    <a:pt x="342042" y="444619"/>
                  </a:cubicBezTo>
                  <a:cubicBezTo>
                    <a:pt x="335867" y="416930"/>
                    <a:pt x="324231" y="391098"/>
                    <a:pt x="313375" y="365037"/>
                  </a:cubicBezTo>
                  <a:cubicBezTo>
                    <a:pt x="307037" y="349304"/>
                    <a:pt x="301154" y="333374"/>
                    <a:pt x="293483" y="318227"/>
                  </a:cubicBezTo>
                  <a:cubicBezTo>
                    <a:pt x="278856" y="290505"/>
                    <a:pt x="255162" y="260373"/>
                    <a:pt x="223471" y="253044"/>
                  </a:cubicBezTo>
                  <a:cubicBezTo>
                    <a:pt x="216970" y="252034"/>
                    <a:pt x="209365" y="250275"/>
                    <a:pt x="204002" y="254738"/>
                  </a:cubicBezTo>
                  <a:cubicBezTo>
                    <a:pt x="193763" y="265129"/>
                    <a:pt x="187653" y="278746"/>
                    <a:pt x="180177" y="291124"/>
                  </a:cubicBezTo>
                  <a:cubicBezTo>
                    <a:pt x="173579" y="302917"/>
                    <a:pt x="166331" y="314350"/>
                    <a:pt x="161000" y="326762"/>
                  </a:cubicBezTo>
                  <a:cubicBezTo>
                    <a:pt x="146991" y="365754"/>
                    <a:pt x="139906" y="406962"/>
                    <a:pt x="133210" y="447746"/>
                  </a:cubicBezTo>
                  <a:cubicBezTo>
                    <a:pt x="130480" y="464848"/>
                    <a:pt x="127912" y="481982"/>
                    <a:pt x="125767" y="499182"/>
                  </a:cubicBezTo>
                  <a:cubicBezTo>
                    <a:pt x="123297" y="519346"/>
                    <a:pt x="120566" y="539543"/>
                    <a:pt x="117251" y="559609"/>
                  </a:cubicBezTo>
                  <a:cubicBezTo>
                    <a:pt x="116633" y="563681"/>
                    <a:pt x="116601" y="568339"/>
                    <a:pt x="113611" y="571499"/>
                  </a:cubicBezTo>
                  <a:cubicBezTo>
                    <a:pt x="106720" y="578405"/>
                    <a:pt x="96026" y="579936"/>
                    <a:pt x="86828" y="582021"/>
                  </a:cubicBezTo>
                  <a:cubicBezTo>
                    <a:pt x="72007" y="585050"/>
                    <a:pt x="56763" y="583356"/>
                    <a:pt x="41811" y="584138"/>
                  </a:cubicBezTo>
                  <a:cubicBezTo>
                    <a:pt x="32873" y="583845"/>
                    <a:pt x="21594" y="589546"/>
                    <a:pt x="13956" y="583487"/>
                  </a:cubicBezTo>
                  <a:cubicBezTo>
                    <a:pt x="12" y="567916"/>
                    <a:pt x="4595" y="509085"/>
                    <a:pt x="2125" y="486347"/>
                  </a:cubicBezTo>
                  <a:cubicBezTo>
                    <a:pt x="12" y="448788"/>
                    <a:pt x="-2100" y="410382"/>
                    <a:pt x="4140" y="373149"/>
                  </a:cubicBezTo>
                  <a:cubicBezTo>
                    <a:pt x="10868" y="340313"/>
                    <a:pt x="25202" y="309855"/>
                    <a:pt x="40349" y="280179"/>
                  </a:cubicBezTo>
                  <a:cubicBezTo>
                    <a:pt x="55430" y="249298"/>
                    <a:pt x="73599" y="220143"/>
                    <a:pt x="96482" y="194441"/>
                  </a:cubicBezTo>
                  <a:cubicBezTo>
                    <a:pt x="138085" y="139617"/>
                    <a:pt x="206895" y="110625"/>
                    <a:pt x="274989" y="123818"/>
                  </a:cubicBezTo>
                  <a:cubicBezTo>
                    <a:pt x="319453" y="131213"/>
                    <a:pt x="356474" y="146686"/>
                    <a:pt x="389529" y="177926"/>
                  </a:cubicBezTo>
                  <a:cubicBezTo>
                    <a:pt x="418132" y="94077"/>
                    <a:pt x="483658" y="10848"/>
                    <a:pt x="576877" y="1238"/>
                  </a:cubicBezTo>
                  <a:cubicBezTo>
                    <a:pt x="639316" y="-4886"/>
                    <a:pt x="710108" y="12085"/>
                    <a:pt x="764095" y="43879"/>
                  </a:cubicBezTo>
                  <a:cubicBezTo>
                    <a:pt x="803424" y="67496"/>
                    <a:pt x="837682" y="99908"/>
                    <a:pt x="866870" y="134959"/>
                  </a:cubicBezTo>
                  <a:cubicBezTo>
                    <a:pt x="879059" y="148803"/>
                    <a:pt x="891507" y="162485"/>
                    <a:pt x="902396" y="177372"/>
                  </a:cubicBezTo>
                  <a:cubicBezTo>
                    <a:pt x="914162" y="193562"/>
                    <a:pt x="924140" y="210924"/>
                    <a:pt x="935127" y="227635"/>
                  </a:cubicBezTo>
                  <a:cubicBezTo>
                    <a:pt x="956286" y="182845"/>
                    <a:pt x="989277" y="145611"/>
                    <a:pt x="1023275" y="110202"/>
                  </a:cubicBezTo>
                  <a:cubicBezTo>
                    <a:pt x="1086103" y="43586"/>
                    <a:pt x="1180817" y="17982"/>
                    <a:pt x="1264513" y="60297"/>
                  </a:cubicBezTo>
                  <a:cubicBezTo>
                    <a:pt x="1281642" y="68375"/>
                    <a:pt x="1298154" y="77952"/>
                    <a:pt x="1313203" y="89451"/>
                  </a:cubicBezTo>
                  <a:cubicBezTo>
                    <a:pt x="1328349" y="101602"/>
                    <a:pt x="1341480" y="116000"/>
                    <a:pt x="1354612" y="130236"/>
                  </a:cubicBezTo>
                  <a:cubicBezTo>
                    <a:pt x="1397093" y="173886"/>
                    <a:pt x="1428069" y="232131"/>
                    <a:pt x="1428979" y="294056"/>
                  </a:cubicBezTo>
                  <a:cubicBezTo>
                    <a:pt x="1448676" y="282166"/>
                    <a:pt x="1472208" y="278192"/>
                    <a:pt x="1494960" y="278713"/>
                  </a:cubicBezTo>
                  <a:cubicBezTo>
                    <a:pt x="1520767" y="281319"/>
                    <a:pt x="1544430" y="295815"/>
                    <a:pt x="1563964" y="312233"/>
                  </a:cubicBezTo>
                  <a:cubicBezTo>
                    <a:pt x="1589706" y="337121"/>
                    <a:pt x="1603943" y="371943"/>
                    <a:pt x="1615026" y="405431"/>
                  </a:cubicBezTo>
                  <a:cubicBezTo>
                    <a:pt x="1629458" y="455336"/>
                    <a:pt x="1626402" y="508498"/>
                    <a:pt x="1617854" y="559153"/>
                  </a:cubicBezTo>
                  <a:cubicBezTo>
                    <a:pt x="1613921" y="584138"/>
                    <a:pt x="1609013" y="608993"/>
                    <a:pt x="1605698" y="634076"/>
                  </a:cubicBezTo>
                  <a:cubicBezTo>
                    <a:pt x="1604723" y="641470"/>
                    <a:pt x="1603975" y="648898"/>
                    <a:pt x="1603163" y="656292"/>
                  </a:cubicBezTo>
                  <a:cubicBezTo>
                    <a:pt x="1602805" y="659550"/>
                    <a:pt x="1601765" y="663100"/>
                    <a:pt x="1599067" y="665218"/>
                  </a:cubicBezTo>
                  <a:cubicBezTo>
                    <a:pt x="1595655" y="667921"/>
                    <a:pt x="1591072" y="667726"/>
                    <a:pt x="1586944" y="667465"/>
                  </a:cubicBezTo>
                  <a:close/>
                  <a:moveTo>
                    <a:pt x="1589316" y="653360"/>
                  </a:moveTo>
                  <a:cubicBezTo>
                    <a:pt x="1596760" y="579578"/>
                    <a:pt x="1620519" y="505664"/>
                    <a:pt x="1606803" y="431230"/>
                  </a:cubicBezTo>
                  <a:cubicBezTo>
                    <a:pt x="1599392" y="394876"/>
                    <a:pt x="1580996" y="348229"/>
                    <a:pt x="1553986" y="322234"/>
                  </a:cubicBezTo>
                  <a:cubicBezTo>
                    <a:pt x="1538807" y="309399"/>
                    <a:pt x="1520377" y="298552"/>
                    <a:pt x="1501103" y="293763"/>
                  </a:cubicBezTo>
                  <a:cubicBezTo>
                    <a:pt x="1483129" y="291255"/>
                    <a:pt x="1464050" y="294154"/>
                    <a:pt x="1447148" y="300669"/>
                  </a:cubicBezTo>
                  <a:cubicBezTo>
                    <a:pt x="1439965" y="303698"/>
                    <a:pt x="1433562" y="308259"/>
                    <a:pt x="1426443" y="311386"/>
                  </a:cubicBezTo>
                  <a:cubicBezTo>
                    <a:pt x="1423388" y="312689"/>
                    <a:pt x="1419260" y="311712"/>
                    <a:pt x="1417180" y="309041"/>
                  </a:cubicBezTo>
                  <a:cubicBezTo>
                    <a:pt x="1414450" y="305523"/>
                    <a:pt x="1415327" y="300864"/>
                    <a:pt x="1415002" y="296727"/>
                  </a:cubicBezTo>
                  <a:cubicBezTo>
                    <a:pt x="1414807" y="287476"/>
                    <a:pt x="1414222" y="279625"/>
                    <a:pt x="1413150" y="270765"/>
                  </a:cubicBezTo>
                  <a:cubicBezTo>
                    <a:pt x="1405056" y="216625"/>
                    <a:pt x="1374536" y="169326"/>
                    <a:pt x="1336410" y="131343"/>
                  </a:cubicBezTo>
                  <a:cubicBezTo>
                    <a:pt x="1316193" y="108182"/>
                    <a:pt x="1291978" y="89093"/>
                    <a:pt x="1264253" y="75770"/>
                  </a:cubicBezTo>
                  <a:cubicBezTo>
                    <a:pt x="1236008" y="62153"/>
                    <a:pt x="1204707" y="51664"/>
                    <a:pt x="1173082" y="53554"/>
                  </a:cubicBezTo>
                  <a:cubicBezTo>
                    <a:pt x="1124880" y="55769"/>
                    <a:pt x="1078368" y="76845"/>
                    <a:pt x="1043557" y="110039"/>
                  </a:cubicBezTo>
                  <a:cubicBezTo>
                    <a:pt x="1017457" y="136425"/>
                    <a:pt x="991292" y="163495"/>
                    <a:pt x="970587" y="194441"/>
                  </a:cubicBezTo>
                  <a:cubicBezTo>
                    <a:pt x="962592" y="206657"/>
                    <a:pt x="955083" y="219231"/>
                    <a:pt x="948550" y="232326"/>
                  </a:cubicBezTo>
                  <a:cubicBezTo>
                    <a:pt x="945137" y="240340"/>
                    <a:pt x="938507" y="253565"/>
                    <a:pt x="928983" y="243760"/>
                  </a:cubicBezTo>
                  <a:cubicBezTo>
                    <a:pt x="912764" y="220176"/>
                    <a:pt x="899276" y="194637"/>
                    <a:pt x="880879" y="172583"/>
                  </a:cubicBezTo>
                  <a:cubicBezTo>
                    <a:pt x="851756" y="138640"/>
                    <a:pt x="824128" y="104534"/>
                    <a:pt x="788310" y="77724"/>
                  </a:cubicBezTo>
                  <a:cubicBezTo>
                    <a:pt x="736273" y="35833"/>
                    <a:pt x="668991" y="15278"/>
                    <a:pt x="602750" y="13877"/>
                  </a:cubicBezTo>
                  <a:cubicBezTo>
                    <a:pt x="528903" y="12509"/>
                    <a:pt x="472347" y="55508"/>
                    <a:pt x="434221" y="116098"/>
                  </a:cubicBezTo>
                  <a:cubicBezTo>
                    <a:pt x="424210" y="133167"/>
                    <a:pt x="414979" y="150791"/>
                    <a:pt x="407601" y="169163"/>
                  </a:cubicBezTo>
                  <a:cubicBezTo>
                    <a:pt x="402758" y="177763"/>
                    <a:pt x="401751" y="202911"/>
                    <a:pt x="387059" y="194213"/>
                  </a:cubicBezTo>
                  <a:cubicBezTo>
                    <a:pt x="368792" y="178740"/>
                    <a:pt x="350948" y="161931"/>
                    <a:pt x="328261" y="153266"/>
                  </a:cubicBezTo>
                  <a:cubicBezTo>
                    <a:pt x="286430" y="136164"/>
                    <a:pt x="239138" y="128053"/>
                    <a:pt x="195031" y="140855"/>
                  </a:cubicBezTo>
                  <a:cubicBezTo>
                    <a:pt x="162268" y="150139"/>
                    <a:pt x="133340" y="170499"/>
                    <a:pt x="111693" y="196428"/>
                  </a:cubicBezTo>
                  <a:cubicBezTo>
                    <a:pt x="77175" y="233141"/>
                    <a:pt x="53545" y="277899"/>
                    <a:pt x="32450" y="323276"/>
                  </a:cubicBezTo>
                  <a:cubicBezTo>
                    <a:pt x="33978" y="324384"/>
                    <a:pt x="34401" y="326468"/>
                    <a:pt x="33490" y="328130"/>
                  </a:cubicBezTo>
                  <a:cubicBezTo>
                    <a:pt x="29200" y="336143"/>
                    <a:pt x="25170" y="343701"/>
                    <a:pt x="21399" y="351454"/>
                  </a:cubicBezTo>
                  <a:cubicBezTo>
                    <a:pt x="13761" y="374680"/>
                    <a:pt x="12201" y="399600"/>
                    <a:pt x="13534" y="423901"/>
                  </a:cubicBezTo>
                  <a:cubicBezTo>
                    <a:pt x="14249" y="448365"/>
                    <a:pt x="15289" y="472861"/>
                    <a:pt x="16784" y="497293"/>
                  </a:cubicBezTo>
                  <a:cubicBezTo>
                    <a:pt x="18052" y="522278"/>
                    <a:pt x="16166" y="547914"/>
                    <a:pt x="22959" y="571890"/>
                  </a:cubicBezTo>
                  <a:cubicBezTo>
                    <a:pt x="49287" y="566971"/>
                    <a:pt x="77565" y="574203"/>
                    <a:pt x="102495" y="562476"/>
                  </a:cubicBezTo>
                  <a:cubicBezTo>
                    <a:pt x="112863" y="496609"/>
                    <a:pt x="118649" y="429895"/>
                    <a:pt x="134900" y="365070"/>
                  </a:cubicBezTo>
                  <a:cubicBezTo>
                    <a:pt x="138963" y="348945"/>
                    <a:pt x="142733" y="332625"/>
                    <a:pt x="149559" y="317413"/>
                  </a:cubicBezTo>
                  <a:cubicBezTo>
                    <a:pt x="156287" y="302982"/>
                    <a:pt x="164966" y="289528"/>
                    <a:pt x="172669" y="275586"/>
                  </a:cubicBezTo>
                  <a:cubicBezTo>
                    <a:pt x="181250" y="262295"/>
                    <a:pt x="188075" y="244021"/>
                    <a:pt x="204294" y="238776"/>
                  </a:cubicBezTo>
                  <a:cubicBezTo>
                    <a:pt x="227079" y="234150"/>
                    <a:pt x="250059" y="245649"/>
                    <a:pt x="266635" y="260699"/>
                  </a:cubicBezTo>
                  <a:cubicBezTo>
                    <a:pt x="300113" y="288062"/>
                    <a:pt x="314512" y="329693"/>
                    <a:pt x="330114" y="368556"/>
                  </a:cubicBezTo>
                  <a:cubicBezTo>
                    <a:pt x="349161" y="410219"/>
                    <a:pt x="361057" y="454782"/>
                    <a:pt x="367785" y="500029"/>
                  </a:cubicBezTo>
                  <a:cubicBezTo>
                    <a:pt x="370743" y="520779"/>
                    <a:pt x="368045" y="541986"/>
                    <a:pt x="371263" y="562704"/>
                  </a:cubicBezTo>
                  <a:cubicBezTo>
                    <a:pt x="404871" y="554104"/>
                    <a:pt x="437699" y="542605"/>
                    <a:pt x="471080" y="533190"/>
                  </a:cubicBezTo>
                  <a:cubicBezTo>
                    <a:pt x="472672" y="472633"/>
                    <a:pt x="473387" y="411555"/>
                    <a:pt x="484211" y="351812"/>
                  </a:cubicBezTo>
                  <a:cubicBezTo>
                    <a:pt x="491329" y="314057"/>
                    <a:pt x="507061" y="278420"/>
                    <a:pt x="527180" y="245877"/>
                  </a:cubicBezTo>
                  <a:cubicBezTo>
                    <a:pt x="543042" y="217700"/>
                    <a:pt x="562608" y="191835"/>
                    <a:pt x="586921" y="170433"/>
                  </a:cubicBezTo>
                  <a:cubicBezTo>
                    <a:pt x="603562" y="154537"/>
                    <a:pt x="623714" y="141344"/>
                    <a:pt x="647052" y="138966"/>
                  </a:cubicBezTo>
                  <a:cubicBezTo>
                    <a:pt x="740400" y="130203"/>
                    <a:pt x="794096" y="201315"/>
                    <a:pt x="831149" y="276954"/>
                  </a:cubicBezTo>
                  <a:cubicBezTo>
                    <a:pt x="859362" y="334873"/>
                    <a:pt x="871420" y="399013"/>
                    <a:pt x="878604" y="462600"/>
                  </a:cubicBezTo>
                  <a:cubicBezTo>
                    <a:pt x="881691" y="485598"/>
                    <a:pt x="876361" y="509443"/>
                    <a:pt x="877401" y="532278"/>
                  </a:cubicBezTo>
                  <a:cubicBezTo>
                    <a:pt x="913024" y="528239"/>
                    <a:pt x="948875" y="523385"/>
                    <a:pt x="983979" y="516479"/>
                  </a:cubicBezTo>
                  <a:cubicBezTo>
                    <a:pt x="992494" y="468594"/>
                    <a:pt x="1006536" y="422077"/>
                    <a:pt x="1021357" y="375820"/>
                  </a:cubicBezTo>
                  <a:cubicBezTo>
                    <a:pt x="1034814" y="328227"/>
                    <a:pt x="1051780" y="280212"/>
                    <a:pt x="1083243" y="241284"/>
                  </a:cubicBezTo>
                  <a:cubicBezTo>
                    <a:pt x="1099040" y="221153"/>
                    <a:pt x="1118119" y="203562"/>
                    <a:pt x="1140676" y="191314"/>
                  </a:cubicBezTo>
                  <a:cubicBezTo>
                    <a:pt x="1162908" y="178545"/>
                    <a:pt x="1187903" y="166622"/>
                    <a:pt x="1214166" y="170694"/>
                  </a:cubicBezTo>
                  <a:cubicBezTo>
                    <a:pt x="1268966" y="176557"/>
                    <a:pt x="1284567" y="223661"/>
                    <a:pt x="1292563" y="271058"/>
                  </a:cubicBezTo>
                  <a:cubicBezTo>
                    <a:pt x="1295488" y="287834"/>
                    <a:pt x="1293571" y="304839"/>
                    <a:pt x="1292953" y="321712"/>
                  </a:cubicBezTo>
                  <a:cubicBezTo>
                    <a:pt x="1292141" y="355232"/>
                    <a:pt x="1289215" y="388785"/>
                    <a:pt x="1281415" y="421490"/>
                  </a:cubicBezTo>
                  <a:cubicBezTo>
                    <a:pt x="1272476" y="454619"/>
                    <a:pt x="1260710" y="486966"/>
                    <a:pt x="1250439" y="519704"/>
                  </a:cubicBezTo>
                  <a:cubicBezTo>
                    <a:pt x="1245076" y="538109"/>
                    <a:pt x="1234090" y="554169"/>
                    <a:pt x="1228142" y="572216"/>
                  </a:cubicBezTo>
                  <a:cubicBezTo>
                    <a:pt x="1258825" y="571759"/>
                    <a:pt x="1288955" y="579871"/>
                    <a:pt x="1319573" y="579643"/>
                  </a:cubicBezTo>
                  <a:cubicBezTo>
                    <a:pt x="1329292" y="542572"/>
                    <a:pt x="1339433" y="505078"/>
                    <a:pt x="1358967" y="471819"/>
                  </a:cubicBezTo>
                  <a:cubicBezTo>
                    <a:pt x="1374406" y="443316"/>
                    <a:pt x="1390300" y="413249"/>
                    <a:pt x="1411037" y="388296"/>
                  </a:cubicBezTo>
                  <a:cubicBezTo>
                    <a:pt x="1469282" y="327283"/>
                    <a:pt x="1519695" y="371292"/>
                    <a:pt x="1524050" y="443088"/>
                  </a:cubicBezTo>
                  <a:cubicBezTo>
                    <a:pt x="1525253" y="478757"/>
                    <a:pt x="1522685" y="514818"/>
                    <a:pt x="1514657" y="549674"/>
                  </a:cubicBezTo>
                  <a:cubicBezTo>
                    <a:pt x="1507799" y="582086"/>
                    <a:pt x="1494667" y="612674"/>
                    <a:pt x="1485372" y="644370"/>
                  </a:cubicBezTo>
                  <a:cubicBezTo>
                    <a:pt x="1520247" y="643262"/>
                    <a:pt x="1554701" y="650461"/>
                    <a:pt x="1589316" y="65336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7874935" y="2029552"/>
              <a:ext cx="798943" cy="319756"/>
            </a:xfrm>
            <a:custGeom>
              <a:rect b="b" l="l" r="r" t="t"/>
              <a:pathLst>
                <a:path extrusionOk="0" h="639513" w="1597885">
                  <a:moveTo>
                    <a:pt x="1593684" y="417383"/>
                  </a:moveTo>
                  <a:cubicBezTo>
                    <a:pt x="1607433" y="491818"/>
                    <a:pt x="1583673" y="565731"/>
                    <a:pt x="1576198" y="639513"/>
                  </a:cubicBezTo>
                  <a:cubicBezTo>
                    <a:pt x="1541582" y="636614"/>
                    <a:pt x="1507129" y="629415"/>
                    <a:pt x="1472220" y="630588"/>
                  </a:cubicBezTo>
                  <a:cubicBezTo>
                    <a:pt x="1481516" y="598892"/>
                    <a:pt x="1494647" y="568304"/>
                    <a:pt x="1501506" y="535924"/>
                  </a:cubicBezTo>
                  <a:cubicBezTo>
                    <a:pt x="1509534" y="501102"/>
                    <a:pt x="1512101" y="465041"/>
                    <a:pt x="1510899" y="429338"/>
                  </a:cubicBezTo>
                  <a:cubicBezTo>
                    <a:pt x="1506511" y="357543"/>
                    <a:pt x="1456131" y="313534"/>
                    <a:pt x="1397886" y="374547"/>
                  </a:cubicBezTo>
                  <a:cubicBezTo>
                    <a:pt x="1377149" y="399500"/>
                    <a:pt x="1361255" y="429567"/>
                    <a:pt x="1345816" y="458070"/>
                  </a:cubicBezTo>
                  <a:cubicBezTo>
                    <a:pt x="1326281" y="491329"/>
                    <a:pt x="1316140" y="528823"/>
                    <a:pt x="1306422" y="565894"/>
                  </a:cubicBezTo>
                  <a:cubicBezTo>
                    <a:pt x="1275804" y="566089"/>
                    <a:pt x="1245706" y="557978"/>
                    <a:pt x="1215023" y="558466"/>
                  </a:cubicBezTo>
                  <a:cubicBezTo>
                    <a:pt x="1220971" y="540387"/>
                    <a:pt x="1231957" y="524360"/>
                    <a:pt x="1237320" y="505955"/>
                  </a:cubicBezTo>
                  <a:cubicBezTo>
                    <a:pt x="1247591" y="473217"/>
                    <a:pt x="1259357" y="440870"/>
                    <a:pt x="1268296" y="407741"/>
                  </a:cubicBezTo>
                  <a:cubicBezTo>
                    <a:pt x="1276097" y="375036"/>
                    <a:pt x="1278989" y="341483"/>
                    <a:pt x="1279834" y="307963"/>
                  </a:cubicBezTo>
                  <a:cubicBezTo>
                    <a:pt x="1280452" y="291057"/>
                    <a:pt x="1282337" y="274053"/>
                    <a:pt x="1279444" y="257309"/>
                  </a:cubicBezTo>
                  <a:cubicBezTo>
                    <a:pt x="1271416" y="209912"/>
                    <a:pt x="1255815" y="162808"/>
                    <a:pt x="1201047" y="156945"/>
                  </a:cubicBezTo>
                  <a:cubicBezTo>
                    <a:pt x="1174784" y="152840"/>
                    <a:pt x="1149757" y="164795"/>
                    <a:pt x="1127557" y="177565"/>
                  </a:cubicBezTo>
                  <a:cubicBezTo>
                    <a:pt x="1105000" y="189813"/>
                    <a:pt x="1085921" y="207404"/>
                    <a:pt x="1070124" y="227535"/>
                  </a:cubicBezTo>
                  <a:cubicBezTo>
                    <a:pt x="1038661" y="266430"/>
                    <a:pt x="1021727" y="314446"/>
                    <a:pt x="1008238" y="362071"/>
                  </a:cubicBezTo>
                  <a:cubicBezTo>
                    <a:pt x="993450" y="408327"/>
                    <a:pt x="979376" y="454812"/>
                    <a:pt x="970860" y="502730"/>
                  </a:cubicBezTo>
                  <a:cubicBezTo>
                    <a:pt x="935757" y="509636"/>
                    <a:pt x="899906" y="514490"/>
                    <a:pt x="864282" y="518529"/>
                  </a:cubicBezTo>
                  <a:cubicBezTo>
                    <a:pt x="863275" y="495694"/>
                    <a:pt x="868605" y="471849"/>
                    <a:pt x="865517" y="448851"/>
                  </a:cubicBezTo>
                  <a:cubicBezTo>
                    <a:pt x="858334" y="385264"/>
                    <a:pt x="846276" y="321124"/>
                    <a:pt x="818063" y="263205"/>
                  </a:cubicBezTo>
                  <a:cubicBezTo>
                    <a:pt x="781009" y="187566"/>
                    <a:pt x="727314" y="116421"/>
                    <a:pt x="633965" y="125217"/>
                  </a:cubicBezTo>
                  <a:cubicBezTo>
                    <a:pt x="610596" y="127595"/>
                    <a:pt x="590476" y="140820"/>
                    <a:pt x="573835" y="156684"/>
                  </a:cubicBezTo>
                  <a:cubicBezTo>
                    <a:pt x="549522" y="178086"/>
                    <a:pt x="529923" y="203918"/>
                    <a:pt x="514094" y="232128"/>
                  </a:cubicBezTo>
                  <a:cubicBezTo>
                    <a:pt x="493974" y="264671"/>
                    <a:pt x="478243" y="300308"/>
                    <a:pt x="471125" y="338063"/>
                  </a:cubicBezTo>
                  <a:cubicBezTo>
                    <a:pt x="460301" y="397806"/>
                    <a:pt x="459586" y="458884"/>
                    <a:pt x="457993" y="519441"/>
                  </a:cubicBezTo>
                  <a:cubicBezTo>
                    <a:pt x="424613" y="528823"/>
                    <a:pt x="391785" y="540322"/>
                    <a:pt x="358176" y="548922"/>
                  </a:cubicBezTo>
                  <a:cubicBezTo>
                    <a:pt x="354959" y="528204"/>
                    <a:pt x="357624" y="507030"/>
                    <a:pt x="354699" y="486247"/>
                  </a:cubicBezTo>
                  <a:cubicBezTo>
                    <a:pt x="347970" y="440968"/>
                    <a:pt x="336074" y="396438"/>
                    <a:pt x="317027" y="354774"/>
                  </a:cubicBezTo>
                  <a:cubicBezTo>
                    <a:pt x="301426" y="315912"/>
                    <a:pt x="287027" y="274248"/>
                    <a:pt x="253549" y="246885"/>
                  </a:cubicBezTo>
                  <a:cubicBezTo>
                    <a:pt x="236972" y="231835"/>
                    <a:pt x="213960" y="220336"/>
                    <a:pt x="191208" y="224962"/>
                  </a:cubicBezTo>
                  <a:cubicBezTo>
                    <a:pt x="174989" y="230206"/>
                    <a:pt x="168163" y="248481"/>
                    <a:pt x="159582" y="261772"/>
                  </a:cubicBezTo>
                  <a:cubicBezTo>
                    <a:pt x="151879" y="275681"/>
                    <a:pt x="143233" y="289167"/>
                    <a:pt x="136473" y="303598"/>
                  </a:cubicBezTo>
                  <a:cubicBezTo>
                    <a:pt x="129615" y="318811"/>
                    <a:pt x="125844" y="335131"/>
                    <a:pt x="121814" y="351256"/>
                  </a:cubicBezTo>
                  <a:cubicBezTo>
                    <a:pt x="105530" y="416048"/>
                    <a:pt x="99744" y="482794"/>
                    <a:pt x="89376" y="548629"/>
                  </a:cubicBezTo>
                  <a:cubicBezTo>
                    <a:pt x="64446" y="560323"/>
                    <a:pt x="36168" y="553124"/>
                    <a:pt x="9841" y="558010"/>
                  </a:cubicBezTo>
                  <a:cubicBezTo>
                    <a:pt x="3048" y="534035"/>
                    <a:pt x="4933" y="508398"/>
                    <a:pt x="3665" y="483413"/>
                  </a:cubicBezTo>
                  <a:cubicBezTo>
                    <a:pt x="2170" y="458982"/>
                    <a:pt x="1130" y="434518"/>
                    <a:pt x="415" y="410021"/>
                  </a:cubicBezTo>
                  <a:cubicBezTo>
                    <a:pt x="-885" y="385720"/>
                    <a:pt x="642" y="360768"/>
                    <a:pt x="8281" y="337574"/>
                  </a:cubicBezTo>
                  <a:cubicBezTo>
                    <a:pt x="12051" y="329821"/>
                    <a:pt x="16081" y="322264"/>
                    <a:pt x="20372" y="314250"/>
                  </a:cubicBezTo>
                  <a:cubicBezTo>
                    <a:pt x="21282" y="312589"/>
                    <a:pt x="20859" y="310472"/>
                    <a:pt x="19332" y="309397"/>
                  </a:cubicBezTo>
                  <a:cubicBezTo>
                    <a:pt x="40426" y="264019"/>
                    <a:pt x="64088" y="219261"/>
                    <a:pt x="98574" y="182582"/>
                  </a:cubicBezTo>
                  <a:cubicBezTo>
                    <a:pt x="120221" y="156652"/>
                    <a:pt x="149149" y="136260"/>
                    <a:pt x="181912" y="127008"/>
                  </a:cubicBezTo>
                  <a:cubicBezTo>
                    <a:pt x="226019" y="114206"/>
                    <a:pt x="273311" y="122317"/>
                    <a:pt x="315142" y="139419"/>
                  </a:cubicBezTo>
                  <a:cubicBezTo>
                    <a:pt x="337829" y="148052"/>
                    <a:pt x="355674" y="164893"/>
                    <a:pt x="373940" y="180366"/>
                  </a:cubicBezTo>
                  <a:cubicBezTo>
                    <a:pt x="388632" y="189064"/>
                    <a:pt x="389639" y="163916"/>
                    <a:pt x="394482" y="155316"/>
                  </a:cubicBezTo>
                  <a:cubicBezTo>
                    <a:pt x="401861" y="136944"/>
                    <a:pt x="411091" y="119288"/>
                    <a:pt x="421102" y="102251"/>
                  </a:cubicBezTo>
                  <a:cubicBezTo>
                    <a:pt x="459196" y="41694"/>
                    <a:pt x="515784" y="-1305"/>
                    <a:pt x="589631" y="30"/>
                  </a:cubicBezTo>
                  <a:cubicBezTo>
                    <a:pt x="655872" y="1398"/>
                    <a:pt x="723154" y="21953"/>
                    <a:pt x="775191" y="63878"/>
                  </a:cubicBezTo>
                  <a:cubicBezTo>
                    <a:pt x="811010" y="90687"/>
                    <a:pt x="838637" y="124793"/>
                    <a:pt x="867760" y="158737"/>
                  </a:cubicBezTo>
                  <a:cubicBezTo>
                    <a:pt x="886157" y="180790"/>
                    <a:pt x="899646" y="206329"/>
                    <a:pt x="915865" y="229913"/>
                  </a:cubicBezTo>
                  <a:cubicBezTo>
                    <a:pt x="925388" y="239686"/>
                    <a:pt x="932019" y="226493"/>
                    <a:pt x="935432" y="218447"/>
                  </a:cubicBezTo>
                  <a:cubicBezTo>
                    <a:pt x="941932" y="205352"/>
                    <a:pt x="949440" y="192778"/>
                    <a:pt x="957436" y="180562"/>
                  </a:cubicBezTo>
                  <a:cubicBezTo>
                    <a:pt x="978141" y="149583"/>
                    <a:pt x="1004306" y="122545"/>
                    <a:pt x="1030406" y="96160"/>
                  </a:cubicBezTo>
                  <a:cubicBezTo>
                    <a:pt x="1065216" y="62966"/>
                    <a:pt x="1111728" y="41889"/>
                    <a:pt x="1159930" y="39674"/>
                  </a:cubicBezTo>
                  <a:cubicBezTo>
                    <a:pt x="1191523" y="37785"/>
                    <a:pt x="1222824" y="48274"/>
                    <a:pt x="1251069" y="61891"/>
                  </a:cubicBezTo>
                  <a:cubicBezTo>
                    <a:pt x="1278794" y="75214"/>
                    <a:pt x="1303009" y="94303"/>
                    <a:pt x="1323226" y="117464"/>
                  </a:cubicBezTo>
                  <a:cubicBezTo>
                    <a:pt x="1361352" y="155446"/>
                    <a:pt x="1391840" y="202746"/>
                    <a:pt x="1399966" y="256886"/>
                  </a:cubicBezTo>
                  <a:cubicBezTo>
                    <a:pt x="1401071" y="265746"/>
                    <a:pt x="1401623" y="273564"/>
                    <a:pt x="1401818" y="282848"/>
                  </a:cubicBezTo>
                  <a:cubicBezTo>
                    <a:pt x="1402111" y="286985"/>
                    <a:pt x="1401233" y="291643"/>
                    <a:pt x="1403996" y="295161"/>
                  </a:cubicBezTo>
                  <a:cubicBezTo>
                    <a:pt x="1406044" y="297833"/>
                    <a:pt x="1410172" y="298810"/>
                    <a:pt x="1413260" y="297507"/>
                  </a:cubicBezTo>
                  <a:cubicBezTo>
                    <a:pt x="1420378" y="294380"/>
                    <a:pt x="1426781" y="289819"/>
                    <a:pt x="1433997" y="286790"/>
                  </a:cubicBezTo>
                  <a:cubicBezTo>
                    <a:pt x="1450898" y="280242"/>
                    <a:pt x="1469945" y="277375"/>
                    <a:pt x="1487952" y="279884"/>
                  </a:cubicBezTo>
                  <a:cubicBezTo>
                    <a:pt x="1507226" y="284640"/>
                    <a:pt x="1525655" y="295520"/>
                    <a:pt x="1540834" y="308322"/>
                  </a:cubicBezTo>
                  <a:cubicBezTo>
                    <a:pt x="1567844" y="334382"/>
                    <a:pt x="1586241" y="381029"/>
                    <a:pt x="1593684" y="417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1" name="Google Shape;1831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2" name="Google Shape;1832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33" name="Google Shape;1833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34" name="Google Shape;1834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35" name="Google Shape;1835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6" name="Google Shape;1836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7" name="Google Shape;1837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38" name="Google Shape;1838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9" name="Google Shape;1839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0" name="Google Shape;1840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41" name="Google Shape;1841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2" name="Google Shape;1842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3" name="Google Shape;1843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44" name="Google Shape;1844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5" name="Google Shape;1845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3"/>
          <p:cNvGrpSpPr/>
          <p:nvPr/>
        </p:nvGrpSpPr>
        <p:grpSpPr>
          <a:xfrm>
            <a:off x="4950839" y="1145437"/>
            <a:ext cx="3678862" cy="2820046"/>
            <a:chOff x="0" y="-9525"/>
            <a:chExt cx="9810300" cy="7520123"/>
          </a:xfrm>
        </p:grpSpPr>
        <p:sp>
          <p:nvSpPr>
            <p:cNvPr id="386" name="Google Shape;386;p13"/>
            <p:cNvSpPr txBox="1"/>
            <p:nvPr/>
          </p:nvSpPr>
          <p:spPr>
            <a:xfrm>
              <a:off x="0" y="-9525"/>
              <a:ext cx="98103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an Agenda Page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7" name="Google Shape;387;p13"/>
            <p:cNvSpPr txBox="1"/>
            <p:nvPr/>
          </p:nvSpPr>
          <p:spPr>
            <a:xfrm>
              <a:off x="0" y="4231662"/>
              <a:ext cx="7941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0500" lvl="1" marL="393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i="0" lang="en" sz="1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8" name="Google Shape;388;p13"/>
            <p:cNvSpPr txBox="1"/>
            <p:nvPr/>
          </p:nvSpPr>
          <p:spPr>
            <a:xfrm>
              <a:off x="0" y="5501680"/>
              <a:ext cx="7941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0500" lvl="1" marL="393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i="0" lang="en" sz="1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0" y="6771698"/>
              <a:ext cx="7941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0500" lvl="1" marL="393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i="0" lang="en" sz="1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90" name="Google Shape;390;p13"/>
          <p:cNvGrpSpPr/>
          <p:nvPr/>
        </p:nvGrpSpPr>
        <p:grpSpPr>
          <a:xfrm>
            <a:off x="514340" y="717765"/>
            <a:ext cx="3503083" cy="3781324"/>
            <a:chOff x="514340" y="717765"/>
            <a:chExt cx="3503083" cy="3781324"/>
          </a:xfrm>
        </p:grpSpPr>
        <p:sp>
          <p:nvSpPr>
            <p:cNvPr id="391" name="Google Shape;391;p13"/>
            <p:cNvSpPr/>
            <p:nvPr/>
          </p:nvSpPr>
          <p:spPr>
            <a:xfrm>
              <a:off x="514340" y="717776"/>
              <a:ext cx="3503083" cy="3781313"/>
            </a:xfrm>
            <a:custGeom>
              <a:rect b="b" l="l" r="r" t="t"/>
              <a:pathLst>
                <a:path extrusionOk="0" h="7562626" w="7006167">
                  <a:moveTo>
                    <a:pt x="6976770" y="6213568"/>
                  </a:moveTo>
                  <a:cubicBezTo>
                    <a:pt x="6946235" y="6124781"/>
                    <a:pt x="6912525" y="6037961"/>
                    <a:pt x="6884105" y="5948267"/>
                  </a:cubicBezTo>
                  <a:cubicBezTo>
                    <a:pt x="6816686" y="5697487"/>
                    <a:pt x="6716765" y="5458504"/>
                    <a:pt x="6621229" y="5217706"/>
                  </a:cubicBezTo>
                  <a:cubicBezTo>
                    <a:pt x="6545948" y="4969951"/>
                    <a:pt x="6445271" y="4722196"/>
                    <a:pt x="6359409" y="4476860"/>
                  </a:cubicBezTo>
                  <a:cubicBezTo>
                    <a:pt x="6268105" y="4163460"/>
                    <a:pt x="6159115" y="3858228"/>
                    <a:pt x="6052241" y="3549668"/>
                  </a:cubicBezTo>
                  <a:cubicBezTo>
                    <a:pt x="5929645" y="3193161"/>
                    <a:pt x="5820201" y="2832569"/>
                    <a:pt x="5706071" y="2473339"/>
                  </a:cubicBezTo>
                  <a:cubicBezTo>
                    <a:pt x="5600255" y="2150108"/>
                    <a:pt x="5515451" y="1820523"/>
                    <a:pt x="5404798" y="1498804"/>
                  </a:cubicBezTo>
                  <a:cubicBezTo>
                    <a:pt x="5308354" y="1171943"/>
                    <a:pt x="5235946" y="838123"/>
                    <a:pt x="5115013" y="518825"/>
                  </a:cubicBezTo>
                  <a:cubicBezTo>
                    <a:pt x="5086443" y="435937"/>
                    <a:pt x="5056814" y="349268"/>
                    <a:pt x="5031570" y="261238"/>
                  </a:cubicBezTo>
                  <a:cubicBezTo>
                    <a:pt x="5003906" y="183341"/>
                    <a:pt x="4998918" y="89261"/>
                    <a:pt x="4945103" y="24373"/>
                  </a:cubicBezTo>
                  <a:cubicBezTo>
                    <a:pt x="4940568" y="21347"/>
                    <a:pt x="4935428" y="20440"/>
                    <a:pt x="4930742" y="21347"/>
                  </a:cubicBezTo>
                  <a:cubicBezTo>
                    <a:pt x="4920312" y="6676"/>
                    <a:pt x="4902172" y="-2551"/>
                    <a:pt x="4883881" y="626"/>
                  </a:cubicBezTo>
                  <a:cubicBezTo>
                    <a:pt x="4714576" y="27851"/>
                    <a:pt x="4543305" y="42372"/>
                    <a:pt x="4375662" y="80639"/>
                  </a:cubicBezTo>
                  <a:cubicBezTo>
                    <a:pt x="4167053" y="120571"/>
                    <a:pt x="3955723" y="144771"/>
                    <a:pt x="3746812" y="183644"/>
                  </a:cubicBezTo>
                  <a:cubicBezTo>
                    <a:pt x="3228314" y="275758"/>
                    <a:pt x="2710874" y="377099"/>
                    <a:pt x="2190410" y="457566"/>
                  </a:cubicBezTo>
                  <a:cubicBezTo>
                    <a:pt x="1929045" y="497044"/>
                    <a:pt x="1665563" y="523362"/>
                    <a:pt x="1405860" y="572671"/>
                  </a:cubicBezTo>
                  <a:cubicBezTo>
                    <a:pt x="1141623" y="626972"/>
                    <a:pt x="880257" y="693978"/>
                    <a:pt x="616473" y="750396"/>
                  </a:cubicBezTo>
                  <a:cubicBezTo>
                    <a:pt x="426307" y="792142"/>
                    <a:pt x="236291" y="836913"/>
                    <a:pt x="51264" y="898172"/>
                  </a:cubicBezTo>
                  <a:cubicBezTo>
                    <a:pt x="13775" y="906037"/>
                    <a:pt x="-1946" y="929481"/>
                    <a:pt x="9089" y="944909"/>
                  </a:cubicBezTo>
                  <a:cubicBezTo>
                    <a:pt x="2589" y="950657"/>
                    <a:pt x="473" y="957766"/>
                    <a:pt x="19" y="967144"/>
                  </a:cubicBezTo>
                  <a:cubicBezTo>
                    <a:pt x="-585" y="1025226"/>
                    <a:pt x="13171" y="1082400"/>
                    <a:pt x="22694" y="1139423"/>
                  </a:cubicBezTo>
                  <a:cubicBezTo>
                    <a:pt x="78474" y="1477175"/>
                    <a:pt x="190488" y="1801012"/>
                    <a:pt x="279978" y="2130596"/>
                  </a:cubicBezTo>
                  <a:cubicBezTo>
                    <a:pt x="437493" y="2711717"/>
                    <a:pt x="579286" y="3296770"/>
                    <a:pt x="729091" y="3879857"/>
                  </a:cubicBezTo>
                  <a:cubicBezTo>
                    <a:pt x="764767" y="4026726"/>
                    <a:pt x="797267" y="4174350"/>
                    <a:pt x="832640" y="4321219"/>
                  </a:cubicBezTo>
                  <a:cubicBezTo>
                    <a:pt x="901269" y="4609057"/>
                    <a:pt x="993027" y="4890845"/>
                    <a:pt x="1056365" y="5180195"/>
                  </a:cubicBezTo>
                  <a:cubicBezTo>
                    <a:pt x="1161728" y="5698546"/>
                    <a:pt x="1314103" y="6205854"/>
                    <a:pt x="1479629" y="6707869"/>
                  </a:cubicBezTo>
                  <a:cubicBezTo>
                    <a:pt x="1557480" y="6914029"/>
                    <a:pt x="1596480" y="7131080"/>
                    <a:pt x="1661179" y="7340870"/>
                  </a:cubicBezTo>
                  <a:cubicBezTo>
                    <a:pt x="1687633" y="7397439"/>
                    <a:pt x="1710459" y="7553686"/>
                    <a:pt x="1779542" y="7562004"/>
                  </a:cubicBezTo>
                  <a:cubicBezTo>
                    <a:pt x="1838648" y="7568054"/>
                    <a:pt x="1889288" y="7528426"/>
                    <a:pt x="1943708" y="7511183"/>
                  </a:cubicBezTo>
                  <a:cubicBezTo>
                    <a:pt x="2152921" y="7452496"/>
                    <a:pt x="2361228" y="7389725"/>
                    <a:pt x="2573162" y="7341626"/>
                  </a:cubicBezTo>
                  <a:cubicBezTo>
                    <a:pt x="2864005" y="7293376"/>
                    <a:pt x="3155755" y="7240891"/>
                    <a:pt x="3445539" y="7185078"/>
                  </a:cubicBezTo>
                  <a:cubicBezTo>
                    <a:pt x="4104622" y="7065889"/>
                    <a:pt x="4757053" y="6911458"/>
                    <a:pt x="5407821" y="6752943"/>
                  </a:cubicBezTo>
                  <a:cubicBezTo>
                    <a:pt x="5783922" y="6656442"/>
                    <a:pt x="6166522" y="6587772"/>
                    <a:pt x="6543227" y="6493087"/>
                  </a:cubicBezTo>
                  <a:cubicBezTo>
                    <a:pt x="6662648" y="6467979"/>
                    <a:pt x="6780557" y="6437123"/>
                    <a:pt x="6898164" y="6404905"/>
                  </a:cubicBezTo>
                  <a:cubicBezTo>
                    <a:pt x="6921443" y="6401427"/>
                    <a:pt x="6947595" y="6392048"/>
                    <a:pt x="6960898" y="6374352"/>
                  </a:cubicBezTo>
                  <a:cubicBezTo>
                    <a:pt x="6964224" y="6374200"/>
                    <a:pt x="6967398" y="6373747"/>
                    <a:pt x="6970724" y="6372839"/>
                  </a:cubicBezTo>
                  <a:cubicBezTo>
                    <a:pt x="7040562" y="6345764"/>
                    <a:pt x="6987503" y="6264994"/>
                    <a:pt x="6976770" y="621356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2" name="Google Shape;392;p13"/>
            <p:cNvGrpSpPr/>
            <p:nvPr/>
          </p:nvGrpSpPr>
          <p:grpSpPr>
            <a:xfrm>
              <a:off x="514340" y="717765"/>
              <a:ext cx="3503083" cy="3781324"/>
              <a:chOff x="1028680" y="1435531"/>
              <a:chExt cx="7006167" cy="7562647"/>
            </a:xfrm>
          </p:grpSpPr>
          <p:sp>
            <p:nvSpPr>
              <p:cNvPr id="393" name="Google Shape;393;p13"/>
              <p:cNvSpPr/>
              <p:nvPr/>
            </p:nvSpPr>
            <p:spPr>
              <a:xfrm>
                <a:off x="1028680" y="2376174"/>
                <a:ext cx="6969730" cy="6622004"/>
              </a:xfrm>
              <a:custGeom>
                <a:rect b="b" l="l" r="r" t="t"/>
                <a:pathLst>
                  <a:path extrusionOk="0" h="6622004" w="6969730">
                    <a:moveTo>
                      <a:pt x="1779542" y="6621383"/>
                    </a:moveTo>
                    <a:cubicBezTo>
                      <a:pt x="1710459" y="6613064"/>
                      <a:pt x="1687633" y="6456817"/>
                      <a:pt x="1661179" y="6400248"/>
                    </a:cubicBezTo>
                    <a:cubicBezTo>
                      <a:pt x="1596480" y="6190458"/>
                      <a:pt x="1557480" y="5973407"/>
                      <a:pt x="1479629" y="5767247"/>
                    </a:cubicBezTo>
                    <a:cubicBezTo>
                      <a:pt x="1314103" y="5265232"/>
                      <a:pt x="1161728" y="4757924"/>
                      <a:pt x="1056365" y="4239573"/>
                    </a:cubicBezTo>
                    <a:cubicBezTo>
                      <a:pt x="993027" y="3950223"/>
                      <a:pt x="901269" y="3668435"/>
                      <a:pt x="832640" y="3380598"/>
                    </a:cubicBezTo>
                    <a:cubicBezTo>
                      <a:pt x="797267" y="3233729"/>
                      <a:pt x="764767" y="3086105"/>
                      <a:pt x="729091" y="2939236"/>
                    </a:cubicBezTo>
                    <a:cubicBezTo>
                      <a:pt x="579286" y="2356149"/>
                      <a:pt x="437493" y="1771095"/>
                      <a:pt x="279978" y="1189974"/>
                    </a:cubicBezTo>
                    <a:cubicBezTo>
                      <a:pt x="190488" y="860390"/>
                      <a:pt x="78474" y="536553"/>
                      <a:pt x="22694" y="198801"/>
                    </a:cubicBezTo>
                    <a:cubicBezTo>
                      <a:pt x="13171" y="141778"/>
                      <a:pt x="-585" y="84604"/>
                      <a:pt x="19" y="26522"/>
                    </a:cubicBezTo>
                    <a:cubicBezTo>
                      <a:pt x="624" y="15632"/>
                      <a:pt x="2891" y="7767"/>
                      <a:pt x="11961" y="1716"/>
                    </a:cubicBezTo>
                    <a:cubicBezTo>
                      <a:pt x="19973" y="-3426"/>
                      <a:pt x="29043" y="3834"/>
                      <a:pt x="30101" y="12304"/>
                    </a:cubicBezTo>
                    <a:cubicBezTo>
                      <a:pt x="32822" y="14724"/>
                      <a:pt x="35543" y="16993"/>
                      <a:pt x="38264" y="19413"/>
                    </a:cubicBezTo>
                    <a:cubicBezTo>
                      <a:pt x="43555" y="24102"/>
                      <a:pt x="38264" y="32270"/>
                      <a:pt x="32822" y="30303"/>
                    </a:cubicBezTo>
                    <a:cubicBezTo>
                      <a:pt x="131080" y="477413"/>
                      <a:pt x="285269" y="906523"/>
                      <a:pt x="406050" y="1347279"/>
                    </a:cubicBezTo>
                    <a:cubicBezTo>
                      <a:pt x="566588" y="1923560"/>
                      <a:pt x="714126" y="2503622"/>
                      <a:pt x="859094" y="3083987"/>
                    </a:cubicBezTo>
                    <a:cubicBezTo>
                      <a:pt x="926060" y="3384530"/>
                      <a:pt x="1009655" y="3680687"/>
                      <a:pt x="1091436" y="3977449"/>
                    </a:cubicBezTo>
                    <a:cubicBezTo>
                      <a:pt x="1168228" y="4267707"/>
                      <a:pt x="1218868" y="4564167"/>
                      <a:pt x="1301254" y="4852912"/>
                    </a:cubicBezTo>
                    <a:cubicBezTo>
                      <a:pt x="1406616" y="5209117"/>
                      <a:pt x="1511979" y="5565322"/>
                      <a:pt x="1632609" y="5916687"/>
                    </a:cubicBezTo>
                    <a:cubicBezTo>
                      <a:pt x="1693075" y="6117251"/>
                      <a:pt x="1727843" y="6325377"/>
                      <a:pt x="1808868" y="6519437"/>
                    </a:cubicBezTo>
                    <a:cubicBezTo>
                      <a:pt x="1936754" y="6459994"/>
                      <a:pt x="2074920" y="6431710"/>
                      <a:pt x="2209911" y="6393744"/>
                    </a:cubicBezTo>
                    <a:cubicBezTo>
                      <a:pt x="2419124" y="6329461"/>
                      <a:pt x="2632419" y="6284387"/>
                      <a:pt x="2849039" y="6254741"/>
                    </a:cubicBezTo>
                    <a:cubicBezTo>
                      <a:pt x="3328688" y="6167770"/>
                      <a:pt x="3809697" y="6080950"/>
                      <a:pt x="4284358" y="5972348"/>
                    </a:cubicBezTo>
                    <a:cubicBezTo>
                      <a:pt x="4720773" y="5881445"/>
                      <a:pt x="5153410" y="5772692"/>
                      <a:pt x="5586046" y="5665604"/>
                    </a:cubicBezTo>
                    <a:cubicBezTo>
                      <a:pt x="5836074" y="5608278"/>
                      <a:pt x="6088672" y="5562751"/>
                      <a:pt x="6337188" y="5498619"/>
                    </a:cubicBezTo>
                    <a:cubicBezTo>
                      <a:pt x="6477621" y="5464284"/>
                      <a:pt x="6619717" y="5436906"/>
                      <a:pt x="6759243" y="5399093"/>
                    </a:cubicBezTo>
                    <a:cubicBezTo>
                      <a:pt x="6798395" y="5388354"/>
                      <a:pt x="6837395" y="5377766"/>
                      <a:pt x="6876547" y="5367632"/>
                    </a:cubicBezTo>
                    <a:cubicBezTo>
                      <a:pt x="6909804" y="5355229"/>
                      <a:pt x="6955607" y="5349935"/>
                      <a:pt x="6968003" y="5393799"/>
                    </a:cubicBezTo>
                    <a:cubicBezTo>
                      <a:pt x="6979038" y="5438571"/>
                      <a:pt x="6935048" y="5458839"/>
                      <a:pt x="6898164" y="5464284"/>
                    </a:cubicBezTo>
                    <a:cubicBezTo>
                      <a:pt x="6780557" y="5496501"/>
                      <a:pt x="6662648" y="5527357"/>
                      <a:pt x="6543227" y="5552465"/>
                    </a:cubicBezTo>
                    <a:cubicBezTo>
                      <a:pt x="6166522" y="5647151"/>
                      <a:pt x="5783922" y="5715820"/>
                      <a:pt x="5407821" y="5812321"/>
                    </a:cubicBezTo>
                    <a:cubicBezTo>
                      <a:pt x="4757053" y="5970836"/>
                      <a:pt x="4104622" y="6125267"/>
                      <a:pt x="3445539" y="6244456"/>
                    </a:cubicBezTo>
                    <a:cubicBezTo>
                      <a:pt x="3155755" y="6300269"/>
                      <a:pt x="2864005" y="6352755"/>
                      <a:pt x="2573162" y="6401005"/>
                    </a:cubicBezTo>
                    <a:cubicBezTo>
                      <a:pt x="2361228" y="6449104"/>
                      <a:pt x="2152921" y="6511874"/>
                      <a:pt x="1943708" y="6570561"/>
                    </a:cubicBezTo>
                    <a:cubicBezTo>
                      <a:pt x="1889288" y="6587804"/>
                      <a:pt x="1838648" y="6627433"/>
                      <a:pt x="1779542" y="662138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1034179" y="1435531"/>
                <a:ext cx="4934021" cy="958846"/>
              </a:xfrm>
              <a:custGeom>
                <a:rect b="b" l="l" r="r" t="t"/>
                <a:pathLst>
                  <a:path extrusionOk="0" h="958846" w="4934021">
                    <a:moveTo>
                      <a:pt x="39266" y="958846"/>
                    </a:moveTo>
                    <a:cubicBezTo>
                      <a:pt x="-17875" y="955972"/>
                      <a:pt x="-10014" y="909840"/>
                      <a:pt x="45766" y="898193"/>
                    </a:cubicBezTo>
                    <a:cubicBezTo>
                      <a:pt x="230793" y="836935"/>
                      <a:pt x="420808" y="792163"/>
                      <a:pt x="610975" y="750417"/>
                    </a:cubicBezTo>
                    <a:cubicBezTo>
                      <a:pt x="874759" y="693999"/>
                      <a:pt x="1136124" y="626993"/>
                      <a:pt x="1400362" y="572693"/>
                    </a:cubicBezTo>
                    <a:cubicBezTo>
                      <a:pt x="1660065" y="523384"/>
                      <a:pt x="1923546" y="497065"/>
                      <a:pt x="2184912" y="457588"/>
                    </a:cubicBezTo>
                    <a:cubicBezTo>
                      <a:pt x="2705376" y="377120"/>
                      <a:pt x="3222816" y="275779"/>
                      <a:pt x="3741314" y="183665"/>
                    </a:cubicBezTo>
                    <a:cubicBezTo>
                      <a:pt x="3950225" y="144793"/>
                      <a:pt x="4161555" y="120592"/>
                      <a:pt x="4370163" y="80661"/>
                    </a:cubicBezTo>
                    <a:cubicBezTo>
                      <a:pt x="4537806" y="42393"/>
                      <a:pt x="4709077" y="27873"/>
                      <a:pt x="4878382" y="647"/>
                    </a:cubicBezTo>
                    <a:cubicBezTo>
                      <a:pt x="4902267" y="-3588"/>
                      <a:pt x="4926151" y="13504"/>
                      <a:pt x="4932500" y="36343"/>
                    </a:cubicBezTo>
                    <a:cubicBezTo>
                      <a:pt x="4945953" y="103954"/>
                      <a:pt x="4867045" y="102441"/>
                      <a:pt x="4820940" y="110004"/>
                    </a:cubicBezTo>
                    <a:cubicBezTo>
                      <a:pt x="4745055" y="120441"/>
                      <a:pt x="4668867" y="128155"/>
                      <a:pt x="4593284" y="139499"/>
                    </a:cubicBezTo>
                    <a:cubicBezTo>
                      <a:pt x="4279615" y="200757"/>
                      <a:pt x="3962772" y="242655"/>
                      <a:pt x="3648347" y="300131"/>
                    </a:cubicBezTo>
                    <a:cubicBezTo>
                      <a:pt x="3129698" y="391792"/>
                      <a:pt x="2612560" y="493435"/>
                      <a:pt x="2091189" y="567852"/>
                    </a:cubicBezTo>
                    <a:cubicBezTo>
                      <a:pt x="1840405" y="602490"/>
                      <a:pt x="1588110" y="628203"/>
                      <a:pt x="1339896" y="679176"/>
                    </a:cubicBezTo>
                    <a:cubicBezTo>
                      <a:pt x="906504" y="773105"/>
                      <a:pt x="473414" y="874143"/>
                      <a:pt x="39266" y="95884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5942986" y="1456438"/>
                <a:ext cx="2091861" cy="6353560"/>
              </a:xfrm>
              <a:custGeom>
                <a:rect b="b" l="l" r="r" t="t"/>
                <a:pathLst>
                  <a:path extrusionOk="0" h="6353560" w="2091861">
                    <a:moveTo>
                      <a:pt x="1995952" y="6317316"/>
                    </a:moveTo>
                    <a:cubicBezTo>
                      <a:pt x="1964207" y="6195858"/>
                      <a:pt x="1914625" y="6079997"/>
                      <a:pt x="1876682" y="5960506"/>
                    </a:cubicBezTo>
                    <a:cubicBezTo>
                      <a:pt x="1846902" y="5867938"/>
                      <a:pt x="1822263" y="5773857"/>
                      <a:pt x="1790366" y="5682045"/>
                    </a:cubicBezTo>
                    <a:cubicBezTo>
                      <a:pt x="1738970" y="5530942"/>
                      <a:pt x="1671399" y="5386040"/>
                      <a:pt x="1616374" y="5236147"/>
                    </a:cubicBezTo>
                    <a:cubicBezTo>
                      <a:pt x="1569664" y="5100773"/>
                      <a:pt x="1529001" y="4963434"/>
                      <a:pt x="1478511" y="4829271"/>
                    </a:cubicBezTo>
                    <a:cubicBezTo>
                      <a:pt x="1388417" y="4611313"/>
                      <a:pt x="1318729" y="4386094"/>
                      <a:pt x="1250705" y="4160422"/>
                    </a:cubicBezTo>
                    <a:cubicBezTo>
                      <a:pt x="1190843" y="3961371"/>
                      <a:pt x="1112691" y="3768521"/>
                      <a:pt x="1048596" y="3570982"/>
                    </a:cubicBezTo>
                    <a:cubicBezTo>
                      <a:pt x="876116" y="3049002"/>
                      <a:pt x="705904" y="2526114"/>
                      <a:pt x="553982" y="1997630"/>
                    </a:cubicBezTo>
                    <a:cubicBezTo>
                      <a:pt x="482178" y="1740345"/>
                      <a:pt x="386793" y="1489867"/>
                      <a:pt x="324664" y="1229860"/>
                    </a:cubicBezTo>
                    <a:cubicBezTo>
                      <a:pt x="254674" y="923267"/>
                      <a:pt x="151428" y="626354"/>
                      <a:pt x="61484" y="325508"/>
                    </a:cubicBezTo>
                    <a:cubicBezTo>
                      <a:pt x="38356" y="240200"/>
                      <a:pt x="22937" y="160338"/>
                      <a:pt x="6611" y="76694"/>
                    </a:cubicBezTo>
                    <a:cubicBezTo>
                      <a:pt x="3285" y="54913"/>
                      <a:pt x="-4575" y="31922"/>
                      <a:pt x="3587" y="10595"/>
                    </a:cubicBezTo>
                    <a:cubicBezTo>
                      <a:pt x="8576" y="-295"/>
                      <a:pt x="21123" y="-3018"/>
                      <a:pt x="30798" y="3486"/>
                    </a:cubicBezTo>
                    <a:cubicBezTo>
                      <a:pt x="84613" y="68375"/>
                      <a:pt x="89601" y="162455"/>
                      <a:pt x="117264" y="240351"/>
                    </a:cubicBezTo>
                    <a:cubicBezTo>
                      <a:pt x="142509" y="328382"/>
                      <a:pt x="172138" y="415051"/>
                      <a:pt x="200708" y="497938"/>
                    </a:cubicBezTo>
                    <a:cubicBezTo>
                      <a:pt x="321640" y="817237"/>
                      <a:pt x="394049" y="1151057"/>
                      <a:pt x="490493" y="1477918"/>
                    </a:cubicBezTo>
                    <a:cubicBezTo>
                      <a:pt x="601146" y="1799637"/>
                      <a:pt x="685950" y="2129222"/>
                      <a:pt x="791766" y="2452453"/>
                    </a:cubicBezTo>
                    <a:cubicBezTo>
                      <a:pt x="905896" y="2811683"/>
                      <a:pt x="1015340" y="3172275"/>
                      <a:pt x="1137935" y="3528782"/>
                    </a:cubicBezTo>
                    <a:cubicBezTo>
                      <a:pt x="1244809" y="3837342"/>
                      <a:pt x="1353800" y="4142574"/>
                      <a:pt x="1445104" y="4455974"/>
                    </a:cubicBezTo>
                    <a:cubicBezTo>
                      <a:pt x="1530966" y="4701309"/>
                      <a:pt x="1631642" y="4949065"/>
                      <a:pt x="1706923" y="5196820"/>
                    </a:cubicBezTo>
                    <a:cubicBezTo>
                      <a:pt x="1802459" y="5437618"/>
                      <a:pt x="1902380" y="5676600"/>
                      <a:pt x="1969800" y="5927381"/>
                    </a:cubicBezTo>
                    <a:cubicBezTo>
                      <a:pt x="1998219" y="6017075"/>
                      <a:pt x="2031929" y="6103895"/>
                      <a:pt x="2062465" y="6192682"/>
                    </a:cubicBezTo>
                    <a:cubicBezTo>
                      <a:pt x="2073197" y="6244108"/>
                      <a:pt x="2126257" y="6324878"/>
                      <a:pt x="2056418" y="6351953"/>
                    </a:cubicBezTo>
                    <a:cubicBezTo>
                      <a:pt x="2030871" y="6358760"/>
                      <a:pt x="2003510" y="6343331"/>
                      <a:pt x="1995952" y="63173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>
                <a:off x="1656645" y="1886636"/>
                <a:ext cx="4130968" cy="1689249"/>
              </a:xfrm>
              <a:custGeom>
                <a:rect b="b" l="l" r="r" t="t"/>
                <a:pathLst>
                  <a:path extrusionOk="0" h="1689249" w="4130968">
                    <a:moveTo>
                      <a:pt x="330748" y="1688738"/>
                    </a:moveTo>
                    <a:cubicBezTo>
                      <a:pt x="282375" y="1684503"/>
                      <a:pt x="270281" y="1633228"/>
                      <a:pt x="256525" y="1595111"/>
                    </a:cubicBezTo>
                    <a:cubicBezTo>
                      <a:pt x="218583" y="1500880"/>
                      <a:pt x="186989" y="1404077"/>
                      <a:pt x="159175" y="1306215"/>
                    </a:cubicBezTo>
                    <a:cubicBezTo>
                      <a:pt x="131209" y="1205025"/>
                      <a:pt x="105208" y="1103080"/>
                      <a:pt x="65754" y="1005520"/>
                    </a:cubicBezTo>
                    <a:cubicBezTo>
                      <a:pt x="44289" y="950615"/>
                      <a:pt x="24939" y="894651"/>
                      <a:pt x="8160" y="838081"/>
                    </a:cubicBezTo>
                    <a:cubicBezTo>
                      <a:pt x="5137" y="825830"/>
                      <a:pt x="-456" y="811612"/>
                      <a:pt x="4683" y="799511"/>
                    </a:cubicBezTo>
                    <a:cubicBezTo>
                      <a:pt x="-13154" y="752774"/>
                      <a:pt x="22672" y="727665"/>
                      <a:pt x="66359" y="723279"/>
                    </a:cubicBezTo>
                    <a:cubicBezTo>
                      <a:pt x="120325" y="711178"/>
                      <a:pt x="173082" y="694994"/>
                      <a:pt x="225688" y="678810"/>
                    </a:cubicBezTo>
                    <a:cubicBezTo>
                      <a:pt x="550996" y="598947"/>
                      <a:pt x="884770" y="559016"/>
                      <a:pt x="1214462" y="501691"/>
                    </a:cubicBezTo>
                    <a:cubicBezTo>
                      <a:pt x="1649215" y="429845"/>
                      <a:pt x="2085933" y="370099"/>
                      <a:pt x="2519930" y="292354"/>
                    </a:cubicBezTo>
                    <a:cubicBezTo>
                      <a:pt x="2948938" y="224138"/>
                      <a:pt x="3376132" y="139587"/>
                      <a:pt x="3789117" y="3457"/>
                    </a:cubicBezTo>
                    <a:cubicBezTo>
                      <a:pt x="3885409" y="-21500"/>
                      <a:pt x="3892968" y="94664"/>
                      <a:pt x="3914736" y="159250"/>
                    </a:cubicBezTo>
                    <a:cubicBezTo>
                      <a:pt x="3944364" y="250759"/>
                      <a:pt x="3979283" y="339092"/>
                      <a:pt x="4013144" y="428937"/>
                    </a:cubicBezTo>
                    <a:cubicBezTo>
                      <a:pt x="4052447" y="528765"/>
                      <a:pt x="4080413" y="632828"/>
                      <a:pt x="4104600" y="737194"/>
                    </a:cubicBezTo>
                    <a:cubicBezTo>
                      <a:pt x="4118205" y="798150"/>
                      <a:pt x="4135891" y="860164"/>
                      <a:pt x="4129693" y="923086"/>
                    </a:cubicBezTo>
                    <a:cubicBezTo>
                      <a:pt x="4123193" y="1003856"/>
                      <a:pt x="4024331" y="997201"/>
                      <a:pt x="3966132" y="1019587"/>
                    </a:cubicBezTo>
                    <a:cubicBezTo>
                      <a:pt x="3559345" y="1132423"/>
                      <a:pt x="3139558" y="1186572"/>
                      <a:pt x="2725515" y="1264771"/>
                    </a:cubicBezTo>
                    <a:cubicBezTo>
                      <a:pt x="2353345" y="1335558"/>
                      <a:pt x="1973768" y="1357944"/>
                      <a:pt x="1600389" y="1421774"/>
                    </a:cubicBezTo>
                    <a:cubicBezTo>
                      <a:pt x="1328441" y="1465940"/>
                      <a:pt x="1065867" y="1542777"/>
                      <a:pt x="795733" y="1593296"/>
                    </a:cubicBezTo>
                    <a:cubicBezTo>
                      <a:pt x="702162" y="1613413"/>
                      <a:pt x="605113" y="1615228"/>
                      <a:pt x="512600" y="1640790"/>
                    </a:cubicBezTo>
                    <a:cubicBezTo>
                      <a:pt x="452285" y="1656823"/>
                      <a:pt x="394993" y="1694032"/>
                      <a:pt x="330748" y="1688738"/>
                    </a:cubicBezTo>
                    <a:close/>
                    <a:moveTo>
                      <a:pt x="304294" y="1471385"/>
                    </a:moveTo>
                    <a:cubicBezTo>
                      <a:pt x="320922" y="1511468"/>
                      <a:pt x="340422" y="1550491"/>
                      <a:pt x="356899" y="1590725"/>
                    </a:cubicBezTo>
                    <a:cubicBezTo>
                      <a:pt x="522275" y="1521602"/>
                      <a:pt x="701255" y="1515703"/>
                      <a:pt x="874642" y="1478040"/>
                    </a:cubicBezTo>
                    <a:cubicBezTo>
                      <a:pt x="1130717" y="1422379"/>
                      <a:pt x="1384222" y="1354314"/>
                      <a:pt x="1643471" y="1314836"/>
                    </a:cubicBezTo>
                    <a:cubicBezTo>
                      <a:pt x="2045118" y="1252368"/>
                      <a:pt x="2452056" y="1225596"/>
                      <a:pt x="2849924" y="1139835"/>
                    </a:cubicBezTo>
                    <a:cubicBezTo>
                      <a:pt x="3248095" y="1077366"/>
                      <a:pt x="3644451" y="1008545"/>
                      <a:pt x="4032493" y="899339"/>
                    </a:cubicBezTo>
                    <a:cubicBezTo>
                      <a:pt x="4005737" y="620728"/>
                      <a:pt x="3869235" y="370855"/>
                      <a:pt x="3795768" y="104193"/>
                    </a:cubicBezTo>
                    <a:cubicBezTo>
                      <a:pt x="3303724" y="268758"/>
                      <a:pt x="2789760" y="348621"/>
                      <a:pt x="2279123" y="432870"/>
                    </a:cubicBezTo>
                    <a:cubicBezTo>
                      <a:pt x="1695623" y="531488"/>
                      <a:pt x="1108949" y="610443"/>
                      <a:pt x="526810" y="716624"/>
                    </a:cubicBezTo>
                    <a:cubicBezTo>
                      <a:pt x="433540" y="734169"/>
                      <a:pt x="349946" y="746270"/>
                      <a:pt x="263177" y="771075"/>
                    </a:cubicBezTo>
                    <a:cubicBezTo>
                      <a:pt x="190466" y="790890"/>
                      <a:pt x="117906" y="819326"/>
                      <a:pt x="42777" y="826586"/>
                    </a:cubicBezTo>
                    <a:cubicBezTo>
                      <a:pt x="89185" y="919154"/>
                      <a:pt x="140884" y="1009907"/>
                      <a:pt x="176559" y="1107466"/>
                    </a:cubicBezTo>
                    <a:cubicBezTo>
                      <a:pt x="219187" y="1228924"/>
                      <a:pt x="254560" y="1352801"/>
                      <a:pt x="304294" y="14713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295512" y="3495058"/>
                <a:ext cx="1077382" cy="1186648"/>
              </a:xfrm>
              <a:custGeom>
                <a:rect b="b" l="l" r="r" t="t"/>
                <a:pathLst>
                  <a:path extrusionOk="0" h="1186648" w="1077382">
                    <a:moveTo>
                      <a:pt x="330102" y="1183418"/>
                    </a:moveTo>
                    <a:cubicBezTo>
                      <a:pt x="274927" y="1170258"/>
                      <a:pt x="21875" y="956233"/>
                      <a:pt x="28073" y="901781"/>
                    </a:cubicBezTo>
                    <a:cubicBezTo>
                      <a:pt x="-10776" y="890135"/>
                      <a:pt x="-2613" y="845817"/>
                      <a:pt x="12806" y="817986"/>
                    </a:cubicBezTo>
                    <a:cubicBezTo>
                      <a:pt x="42132" y="764442"/>
                      <a:pt x="65562" y="698041"/>
                      <a:pt x="122703" y="668244"/>
                    </a:cubicBezTo>
                    <a:cubicBezTo>
                      <a:pt x="168204" y="647371"/>
                      <a:pt x="203425" y="680798"/>
                      <a:pt x="228368" y="715586"/>
                    </a:cubicBezTo>
                    <a:cubicBezTo>
                      <a:pt x="256787" y="748106"/>
                      <a:pt x="288078" y="780777"/>
                      <a:pt x="329649" y="795903"/>
                    </a:cubicBezTo>
                    <a:cubicBezTo>
                      <a:pt x="447709" y="602297"/>
                      <a:pt x="548839" y="398557"/>
                      <a:pt x="672795" y="208732"/>
                    </a:cubicBezTo>
                    <a:cubicBezTo>
                      <a:pt x="707110" y="157607"/>
                      <a:pt x="743087" y="107088"/>
                      <a:pt x="783902" y="60956"/>
                    </a:cubicBezTo>
                    <a:cubicBezTo>
                      <a:pt x="808088" y="34032"/>
                      <a:pt x="834845" y="2269"/>
                      <a:pt x="873543" y="0"/>
                    </a:cubicBezTo>
                    <a:cubicBezTo>
                      <a:pt x="914358" y="2118"/>
                      <a:pt x="949428" y="29041"/>
                      <a:pt x="987976" y="41141"/>
                    </a:cubicBezTo>
                    <a:cubicBezTo>
                      <a:pt x="1051919" y="64737"/>
                      <a:pt x="1110117" y="110265"/>
                      <a:pt x="1056000" y="178632"/>
                    </a:cubicBezTo>
                    <a:cubicBezTo>
                      <a:pt x="952754" y="369818"/>
                      <a:pt x="867043" y="568567"/>
                      <a:pt x="744901" y="749014"/>
                    </a:cubicBezTo>
                    <a:cubicBezTo>
                      <a:pt x="662969" y="876824"/>
                      <a:pt x="611573" y="1029138"/>
                      <a:pt x="489129" y="1125941"/>
                    </a:cubicBezTo>
                    <a:cubicBezTo>
                      <a:pt x="444988" y="1161637"/>
                      <a:pt x="389359" y="1197787"/>
                      <a:pt x="330102" y="1183418"/>
                    </a:cubicBezTo>
                    <a:close/>
                    <a:moveTo>
                      <a:pt x="354289" y="1097807"/>
                    </a:moveTo>
                    <a:cubicBezTo>
                      <a:pt x="533118" y="1026869"/>
                      <a:pt x="580886" y="804676"/>
                      <a:pt x="685795" y="659925"/>
                    </a:cubicBezTo>
                    <a:cubicBezTo>
                      <a:pt x="796600" y="493847"/>
                      <a:pt x="870822" y="312341"/>
                      <a:pt x="964998" y="138852"/>
                    </a:cubicBezTo>
                    <a:cubicBezTo>
                      <a:pt x="936881" y="125995"/>
                      <a:pt x="907707" y="116012"/>
                      <a:pt x="879741" y="102702"/>
                    </a:cubicBezTo>
                    <a:cubicBezTo>
                      <a:pt x="714819" y="280124"/>
                      <a:pt x="619282" y="506401"/>
                      <a:pt x="493361" y="710444"/>
                    </a:cubicBezTo>
                    <a:cubicBezTo>
                      <a:pt x="456477" y="764139"/>
                      <a:pt x="433651" y="828574"/>
                      <a:pt x="390115" y="876975"/>
                    </a:cubicBezTo>
                    <a:cubicBezTo>
                      <a:pt x="300927" y="935813"/>
                      <a:pt x="203879" y="838254"/>
                      <a:pt x="148250" y="773820"/>
                    </a:cubicBezTo>
                    <a:cubicBezTo>
                      <a:pt x="114238" y="812390"/>
                      <a:pt x="97307" y="867598"/>
                      <a:pt x="56795" y="899512"/>
                    </a:cubicBezTo>
                    <a:cubicBezTo>
                      <a:pt x="156262" y="962737"/>
                      <a:pt x="241217" y="1061053"/>
                      <a:pt x="354289" y="10978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2100859" y="3760905"/>
                <a:ext cx="1121770" cy="1133237"/>
              </a:xfrm>
              <a:custGeom>
                <a:rect b="b" l="l" r="r" t="t"/>
                <a:pathLst>
                  <a:path extrusionOk="0" h="1133237" w="1121770">
                    <a:moveTo>
                      <a:pt x="507825" y="1133109"/>
                    </a:moveTo>
                    <a:cubicBezTo>
                      <a:pt x="337007" y="1135378"/>
                      <a:pt x="180097" y="1026928"/>
                      <a:pt x="86072" y="889891"/>
                    </a:cubicBezTo>
                    <a:cubicBezTo>
                      <a:pt x="-17476" y="722755"/>
                      <a:pt x="-33046" y="492242"/>
                      <a:pt x="69293" y="321173"/>
                    </a:cubicBezTo>
                    <a:cubicBezTo>
                      <a:pt x="138224" y="211060"/>
                      <a:pt x="231645" y="111232"/>
                      <a:pt x="345926" y="48310"/>
                    </a:cubicBezTo>
                    <a:cubicBezTo>
                      <a:pt x="487720" y="-17033"/>
                      <a:pt x="693003" y="-32158"/>
                      <a:pt x="796098" y="106089"/>
                    </a:cubicBezTo>
                    <a:cubicBezTo>
                      <a:pt x="803051" y="156003"/>
                      <a:pt x="710236" y="82493"/>
                      <a:pt x="689375" y="80527"/>
                    </a:cubicBezTo>
                    <a:cubicBezTo>
                      <a:pt x="468824" y="4294"/>
                      <a:pt x="254169" y="158272"/>
                      <a:pt x="136713" y="336752"/>
                    </a:cubicBezTo>
                    <a:cubicBezTo>
                      <a:pt x="51758" y="458361"/>
                      <a:pt x="44502" y="625498"/>
                      <a:pt x="91817" y="762535"/>
                    </a:cubicBezTo>
                    <a:cubicBezTo>
                      <a:pt x="132178" y="885959"/>
                      <a:pt x="235424" y="979585"/>
                      <a:pt x="352426" y="1029046"/>
                    </a:cubicBezTo>
                    <a:cubicBezTo>
                      <a:pt x="499057" y="1082439"/>
                      <a:pt x="657328" y="1027231"/>
                      <a:pt x="782493" y="947670"/>
                    </a:cubicBezTo>
                    <a:cubicBezTo>
                      <a:pt x="947415" y="840733"/>
                      <a:pt x="1054138" y="723057"/>
                      <a:pt x="1016346" y="513872"/>
                    </a:cubicBezTo>
                    <a:cubicBezTo>
                      <a:pt x="1010148" y="480444"/>
                      <a:pt x="994729" y="449891"/>
                      <a:pt x="975834" y="421909"/>
                    </a:cubicBezTo>
                    <a:cubicBezTo>
                      <a:pt x="954217" y="390297"/>
                      <a:pt x="907507" y="350668"/>
                      <a:pt x="944694" y="312552"/>
                    </a:cubicBezTo>
                    <a:cubicBezTo>
                      <a:pt x="1000020" y="265511"/>
                      <a:pt x="1047335" y="350517"/>
                      <a:pt x="1073335" y="391053"/>
                    </a:cubicBezTo>
                    <a:cubicBezTo>
                      <a:pt x="1108406" y="448983"/>
                      <a:pt x="1122464" y="517502"/>
                      <a:pt x="1121406" y="584659"/>
                    </a:cubicBezTo>
                    <a:cubicBezTo>
                      <a:pt x="1128662" y="763291"/>
                      <a:pt x="1026928" y="900782"/>
                      <a:pt x="881960" y="993955"/>
                    </a:cubicBezTo>
                    <a:cubicBezTo>
                      <a:pt x="772667" y="1068674"/>
                      <a:pt x="642967" y="1136588"/>
                      <a:pt x="507825" y="11331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652001" y="4657789"/>
                <a:ext cx="969466" cy="1182469"/>
              </a:xfrm>
              <a:custGeom>
                <a:rect b="b" l="l" r="r" t="t"/>
                <a:pathLst>
                  <a:path extrusionOk="0" h="1182469" w="969466">
                    <a:moveTo>
                      <a:pt x="306177" y="1179903"/>
                    </a:moveTo>
                    <a:cubicBezTo>
                      <a:pt x="180256" y="1161148"/>
                      <a:pt x="43149" y="1077655"/>
                      <a:pt x="520" y="953324"/>
                    </a:cubicBezTo>
                    <a:cubicBezTo>
                      <a:pt x="-1294" y="940467"/>
                      <a:pt x="1578" y="926249"/>
                      <a:pt x="10044" y="916266"/>
                    </a:cubicBezTo>
                    <a:cubicBezTo>
                      <a:pt x="39823" y="869680"/>
                      <a:pt x="62498" y="817799"/>
                      <a:pt x="96964" y="774843"/>
                    </a:cubicBezTo>
                    <a:cubicBezTo>
                      <a:pt x="114197" y="734155"/>
                      <a:pt x="162570" y="743382"/>
                      <a:pt x="192954" y="762591"/>
                    </a:cubicBezTo>
                    <a:cubicBezTo>
                      <a:pt x="240571" y="794355"/>
                      <a:pt x="310259" y="816589"/>
                      <a:pt x="345178" y="755482"/>
                    </a:cubicBezTo>
                    <a:cubicBezTo>
                      <a:pt x="397481" y="675317"/>
                      <a:pt x="433156" y="586379"/>
                      <a:pt x="472157" y="499559"/>
                    </a:cubicBezTo>
                    <a:cubicBezTo>
                      <a:pt x="540635" y="351329"/>
                      <a:pt x="600497" y="198411"/>
                      <a:pt x="684243" y="57744"/>
                    </a:cubicBezTo>
                    <a:cubicBezTo>
                      <a:pt x="739267" y="-46773"/>
                      <a:pt x="803059" y="14182"/>
                      <a:pt x="876979" y="57290"/>
                    </a:cubicBezTo>
                    <a:cubicBezTo>
                      <a:pt x="919154" y="86180"/>
                      <a:pt x="998819" y="128380"/>
                      <a:pt x="958306" y="188579"/>
                    </a:cubicBezTo>
                    <a:cubicBezTo>
                      <a:pt x="843571" y="407747"/>
                      <a:pt x="784768" y="652478"/>
                      <a:pt x="654463" y="864386"/>
                    </a:cubicBezTo>
                    <a:cubicBezTo>
                      <a:pt x="570264" y="996129"/>
                      <a:pt x="499669" y="1208188"/>
                      <a:pt x="306177" y="1179903"/>
                    </a:cubicBezTo>
                    <a:close/>
                    <a:moveTo>
                      <a:pt x="345329" y="1085066"/>
                    </a:moveTo>
                    <a:cubicBezTo>
                      <a:pt x="452506" y="1072966"/>
                      <a:pt x="482739" y="946971"/>
                      <a:pt x="536403" y="870436"/>
                    </a:cubicBezTo>
                    <a:cubicBezTo>
                      <a:pt x="678650" y="651722"/>
                      <a:pt x="745314" y="397462"/>
                      <a:pt x="858537" y="164681"/>
                    </a:cubicBezTo>
                    <a:cubicBezTo>
                      <a:pt x="830874" y="142598"/>
                      <a:pt x="799280" y="126565"/>
                      <a:pt x="769198" y="107960"/>
                    </a:cubicBezTo>
                    <a:cubicBezTo>
                      <a:pt x="660056" y="294911"/>
                      <a:pt x="587950" y="495626"/>
                      <a:pt x="494681" y="689687"/>
                    </a:cubicBezTo>
                    <a:cubicBezTo>
                      <a:pt x="405644" y="888435"/>
                      <a:pt x="302247" y="958618"/>
                      <a:pt x="106487" y="826874"/>
                    </a:cubicBezTo>
                    <a:cubicBezTo>
                      <a:pt x="97266" y="862722"/>
                      <a:pt x="77766" y="895393"/>
                      <a:pt x="69149" y="931391"/>
                    </a:cubicBezTo>
                    <a:cubicBezTo>
                      <a:pt x="129918" y="1019724"/>
                      <a:pt x="236188" y="1087335"/>
                      <a:pt x="345329" y="108506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2418655" y="4912715"/>
                <a:ext cx="1237099" cy="1125118"/>
              </a:xfrm>
              <a:custGeom>
                <a:rect b="b" l="l" r="r" t="t"/>
                <a:pathLst>
                  <a:path extrusionOk="0" h="1125118" w="1237099">
                    <a:moveTo>
                      <a:pt x="524256" y="1122818"/>
                    </a:moveTo>
                    <a:cubicBezTo>
                      <a:pt x="373392" y="1110718"/>
                      <a:pt x="203633" y="1063375"/>
                      <a:pt x="108550" y="937683"/>
                    </a:cubicBezTo>
                    <a:cubicBezTo>
                      <a:pt x="-96279" y="672835"/>
                      <a:pt x="2885" y="249171"/>
                      <a:pt x="287681" y="83093"/>
                    </a:cubicBezTo>
                    <a:cubicBezTo>
                      <a:pt x="405288" y="9583"/>
                      <a:pt x="548291" y="-14466"/>
                      <a:pt x="684340" y="8222"/>
                    </a:cubicBezTo>
                    <a:cubicBezTo>
                      <a:pt x="732713" y="17599"/>
                      <a:pt x="790761" y="24255"/>
                      <a:pt x="823866" y="64640"/>
                    </a:cubicBezTo>
                    <a:cubicBezTo>
                      <a:pt x="830820" y="71900"/>
                      <a:pt x="825831" y="84908"/>
                      <a:pt x="816005" y="85967"/>
                    </a:cubicBezTo>
                    <a:cubicBezTo>
                      <a:pt x="807238" y="86269"/>
                      <a:pt x="793784" y="82942"/>
                      <a:pt x="786680" y="81580"/>
                    </a:cubicBezTo>
                    <a:cubicBezTo>
                      <a:pt x="696736" y="64035"/>
                      <a:pt x="603467" y="63883"/>
                      <a:pt x="513976" y="84000"/>
                    </a:cubicBezTo>
                    <a:cubicBezTo>
                      <a:pt x="189273" y="143444"/>
                      <a:pt x="-33848" y="539882"/>
                      <a:pt x="141655" y="833922"/>
                    </a:cubicBezTo>
                    <a:cubicBezTo>
                      <a:pt x="207412" y="968085"/>
                      <a:pt x="366136" y="1011192"/>
                      <a:pt x="503697" y="1026772"/>
                    </a:cubicBezTo>
                    <a:cubicBezTo>
                      <a:pt x="624630" y="1038721"/>
                      <a:pt x="747074" y="1014066"/>
                      <a:pt x="857878" y="965211"/>
                    </a:cubicBezTo>
                    <a:cubicBezTo>
                      <a:pt x="964904" y="914087"/>
                      <a:pt x="1042905" y="817889"/>
                      <a:pt x="1099139" y="715489"/>
                    </a:cubicBezTo>
                    <a:cubicBezTo>
                      <a:pt x="1175175" y="569528"/>
                      <a:pt x="1140861" y="371233"/>
                      <a:pt x="998009" y="279724"/>
                    </a:cubicBezTo>
                    <a:cubicBezTo>
                      <a:pt x="963543" y="255069"/>
                      <a:pt x="979416" y="195929"/>
                      <a:pt x="1021440" y="191694"/>
                    </a:cubicBezTo>
                    <a:cubicBezTo>
                      <a:pt x="1034742" y="189879"/>
                      <a:pt x="1047440" y="193811"/>
                      <a:pt x="1058173" y="201525"/>
                    </a:cubicBezTo>
                    <a:cubicBezTo>
                      <a:pt x="1099290" y="231323"/>
                      <a:pt x="1136326" y="267170"/>
                      <a:pt x="1166105" y="308311"/>
                    </a:cubicBezTo>
                    <a:cubicBezTo>
                      <a:pt x="1274038" y="466826"/>
                      <a:pt x="1253630" y="686751"/>
                      <a:pt x="1140558" y="837098"/>
                    </a:cubicBezTo>
                    <a:cubicBezTo>
                      <a:pt x="1080848" y="920742"/>
                      <a:pt x="1010405" y="999394"/>
                      <a:pt x="916833" y="1045073"/>
                    </a:cubicBezTo>
                    <a:cubicBezTo>
                      <a:pt x="796052" y="1103760"/>
                      <a:pt x="658340" y="1134011"/>
                      <a:pt x="524256" y="112281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2909830" y="6000528"/>
                <a:ext cx="1031189" cy="1175577"/>
              </a:xfrm>
              <a:custGeom>
                <a:rect b="b" l="l" r="r" t="t"/>
                <a:pathLst>
                  <a:path extrusionOk="0" h="1175577" w="1031189">
                    <a:moveTo>
                      <a:pt x="383482" y="1171534"/>
                    </a:moveTo>
                    <a:cubicBezTo>
                      <a:pt x="290213" y="1158829"/>
                      <a:pt x="214933" y="1096664"/>
                      <a:pt x="133454" y="1054463"/>
                    </a:cubicBezTo>
                    <a:cubicBezTo>
                      <a:pt x="85081" y="1022246"/>
                      <a:pt x="8743" y="1001676"/>
                      <a:pt x="1789" y="934821"/>
                    </a:cubicBezTo>
                    <a:cubicBezTo>
                      <a:pt x="-14083" y="875529"/>
                      <a:pt x="79186" y="697805"/>
                      <a:pt x="142071" y="788255"/>
                    </a:cubicBezTo>
                    <a:cubicBezTo>
                      <a:pt x="189537" y="775549"/>
                      <a:pt x="228991" y="823800"/>
                      <a:pt x="271469" y="838018"/>
                    </a:cubicBezTo>
                    <a:cubicBezTo>
                      <a:pt x="403436" y="857983"/>
                      <a:pt x="448333" y="661352"/>
                      <a:pt x="494438" y="569994"/>
                    </a:cubicBezTo>
                    <a:cubicBezTo>
                      <a:pt x="571382" y="407849"/>
                      <a:pt x="654825" y="251300"/>
                      <a:pt x="727082" y="87340"/>
                    </a:cubicBezTo>
                    <a:cubicBezTo>
                      <a:pt x="745222" y="24872"/>
                      <a:pt x="779385" y="-10219"/>
                      <a:pt x="848317" y="2637"/>
                    </a:cubicBezTo>
                    <a:cubicBezTo>
                      <a:pt x="885655" y="7326"/>
                      <a:pt x="921330" y="17158"/>
                      <a:pt x="957610" y="23662"/>
                    </a:cubicBezTo>
                    <a:cubicBezTo>
                      <a:pt x="995704" y="25931"/>
                      <a:pt x="1027751" y="53913"/>
                      <a:pt x="1031076" y="92785"/>
                    </a:cubicBezTo>
                    <a:cubicBezTo>
                      <a:pt x="1035309" y="293954"/>
                      <a:pt x="919516" y="470317"/>
                      <a:pt x="837886" y="646529"/>
                    </a:cubicBezTo>
                    <a:cubicBezTo>
                      <a:pt x="769257" y="780843"/>
                      <a:pt x="710454" y="920603"/>
                      <a:pt x="626103" y="1046144"/>
                    </a:cubicBezTo>
                    <a:cubicBezTo>
                      <a:pt x="581510" y="1137502"/>
                      <a:pt x="484612" y="1191198"/>
                      <a:pt x="383482" y="1171534"/>
                    </a:cubicBezTo>
                    <a:close/>
                    <a:moveTo>
                      <a:pt x="448333" y="1074580"/>
                    </a:moveTo>
                    <a:cubicBezTo>
                      <a:pt x="549765" y="1067169"/>
                      <a:pt x="677500" y="729871"/>
                      <a:pt x="731164" y="639722"/>
                    </a:cubicBezTo>
                    <a:cubicBezTo>
                      <a:pt x="808107" y="469864"/>
                      <a:pt x="917248" y="309382"/>
                      <a:pt x="933423" y="119557"/>
                    </a:cubicBezTo>
                    <a:cubicBezTo>
                      <a:pt x="898051" y="113054"/>
                      <a:pt x="863736" y="103827"/>
                      <a:pt x="828061" y="99743"/>
                    </a:cubicBezTo>
                    <a:cubicBezTo>
                      <a:pt x="760943" y="257502"/>
                      <a:pt x="680523" y="410269"/>
                      <a:pt x="603429" y="563188"/>
                    </a:cubicBezTo>
                    <a:cubicBezTo>
                      <a:pt x="559591" y="648798"/>
                      <a:pt x="532229" y="743181"/>
                      <a:pt x="475845" y="821985"/>
                    </a:cubicBezTo>
                    <a:cubicBezTo>
                      <a:pt x="439565" y="872806"/>
                      <a:pt x="383785" y="909864"/>
                      <a:pt x="322714" y="923174"/>
                    </a:cubicBezTo>
                    <a:cubicBezTo>
                      <a:pt x="247585" y="936182"/>
                      <a:pt x="193165" y="870537"/>
                      <a:pt x="144943" y="823346"/>
                    </a:cubicBezTo>
                    <a:cubicBezTo>
                      <a:pt x="134664" y="856925"/>
                      <a:pt x="100349" y="883092"/>
                      <a:pt x="99744" y="919393"/>
                    </a:cubicBezTo>
                    <a:cubicBezTo>
                      <a:pt x="150234" y="952215"/>
                      <a:pt x="203897" y="979895"/>
                      <a:pt x="255747" y="1010297"/>
                    </a:cubicBezTo>
                    <a:cubicBezTo>
                      <a:pt x="313795" y="1046598"/>
                      <a:pt x="377133" y="1083051"/>
                      <a:pt x="448333" y="10745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2771949" y="6144473"/>
                <a:ext cx="1210834" cy="1262083"/>
              </a:xfrm>
              <a:custGeom>
                <a:rect b="b" l="l" r="r" t="t"/>
                <a:pathLst>
                  <a:path extrusionOk="0" h="1262083" w="1210834">
                    <a:moveTo>
                      <a:pt x="522573" y="1262034"/>
                    </a:moveTo>
                    <a:cubicBezTo>
                      <a:pt x="393478" y="1258858"/>
                      <a:pt x="259998" y="1218019"/>
                      <a:pt x="161438" y="1132258"/>
                    </a:cubicBezTo>
                    <a:cubicBezTo>
                      <a:pt x="75274" y="1047404"/>
                      <a:pt x="40506" y="923829"/>
                      <a:pt x="8156" y="810539"/>
                    </a:cubicBezTo>
                    <a:cubicBezTo>
                      <a:pt x="-12402" y="671233"/>
                      <a:pt x="6493" y="527239"/>
                      <a:pt x="58192" y="396403"/>
                    </a:cubicBezTo>
                    <a:cubicBezTo>
                      <a:pt x="91902" y="297634"/>
                      <a:pt x="134228" y="196142"/>
                      <a:pt x="222055" y="133371"/>
                    </a:cubicBezTo>
                    <a:cubicBezTo>
                      <a:pt x="366721" y="7225"/>
                      <a:pt x="704576" y="-66739"/>
                      <a:pt x="850451" y="84365"/>
                    </a:cubicBezTo>
                    <a:cubicBezTo>
                      <a:pt x="878417" y="114010"/>
                      <a:pt x="860882" y="137304"/>
                      <a:pt x="824602" y="120817"/>
                    </a:cubicBezTo>
                    <a:cubicBezTo>
                      <a:pt x="783485" y="102061"/>
                      <a:pt x="739647" y="91322"/>
                      <a:pt x="694600" y="87692"/>
                    </a:cubicBezTo>
                    <a:cubicBezTo>
                      <a:pt x="516980" y="75743"/>
                      <a:pt x="320767" y="135337"/>
                      <a:pt x="212381" y="280693"/>
                    </a:cubicBezTo>
                    <a:cubicBezTo>
                      <a:pt x="118961" y="455241"/>
                      <a:pt x="49727" y="662460"/>
                      <a:pt x="113519" y="856218"/>
                    </a:cubicBezTo>
                    <a:cubicBezTo>
                      <a:pt x="144961" y="939408"/>
                      <a:pt x="170961" y="1035001"/>
                      <a:pt x="249568" y="1086125"/>
                    </a:cubicBezTo>
                    <a:cubicBezTo>
                      <a:pt x="501410" y="1247363"/>
                      <a:pt x="863754" y="1148442"/>
                      <a:pt x="1033211" y="912333"/>
                    </a:cubicBezTo>
                    <a:cubicBezTo>
                      <a:pt x="1147643" y="738239"/>
                      <a:pt x="1141596" y="488517"/>
                      <a:pt x="988163" y="339380"/>
                    </a:cubicBezTo>
                    <a:cubicBezTo>
                      <a:pt x="953244" y="295516"/>
                      <a:pt x="1012803" y="236073"/>
                      <a:pt x="1056641" y="270862"/>
                    </a:cubicBezTo>
                    <a:cubicBezTo>
                      <a:pt x="1236831" y="437393"/>
                      <a:pt x="1252703" y="723416"/>
                      <a:pt x="1137515" y="931391"/>
                    </a:cubicBezTo>
                    <a:cubicBezTo>
                      <a:pt x="1014315" y="1140728"/>
                      <a:pt x="762019" y="1264908"/>
                      <a:pt x="522573" y="12620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3503226" y="3456236"/>
                <a:ext cx="2600408" cy="781093"/>
              </a:xfrm>
              <a:custGeom>
                <a:rect b="b" l="l" r="r" t="t"/>
                <a:pathLst>
                  <a:path extrusionOk="0" h="781093" w="2600408">
                    <a:moveTo>
                      <a:pt x="2600408" y="232580"/>
                    </a:moveTo>
                    <a:cubicBezTo>
                      <a:pt x="2598896" y="249067"/>
                      <a:pt x="2588769" y="261621"/>
                      <a:pt x="2575617" y="268579"/>
                    </a:cubicBezTo>
                    <a:cubicBezTo>
                      <a:pt x="2569873" y="276141"/>
                      <a:pt x="2561256" y="282343"/>
                      <a:pt x="2549314" y="285822"/>
                    </a:cubicBezTo>
                    <a:cubicBezTo>
                      <a:pt x="2467685" y="312442"/>
                      <a:pt x="2382730" y="326812"/>
                      <a:pt x="2299588" y="347685"/>
                    </a:cubicBezTo>
                    <a:cubicBezTo>
                      <a:pt x="2210249" y="370827"/>
                      <a:pt x="2134364" y="404254"/>
                      <a:pt x="2045781" y="424522"/>
                    </a:cubicBezTo>
                    <a:cubicBezTo>
                      <a:pt x="1835963" y="476554"/>
                      <a:pt x="1622366" y="511947"/>
                      <a:pt x="1409827" y="551274"/>
                    </a:cubicBezTo>
                    <a:cubicBezTo>
                      <a:pt x="1195172" y="583491"/>
                      <a:pt x="978098" y="599070"/>
                      <a:pt x="765257" y="643539"/>
                    </a:cubicBezTo>
                    <a:cubicBezTo>
                      <a:pt x="644929" y="669101"/>
                      <a:pt x="526415" y="701772"/>
                      <a:pt x="406994" y="731872"/>
                    </a:cubicBezTo>
                    <a:cubicBezTo>
                      <a:pt x="306317" y="754863"/>
                      <a:pt x="203525" y="789198"/>
                      <a:pt x="99220" y="779366"/>
                    </a:cubicBezTo>
                    <a:cubicBezTo>
                      <a:pt x="68383" y="774980"/>
                      <a:pt x="39207" y="754107"/>
                      <a:pt x="35731" y="721435"/>
                    </a:cubicBezTo>
                    <a:cubicBezTo>
                      <a:pt x="22428" y="665471"/>
                      <a:pt x="1265" y="610566"/>
                      <a:pt x="207" y="552332"/>
                    </a:cubicBezTo>
                    <a:cubicBezTo>
                      <a:pt x="-247" y="539325"/>
                      <a:pt x="-1003" y="521477"/>
                      <a:pt x="10788" y="512855"/>
                    </a:cubicBezTo>
                    <a:cubicBezTo>
                      <a:pt x="14416" y="510132"/>
                      <a:pt x="18800" y="510586"/>
                      <a:pt x="21823" y="512704"/>
                    </a:cubicBezTo>
                    <a:cubicBezTo>
                      <a:pt x="30440" y="505595"/>
                      <a:pt x="41929" y="501813"/>
                      <a:pt x="53115" y="503780"/>
                    </a:cubicBezTo>
                    <a:cubicBezTo>
                      <a:pt x="54626" y="499545"/>
                      <a:pt x="57952" y="495914"/>
                      <a:pt x="62638" y="494856"/>
                    </a:cubicBezTo>
                    <a:cubicBezTo>
                      <a:pt x="159838" y="482150"/>
                      <a:pt x="257340" y="468235"/>
                      <a:pt x="351818" y="441009"/>
                    </a:cubicBezTo>
                    <a:cubicBezTo>
                      <a:pt x="658231" y="353130"/>
                      <a:pt x="984447" y="310325"/>
                      <a:pt x="1295697" y="254663"/>
                    </a:cubicBezTo>
                    <a:cubicBezTo>
                      <a:pt x="1424641" y="227740"/>
                      <a:pt x="1549958" y="186296"/>
                      <a:pt x="1679204" y="161188"/>
                    </a:cubicBezTo>
                    <a:cubicBezTo>
                      <a:pt x="1878743" y="119290"/>
                      <a:pt x="2083875" y="93425"/>
                      <a:pt x="2280088" y="41696"/>
                    </a:cubicBezTo>
                    <a:cubicBezTo>
                      <a:pt x="2331484" y="29596"/>
                      <a:pt x="2382125" y="15076"/>
                      <a:pt x="2434126" y="6303"/>
                    </a:cubicBezTo>
                    <a:cubicBezTo>
                      <a:pt x="2470859" y="-5647"/>
                      <a:pt x="2512581" y="-2319"/>
                      <a:pt x="2536616" y="31260"/>
                    </a:cubicBezTo>
                    <a:cubicBezTo>
                      <a:pt x="2573349" y="88434"/>
                      <a:pt x="2599803" y="164515"/>
                      <a:pt x="2600408" y="2325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3798414" y="4506391"/>
                <a:ext cx="2548751" cy="849915"/>
              </a:xfrm>
              <a:custGeom>
                <a:rect b="b" l="l" r="r" t="t"/>
                <a:pathLst>
                  <a:path extrusionOk="0" h="849915" w="2548751">
                    <a:moveTo>
                      <a:pt x="2544818" y="210504"/>
                    </a:moveTo>
                    <a:cubicBezTo>
                      <a:pt x="2548446" y="242418"/>
                      <a:pt x="2555249" y="279173"/>
                      <a:pt x="2533481" y="306399"/>
                    </a:cubicBezTo>
                    <a:cubicBezTo>
                      <a:pt x="2496748" y="346482"/>
                      <a:pt x="2433560" y="332415"/>
                      <a:pt x="2385338" y="346330"/>
                    </a:cubicBezTo>
                    <a:cubicBezTo>
                      <a:pt x="2146194" y="400480"/>
                      <a:pt x="1909771" y="467183"/>
                      <a:pt x="1667452" y="504694"/>
                    </a:cubicBezTo>
                    <a:cubicBezTo>
                      <a:pt x="1519914" y="539937"/>
                      <a:pt x="1377819" y="594237"/>
                      <a:pt x="1226199" y="610724"/>
                    </a:cubicBezTo>
                    <a:cubicBezTo>
                      <a:pt x="1045557" y="659730"/>
                      <a:pt x="862192" y="697393"/>
                      <a:pt x="680945" y="743828"/>
                    </a:cubicBezTo>
                    <a:cubicBezTo>
                      <a:pt x="565303" y="778919"/>
                      <a:pt x="447847" y="806296"/>
                      <a:pt x="328578" y="826262"/>
                    </a:cubicBezTo>
                    <a:cubicBezTo>
                      <a:pt x="256320" y="831556"/>
                      <a:pt x="142341" y="883436"/>
                      <a:pt x="90340" y="814313"/>
                    </a:cubicBezTo>
                    <a:cubicBezTo>
                      <a:pt x="82178" y="794196"/>
                      <a:pt x="77643" y="773323"/>
                      <a:pt x="64642" y="755021"/>
                    </a:cubicBezTo>
                    <a:cubicBezTo>
                      <a:pt x="46200" y="731123"/>
                      <a:pt x="20955" y="712216"/>
                      <a:pt x="10525" y="682721"/>
                    </a:cubicBezTo>
                    <a:cubicBezTo>
                      <a:pt x="-56441" y="508929"/>
                      <a:pt x="213389" y="458410"/>
                      <a:pt x="333415" y="436176"/>
                    </a:cubicBezTo>
                    <a:cubicBezTo>
                      <a:pt x="434242" y="421202"/>
                      <a:pt x="533709" y="399270"/>
                      <a:pt x="632270" y="372800"/>
                    </a:cubicBezTo>
                    <a:cubicBezTo>
                      <a:pt x="796435" y="340885"/>
                      <a:pt x="956218" y="307761"/>
                      <a:pt x="1118267" y="269947"/>
                    </a:cubicBezTo>
                    <a:cubicBezTo>
                      <a:pt x="1403517" y="206722"/>
                      <a:pt x="1692848" y="166337"/>
                      <a:pt x="1975075" y="89349"/>
                    </a:cubicBezTo>
                    <a:cubicBezTo>
                      <a:pt x="2091472" y="55467"/>
                      <a:pt x="2211800" y="38981"/>
                      <a:pt x="2330465" y="15082"/>
                    </a:cubicBezTo>
                    <a:cubicBezTo>
                      <a:pt x="2387455" y="5251"/>
                      <a:pt x="2468177" y="-22278"/>
                      <a:pt x="2506724" y="36409"/>
                    </a:cubicBezTo>
                    <a:cubicBezTo>
                      <a:pt x="2528492" y="91617"/>
                      <a:pt x="2537562" y="151968"/>
                      <a:pt x="2544818" y="2105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4138527" y="5648304"/>
                <a:ext cx="2534467" cy="870668"/>
              </a:xfrm>
              <a:custGeom>
                <a:rect b="b" l="l" r="r" t="t"/>
                <a:pathLst>
                  <a:path extrusionOk="0" h="870668" w="2534467">
                    <a:moveTo>
                      <a:pt x="2507944" y="97123"/>
                    </a:moveTo>
                    <a:cubicBezTo>
                      <a:pt x="2521549" y="161104"/>
                      <a:pt x="2557828" y="239454"/>
                      <a:pt x="2512025" y="297838"/>
                    </a:cubicBezTo>
                    <a:cubicBezTo>
                      <a:pt x="2438559" y="360458"/>
                      <a:pt x="2321254" y="362122"/>
                      <a:pt x="2229950" y="384658"/>
                    </a:cubicBezTo>
                    <a:cubicBezTo>
                      <a:pt x="2101913" y="412036"/>
                      <a:pt x="1977654" y="437598"/>
                      <a:pt x="1851129" y="469513"/>
                    </a:cubicBezTo>
                    <a:cubicBezTo>
                      <a:pt x="1535948" y="551492"/>
                      <a:pt x="1216838" y="621221"/>
                      <a:pt x="898785" y="689286"/>
                    </a:cubicBezTo>
                    <a:cubicBezTo>
                      <a:pt x="754422" y="733755"/>
                      <a:pt x="605523" y="760829"/>
                      <a:pt x="461311" y="805752"/>
                    </a:cubicBezTo>
                    <a:cubicBezTo>
                      <a:pt x="366530" y="833583"/>
                      <a:pt x="272203" y="871850"/>
                      <a:pt x="172131" y="870640"/>
                    </a:cubicBezTo>
                    <a:cubicBezTo>
                      <a:pt x="132980" y="869279"/>
                      <a:pt x="84909" y="862170"/>
                      <a:pt x="63746" y="824961"/>
                    </a:cubicBezTo>
                    <a:cubicBezTo>
                      <a:pt x="-13802" y="797282"/>
                      <a:pt x="-8663" y="670833"/>
                      <a:pt x="16884" y="607155"/>
                    </a:cubicBezTo>
                    <a:cubicBezTo>
                      <a:pt x="79316" y="484033"/>
                      <a:pt x="245447" y="506721"/>
                      <a:pt x="361089" y="482823"/>
                    </a:cubicBezTo>
                    <a:cubicBezTo>
                      <a:pt x="454811" y="464975"/>
                      <a:pt x="541278" y="441228"/>
                      <a:pt x="631675" y="415817"/>
                    </a:cubicBezTo>
                    <a:cubicBezTo>
                      <a:pt x="693502" y="403868"/>
                      <a:pt x="756085" y="395852"/>
                      <a:pt x="816853" y="378457"/>
                    </a:cubicBezTo>
                    <a:cubicBezTo>
                      <a:pt x="884575" y="360458"/>
                      <a:pt x="954868" y="354861"/>
                      <a:pt x="1023950" y="344576"/>
                    </a:cubicBezTo>
                    <a:cubicBezTo>
                      <a:pt x="1109661" y="323400"/>
                      <a:pt x="1195221" y="301922"/>
                      <a:pt x="1282443" y="287250"/>
                    </a:cubicBezTo>
                    <a:cubicBezTo>
                      <a:pt x="1488936" y="233253"/>
                      <a:pt x="1696789" y="190599"/>
                      <a:pt x="1899804" y="127223"/>
                    </a:cubicBezTo>
                    <a:cubicBezTo>
                      <a:pt x="2010911" y="89107"/>
                      <a:pt x="2125192" y="60671"/>
                      <a:pt x="2239020" y="31176"/>
                    </a:cubicBezTo>
                    <a:cubicBezTo>
                      <a:pt x="2305231" y="18924"/>
                      <a:pt x="2373557" y="-7697"/>
                      <a:pt x="2441431" y="2135"/>
                    </a:cubicBezTo>
                    <a:cubicBezTo>
                      <a:pt x="2487537" y="10000"/>
                      <a:pt x="2499479" y="57646"/>
                      <a:pt x="2507944" y="971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2352458" y="3597760"/>
                <a:ext cx="908052" cy="995105"/>
              </a:xfrm>
              <a:custGeom>
                <a:rect b="b" l="l" r="r" t="t"/>
                <a:pathLst>
                  <a:path extrusionOk="0" h="995105" w="908052">
                    <a:moveTo>
                      <a:pt x="822946" y="0"/>
                    </a:moveTo>
                    <a:cubicBezTo>
                      <a:pt x="850912" y="13462"/>
                      <a:pt x="879936" y="23444"/>
                      <a:pt x="908052" y="36301"/>
                    </a:cubicBezTo>
                    <a:cubicBezTo>
                      <a:pt x="813876" y="209639"/>
                      <a:pt x="739805" y="391296"/>
                      <a:pt x="629000" y="557223"/>
                    </a:cubicBezTo>
                    <a:cubicBezTo>
                      <a:pt x="524091" y="701973"/>
                      <a:pt x="476323" y="924167"/>
                      <a:pt x="297343" y="995105"/>
                    </a:cubicBezTo>
                    <a:cubicBezTo>
                      <a:pt x="184271" y="958350"/>
                      <a:pt x="99316" y="860035"/>
                      <a:pt x="0" y="796659"/>
                    </a:cubicBezTo>
                    <a:cubicBezTo>
                      <a:pt x="40512" y="764744"/>
                      <a:pt x="57292" y="709688"/>
                      <a:pt x="91455" y="671118"/>
                    </a:cubicBezTo>
                    <a:cubicBezTo>
                      <a:pt x="147084" y="735703"/>
                      <a:pt x="244133" y="833111"/>
                      <a:pt x="333320" y="774273"/>
                    </a:cubicBezTo>
                    <a:cubicBezTo>
                      <a:pt x="376705" y="725720"/>
                      <a:pt x="399682" y="661437"/>
                      <a:pt x="436567" y="607742"/>
                    </a:cubicBezTo>
                    <a:cubicBezTo>
                      <a:pt x="562488" y="403699"/>
                      <a:pt x="657873" y="177422"/>
                      <a:pt x="822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2721151" y="4765901"/>
                <a:ext cx="789387" cy="977161"/>
              </a:xfrm>
              <a:custGeom>
                <a:rect b="b" l="l" r="r" t="t"/>
                <a:pathLst>
                  <a:path extrusionOk="0" h="977161" w="789387">
                    <a:moveTo>
                      <a:pt x="700048" y="0"/>
                    </a:moveTo>
                    <a:cubicBezTo>
                      <a:pt x="730130" y="18604"/>
                      <a:pt x="761724" y="34637"/>
                      <a:pt x="789387" y="56721"/>
                    </a:cubicBezTo>
                    <a:cubicBezTo>
                      <a:pt x="676164" y="289502"/>
                      <a:pt x="609500" y="543761"/>
                      <a:pt x="467253" y="762476"/>
                    </a:cubicBezTo>
                    <a:cubicBezTo>
                      <a:pt x="413741" y="838859"/>
                      <a:pt x="383507" y="964855"/>
                      <a:pt x="276180" y="977106"/>
                    </a:cubicBezTo>
                    <a:cubicBezTo>
                      <a:pt x="167038" y="979375"/>
                      <a:pt x="60617" y="911764"/>
                      <a:pt x="0" y="823431"/>
                    </a:cubicBezTo>
                    <a:cubicBezTo>
                      <a:pt x="8616" y="787432"/>
                      <a:pt x="28117" y="754761"/>
                      <a:pt x="37338" y="718763"/>
                    </a:cubicBezTo>
                    <a:cubicBezTo>
                      <a:pt x="233097" y="850657"/>
                      <a:pt x="336495" y="780323"/>
                      <a:pt x="425531" y="581726"/>
                    </a:cubicBezTo>
                    <a:cubicBezTo>
                      <a:pt x="518801" y="387666"/>
                      <a:pt x="591058" y="186800"/>
                      <a:pt x="700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163464" y="3821443"/>
                <a:ext cx="961206" cy="989670"/>
              </a:xfrm>
              <a:custGeom>
                <a:rect b="b" l="l" r="r" t="t"/>
                <a:pathLst>
                  <a:path extrusionOk="0" h="989670" w="961206">
                    <a:moveTo>
                      <a:pt x="953590" y="453334"/>
                    </a:moveTo>
                    <a:cubicBezTo>
                      <a:pt x="991381" y="662519"/>
                      <a:pt x="884658" y="780195"/>
                      <a:pt x="719736" y="887132"/>
                    </a:cubicBezTo>
                    <a:cubicBezTo>
                      <a:pt x="594722" y="966693"/>
                      <a:pt x="436301" y="1021901"/>
                      <a:pt x="289670" y="968508"/>
                    </a:cubicBezTo>
                    <a:cubicBezTo>
                      <a:pt x="172668" y="919199"/>
                      <a:pt x="69422" y="825421"/>
                      <a:pt x="29060" y="701997"/>
                    </a:cubicBezTo>
                    <a:cubicBezTo>
                      <a:pt x="-18255" y="564960"/>
                      <a:pt x="-10848" y="397823"/>
                      <a:pt x="73956" y="276214"/>
                    </a:cubicBezTo>
                    <a:cubicBezTo>
                      <a:pt x="191563" y="97734"/>
                      <a:pt x="406219" y="-56244"/>
                      <a:pt x="626618" y="19989"/>
                    </a:cubicBezTo>
                    <a:cubicBezTo>
                      <a:pt x="638107" y="20896"/>
                      <a:pt x="671666" y="44038"/>
                      <a:pt x="698271" y="55987"/>
                    </a:cubicBezTo>
                    <a:cubicBezTo>
                      <a:pt x="618455" y="193327"/>
                      <a:pt x="544233" y="333843"/>
                      <a:pt x="461394" y="469518"/>
                    </a:cubicBezTo>
                    <a:cubicBezTo>
                      <a:pt x="419824" y="454392"/>
                      <a:pt x="388683" y="421722"/>
                      <a:pt x="360264" y="389202"/>
                    </a:cubicBezTo>
                    <a:cubicBezTo>
                      <a:pt x="335322" y="354564"/>
                      <a:pt x="299949" y="321137"/>
                      <a:pt x="254599" y="341859"/>
                    </a:cubicBezTo>
                    <a:cubicBezTo>
                      <a:pt x="197459" y="371656"/>
                      <a:pt x="174028" y="438057"/>
                      <a:pt x="144702" y="491601"/>
                    </a:cubicBezTo>
                    <a:cubicBezTo>
                      <a:pt x="129283" y="519432"/>
                      <a:pt x="121120" y="563901"/>
                      <a:pt x="159970" y="575396"/>
                    </a:cubicBezTo>
                    <a:cubicBezTo>
                      <a:pt x="153621" y="629848"/>
                      <a:pt x="406672" y="843874"/>
                      <a:pt x="461999" y="857033"/>
                    </a:cubicBezTo>
                    <a:cubicBezTo>
                      <a:pt x="521256" y="871553"/>
                      <a:pt x="576885" y="835252"/>
                      <a:pt x="621176" y="799405"/>
                    </a:cubicBezTo>
                    <a:cubicBezTo>
                      <a:pt x="743621" y="702753"/>
                      <a:pt x="795017" y="550288"/>
                      <a:pt x="876949" y="422478"/>
                    </a:cubicBezTo>
                    <a:cubicBezTo>
                      <a:pt x="889949" y="403268"/>
                      <a:pt x="902496" y="383908"/>
                      <a:pt x="914740" y="364245"/>
                    </a:cubicBezTo>
                    <a:cubicBezTo>
                      <a:pt x="933031" y="391471"/>
                      <a:pt x="947543" y="420814"/>
                      <a:pt x="953590" y="4533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498549" y="4981089"/>
                <a:ext cx="1058461" cy="961077"/>
              </a:xfrm>
              <a:custGeom>
                <a:rect b="b" l="l" r="r" t="t"/>
                <a:pathLst>
                  <a:path extrusionOk="0" h="961077" w="1058461">
                    <a:moveTo>
                      <a:pt x="953035" y="237669"/>
                    </a:moveTo>
                    <a:cubicBezTo>
                      <a:pt x="1065955" y="337043"/>
                      <a:pt x="1088479" y="513709"/>
                      <a:pt x="1019094" y="646813"/>
                    </a:cubicBezTo>
                    <a:cubicBezTo>
                      <a:pt x="962860" y="749061"/>
                      <a:pt x="885010" y="845259"/>
                      <a:pt x="777834" y="896534"/>
                    </a:cubicBezTo>
                    <a:cubicBezTo>
                      <a:pt x="667029" y="945390"/>
                      <a:pt x="544736" y="970044"/>
                      <a:pt x="423652" y="958095"/>
                    </a:cubicBezTo>
                    <a:cubicBezTo>
                      <a:pt x="286092" y="942667"/>
                      <a:pt x="127216" y="899408"/>
                      <a:pt x="61610" y="765245"/>
                    </a:cubicBezTo>
                    <a:cubicBezTo>
                      <a:pt x="-113893" y="471206"/>
                      <a:pt x="109076" y="74767"/>
                      <a:pt x="433932" y="15324"/>
                    </a:cubicBezTo>
                    <a:cubicBezTo>
                      <a:pt x="520852" y="-4188"/>
                      <a:pt x="611551" y="-4642"/>
                      <a:pt x="699076" y="11542"/>
                    </a:cubicBezTo>
                    <a:cubicBezTo>
                      <a:pt x="674587" y="66448"/>
                      <a:pt x="650703" y="121505"/>
                      <a:pt x="625458" y="175957"/>
                    </a:cubicBezTo>
                    <a:cubicBezTo>
                      <a:pt x="586307" y="262777"/>
                      <a:pt x="550632" y="351715"/>
                      <a:pt x="498479" y="431880"/>
                    </a:cubicBezTo>
                    <a:cubicBezTo>
                      <a:pt x="463560" y="492987"/>
                      <a:pt x="393873" y="470752"/>
                      <a:pt x="346255" y="438989"/>
                    </a:cubicBezTo>
                    <a:cubicBezTo>
                      <a:pt x="315871" y="419779"/>
                      <a:pt x="267498" y="410401"/>
                      <a:pt x="250265" y="451089"/>
                    </a:cubicBezTo>
                    <a:cubicBezTo>
                      <a:pt x="215951" y="494045"/>
                      <a:pt x="193276" y="545926"/>
                      <a:pt x="163345" y="592512"/>
                    </a:cubicBezTo>
                    <a:cubicBezTo>
                      <a:pt x="154880" y="602495"/>
                      <a:pt x="152008" y="616713"/>
                      <a:pt x="153822" y="629570"/>
                    </a:cubicBezTo>
                    <a:cubicBezTo>
                      <a:pt x="196450" y="753901"/>
                      <a:pt x="333709" y="837394"/>
                      <a:pt x="459478" y="856149"/>
                    </a:cubicBezTo>
                    <a:cubicBezTo>
                      <a:pt x="652971" y="884585"/>
                      <a:pt x="723565" y="672375"/>
                      <a:pt x="807764" y="540481"/>
                    </a:cubicBezTo>
                    <a:cubicBezTo>
                      <a:pt x="867173" y="444887"/>
                      <a:pt x="911464" y="341883"/>
                      <a:pt x="953035" y="2376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860682" y="6230793"/>
                <a:ext cx="1023205" cy="1078986"/>
              </a:xfrm>
              <a:custGeom>
                <a:rect b="b" l="l" r="r" t="t"/>
                <a:pathLst>
                  <a:path extrusionOk="0" h="1078986" w="1023205">
                    <a:moveTo>
                      <a:pt x="942665" y="302974"/>
                    </a:moveTo>
                    <a:cubicBezTo>
                      <a:pt x="1052713" y="453624"/>
                      <a:pt x="1046818" y="670221"/>
                      <a:pt x="944327" y="826013"/>
                    </a:cubicBezTo>
                    <a:cubicBezTo>
                      <a:pt x="774870" y="1062273"/>
                      <a:pt x="412375" y="1161194"/>
                      <a:pt x="160684" y="999805"/>
                    </a:cubicBezTo>
                    <a:cubicBezTo>
                      <a:pt x="82078" y="948530"/>
                      <a:pt x="56229" y="853088"/>
                      <a:pt x="24786" y="769898"/>
                    </a:cubicBezTo>
                    <a:cubicBezTo>
                      <a:pt x="-39157" y="575989"/>
                      <a:pt x="30228" y="368921"/>
                      <a:pt x="123649" y="194373"/>
                    </a:cubicBezTo>
                    <a:cubicBezTo>
                      <a:pt x="232034" y="49017"/>
                      <a:pt x="428248" y="-10577"/>
                      <a:pt x="605867" y="1523"/>
                    </a:cubicBezTo>
                    <a:cubicBezTo>
                      <a:pt x="638217" y="4094"/>
                      <a:pt x="669810" y="10296"/>
                      <a:pt x="700346" y="20581"/>
                    </a:cubicBezTo>
                    <a:cubicBezTo>
                      <a:pt x="648647" y="127065"/>
                      <a:pt x="594832" y="232187"/>
                      <a:pt x="543889" y="339729"/>
                    </a:cubicBezTo>
                    <a:cubicBezTo>
                      <a:pt x="497784" y="431087"/>
                      <a:pt x="452887" y="627869"/>
                      <a:pt x="320920" y="607752"/>
                    </a:cubicBezTo>
                    <a:cubicBezTo>
                      <a:pt x="278291" y="593686"/>
                      <a:pt x="238988" y="545284"/>
                      <a:pt x="191522" y="557990"/>
                    </a:cubicBezTo>
                    <a:cubicBezTo>
                      <a:pt x="128637" y="467539"/>
                      <a:pt x="35217" y="645264"/>
                      <a:pt x="51240" y="704707"/>
                    </a:cubicBezTo>
                    <a:cubicBezTo>
                      <a:pt x="58194" y="771561"/>
                      <a:pt x="134533" y="792284"/>
                      <a:pt x="182906" y="824349"/>
                    </a:cubicBezTo>
                    <a:cubicBezTo>
                      <a:pt x="264233" y="866549"/>
                      <a:pt x="339665" y="928715"/>
                      <a:pt x="432934" y="941421"/>
                    </a:cubicBezTo>
                    <a:cubicBezTo>
                      <a:pt x="534064" y="961083"/>
                      <a:pt x="630961" y="907388"/>
                      <a:pt x="675555" y="815879"/>
                    </a:cubicBezTo>
                    <a:cubicBezTo>
                      <a:pt x="759905" y="690337"/>
                      <a:pt x="818709" y="550578"/>
                      <a:pt x="887338" y="416264"/>
                    </a:cubicBezTo>
                    <a:cubicBezTo>
                      <a:pt x="904571" y="378602"/>
                      <a:pt x="923617" y="340939"/>
                      <a:pt x="942665" y="3029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1061502" y="1523906"/>
                <a:ext cx="6867306" cy="7372007"/>
              </a:xfrm>
              <a:custGeom>
                <a:rect b="b" l="l" r="r" t="t"/>
                <a:pathLst>
                  <a:path extrusionOk="0" h="7372007" w="6867306">
                    <a:moveTo>
                      <a:pt x="2290009" y="2149633"/>
                    </a:moveTo>
                    <a:cubicBezTo>
                      <a:pt x="2344278" y="2081266"/>
                      <a:pt x="2286079" y="2035587"/>
                      <a:pt x="2222136" y="2012143"/>
                    </a:cubicBezTo>
                    <a:cubicBezTo>
                      <a:pt x="2183589" y="2000042"/>
                      <a:pt x="2148367" y="1973119"/>
                      <a:pt x="2107704" y="1971001"/>
                    </a:cubicBezTo>
                    <a:cubicBezTo>
                      <a:pt x="2068854" y="1973270"/>
                      <a:pt x="2042249" y="2005034"/>
                      <a:pt x="2018062" y="2031957"/>
                    </a:cubicBezTo>
                    <a:cubicBezTo>
                      <a:pt x="1977247" y="2078090"/>
                      <a:pt x="1941270" y="2128609"/>
                      <a:pt x="1906956" y="2179733"/>
                    </a:cubicBezTo>
                    <a:cubicBezTo>
                      <a:pt x="1876420" y="2226622"/>
                      <a:pt x="1847094" y="2274419"/>
                      <a:pt x="1818675" y="2322669"/>
                    </a:cubicBezTo>
                    <a:cubicBezTo>
                      <a:pt x="1711196" y="2206808"/>
                      <a:pt x="1519820" y="2223446"/>
                      <a:pt x="1385434" y="2285309"/>
                    </a:cubicBezTo>
                    <a:cubicBezTo>
                      <a:pt x="1271152" y="2348231"/>
                      <a:pt x="1177732" y="2448210"/>
                      <a:pt x="1108800" y="2558172"/>
                    </a:cubicBezTo>
                    <a:cubicBezTo>
                      <a:pt x="1006612" y="2729242"/>
                      <a:pt x="1022031" y="2959905"/>
                      <a:pt x="1125580" y="3126891"/>
                    </a:cubicBezTo>
                    <a:cubicBezTo>
                      <a:pt x="1219454" y="3264079"/>
                      <a:pt x="1376515" y="3372529"/>
                      <a:pt x="1547332" y="3370108"/>
                    </a:cubicBezTo>
                    <a:cubicBezTo>
                      <a:pt x="1682626" y="3373587"/>
                      <a:pt x="1812175" y="3305674"/>
                      <a:pt x="1921316" y="3230954"/>
                    </a:cubicBezTo>
                    <a:cubicBezTo>
                      <a:pt x="2066284" y="3137932"/>
                      <a:pt x="2168019" y="3000290"/>
                      <a:pt x="2160914" y="2821810"/>
                    </a:cubicBezTo>
                    <a:cubicBezTo>
                      <a:pt x="2161821" y="2754653"/>
                      <a:pt x="2147913" y="2686134"/>
                      <a:pt x="2112843" y="2628204"/>
                    </a:cubicBezTo>
                    <a:cubicBezTo>
                      <a:pt x="2102413" y="2611868"/>
                      <a:pt x="2088505" y="2588423"/>
                      <a:pt x="2072028" y="2569214"/>
                    </a:cubicBezTo>
                    <a:cubicBezTo>
                      <a:pt x="2149123" y="2431875"/>
                      <a:pt x="2214880" y="2288788"/>
                      <a:pt x="2290009" y="2149633"/>
                    </a:cubicBezTo>
                    <a:close/>
                    <a:moveTo>
                      <a:pt x="2548805" y="3322463"/>
                    </a:moveTo>
                    <a:cubicBezTo>
                      <a:pt x="2589318" y="3262112"/>
                      <a:pt x="2509653" y="3220064"/>
                      <a:pt x="2467478" y="3191174"/>
                    </a:cubicBezTo>
                    <a:cubicBezTo>
                      <a:pt x="2393558" y="3148066"/>
                      <a:pt x="2329766" y="3087111"/>
                      <a:pt x="2274742" y="3191628"/>
                    </a:cubicBezTo>
                    <a:cubicBezTo>
                      <a:pt x="2229090" y="3268465"/>
                      <a:pt x="2190542" y="3348781"/>
                      <a:pt x="2153809" y="3430157"/>
                    </a:cubicBezTo>
                    <a:cubicBezTo>
                      <a:pt x="2121006" y="3409888"/>
                      <a:pt x="2078528" y="3404292"/>
                      <a:pt x="2041493" y="3397183"/>
                    </a:cubicBezTo>
                    <a:cubicBezTo>
                      <a:pt x="1905293" y="3374646"/>
                      <a:pt x="1762441" y="3398696"/>
                      <a:pt x="1644834" y="3472054"/>
                    </a:cubicBezTo>
                    <a:cubicBezTo>
                      <a:pt x="1360038" y="3638132"/>
                      <a:pt x="1260873" y="4061797"/>
                      <a:pt x="1465703" y="4326644"/>
                    </a:cubicBezTo>
                    <a:cubicBezTo>
                      <a:pt x="1560786" y="4452488"/>
                      <a:pt x="1730545" y="4499679"/>
                      <a:pt x="1881408" y="4511780"/>
                    </a:cubicBezTo>
                    <a:cubicBezTo>
                      <a:pt x="2015492" y="4522973"/>
                      <a:pt x="2153355" y="4492722"/>
                      <a:pt x="2273986" y="4433883"/>
                    </a:cubicBezTo>
                    <a:cubicBezTo>
                      <a:pt x="2367557" y="4388205"/>
                      <a:pt x="2438152" y="4309552"/>
                      <a:pt x="2497711" y="4225908"/>
                    </a:cubicBezTo>
                    <a:cubicBezTo>
                      <a:pt x="2610632" y="4075561"/>
                      <a:pt x="2631190" y="3855485"/>
                      <a:pt x="2523258" y="3697121"/>
                    </a:cubicBezTo>
                    <a:cubicBezTo>
                      <a:pt x="2496350" y="3660064"/>
                      <a:pt x="2463850" y="3627544"/>
                      <a:pt x="2427721" y="3599713"/>
                    </a:cubicBezTo>
                    <a:cubicBezTo>
                      <a:pt x="2464455" y="3505481"/>
                      <a:pt x="2501944" y="3411703"/>
                      <a:pt x="2548805" y="3322463"/>
                    </a:cubicBezTo>
                    <a:close/>
                    <a:moveTo>
                      <a:pt x="2789158" y="4913513"/>
                    </a:moveTo>
                    <a:cubicBezTo>
                      <a:pt x="2840404" y="4804307"/>
                      <a:pt x="2881974" y="4691470"/>
                      <a:pt x="2879404" y="4569408"/>
                    </a:cubicBezTo>
                    <a:cubicBezTo>
                      <a:pt x="2876079" y="4530535"/>
                      <a:pt x="2844032" y="4502402"/>
                      <a:pt x="2805938" y="4500284"/>
                    </a:cubicBezTo>
                    <a:cubicBezTo>
                      <a:pt x="2769658" y="4493781"/>
                      <a:pt x="2733983" y="4483949"/>
                      <a:pt x="2696645" y="4479260"/>
                    </a:cubicBezTo>
                    <a:cubicBezTo>
                      <a:pt x="2627714" y="4466252"/>
                      <a:pt x="2593550" y="4501343"/>
                      <a:pt x="2575410" y="4563811"/>
                    </a:cubicBezTo>
                    <a:cubicBezTo>
                      <a:pt x="2558933" y="4601020"/>
                      <a:pt x="2542003" y="4637926"/>
                      <a:pt x="2524467" y="4674530"/>
                    </a:cubicBezTo>
                    <a:cubicBezTo>
                      <a:pt x="2364836" y="4565173"/>
                      <a:pt x="2065982" y="4637170"/>
                      <a:pt x="1932200" y="4753939"/>
                    </a:cubicBezTo>
                    <a:cubicBezTo>
                      <a:pt x="1844373" y="4816709"/>
                      <a:pt x="1802198" y="4918050"/>
                      <a:pt x="1768336" y="5016971"/>
                    </a:cubicBezTo>
                    <a:cubicBezTo>
                      <a:pt x="1716638" y="5147655"/>
                      <a:pt x="1697742" y="5291650"/>
                      <a:pt x="1718301" y="5431107"/>
                    </a:cubicBezTo>
                    <a:cubicBezTo>
                      <a:pt x="1750650" y="5544548"/>
                      <a:pt x="1785569" y="5668123"/>
                      <a:pt x="1871583" y="5752825"/>
                    </a:cubicBezTo>
                    <a:cubicBezTo>
                      <a:pt x="1969992" y="5838587"/>
                      <a:pt x="2103471" y="5879274"/>
                      <a:pt x="2232717" y="5882602"/>
                    </a:cubicBezTo>
                    <a:cubicBezTo>
                      <a:pt x="2472315" y="5885476"/>
                      <a:pt x="2724459" y="5761296"/>
                      <a:pt x="2847508" y="5552110"/>
                    </a:cubicBezTo>
                    <a:cubicBezTo>
                      <a:pt x="2958011" y="5352908"/>
                      <a:pt x="2948336" y="5082313"/>
                      <a:pt x="2789158" y="4913513"/>
                    </a:cubicBezTo>
                    <a:close/>
                    <a:moveTo>
                      <a:pt x="4724986" y="1285817"/>
                    </a:moveTo>
                    <a:cubicBezTo>
                      <a:pt x="4731184" y="1222895"/>
                      <a:pt x="4713498" y="1160881"/>
                      <a:pt x="4699893" y="1099925"/>
                    </a:cubicBezTo>
                    <a:cubicBezTo>
                      <a:pt x="4675707" y="995559"/>
                      <a:pt x="4647590" y="891496"/>
                      <a:pt x="4608438" y="791668"/>
                    </a:cubicBezTo>
                    <a:cubicBezTo>
                      <a:pt x="4574426" y="701974"/>
                      <a:pt x="4539658" y="613641"/>
                      <a:pt x="4510029" y="521980"/>
                    </a:cubicBezTo>
                    <a:cubicBezTo>
                      <a:pt x="4488261" y="457395"/>
                      <a:pt x="4480703" y="341231"/>
                      <a:pt x="4384410" y="366188"/>
                    </a:cubicBezTo>
                    <a:cubicBezTo>
                      <a:pt x="3971426" y="502166"/>
                      <a:pt x="3544231" y="586869"/>
                      <a:pt x="3115223" y="655085"/>
                    </a:cubicBezTo>
                    <a:cubicBezTo>
                      <a:pt x="2681377" y="732981"/>
                      <a:pt x="2244508" y="792575"/>
                      <a:pt x="1809756" y="864421"/>
                    </a:cubicBezTo>
                    <a:cubicBezTo>
                      <a:pt x="1480215" y="921898"/>
                      <a:pt x="1146290" y="961829"/>
                      <a:pt x="820981" y="1041541"/>
                    </a:cubicBezTo>
                    <a:cubicBezTo>
                      <a:pt x="768224" y="1057876"/>
                      <a:pt x="715467" y="1074060"/>
                      <a:pt x="661652" y="1086010"/>
                    </a:cubicBezTo>
                    <a:cubicBezTo>
                      <a:pt x="617965" y="1090396"/>
                      <a:pt x="581988" y="1115504"/>
                      <a:pt x="599826" y="1162393"/>
                    </a:cubicBezTo>
                    <a:cubicBezTo>
                      <a:pt x="594686" y="1174494"/>
                      <a:pt x="600430" y="1188712"/>
                      <a:pt x="603454" y="1200963"/>
                    </a:cubicBezTo>
                    <a:cubicBezTo>
                      <a:pt x="620233" y="1257532"/>
                      <a:pt x="639582" y="1313497"/>
                      <a:pt x="661048" y="1368402"/>
                    </a:cubicBezTo>
                    <a:cubicBezTo>
                      <a:pt x="700502" y="1465962"/>
                      <a:pt x="726351" y="1567907"/>
                      <a:pt x="754468" y="1669097"/>
                    </a:cubicBezTo>
                    <a:cubicBezTo>
                      <a:pt x="782131" y="1766807"/>
                      <a:pt x="813725" y="1863610"/>
                      <a:pt x="851819" y="1957993"/>
                    </a:cubicBezTo>
                    <a:cubicBezTo>
                      <a:pt x="865575" y="1996110"/>
                      <a:pt x="877668" y="2047385"/>
                      <a:pt x="926041" y="2051620"/>
                    </a:cubicBezTo>
                    <a:cubicBezTo>
                      <a:pt x="990287" y="2056914"/>
                      <a:pt x="1047578" y="2019705"/>
                      <a:pt x="1108196" y="2003824"/>
                    </a:cubicBezTo>
                    <a:cubicBezTo>
                      <a:pt x="1200558" y="1978262"/>
                      <a:pt x="1297606" y="1976447"/>
                      <a:pt x="1391329" y="1956330"/>
                    </a:cubicBezTo>
                    <a:cubicBezTo>
                      <a:pt x="1661462" y="1905962"/>
                      <a:pt x="1923886" y="1829124"/>
                      <a:pt x="2195984" y="1784807"/>
                    </a:cubicBezTo>
                    <a:cubicBezTo>
                      <a:pt x="2569364" y="1720977"/>
                      <a:pt x="2948790" y="1698591"/>
                      <a:pt x="3321111" y="1627653"/>
                    </a:cubicBezTo>
                    <a:cubicBezTo>
                      <a:pt x="3735153" y="1549454"/>
                      <a:pt x="4154941" y="1495456"/>
                      <a:pt x="4561728" y="1382469"/>
                    </a:cubicBezTo>
                    <a:cubicBezTo>
                      <a:pt x="4619624" y="1360083"/>
                      <a:pt x="4718486" y="1366738"/>
                      <a:pt x="4724986" y="1285817"/>
                    </a:cubicBezTo>
                    <a:close/>
                    <a:moveTo>
                      <a:pt x="5017341" y="2200758"/>
                    </a:moveTo>
                    <a:cubicBezTo>
                      <a:pt x="5030644" y="2193800"/>
                      <a:pt x="5040772" y="2181246"/>
                      <a:pt x="5042132" y="2164759"/>
                    </a:cubicBezTo>
                    <a:cubicBezTo>
                      <a:pt x="5041527" y="2096694"/>
                      <a:pt x="5015073" y="2020613"/>
                      <a:pt x="4978642" y="1963287"/>
                    </a:cubicBezTo>
                    <a:cubicBezTo>
                      <a:pt x="4954456" y="1929709"/>
                      <a:pt x="4912734" y="1926381"/>
                      <a:pt x="4876152" y="1938330"/>
                    </a:cubicBezTo>
                    <a:cubicBezTo>
                      <a:pt x="4824151" y="1946952"/>
                      <a:pt x="4773360" y="1961472"/>
                      <a:pt x="4722114" y="1973724"/>
                    </a:cubicBezTo>
                    <a:cubicBezTo>
                      <a:pt x="4525901" y="2025453"/>
                      <a:pt x="4320618" y="2051469"/>
                      <a:pt x="4121230" y="2093215"/>
                    </a:cubicBezTo>
                    <a:cubicBezTo>
                      <a:pt x="3991833" y="2118172"/>
                      <a:pt x="3866517" y="2159616"/>
                      <a:pt x="3737723" y="2186691"/>
                    </a:cubicBezTo>
                    <a:cubicBezTo>
                      <a:pt x="3426473" y="2242353"/>
                      <a:pt x="3100106" y="2285158"/>
                      <a:pt x="2793845" y="2373037"/>
                    </a:cubicBezTo>
                    <a:cubicBezTo>
                      <a:pt x="2699366" y="2400111"/>
                      <a:pt x="2601864" y="2414027"/>
                      <a:pt x="2504665" y="2426883"/>
                    </a:cubicBezTo>
                    <a:cubicBezTo>
                      <a:pt x="2499979" y="2427942"/>
                      <a:pt x="2496653" y="2431572"/>
                      <a:pt x="2495141" y="2435807"/>
                    </a:cubicBezTo>
                    <a:cubicBezTo>
                      <a:pt x="2483955" y="2433841"/>
                      <a:pt x="2472466" y="2437774"/>
                      <a:pt x="2463850" y="2444731"/>
                    </a:cubicBezTo>
                    <a:cubicBezTo>
                      <a:pt x="2460827" y="2442614"/>
                      <a:pt x="2456443" y="2442160"/>
                      <a:pt x="2452815" y="2444883"/>
                    </a:cubicBezTo>
                    <a:cubicBezTo>
                      <a:pt x="2441024" y="2453353"/>
                      <a:pt x="2441931" y="2471352"/>
                      <a:pt x="2442233" y="2484360"/>
                    </a:cubicBezTo>
                    <a:cubicBezTo>
                      <a:pt x="2443291" y="2542593"/>
                      <a:pt x="2464606" y="2597499"/>
                      <a:pt x="2477757" y="2653463"/>
                    </a:cubicBezTo>
                    <a:cubicBezTo>
                      <a:pt x="2481083" y="2686285"/>
                      <a:pt x="2510409" y="2707007"/>
                      <a:pt x="2541247" y="2711394"/>
                    </a:cubicBezTo>
                    <a:cubicBezTo>
                      <a:pt x="2645551" y="2721377"/>
                      <a:pt x="2748495" y="2686890"/>
                      <a:pt x="2849020" y="2663900"/>
                    </a:cubicBezTo>
                    <a:cubicBezTo>
                      <a:pt x="2968290" y="2633800"/>
                      <a:pt x="3086955" y="2601129"/>
                      <a:pt x="3207283" y="2575567"/>
                    </a:cubicBezTo>
                    <a:cubicBezTo>
                      <a:pt x="3420124" y="2531098"/>
                      <a:pt x="3637198" y="2515519"/>
                      <a:pt x="3851854" y="2483301"/>
                    </a:cubicBezTo>
                    <a:cubicBezTo>
                      <a:pt x="4064392" y="2443975"/>
                      <a:pt x="4277990" y="2408582"/>
                      <a:pt x="4487807" y="2356550"/>
                    </a:cubicBezTo>
                    <a:cubicBezTo>
                      <a:pt x="4576391" y="2336282"/>
                      <a:pt x="4652276" y="2302855"/>
                      <a:pt x="4741615" y="2279713"/>
                    </a:cubicBezTo>
                    <a:cubicBezTo>
                      <a:pt x="4824907" y="2258688"/>
                      <a:pt x="4909862" y="2244319"/>
                      <a:pt x="4991340" y="2217849"/>
                    </a:cubicBezTo>
                    <a:cubicBezTo>
                      <a:pt x="5002980" y="2214522"/>
                      <a:pt x="5011597" y="2208471"/>
                      <a:pt x="5017341" y="2200758"/>
                    </a:cubicBezTo>
                    <a:close/>
                    <a:moveTo>
                      <a:pt x="5270543" y="3288884"/>
                    </a:moveTo>
                    <a:cubicBezTo>
                      <a:pt x="5292311" y="3261659"/>
                      <a:pt x="5285509" y="3224904"/>
                      <a:pt x="5281881" y="3192989"/>
                    </a:cubicBezTo>
                    <a:cubicBezTo>
                      <a:pt x="5274474" y="3134453"/>
                      <a:pt x="5265404" y="3074103"/>
                      <a:pt x="5243636" y="3019348"/>
                    </a:cubicBezTo>
                    <a:cubicBezTo>
                      <a:pt x="5205240" y="2960662"/>
                      <a:pt x="5124366" y="2988190"/>
                      <a:pt x="5067377" y="2998021"/>
                    </a:cubicBezTo>
                    <a:cubicBezTo>
                      <a:pt x="4948712" y="3021769"/>
                      <a:pt x="4828384" y="3038255"/>
                      <a:pt x="4711986" y="3072288"/>
                    </a:cubicBezTo>
                    <a:cubicBezTo>
                      <a:pt x="4429911" y="3149276"/>
                      <a:pt x="4140580" y="3189661"/>
                      <a:pt x="3855179" y="3252886"/>
                    </a:cubicBezTo>
                    <a:cubicBezTo>
                      <a:pt x="3693129" y="3290548"/>
                      <a:pt x="3533347" y="3323673"/>
                      <a:pt x="3369181" y="3355739"/>
                    </a:cubicBezTo>
                    <a:cubicBezTo>
                      <a:pt x="3270772" y="3382209"/>
                      <a:pt x="3171305" y="3404141"/>
                      <a:pt x="3070327" y="3419115"/>
                    </a:cubicBezTo>
                    <a:cubicBezTo>
                      <a:pt x="2950301" y="3441349"/>
                      <a:pt x="2680470" y="3491869"/>
                      <a:pt x="2747437" y="3665660"/>
                    </a:cubicBezTo>
                    <a:cubicBezTo>
                      <a:pt x="2757867" y="3695155"/>
                      <a:pt x="2783112" y="3713910"/>
                      <a:pt x="2801554" y="3737960"/>
                    </a:cubicBezTo>
                    <a:cubicBezTo>
                      <a:pt x="2814554" y="3756262"/>
                      <a:pt x="2819089" y="3776984"/>
                      <a:pt x="2827252" y="3797252"/>
                    </a:cubicBezTo>
                    <a:cubicBezTo>
                      <a:pt x="2879253" y="3866375"/>
                      <a:pt x="2993081" y="3814495"/>
                      <a:pt x="3065489" y="3809201"/>
                    </a:cubicBezTo>
                    <a:cubicBezTo>
                      <a:pt x="3184759" y="3789084"/>
                      <a:pt x="3302215" y="3761707"/>
                      <a:pt x="3417857" y="3726767"/>
                    </a:cubicBezTo>
                    <a:cubicBezTo>
                      <a:pt x="3599104" y="3680332"/>
                      <a:pt x="3782468" y="3642669"/>
                      <a:pt x="3963111" y="3593663"/>
                    </a:cubicBezTo>
                    <a:cubicBezTo>
                      <a:pt x="4114730" y="3577176"/>
                      <a:pt x="4256978" y="3522876"/>
                      <a:pt x="4404364" y="3487633"/>
                    </a:cubicBezTo>
                    <a:cubicBezTo>
                      <a:pt x="4646531" y="3450122"/>
                      <a:pt x="4883106" y="3383267"/>
                      <a:pt x="5122250" y="3329270"/>
                    </a:cubicBezTo>
                    <a:cubicBezTo>
                      <a:pt x="5170472" y="3314900"/>
                      <a:pt x="5233810" y="3328967"/>
                      <a:pt x="5270543" y="3288884"/>
                    </a:cubicBezTo>
                    <a:close/>
                    <a:moveTo>
                      <a:pt x="5589201" y="4422085"/>
                    </a:moveTo>
                    <a:cubicBezTo>
                      <a:pt x="5634853" y="4363852"/>
                      <a:pt x="5598724" y="4285351"/>
                      <a:pt x="5585120" y="4221371"/>
                    </a:cubicBezTo>
                    <a:cubicBezTo>
                      <a:pt x="5576654" y="4181893"/>
                      <a:pt x="5564712" y="4134399"/>
                      <a:pt x="5518758" y="4126231"/>
                    </a:cubicBezTo>
                    <a:cubicBezTo>
                      <a:pt x="5451035" y="4116400"/>
                      <a:pt x="5382557" y="4143021"/>
                      <a:pt x="5316347" y="4155272"/>
                    </a:cubicBezTo>
                    <a:cubicBezTo>
                      <a:pt x="5202670" y="4184767"/>
                      <a:pt x="5088238" y="4213203"/>
                      <a:pt x="4977131" y="4251319"/>
                    </a:cubicBezTo>
                    <a:cubicBezTo>
                      <a:pt x="4774115" y="4314694"/>
                      <a:pt x="4566112" y="4357348"/>
                      <a:pt x="4359770" y="4411346"/>
                    </a:cubicBezTo>
                    <a:cubicBezTo>
                      <a:pt x="4272548" y="4425867"/>
                      <a:pt x="4186988" y="4447497"/>
                      <a:pt x="4101277" y="4468672"/>
                    </a:cubicBezTo>
                    <a:cubicBezTo>
                      <a:pt x="4032194" y="4478957"/>
                      <a:pt x="3961902" y="4484554"/>
                      <a:pt x="3894180" y="4502553"/>
                    </a:cubicBezTo>
                    <a:cubicBezTo>
                      <a:pt x="3833411" y="4519796"/>
                      <a:pt x="3770828" y="4527813"/>
                      <a:pt x="3709002" y="4539913"/>
                    </a:cubicBezTo>
                    <a:cubicBezTo>
                      <a:pt x="3618756" y="4565173"/>
                      <a:pt x="3532138" y="4589071"/>
                      <a:pt x="3438415" y="4606919"/>
                    </a:cubicBezTo>
                    <a:cubicBezTo>
                      <a:pt x="3322773" y="4630817"/>
                      <a:pt x="3156642" y="4608129"/>
                      <a:pt x="3094211" y="4731250"/>
                    </a:cubicBezTo>
                    <a:cubicBezTo>
                      <a:pt x="3068664" y="4794928"/>
                      <a:pt x="3063524" y="4921529"/>
                      <a:pt x="3141072" y="4949057"/>
                    </a:cubicBezTo>
                    <a:cubicBezTo>
                      <a:pt x="3162235" y="4986417"/>
                      <a:pt x="3210155" y="4993375"/>
                      <a:pt x="3249458" y="4994736"/>
                    </a:cubicBezTo>
                    <a:cubicBezTo>
                      <a:pt x="3349530" y="4995946"/>
                      <a:pt x="3443857" y="4957679"/>
                      <a:pt x="3538638" y="4929848"/>
                    </a:cubicBezTo>
                    <a:cubicBezTo>
                      <a:pt x="3682850" y="4884925"/>
                      <a:pt x="3831597" y="4858002"/>
                      <a:pt x="3976112" y="4813382"/>
                    </a:cubicBezTo>
                    <a:cubicBezTo>
                      <a:pt x="4294164" y="4745317"/>
                      <a:pt x="4613275" y="4675589"/>
                      <a:pt x="4928456" y="4593608"/>
                    </a:cubicBezTo>
                    <a:cubicBezTo>
                      <a:pt x="5054981" y="4561694"/>
                      <a:pt x="5179240" y="4536283"/>
                      <a:pt x="5307277" y="4508755"/>
                    </a:cubicBezTo>
                    <a:cubicBezTo>
                      <a:pt x="5398430" y="4486520"/>
                      <a:pt x="5515734" y="4484705"/>
                      <a:pt x="5589201" y="4422085"/>
                    </a:cubicBezTo>
                    <a:close/>
                    <a:moveTo>
                      <a:pt x="6867307" y="6213245"/>
                    </a:moveTo>
                    <a:cubicBezTo>
                      <a:pt x="6859144" y="6214758"/>
                      <a:pt x="6851132" y="6217178"/>
                      <a:pt x="6843725" y="6220051"/>
                    </a:cubicBezTo>
                    <a:cubicBezTo>
                      <a:pt x="6804573" y="6230034"/>
                      <a:pt x="6765573" y="6240773"/>
                      <a:pt x="6726421" y="6251512"/>
                    </a:cubicBezTo>
                    <a:cubicBezTo>
                      <a:pt x="6586895" y="6289326"/>
                      <a:pt x="6444799" y="6316703"/>
                      <a:pt x="6304366" y="6351038"/>
                    </a:cubicBezTo>
                    <a:cubicBezTo>
                      <a:pt x="6055849" y="6415321"/>
                      <a:pt x="5803252" y="6460849"/>
                      <a:pt x="5553223" y="6518023"/>
                    </a:cubicBezTo>
                    <a:cubicBezTo>
                      <a:pt x="5120436" y="6625112"/>
                      <a:pt x="4687800" y="6733864"/>
                      <a:pt x="4251536" y="6824768"/>
                    </a:cubicBezTo>
                    <a:cubicBezTo>
                      <a:pt x="3777026" y="6933369"/>
                      <a:pt x="3295866" y="7020189"/>
                      <a:pt x="2816217" y="7107161"/>
                    </a:cubicBezTo>
                    <a:cubicBezTo>
                      <a:pt x="2599597" y="7136807"/>
                      <a:pt x="2386151" y="7181881"/>
                      <a:pt x="2177089" y="7246315"/>
                    </a:cubicBezTo>
                    <a:cubicBezTo>
                      <a:pt x="2041946" y="7284280"/>
                      <a:pt x="1903781" y="7312565"/>
                      <a:pt x="1776046" y="7372008"/>
                    </a:cubicBezTo>
                    <a:cubicBezTo>
                      <a:pt x="1695021" y="7177797"/>
                      <a:pt x="1660253" y="6969821"/>
                      <a:pt x="1599787" y="6769106"/>
                    </a:cubicBezTo>
                    <a:cubicBezTo>
                      <a:pt x="1479156" y="6417741"/>
                      <a:pt x="1373794" y="6061687"/>
                      <a:pt x="1268431" y="5705331"/>
                    </a:cubicBezTo>
                    <a:cubicBezTo>
                      <a:pt x="1186046" y="5416586"/>
                      <a:pt x="1135406" y="5120126"/>
                      <a:pt x="1058613" y="4829869"/>
                    </a:cubicBezTo>
                    <a:cubicBezTo>
                      <a:pt x="976833" y="4533258"/>
                      <a:pt x="893238" y="4236950"/>
                      <a:pt x="826272" y="3936406"/>
                    </a:cubicBezTo>
                    <a:cubicBezTo>
                      <a:pt x="681304" y="3356042"/>
                      <a:pt x="533766" y="2775980"/>
                      <a:pt x="373228" y="2199699"/>
                    </a:cubicBezTo>
                    <a:cubicBezTo>
                      <a:pt x="252447" y="1758791"/>
                      <a:pt x="98258" y="1329681"/>
                      <a:pt x="0" y="882572"/>
                    </a:cubicBezTo>
                    <a:cubicBezTo>
                      <a:pt x="5442" y="884538"/>
                      <a:pt x="10884" y="876219"/>
                      <a:pt x="5442" y="871530"/>
                    </a:cubicBezTo>
                    <a:cubicBezTo>
                      <a:pt x="4837" y="870925"/>
                      <a:pt x="3930" y="870320"/>
                      <a:pt x="3174" y="869564"/>
                    </a:cubicBezTo>
                    <a:cubicBezTo>
                      <a:pt x="5895" y="870018"/>
                      <a:pt x="8768" y="870169"/>
                      <a:pt x="11791" y="870471"/>
                    </a:cubicBezTo>
                    <a:cubicBezTo>
                      <a:pt x="445939" y="785769"/>
                      <a:pt x="879029" y="684730"/>
                      <a:pt x="1312270" y="590801"/>
                    </a:cubicBezTo>
                    <a:cubicBezTo>
                      <a:pt x="1560484" y="539828"/>
                      <a:pt x="1812930" y="514115"/>
                      <a:pt x="2063714" y="479478"/>
                    </a:cubicBezTo>
                    <a:cubicBezTo>
                      <a:pt x="2585236" y="405060"/>
                      <a:pt x="3102223" y="303417"/>
                      <a:pt x="3620872" y="211757"/>
                    </a:cubicBezTo>
                    <a:cubicBezTo>
                      <a:pt x="3935297" y="154280"/>
                      <a:pt x="4252140" y="112382"/>
                      <a:pt x="4565809" y="51124"/>
                    </a:cubicBezTo>
                    <a:cubicBezTo>
                      <a:pt x="4641392" y="39629"/>
                      <a:pt x="4717579" y="32066"/>
                      <a:pt x="4793464" y="21629"/>
                    </a:cubicBezTo>
                    <a:cubicBezTo>
                      <a:pt x="4821582" y="16941"/>
                      <a:pt x="4862094" y="15730"/>
                      <a:pt x="4886280" y="0"/>
                    </a:cubicBezTo>
                    <a:cubicBezTo>
                      <a:pt x="4886885" y="3025"/>
                      <a:pt x="4887490" y="6201"/>
                      <a:pt x="4887943" y="9227"/>
                    </a:cubicBezTo>
                    <a:cubicBezTo>
                      <a:pt x="4904269" y="92719"/>
                      <a:pt x="4919537" y="172733"/>
                      <a:pt x="4942816" y="258041"/>
                    </a:cubicBezTo>
                    <a:cubicBezTo>
                      <a:pt x="5032760" y="558887"/>
                      <a:pt x="5135855" y="855800"/>
                      <a:pt x="5205996" y="1162393"/>
                    </a:cubicBezTo>
                    <a:cubicBezTo>
                      <a:pt x="5268125" y="1422551"/>
                      <a:pt x="5363511" y="1672878"/>
                      <a:pt x="5435314" y="1930163"/>
                    </a:cubicBezTo>
                    <a:cubicBezTo>
                      <a:pt x="5587236" y="2458647"/>
                      <a:pt x="5757448" y="2981535"/>
                      <a:pt x="5929929" y="3503515"/>
                    </a:cubicBezTo>
                    <a:cubicBezTo>
                      <a:pt x="5993871" y="3701054"/>
                      <a:pt x="6072175" y="3893904"/>
                      <a:pt x="6132037" y="4092955"/>
                    </a:cubicBezTo>
                    <a:cubicBezTo>
                      <a:pt x="6199910" y="4318627"/>
                      <a:pt x="6269749" y="4543846"/>
                      <a:pt x="6359844" y="4761804"/>
                    </a:cubicBezTo>
                    <a:cubicBezTo>
                      <a:pt x="6410333" y="4895816"/>
                      <a:pt x="6450845" y="5033306"/>
                      <a:pt x="6497707" y="5168679"/>
                    </a:cubicBezTo>
                    <a:cubicBezTo>
                      <a:pt x="6552731" y="5318422"/>
                      <a:pt x="6620302" y="5463323"/>
                      <a:pt x="6671698" y="5614578"/>
                    </a:cubicBezTo>
                    <a:cubicBezTo>
                      <a:pt x="6703595" y="5706390"/>
                      <a:pt x="6728385" y="5800471"/>
                      <a:pt x="6758165" y="5893038"/>
                    </a:cubicBezTo>
                    <a:cubicBezTo>
                      <a:pt x="6792177" y="6000429"/>
                      <a:pt x="6835865" y="6104947"/>
                      <a:pt x="6867307" y="62132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3009424" y="6100271"/>
                <a:ext cx="833830" cy="976226"/>
              </a:xfrm>
              <a:custGeom>
                <a:rect b="b" l="l" r="r" t="t"/>
                <a:pathLst>
                  <a:path extrusionOk="0" h="976226" w="833830">
                    <a:moveTo>
                      <a:pt x="728468" y="0"/>
                    </a:moveTo>
                    <a:cubicBezTo>
                      <a:pt x="764143" y="4084"/>
                      <a:pt x="798457" y="13310"/>
                      <a:pt x="833830" y="19814"/>
                    </a:cubicBezTo>
                    <a:cubicBezTo>
                      <a:pt x="817655" y="209790"/>
                      <a:pt x="708665" y="370272"/>
                      <a:pt x="631722" y="540131"/>
                    </a:cubicBezTo>
                    <a:cubicBezTo>
                      <a:pt x="577906" y="630279"/>
                      <a:pt x="450171" y="967577"/>
                      <a:pt x="348739" y="974988"/>
                    </a:cubicBezTo>
                    <a:cubicBezTo>
                      <a:pt x="277540" y="983459"/>
                      <a:pt x="214202" y="947006"/>
                      <a:pt x="156154" y="910554"/>
                    </a:cubicBezTo>
                    <a:cubicBezTo>
                      <a:pt x="104153" y="880000"/>
                      <a:pt x="50641" y="852472"/>
                      <a:pt x="0" y="819650"/>
                    </a:cubicBezTo>
                    <a:cubicBezTo>
                      <a:pt x="605" y="783197"/>
                      <a:pt x="34919" y="757030"/>
                      <a:pt x="45350" y="723603"/>
                    </a:cubicBezTo>
                    <a:cubicBezTo>
                      <a:pt x="93572" y="770794"/>
                      <a:pt x="147991" y="836439"/>
                      <a:pt x="223121" y="823431"/>
                    </a:cubicBezTo>
                    <a:cubicBezTo>
                      <a:pt x="284192" y="810121"/>
                      <a:pt x="339820" y="773063"/>
                      <a:pt x="376251" y="722242"/>
                    </a:cubicBezTo>
                    <a:cubicBezTo>
                      <a:pt x="432636" y="643438"/>
                      <a:pt x="459997" y="549055"/>
                      <a:pt x="503835" y="463596"/>
                    </a:cubicBezTo>
                    <a:cubicBezTo>
                      <a:pt x="580930" y="310375"/>
                      <a:pt x="661350" y="157759"/>
                      <a:pt x="728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>
                <a:off x="1699271" y="1990980"/>
                <a:ext cx="3989867" cy="1486380"/>
              </a:xfrm>
              <a:custGeom>
                <a:rect b="b" l="l" r="r" t="t"/>
                <a:pathLst>
                  <a:path extrusionOk="0" h="1486380" w="3989867">
                    <a:moveTo>
                      <a:pt x="3752991" y="0"/>
                    </a:moveTo>
                    <a:cubicBezTo>
                      <a:pt x="3826609" y="266511"/>
                      <a:pt x="3963111" y="516384"/>
                      <a:pt x="3989867" y="794995"/>
                    </a:cubicBezTo>
                    <a:cubicBezTo>
                      <a:pt x="3601825" y="904201"/>
                      <a:pt x="3205469" y="973022"/>
                      <a:pt x="2807298" y="1035490"/>
                    </a:cubicBezTo>
                    <a:cubicBezTo>
                      <a:pt x="2409430" y="1121252"/>
                      <a:pt x="2002492" y="1148024"/>
                      <a:pt x="1600845" y="1210492"/>
                    </a:cubicBezTo>
                    <a:cubicBezTo>
                      <a:pt x="1341445" y="1250121"/>
                      <a:pt x="1087940" y="1318034"/>
                      <a:pt x="832016" y="1373696"/>
                    </a:cubicBezTo>
                    <a:cubicBezTo>
                      <a:pt x="658629" y="1411207"/>
                      <a:pt x="479649" y="1417106"/>
                      <a:pt x="314274" y="1486381"/>
                    </a:cubicBezTo>
                    <a:cubicBezTo>
                      <a:pt x="297796" y="1446147"/>
                      <a:pt x="278296" y="1407275"/>
                      <a:pt x="261668" y="1367041"/>
                    </a:cubicBezTo>
                    <a:cubicBezTo>
                      <a:pt x="211783" y="1248457"/>
                      <a:pt x="176562" y="1124580"/>
                      <a:pt x="133782" y="1003273"/>
                    </a:cubicBezTo>
                    <a:cubicBezTo>
                      <a:pt x="98107" y="905865"/>
                      <a:pt x="46559" y="814961"/>
                      <a:pt x="0" y="722393"/>
                    </a:cubicBezTo>
                    <a:cubicBezTo>
                      <a:pt x="75281" y="715133"/>
                      <a:pt x="147689" y="686546"/>
                      <a:pt x="220400" y="666731"/>
                    </a:cubicBezTo>
                    <a:cubicBezTo>
                      <a:pt x="307320" y="642077"/>
                      <a:pt x="390763" y="629976"/>
                      <a:pt x="484033" y="612279"/>
                    </a:cubicBezTo>
                    <a:cubicBezTo>
                      <a:pt x="1066172" y="506099"/>
                      <a:pt x="1652997" y="427144"/>
                      <a:pt x="2236346" y="328525"/>
                    </a:cubicBezTo>
                    <a:cubicBezTo>
                      <a:pt x="2746983" y="244428"/>
                      <a:pt x="3260946" y="164565"/>
                      <a:pt x="37529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4" name="Google Shape;414;p13"/>
          <p:cNvGrpSpPr/>
          <p:nvPr/>
        </p:nvGrpSpPr>
        <p:grpSpPr>
          <a:xfrm>
            <a:off x="301952" y="3145269"/>
            <a:ext cx="503826" cy="456822"/>
            <a:chOff x="301952" y="3145269"/>
            <a:chExt cx="503826" cy="456822"/>
          </a:xfrm>
        </p:grpSpPr>
        <p:sp>
          <p:nvSpPr>
            <p:cNvPr id="415" name="Google Shape;415;p13"/>
            <p:cNvSpPr/>
            <p:nvPr/>
          </p:nvSpPr>
          <p:spPr>
            <a:xfrm>
              <a:off x="301952" y="3145269"/>
              <a:ext cx="503826" cy="456822"/>
            </a:xfrm>
            <a:custGeom>
              <a:rect b="b" l="l" r="r" t="t"/>
              <a:pathLst>
                <a:path extrusionOk="0" h="913644" w="1007653">
                  <a:moveTo>
                    <a:pt x="975190" y="432802"/>
                  </a:moveTo>
                  <a:cubicBezTo>
                    <a:pt x="940690" y="425070"/>
                    <a:pt x="905183" y="423600"/>
                    <a:pt x="870140" y="419794"/>
                  </a:cubicBezTo>
                  <a:cubicBezTo>
                    <a:pt x="803982" y="412726"/>
                    <a:pt x="737401" y="408961"/>
                    <a:pt x="670881" y="411881"/>
                  </a:cubicBezTo>
                  <a:cubicBezTo>
                    <a:pt x="695284" y="388040"/>
                    <a:pt x="720675" y="365167"/>
                    <a:pt x="746006" y="342273"/>
                  </a:cubicBezTo>
                  <a:cubicBezTo>
                    <a:pt x="758782" y="329768"/>
                    <a:pt x="772404" y="318170"/>
                    <a:pt x="785725" y="306230"/>
                  </a:cubicBezTo>
                  <a:cubicBezTo>
                    <a:pt x="798360" y="294370"/>
                    <a:pt x="810854" y="282369"/>
                    <a:pt x="824013" y="271074"/>
                  </a:cubicBezTo>
                  <a:cubicBezTo>
                    <a:pt x="835902" y="260140"/>
                    <a:pt x="847550" y="248945"/>
                    <a:pt x="860426" y="239159"/>
                  </a:cubicBezTo>
                  <a:cubicBezTo>
                    <a:pt x="877636" y="225064"/>
                    <a:pt x="892810" y="208070"/>
                    <a:pt x="904659" y="189243"/>
                  </a:cubicBezTo>
                  <a:cubicBezTo>
                    <a:pt x="912559" y="175329"/>
                    <a:pt x="922050" y="158879"/>
                    <a:pt x="916468" y="142509"/>
                  </a:cubicBezTo>
                  <a:cubicBezTo>
                    <a:pt x="912216" y="131072"/>
                    <a:pt x="901576" y="121527"/>
                    <a:pt x="889284" y="119876"/>
                  </a:cubicBezTo>
                  <a:cubicBezTo>
                    <a:pt x="867439" y="117400"/>
                    <a:pt x="846744" y="127649"/>
                    <a:pt x="828466" y="138502"/>
                  </a:cubicBezTo>
                  <a:cubicBezTo>
                    <a:pt x="802108" y="155274"/>
                    <a:pt x="778651" y="175974"/>
                    <a:pt x="754590" y="195767"/>
                  </a:cubicBezTo>
                  <a:cubicBezTo>
                    <a:pt x="725169" y="220715"/>
                    <a:pt x="697078" y="247213"/>
                    <a:pt x="668926" y="273590"/>
                  </a:cubicBezTo>
                  <a:cubicBezTo>
                    <a:pt x="653913" y="288370"/>
                    <a:pt x="640734" y="304901"/>
                    <a:pt x="625277" y="319278"/>
                  </a:cubicBezTo>
                  <a:cubicBezTo>
                    <a:pt x="617761" y="326668"/>
                    <a:pt x="610788" y="334601"/>
                    <a:pt x="603594" y="342293"/>
                  </a:cubicBezTo>
                  <a:cubicBezTo>
                    <a:pt x="594990" y="351635"/>
                    <a:pt x="584934" y="359327"/>
                    <a:pt x="575443" y="367683"/>
                  </a:cubicBezTo>
                  <a:cubicBezTo>
                    <a:pt x="581045" y="285470"/>
                    <a:pt x="600551" y="204687"/>
                    <a:pt x="608693" y="122756"/>
                  </a:cubicBezTo>
                  <a:cubicBezTo>
                    <a:pt x="612401" y="91364"/>
                    <a:pt x="615806" y="59772"/>
                    <a:pt x="613106" y="28159"/>
                  </a:cubicBezTo>
                  <a:cubicBezTo>
                    <a:pt x="612864" y="5306"/>
                    <a:pt x="588299" y="-4762"/>
                    <a:pt x="568793" y="2144"/>
                  </a:cubicBezTo>
                  <a:cubicBezTo>
                    <a:pt x="549910" y="7943"/>
                    <a:pt x="534757" y="22783"/>
                    <a:pt x="525769" y="40059"/>
                  </a:cubicBezTo>
                  <a:cubicBezTo>
                    <a:pt x="500700" y="90338"/>
                    <a:pt x="492660" y="146898"/>
                    <a:pt x="481133" y="201344"/>
                  </a:cubicBezTo>
                  <a:cubicBezTo>
                    <a:pt x="476579" y="221903"/>
                    <a:pt x="474080" y="242803"/>
                    <a:pt x="470896" y="263603"/>
                  </a:cubicBezTo>
                  <a:cubicBezTo>
                    <a:pt x="464568" y="301679"/>
                    <a:pt x="457959" y="339937"/>
                    <a:pt x="455661" y="378516"/>
                  </a:cubicBezTo>
                  <a:cubicBezTo>
                    <a:pt x="444437" y="360858"/>
                    <a:pt x="433918" y="342655"/>
                    <a:pt x="423177" y="324634"/>
                  </a:cubicBezTo>
                  <a:cubicBezTo>
                    <a:pt x="411771" y="304297"/>
                    <a:pt x="402240" y="282913"/>
                    <a:pt x="390068" y="262999"/>
                  </a:cubicBezTo>
                  <a:cubicBezTo>
                    <a:pt x="371166" y="232736"/>
                    <a:pt x="353251" y="201848"/>
                    <a:pt x="331588" y="173437"/>
                  </a:cubicBezTo>
                  <a:cubicBezTo>
                    <a:pt x="324656" y="162926"/>
                    <a:pt x="318893" y="151690"/>
                    <a:pt x="311235" y="141663"/>
                  </a:cubicBezTo>
                  <a:cubicBezTo>
                    <a:pt x="303537" y="131454"/>
                    <a:pt x="295255" y="121688"/>
                    <a:pt x="287073" y="111883"/>
                  </a:cubicBezTo>
                  <a:cubicBezTo>
                    <a:pt x="266942" y="88465"/>
                    <a:pt x="244090" y="65430"/>
                    <a:pt x="214628" y="54295"/>
                  </a:cubicBezTo>
                  <a:cubicBezTo>
                    <a:pt x="203363" y="49724"/>
                    <a:pt x="190829" y="47268"/>
                    <a:pt x="178819" y="50127"/>
                  </a:cubicBezTo>
                  <a:cubicBezTo>
                    <a:pt x="160884" y="54778"/>
                    <a:pt x="164713" y="78478"/>
                    <a:pt x="167272" y="92492"/>
                  </a:cubicBezTo>
                  <a:cubicBezTo>
                    <a:pt x="175232" y="134475"/>
                    <a:pt x="193126" y="173759"/>
                    <a:pt x="216643" y="209237"/>
                  </a:cubicBezTo>
                  <a:cubicBezTo>
                    <a:pt x="226094" y="224702"/>
                    <a:pt x="234135" y="241011"/>
                    <a:pt x="243828" y="256354"/>
                  </a:cubicBezTo>
                  <a:cubicBezTo>
                    <a:pt x="256926" y="276550"/>
                    <a:pt x="271617" y="295739"/>
                    <a:pt x="286207" y="314888"/>
                  </a:cubicBezTo>
                  <a:cubicBezTo>
                    <a:pt x="306922" y="340199"/>
                    <a:pt x="325845" y="366898"/>
                    <a:pt x="348596" y="390497"/>
                  </a:cubicBezTo>
                  <a:cubicBezTo>
                    <a:pt x="359055" y="402639"/>
                    <a:pt x="368748" y="415384"/>
                    <a:pt x="379327" y="427405"/>
                  </a:cubicBezTo>
                  <a:cubicBezTo>
                    <a:pt x="385353" y="434513"/>
                    <a:pt x="391720" y="441742"/>
                    <a:pt x="394743" y="450702"/>
                  </a:cubicBezTo>
                  <a:cubicBezTo>
                    <a:pt x="361815" y="445265"/>
                    <a:pt x="328545" y="447943"/>
                    <a:pt x="295355" y="448427"/>
                  </a:cubicBezTo>
                  <a:cubicBezTo>
                    <a:pt x="252836" y="449937"/>
                    <a:pt x="210255" y="449735"/>
                    <a:pt x="167796" y="452595"/>
                  </a:cubicBezTo>
                  <a:cubicBezTo>
                    <a:pt x="146778" y="453722"/>
                    <a:pt x="125699" y="453883"/>
                    <a:pt x="104641" y="454608"/>
                  </a:cubicBezTo>
                  <a:cubicBezTo>
                    <a:pt x="72459" y="455474"/>
                    <a:pt x="38080" y="455836"/>
                    <a:pt x="9384" y="472207"/>
                  </a:cubicBezTo>
                  <a:cubicBezTo>
                    <a:pt x="-18586" y="493550"/>
                    <a:pt x="22866" y="522827"/>
                    <a:pt x="43964" y="528586"/>
                  </a:cubicBezTo>
                  <a:cubicBezTo>
                    <a:pt x="64196" y="534747"/>
                    <a:pt x="85537" y="535956"/>
                    <a:pt x="106515" y="537405"/>
                  </a:cubicBezTo>
                  <a:cubicBezTo>
                    <a:pt x="138636" y="538795"/>
                    <a:pt x="170859" y="538130"/>
                    <a:pt x="202960" y="536801"/>
                  </a:cubicBezTo>
                  <a:cubicBezTo>
                    <a:pt x="235364" y="535251"/>
                    <a:pt x="267788" y="534023"/>
                    <a:pt x="300131" y="531606"/>
                  </a:cubicBezTo>
                  <a:cubicBezTo>
                    <a:pt x="328162" y="529230"/>
                    <a:pt x="356254" y="526673"/>
                    <a:pt x="384405" y="528022"/>
                  </a:cubicBezTo>
                  <a:cubicBezTo>
                    <a:pt x="372576" y="535935"/>
                    <a:pt x="362299" y="545741"/>
                    <a:pt x="351961" y="555406"/>
                  </a:cubicBezTo>
                  <a:cubicBezTo>
                    <a:pt x="305814" y="589959"/>
                    <a:pt x="259647" y="624672"/>
                    <a:pt x="217187" y="663796"/>
                  </a:cubicBezTo>
                  <a:cubicBezTo>
                    <a:pt x="183272" y="691905"/>
                    <a:pt x="151211" y="723256"/>
                    <a:pt x="128621" y="761412"/>
                  </a:cubicBezTo>
                  <a:cubicBezTo>
                    <a:pt x="116873" y="780199"/>
                    <a:pt x="105245" y="801623"/>
                    <a:pt x="110122" y="824497"/>
                  </a:cubicBezTo>
                  <a:cubicBezTo>
                    <a:pt x="112943" y="842478"/>
                    <a:pt x="130132" y="838189"/>
                    <a:pt x="142888" y="834544"/>
                  </a:cubicBezTo>
                  <a:cubicBezTo>
                    <a:pt x="162556" y="827940"/>
                    <a:pt x="181580" y="819080"/>
                    <a:pt x="199273" y="808227"/>
                  </a:cubicBezTo>
                  <a:cubicBezTo>
                    <a:pt x="249168" y="776655"/>
                    <a:pt x="295859" y="739988"/>
                    <a:pt x="337251" y="697865"/>
                  </a:cubicBezTo>
                  <a:cubicBezTo>
                    <a:pt x="361292" y="676541"/>
                    <a:pt x="382209" y="652077"/>
                    <a:pt x="405847" y="630330"/>
                  </a:cubicBezTo>
                  <a:cubicBezTo>
                    <a:pt x="432185" y="604033"/>
                    <a:pt x="461626" y="580596"/>
                    <a:pt x="489536" y="555849"/>
                  </a:cubicBezTo>
                  <a:cubicBezTo>
                    <a:pt x="489436" y="611705"/>
                    <a:pt x="489496" y="667581"/>
                    <a:pt x="491350" y="723417"/>
                  </a:cubicBezTo>
                  <a:cubicBezTo>
                    <a:pt x="491592" y="766446"/>
                    <a:pt x="499008" y="808992"/>
                    <a:pt x="509587" y="850592"/>
                  </a:cubicBezTo>
                  <a:cubicBezTo>
                    <a:pt x="514968" y="867345"/>
                    <a:pt x="524197" y="907596"/>
                    <a:pt x="541729" y="913354"/>
                  </a:cubicBezTo>
                  <a:cubicBezTo>
                    <a:pt x="565991" y="920301"/>
                    <a:pt x="586607" y="800314"/>
                    <a:pt x="591745" y="780158"/>
                  </a:cubicBezTo>
                  <a:cubicBezTo>
                    <a:pt x="600068" y="739444"/>
                    <a:pt x="606919" y="698429"/>
                    <a:pt x="609902" y="656949"/>
                  </a:cubicBezTo>
                  <a:cubicBezTo>
                    <a:pt x="612642" y="621008"/>
                    <a:pt x="614315" y="585187"/>
                    <a:pt x="617962" y="549245"/>
                  </a:cubicBezTo>
                  <a:cubicBezTo>
                    <a:pt x="630134" y="561709"/>
                    <a:pt x="643575" y="572803"/>
                    <a:pt x="656029" y="584965"/>
                  </a:cubicBezTo>
                  <a:cubicBezTo>
                    <a:pt x="667052" y="596120"/>
                    <a:pt x="677853" y="607497"/>
                    <a:pt x="689239" y="618310"/>
                  </a:cubicBezTo>
                  <a:cubicBezTo>
                    <a:pt x="702962" y="632284"/>
                    <a:pt x="715214" y="647627"/>
                    <a:pt x="729643" y="660936"/>
                  </a:cubicBezTo>
                  <a:cubicBezTo>
                    <a:pt x="739013" y="670199"/>
                    <a:pt x="746328" y="680125"/>
                    <a:pt x="755477" y="690133"/>
                  </a:cubicBezTo>
                  <a:cubicBezTo>
                    <a:pt x="766379" y="701670"/>
                    <a:pt x="778027" y="712463"/>
                    <a:pt x="789755" y="723135"/>
                  </a:cubicBezTo>
                  <a:cubicBezTo>
                    <a:pt x="810632" y="739646"/>
                    <a:pt x="844063" y="767272"/>
                    <a:pt x="872074" y="756821"/>
                  </a:cubicBezTo>
                  <a:cubicBezTo>
                    <a:pt x="893657" y="746552"/>
                    <a:pt x="885596" y="725128"/>
                    <a:pt x="876991" y="708557"/>
                  </a:cubicBezTo>
                  <a:cubicBezTo>
                    <a:pt x="868870" y="692630"/>
                    <a:pt x="860971" y="676199"/>
                    <a:pt x="851096" y="661037"/>
                  </a:cubicBezTo>
                  <a:cubicBezTo>
                    <a:pt x="843116" y="649318"/>
                    <a:pt x="834209" y="638264"/>
                    <a:pt x="826028" y="626666"/>
                  </a:cubicBezTo>
                  <a:cubicBezTo>
                    <a:pt x="807005" y="601094"/>
                    <a:pt x="783306" y="579448"/>
                    <a:pt x="759064" y="558930"/>
                  </a:cubicBezTo>
                  <a:cubicBezTo>
                    <a:pt x="751084" y="551701"/>
                    <a:pt x="743749" y="543828"/>
                    <a:pt x="735688" y="536701"/>
                  </a:cubicBezTo>
                  <a:cubicBezTo>
                    <a:pt x="727325" y="529069"/>
                    <a:pt x="717270" y="523572"/>
                    <a:pt x="708927" y="515941"/>
                  </a:cubicBezTo>
                  <a:cubicBezTo>
                    <a:pt x="742036" y="515719"/>
                    <a:pt x="774984" y="520471"/>
                    <a:pt x="808093" y="518740"/>
                  </a:cubicBezTo>
                  <a:cubicBezTo>
                    <a:pt x="833907" y="517713"/>
                    <a:pt x="859802" y="518840"/>
                    <a:pt x="885435" y="515095"/>
                  </a:cubicBezTo>
                  <a:cubicBezTo>
                    <a:pt x="901294" y="513565"/>
                    <a:pt x="917355" y="513464"/>
                    <a:pt x="932972" y="509920"/>
                  </a:cubicBezTo>
                  <a:cubicBezTo>
                    <a:pt x="947945" y="506679"/>
                    <a:pt x="962232" y="500960"/>
                    <a:pt x="976822" y="496349"/>
                  </a:cubicBezTo>
                  <a:cubicBezTo>
                    <a:pt x="984601" y="493772"/>
                    <a:pt x="992722" y="491053"/>
                    <a:pt x="998566" y="485033"/>
                  </a:cubicBezTo>
                  <a:cubicBezTo>
                    <a:pt x="1020471" y="465079"/>
                    <a:pt x="998848" y="437251"/>
                    <a:pt x="975190" y="43280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01952" y="3145269"/>
              <a:ext cx="503826" cy="456822"/>
            </a:xfrm>
            <a:custGeom>
              <a:rect b="b" l="l" r="r" t="t"/>
              <a:pathLst>
                <a:path extrusionOk="0" h="913644" w="1007653">
                  <a:moveTo>
                    <a:pt x="541729" y="913354"/>
                  </a:moveTo>
                  <a:cubicBezTo>
                    <a:pt x="524197" y="907596"/>
                    <a:pt x="514968" y="867345"/>
                    <a:pt x="509587" y="850592"/>
                  </a:cubicBezTo>
                  <a:cubicBezTo>
                    <a:pt x="499008" y="808992"/>
                    <a:pt x="491592" y="766446"/>
                    <a:pt x="491350" y="723417"/>
                  </a:cubicBezTo>
                  <a:cubicBezTo>
                    <a:pt x="489496" y="667581"/>
                    <a:pt x="489436" y="611705"/>
                    <a:pt x="489536" y="555849"/>
                  </a:cubicBezTo>
                  <a:cubicBezTo>
                    <a:pt x="461626" y="580596"/>
                    <a:pt x="432185" y="604033"/>
                    <a:pt x="405847" y="630330"/>
                  </a:cubicBezTo>
                  <a:cubicBezTo>
                    <a:pt x="382209" y="652077"/>
                    <a:pt x="361292" y="676541"/>
                    <a:pt x="337251" y="697865"/>
                  </a:cubicBezTo>
                  <a:cubicBezTo>
                    <a:pt x="295859" y="739988"/>
                    <a:pt x="249168" y="776655"/>
                    <a:pt x="199273" y="808227"/>
                  </a:cubicBezTo>
                  <a:cubicBezTo>
                    <a:pt x="181580" y="819080"/>
                    <a:pt x="162556" y="827940"/>
                    <a:pt x="142888" y="834544"/>
                  </a:cubicBezTo>
                  <a:cubicBezTo>
                    <a:pt x="130132" y="838189"/>
                    <a:pt x="112943" y="842478"/>
                    <a:pt x="110122" y="824497"/>
                  </a:cubicBezTo>
                  <a:cubicBezTo>
                    <a:pt x="105245" y="801623"/>
                    <a:pt x="116873" y="780199"/>
                    <a:pt x="128621" y="761412"/>
                  </a:cubicBezTo>
                  <a:cubicBezTo>
                    <a:pt x="151211" y="723256"/>
                    <a:pt x="183272" y="691905"/>
                    <a:pt x="217187" y="663796"/>
                  </a:cubicBezTo>
                  <a:cubicBezTo>
                    <a:pt x="259647" y="624672"/>
                    <a:pt x="305814" y="589959"/>
                    <a:pt x="351961" y="555406"/>
                  </a:cubicBezTo>
                  <a:cubicBezTo>
                    <a:pt x="362299" y="545741"/>
                    <a:pt x="372576" y="535935"/>
                    <a:pt x="384405" y="528022"/>
                  </a:cubicBezTo>
                  <a:cubicBezTo>
                    <a:pt x="356254" y="526673"/>
                    <a:pt x="328162" y="529230"/>
                    <a:pt x="300131" y="531606"/>
                  </a:cubicBezTo>
                  <a:cubicBezTo>
                    <a:pt x="267788" y="534023"/>
                    <a:pt x="235364" y="535251"/>
                    <a:pt x="202960" y="536801"/>
                  </a:cubicBezTo>
                  <a:cubicBezTo>
                    <a:pt x="170859" y="538130"/>
                    <a:pt x="138636" y="538795"/>
                    <a:pt x="106515" y="537405"/>
                  </a:cubicBezTo>
                  <a:cubicBezTo>
                    <a:pt x="85537" y="535956"/>
                    <a:pt x="64196" y="534747"/>
                    <a:pt x="43964" y="528586"/>
                  </a:cubicBezTo>
                  <a:cubicBezTo>
                    <a:pt x="22866" y="522827"/>
                    <a:pt x="-18586" y="493550"/>
                    <a:pt x="9384" y="472207"/>
                  </a:cubicBezTo>
                  <a:cubicBezTo>
                    <a:pt x="38080" y="455836"/>
                    <a:pt x="72459" y="455474"/>
                    <a:pt x="104641" y="454608"/>
                  </a:cubicBezTo>
                  <a:cubicBezTo>
                    <a:pt x="125699" y="453883"/>
                    <a:pt x="146778" y="453722"/>
                    <a:pt x="167796" y="452595"/>
                  </a:cubicBezTo>
                  <a:cubicBezTo>
                    <a:pt x="210255" y="449735"/>
                    <a:pt x="252836" y="449937"/>
                    <a:pt x="295355" y="448427"/>
                  </a:cubicBezTo>
                  <a:cubicBezTo>
                    <a:pt x="328545" y="447943"/>
                    <a:pt x="361815" y="445265"/>
                    <a:pt x="394743" y="450702"/>
                  </a:cubicBezTo>
                  <a:cubicBezTo>
                    <a:pt x="391720" y="441742"/>
                    <a:pt x="385353" y="434513"/>
                    <a:pt x="379327" y="427405"/>
                  </a:cubicBezTo>
                  <a:cubicBezTo>
                    <a:pt x="368748" y="415384"/>
                    <a:pt x="359055" y="402639"/>
                    <a:pt x="348596" y="390497"/>
                  </a:cubicBezTo>
                  <a:cubicBezTo>
                    <a:pt x="325845" y="366898"/>
                    <a:pt x="306922" y="340199"/>
                    <a:pt x="286207" y="314888"/>
                  </a:cubicBezTo>
                  <a:cubicBezTo>
                    <a:pt x="271617" y="295739"/>
                    <a:pt x="256926" y="276550"/>
                    <a:pt x="243828" y="256354"/>
                  </a:cubicBezTo>
                  <a:cubicBezTo>
                    <a:pt x="234135" y="241011"/>
                    <a:pt x="226094" y="224702"/>
                    <a:pt x="216643" y="209237"/>
                  </a:cubicBezTo>
                  <a:cubicBezTo>
                    <a:pt x="193126" y="173759"/>
                    <a:pt x="175232" y="134475"/>
                    <a:pt x="167272" y="92492"/>
                  </a:cubicBezTo>
                  <a:cubicBezTo>
                    <a:pt x="164713" y="78478"/>
                    <a:pt x="160884" y="54778"/>
                    <a:pt x="178819" y="50127"/>
                  </a:cubicBezTo>
                  <a:cubicBezTo>
                    <a:pt x="190829" y="47268"/>
                    <a:pt x="203363" y="49724"/>
                    <a:pt x="214628" y="54295"/>
                  </a:cubicBezTo>
                  <a:cubicBezTo>
                    <a:pt x="244090" y="65430"/>
                    <a:pt x="266942" y="88465"/>
                    <a:pt x="287073" y="111883"/>
                  </a:cubicBezTo>
                  <a:cubicBezTo>
                    <a:pt x="295255" y="121688"/>
                    <a:pt x="303537" y="131454"/>
                    <a:pt x="311235" y="141663"/>
                  </a:cubicBezTo>
                  <a:cubicBezTo>
                    <a:pt x="318893" y="151690"/>
                    <a:pt x="324656" y="162926"/>
                    <a:pt x="331588" y="173437"/>
                  </a:cubicBezTo>
                  <a:cubicBezTo>
                    <a:pt x="353251" y="201848"/>
                    <a:pt x="371166" y="232736"/>
                    <a:pt x="390068" y="262999"/>
                  </a:cubicBezTo>
                  <a:cubicBezTo>
                    <a:pt x="402240" y="282913"/>
                    <a:pt x="411771" y="304297"/>
                    <a:pt x="423177" y="324634"/>
                  </a:cubicBezTo>
                  <a:cubicBezTo>
                    <a:pt x="433918" y="342655"/>
                    <a:pt x="444437" y="360858"/>
                    <a:pt x="455661" y="378516"/>
                  </a:cubicBezTo>
                  <a:cubicBezTo>
                    <a:pt x="457959" y="339937"/>
                    <a:pt x="464568" y="301679"/>
                    <a:pt x="470896" y="263603"/>
                  </a:cubicBezTo>
                  <a:cubicBezTo>
                    <a:pt x="474080" y="242803"/>
                    <a:pt x="476579" y="221903"/>
                    <a:pt x="481133" y="201344"/>
                  </a:cubicBezTo>
                  <a:cubicBezTo>
                    <a:pt x="492660" y="146898"/>
                    <a:pt x="500700" y="90338"/>
                    <a:pt x="525769" y="40059"/>
                  </a:cubicBezTo>
                  <a:cubicBezTo>
                    <a:pt x="534757" y="22783"/>
                    <a:pt x="549910" y="7943"/>
                    <a:pt x="568793" y="2144"/>
                  </a:cubicBezTo>
                  <a:cubicBezTo>
                    <a:pt x="588299" y="-4762"/>
                    <a:pt x="612864" y="5306"/>
                    <a:pt x="613106" y="28159"/>
                  </a:cubicBezTo>
                  <a:cubicBezTo>
                    <a:pt x="615806" y="59772"/>
                    <a:pt x="612401" y="91364"/>
                    <a:pt x="608693" y="122756"/>
                  </a:cubicBezTo>
                  <a:cubicBezTo>
                    <a:pt x="600551" y="204687"/>
                    <a:pt x="581045" y="285470"/>
                    <a:pt x="575443" y="367683"/>
                  </a:cubicBezTo>
                  <a:cubicBezTo>
                    <a:pt x="584934" y="359327"/>
                    <a:pt x="594990" y="351635"/>
                    <a:pt x="603594" y="342293"/>
                  </a:cubicBezTo>
                  <a:cubicBezTo>
                    <a:pt x="610788" y="334601"/>
                    <a:pt x="617761" y="326668"/>
                    <a:pt x="625277" y="319278"/>
                  </a:cubicBezTo>
                  <a:cubicBezTo>
                    <a:pt x="640734" y="304901"/>
                    <a:pt x="653913" y="288370"/>
                    <a:pt x="668926" y="273590"/>
                  </a:cubicBezTo>
                  <a:cubicBezTo>
                    <a:pt x="697078" y="247213"/>
                    <a:pt x="725169" y="220715"/>
                    <a:pt x="754590" y="195767"/>
                  </a:cubicBezTo>
                  <a:cubicBezTo>
                    <a:pt x="778651" y="175974"/>
                    <a:pt x="802108" y="155274"/>
                    <a:pt x="828466" y="138502"/>
                  </a:cubicBezTo>
                  <a:cubicBezTo>
                    <a:pt x="846744" y="127649"/>
                    <a:pt x="867439" y="117400"/>
                    <a:pt x="889284" y="119876"/>
                  </a:cubicBezTo>
                  <a:cubicBezTo>
                    <a:pt x="901576" y="121527"/>
                    <a:pt x="912216" y="131072"/>
                    <a:pt x="916468" y="142509"/>
                  </a:cubicBezTo>
                  <a:cubicBezTo>
                    <a:pt x="922050" y="158879"/>
                    <a:pt x="912559" y="175329"/>
                    <a:pt x="904659" y="189243"/>
                  </a:cubicBezTo>
                  <a:cubicBezTo>
                    <a:pt x="892810" y="208070"/>
                    <a:pt x="877636" y="225064"/>
                    <a:pt x="860426" y="239159"/>
                  </a:cubicBezTo>
                  <a:cubicBezTo>
                    <a:pt x="847550" y="248945"/>
                    <a:pt x="835902" y="260140"/>
                    <a:pt x="824013" y="271074"/>
                  </a:cubicBezTo>
                  <a:cubicBezTo>
                    <a:pt x="810854" y="282369"/>
                    <a:pt x="798360" y="294370"/>
                    <a:pt x="785725" y="306230"/>
                  </a:cubicBezTo>
                  <a:cubicBezTo>
                    <a:pt x="772404" y="318170"/>
                    <a:pt x="758782" y="329768"/>
                    <a:pt x="746006" y="342273"/>
                  </a:cubicBezTo>
                  <a:cubicBezTo>
                    <a:pt x="720675" y="365167"/>
                    <a:pt x="695284" y="388040"/>
                    <a:pt x="670881" y="411881"/>
                  </a:cubicBezTo>
                  <a:cubicBezTo>
                    <a:pt x="737401" y="408961"/>
                    <a:pt x="803982" y="412726"/>
                    <a:pt x="870140" y="419794"/>
                  </a:cubicBezTo>
                  <a:cubicBezTo>
                    <a:pt x="905183" y="423600"/>
                    <a:pt x="940690" y="425070"/>
                    <a:pt x="975190" y="432802"/>
                  </a:cubicBezTo>
                  <a:cubicBezTo>
                    <a:pt x="998848" y="437251"/>
                    <a:pt x="1020471" y="465079"/>
                    <a:pt x="998566" y="485033"/>
                  </a:cubicBezTo>
                  <a:cubicBezTo>
                    <a:pt x="992722" y="491053"/>
                    <a:pt x="984601" y="493772"/>
                    <a:pt x="976822" y="496349"/>
                  </a:cubicBezTo>
                  <a:cubicBezTo>
                    <a:pt x="962232" y="500960"/>
                    <a:pt x="947945" y="506679"/>
                    <a:pt x="932972" y="509920"/>
                  </a:cubicBezTo>
                  <a:cubicBezTo>
                    <a:pt x="917355" y="513464"/>
                    <a:pt x="901294" y="513565"/>
                    <a:pt x="885435" y="515095"/>
                  </a:cubicBezTo>
                  <a:cubicBezTo>
                    <a:pt x="859802" y="518840"/>
                    <a:pt x="833907" y="517713"/>
                    <a:pt x="808093" y="518740"/>
                  </a:cubicBezTo>
                  <a:cubicBezTo>
                    <a:pt x="774984" y="520471"/>
                    <a:pt x="742036" y="515719"/>
                    <a:pt x="708927" y="515941"/>
                  </a:cubicBezTo>
                  <a:cubicBezTo>
                    <a:pt x="717270" y="523572"/>
                    <a:pt x="727325" y="529069"/>
                    <a:pt x="735688" y="536701"/>
                  </a:cubicBezTo>
                  <a:cubicBezTo>
                    <a:pt x="743749" y="543828"/>
                    <a:pt x="751084" y="551701"/>
                    <a:pt x="759064" y="558930"/>
                  </a:cubicBezTo>
                  <a:cubicBezTo>
                    <a:pt x="783306" y="579448"/>
                    <a:pt x="807005" y="601094"/>
                    <a:pt x="826028" y="626666"/>
                  </a:cubicBezTo>
                  <a:cubicBezTo>
                    <a:pt x="834209" y="638264"/>
                    <a:pt x="843116" y="649318"/>
                    <a:pt x="851096" y="661037"/>
                  </a:cubicBezTo>
                  <a:cubicBezTo>
                    <a:pt x="860971" y="676199"/>
                    <a:pt x="868870" y="692630"/>
                    <a:pt x="876991" y="708557"/>
                  </a:cubicBezTo>
                  <a:cubicBezTo>
                    <a:pt x="885596" y="725128"/>
                    <a:pt x="893657" y="746552"/>
                    <a:pt x="872074" y="756821"/>
                  </a:cubicBezTo>
                  <a:cubicBezTo>
                    <a:pt x="844063" y="767272"/>
                    <a:pt x="810632" y="739646"/>
                    <a:pt x="789755" y="723135"/>
                  </a:cubicBezTo>
                  <a:cubicBezTo>
                    <a:pt x="778027" y="712463"/>
                    <a:pt x="766379" y="701670"/>
                    <a:pt x="755477" y="690133"/>
                  </a:cubicBezTo>
                  <a:cubicBezTo>
                    <a:pt x="746328" y="680125"/>
                    <a:pt x="739013" y="670199"/>
                    <a:pt x="729643" y="660936"/>
                  </a:cubicBezTo>
                  <a:cubicBezTo>
                    <a:pt x="715214" y="647627"/>
                    <a:pt x="702962" y="632284"/>
                    <a:pt x="689239" y="618310"/>
                  </a:cubicBezTo>
                  <a:cubicBezTo>
                    <a:pt x="677853" y="607497"/>
                    <a:pt x="667052" y="596120"/>
                    <a:pt x="656029" y="584965"/>
                  </a:cubicBezTo>
                  <a:cubicBezTo>
                    <a:pt x="643575" y="572803"/>
                    <a:pt x="630134" y="561709"/>
                    <a:pt x="617962" y="549245"/>
                  </a:cubicBezTo>
                  <a:cubicBezTo>
                    <a:pt x="614315" y="585187"/>
                    <a:pt x="612642" y="621008"/>
                    <a:pt x="609902" y="656949"/>
                  </a:cubicBezTo>
                  <a:cubicBezTo>
                    <a:pt x="606919" y="698429"/>
                    <a:pt x="600068" y="739444"/>
                    <a:pt x="591745" y="780158"/>
                  </a:cubicBezTo>
                  <a:cubicBezTo>
                    <a:pt x="586607" y="800314"/>
                    <a:pt x="565991" y="920301"/>
                    <a:pt x="541729" y="913354"/>
                  </a:cubicBezTo>
                  <a:close/>
                  <a:moveTo>
                    <a:pt x="543623" y="902924"/>
                  </a:moveTo>
                  <a:cubicBezTo>
                    <a:pt x="548722" y="896521"/>
                    <a:pt x="552510" y="889272"/>
                    <a:pt x="555150" y="881540"/>
                  </a:cubicBezTo>
                  <a:cubicBezTo>
                    <a:pt x="560752" y="865452"/>
                    <a:pt x="565468" y="849082"/>
                    <a:pt x="569296" y="832491"/>
                  </a:cubicBezTo>
                  <a:cubicBezTo>
                    <a:pt x="582838" y="775990"/>
                    <a:pt x="594506" y="718765"/>
                    <a:pt x="599121" y="660775"/>
                  </a:cubicBezTo>
                  <a:cubicBezTo>
                    <a:pt x="602546" y="620706"/>
                    <a:pt x="603635" y="580455"/>
                    <a:pt x="608612" y="540546"/>
                  </a:cubicBezTo>
                  <a:cubicBezTo>
                    <a:pt x="609378" y="535633"/>
                    <a:pt x="614678" y="531949"/>
                    <a:pt x="619031" y="535513"/>
                  </a:cubicBezTo>
                  <a:cubicBezTo>
                    <a:pt x="624250" y="540687"/>
                    <a:pt x="629288" y="546064"/>
                    <a:pt x="634688" y="551057"/>
                  </a:cubicBezTo>
                  <a:cubicBezTo>
                    <a:pt x="649036" y="564347"/>
                    <a:pt x="663747" y="577233"/>
                    <a:pt x="677027" y="591610"/>
                  </a:cubicBezTo>
                  <a:cubicBezTo>
                    <a:pt x="687022" y="601980"/>
                    <a:pt x="697823" y="611524"/>
                    <a:pt x="707375" y="622317"/>
                  </a:cubicBezTo>
                  <a:cubicBezTo>
                    <a:pt x="717471" y="634418"/>
                    <a:pt x="728695" y="645412"/>
                    <a:pt x="739859" y="656527"/>
                  </a:cubicBezTo>
                  <a:cubicBezTo>
                    <a:pt x="747437" y="664299"/>
                    <a:pt x="754127" y="672917"/>
                    <a:pt x="761260" y="681092"/>
                  </a:cubicBezTo>
                  <a:cubicBezTo>
                    <a:pt x="775367" y="695791"/>
                    <a:pt x="789936" y="710228"/>
                    <a:pt x="805916" y="722913"/>
                  </a:cubicBezTo>
                  <a:cubicBezTo>
                    <a:pt x="822421" y="734109"/>
                    <a:pt x="849746" y="756519"/>
                    <a:pt x="870160" y="745968"/>
                  </a:cubicBezTo>
                  <a:cubicBezTo>
                    <a:pt x="874251" y="743029"/>
                    <a:pt x="876870" y="738397"/>
                    <a:pt x="875218" y="733364"/>
                  </a:cubicBezTo>
                  <a:cubicBezTo>
                    <a:pt x="873928" y="726417"/>
                    <a:pt x="871046" y="719953"/>
                    <a:pt x="867923" y="713651"/>
                  </a:cubicBezTo>
                  <a:cubicBezTo>
                    <a:pt x="859661" y="697402"/>
                    <a:pt x="851721" y="680911"/>
                    <a:pt x="841686" y="665648"/>
                  </a:cubicBezTo>
                  <a:cubicBezTo>
                    <a:pt x="829453" y="649197"/>
                    <a:pt x="817947" y="632143"/>
                    <a:pt x="804566" y="616618"/>
                  </a:cubicBezTo>
                  <a:cubicBezTo>
                    <a:pt x="790037" y="600691"/>
                    <a:pt x="774460" y="585308"/>
                    <a:pt x="757895" y="571696"/>
                  </a:cubicBezTo>
                  <a:cubicBezTo>
                    <a:pt x="747638" y="563118"/>
                    <a:pt x="738570" y="553252"/>
                    <a:pt x="728635" y="544312"/>
                  </a:cubicBezTo>
                  <a:cubicBezTo>
                    <a:pt x="720877" y="537546"/>
                    <a:pt x="712091" y="532150"/>
                    <a:pt x="704151" y="525626"/>
                  </a:cubicBezTo>
                  <a:cubicBezTo>
                    <a:pt x="698609" y="521196"/>
                    <a:pt x="687687" y="510343"/>
                    <a:pt x="698911" y="505934"/>
                  </a:cubicBezTo>
                  <a:cubicBezTo>
                    <a:pt x="711164" y="504826"/>
                    <a:pt x="723597" y="506014"/>
                    <a:pt x="735910" y="506195"/>
                  </a:cubicBezTo>
                  <a:cubicBezTo>
                    <a:pt x="761885" y="507504"/>
                    <a:pt x="787800" y="509820"/>
                    <a:pt x="813816" y="508088"/>
                  </a:cubicBezTo>
                  <a:cubicBezTo>
                    <a:pt x="834874" y="507363"/>
                    <a:pt x="856033" y="508370"/>
                    <a:pt x="876971" y="505551"/>
                  </a:cubicBezTo>
                  <a:cubicBezTo>
                    <a:pt x="893757" y="503417"/>
                    <a:pt x="910765" y="503598"/>
                    <a:pt x="927431" y="500457"/>
                  </a:cubicBezTo>
                  <a:cubicBezTo>
                    <a:pt x="944459" y="496993"/>
                    <a:pt x="960620" y="490469"/>
                    <a:pt x="977145" y="485275"/>
                  </a:cubicBezTo>
                  <a:cubicBezTo>
                    <a:pt x="999211" y="478549"/>
                    <a:pt x="1004974" y="460568"/>
                    <a:pt x="983895" y="447078"/>
                  </a:cubicBezTo>
                  <a:cubicBezTo>
                    <a:pt x="969527" y="440211"/>
                    <a:pt x="953124" y="439406"/>
                    <a:pt x="937567" y="437050"/>
                  </a:cubicBezTo>
                  <a:cubicBezTo>
                    <a:pt x="927431" y="435842"/>
                    <a:pt x="917274" y="434614"/>
                    <a:pt x="907098" y="433627"/>
                  </a:cubicBezTo>
                  <a:cubicBezTo>
                    <a:pt x="870946" y="430446"/>
                    <a:pt x="834693" y="426700"/>
                    <a:pt x="798541" y="423781"/>
                  </a:cubicBezTo>
                  <a:cubicBezTo>
                    <a:pt x="762449" y="421969"/>
                    <a:pt x="726297" y="420499"/>
                    <a:pt x="690166" y="421626"/>
                  </a:cubicBezTo>
                  <a:cubicBezTo>
                    <a:pt x="681944" y="421224"/>
                    <a:pt x="661248" y="425593"/>
                    <a:pt x="656996" y="417478"/>
                  </a:cubicBezTo>
                  <a:cubicBezTo>
                    <a:pt x="654880" y="412686"/>
                    <a:pt x="659576" y="409042"/>
                    <a:pt x="662377" y="405760"/>
                  </a:cubicBezTo>
                  <a:cubicBezTo>
                    <a:pt x="668865" y="398813"/>
                    <a:pt x="675898" y="392430"/>
                    <a:pt x="682951" y="386087"/>
                  </a:cubicBezTo>
                  <a:cubicBezTo>
                    <a:pt x="690730" y="379161"/>
                    <a:pt x="698267" y="371952"/>
                    <a:pt x="705682" y="364643"/>
                  </a:cubicBezTo>
                  <a:cubicBezTo>
                    <a:pt x="720292" y="350870"/>
                    <a:pt x="735648" y="338366"/>
                    <a:pt x="749875" y="324251"/>
                  </a:cubicBezTo>
                  <a:cubicBezTo>
                    <a:pt x="764203" y="311022"/>
                    <a:pt x="779316" y="298699"/>
                    <a:pt x="793120" y="284907"/>
                  </a:cubicBezTo>
                  <a:cubicBezTo>
                    <a:pt x="807347" y="271819"/>
                    <a:pt x="821856" y="259073"/>
                    <a:pt x="835983" y="245884"/>
                  </a:cubicBezTo>
                  <a:cubicBezTo>
                    <a:pt x="853555" y="231366"/>
                    <a:pt x="871409" y="217171"/>
                    <a:pt x="885253" y="198827"/>
                  </a:cubicBezTo>
                  <a:cubicBezTo>
                    <a:pt x="895813" y="184531"/>
                    <a:pt x="907037" y="169248"/>
                    <a:pt x="907783" y="151086"/>
                  </a:cubicBezTo>
                  <a:cubicBezTo>
                    <a:pt x="902846" y="122997"/>
                    <a:pt x="872558" y="127910"/>
                    <a:pt x="852991" y="137233"/>
                  </a:cubicBezTo>
                  <a:cubicBezTo>
                    <a:pt x="829776" y="147663"/>
                    <a:pt x="809927" y="163812"/>
                    <a:pt x="790279" y="179638"/>
                  </a:cubicBezTo>
                  <a:cubicBezTo>
                    <a:pt x="768414" y="197539"/>
                    <a:pt x="746389" y="216406"/>
                    <a:pt x="725370" y="235132"/>
                  </a:cubicBezTo>
                  <a:cubicBezTo>
                    <a:pt x="717068" y="242380"/>
                    <a:pt x="709028" y="249972"/>
                    <a:pt x="701189" y="257724"/>
                  </a:cubicBezTo>
                  <a:cubicBezTo>
                    <a:pt x="686014" y="272201"/>
                    <a:pt x="669954" y="285752"/>
                    <a:pt x="656533" y="301961"/>
                  </a:cubicBezTo>
                  <a:cubicBezTo>
                    <a:pt x="645953" y="314184"/>
                    <a:pt x="633802" y="324875"/>
                    <a:pt x="622819" y="336715"/>
                  </a:cubicBezTo>
                  <a:cubicBezTo>
                    <a:pt x="611453" y="349743"/>
                    <a:pt x="599141" y="361824"/>
                    <a:pt x="585559" y="372536"/>
                  </a:cubicBezTo>
                  <a:cubicBezTo>
                    <a:pt x="580984" y="376201"/>
                    <a:pt x="577276" y="380993"/>
                    <a:pt x="572359" y="384134"/>
                  </a:cubicBezTo>
                  <a:cubicBezTo>
                    <a:pt x="569377" y="385846"/>
                    <a:pt x="565347" y="384114"/>
                    <a:pt x="564420" y="380832"/>
                  </a:cubicBezTo>
                  <a:cubicBezTo>
                    <a:pt x="563916" y="378093"/>
                    <a:pt x="564702" y="375033"/>
                    <a:pt x="564742" y="372335"/>
                  </a:cubicBezTo>
                  <a:cubicBezTo>
                    <a:pt x="565528" y="358039"/>
                    <a:pt x="566798" y="343803"/>
                    <a:pt x="568571" y="329607"/>
                  </a:cubicBezTo>
                  <a:cubicBezTo>
                    <a:pt x="573972" y="283537"/>
                    <a:pt x="581770" y="237749"/>
                    <a:pt x="588924" y="191921"/>
                  </a:cubicBezTo>
                  <a:cubicBezTo>
                    <a:pt x="592753" y="171363"/>
                    <a:pt x="595413" y="150663"/>
                    <a:pt x="597509" y="129863"/>
                  </a:cubicBezTo>
                  <a:cubicBezTo>
                    <a:pt x="599927" y="104896"/>
                    <a:pt x="603876" y="79988"/>
                    <a:pt x="603574" y="54819"/>
                  </a:cubicBezTo>
                  <a:cubicBezTo>
                    <a:pt x="603191" y="43502"/>
                    <a:pt x="604340" y="31341"/>
                    <a:pt x="600955" y="20468"/>
                  </a:cubicBezTo>
                  <a:cubicBezTo>
                    <a:pt x="589750" y="2124"/>
                    <a:pt x="563674" y="12252"/>
                    <a:pt x="551120" y="24072"/>
                  </a:cubicBezTo>
                  <a:cubicBezTo>
                    <a:pt x="526434" y="45878"/>
                    <a:pt x="515713" y="94969"/>
                    <a:pt x="507250" y="126440"/>
                  </a:cubicBezTo>
                  <a:cubicBezTo>
                    <a:pt x="499008" y="164577"/>
                    <a:pt x="490242" y="202673"/>
                    <a:pt x="484176" y="241213"/>
                  </a:cubicBezTo>
                  <a:cubicBezTo>
                    <a:pt x="481697" y="261791"/>
                    <a:pt x="476962" y="281987"/>
                    <a:pt x="474120" y="302505"/>
                  </a:cubicBezTo>
                  <a:cubicBezTo>
                    <a:pt x="471118" y="321996"/>
                    <a:pt x="467591" y="341427"/>
                    <a:pt x="465254" y="361039"/>
                  </a:cubicBezTo>
                  <a:cubicBezTo>
                    <a:pt x="464468" y="367240"/>
                    <a:pt x="463682" y="373442"/>
                    <a:pt x="463198" y="379664"/>
                  </a:cubicBezTo>
                  <a:cubicBezTo>
                    <a:pt x="462775" y="382241"/>
                    <a:pt x="463823" y="385745"/>
                    <a:pt x="460901" y="387074"/>
                  </a:cubicBezTo>
                  <a:cubicBezTo>
                    <a:pt x="460699" y="391161"/>
                    <a:pt x="455762" y="393316"/>
                    <a:pt x="452578" y="390839"/>
                  </a:cubicBezTo>
                  <a:cubicBezTo>
                    <a:pt x="443631" y="382181"/>
                    <a:pt x="438996" y="370039"/>
                    <a:pt x="432084" y="359790"/>
                  </a:cubicBezTo>
                  <a:cubicBezTo>
                    <a:pt x="420840" y="341407"/>
                    <a:pt x="409655" y="322963"/>
                    <a:pt x="400386" y="303471"/>
                  </a:cubicBezTo>
                  <a:cubicBezTo>
                    <a:pt x="382975" y="269281"/>
                    <a:pt x="361916" y="237004"/>
                    <a:pt x="341321" y="204707"/>
                  </a:cubicBezTo>
                  <a:cubicBezTo>
                    <a:pt x="329230" y="188438"/>
                    <a:pt x="317784" y="171806"/>
                    <a:pt x="307527" y="154308"/>
                  </a:cubicBezTo>
                  <a:cubicBezTo>
                    <a:pt x="288020" y="128071"/>
                    <a:pt x="267284" y="102097"/>
                    <a:pt x="241631" y="81579"/>
                  </a:cubicBezTo>
                  <a:cubicBezTo>
                    <a:pt x="225530" y="69437"/>
                    <a:pt x="198426" y="53510"/>
                    <a:pt x="178355" y="61524"/>
                  </a:cubicBezTo>
                  <a:cubicBezTo>
                    <a:pt x="172975" y="71249"/>
                    <a:pt x="176340" y="82807"/>
                    <a:pt x="177993" y="93116"/>
                  </a:cubicBezTo>
                  <a:cubicBezTo>
                    <a:pt x="183272" y="118145"/>
                    <a:pt x="191675" y="142428"/>
                    <a:pt x="202981" y="165362"/>
                  </a:cubicBezTo>
                  <a:cubicBezTo>
                    <a:pt x="211041" y="181591"/>
                    <a:pt x="221520" y="196431"/>
                    <a:pt x="230487" y="212157"/>
                  </a:cubicBezTo>
                  <a:cubicBezTo>
                    <a:pt x="244049" y="236964"/>
                    <a:pt x="258297" y="261348"/>
                    <a:pt x="275849" y="283598"/>
                  </a:cubicBezTo>
                  <a:cubicBezTo>
                    <a:pt x="288524" y="301639"/>
                    <a:pt x="302751" y="318452"/>
                    <a:pt x="316313" y="335809"/>
                  </a:cubicBezTo>
                  <a:cubicBezTo>
                    <a:pt x="323789" y="345635"/>
                    <a:pt x="331084" y="355663"/>
                    <a:pt x="339427" y="364824"/>
                  </a:cubicBezTo>
                  <a:cubicBezTo>
                    <a:pt x="353997" y="380228"/>
                    <a:pt x="367438" y="396598"/>
                    <a:pt x="380798" y="413049"/>
                  </a:cubicBezTo>
                  <a:cubicBezTo>
                    <a:pt x="388778" y="423056"/>
                    <a:pt x="410864" y="444420"/>
                    <a:pt x="404416" y="457850"/>
                  </a:cubicBezTo>
                  <a:cubicBezTo>
                    <a:pt x="398350" y="465280"/>
                    <a:pt x="374189" y="457226"/>
                    <a:pt x="364375" y="457729"/>
                  </a:cubicBezTo>
                  <a:cubicBezTo>
                    <a:pt x="311436" y="457528"/>
                    <a:pt x="258518" y="460468"/>
                    <a:pt x="205580" y="460971"/>
                  </a:cubicBezTo>
                  <a:cubicBezTo>
                    <a:pt x="173620" y="462582"/>
                    <a:pt x="141679" y="464314"/>
                    <a:pt x="109658" y="464837"/>
                  </a:cubicBezTo>
                  <a:cubicBezTo>
                    <a:pt x="81245" y="465622"/>
                    <a:pt x="53758" y="465602"/>
                    <a:pt x="27017" y="475287"/>
                  </a:cubicBezTo>
                  <a:cubicBezTo>
                    <a:pt x="20871" y="477905"/>
                    <a:pt x="12326" y="480039"/>
                    <a:pt x="10513" y="487288"/>
                  </a:cubicBezTo>
                  <a:cubicBezTo>
                    <a:pt x="11178" y="500799"/>
                    <a:pt x="31813" y="512860"/>
                    <a:pt x="43219" y="517370"/>
                  </a:cubicBezTo>
                  <a:cubicBezTo>
                    <a:pt x="81124" y="529089"/>
                    <a:pt x="121467" y="527478"/>
                    <a:pt x="160702" y="527619"/>
                  </a:cubicBezTo>
                  <a:cubicBezTo>
                    <a:pt x="203484" y="526975"/>
                    <a:pt x="246226" y="524398"/>
                    <a:pt x="288947" y="522022"/>
                  </a:cubicBezTo>
                  <a:cubicBezTo>
                    <a:pt x="319920" y="519686"/>
                    <a:pt x="350893" y="516182"/>
                    <a:pt x="382007" y="517511"/>
                  </a:cubicBezTo>
                  <a:cubicBezTo>
                    <a:pt x="388657" y="518377"/>
                    <a:pt x="402119" y="516182"/>
                    <a:pt x="402139" y="525807"/>
                  </a:cubicBezTo>
                  <a:cubicBezTo>
                    <a:pt x="401957" y="527076"/>
                    <a:pt x="401272" y="528425"/>
                    <a:pt x="400365" y="529331"/>
                  </a:cubicBezTo>
                  <a:cubicBezTo>
                    <a:pt x="395590" y="533197"/>
                    <a:pt x="390269" y="536419"/>
                    <a:pt x="385393" y="540164"/>
                  </a:cubicBezTo>
                  <a:cubicBezTo>
                    <a:pt x="373282" y="548601"/>
                    <a:pt x="363669" y="559937"/>
                    <a:pt x="351901" y="568796"/>
                  </a:cubicBezTo>
                  <a:cubicBezTo>
                    <a:pt x="326248" y="586959"/>
                    <a:pt x="301784" y="606732"/>
                    <a:pt x="276957" y="626001"/>
                  </a:cubicBezTo>
                  <a:cubicBezTo>
                    <a:pt x="259183" y="640600"/>
                    <a:pt x="241752" y="655580"/>
                    <a:pt x="224744" y="671024"/>
                  </a:cubicBezTo>
                  <a:cubicBezTo>
                    <a:pt x="199978" y="691643"/>
                    <a:pt x="176300" y="713752"/>
                    <a:pt x="156330" y="739102"/>
                  </a:cubicBezTo>
                  <a:cubicBezTo>
                    <a:pt x="149216" y="748465"/>
                    <a:pt x="142808" y="758352"/>
                    <a:pt x="136641" y="768339"/>
                  </a:cubicBezTo>
                  <a:cubicBezTo>
                    <a:pt x="126344" y="785394"/>
                    <a:pt x="114596" y="805529"/>
                    <a:pt x="121508" y="825946"/>
                  </a:cubicBezTo>
                  <a:cubicBezTo>
                    <a:pt x="123946" y="829229"/>
                    <a:pt x="129508" y="826490"/>
                    <a:pt x="132974" y="826410"/>
                  </a:cubicBezTo>
                  <a:cubicBezTo>
                    <a:pt x="142244" y="824416"/>
                    <a:pt x="150969" y="820671"/>
                    <a:pt x="159655" y="816986"/>
                  </a:cubicBezTo>
                  <a:cubicBezTo>
                    <a:pt x="180391" y="808489"/>
                    <a:pt x="199212" y="796408"/>
                    <a:pt x="217671" y="783863"/>
                  </a:cubicBezTo>
                  <a:cubicBezTo>
                    <a:pt x="243868" y="765419"/>
                    <a:pt x="269642" y="746371"/>
                    <a:pt x="293643" y="725128"/>
                  </a:cubicBezTo>
                  <a:cubicBezTo>
                    <a:pt x="305854" y="714758"/>
                    <a:pt x="316817" y="703080"/>
                    <a:pt x="328384" y="692005"/>
                  </a:cubicBezTo>
                  <a:cubicBezTo>
                    <a:pt x="336162" y="684837"/>
                    <a:pt x="344122" y="677850"/>
                    <a:pt x="351518" y="670279"/>
                  </a:cubicBezTo>
                  <a:cubicBezTo>
                    <a:pt x="382813" y="636713"/>
                    <a:pt x="416467" y="605503"/>
                    <a:pt x="450946" y="575260"/>
                  </a:cubicBezTo>
                  <a:cubicBezTo>
                    <a:pt x="461022" y="566380"/>
                    <a:pt x="471803" y="558326"/>
                    <a:pt x="481597" y="549124"/>
                  </a:cubicBezTo>
                  <a:cubicBezTo>
                    <a:pt x="486171" y="544875"/>
                    <a:pt x="494977" y="534747"/>
                    <a:pt x="499552" y="544251"/>
                  </a:cubicBezTo>
                  <a:cubicBezTo>
                    <a:pt x="500600" y="549023"/>
                    <a:pt x="499733" y="554077"/>
                    <a:pt x="499995" y="558950"/>
                  </a:cubicBezTo>
                  <a:cubicBezTo>
                    <a:pt x="499975" y="609329"/>
                    <a:pt x="499874" y="659728"/>
                    <a:pt x="501446" y="710087"/>
                  </a:cubicBezTo>
                  <a:cubicBezTo>
                    <a:pt x="501668" y="746431"/>
                    <a:pt x="504851" y="782635"/>
                    <a:pt x="512771" y="818154"/>
                  </a:cubicBezTo>
                  <a:cubicBezTo>
                    <a:pt x="516378" y="835048"/>
                    <a:pt x="520147" y="851982"/>
                    <a:pt x="525950" y="868291"/>
                  </a:cubicBezTo>
                  <a:cubicBezTo>
                    <a:pt x="530625" y="880232"/>
                    <a:pt x="533386" y="894326"/>
                    <a:pt x="543623" y="9029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307178" y="3150469"/>
              <a:ext cx="493289" cy="446241"/>
            </a:xfrm>
            <a:custGeom>
              <a:rect b="b" l="l" r="r" t="t"/>
              <a:pathLst>
                <a:path extrusionOk="0" h="892482" w="986577">
                  <a:moveTo>
                    <a:pt x="973443" y="436656"/>
                  </a:moveTo>
                  <a:cubicBezTo>
                    <a:pt x="994522" y="450147"/>
                    <a:pt x="988738" y="468128"/>
                    <a:pt x="966692" y="474853"/>
                  </a:cubicBezTo>
                  <a:cubicBezTo>
                    <a:pt x="950168" y="480048"/>
                    <a:pt x="934007" y="486572"/>
                    <a:pt x="916978" y="490035"/>
                  </a:cubicBezTo>
                  <a:cubicBezTo>
                    <a:pt x="900333" y="493177"/>
                    <a:pt x="883305" y="492995"/>
                    <a:pt x="866519" y="495130"/>
                  </a:cubicBezTo>
                  <a:cubicBezTo>
                    <a:pt x="845561" y="497969"/>
                    <a:pt x="824422" y="496942"/>
                    <a:pt x="803364" y="497667"/>
                  </a:cubicBezTo>
                  <a:cubicBezTo>
                    <a:pt x="777348" y="499398"/>
                    <a:pt x="751413" y="497083"/>
                    <a:pt x="725458" y="495774"/>
                  </a:cubicBezTo>
                  <a:cubicBezTo>
                    <a:pt x="713145" y="495593"/>
                    <a:pt x="700711" y="494385"/>
                    <a:pt x="688459" y="495512"/>
                  </a:cubicBezTo>
                  <a:cubicBezTo>
                    <a:pt x="677235" y="499922"/>
                    <a:pt x="688137" y="510775"/>
                    <a:pt x="693699" y="515205"/>
                  </a:cubicBezTo>
                  <a:cubicBezTo>
                    <a:pt x="701638" y="521729"/>
                    <a:pt x="710425" y="527125"/>
                    <a:pt x="718163" y="533890"/>
                  </a:cubicBezTo>
                  <a:cubicBezTo>
                    <a:pt x="728098" y="542831"/>
                    <a:pt x="737166" y="552697"/>
                    <a:pt x="747423" y="561275"/>
                  </a:cubicBezTo>
                  <a:cubicBezTo>
                    <a:pt x="763988" y="574866"/>
                    <a:pt x="779585" y="590270"/>
                    <a:pt x="794114" y="606177"/>
                  </a:cubicBezTo>
                  <a:cubicBezTo>
                    <a:pt x="807495" y="621721"/>
                    <a:pt x="819022" y="638756"/>
                    <a:pt x="831233" y="655207"/>
                  </a:cubicBezTo>
                  <a:cubicBezTo>
                    <a:pt x="841269" y="670469"/>
                    <a:pt x="849188" y="686960"/>
                    <a:pt x="857471" y="703210"/>
                  </a:cubicBezTo>
                  <a:cubicBezTo>
                    <a:pt x="860594" y="709512"/>
                    <a:pt x="863476" y="715955"/>
                    <a:pt x="864766" y="722922"/>
                  </a:cubicBezTo>
                  <a:cubicBezTo>
                    <a:pt x="866418" y="727956"/>
                    <a:pt x="863798" y="732587"/>
                    <a:pt x="859708" y="735527"/>
                  </a:cubicBezTo>
                  <a:cubicBezTo>
                    <a:pt x="839274" y="746078"/>
                    <a:pt x="811948" y="723667"/>
                    <a:pt x="795464" y="712472"/>
                  </a:cubicBezTo>
                  <a:cubicBezTo>
                    <a:pt x="779504" y="699786"/>
                    <a:pt x="764935" y="685329"/>
                    <a:pt x="750808" y="670650"/>
                  </a:cubicBezTo>
                  <a:cubicBezTo>
                    <a:pt x="743675" y="662475"/>
                    <a:pt x="737004" y="653857"/>
                    <a:pt x="729407" y="646085"/>
                  </a:cubicBezTo>
                  <a:cubicBezTo>
                    <a:pt x="718243" y="634970"/>
                    <a:pt x="707019" y="623976"/>
                    <a:pt x="696923" y="611875"/>
                  </a:cubicBezTo>
                  <a:cubicBezTo>
                    <a:pt x="687371" y="601082"/>
                    <a:pt x="676570" y="591538"/>
                    <a:pt x="666575" y="581168"/>
                  </a:cubicBezTo>
                  <a:cubicBezTo>
                    <a:pt x="653295" y="566772"/>
                    <a:pt x="638584" y="553905"/>
                    <a:pt x="624236" y="540616"/>
                  </a:cubicBezTo>
                  <a:cubicBezTo>
                    <a:pt x="618836" y="535622"/>
                    <a:pt x="613798" y="530246"/>
                    <a:pt x="608578" y="525071"/>
                  </a:cubicBezTo>
                  <a:cubicBezTo>
                    <a:pt x="604226" y="521527"/>
                    <a:pt x="598926" y="525192"/>
                    <a:pt x="598160" y="530105"/>
                  </a:cubicBezTo>
                  <a:cubicBezTo>
                    <a:pt x="593183" y="569993"/>
                    <a:pt x="592094" y="610264"/>
                    <a:pt x="588669" y="650334"/>
                  </a:cubicBezTo>
                  <a:cubicBezTo>
                    <a:pt x="584054" y="708324"/>
                    <a:pt x="572386" y="765549"/>
                    <a:pt x="558844" y="822049"/>
                  </a:cubicBezTo>
                  <a:cubicBezTo>
                    <a:pt x="555036" y="838641"/>
                    <a:pt x="550300" y="855011"/>
                    <a:pt x="544698" y="871099"/>
                  </a:cubicBezTo>
                  <a:cubicBezTo>
                    <a:pt x="542058" y="878831"/>
                    <a:pt x="538269" y="886080"/>
                    <a:pt x="533171" y="892483"/>
                  </a:cubicBezTo>
                  <a:cubicBezTo>
                    <a:pt x="522934" y="883865"/>
                    <a:pt x="520173" y="869770"/>
                    <a:pt x="515458" y="857810"/>
                  </a:cubicBezTo>
                  <a:cubicBezTo>
                    <a:pt x="509654" y="841520"/>
                    <a:pt x="505906" y="824566"/>
                    <a:pt x="502279" y="807672"/>
                  </a:cubicBezTo>
                  <a:cubicBezTo>
                    <a:pt x="494339" y="772153"/>
                    <a:pt x="491155" y="735950"/>
                    <a:pt x="490953" y="699605"/>
                  </a:cubicBezTo>
                  <a:cubicBezTo>
                    <a:pt x="489382" y="649246"/>
                    <a:pt x="489462" y="598847"/>
                    <a:pt x="489503" y="548468"/>
                  </a:cubicBezTo>
                  <a:cubicBezTo>
                    <a:pt x="489241" y="543596"/>
                    <a:pt x="490107" y="538542"/>
                    <a:pt x="489059" y="533770"/>
                  </a:cubicBezTo>
                  <a:cubicBezTo>
                    <a:pt x="484505" y="524266"/>
                    <a:pt x="475679" y="534414"/>
                    <a:pt x="471104" y="538642"/>
                  </a:cubicBezTo>
                  <a:cubicBezTo>
                    <a:pt x="461310" y="547844"/>
                    <a:pt x="450529" y="555898"/>
                    <a:pt x="440454" y="564778"/>
                  </a:cubicBezTo>
                  <a:cubicBezTo>
                    <a:pt x="405954" y="595022"/>
                    <a:pt x="372321" y="626232"/>
                    <a:pt x="341026" y="659797"/>
                  </a:cubicBezTo>
                  <a:cubicBezTo>
                    <a:pt x="333630" y="667368"/>
                    <a:pt x="325690" y="674355"/>
                    <a:pt x="317892" y="681524"/>
                  </a:cubicBezTo>
                  <a:cubicBezTo>
                    <a:pt x="306345" y="692578"/>
                    <a:pt x="295382" y="704277"/>
                    <a:pt x="283170" y="714646"/>
                  </a:cubicBezTo>
                  <a:cubicBezTo>
                    <a:pt x="259170" y="735889"/>
                    <a:pt x="233396" y="754958"/>
                    <a:pt x="207199" y="773382"/>
                  </a:cubicBezTo>
                  <a:cubicBezTo>
                    <a:pt x="188740" y="785926"/>
                    <a:pt x="169918" y="798027"/>
                    <a:pt x="149182" y="806525"/>
                  </a:cubicBezTo>
                  <a:cubicBezTo>
                    <a:pt x="140497" y="810209"/>
                    <a:pt x="131771" y="813934"/>
                    <a:pt x="122502" y="815948"/>
                  </a:cubicBezTo>
                  <a:cubicBezTo>
                    <a:pt x="119015" y="816029"/>
                    <a:pt x="113474" y="818787"/>
                    <a:pt x="111035" y="815485"/>
                  </a:cubicBezTo>
                  <a:cubicBezTo>
                    <a:pt x="104103" y="795068"/>
                    <a:pt x="115872" y="774932"/>
                    <a:pt x="126169" y="757877"/>
                  </a:cubicBezTo>
                  <a:cubicBezTo>
                    <a:pt x="132336" y="747890"/>
                    <a:pt x="138744" y="738004"/>
                    <a:pt x="145857" y="728641"/>
                  </a:cubicBezTo>
                  <a:cubicBezTo>
                    <a:pt x="165848" y="703290"/>
                    <a:pt x="189526" y="681181"/>
                    <a:pt x="214272" y="660563"/>
                  </a:cubicBezTo>
                  <a:cubicBezTo>
                    <a:pt x="231300" y="645119"/>
                    <a:pt x="248711" y="630138"/>
                    <a:pt x="266485" y="615540"/>
                  </a:cubicBezTo>
                  <a:cubicBezTo>
                    <a:pt x="291332" y="596270"/>
                    <a:pt x="315796" y="576497"/>
                    <a:pt x="341429" y="558335"/>
                  </a:cubicBezTo>
                  <a:cubicBezTo>
                    <a:pt x="353197" y="549475"/>
                    <a:pt x="362809" y="538139"/>
                    <a:pt x="374921" y="529702"/>
                  </a:cubicBezTo>
                  <a:cubicBezTo>
                    <a:pt x="379817" y="525957"/>
                    <a:pt x="385117" y="522735"/>
                    <a:pt x="389893" y="518869"/>
                  </a:cubicBezTo>
                  <a:cubicBezTo>
                    <a:pt x="390800" y="517963"/>
                    <a:pt x="391485" y="516614"/>
                    <a:pt x="391667" y="515346"/>
                  </a:cubicBezTo>
                  <a:cubicBezTo>
                    <a:pt x="391626" y="505721"/>
                    <a:pt x="378185" y="507916"/>
                    <a:pt x="371535" y="507050"/>
                  </a:cubicBezTo>
                  <a:cubicBezTo>
                    <a:pt x="340421" y="505721"/>
                    <a:pt x="309448" y="509224"/>
                    <a:pt x="278475" y="511560"/>
                  </a:cubicBezTo>
                  <a:cubicBezTo>
                    <a:pt x="235754" y="513936"/>
                    <a:pt x="193012" y="516514"/>
                    <a:pt x="150230" y="517158"/>
                  </a:cubicBezTo>
                  <a:cubicBezTo>
                    <a:pt x="110995" y="517017"/>
                    <a:pt x="70631" y="518628"/>
                    <a:pt x="32746" y="506909"/>
                  </a:cubicBezTo>
                  <a:cubicBezTo>
                    <a:pt x="21280" y="502439"/>
                    <a:pt x="645" y="490378"/>
                    <a:pt x="0" y="476867"/>
                  </a:cubicBezTo>
                  <a:cubicBezTo>
                    <a:pt x="1834" y="469618"/>
                    <a:pt x="10378" y="467484"/>
                    <a:pt x="16504" y="464866"/>
                  </a:cubicBezTo>
                  <a:cubicBezTo>
                    <a:pt x="43245" y="455181"/>
                    <a:pt x="70732" y="455201"/>
                    <a:pt x="99146" y="454416"/>
                  </a:cubicBezTo>
                  <a:cubicBezTo>
                    <a:pt x="131147" y="453892"/>
                    <a:pt x="163107" y="452161"/>
                    <a:pt x="195067" y="450550"/>
                  </a:cubicBezTo>
                  <a:cubicBezTo>
                    <a:pt x="248006" y="450066"/>
                    <a:pt x="300904" y="447107"/>
                    <a:pt x="353842" y="447308"/>
                  </a:cubicBezTo>
                  <a:cubicBezTo>
                    <a:pt x="363656" y="446805"/>
                    <a:pt x="387818" y="454859"/>
                    <a:pt x="393883" y="447449"/>
                  </a:cubicBezTo>
                  <a:cubicBezTo>
                    <a:pt x="400332" y="433998"/>
                    <a:pt x="378246" y="412655"/>
                    <a:pt x="370266" y="402647"/>
                  </a:cubicBezTo>
                  <a:cubicBezTo>
                    <a:pt x="356905" y="386217"/>
                    <a:pt x="343464" y="369847"/>
                    <a:pt x="328914" y="354423"/>
                  </a:cubicBezTo>
                  <a:cubicBezTo>
                    <a:pt x="320572" y="345261"/>
                    <a:pt x="313277" y="335234"/>
                    <a:pt x="305801" y="325408"/>
                  </a:cubicBezTo>
                  <a:cubicBezTo>
                    <a:pt x="292239" y="308051"/>
                    <a:pt x="278011" y="291238"/>
                    <a:pt x="265336" y="273197"/>
                  </a:cubicBezTo>
                  <a:cubicBezTo>
                    <a:pt x="247784" y="250947"/>
                    <a:pt x="233537" y="226563"/>
                    <a:pt x="219975" y="201756"/>
                  </a:cubicBezTo>
                  <a:cubicBezTo>
                    <a:pt x="211028" y="186030"/>
                    <a:pt x="200529" y="171190"/>
                    <a:pt x="192468" y="154961"/>
                  </a:cubicBezTo>
                  <a:cubicBezTo>
                    <a:pt x="181163" y="132027"/>
                    <a:pt x="172760" y="107743"/>
                    <a:pt x="167480" y="82715"/>
                  </a:cubicBezTo>
                  <a:cubicBezTo>
                    <a:pt x="165828" y="72406"/>
                    <a:pt x="162462" y="60848"/>
                    <a:pt x="167843" y="51123"/>
                  </a:cubicBezTo>
                  <a:cubicBezTo>
                    <a:pt x="187894" y="43109"/>
                    <a:pt x="214997" y="59036"/>
                    <a:pt x="231099" y="71177"/>
                  </a:cubicBezTo>
                  <a:cubicBezTo>
                    <a:pt x="256752" y="91695"/>
                    <a:pt x="277488" y="117670"/>
                    <a:pt x="296994" y="143907"/>
                  </a:cubicBezTo>
                  <a:cubicBezTo>
                    <a:pt x="307251" y="161384"/>
                    <a:pt x="318698" y="178036"/>
                    <a:pt x="330789" y="194306"/>
                  </a:cubicBezTo>
                  <a:cubicBezTo>
                    <a:pt x="351383" y="226583"/>
                    <a:pt x="372462" y="258860"/>
                    <a:pt x="389853" y="293050"/>
                  </a:cubicBezTo>
                  <a:cubicBezTo>
                    <a:pt x="399123" y="312541"/>
                    <a:pt x="410307" y="330985"/>
                    <a:pt x="421551" y="349369"/>
                  </a:cubicBezTo>
                  <a:cubicBezTo>
                    <a:pt x="428463" y="359598"/>
                    <a:pt x="433098" y="371740"/>
                    <a:pt x="442046" y="380418"/>
                  </a:cubicBezTo>
                  <a:cubicBezTo>
                    <a:pt x="445229" y="382874"/>
                    <a:pt x="450167" y="380740"/>
                    <a:pt x="450368" y="376653"/>
                  </a:cubicBezTo>
                  <a:cubicBezTo>
                    <a:pt x="453290" y="375324"/>
                    <a:pt x="452242" y="371840"/>
                    <a:pt x="452665" y="369263"/>
                  </a:cubicBezTo>
                  <a:cubicBezTo>
                    <a:pt x="453149" y="363041"/>
                    <a:pt x="453935" y="356839"/>
                    <a:pt x="454721" y="350638"/>
                  </a:cubicBezTo>
                  <a:cubicBezTo>
                    <a:pt x="457058" y="331026"/>
                    <a:pt x="460605" y="311595"/>
                    <a:pt x="463588" y="292104"/>
                  </a:cubicBezTo>
                  <a:cubicBezTo>
                    <a:pt x="466429" y="271586"/>
                    <a:pt x="471165" y="251370"/>
                    <a:pt x="473643" y="230811"/>
                  </a:cubicBezTo>
                  <a:cubicBezTo>
                    <a:pt x="479709" y="192272"/>
                    <a:pt x="488455" y="154156"/>
                    <a:pt x="496717" y="116039"/>
                  </a:cubicBezTo>
                  <a:cubicBezTo>
                    <a:pt x="505180" y="84588"/>
                    <a:pt x="515901" y="35477"/>
                    <a:pt x="540547" y="13671"/>
                  </a:cubicBezTo>
                  <a:cubicBezTo>
                    <a:pt x="553101" y="1831"/>
                    <a:pt x="579197" y="-8277"/>
                    <a:pt x="590381" y="10066"/>
                  </a:cubicBezTo>
                  <a:cubicBezTo>
                    <a:pt x="593787" y="20919"/>
                    <a:pt x="592618" y="33101"/>
                    <a:pt x="593021" y="44417"/>
                  </a:cubicBezTo>
                  <a:cubicBezTo>
                    <a:pt x="593324" y="69567"/>
                    <a:pt x="589374" y="94474"/>
                    <a:pt x="586956" y="119462"/>
                  </a:cubicBezTo>
                  <a:cubicBezTo>
                    <a:pt x="584860" y="140262"/>
                    <a:pt x="582200" y="160982"/>
                    <a:pt x="578371" y="181520"/>
                  </a:cubicBezTo>
                  <a:cubicBezTo>
                    <a:pt x="571217" y="227348"/>
                    <a:pt x="563419" y="273136"/>
                    <a:pt x="558018" y="319206"/>
                  </a:cubicBezTo>
                  <a:cubicBezTo>
                    <a:pt x="556245" y="333402"/>
                    <a:pt x="554975" y="347637"/>
                    <a:pt x="554189" y="361934"/>
                  </a:cubicBezTo>
                  <a:cubicBezTo>
                    <a:pt x="554149" y="364632"/>
                    <a:pt x="553363" y="367692"/>
                    <a:pt x="553867" y="370431"/>
                  </a:cubicBezTo>
                  <a:cubicBezTo>
                    <a:pt x="554774" y="373713"/>
                    <a:pt x="558804" y="375444"/>
                    <a:pt x="561806" y="373733"/>
                  </a:cubicBezTo>
                  <a:cubicBezTo>
                    <a:pt x="566723" y="370592"/>
                    <a:pt x="570452" y="365800"/>
                    <a:pt x="575006" y="362135"/>
                  </a:cubicBezTo>
                  <a:cubicBezTo>
                    <a:pt x="588588" y="351423"/>
                    <a:pt x="600921" y="339342"/>
                    <a:pt x="612266" y="326314"/>
                  </a:cubicBezTo>
                  <a:cubicBezTo>
                    <a:pt x="623249" y="314454"/>
                    <a:pt x="635380" y="303762"/>
                    <a:pt x="645980" y="291560"/>
                  </a:cubicBezTo>
                  <a:cubicBezTo>
                    <a:pt x="659421" y="275351"/>
                    <a:pt x="675461" y="261800"/>
                    <a:pt x="690636" y="247322"/>
                  </a:cubicBezTo>
                  <a:cubicBezTo>
                    <a:pt x="698475" y="239570"/>
                    <a:pt x="706515" y="231979"/>
                    <a:pt x="714818" y="224731"/>
                  </a:cubicBezTo>
                  <a:cubicBezTo>
                    <a:pt x="735816" y="206005"/>
                    <a:pt x="757861" y="187138"/>
                    <a:pt x="779726" y="169237"/>
                  </a:cubicBezTo>
                  <a:cubicBezTo>
                    <a:pt x="799374" y="153411"/>
                    <a:pt x="819223" y="137242"/>
                    <a:pt x="842438" y="126832"/>
                  </a:cubicBezTo>
                  <a:cubicBezTo>
                    <a:pt x="862005" y="117509"/>
                    <a:pt x="892293" y="112596"/>
                    <a:pt x="897230" y="140685"/>
                  </a:cubicBezTo>
                  <a:cubicBezTo>
                    <a:pt x="896484" y="158847"/>
                    <a:pt x="885260" y="174130"/>
                    <a:pt x="874700" y="188406"/>
                  </a:cubicBezTo>
                  <a:cubicBezTo>
                    <a:pt x="860876" y="206750"/>
                    <a:pt x="843002" y="220945"/>
                    <a:pt x="825430" y="235463"/>
                  </a:cubicBezTo>
                  <a:cubicBezTo>
                    <a:pt x="811303" y="248651"/>
                    <a:pt x="796794" y="261417"/>
                    <a:pt x="782567" y="274485"/>
                  </a:cubicBezTo>
                  <a:cubicBezTo>
                    <a:pt x="768763" y="288258"/>
                    <a:pt x="753630" y="300601"/>
                    <a:pt x="739322" y="313830"/>
                  </a:cubicBezTo>
                  <a:cubicBezTo>
                    <a:pt x="725115" y="327945"/>
                    <a:pt x="709760" y="340449"/>
                    <a:pt x="695129" y="354222"/>
                  </a:cubicBezTo>
                  <a:cubicBezTo>
                    <a:pt x="687714" y="361511"/>
                    <a:pt x="680177" y="368739"/>
                    <a:pt x="672398" y="375666"/>
                  </a:cubicBezTo>
                  <a:cubicBezTo>
                    <a:pt x="665345" y="382009"/>
                    <a:pt x="658313" y="388392"/>
                    <a:pt x="651824" y="395338"/>
                  </a:cubicBezTo>
                  <a:cubicBezTo>
                    <a:pt x="649023" y="398600"/>
                    <a:pt x="644347" y="402245"/>
                    <a:pt x="646443" y="407057"/>
                  </a:cubicBezTo>
                  <a:cubicBezTo>
                    <a:pt x="650695" y="415192"/>
                    <a:pt x="671391" y="410802"/>
                    <a:pt x="679613" y="411205"/>
                  </a:cubicBezTo>
                  <a:cubicBezTo>
                    <a:pt x="715745" y="410077"/>
                    <a:pt x="751897" y="411547"/>
                    <a:pt x="787988" y="413360"/>
                  </a:cubicBezTo>
                  <a:cubicBezTo>
                    <a:pt x="824140" y="416279"/>
                    <a:pt x="860393" y="420024"/>
                    <a:pt x="896545" y="423206"/>
                  </a:cubicBezTo>
                  <a:cubicBezTo>
                    <a:pt x="906721" y="424192"/>
                    <a:pt x="916878" y="425421"/>
                    <a:pt x="927014" y="426629"/>
                  </a:cubicBezTo>
                  <a:cubicBezTo>
                    <a:pt x="942652" y="428965"/>
                    <a:pt x="959075" y="429790"/>
                    <a:pt x="973443" y="4366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13"/>
          <p:cNvGrpSpPr/>
          <p:nvPr/>
        </p:nvGrpSpPr>
        <p:grpSpPr>
          <a:xfrm>
            <a:off x="3621596" y="634910"/>
            <a:ext cx="855701" cy="791340"/>
            <a:chOff x="3621596" y="634910"/>
            <a:chExt cx="855701" cy="791340"/>
          </a:xfrm>
        </p:grpSpPr>
        <p:sp>
          <p:nvSpPr>
            <p:cNvPr id="419" name="Google Shape;419;p13"/>
            <p:cNvSpPr/>
            <p:nvPr/>
          </p:nvSpPr>
          <p:spPr>
            <a:xfrm rot="1138733">
              <a:off x="3699511" y="732513"/>
              <a:ext cx="699873" cy="596135"/>
            </a:xfrm>
            <a:custGeom>
              <a:rect b="b" l="l" r="r" t="t"/>
              <a:pathLst>
                <a:path extrusionOk="0" h="1193075" w="1400691">
                  <a:moveTo>
                    <a:pt x="1385835" y="196030"/>
                  </a:moveTo>
                  <a:cubicBezTo>
                    <a:pt x="1373089" y="151778"/>
                    <a:pt x="1346813" y="113107"/>
                    <a:pt x="1314878" y="80409"/>
                  </a:cubicBezTo>
                  <a:cubicBezTo>
                    <a:pt x="1271850" y="31782"/>
                    <a:pt x="1209521" y="-1224"/>
                    <a:pt x="1143746" y="402"/>
                  </a:cubicBezTo>
                  <a:cubicBezTo>
                    <a:pt x="1108058" y="-1421"/>
                    <a:pt x="1072565" y="3038"/>
                    <a:pt x="1038025" y="12096"/>
                  </a:cubicBezTo>
                  <a:cubicBezTo>
                    <a:pt x="1017716" y="16975"/>
                    <a:pt x="997462" y="22836"/>
                    <a:pt x="979002" y="32792"/>
                  </a:cubicBezTo>
                  <a:cubicBezTo>
                    <a:pt x="966816" y="39550"/>
                    <a:pt x="956423" y="49057"/>
                    <a:pt x="945246" y="57301"/>
                  </a:cubicBezTo>
                  <a:cubicBezTo>
                    <a:pt x="927878" y="70538"/>
                    <a:pt x="909221" y="81979"/>
                    <a:pt x="892217" y="95664"/>
                  </a:cubicBezTo>
                  <a:cubicBezTo>
                    <a:pt x="875549" y="109097"/>
                    <a:pt x="860506" y="124380"/>
                    <a:pt x="844847" y="138935"/>
                  </a:cubicBezTo>
                  <a:cubicBezTo>
                    <a:pt x="823837" y="158621"/>
                    <a:pt x="801959" y="177774"/>
                    <a:pt x="785655" y="201751"/>
                  </a:cubicBezTo>
                  <a:cubicBezTo>
                    <a:pt x="761256" y="237253"/>
                    <a:pt x="738874" y="274102"/>
                    <a:pt x="716995" y="311203"/>
                  </a:cubicBezTo>
                  <a:cubicBezTo>
                    <a:pt x="705314" y="330497"/>
                    <a:pt x="694977" y="350772"/>
                    <a:pt x="687694" y="372140"/>
                  </a:cubicBezTo>
                  <a:cubicBezTo>
                    <a:pt x="681307" y="353688"/>
                    <a:pt x="670158" y="337227"/>
                    <a:pt x="659597" y="320962"/>
                  </a:cubicBezTo>
                  <a:cubicBezTo>
                    <a:pt x="641808" y="294545"/>
                    <a:pt x="622760" y="268970"/>
                    <a:pt x="601974" y="244825"/>
                  </a:cubicBezTo>
                  <a:cubicBezTo>
                    <a:pt x="577827" y="217343"/>
                    <a:pt x="553903" y="189328"/>
                    <a:pt x="525806" y="165800"/>
                  </a:cubicBezTo>
                  <a:cubicBezTo>
                    <a:pt x="495440" y="141346"/>
                    <a:pt x="462609" y="119893"/>
                    <a:pt x="428013" y="101974"/>
                  </a:cubicBezTo>
                  <a:cubicBezTo>
                    <a:pt x="360753" y="64480"/>
                    <a:pt x="290104" y="47683"/>
                    <a:pt x="213125" y="51665"/>
                  </a:cubicBezTo>
                  <a:cubicBezTo>
                    <a:pt x="159928" y="53067"/>
                    <a:pt x="114407" y="75193"/>
                    <a:pt x="79446" y="115182"/>
                  </a:cubicBezTo>
                  <a:cubicBezTo>
                    <a:pt x="53450" y="143085"/>
                    <a:pt x="39724" y="179260"/>
                    <a:pt x="29023" y="215240"/>
                  </a:cubicBezTo>
                  <a:cubicBezTo>
                    <a:pt x="12159" y="270008"/>
                    <a:pt x="-139" y="326543"/>
                    <a:pt x="1" y="384115"/>
                  </a:cubicBezTo>
                  <a:cubicBezTo>
                    <a:pt x="561" y="452344"/>
                    <a:pt x="14652" y="522171"/>
                    <a:pt x="47511" y="582435"/>
                  </a:cubicBezTo>
                  <a:cubicBezTo>
                    <a:pt x="77121" y="629996"/>
                    <a:pt x="111185" y="675314"/>
                    <a:pt x="149759" y="716004"/>
                  </a:cubicBezTo>
                  <a:cubicBezTo>
                    <a:pt x="180910" y="748899"/>
                    <a:pt x="217130" y="776100"/>
                    <a:pt x="254556" y="801367"/>
                  </a:cubicBezTo>
                  <a:cubicBezTo>
                    <a:pt x="322796" y="848816"/>
                    <a:pt x="389215" y="899041"/>
                    <a:pt x="461320" y="940629"/>
                  </a:cubicBezTo>
                  <a:cubicBezTo>
                    <a:pt x="546788" y="989256"/>
                    <a:pt x="622171" y="1052829"/>
                    <a:pt x="702345" y="1109364"/>
                  </a:cubicBezTo>
                  <a:cubicBezTo>
                    <a:pt x="726828" y="1127508"/>
                    <a:pt x="750891" y="1146297"/>
                    <a:pt x="774254" y="1165871"/>
                  </a:cubicBezTo>
                  <a:cubicBezTo>
                    <a:pt x="782462" y="1172713"/>
                    <a:pt x="790866" y="1179331"/>
                    <a:pt x="799382" y="1185781"/>
                  </a:cubicBezTo>
                  <a:cubicBezTo>
                    <a:pt x="803052" y="1188333"/>
                    <a:pt x="806413" y="1191810"/>
                    <a:pt x="810923" y="1192736"/>
                  </a:cubicBezTo>
                  <a:cubicBezTo>
                    <a:pt x="821876" y="1195035"/>
                    <a:pt x="829804" y="1185136"/>
                    <a:pt x="837816" y="1179051"/>
                  </a:cubicBezTo>
                  <a:cubicBezTo>
                    <a:pt x="855324" y="1164637"/>
                    <a:pt x="872356" y="1149662"/>
                    <a:pt x="889696" y="1135051"/>
                  </a:cubicBezTo>
                  <a:cubicBezTo>
                    <a:pt x="936394" y="1097558"/>
                    <a:pt x="978946" y="1055241"/>
                    <a:pt x="1020489" y="1012167"/>
                  </a:cubicBezTo>
                  <a:cubicBezTo>
                    <a:pt x="1060660" y="966428"/>
                    <a:pt x="1100186" y="919933"/>
                    <a:pt x="1135343" y="870157"/>
                  </a:cubicBezTo>
                  <a:cubicBezTo>
                    <a:pt x="1180752" y="809976"/>
                    <a:pt x="1226553" y="749740"/>
                    <a:pt x="1265743" y="685241"/>
                  </a:cubicBezTo>
                  <a:cubicBezTo>
                    <a:pt x="1284232" y="653048"/>
                    <a:pt x="1298967" y="618835"/>
                    <a:pt x="1315635" y="585688"/>
                  </a:cubicBezTo>
                  <a:cubicBezTo>
                    <a:pt x="1339446" y="538071"/>
                    <a:pt x="1358355" y="488239"/>
                    <a:pt x="1372557" y="436948"/>
                  </a:cubicBezTo>
                  <a:cubicBezTo>
                    <a:pt x="1397629" y="351361"/>
                    <a:pt x="1414157" y="284169"/>
                    <a:pt x="1385835" y="1960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 rot="1138733">
              <a:off x="3699511" y="732513"/>
              <a:ext cx="699873" cy="596135"/>
            </a:xfrm>
            <a:custGeom>
              <a:rect b="b" l="l" r="r" t="t"/>
              <a:pathLst>
                <a:path extrusionOk="0" h="1193075" w="1400691">
                  <a:moveTo>
                    <a:pt x="810923" y="1192736"/>
                  </a:moveTo>
                  <a:cubicBezTo>
                    <a:pt x="806413" y="1191810"/>
                    <a:pt x="803052" y="1188333"/>
                    <a:pt x="799382" y="1185781"/>
                  </a:cubicBezTo>
                  <a:cubicBezTo>
                    <a:pt x="790866" y="1179331"/>
                    <a:pt x="782462" y="1172713"/>
                    <a:pt x="774254" y="1165871"/>
                  </a:cubicBezTo>
                  <a:cubicBezTo>
                    <a:pt x="750891" y="1146297"/>
                    <a:pt x="726828" y="1127508"/>
                    <a:pt x="702345" y="1109364"/>
                  </a:cubicBezTo>
                  <a:cubicBezTo>
                    <a:pt x="622171" y="1052829"/>
                    <a:pt x="546788" y="989256"/>
                    <a:pt x="461320" y="940629"/>
                  </a:cubicBezTo>
                  <a:cubicBezTo>
                    <a:pt x="389215" y="899041"/>
                    <a:pt x="322796" y="848816"/>
                    <a:pt x="254556" y="801367"/>
                  </a:cubicBezTo>
                  <a:cubicBezTo>
                    <a:pt x="217130" y="776100"/>
                    <a:pt x="180910" y="748899"/>
                    <a:pt x="149759" y="716004"/>
                  </a:cubicBezTo>
                  <a:cubicBezTo>
                    <a:pt x="111185" y="675314"/>
                    <a:pt x="77121" y="629996"/>
                    <a:pt x="47511" y="582435"/>
                  </a:cubicBezTo>
                  <a:cubicBezTo>
                    <a:pt x="14652" y="522171"/>
                    <a:pt x="561" y="452344"/>
                    <a:pt x="1" y="384115"/>
                  </a:cubicBezTo>
                  <a:cubicBezTo>
                    <a:pt x="-139" y="326543"/>
                    <a:pt x="12159" y="270008"/>
                    <a:pt x="29023" y="215240"/>
                  </a:cubicBezTo>
                  <a:cubicBezTo>
                    <a:pt x="39724" y="179260"/>
                    <a:pt x="53450" y="143085"/>
                    <a:pt x="79446" y="115182"/>
                  </a:cubicBezTo>
                  <a:cubicBezTo>
                    <a:pt x="114407" y="75193"/>
                    <a:pt x="159928" y="53067"/>
                    <a:pt x="213125" y="51665"/>
                  </a:cubicBezTo>
                  <a:cubicBezTo>
                    <a:pt x="290104" y="47683"/>
                    <a:pt x="360753" y="64480"/>
                    <a:pt x="428013" y="101974"/>
                  </a:cubicBezTo>
                  <a:cubicBezTo>
                    <a:pt x="462609" y="119893"/>
                    <a:pt x="495440" y="141346"/>
                    <a:pt x="525806" y="165800"/>
                  </a:cubicBezTo>
                  <a:cubicBezTo>
                    <a:pt x="553903" y="189328"/>
                    <a:pt x="577827" y="217343"/>
                    <a:pt x="601974" y="244825"/>
                  </a:cubicBezTo>
                  <a:cubicBezTo>
                    <a:pt x="622760" y="268970"/>
                    <a:pt x="641808" y="294545"/>
                    <a:pt x="659597" y="320962"/>
                  </a:cubicBezTo>
                  <a:cubicBezTo>
                    <a:pt x="670158" y="337227"/>
                    <a:pt x="681307" y="353688"/>
                    <a:pt x="687694" y="372140"/>
                  </a:cubicBezTo>
                  <a:cubicBezTo>
                    <a:pt x="694977" y="350772"/>
                    <a:pt x="705314" y="330497"/>
                    <a:pt x="716995" y="311203"/>
                  </a:cubicBezTo>
                  <a:cubicBezTo>
                    <a:pt x="738874" y="274102"/>
                    <a:pt x="761256" y="237253"/>
                    <a:pt x="785655" y="201751"/>
                  </a:cubicBezTo>
                  <a:cubicBezTo>
                    <a:pt x="801959" y="177774"/>
                    <a:pt x="823837" y="158621"/>
                    <a:pt x="844847" y="138935"/>
                  </a:cubicBezTo>
                  <a:cubicBezTo>
                    <a:pt x="860506" y="124380"/>
                    <a:pt x="875549" y="109097"/>
                    <a:pt x="892217" y="95664"/>
                  </a:cubicBezTo>
                  <a:cubicBezTo>
                    <a:pt x="909221" y="81979"/>
                    <a:pt x="927878" y="70538"/>
                    <a:pt x="945246" y="57301"/>
                  </a:cubicBezTo>
                  <a:cubicBezTo>
                    <a:pt x="956423" y="49057"/>
                    <a:pt x="966816" y="39550"/>
                    <a:pt x="979002" y="32792"/>
                  </a:cubicBezTo>
                  <a:cubicBezTo>
                    <a:pt x="997462" y="22836"/>
                    <a:pt x="1017716" y="16975"/>
                    <a:pt x="1038025" y="12096"/>
                  </a:cubicBezTo>
                  <a:cubicBezTo>
                    <a:pt x="1072565" y="3038"/>
                    <a:pt x="1108058" y="-1421"/>
                    <a:pt x="1143746" y="402"/>
                  </a:cubicBezTo>
                  <a:cubicBezTo>
                    <a:pt x="1209521" y="-1224"/>
                    <a:pt x="1271850" y="31782"/>
                    <a:pt x="1314878" y="80409"/>
                  </a:cubicBezTo>
                  <a:cubicBezTo>
                    <a:pt x="1346813" y="113107"/>
                    <a:pt x="1373089" y="151778"/>
                    <a:pt x="1385835" y="196030"/>
                  </a:cubicBezTo>
                  <a:cubicBezTo>
                    <a:pt x="1414157" y="284169"/>
                    <a:pt x="1397629" y="351361"/>
                    <a:pt x="1372557" y="436948"/>
                  </a:cubicBezTo>
                  <a:cubicBezTo>
                    <a:pt x="1358355" y="488239"/>
                    <a:pt x="1339446" y="538071"/>
                    <a:pt x="1315635" y="585688"/>
                  </a:cubicBezTo>
                  <a:cubicBezTo>
                    <a:pt x="1298967" y="618835"/>
                    <a:pt x="1284232" y="653048"/>
                    <a:pt x="1265743" y="685241"/>
                  </a:cubicBezTo>
                  <a:cubicBezTo>
                    <a:pt x="1226553" y="749740"/>
                    <a:pt x="1180752" y="809976"/>
                    <a:pt x="1135343" y="870157"/>
                  </a:cubicBezTo>
                  <a:cubicBezTo>
                    <a:pt x="1100186" y="919933"/>
                    <a:pt x="1060660" y="966428"/>
                    <a:pt x="1020489" y="1012167"/>
                  </a:cubicBezTo>
                  <a:cubicBezTo>
                    <a:pt x="978946" y="1055241"/>
                    <a:pt x="936394" y="1097558"/>
                    <a:pt x="889696" y="1135051"/>
                  </a:cubicBezTo>
                  <a:cubicBezTo>
                    <a:pt x="872356" y="1149662"/>
                    <a:pt x="855324" y="1164637"/>
                    <a:pt x="837816" y="1179051"/>
                  </a:cubicBezTo>
                  <a:cubicBezTo>
                    <a:pt x="829804" y="1185136"/>
                    <a:pt x="821876" y="1195035"/>
                    <a:pt x="810923" y="1192736"/>
                  </a:cubicBezTo>
                  <a:close/>
                  <a:moveTo>
                    <a:pt x="406107" y="886618"/>
                  </a:moveTo>
                  <a:cubicBezTo>
                    <a:pt x="475579" y="930085"/>
                    <a:pt x="547292" y="970186"/>
                    <a:pt x="611554" y="1021449"/>
                  </a:cubicBezTo>
                  <a:cubicBezTo>
                    <a:pt x="646655" y="1049240"/>
                    <a:pt x="684080" y="1073889"/>
                    <a:pt x="719713" y="1101007"/>
                  </a:cubicBezTo>
                  <a:cubicBezTo>
                    <a:pt x="752264" y="1124675"/>
                    <a:pt x="782350" y="1151513"/>
                    <a:pt x="814453" y="1175714"/>
                  </a:cubicBezTo>
                  <a:cubicBezTo>
                    <a:pt x="849581" y="1147895"/>
                    <a:pt x="883057" y="1117917"/>
                    <a:pt x="917597" y="1089313"/>
                  </a:cubicBezTo>
                  <a:cubicBezTo>
                    <a:pt x="944490" y="1064775"/>
                    <a:pt x="970009" y="1038808"/>
                    <a:pt x="995894" y="1013232"/>
                  </a:cubicBezTo>
                  <a:cubicBezTo>
                    <a:pt x="1028193" y="979497"/>
                    <a:pt x="1057214" y="942676"/>
                    <a:pt x="1087020" y="906725"/>
                  </a:cubicBezTo>
                  <a:cubicBezTo>
                    <a:pt x="1108786" y="878205"/>
                    <a:pt x="1129348" y="848760"/>
                    <a:pt x="1151534" y="820521"/>
                  </a:cubicBezTo>
                  <a:cubicBezTo>
                    <a:pt x="1184702" y="775624"/>
                    <a:pt x="1217757" y="730446"/>
                    <a:pt x="1247171" y="682969"/>
                  </a:cubicBezTo>
                  <a:cubicBezTo>
                    <a:pt x="1263838" y="655628"/>
                    <a:pt x="1276612" y="626210"/>
                    <a:pt x="1290787" y="597578"/>
                  </a:cubicBezTo>
                  <a:cubicBezTo>
                    <a:pt x="1306054" y="566535"/>
                    <a:pt x="1320957" y="535295"/>
                    <a:pt x="1333339" y="502961"/>
                  </a:cubicBezTo>
                  <a:cubicBezTo>
                    <a:pt x="1346673" y="466786"/>
                    <a:pt x="1357094" y="429629"/>
                    <a:pt x="1367011" y="392388"/>
                  </a:cubicBezTo>
                  <a:cubicBezTo>
                    <a:pt x="1378216" y="352202"/>
                    <a:pt x="1386312" y="311287"/>
                    <a:pt x="1383202" y="269531"/>
                  </a:cubicBezTo>
                  <a:cubicBezTo>
                    <a:pt x="1377487" y="213697"/>
                    <a:pt x="1359811" y="157583"/>
                    <a:pt x="1322498" y="114677"/>
                  </a:cubicBezTo>
                  <a:cubicBezTo>
                    <a:pt x="1294401" y="81222"/>
                    <a:pt x="1262298" y="49141"/>
                    <a:pt x="1221063" y="32820"/>
                  </a:cubicBezTo>
                  <a:cubicBezTo>
                    <a:pt x="1193638" y="20116"/>
                    <a:pt x="1163608" y="16947"/>
                    <a:pt x="1133718" y="17368"/>
                  </a:cubicBezTo>
                  <a:cubicBezTo>
                    <a:pt x="1111111" y="16583"/>
                    <a:pt x="1088589" y="18630"/>
                    <a:pt x="1066458" y="23229"/>
                  </a:cubicBezTo>
                  <a:cubicBezTo>
                    <a:pt x="1038613" y="29342"/>
                    <a:pt x="1011889" y="34755"/>
                    <a:pt x="987181" y="47823"/>
                  </a:cubicBezTo>
                  <a:cubicBezTo>
                    <a:pt x="961914" y="64845"/>
                    <a:pt x="938355" y="84391"/>
                    <a:pt x="912947" y="101301"/>
                  </a:cubicBezTo>
                  <a:cubicBezTo>
                    <a:pt x="891293" y="117145"/>
                    <a:pt x="874121" y="135261"/>
                    <a:pt x="854708" y="153152"/>
                  </a:cubicBezTo>
                  <a:cubicBezTo>
                    <a:pt x="839665" y="167454"/>
                    <a:pt x="823277" y="181644"/>
                    <a:pt x="810391" y="197432"/>
                  </a:cubicBezTo>
                  <a:cubicBezTo>
                    <a:pt x="796216" y="214735"/>
                    <a:pt x="784759" y="233916"/>
                    <a:pt x="772741" y="252761"/>
                  </a:cubicBezTo>
                  <a:cubicBezTo>
                    <a:pt x="749631" y="289890"/>
                    <a:pt x="725035" y="326599"/>
                    <a:pt x="707723" y="366896"/>
                  </a:cubicBezTo>
                  <a:cubicBezTo>
                    <a:pt x="705062" y="373655"/>
                    <a:pt x="702793" y="380525"/>
                    <a:pt x="700972" y="387564"/>
                  </a:cubicBezTo>
                  <a:cubicBezTo>
                    <a:pt x="699739" y="392696"/>
                    <a:pt x="693240" y="395304"/>
                    <a:pt x="688814" y="392500"/>
                  </a:cubicBezTo>
                  <a:cubicBezTo>
                    <a:pt x="685397" y="394295"/>
                    <a:pt x="684248" y="389780"/>
                    <a:pt x="683604" y="387368"/>
                  </a:cubicBezTo>
                  <a:cubicBezTo>
                    <a:pt x="678337" y="370851"/>
                    <a:pt x="669205" y="356044"/>
                    <a:pt x="659709" y="341658"/>
                  </a:cubicBezTo>
                  <a:cubicBezTo>
                    <a:pt x="626709" y="292807"/>
                    <a:pt x="588780" y="247517"/>
                    <a:pt x="547573" y="205397"/>
                  </a:cubicBezTo>
                  <a:cubicBezTo>
                    <a:pt x="519755" y="176204"/>
                    <a:pt x="486308" y="153349"/>
                    <a:pt x="452048" y="132457"/>
                  </a:cubicBezTo>
                  <a:cubicBezTo>
                    <a:pt x="374872" y="87055"/>
                    <a:pt x="306268" y="63387"/>
                    <a:pt x="215758" y="67733"/>
                  </a:cubicBezTo>
                  <a:cubicBezTo>
                    <a:pt x="156930" y="68911"/>
                    <a:pt x="109224" y="97964"/>
                    <a:pt x="76421" y="146058"/>
                  </a:cubicBezTo>
                  <a:cubicBezTo>
                    <a:pt x="57652" y="174381"/>
                    <a:pt x="48828" y="207668"/>
                    <a:pt x="39304" y="239946"/>
                  </a:cubicBezTo>
                  <a:cubicBezTo>
                    <a:pt x="7060" y="345023"/>
                    <a:pt x="8041" y="462411"/>
                    <a:pt x="56055" y="562553"/>
                  </a:cubicBezTo>
                  <a:cubicBezTo>
                    <a:pt x="70902" y="591465"/>
                    <a:pt x="91156" y="617153"/>
                    <a:pt x="110485" y="643148"/>
                  </a:cubicBezTo>
                  <a:cubicBezTo>
                    <a:pt x="130570" y="670266"/>
                    <a:pt x="152672" y="695869"/>
                    <a:pt x="177100" y="719145"/>
                  </a:cubicBezTo>
                  <a:cubicBezTo>
                    <a:pt x="203292" y="744832"/>
                    <a:pt x="233238" y="766145"/>
                    <a:pt x="263464" y="786813"/>
                  </a:cubicBezTo>
                  <a:cubicBezTo>
                    <a:pt x="311086" y="819960"/>
                    <a:pt x="358036" y="854116"/>
                    <a:pt x="406107" y="88661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 rot="1138733">
              <a:off x="3708122" y="741164"/>
              <a:ext cx="682865" cy="578840"/>
            </a:xfrm>
            <a:custGeom>
              <a:rect b="b" l="l" r="r" t="t"/>
              <a:pathLst>
                <a:path extrusionOk="0" h="1158462" w="1366652">
                  <a:moveTo>
                    <a:pt x="1365982" y="252280"/>
                  </a:moveTo>
                  <a:cubicBezTo>
                    <a:pt x="1369091" y="294036"/>
                    <a:pt x="1360995" y="334979"/>
                    <a:pt x="1349790" y="375136"/>
                  </a:cubicBezTo>
                  <a:cubicBezTo>
                    <a:pt x="1339873" y="412377"/>
                    <a:pt x="1329425" y="449562"/>
                    <a:pt x="1316118" y="485710"/>
                  </a:cubicBezTo>
                  <a:cubicBezTo>
                    <a:pt x="1303765" y="518043"/>
                    <a:pt x="1288834" y="549312"/>
                    <a:pt x="1273567" y="580327"/>
                  </a:cubicBezTo>
                  <a:cubicBezTo>
                    <a:pt x="1259364" y="608959"/>
                    <a:pt x="1246590" y="638376"/>
                    <a:pt x="1229950" y="665718"/>
                  </a:cubicBezTo>
                  <a:cubicBezTo>
                    <a:pt x="1200536" y="713195"/>
                    <a:pt x="1167509" y="758372"/>
                    <a:pt x="1134314" y="803241"/>
                  </a:cubicBezTo>
                  <a:cubicBezTo>
                    <a:pt x="1112127" y="831453"/>
                    <a:pt x="1091566" y="860926"/>
                    <a:pt x="1069800" y="889445"/>
                  </a:cubicBezTo>
                  <a:cubicBezTo>
                    <a:pt x="1040022" y="925397"/>
                    <a:pt x="1010972" y="962217"/>
                    <a:pt x="978673" y="995953"/>
                  </a:cubicBezTo>
                  <a:cubicBezTo>
                    <a:pt x="952761" y="1021528"/>
                    <a:pt x="927241" y="1047524"/>
                    <a:pt x="900377" y="1072062"/>
                  </a:cubicBezTo>
                  <a:cubicBezTo>
                    <a:pt x="865836" y="1100666"/>
                    <a:pt x="832361" y="1130644"/>
                    <a:pt x="797232" y="1158462"/>
                  </a:cubicBezTo>
                  <a:cubicBezTo>
                    <a:pt x="765101" y="1134233"/>
                    <a:pt x="735043" y="1107396"/>
                    <a:pt x="702492" y="1083756"/>
                  </a:cubicBezTo>
                  <a:cubicBezTo>
                    <a:pt x="666860" y="1056666"/>
                    <a:pt x="629434" y="1032016"/>
                    <a:pt x="594334" y="1004198"/>
                  </a:cubicBezTo>
                  <a:cubicBezTo>
                    <a:pt x="530072" y="952935"/>
                    <a:pt x="458358" y="912833"/>
                    <a:pt x="388914" y="869367"/>
                  </a:cubicBezTo>
                  <a:cubicBezTo>
                    <a:pt x="340844" y="836865"/>
                    <a:pt x="293894" y="802708"/>
                    <a:pt x="246272" y="769562"/>
                  </a:cubicBezTo>
                  <a:cubicBezTo>
                    <a:pt x="216045" y="748894"/>
                    <a:pt x="186127" y="727581"/>
                    <a:pt x="159907" y="701894"/>
                  </a:cubicBezTo>
                  <a:cubicBezTo>
                    <a:pt x="135452" y="678618"/>
                    <a:pt x="113350" y="653015"/>
                    <a:pt x="93292" y="625897"/>
                  </a:cubicBezTo>
                  <a:cubicBezTo>
                    <a:pt x="73963" y="599901"/>
                    <a:pt x="53710" y="574214"/>
                    <a:pt x="38863" y="545329"/>
                  </a:cubicBezTo>
                  <a:cubicBezTo>
                    <a:pt x="-9180" y="445188"/>
                    <a:pt x="-10160" y="327800"/>
                    <a:pt x="22111" y="222722"/>
                  </a:cubicBezTo>
                  <a:cubicBezTo>
                    <a:pt x="31635" y="190473"/>
                    <a:pt x="40432" y="157186"/>
                    <a:pt x="59200" y="128834"/>
                  </a:cubicBezTo>
                  <a:cubicBezTo>
                    <a:pt x="92004" y="80740"/>
                    <a:pt x="139682" y="51716"/>
                    <a:pt x="198537" y="50538"/>
                  </a:cubicBezTo>
                  <a:cubicBezTo>
                    <a:pt x="289075" y="46219"/>
                    <a:pt x="357679" y="69860"/>
                    <a:pt x="434855" y="115261"/>
                  </a:cubicBezTo>
                  <a:cubicBezTo>
                    <a:pt x="469115" y="136153"/>
                    <a:pt x="502563" y="159009"/>
                    <a:pt x="530380" y="188201"/>
                  </a:cubicBezTo>
                  <a:cubicBezTo>
                    <a:pt x="571559" y="230294"/>
                    <a:pt x="609489" y="275611"/>
                    <a:pt x="642488" y="324462"/>
                  </a:cubicBezTo>
                  <a:cubicBezTo>
                    <a:pt x="651985" y="338849"/>
                    <a:pt x="661117" y="353655"/>
                    <a:pt x="666383" y="370173"/>
                  </a:cubicBezTo>
                  <a:cubicBezTo>
                    <a:pt x="667028" y="372584"/>
                    <a:pt x="668176" y="377071"/>
                    <a:pt x="671594" y="375276"/>
                  </a:cubicBezTo>
                  <a:cubicBezTo>
                    <a:pt x="675992" y="378053"/>
                    <a:pt x="682519" y="375473"/>
                    <a:pt x="683752" y="370341"/>
                  </a:cubicBezTo>
                  <a:cubicBezTo>
                    <a:pt x="685572" y="363330"/>
                    <a:pt x="687841" y="356432"/>
                    <a:pt x="690503" y="349673"/>
                  </a:cubicBezTo>
                  <a:cubicBezTo>
                    <a:pt x="707815" y="309375"/>
                    <a:pt x="732410" y="272667"/>
                    <a:pt x="755521" y="235538"/>
                  </a:cubicBezTo>
                  <a:cubicBezTo>
                    <a:pt x="767511" y="216721"/>
                    <a:pt x="778996" y="197540"/>
                    <a:pt x="793143" y="180209"/>
                  </a:cubicBezTo>
                  <a:cubicBezTo>
                    <a:pt x="806029" y="164421"/>
                    <a:pt x="822388" y="150259"/>
                    <a:pt x="837459" y="135929"/>
                  </a:cubicBezTo>
                  <a:cubicBezTo>
                    <a:pt x="856844" y="118010"/>
                    <a:pt x="874016" y="99922"/>
                    <a:pt x="895698" y="84078"/>
                  </a:cubicBezTo>
                  <a:cubicBezTo>
                    <a:pt x="921106" y="67168"/>
                    <a:pt x="944665" y="47650"/>
                    <a:pt x="969905" y="30599"/>
                  </a:cubicBezTo>
                  <a:cubicBezTo>
                    <a:pt x="994640" y="17559"/>
                    <a:pt x="1021337" y="12147"/>
                    <a:pt x="1049210" y="6034"/>
                  </a:cubicBezTo>
                  <a:cubicBezTo>
                    <a:pt x="1071340" y="1435"/>
                    <a:pt x="1093891" y="-640"/>
                    <a:pt x="1116497" y="173"/>
                  </a:cubicBezTo>
                  <a:cubicBezTo>
                    <a:pt x="1146359" y="-248"/>
                    <a:pt x="1176417" y="2921"/>
                    <a:pt x="1203842" y="15624"/>
                  </a:cubicBezTo>
                  <a:cubicBezTo>
                    <a:pt x="1245077" y="31946"/>
                    <a:pt x="1277152" y="64027"/>
                    <a:pt x="1305277" y="97482"/>
                  </a:cubicBezTo>
                  <a:cubicBezTo>
                    <a:pt x="1342591" y="140332"/>
                    <a:pt x="1360267" y="196446"/>
                    <a:pt x="1365982" y="252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4"/>
          <p:cNvPicPr preferRelativeResize="0"/>
          <p:nvPr/>
        </p:nvPicPr>
        <p:blipFill rotWithShape="1">
          <a:blip r:embed="rId3">
            <a:alphaModFix/>
          </a:blip>
          <a:srcRect b="5555" l="0" r="0" t="5555"/>
          <a:stretch/>
        </p:blipFill>
        <p:spPr>
          <a:xfrm>
            <a:off x="5541729" y="514350"/>
            <a:ext cx="3087923" cy="4114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14"/>
          <p:cNvGrpSpPr/>
          <p:nvPr/>
        </p:nvGrpSpPr>
        <p:grpSpPr>
          <a:xfrm>
            <a:off x="611763" y="1546488"/>
            <a:ext cx="3746475" cy="1755030"/>
            <a:chOff x="0" y="-9525"/>
            <a:chExt cx="9990600" cy="4680081"/>
          </a:xfrm>
        </p:grpSpPr>
        <p:sp>
          <p:nvSpPr>
            <p:cNvPr id="428" name="Google Shape;428;p14"/>
            <p:cNvSpPr txBox="1"/>
            <p:nvPr/>
          </p:nvSpPr>
          <p:spPr>
            <a:xfrm>
              <a:off x="0" y="-9525"/>
              <a:ext cx="9990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Hello there!</a:t>
              </a:r>
              <a:endParaRPr sz="700"/>
            </a:p>
          </p:txBody>
        </p:sp>
        <p:sp>
          <p:nvSpPr>
            <p:cNvPr id="429" name="Google Shape;429;p14"/>
            <p:cNvSpPr txBox="1"/>
            <p:nvPr/>
          </p:nvSpPr>
          <p:spPr>
            <a:xfrm>
              <a:off x="0" y="2158656"/>
              <a:ext cx="99906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I'm Rain, and I'll be sharing with you my beautiful ideas. Follow me at @reallygreatsite to learn more. </a:t>
              </a:r>
              <a:endParaRPr sz="700"/>
            </a:p>
          </p:txBody>
        </p:sp>
      </p:grpSp>
      <p:grpSp>
        <p:nvGrpSpPr>
          <p:cNvPr id="430" name="Google Shape;430;p14"/>
          <p:cNvGrpSpPr/>
          <p:nvPr/>
        </p:nvGrpSpPr>
        <p:grpSpPr>
          <a:xfrm>
            <a:off x="5303872" y="4302544"/>
            <a:ext cx="2548307" cy="650997"/>
            <a:chOff x="5303872" y="4302544"/>
            <a:chExt cx="2548307" cy="650997"/>
          </a:xfrm>
        </p:grpSpPr>
        <p:grpSp>
          <p:nvGrpSpPr>
            <p:cNvPr id="431" name="Google Shape;431;p14"/>
            <p:cNvGrpSpPr/>
            <p:nvPr/>
          </p:nvGrpSpPr>
          <p:grpSpPr>
            <a:xfrm>
              <a:off x="5303872" y="4302544"/>
              <a:ext cx="2548307" cy="650997"/>
              <a:chOff x="10607744" y="8605088"/>
              <a:chExt cx="5096614" cy="1301994"/>
            </a:xfrm>
          </p:grpSpPr>
          <p:sp>
            <p:nvSpPr>
              <p:cNvPr id="432" name="Google Shape;432;p14"/>
              <p:cNvSpPr/>
              <p:nvPr/>
            </p:nvSpPr>
            <p:spPr>
              <a:xfrm>
                <a:off x="10607744" y="8695348"/>
                <a:ext cx="738828" cy="1211735"/>
              </a:xfrm>
              <a:custGeom>
                <a:rect b="b" l="l" r="r" t="t"/>
                <a:pathLst>
                  <a:path extrusionOk="0" h="1211735" w="738828">
                    <a:moveTo>
                      <a:pt x="722057" y="416877"/>
                    </a:moveTo>
                    <a:cubicBezTo>
                      <a:pt x="717877" y="356037"/>
                      <a:pt x="709723" y="296832"/>
                      <a:pt x="705951" y="235788"/>
                    </a:cubicBezTo>
                    <a:cubicBezTo>
                      <a:pt x="701466" y="149838"/>
                      <a:pt x="722260" y="51025"/>
                      <a:pt x="618389" y="19279"/>
                    </a:cubicBezTo>
                    <a:cubicBezTo>
                      <a:pt x="585363" y="5396"/>
                      <a:pt x="551826" y="4477"/>
                      <a:pt x="516149" y="2640"/>
                    </a:cubicBezTo>
                    <a:cubicBezTo>
                      <a:pt x="490768" y="1109"/>
                      <a:pt x="437558" y="-10018"/>
                      <a:pt x="438170" y="28772"/>
                    </a:cubicBezTo>
                    <a:cubicBezTo>
                      <a:pt x="358049" y="123093"/>
                      <a:pt x="312485" y="238953"/>
                      <a:pt x="263046" y="350934"/>
                    </a:cubicBezTo>
                    <a:cubicBezTo>
                      <a:pt x="202701" y="480472"/>
                      <a:pt x="152040" y="614093"/>
                      <a:pt x="102704" y="748225"/>
                    </a:cubicBezTo>
                    <a:cubicBezTo>
                      <a:pt x="60911" y="853877"/>
                      <a:pt x="30942" y="963918"/>
                      <a:pt x="5662" y="1074470"/>
                    </a:cubicBezTo>
                    <a:cubicBezTo>
                      <a:pt x="3012" y="1104685"/>
                      <a:pt x="-3818" y="1136942"/>
                      <a:pt x="2808" y="1166852"/>
                    </a:cubicBezTo>
                    <a:cubicBezTo>
                      <a:pt x="19016" y="1201048"/>
                      <a:pt x="63153" y="1209419"/>
                      <a:pt x="97607" y="1211562"/>
                    </a:cubicBezTo>
                    <a:cubicBezTo>
                      <a:pt x="126556" y="1214318"/>
                      <a:pt x="138789" y="1183593"/>
                      <a:pt x="146841" y="1160931"/>
                    </a:cubicBezTo>
                    <a:cubicBezTo>
                      <a:pt x="156831" y="1132757"/>
                      <a:pt x="163762" y="1103358"/>
                      <a:pt x="173752" y="1075185"/>
                    </a:cubicBezTo>
                    <a:cubicBezTo>
                      <a:pt x="196789" y="1012406"/>
                      <a:pt x="224413" y="951669"/>
                      <a:pt x="248980" y="889605"/>
                    </a:cubicBezTo>
                    <a:cubicBezTo>
                      <a:pt x="259581" y="864697"/>
                      <a:pt x="269672" y="839484"/>
                      <a:pt x="280375" y="814577"/>
                    </a:cubicBezTo>
                    <a:cubicBezTo>
                      <a:pt x="283128" y="812025"/>
                      <a:pt x="287307" y="811412"/>
                      <a:pt x="290773" y="810493"/>
                    </a:cubicBezTo>
                    <a:cubicBezTo>
                      <a:pt x="377009" y="799673"/>
                      <a:pt x="462838" y="815597"/>
                      <a:pt x="549176" y="820395"/>
                    </a:cubicBezTo>
                    <a:cubicBezTo>
                      <a:pt x="559981" y="848569"/>
                      <a:pt x="558350" y="879703"/>
                      <a:pt x="561408" y="909306"/>
                    </a:cubicBezTo>
                    <a:cubicBezTo>
                      <a:pt x="563753" y="944217"/>
                      <a:pt x="567116" y="981680"/>
                      <a:pt x="568645" y="1019449"/>
                    </a:cubicBezTo>
                    <a:cubicBezTo>
                      <a:pt x="569767" y="1047011"/>
                      <a:pt x="570073" y="1074572"/>
                      <a:pt x="572927" y="1102031"/>
                    </a:cubicBezTo>
                    <a:cubicBezTo>
                      <a:pt x="575067" y="1119079"/>
                      <a:pt x="574762" y="1137963"/>
                      <a:pt x="586382" y="1151744"/>
                    </a:cubicBezTo>
                    <a:cubicBezTo>
                      <a:pt x="598920" y="1166647"/>
                      <a:pt x="617880" y="1173997"/>
                      <a:pt x="636534" y="1177672"/>
                    </a:cubicBezTo>
                    <a:cubicBezTo>
                      <a:pt x="706053" y="1195127"/>
                      <a:pt x="724401" y="1149804"/>
                      <a:pt x="731944" y="1090598"/>
                    </a:cubicBezTo>
                    <a:cubicBezTo>
                      <a:pt x="743463" y="978720"/>
                      <a:pt x="737347" y="865718"/>
                      <a:pt x="736022" y="753431"/>
                    </a:cubicBezTo>
                    <a:cubicBezTo>
                      <a:pt x="732046" y="641246"/>
                      <a:pt x="733065" y="528755"/>
                      <a:pt x="722057" y="416877"/>
                    </a:cubicBezTo>
                    <a:close/>
                    <a:moveTo>
                      <a:pt x="492093" y="206696"/>
                    </a:moveTo>
                    <a:cubicBezTo>
                      <a:pt x="567422" y="208635"/>
                      <a:pt x="567830" y="303773"/>
                      <a:pt x="567932" y="360019"/>
                    </a:cubicBezTo>
                    <a:cubicBezTo>
                      <a:pt x="567932" y="400238"/>
                      <a:pt x="568034" y="440559"/>
                      <a:pt x="565791" y="480676"/>
                    </a:cubicBezTo>
                    <a:cubicBezTo>
                      <a:pt x="560491" y="529164"/>
                      <a:pt x="563957" y="583368"/>
                      <a:pt x="538371" y="626547"/>
                    </a:cubicBezTo>
                    <a:cubicBezTo>
                      <a:pt x="517984" y="633590"/>
                      <a:pt x="492806" y="627364"/>
                      <a:pt x="470890" y="629303"/>
                    </a:cubicBezTo>
                    <a:cubicBezTo>
                      <a:pt x="432971" y="627568"/>
                      <a:pt x="391891" y="633182"/>
                      <a:pt x="356622" y="617666"/>
                    </a:cubicBezTo>
                    <a:cubicBezTo>
                      <a:pt x="361515" y="570199"/>
                      <a:pt x="372932" y="523243"/>
                      <a:pt x="387712" y="477818"/>
                    </a:cubicBezTo>
                    <a:cubicBezTo>
                      <a:pt x="398007" y="468529"/>
                      <a:pt x="399129" y="452502"/>
                      <a:pt x="404633" y="440253"/>
                    </a:cubicBezTo>
                    <a:cubicBezTo>
                      <a:pt x="417681" y="401463"/>
                      <a:pt x="431136" y="362468"/>
                      <a:pt x="444999" y="323985"/>
                    </a:cubicBezTo>
                    <a:cubicBezTo>
                      <a:pt x="464163" y="286624"/>
                      <a:pt x="466507" y="240178"/>
                      <a:pt x="492093" y="20669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11421884" y="8605088"/>
                <a:ext cx="1024522" cy="1038409"/>
              </a:xfrm>
              <a:custGeom>
                <a:rect b="b" l="l" r="r" t="t"/>
                <a:pathLst>
                  <a:path extrusionOk="0" h="1038409" w="1024522">
                    <a:moveTo>
                      <a:pt x="1000550" y="28079"/>
                    </a:moveTo>
                    <a:cubicBezTo>
                      <a:pt x="969562" y="-2851"/>
                      <a:pt x="914722" y="-10506"/>
                      <a:pt x="879147" y="16647"/>
                    </a:cubicBezTo>
                    <a:cubicBezTo>
                      <a:pt x="834397" y="57172"/>
                      <a:pt x="813501" y="117399"/>
                      <a:pt x="789139" y="171194"/>
                    </a:cubicBezTo>
                    <a:cubicBezTo>
                      <a:pt x="723187" y="308491"/>
                      <a:pt x="671201" y="451708"/>
                      <a:pt x="625432" y="596966"/>
                    </a:cubicBezTo>
                    <a:cubicBezTo>
                      <a:pt x="617991" y="553276"/>
                      <a:pt x="616054" y="508668"/>
                      <a:pt x="605045" y="465590"/>
                    </a:cubicBezTo>
                    <a:cubicBezTo>
                      <a:pt x="597808" y="426596"/>
                      <a:pt x="588022" y="385356"/>
                      <a:pt x="557136" y="357795"/>
                    </a:cubicBezTo>
                    <a:cubicBezTo>
                      <a:pt x="535730" y="338196"/>
                      <a:pt x="506679" y="330642"/>
                      <a:pt x="478647" y="326865"/>
                    </a:cubicBezTo>
                    <a:cubicBezTo>
                      <a:pt x="440319" y="320128"/>
                      <a:pt x="399444" y="326865"/>
                      <a:pt x="372023" y="356366"/>
                    </a:cubicBezTo>
                    <a:cubicBezTo>
                      <a:pt x="335327" y="392502"/>
                      <a:pt x="321770" y="444154"/>
                      <a:pt x="302606" y="490498"/>
                    </a:cubicBezTo>
                    <a:cubicBezTo>
                      <a:pt x="278652" y="552358"/>
                      <a:pt x="248887" y="611563"/>
                      <a:pt x="219122" y="670769"/>
                    </a:cubicBezTo>
                    <a:cubicBezTo>
                      <a:pt x="219428" y="594925"/>
                      <a:pt x="206278" y="523980"/>
                      <a:pt x="206074" y="449156"/>
                    </a:cubicBezTo>
                    <a:cubicBezTo>
                      <a:pt x="205870" y="363920"/>
                      <a:pt x="195167" y="277765"/>
                      <a:pt x="185178" y="192631"/>
                    </a:cubicBezTo>
                    <a:cubicBezTo>
                      <a:pt x="182018" y="162313"/>
                      <a:pt x="180489" y="131486"/>
                      <a:pt x="171926" y="101985"/>
                    </a:cubicBezTo>
                    <a:cubicBezTo>
                      <a:pt x="163262" y="66869"/>
                      <a:pt x="128604" y="46250"/>
                      <a:pt x="94456" y="42166"/>
                    </a:cubicBezTo>
                    <a:cubicBezTo>
                      <a:pt x="70196" y="36246"/>
                      <a:pt x="47363" y="48597"/>
                      <a:pt x="34621" y="69217"/>
                    </a:cubicBezTo>
                    <a:cubicBezTo>
                      <a:pt x="10157" y="104741"/>
                      <a:pt x="16782" y="149043"/>
                      <a:pt x="17088" y="189773"/>
                    </a:cubicBezTo>
                    <a:cubicBezTo>
                      <a:pt x="16273" y="213149"/>
                      <a:pt x="13317" y="236627"/>
                      <a:pt x="11584" y="260003"/>
                    </a:cubicBezTo>
                    <a:cubicBezTo>
                      <a:pt x="-2993" y="396687"/>
                      <a:pt x="-5235" y="534902"/>
                      <a:pt x="13113" y="671484"/>
                    </a:cubicBezTo>
                    <a:cubicBezTo>
                      <a:pt x="21981" y="768255"/>
                      <a:pt x="35334" y="1017838"/>
                      <a:pt x="154496" y="1036825"/>
                    </a:cubicBezTo>
                    <a:cubicBezTo>
                      <a:pt x="212292" y="1047645"/>
                      <a:pt x="257347" y="1000995"/>
                      <a:pt x="290476" y="960061"/>
                    </a:cubicBezTo>
                    <a:cubicBezTo>
                      <a:pt x="324522" y="918413"/>
                      <a:pt x="346948" y="869313"/>
                      <a:pt x="365805" y="819294"/>
                    </a:cubicBezTo>
                    <a:cubicBezTo>
                      <a:pt x="391697" y="760701"/>
                      <a:pt x="410657" y="699556"/>
                      <a:pt x="431655" y="639125"/>
                    </a:cubicBezTo>
                    <a:cubicBezTo>
                      <a:pt x="439504" y="701903"/>
                      <a:pt x="444397" y="765703"/>
                      <a:pt x="464070" y="826134"/>
                    </a:cubicBezTo>
                    <a:cubicBezTo>
                      <a:pt x="476710" y="874417"/>
                      <a:pt x="506373" y="913207"/>
                      <a:pt x="557238" y="923313"/>
                    </a:cubicBezTo>
                    <a:cubicBezTo>
                      <a:pt x="692709" y="966186"/>
                      <a:pt x="755500" y="810209"/>
                      <a:pt x="809525" y="715786"/>
                    </a:cubicBezTo>
                    <a:cubicBezTo>
                      <a:pt x="856109" y="621465"/>
                      <a:pt x="896679" y="524184"/>
                      <a:pt x="932356" y="425269"/>
                    </a:cubicBezTo>
                    <a:cubicBezTo>
                      <a:pt x="970582" y="321761"/>
                      <a:pt x="1012273" y="217742"/>
                      <a:pt x="1024199" y="107191"/>
                    </a:cubicBezTo>
                    <a:cubicBezTo>
                      <a:pt x="1026034" y="79731"/>
                      <a:pt x="1020326" y="48495"/>
                      <a:pt x="1000550" y="280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12403953" y="8616042"/>
                <a:ext cx="638166" cy="1045049"/>
              </a:xfrm>
              <a:custGeom>
                <a:rect b="b" l="l" r="r" t="t"/>
                <a:pathLst>
                  <a:path extrusionOk="0" h="1045049" w="638166">
                    <a:moveTo>
                      <a:pt x="637834" y="110120"/>
                    </a:moveTo>
                    <a:cubicBezTo>
                      <a:pt x="643134" y="57345"/>
                      <a:pt x="584012" y="39379"/>
                      <a:pt x="542219" y="32642"/>
                    </a:cubicBezTo>
                    <a:cubicBezTo>
                      <a:pt x="493189" y="25190"/>
                      <a:pt x="444158" y="17636"/>
                      <a:pt x="394618" y="14880"/>
                    </a:cubicBezTo>
                    <a:cubicBezTo>
                      <a:pt x="352622" y="12532"/>
                      <a:pt x="310115" y="7734"/>
                      <a:pt x="268220" y="2324"/>
                    </a:cubicBezTo>
                    <a:cubicBezTo>
                      <a:pt x="244163" y="1405"/>
                      <a:pt x="217864" y="-4107"/>
                      <a:pt x="195133" y="5999"/>
                    </a:cubicBezTo>
                    <a:cubicBezTo>
                      <a:pt x="179945" y="16513"/>
                      <a:pt x="167407" y="32437"/>
                      <a:pt x="166082" y="51322"/>
                    </a:cubicBezTo>
                    <a:cubicBezTo>
                      <a:pt x="139069" y="103689"/>
                      <a:pt x="121231" y="160240"/>
                      <a:pt x="106450" y="217099"/>
                    </a:cubicBezTo>
                    <a:cubicBezTo>
                      <a:pt x="86777" y="291514"/>
                      <a:pt x="72710" y="367155"/>
                      <a:pt x="54668" y="441979"/>
                    </a:cubicBezTo>
                    <a:cubicBezTo>
                      <a:pt x="36014" y="515476"/>
                      <a:pt x="21437" y="590606"/>
                      <a:pt x="17156" y="666655"/>
                    </a:cubicBezTo>
                    <a:cubicBezTo>
                      <a:pt x="4210" y="758015"/>
                      <a:pt x="-7818" y="847845"/>
                      <a:pt x="6453" y="940329"/>
                    </a:cubicBezTo>
                    <a:cubicBezTo>
                      <a:pt x="11957" y="1064253"/>
                      <a:pt x="235193" y="1034956"/>
                      <a:pt x="322755" y="1043020"/>
                    </a:cubicBezTo>
                    <a:cubicBezTo>
                      <a:pt x="361694" y="1044551"/>
                      <a:pt x="400531" y="1045470"/>
                      <a:pt x="439266" y="1044858"/>
                    </a:cubicBezTo>
                    <a:cubicBezTo>
                      <a:pt x="466584" y="1043429"/>
                      <a:pt x="498999" y="1048941"/>
                      <a:pt x="521934" y="1030873"/>
                    </a:cubicBezTo>
                    <a:cubicBezTo>
                      <a:pt x="543239" y="1010661"/>
                      <a:pt x="564849" y="933796"/>
                      <a:pt x="550476" y="907459"/>
                    </a:cubicBezTo>
                    <a:cubicBezTo>
                      <a:pt x="519692" y="868465"/>
                      <a:pt x="461487" y="875713"/>
                      <a:pt x="417350" y="866015"/>
                    </a:cubicBezTo>
                    <a:cubicBezTo>
                      <a:pt x="344671" y="856624"/>
                      <a:pt x="272297" y="844987"/>
                      <a:pt x="199720" y="834473"/>
                    </a:cubicBezTo>
                    <a:cubicBezTo>
                      <a:pt x="185755" y="819773"/>
                      <a:pt x="186265" y="797724"/>
                      <a:pt x="184226" y="778635"/>
                    </a:cubicBezTo>
                    <a:cubicBezTo>
                      <a:pt x="183309" y="747808"/>
                      <a:pt x="182799" y="716571"/>
                      <a:pt x="188813" y="686152"/>
                    </a:cubicBezTo>
                    <a:cubicBezTo>
                      <a:pt x="199516" y="638175"/>
                      <a:pt x="206346" y="634092"/>
                      <a:pt x="254867" y="637460"/>
                    </a:cubicBezTo>
                    <a:cubicBezTo>
                      <a:pt x="301858" y="643177"/>
                      <a:pt x="348952" y="647566"/>
                      <a:pt x="396351" y="645218"/>
                    </a:cubicBezTo>
                    <a:cubicBezTo>
                      <a:pt x="442731" y="651547"/>
                      <a:pt x="458939" y="605407"/>
                      <a:pt x="467502" y="568557"/>
                    </a:cubicBezTo>
                    <a:cubicBezTo>
                      <a:pt x="472904" y="543854"/>
                      <a:pt x="481569" y="518334"/>
                      <a:pt x="478714" y="492916"/>
                    </a:cubicBezTo>
                    <a:cubicBezTo>
                      <a:pt x="464342" y="451880"/>
                      <a:pt x="406443" y="457903"/>
                      <a:pt x="370970" y="454739"/>
                    </a:cubicBezTo>
                    <a:cubicBezTo>
                      <a:pt x="326322" y="453514"/>
                      <a:pt x="280962" y="451778"/>
                      <a:pt x="237130" y="443102"/>
                    </a:cubicBezTo>
                    <a:cubicBezTo>
                      <a:pt x="229689" y="402882"/>
                      <a:pt x="235397" y="361642"/>
                      <a:pt x="240494" y="321423"/>
                    </a:cubicBezTo>
                    <a:cubicBezTo>
                      <a:pt x="246610" y="287329"/>
                      <a:pt x="245285" y="246089"/>
                      <a:pt x="267201" y="218119"/>
                    </a:cubicBezTo>
                    <a:cubicBezTo>
                      <a:pt x="295844" y="201685"/>
                      <a:pt x="330400" y="208320"/>
                      <a:pt x="361490" y="212301"/>
                    </a:cubicBezTo>
                    <a:cubicBezTo>
                      <a:pt x="398798" y="216996"/>
                      <a:pt x="435902" y="223734"/>
                      <a:pt x="473108" y="229246"/>
                    </a:cubicBezTo>
                    <a:cubicBezTo>
                      <a:pt x="497776" y="232410"/>
                      <a:pt x="522648" y="233635"/>
                      <a:pt x="547316" y="236596"/>
                    </a:cubicBezTo>
                    <a:cubicBezTo>
                      <a:pt x="561485" y="238229"/>
                      <a:pt x="576979" y="241087"/>
                      <a:pt x="589721" y="233023"/>
                    </a:cubicBezTo>
                    <a:cubicBezTo>
                      <a:pt x="627233" y="206380"/>
                      <a:pt x="634266" y="152993"/>
                      <a:pt x="637834" y="1101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12999932" y="8821315"/>
                <a:ext cx="528617" cy="1007394"/>
              </a:xfrm>
              <a:custGeom>
                <a:rect b="b" l="l" r="r" t="t"/>
                <a:pathLst>
                  <a:path extrusionOk="0" h="1007394" w="528617">
                    <a:moveTo>
                      <a:pt x="322174" y="200978"/>
                    </a:moveTo>
                    <a:cubicBezTo>
                      <a:pt x="359482" y="200569"/>
                      <a:pt x="396382" y="206592"/>
                      <a:pt x="433385" y="210879"/>
                    </a:cubicBezTo>
                    <a:cubicBezTo>
                      <a:pt x="453975" y="214656"/>
                      <a:pt x="474974" y="207102"/>
                      <a:pt x="489041" y="191484"/>
                    </a:cubicBezTo>
                    <a:cubicBezTo>
                      <a:pt x="592504" y="71133"/>
                      <a:pt x="473852" y="-1139"/>
                      <a:pt x="353978" y="86"/>
                    </a:cubicBezTo>
                    <a:cubicBezTo>
                      <a:pt x="328698" y="-220"/>
                      <a:pt x="303010" y="86"/>
                      <a:pt x="278036" y="4475"/>
                    </a:cubicBezTo>
                    <a:cubicBezTo>
                      <a:pt x="272328" y="5496"/>
                      <a:pt x="267639" y="8763"/>
                      <a:pt x="264887" y="13356"/>
                    </a:cubicBezTo>
                    <a:cubicBezTo>
                      <a:pt x="155206" y="37447"/>
                      <a:pt x="70804" y="140751"/>
                      <a:pt x="35127" y="243443"/>
                    </a:cubicBezTo>
                    <a:cubicBezTo>
                      <a:pt x="-1671" y="395540"/>
                      <a:pt x="49500" y="500376"/>
                      <a:pt x="180689" y="580916"/>
                    </a:cubicBezTo>
                    <a:cubicBezTo>
                      <a:pt x="226458" y="611438"/>
                      <a:pt x="262033" y="661660"/>
                      <a:pt x="269066" y="716987"/>
                    </a:cubicBezTo>
                    <a:cubicBezTo>
                      <a:pt x="268455" y="738424"/>
                      <a:pt x="261115" y="762106"/>
                      <a:pt x="247354" y="778643"/>
                    </a:cubicBezTo>
                    <a:cubicBezTo>
                      <a:pt x="217895" y="799876"/>
                      <a:pt x="178753" y="808654"/>
                      <a:pt x="143279" y="800590"/>
                    </a:cubicBezTo>
                    <a:cubicBezTo>
                      <a:pt x="100161" y="790791"/>
                      <a:pt x="80692" y="769864"/>
                      <a:pt x="44811" y="810798"/>
                    </a:cubicBezTo>
                    <a:cubicBezTo>
                      <a:pt x="-45911" y="912367"/>
                      <a:pt x="10459" y="984537"/>
                      <a:pt x="130334" y="1003421"/>
                    </a:cubicBezTo>
                    <a:cubicBezTo>
                      <a:pt x="176816" y="1010158"/>
                      <a:pt x="225235" y="1008933"/>
                      <a:pt x="270290" y="995051"/>
                    </a:cubicBezTo>
                    <a:cubicBezTo>
                      <a:pt x="337260" y="970552"/>
                      <a:pt x="396484" y="920533"/>
                      <a:pt x="431142" y="858061"/>
                    </a:cubicBezTo>
                    <a:cubicBezTo>
                      <a:pt x="470896" y="778949"/>
                      <a:pt x="490264" y="682076"/>
                      <a:pt x="465392" y="595717"/>
                    </a:cubicBezTo>
                    <a:cubicBezTo>
                      <a:pt x="449592" y="542126"/>
                      <a:pt x="408003" y="502519"/>
                      <a:pt x="368045" y="465771"/>
                    </a:cubicBezTo>
                    <a:cubicBezTo>
                      <a:pt x="337872" y="433820"/>
                      <a:pt x="309840" y="398501"/>
                      <a:pt x="288740" y="359813"/>
                    </a:cubicBezTo>
                    <a:cubicBezTo>
                      <a:pt x="259586" y="308365"/>
                      <a:pt x="234409" y="203836"/>
                      <a:pt x="322174" y="20097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13527695" y="8714729"/>
                <a:ext cx="669510" cy="819906"/>
              </a:xfrm>
              <a:custGeom>
                <a:rect b="b" l="l" r="r" t="t"/>
                <a:pathLst>
                  <a:path extrusionOk="0" h="819906" w="669510">
                    <a:moveTo>
                      <a:pt x="647600" y="223144"/>
                    </a:moveTo>
                    <a:cubicBezTo>
                      <a:pt x="631597" y="166898"/>
                      <a:pt x="610394" y="110959"/>
                      <a:pt x="566767" y="70128"/>
                    </a:cubicBezTo>
                    <a:cubicBezTo>
                      <a:pt x="546278" y="52876"/>
                      <a:pt x="479001" y="-7759"/>
                      <a:pt x="453619" y="10718"/>
                    </a:cubicBezTo>
                    <a:cubicBezTo>
                      <a:pt x="384814" y="-11842"/>
                      <a:pt x="312033" y="3470"/>
                      <a:pt x="249038" y="35625"/>
                    </a:cubicBezTo>
                    <a:cubicBezTo>
                      <a:pt x="210608" y="51957"/>
                      <a:pt x="173198" y="71557"/>
                      <a:pt x="143535" y="101466"/>
                    </a:cubicBezTo>
                    <a:cubicBezTo>
                      <a:pt x="69735" y="165469"/>
                      <a:pt x="36199" y="261934"/>
                      <a:pt x="17443" y="355336"/>
                    </a:cubicBezTo>
                    <a:cubicBezTo>
                      <a:pt x="1235" y="434652"/>
                      <a:pt x="-11813" y="519071"/>
                      <a:pt x="17137" y="597060"/>
                    </a:cubicBezTo>
                    <a:cubicBezTo>
                      <a:pt x="38033" y="655347"/>
                      <a:pt x="75036" y="709347"/>
                      <a:pt x="125187" y="746095"/>
                    </a:cubicBezTo>
                    <a:cubicBezTo>
                      <a:pt x="189508" y="788458"/>
                      <a:pt x="265143" y="818061"/>
                      <a:pt x="342715" y="819694"/>
                    </a:cubicBezTo>
                    <a:cubicBezTo>
                      <a:pt x="399289" y="822246"/>
                      <a:pt x="454435" y="801626"/>
                      <a:pt x="498980" y="767328"/>
                    </a:cubicBezTo>
                    <a:cubicBezTo>
                      <a:pt x="558816" y="722413"/>
                      <a:pt x="615797" y="666473"/>
                      <a:pt x="636999" y="592568"/>
                    </a:cubicBezTo>
                    <a:cubicBezTo>
                      <a:pt x="671147" y="473850"/>
                      <a:pt x="684093" y="342679"/>
                      <a:pt x="647600" y="223144"/>
                    </a:cubicBezTo>
                    <a:close/>
                    <a:moveTo>
                      <a:pt x="449542" y="207220"/>
                    </a:moveTo>
                    <a:cubicBezTo>
                      <a:pt x="475739" y="243049"/>
                      <a:pt x="496024" y="283575"/>
                      <a:pt x="497349" y="328796"/>
                    </a:cubicBezTo>
                    <a:cubicBezTo>
                      <a:pt x="498470" y="437714"/>
                      <a:pt x="470541" y="625131"/>
                      <a:pt x="330891" y="626254"/>
                    </a:cubicBezTo>
                    <a:cubicBezTo>
                      <a:pt x="188896" y="626663"/>
                      <a:pt x="173096" y="515396"/>
                      <a:pt x="180538" y="399128"/>
                    </a:cubicBezTo>
                    <a:cubicBezTo>
                      <a:pt x="186959" y="335533"/>
                      <a:pt x="215093" y="273265"/>
                      <a:pt x="259638" y="227023"/>
                    </a:cubicBezTo>
                    <a:cubicBezTo>
                      <a:pt x="275948" y="209363"/>
                      <a:pt x="292665" y="191193"/>
                      <a:pt x="314377" y="180169"/>
                    </a:cubicBezTo>
                    <a:cubicBezTo>
                      <a:pt x="337516" y="169246"/>
                      <a:pt x="363408" y="165265"/>
                      <a:pt x="388789" y="163530"/>
                    </a:cubicBezTo>
                    <a:cubicBezTo>
                      <a:pt x="394294" y="174554"/>
                      <a:pt x="407239" y="173738"/>
                      <a:pt x="417535" y="177106"/>
                    </a:cubicBezTo>
                    <a:cubicBezTo>
                      <a:pt x="430888" y="183946"/>
                      <a:pt x="441693" y="194460"/>
                      <a:pt x="449542" y="2072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14171061" y="8706919"/>
                <a:ext cx="888205" cy="1051424"/>
              </a:xfrm>
              <a:custGeom>
                <a:rect b="b" l="l" r="r" t="t"/>
                <a:pathLst>
                  <a:path extrusionOk="0" h="1051424" w="888205">
                    <a:moveTo>
                      <a:pt x="850595" y="128773"/>
                    </a:moveTo>
                    <a:cubicBezTo>
                      <a:pt x="846620" y="107642"/>
                      <a:pt x="847333" y="80387"/>
                      <a:pt x="825825" y="68648"/>
                    </a:cubicBezTo>
                    <a:cubicBezTo>
                      <a:pt x="799934" y="56501"/>
                      <a:pt x="767417" y="48845"/>
                      <a:pt x="740302" y="60890"/>
                    </a:cubicBezTo>
                    <a:cubicBezTo>
                      <a:pt x="716959" y="72017"/>
                      <a:pt x="701465" y="93351"/>
                      <a:pt x="687398" y="114175"/>
                    </a:cubicBezTo>
                    <a:cubicBezTo>
                      <a:pt x="663648" y="148780"/>
                      <a:pt x="642547" y="185120"/>
                      <a:pt x="622466" y="221869"/>
                    </a:cubicBezTo>
                    <a:cubicBezTo>
                      <a:pt x="587605" y="281993"/>
                      <a:pt x="545506" y="337627"/>
                      <a:pt x="512887" y="399078"/>
                    </a:cubicBezTo>
                    <a:cubicBezTo>
                      <a:pt x="498514" y="427048"/>
                      <a:pt x="486384" y="455834"/>
                      <a:pt x="471501" y="483497"/>
                    </a:cubicBezTo>
                    <a:cubicBezTo>
                      <a:pt x="451522" y="430314"/>
                      <a:pt x="456211" y="373252"/>
                      <a:pt x="446120" y="318129"/>
                    </a:cubicBezTo>
                    <a:cubicBezTo>
                      <a:pt x="435009" y="237997"/>
                      <a:pt x="415743" y="159294"/>
                      <a:pt x="393420" y="81612"/>
                    </a:cubicBezTo>
                    <a:cubicBezTo>
                      <a:pt x="382309" y="38637"/>
                      <a:pt x="346326" y="3011"/>
                      <a:pt x="300965" y="357"/>
                    </a:cubicBezTo>
                    <a:cubicBezTo>
                      <a:pt x="275176" y="-459"/>
                      <a:pt x="242863" y="-1786"/>
                      <a:pt x="225432" y="20671"/>
                    </a:cubicBezTo>
                    <a:cubicBezTo>
                      <a:pt x="222374" y="20467"/>
                      <a:pt x="219826" y="23427"/>
                      <a:pt x="217889" y="25673"/>
                    </a:cubicBezTo>
                    <a:cubicBezTo>
                      <a:pt x="207797" y="41801"/>
                      <a:pt x="201070" y="59869"/>
                      <a:pt x="194954" y="77733"/>
                    </a:cubicBezTo>
                    <a:cubicBezTo>
                      <a:pt x="175179" y="137654"/>
                      <a:pt x="165597" y="200228"/>
                      <a:pt x="148370" y="260863"/>
                    </a:cubicBezTo>
                    <a:cubicBezTo>
                      <a:pt x="133182" y="314965"/>
                      <a:pt x="118605" y="369169"/>
                      <a:pt x="106169" y="423985"/>
                    </a:cubicBezTo>
                    <a:cubicBezTo>
                      <a:pt x="80685" y="534129"/>
                      <a:pt x="47047" y="642435"/>
                      <a:pt x="24316" y="753190"/>
                    </a:cubicBezTo>
                    <a:cubicBezTo>
                      <a:pt x="15549" y="808517"/>
                      <a:pt x="2502" y="863538"/>
                      <a:pt x="871" y="919681"/>
                    </a:cubicBezTo>
                    <a:cubicBezTo>
                      <a:pt x="-1474" y="952857"/>
                      <a:pt x="-1270" y="988585"/>
                      <a:pt x="30534" y="1007980"/>
                    </a:cubicBezTo>
                    <a:cubicBezTo>
                      <a:pt x="120746" y="1066471"/>
                      <a:pt x="162233" y="1012880"/>
                      <a:pt x="181804" y="924479"/>
                    </a:cubicBezTo>
                    <a:cubicBezTo>
                      <a:pt x="193527" y="868642"/>
                      <a:pt x="208001" y="813621"/>
                      <a:pt x="220539" y="757988"/>
                    </a:cubicBezTo>
                    <a:cubicBezTo>
                      <a:pt x="238888" y="640597"/>
                      <a:pt x="271201" y="524533"/>
                      <a:pt x="305145" y="410001"/>
                    </a:cubicBezTo>
                    <a:cubicBezTo>
                      <a:pt x="324309" y="514121"/>
                      <a:pt x="337254" y="622427"/>
                      <a:pt x="386998" y="717667"/>
                    </a:cubicBezTo>
                    <a:cubicBezTo>
                      <a:pt x="397395" y="742064"/>
                      <a:pt x="420433" y="757172"/>
                      <a:pt x="445712" y="762786"/>
                    </a:cubicBezTo>
                    <a:cubicBezTo>
                      <a:pt x="474662" y="769319"/>
                      <a:pt x="507994" y="776771"/>
                      <a:pt x="535618" y="762275"/>
                    </a:cubicBezTo>
                    <a:cubicBezTo>
                      <a:pt x="570582" y="740839"/>
                      <a:pt x="585056" y="699395"/>
                      <a:pt x="605035" y="665504"/>
                    </a:cubicBezTo>
                    <a:cubicBezTo>
                      <a:pt x="646115" y="594968"/>
                      <a:pt x="674351" y="518511"/>
                      <a:pt x="705849" y="443483"/>
                    </a:cubicBezTo>
                    <a:cubicBezTo>
                      <a:pt x="689947" y="605074"/>
                      <a:pt x="662832" y="766154"/>
                      <a:pt x="665890" y="928971"/>
                    </a:cubicBezTo>
                    <a:cubicBezTo>
                      <a:pt x="664565" y="1003488"/>
                      <a:pt x="650396" y="1039828"/>
                      <a:pt x="741729" y="1050955"/>
                    </a:cubicBezTo>
                    <a:cubicBezTo>
                      <a:pt x="790454" y="1054936"/>
                      <a:pt x="821442" y="1033602"/>
                      <a:pt x="833776" y="986033"/>
                    </a:cubicBezTo>
                    <a:cubicBezTo>
                      <a:pt x="850086" y="931625"/>
                      <a:pt x="852838" y="873950"/>
                      <a:pt x="856507" y="817704"/>
                    </a:cubicBezTo>
                    <a:cubicBezTo>
                      <a:pt x="861910" y="728589"/>
                      <a:pt x="878933" y="640699"/>
                      <a:pt x="886884" y="551891"/>
                    </a:cubicBezTo>
                    <a:cubicBezTo>
                      <a:pt x="890961" y="483293"/>
                      <a:pt x="884335" y="414492"/>
                      <a:pt x="884030" y="345793"/>
                    </a:cubicBezTo>
                    <a:cubicBezTo>
                      <a:pt x="876996" y="273010"/>
                      <a:pt x="860891" y="201249"/>
                      <a:pt x="850595" y="12877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4"/>
              <p:cNvSpPr/>
              <p:nvPr/>
            </p:nvSpPr>
            <p:spPr>
              <a:xfrm>
                <a:off x="15125884" y="8696107"/>
                <a:ext cx="578473" cy="1053772"/>
              </a:xfrm>
              <a:custGeom>
                <a:rect b="b" l="l" r="r" t="t"/>
                <a:pathLst>
                  <a:path extrusionOk="0" h="1053772" w="578473">
                    <a:moveTo>
                      <a:pt x="499325" y="230231"/>
                    </a:moveTo>
                    <a:cubicBezTo>
                      <a:pt x="546928" y="238091"/>
                      <a:pt x="566194" y="182867"/>
                      <a:pt x="573737" y="145404"/>
                    </a:cubicBezTo>
                    <a:cubicBezTo>
                      <a:pt x="589333" y="53328"/>
                      <a:pt x="568436" y="36179"/>
                      <a:pt x="480773" y="18315"/>
                    </a:cubicBezTo>
                    <a:cubicBezTo>
                      <a:pt x="398512" y="4330"/>
                      <a:pt x="314518" y="1472"/>
                      <a:pt x="231136" y="656"/>
                    </a:cubicBezTo>
                    <a:cubicBezTo>
                      <a:pt x="187609" y="2799"/>
                      <a:pt x="93116" y="-11798"/>
                      <a:pt x="69570" y="32708"/>
                    </a:cubicBezTo>
                    <a:cubicBezTo>
                      <a:pt x="57745" y="58534"/>
                      <a:pt x="57235" y="87933"/>
                      <a:pt x="58153" y="115903"/>
                    </a:cubicBezTo>
                    <a:cubicBezTo>
                      <a:pt x="54789" y="138360"/>
                      <a:pt x="51833" y="160818"/>
                      <a:pt x="49183" y="183275"/>
                    </a:cubicBezTo>
                    <a:cubicBezTo>
                      <a:pt x="47246" y="187971"/>
                      <a:pt x="41843" y="194402"/>
                      <a:pt x="46023" y="197974"/>
                    </a:cubicBezTo>
                    <a:cubicBezTo>
                      <a:pt x="46430" y="198179"/>
                      <a:pt x="46940" y="197974"/>
                      <a:pt x="47348" y="197974"/>
                    </a:cubicBezTo>
                    <a:cubicBezTo>
                      <a:pt x="43678" y="229006"/>
                      <a:pt x="40518" y="260141"/>
                      <a:pt x="37766" y="291377"/>
                    </a:cubicBezTo>
                    <a:cubicBezTo>
                      <a:pt x="26757" y="384677"/>
                      <a:pt x="10142" y="477365"/>
                      <a:pt x="7288" y="571380"/>
                    </a:cubicBezTo>
                    <a:cubicBezTo>
                      <a:pt x="-4129" y="685504"/>
                      <a:pt x="-3721" y="801670"/>
                      <a:pt x="20029" y="914263"/>
                    </a:cubicBezTo>
                    <a:cubicBezTo>
                      <a:pt x="46736" y="986025"/>
                      <a:pt x="125735" y="1011749"/>
                      <a:pt x="195459" y="1019915"/>
                    </a:cubicBezTo>
                    <a:cubicBezTo>
                      <a:pt x="286078" y="1036860"/>
                      <a:pt x="376698" y="1055132"/>
                      <a:pt x="469560" y="1053295"/>
                    </a:cubicBezTo>
                    <a:cubicBezTo>
                      <a:pt x="533677" y="1060645"/>
                      <a:pt x="556918" y="981533"/>
                      <a:pt x="559466" y="930392"/>
                    </a:cubicBezTo>
                    <a:cubicBezTo>
                      <a:pt x="562218" y="892520"/>
                      <a:pt x="520323" y="878229"/>
                      <a:pt x="491985" y="865674"/>
                    </a:cubicBezTo>
                    <a:cubicBezTo>
                      <a:pt x="424912" y="838929"/>
                      <a:pt x="354068" y="823005"/>
                      <a:pt x="283937" y="806672"/>
                    </a:cubicBezTo>
                    <a:cubicBezTo>
                      <a:pt x="258352" y="801568"/>
                      <a:pt x="232460" y="797383"/>
                      <a:pt x="207793" y="788706"/>
                    </a:cubicBezTo>
                    <a:cubicBezTo>
                      <a:pt x="195968" y="786256"/>
                      <a:pt x="196478" y="771353"/>
                      <a:pt x="193216" y="761961"/>
                    </a:cubicBezTo>
                    <a:cubicBezTo>
                      <a:pt x="182615" y="689791"/>
                      <a:pt x="180780" y="616090"/>
                      <a:pt x="184857" y="543308"/>
                    </a:cubicBezTo>
                    <a:cubicBezTo>
                      <a:pt x="245406" y="529221"/>
                      <a:pt x="309829" y="536162"/>
                      <a:pt x="371703" y="535652"/>
                    </a:cubicBezTo>
                    <a:cubicBezTo>
                      <a:pt x="403302" y="535652"/>
                      <a:pt x="435514" y="542185"/>
                      <a:pt x="466808" y="538510"/>
                    </a:cubicBezTo>
                    <a:cubicBezTo>
                      <a:pt x="499834" y="525954"/>
                      <a:pt x="509314" y="484715"/>
                      <a:pt x="514513" y="453172"/>
                    </a:cubicBezTo>
                    <a:cubicBezTo>
                      <a:pt x="532046" y="388352"/>
                      <a:pt x="465075" y="372530"/>
                      <a:pt x="416044" y="363751"/>
                    </a:cubicBezTo>
                    <a:cubicBezTo>
                      <a:pt x="349583" y="348847"/>
                      <a:pt x="280472" y="353747"/>
                      <a:pt x="213807" y="341498"/>
                    </a:cubicBezTo>
                    <a:cubicBezTo>
                      <a:pt x="194541" y="307914"/>
                      <a:pt x="199026" y="266265"/>
                      <a:pt x="198007" y="228904"/>
                    </a:cubicBezTo>
                    <a:cubicBezTo>
                      <a:pt x="257434" y="190421"/>
                      <a:pt x="423995" y="231252"/>
                      <a:pt x="499325" y="230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14"/>
            <p:cNvGrpSpPr/>
            <p:nvPr/>
          </p:nvGrpSpPr>
          <p:grpSpPr>
            <a:xfrm>
              <a:off x="5303872" y="4302544"/>
              <a:ext cx="2548307" cy="650997"/>
              <a:chOff x="10607744" y="8605088"/>
              <a:chExt cx="5096614" cy="1301994"/>
            </a:xfrm>
          </p:grpSpPr>
          <p:sp>
            <p:nvSpPr>
              <p:cNvPr id="440" name="Google Shape;440;p14"/>
              <p:cNvSpPr/>
              <p:nvPr/>
            </p:nvSpPr>
            <p:spPr>
              <a:xfrm>
                <a:off x="10607744" y="8695348"/>
                <a:ext cx="738828" cy="1211735"/>
              </a:xfrm>
              <a:custGeom>
                <a:rect b="b" l="l" r="r" t="t"/>
                <a:pathLst>
                  <a:path extrusionOk="0" h="1211735" w="738828">
                    <a:moveTo>
                      <a:pt x="97607" y="1211562"/>
                    </a:moveTo>
                    <a:cubicBezTo>
                      <a:pt x="63153" y="1209419"/>
                      <a:pt x="19016" y="1201048"/>
                      <a:pt x="2808" y="1166852"/>
                    </a:cubicBezTo>
                    <a:cubicBezTo>
                      <a:pt x="-3818" y="1136942"/>
                      <a:pt x="3012" y="1104685"/>
                      <a:pt x="5662" y="1074470"/>
                    </a:cubicBezTo>
                    <a:cubicBezTo>
                      <a:pt x="30942" y="963918"/>
                      <a:pt x="60911" y="853877"/>
                      <a:pt x="102704" y="748225"/>
                    </a:cubicBezTo>
                    <a:cubicBezTo>
                      <a:pt x="152040" y="614093"/>
                      <a:pt x="202701" y="480472"/>
                      <a:pt x="263046" y="350934"/>
                    </a:cubicBezTo>
                    <a:cubicBezTo>
                      <a:pt x="312485" y="238953"/>
                      <a:pt x="358049" y="123093"/>
                      <a:pt x="438170" y="28772"/>
                    </a:cubicBezTo>
                    <a:cubicBezTo>
                      <a:pt x="437558" y="-10018"/>
                      <a:pt x="490768" y="1109"/>
                      <a:pt x="516149" y="2640"/>
                    </a:cubicBezTo>
                    <a:cubicBezTo>
                      <a:pt x="551826" y="4477"/>
                      <a:pt x="585363" y="5396"/>
                      <a:pt x="618389" y="19279"/>
                    </a:cubicBezTo>
                    <a:cubicBezTo>
                      <a:pt x="722260" y="51025"/>
                      <a:pt x="701466" y="149838"/>
                      <a:pt x="705951" y="235788"/>
                    </a:cubicBezTo>
                    <a:cubicBezTo>
                      <a:pt x="709723" y="296832"/>
                      <a:pt x="717877" y="356037"/>
                      <a:pt x="722057" y="416877"/>
                    </a:cubicBezTo>
                    <a:cubicBezTo>
                      <a:pt x="733065" y="528755"/>
                      <a:pt x="732046" y="641246"/>
                      <a:pt x="736022" y="753431"/>
                    </a:cubicBezTo>
                    <a:cubicBezTo>
                      <a:pt x="737347" y="865718"/>
                      <a:pt x="743463" y="978720"/>
                      <a:pt x="731944" y="1090598"/>
                    </a:cubicBezTo>
                    <a:cubicBezTo>
                      <a:pt x="724401" y="1149804"/>
                      <a:pt x="706053" y="1195127"/>
                      <a:pt x="636534" y="1177672"/>
                    </a:cubicBezTo>
                    <a:cubicBezTo>
                      <a:pt x="617880" y="1173997"/>
                      <a:pt x="598920" y="1166647"/>
                      <a:pt x="586382" y="1151744"/>
                    </a:cubicBezTo>
                    <a:cubicBezTo>
                      <a:pt x="574762" y="1137963"/>
                      <a:pt x="575067" y="1119079"/>
                      <a:pt x="572927" y="1102031"/>
                    </a:cubicBezTo>
                    <a:cubicBezTo>
                      <a:pt x="570073" y="1074572"/>
                      <a:pt x="569767" y="1047011"/>
                      <a:pt x="568645" y="1019449"/>
                    </a:cubicBezTo>
                    <a:cubicBezTo>
                      <a:pt x="567116" y="981680"/>
                      <a:pt x="563753" y="944217"/>
                      <a:pt x="561408" y="909306"/>
                    </a:cubicBezTo>
                    <a:cubicBezTo>
                      <a:pt x="558350" y="879703"/>
                      <a:pt x="559981" y="848569"/>
                      <a:pt x="549176" y="820395"/>
                    </a:cubicBezTo>
                    <a:cubicBezTo>
                      <a:pt x="462838" y="815597"/>
                      <a:pt x="377009" y="799673"/>
                      <a:pt x="290773" y="810493"/>
                    </a:cubicBezTo>
                    <a:cubicBezTo>
                      <a:pt x="287307" y="811412"/>
                      <a:pt x="283128" y="812025"/>
                      <a:pt x="280375" y="814577"/>
                    </a:cubicBezTo>
                    <a:cubicBezTo>
                      <a:pt x="269672" y="839484"/>
                      <a:pt x="259581" y="864697"/>
                      <a:pt x="248980" y="889605"/>
                    </a:cubicBezTo>
                    <a:cubicBezTo>
                      <a:pt x="224413" y="951669"/>
                      <a:pt x="196789" y="1012406"/>
                      <a:pt x="173752" y="1075185"/>
                    </a:cubicBezTo>
                    <a:cubicBezTo>
                      <a:pt x="163762" y="1103358"/>
                      <a:pt x="156831" y="1132757"/>
                      <a:pt x="146841" y="1160931"/>
                    </a:cubicBezTo>
                    <a:cubicBezTo>
                      <a:pt x="138789" y="1183593"/>
                      <a:pt x="126556" y="1214318"/>
                      <a:pt x="97607" y="1211562"/>
                    </a:cubicBezTo>
                    <a:close/>
                    <a:moveTo>
                      <a:pt x="97199" y="1169301"/>
                    </a:moveTo>
                    <a:cubicBezTo>
                      <a:pt x="113101" y="1138984"/>
                      <a:pt x="118606" y="1104481"/>
                      <a:pt x="130124" y="1072428"/>
                    </a:cubicBezTo>
                    <a:cubicBezTo>
                      <a:pt x="163049" y="980557"/>
                      <a:pt x="203721" y="891646"/>
                      <a:pt x="240111" y="801102"/>
                    </a:cubicBezTo>
                    <a:cubicBezTo>
                      <a:pt x="250509" y="772010"/>
                      <a:pt x="284045" y="766804"/>
                      <a:pt x="311057" y="765885"/>
                    </a:cubicBezTo>
                    <a:cubicBezTo>
                      <a:pt x="350710" y="764354"/>
                      <a:pt x="390872" y="762312"/>
                      <a:pt x="430321" y="768641"/>
                    </a:cubicBezTo>
                    <a:cubicBezTo>
                      <a:pt x="467221" y="773337"/>
                      <a:pt x="504529" y="773847"/>
                      <a:pt x="541531" y="776909"/>
                    </a:cubicBezTo>
                    <a:cubicBezTo>
                      <a:pt x="557331" y="777930"/>
                      <a:pt x="574762" y="780891"/>
                      <a:pt x="583528" y="795692"/>
                    </a:cubicBezTo>
                    <a:cubicBezTo>
                      <a:pt x="603303" y="830297"/>
                      <a:pt x="599939" y="877253"/>
                      <a:pt x="604017" y="914614"/>
                    </a:cubicBezTo>
                    <a:cubicBezTo>
                      <a:pt x="608706" y="970043"/>
                      <a:pt x="611050" y="1025472"/>
                      <a:pt x="613395" y="1081105"/>
                    </a:cubicBezTo>
                    <a:cubicBezTo>
                      <a:pt x="616758" y="1096111"/>
                      <a:pt x="610744" y="1123162"/>
                      <a:pt x="626442" y="1130409"/>
                    </a:cubicBezTo>
                    <a:cubicBezTo>
                      <a:pt x="640407" y="1136840"/>
                      <a:pt x="653863" y="1138576"/>
                      <a:pt x="668541" y="1138576"/>
                    </a:cubicBezTo>
                    <a:cubicBezTo>
                      <a:pt x="709621" y="1125714"/>
                      <a:pt x="692700" y="853673"/>
                      <a:pt x="694534" y="802633"/>
                    </a:cubicBezTo>
                    <a:cubicBezTo>
                      <a:pt x="692190" y="693511"/>
                      <a:pt x="689642" y="581938"/>
                      <a:pt x="684545" y="473326"/>
                    </a:cubicBezTo>
                    <a:cubicBezTo>
                      <a:pt x="678633" y="390744"/>
                      <a:pt x="667726" y="308571"/>
                      <a:pt x="663139" y="225887"/>
                    </a:cubicBezTo>
                    <a:cubicBezTo>
                      <a:pt x="657430" y="176582"/>
                      <a:pt x="678021" y="94715"/>
                      <a:pt x="624811" y="68481"/>
                    </a:cubicBezTo>
                    <a:cubicBezTo>
                      <a:pt x="578737" y="42859"/>
                      <a:pt x="524916" y="46228"/>
                      <a:pt x="474254" y="42144"/>
                    </a:cubicBezTo>
                    <a:cubicBezTo>
                      <a:pt x="465488" y="45207"/>
                      <a:pt x="455600" y="48984"/>
                      <a:pt x="447344" y="42961"/>
                    </a:cubicBezTo>
                    <a:cubicBezTo>
                      <a:pt x="392095" y="134730"/>
                      <a:pt x="346327" y="229255"/>
                      <a:pt x="308203" y="329395"/>
                    </a:cubicBezTo>
                    <a:cubicBezTo>
                      <a:pt x="262333" y="434536"/>
                      <a:pt x="218501" y="540392"/>
                      <a:pt x="180276" y="648494"/>
                    </a:cubicBezTo>
                    <a:cubicBezTo>
                      <a:pt x="138075" y="763129"/>
                      <a:pt x="94345" y="877355"/>
                      <a:pt x="67435" y="996686"/>
                    </a:cubicBezTo>
                    <a:cubicBezTo>
                      <a:pt x="52042" y="1046909"/>
                      <a:pt x="40626" y="1098969"/>
                      <a:pt x="41951" y="1151540"/>
                    </a:cubicBezTo>
                    <a:cubicBezTo>
                      <a:pt x="56629" y="1164912"/>
                      <a:pt x="78138" y="1167668"/>
                      <a:pt x="97199" y="11693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10921992" y="8859255"/>
                <a:ext cx="296119" cy="508612"/>
              </a:xfrm>
              <a:custGeom>
                <a:rect b="b" l="l" r="r" t="t"/>
                <a:pathLst>
                  <a:path extrusionOk="0" h="508612" w="296119">
                    <a:moveTo>
                      <a:pt x="193746" y="507861"/>
                    </a:moveTo>
                    <a:cubicBezTo>
                      <a:pt x="139517" y="504186"/>
                      <a:pt x="52465" y="519090"/>
                      <a:pt x="10061" y="481423"/>
                    </a:cubicBezTo>
                    <a:cubicBezTo>
                      <a:pt x="-11957" y="453963"/>
                      <a:pt x="8532" y="415275"/>
                      <a:pt x="11895" y="384243"/>
                    </a:cubicBezTo>
                    <a:cubicBezTo>
                      <a:pt x="25759" y="315544"/>
                      <a:pt x="56747" y="252459"/>
                      <a:pt x="81211" y="187231"/>
                    </a:cubicBezTo>
                    <a:cubicBezTo>
                      <a:pt x="92322" y="148134"/>
                      <a:pt x="105165" y="109447"/>
                      <a:pt x="117601" y="70656"/>
                    </a:cubicBezTo>
                    <a:cubicBezTo>
                      <a:pt x="124125" y="51261"/>
                      <a:pt x="130649" y="31152"/>
                      <a:pt x="144716" y="15840"/>
                    </a:cubicBezTo>
                    <a:cubicBezTo>
                      <a:pt x="171830" y="-13661"/>
                      <a:pt x="219841" y="2978"/>
                      <a:pt x="246140" y="25742"/>
                    </a:cubicBezTo>
                    <a:cubicBezTo>
                      <a:pt x="312296" y="83008"/>
                      <a:pt x="292623" y="191212"/>
                      <a:pt x="295477" y="270017"/>
                    </a:cubicBezTo>
                    <a:cubicBezTo>
                      <a:pt x="293336" y="326569"/>
                      <a:pt x="292011" y="384141"/>
                      <a:pt x="279167" y="439366"/>
                    </a:cubicBezTo>
                    <a:cubicBezTo>
                      <a:pt x="266935" y="488364"/>
                      <a:pt x="247160" y="513373"/>
                      <a:pt x="193746" y="507861"/>
                    </a:cubicBezTo>
                    <a:close/>
                    <a:moveTo>
                      <a:pt x="156642" y="465396"/>
                    </a:moveTo>
                    <a:cubicBezTo>
                      <a:pt x="178558" y="463457"/>
                      <a:pt x="203736" y="469684"/>
                      <a:pt x="224123" y="462640"/>
                    </a:cubicBezTo>
                    <a:cubicBezTo>
                      <a:pt x="249708" y="419461"/>
                      <a:pt x="246242" y="365257"/>
                      <a:pt x="251543" y="316769"/>
                    </a:cubicBezTo>
                    <a:cubicBezTo>
                      <a:pt x="253786" y="276652"/>
                      <a:pt x="253684" y="236331"/>
                      <a:pt x="253684" y="196112"/>
                    </a:cubicBezTo>
                    <a:cubicBezTo>
                      <a:pt x="253582" y="139866"/>
                      <a:pt x="253174" y="44728"/>
                      <a:pt x="177844" y="42789"/>
                    </a:cubicBezTo>
                    <a:cubicBezTo>
                      <a:pt x="152259" y="76271"/>
                      <a:pt x="149915" y="122717"/>
                      <a:pt x="130751" y="160078"/>
                    </a:cubicBezTo>
                    <a:cubicBezTo>
                      <a:pt x="116888" y="198562"/>
                      <a:pt x="103432" y="237556"/>
                      <a:pt x="90385" y="276346"/>
                    </a:cubicBezTo>
                    <a:cubicBezTo>
                      <a:pt x="84880" y="288595"/>
                      <a:pt x="83759" y="304622"/>
                      <a:pt x="73464" y="313911"/>
                    </a:cubicBezTo>
                    <a:cubicBezTo>
                      <a:pt x="58683" y="359336"/>
                      <a:pt x="47267" y="406292"/>
                      <a:pt x="42374" y="453759"/>
                    </a:cubicBezTo>
                    <a:cubicBezTo>
                      <a:pt x="77643" y="469275"/>
                      <a:pt x="118723" y="463661"/>
                      <a:pt x="156642" y="46539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11421884" y="8605088"/>
                <a:ext cx="1024522" cy="1038409"/>
              </a:xfrm>
              <a:custGeom>
                <a:rect b="b" l="l" r="r" t="t"/>
                <a:pathLst>
                  <a:path extrusionOk="0" h="1038409" w="1024522">
                    <a:moveTo>
                      <a:pt x="154496" y="1036825"/>
                    </a:moveTo>
                    <a:cubicBezTo>
                      <a:pt x="35334" y="1017838"/>
                      <a:pt x="21981" y="768255"/>
                      <a:pt x="13113" y="671484"/>
                    </a:cubicBezTo>
                    <a:cubicBezTo>
                      <a:pt x="-5235" y="534902"/>
                      <a:pt x="-2993" y="396687"/>
                      <a:pt x="11584" y="260003"/>
                    </a:cubicBezTo>
                    <a:cubicBezTo>
                      <a:pt x="13317" y="236627"/>
                      <a:pt x="16273" y="213149"/>
                      <a:pt x="17088" y="189773"/>
                    </a:cubicBezTo>
                    <a:cubicBezTo>
                      <a:pt x="16782" y="149043"/>
                      <a:pt x="10157" y="104741"/>
                      <a:pt x="34621" y="69217"/>
                    </a:cubicBezTo>
                    <a:cubicBezTo>
                      <a:pt x="47363" y="48597"/>
                      <a:pt x="70196" y="36246"/>
                      <a:pt x="94456" y="42166"/>
                    </a:cubicBezTo>
                    <a:cubicBezTo>
                      <a:pt x="128604" y="46250"/>
                      <a:pt x="163262" y="66869"/>
                      <a:pt x="171926" y="101985"/>
                    </a:cubicBezTo>
                    <a:cubicBezTo>
                      <a:pt x="180489" y="131486"/>
                      <a:pt x="182018" y="162313"/>
                      <a:pt x="185178" y="192631"/>
                    </a:cubicBezTo>
                    <a:cubicBezTo>
                      <a:pt x="195167" y="277765"/>
                      <a:pt x="205870" y="363920"/>
                      <a:pt x="206074" y="449156"/>
                    </a:cubicBezTo>
                    <a:cubicBezTo>
                      <a:pt x="206278" y="523980"/>
                      <a:pt x="219428" y="594925"/>
                      <a:pt x="219122" y="670769"/>
                    </a:cubicBezTo>
                    <a:cubicBezTo>
                      <a:pt x="248887" y="611563"/>
                      <a:pt x="278652" y="552358"/>
                      <a:pt x="302606" y="490498"/>
                    </a:cubicBezTo>
                    <a:cubicBezTo>
                      <a:pt x="321770" y="444154"/>
                      <a:pt x="335327" y="392502"/>
                      <a:pt x="372023" y="356366"/>
                    </a:cubicBezTo>
                    <a:cubicBezTo>
                      <a:pt x="399444" y="326865"/>
                      <a:pt x="440319" y="320128"/>
                      <a:pt x="478647" y="326865"/>
                    </a:cubicBezTo>
                    <a:cubicBezTo>
                      <a:pt x="506679" y="330642"/>
                      <a:pt x="535730" y="338196"/>
                      <a:pt x="557136" y="357795"/>
                    </a:cubicBezTo>
                    <a:cubicBezTo>
                      <a:pt x="588022" y="385356"/>
                      <a:pt x="597808" y="426596"/>
                      <a:pt x="605045" y="465590"/>
                    </a:cubicBezTo>
                    <a:cubicBezTo>
                      <a:pt x="616054" y="508668"/>
                      <a:pt x="617991" y="553276"/>
                      <a:pt x="625432" y="596966"/>
                    </a:cubicBezTo>
                    <a:cubicBezTo>
                      <a:pt x="671201" y="451708"/>
                      <a:pt x="723187" y="308491"/>
                      <a:pt x="789139" y="171194"/>
                    </a:cubicBezTo>
                    <a:cubicBezTo>
                      <a:pt x="813501" y="117399"/>
                      <a:pt x="834397" y="57172"/>
                      <a:pt x="879147" y="16647"/>
                    </a:cubicBezTo>
                    <a:cubicBezTo>
                      <a:pt x="914722" y="-10506"/>
                      <a:pt x="969562" y="-2851"/>
                      <a:pt x="1000550" y="28079"/>
                    </a:cubicBezTo>
                    <a:cubicBezTo>
                      <a:pt x="1020326" y="48495"/>
                      <a:pt x="1026034" y="79731"/>
                      <a:pt x="1024199" y="107191"/>
                    </a:cubicBezTo>
                    <a:cubicBezTo>
                      <a:pt x="1012273" y="217742"/>
                      <a:pt x="970582" y="321761"/>
                      <a:pt x="932356" y="425269"/>
                    </a:cubicBezTo>
                    <a:cubicBezTo>
                      <a:pt x="896679" y="524184"/>
                      <a:pt x="856109" y="621465"/>
                      <a:pt x="809525" y="715786"/>
                    </a:cubicBezTo>
                    <a:cubicBezTo>
                      <a:pt x="755500" y="810209"/>
                      <a:pt x="692709" y="966186"/>
                      <a:pt x="557238" y="923313"/>
                    </a:cubicBezTo>
                    <a:cubicBezTo>
                      <a:pt x="506373" y="913207"/>
                      <a:pt x="476710" y="874417"/>
                      <a:pt x="464070" y="826134"/>
                    </a:cubicBezTo>
                    <a:cubicBezTo>
                      <a:pt x="444397" y="765703"/>
                      <a:pt x="439504" y="701903"/>
                      <a:pt x="431655" y="639125"/>
                    </a:cubicBezTo>
                    <a:cubicBezTo>
                      <a:pt x="410657" y="699556"/>
                      <a:pt x="391697" y="760701"/>
                      <a:pt x="365805" y="819294"/>
                    </a:cubicBezTo>
                    <a:cubicBezTo>
                      <a:pt x="346948" y="869313"/>
                      <a:pt x="324522" y="918413"/>
                      <a:pt x="290476" y="960061"/>
                    </a:cubicBezTo>
                    <a:cubicBezTo>
                      <a:pt x="257347" y="1000995"/>
                      <a:pt x="212292" y="1047645"/>
                      <a:pt x="154496" y="1036825"/>
                    </a:cubicBezTo>
                    <a:close/>
                    <a:moveTo>
                      <a:pt x="174679" y="996401"/>
                    </a:moveTo>
                    <a:cubicBezTo>
                      <a:pt x="203832" y="993850"/>
                      <a:pt x="224728" y="970575"/>
                      <a:pt x="243586" y="950466"/>
                    </a:cubicBezTo>
                    <a:cubicBezTo>
                      <a:pt x="282933" y="907695"/>
                      <a:pt x="306989" y="856655"/>
                      <a:pt x="326867" y="803472"/>
                    </a:cubicBezTo>
                    <a:cubicBezTo>
                      <a:pt x="359282" y="725994"/>
                      <a:pt x="386396" y="646270"/>
                      <a:pt x="409943" y="566036"/>
                    </a:cubicBezTo>
                    <a:cubicBezTo>
                      <a:pt x="416976" y="542252"/>
                      <a:pt x="420646" y="517242"/>
                      <a:pt x="429107" y="493968"/>
                    </a:cubicBezTo>
                    <a:cubicBezTo>
                      <a:pt x="436140" y="482229"/>
                      <a:pt x="452450" y="480086"/>
                      <a:pt x="462337" y="489681"/>
                    </a:cubicBezTo>
                    <a:cubicBezTo>
                      <a:pt x="472429" y="500195"/>
                      <a:pt x="469371" y="516017"/>
                      <a:pt x="470492" y="529390"/>
                    </a:cubicBezTo>
                    <a:cubicBezTo>
                      <a:pt x="470186" y="603295"/>
                      <a:pt x="480380" y="823275"/>
                      <a:pt x="536138" y="868803"/>
                    </a:cubicBezTo>
                    <a:cubicBezTo>
                      <a:pt x="584455" y="897283"/>
                      <a:pt x="642353" y="894731"/>
                      <a:pt x="678234" y="848081"/>
                    </a:cubicBezTo>
                    <a:cubicBezTo>
                      <a:pt x="777722" y="716092"/>
                      <a:pt x="836844" y="558686"/>
                      <a:pt x="894844" y="405160"/>
                    </a:cubicBezTo>
                    <a:cubicBezTo>
                      <a:pt x="925629" y="323088"/>
                      <a:pt x="956617" y="241221"/>
                      <a:pt x="974455" y="155270"/>
                    </a:cubicBezTo>
                    <a:cubicBezTo>
                      <a:pt x="983120" y="111988"/>
                      <a:pt x="996677" y="45025"/>
                      <a:pt x="933274" y="42473"/>
                    </a:cubicBezTo>
                    <a:cubicBezTo>
                      <a:pt x="889646" y="40227"/>
                      <a:pt x="873336" y="98310"/>
                      <a:pt x="854988" y="127709"/>
                    </a:cubicBezTo>
                    <a:cubicBezTo>
                      <a:pt x="832767" y="175584"/>
                      <a:pt x="813501" y="224684"/>
                      <a:pt x="789546" y="271844"/>
                    </a:cubicBezTo>
                    <a:cubicBezTo>
                      <a:pt x="739700" y="386785"/>
                      <a:pt x="698927" y="505605"/>
                      <a:pt x="661313" y="625140"/>
                    </a:cubicBezTo>
                    <a:cubicBezTo>
                      <a:pt x="653770" y="650353"/>
                      <a:pt x="646430" y="675567"/>
                      <a:pt x="637664" y="700372"/>
                    </a:cubicBezTo>
                    <a:cubicBezTo>
                      <a:pt x="633995" y="715378"/>
                      <a:pt x="620030" y="729771"/>
                      <a:pt x="603720" y="722830"/>
                    </a:cubicBezTo>
                    <a:cubicBezTo>
                      <a:pt x="577625" y="707722"/>
                      <a:pt x="593833" y="670871"/>
                      <a:pt x="589857" y="646372"/>
                    </a:cubicBezTo>
                    <a:cubicBezTo>
                      <a:pt x="583028" y="596047"/>
                      <a:pt x="576300" y="545824"/>
                      <a:pt x="568961" y="495602"/>
                    </a:cubicBezTo>
                    <a:cubicBezTo>
                      <a:pt x="559073" y="458853"/>
                      <a:pt x="558359" y="415878"/>
                      <a:pt x="528289" y="388521"/>
                    </a:cubicBezTo>
                    <a:cubicBezTo>
                      <a:pt x="503519" y="369432"/>
                      <a:pt x="469473" y="367186"/>
                      <a:pt x="439198" y="367288"/>
                    </a:cubicBezTo>
                    <a:cubicBezTo>
                      <a:pt x="408312" y="370759"/>
                      <a:pt x="388333" y="399443"/>
                      <a:pt x="375183" y="425065"/>
                    </a:cubicBezTo>
                    <a:cubicBezTo>
                      <a:pt x="347661" y="486925"/>
                      <a:pt x="326255" y="551439"/>
                      <a:pt x="295879" y="612176"/>
                    </a:cubicBezTo>
                    <a:cubicBezTo>
                      <a:pt x="274472" y="654845"/>
                      <a:pt x="252760" y="695166"/>
                      <a:pt x="234820" y="739060"/>
                    </a:cubicBezTo>
                    <a:cubicBezTo>
                      <a:pt x="231252" y="747941"/>
                      <a:pt x="228704" y="758863"/>
                      <a:pt x="219836" y="763763"/>
                    </a:cubicBezTo>
                    <a:cubicBezTo>
                      <a:pt x="188644" y="778463"/>
                      <a:pt x="182629" y="741306"/>
                      <a:pt x="181508" y="718542"/>
                    </a:cubicBezTo>
                    <a:cubicBezTo>
                      <a:pt x="175902" y="675567"/>
                      <a:pt x="175902" y="632285"/>
                      <a:pt x="174271" y="589106"/>
                    </a:cubicBezTo>
                    <a:cubicBezTo>
                      <a:pt x="167747" y="537250"/>
                      <a:pt x="162854" y="485496"/>
                      <a:pt x="163772" y="433129"/>
                    </a:cubicBezTo>
                    <a:cubicBezTo>
                      <a:pt x="160816" y="328396"/>
                      <a:pt x="147564" y="226317"/>
                      <a:pt x="134109" y="122809"/>
                    </a:cubicBezTo>
                    <a:cubicBezTo>
                      <a:pt x="131866" y="104128"/>
                      <a:pt x="119736" y="88408"/>
                      <a:pt x="101184" y="83406"/>
                    </a:cubicBezTo>
                    <a:cubicBezTo>
                      <a:pt x="89258" y="80242"/>
                      <a:pt x="75089" y="74321"/>
                      <a:pt x="63876" y="81875"/>
                    </a:cubicBezTo>
                    <a:cubicBezTo>
                      <a:pt x="32378" y="104128"/>
                      <a:pt x="45936" y="143531"/>
                      <a:pt x="43489" y="176196"/>
                    </a:cubicBezTo>
                    <a:cubicBezTo>
                      <a:pt x="40737" y="292566"/>
                      <a:pt x="29422" y="408732"/>
                      <a:pt x="35538" y="525204"/>
                    </a:cubicBezTo>
                    <a:cubicBezTo>
                      <a:pt x="48994" y="612482"/>
                      <a:pt x="57556" y="1009059"/>
                      <a:pt x="174679" y="996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12403953" y="8616042"/>
                <a:ext cx="638166" cy="1045049"/>
              </a:xfrm>
              <a:custGeom>
                <a:rect b="b" l="l" r="r" t="t"/>
                <a:pathLst>
                  <a:path extrusionOk="0" h="1045049" w="638166">
                    <a:moveTo>
                      <a:pt x="322755" y="1043020"/>
                    </a:moveTo>
                    <a:cubicBezTo>
                      <a:pt x="235193" y="1034956"/>
                      <a:pt x="11957" y="1064253"/>
                      <a:pt x="6453" y="940329"/>
                    </a:cubicBezTo>
                    <a:cubicBezTo>
                      <a:pt x="-7818" y="847845"/>
                      <a:pt x="4210" y="758015"/>
                      <a:pt x="17156" y="666655"/>
                    </a:cubicBezTo>
                    <a:cubicBezTo>
                      <a:pt x="21437" y="590606"/>
                      <a:pt x="36014" y="515476"/>
                      <a:pt x="54668" y="441979"/>
                    </a:cubicBezTo>
                    <a:cubicBezTo>
                      <a:pt x="72710" y="367155"/>
                      <a:pt x="86777" y="291514"/>
                      <a:pt x="106450" y="217099"/>
                    </a:cubicBezTo>
                    <a:cubicBezTo>
                      <a:pt x="121231" y="160240"/>
                      <a:pt x="139069" y="103689"/>
                      <a:pt x="166082" y="51322"/>
                    </a:cubicBezTo>
                    <a:cubicBezTo>
                      <a:pt x="167407" y="32437"/>
                      <a:pt x="179945" y="16513"/>
                      <a:pt x="195133" y="5999"/>
                    </a:cubicBezTo>
                    <a:cubicBezTo>
                      <a:pt x="217864" y="-4107"/>
                      <a:pt x="244163" y="1405"/>
                      <a:pt x="268220" y="2324"/>
                    </a:cubicBezTo>
                    <a:cubicBezTo>
                      <a:pt x="310115" y="7734"/>
                      <a:pt x="352622" y="12532"/>
                      <a:pt x="394618" y="14880"/>
                    </a:cubicBezTo>
                    <a:cubicBezTo>
                      <a:pt x="444158" y="17636"/>
                      <a:pt x="493189" y="25190"/>
                      <a:pt x="542219" y="32642"/>
                    </a:cubicBezTo>
                    <a:cubicBezTo>
                      <a:pt x="584012" y="39379"/>
                      <a:pt x="643134" y="57345"/>
                      <a:pt x="637834" y="110120"/>
                    </a:cubicBezTo>
                    <a:cubicBezTo>
                      <a:pt x="634266" y="152993"/>
                      <a:pt x="627233" y="206380"/>
                      <a:pt x="589721" y="233023"/>
                    </a:cubicBezTo>
                    <a:cubicBezTo>
                      <a:pt x="576979" y="241087"/>
                      <a:pt x="561485" y="238229"/>
                      <a:pt x="547316" y="236596"/>
                    </a:cubicBezTo>
                    <a:cubicBezTo>
                      <a:pt x="522648" y="233635"/>
                      <a:pt x="497776" y="232410"/>
                      <a:pt x="473108" y="229246"/>
                    </a:cubicBezTo>
                    <a:cubicBezTo>
                      <a:pt x="435902" y="223734"/>
                      <a:pt x="398798" y="216996"/>
                      <a:pt x="361490" y="212301"/>
                    </a:cubicBezTo>
                    <a:cubicBezTo>
                      <a:pt x="330400" y="208320"/>
                      <a:pt x="295844" y="201685"/>
                      <a:pt x="267201" y="218119"/>
                    </a:cubicBezTo>
                    <a:cubicBezTo>
                      <a:pt x="245285" y="246089"/>
                      <a:pt x="246610" y="287329"/>
                      <a:pt x="240494" y="321423"/>
                    </a:cubicBezTo>
                    <a:cubicBezTo>
                      <a:pt x="235397" y="361642"/>
                      <a:pt x="229689" y="402882"/>
                      <a:pt x="237130" y="443102"/>
                    </a:cubicBezTo>
                    <a:cubicBezTo>
                      <a:pt x="280962" y="451778"/>
                      <a:pt x="326322" y="453514"/>
                      <a:pt x="370970" y="454739"/>
                    </a:cubicBezTo>
                    <a:cubicBezTo>
                      <a:pt x="406443" y="457903"/>
                      <a:pt x="464342" y="451880"/>
                      <a:pt x="478714" y="492916"/>
                    </a:cubicBezTo>
                    <a:cubicBezTo>
                      <a:pt x="481569" y="518334"/>
                      <a:pt x="472904" y="543854"/>
                      <a:pt x="467502" y="568557"/>
                    </a:cubicBezTo>
                    <a:cubicBezTo>
                      <a:pt x="458939" y="605407"/>
                      <a:pt x="442731" y="651547"/>
                      <a:pt x="396351" y="645218"/>
                    </a:cubicBezTo>
                    <a:cubicBezTo>
                      <a:pt x="348952" y="647566"/>
                      <a:pt x="301858" y="643177"/>
                      <a:pt x="254867" y="637460"/>
                    </a:cubicBezTo>
                    <a:cubicBezTo>
                      <a:pt x="206346" y="634092"/>
                      <a:pt x="199516" y="638175"/>
                      <a:pt x="188813" y="686152"/>
                    </a:cubicBezTo>
                    <a:cubicBezTo>
                      <a:pt x="182799" y="716571"/>
                      <a:pt x="183309" y="747808"/>
                      <a:pt x="184226" y="778635"/>
                    </a:cubicBezTo>
                    <a:cubicBezTo>
                      <a:pt x="186265" y="797724"/>
                      <a:pt x="185755" y="819773"/>
                      <a:pt x="199720" y="834473"/>
                    </a:cubicBezTo>
                    <a:cubicBezTo>
                      <a:pt x="272297" y="844987"/>
                      <a:pt x="344671" y="856624"/>
                      <a:pt x="417350" y="866015"/>
                    </a:cubicBezTo>
                    <a:cubicBezTo>
                      <a:pt x="461487" y="875713"/>
                      <a:pt x="519692" y="868465"/>
                      <a:pt x="550476" y="907459"/>
                    </a:cubicBezTo>
                    <a:cubicBezTo>
                      <a:pt x="564849" y="933796"/>
                      <a:pt x="543239" y="1010661"/>
                      <a:pt x="521934" y="1030873"/>
                    </a:cubicBezTo>
                    <a:cubicBezTo>
                      <a:pt x="498999" y="1048941"/>
                      <a:pt x="466584" y="1043429"/>
                      <a:pt x="439266" y="1044858"/>
                    </a:cubicBezTo>
                    <a:cubicBezTo>
                      <a:pt x="400531" y="1045470"/>
                      <a:pt x="361694" y="1044551"/>
                      <a:pt x="322755" y="1043020"/>
                    </a:cubicBezTo>
                    <a:close/>
                    <a:moveTo>
                      <a:pt x="239169" y="998718"/>
                    </a:moveTo>
                    <a:cubicBezTo>
                      <a:pt x="323876" y="999024"/>
                      <a:pt x="409705" y="1008007"/>
                      <a:pt x="493902" y="999228"/>
                    </a:cubicBezTo>
                    <a:lnTo>
                      <a:pt x="493801" y="999228"/>
                    </a:lnTo>
                    <a:cubicBezTo>
                      <a:pt x="492883" y="999432"/>
                      <a:pt x="492068" y="999637"/>
                      <a:pt x="491150" y="999739"/>
                    </a:cubicBezTo>
                    <a:cubicBezTo>
                      <a:pt x="492170" y="999535"/>
                      <a:pt x="493087" y="999228"/>
                      <a:pt x="494106" y="999024"/>
                    </a:cubicBezTo>
                    <a:cubicBezTo>
                      <a:pt x="506440" y="977894"/>
                      <a:pt x="510722" y="952578"/>
                      <a:pt x="513474" y="928488"/>
                    </a:cubicBezTo>
                    <a:cubicBezTo>
                      <a:pt x="472496" y="909705"/>
                      <a:pt x="424383" y="912359"/>
                      <a:pt x="380552" y="903682"/>
                    </a:cubicBezTo>
                    <a:cubicBezTo>
                      <a:pt x="319187" y="895312"/>
                      <a:pt x="258027" y="885614"/>
                      <a:pt x="196866" y="876631"/>
                    </a:cubicBezTo>
                    <a:cubicBezTo>
                      <a:pt x="139273" y="866015"/>
                      <a:pt x="142331" y="790681"/>
                      <a:pt x="141618" y="744847"/>
                    </a:cubicBezTo>
                    <a:cubicBezTo>
                      <a:pt x="144879" y="520886"/>
                      <a:pt x="257109" y="616738"/>
                      <a:pt x="408787" y="602345"/>
                    </a:cubicBezTo>
                    <a:cubicBezTo>
                      <a:pt x="427645" y="574682"/>
                      <a:pt x="431213" y="537729"/>
                      <a:pt x="437227" y="505268"/>
                    </a:cubicBezTo>
                    <a:cubicBezTo>
                      <a:pt x="368319" y="488629"/>
                      <a:pt x="294621" y="501082"/>
                      <a:pt x="225408" y="483627"/>
                    </a:cubicBezTo>
                    <a:cubicBezTo>
                      <a:pt x="191362" y="477196"/>
                      <a:pt x="193094" y="435650"/>
                      <a:pt x="191463" y="408497"/>
                    </a:cubicBezTo>
                    <a:cubicBezTo>
                      <a:pt x="193298" y="356028"/>
                      <a:pt x="199108" y="214036"/>
                      <a:pt x="242023" y="184025"/>
                    </a:cubicBezTo>
                    <a:cubicBezTo>
                      <a:pt x="300839" y="146970"/>
                      <a:pt x="373722" y="174021"/>
                      <a:pt x="437533" y="180554"/>
                    </a:cubicBezTo>
                    <a:cubicBezTo>
                      <a:pt x="480957" y="188721"/>
                      <a:pt x="525094" y="191579"/>
                      <a:pt x="569028" y="195968"/>
                    </a:cubicBezTo>
                    <a:cubicBezTo>
                      <a:pt x="584420" y="183719"/>
                      <a:pt x="606744" y="105016"/>
                      <a:pt x="589619" y="92256"/>
                    </a:cubicBezTo>
                    <a:cubicBezTo>
                      <a:pt x="564849" y="77250"/>
                      <a:pt x="535288" y="74188"/>
                      <a:pt x="507154" y="70105"/>
                    </a:cubicBezTo>
                    <a:cubicBezTo>
                      <a:pt x="470763" y="64388"/>
                      <a:pt x="434373" y="59591"/>
                      <a:pt x="397575" y="57243"/>
                    </a:cubicBezTo>
                    <a:cubicBezTo>
                      <a:pt x="351296" y="54997"/>
                      <a:pt x="302572" y="49076"/>
                      <a:pt x="257007" y="43768"/>
                    </a:cubicBezTo>
                    <a:cubicBezTo>
                      <a:pt x="241105" y="43462"/>
                      <a:pt x="223980" y="39787"/>
                      <a:pt x="208792" y="45504"/>
                    </a:cubicBezTo>
                    <a:cubicBezTo>
                      <a:pt x="199720" y="51935"/>
                      <a:pt x="191463" y="59488"/>
                      <a:pt x="182391" y="65613"/>
                    </a:cubicBezTo>
                    <a:cubicBezTo>
                      <a:pt x="140394" y="183923"/>
                      <a:pt x="120109" y="307949"/>
                      <a:pt x="94728" y="430444"/>
                    </a:cubicBezTo>
                    <a:cubicBezTo>
                      <a:pt x="82292" y="487608"/>
                      <a:pt x="68123" y="544568"/>
                      <a:pt x="62007" y="602855"/>
                    </a:cubicBezTo>
                    <a:cubicBezTo>
                      <a:pt x="57420" y="647566"/>
                      <a:pt x="56299" y="692481"/>
                      <a:pt x="48755" y="736885"/>
                    </a:cubicBezTo>
                    <a:cubicBezTo>
                      <a:pt x="39785" y="788741"/>
                      <a:pt x="40091" y="842129"/>
                      <a:pt x="43659" y="894291"/>
                    </a:cubicBezTo>
                    <a:cubicBezTo>
                      <a:pt x="47532" y="917871"/>
                      <a:pt x="43557" y="946964"/>
                      <a:pt x="59560" y="966155"/>
                    </a:cubicBezTo>
                    <a:cubicBezTo>
                      <a:pt x="111343" y="1002291"/>
                      <a:pt x="179537" y="993716"/>
                      <a:pt x="239169" y="99871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>
                <a:off x="12999932" y="8821315"/>
                <a:ext cx="528617" cy="1007394"/>
              </a:xfrm>
              <a:custGeom>
                <a:rect b="b" l="l" r="r" t="t"/>
                <a:pathLst>
                  <a:path extrusionOk="0" h="1007394" w="528617">
                    <a:moveTo>
                      <a:pt x="130334" y="1003421"/>
                    </a:moveTo>
                    <a:cubicBezTo>
                      <a:pt x="10459" y="984537"/>
                      <a:pt x="-45911" y="912367"/>
                      <a:pt x="44811" y="810798"/>
                    </a:cubicBezTo>
                    <a:cubicBezTo>
                      <a:pt x="80692" y="769864"/>
                      <a:pt x="100161" y="790791"/>
                      <a:pt x="143279" y="800590"/>
                    </a:cubicBezTo>
                    <a:cubicBezTo>
                      <a:pt x="178753" y="808654"/>
                      <a:pt x="217895" y="799876"/>
                      <a:pt x="247354" y="778643"/>
                    </a:cubicBezTo>
                    <a:cubicBezTo>
                      <a:pt x="261115" y="762106"/>
                      <a:pt x="268455" y="738424"/>
                      <a:pt x="269066" y="716987"/>
                    </a:cubicBezTo>
                    <a:cubicBezTo>
                      <a:pt x="262033" y="661660"/>
                      <a:pt x="226458" y="611438"/>
                      <a:pt x="180689" y="580916"/>
                    </a:cubicBezTo>
                    <a:cubicBezTo>
                      <a:pt x="49500" y="500376"/>
                      <a:pt x="-1671" y="395540"/>
                      <a:pt x="35127" y="243443"/>
                    </a:cubicBezTo>
                    <a:cubicBezTo>
                      <a:pt x="70804" y="140751"/>
                      <a:pt x="155206" y="37447"/>
                      <a:pt x="264887" y="13356"/>
                    </a:cubicBezTo>
                    <a:cubicBezTo>
                      <a:pt x="267639" y="8763"/>
                      <a:pt x="272328" y="5496"/>
                      <a:pt x="278036" y="4475"/>
                    </a:cubicBezTo>
                    <a:cubicBezTo>
                      <a:pt x="303010" y="86"/>
                      <a:pt x="328698" y="-220"/>
                      <a:pt x="353978" y="86"/>
                    </a:cubicBezTo>
                    <a:cubicBezTo>
                      <a:pt x="473852" y="-1139"/>
                      <a:pt x="592504" y="71133"/>
                      <a:pt x="489041" y="191484"/>
                    </a:cubicBezTo>
                    <a:cubicBezTo>
                      <a:pt x="474974" y="207102"/>
                      <a:pt x="453975" y="214656"/>
                      <a:pt x="433385" y="210879"/>
                    </a:cubicBezTo>
                    <a:cubicBezTo>
                      <a:pt x="396382" y="206592"/>
                      <a:pt x="359482" y="200569"/>
                      <a:pt x="322174" y="200978"/>
                    </a:cubicBezTo>
                    <a:cubicBezTo>
                      <a:pt x="234409" y="203836"/>
                      <a:pt x="259586" y="308365"/>
                      <a:pt x="288740" y="359813"/>
                    </a:cubicBezTo>
                    <a:cubicBezTo>
                      <a:pt x="309840" y="398501"/>
                      <a:pt x="337872" y="433820"/>
                      <a:pt x="368045" y="465771"/>
                    </a:cubicBezTo>
                    <a:cubicBezTo>
                      <a:pt x="408003" y="502519"/>
                      <a:pt x="449592" y="542126"/>
                      <a:pt x="465392" y="595717"/>
                    </a:cubicBezTo>
                    <a:cubicBezTo>
                      <a:pt x="490264" y="682076"/>
                      <a:pt x="470896" y="778949"/>
                      <a:pt x="431142" y="858061"/>
                    </a:cubicBezTo>
                    <a:cubicBezTo>
                      <a:pt x="396484" y="920533"/>
                      <a:pt x="337260" y="970552"/>
                      <a:pt x="270290" y="995051"/>
                    </a:cubicBezTo>
                    <a:cubicBezTo>
                      <a:pt x="225235" y="1008933"/>
                      <a:pt x="176816" y="1010158"/>
                      <a:pt x="130334" y="1003421"/>
                    </a:cubicBezTo>
                    <a:close/>
                    <a:moveTo>
                      <a:pt x="199445" y="964631"/>
                    </a:moveTo>
                    <a:cubicBezTo>
                      <a:pt x="283133" y="962079"/>
                      <a:pt x="358564" y="904200"/>
                      <a:pt x="397198" y="831928"/>
                    </a:cubicBezTo>
                    <a:cubicBezTo>
                      <a:pt x="429001" y="763331"/>
                      <a:pt x="445922" y="681464"/>
                      <a:pt x="425026" y="607967"/>
                    </a:cubicBezTo>
                    <a:cubicBezTo>
                      <a:pt x="408308" y="553457"/>
                      <a:pt x="360501" y="519668"/>
                      <a:pt x="323092" y="479960"/>
                    </a:cubicBezTo>
                    <a:cubicBezTo>
                      <a:pt x="293429" y="443926"/>
                      <a:pt x="262950" y="407279"/>
                      <a:pt x="244092" y="364202"/>
                    </a:cubicBezTo>
                    <a:cubicBezTo>
                      <a:pt x="206479" y="292849"/>
                      <a:pt x="202197" y="180051"/>
                      <a:pt x="300360" y="161065"/>
                    </a:cubicBezTo>
                    <a:cubicBezTo>
                      <a:pt x="340013" y="154532"/>
                      <a:pt x="380175" y="162596"/>
                      <a:pt x="419725" y="166475"/>
                    </a:cubicBezTo>
                    <a:cubicBezTo>
                      <a:pt x="431754" y="166781"/>
                      <a:pt x="446126" y="174233"/>
                      <a:pt x="456116" y="164740"/>
                    </a:cubicBezTo>
                    <a:cubicBezTo>
                      <a:pt x="475381" y="143813"/>
                      <a:pt x="500049" y="106146"/>
                      <a:pt x="476401" y="80422"/>
                    </a:cubicBezTo>
                    <a:cubicBezTo>
                      <a:pt x="438073" y="44286"/>
                      <a:pt x="379971" y="42347"/>
                      <a:pt x="330125" y="42143"/>
                    </a:cubicBezTo>
                    <a:cubicBezTo>
                      <a:pt x="305253" y="39386"/>
                      <a:pt x="280993" y="41938"/>
                      <a:pt x="257548" y="51023"/>
                    </a:cubicBezTo>
                    <a:cubicBezTo>
                      <a:pt x="204644" y="68887"/>
                      <a:pt x="164686" y="108596"/>
                      <a:pt x="130741" y="151367"/>
                    </a:cubicBezTo>
                    <a:cubicBezTo>
                      <a:pt x="89458" y="201896"/>
                      <a:pt x="63261" y="264675"/>
                      <a:pt x="65911" y="330516"/>
                    </a:cubicBezTo>
                    <a:cubicBezTo>
                      <a:pt x="60305" y="406973"/>
                      <a:pt x="103423" y="471793"/>
                      <a:pt x="161933" y="517014"/>
                    </a:cubicBezTo>
                    <a:cubicBezTo>
                      <a:pt x="187111" y="536205"/>
                      <a:pt x="215653" y="550803"/>
                      <a:pt x="238486" y="573056"/>
                    </a:cubicBezTo>
                    <a:cubicBezTo>
                      <a:pt x="300972" y="632160"/>
                      <a:pt x="342765" y="737607"/>
                      <a:pt x="276711" y="809165"/>
                    </a:cubicBezTo>
                    <a:cubicBezTo>
                      <a:pt x="224215" y="853059"/>
                      <a:pt x="149497" y="853467"/>
                      <a:pt x="88337" y="828662"/>
                    </a:cubicBezTo>
                    <a:cubicBezTo>
                      <a:pt x="63669" y="848465"/>
                      <a:pt x="40020" y="880926"/>
                      <a:pt x="42874" y="913796"/>
                    </a:cubicBezTo>
                    <a:cubicBezTo>
                      <a:pt x="71620" y="960956"/>
                      <a:pt x="149192" y="965244"/>
                      <a:pt x="199445" y="9646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4"/>
              <p:cNvSpPr/>
              <p:nvPr/>
            </p:nvSpPr>
            <p:spPr>
              <a:xfrm>
                <a:off x="13527695" y="8714729"/>
                <a:ext cx="669510" cy="819906"/>
              </a:xfrm>
              <a:custGeom>
                <a:rect b="b" l="l" r="r" t="t"/>
                <a:pathLst>
                  <a:path extrusionOk="0" h="819906" w="669510">
                    <a:moveTo>
                      <a:pt x="342715" y="819694"/>
                    </a:moveTo>
                    <a:cubicBezTo>
                      <a:pt x="265143" y="818061"/>
                      <a:pt x="189508" y="788458"/>
                      <a:pt x="125187" y="746095"/>
                    </a:cubicBezTo>
                    <a:cubicBezTo>
                      <a:pt x="75036" y="709347"/>
                      <a:pt x="38033" y="655347"/>
                      <a:pt x="17137" y="597060"/>
                    </a:cubicBezTo>
                    <a:cubicBezTo>
                      <a:pt x="-11813" y="519071"/>
                      <a:pt x="1235" y="434652"/>
                      <a:pt x="17443" y="355336"/>
                    </a:cubicBezTo>
                    <a:cubicBezTo>
                      <a:pt x="36199" y="261934"/>
                      <a:pt x="69735" y="165469"/>
                      <a:pt x="143535" y="101466"/>
                    </a:cubicBezTo>
                    <a:cubicBezTo>
                      <a:pt x="173198" y="71557"/>
                      <a:pt x="210608" y="51957"/>
                      <a:pt x="249038" y="35625"/>
                    </a:cubicBezTo>
                    <a:cubicBezTo>
                      <a:pt x="312033" y="3470"/>
                      <a:pt x="384814" y="-11842"/>
                      <a:pt x="453619" y="10718"/>
                    </a:cubicBezTo>
                    <a:cubicBezTo>
                      <a:pt x="479001" y="-7759"/>
                      <a:pt x="546278" y="52876"/>
                      <a:pt x="566767" y="70128"/>
                    </a:cubicBezTo>
                    <a:cubicBezTo>
                      <a:pt x="610394" y="110959"/>
                      <a:pt x="631597" y="166898"/>
                      <a:pt x="647600" y="223144"/>
                    </a:cubicBezTo>
                    <a:cubicBezTo>
                      <a:pt x="684093" y="342679"/>
                      <a:pt x="671147" y="473850"/>
                      <a:pt x="636999" y="592568"/>
                    </a:cubicBezTo>
                    <a:cubicBezTo>
                      <a:pt x="615797" y="666473"/>
                      <a:pt x="558816" y="722413"/>
                      <a:pt x="498980" y="767328"/>
                    </a:cubicBezTo>
                    <a:cubicBezTo>
                      <a:pt x="454435" y="801626"/>
                      <a:pt x="399289" y="822246"/>
                      <a:pt x="342715" y="819694"/>
                    </a:cubicBezTo>
                    <a:close/>
                    <a:moveTo>
                      <a:pt x="349137" y="777433"/>
                    </a:moveTo>
                    <a:cubicBezTo>
                      <a:pt x="429563" y="779985"/>
                      <a:pt x="494495" y="722107"/>
                      <a:pt x="546482" y="667903"/>
                    </a:cubicBezTo>
                    <a:cubicBezTo>
                      <a:pt x="624156" y="578992"/>
                      <a:pt x="628029" y="434550"/>
                      <a:pt x="624971" y="321855"/>
                    </a:cubicBezTo>
                    <a:cubicBezTo>
                      <a:pt x="622423" y="284494"/>
                      <a:pt x="611108" y="248358"/>
                      <a:pt x="599895" y="212834"/>
                    </a:cubicBezTo>
                    <a:cubicBezTo>
                      <a:pt x="587561" y="169042"/>
                      <a:pt x="566359" y="126373"/>
                      <a:pt x="532415" y="95851"/>
                    </a:cubicBezTo>
                    <a:cubicBezTo>
                      <a:pt x="508766" y="76252"/>
                      <a:pt x="485729" y="58286"/>
                      <a:pt x="457799" y="46649"/>
                    </a:cubicBezTo>
                    <a:cubicBezTo>
                      <a:pt x="451071" y="44097"/>
                      <a:pt x="446586" y="37768"/>
                      <a:pt x="445363" y="30827"/>
                    </a:cubicBezTo>
                    <a:cubicBezTo>
                      <a:pt x="382367" y="18271"/>
                      <a:pt x="319270" y="34298"/>
                      <a:pt x="264226" y="65228"/>
                    </a:cubicBezTo>
                    <a:cubicBezTo>
                      <a:pt x="226918" y="83194"/>
                      <a:pt x="191750" y="103303"/>
                      <a:pt x="163718" y="133621"/>
                    </a:cubicBezTo>
                    <a:cubicBezTo>
                      <a:pt x="89001" y="204872"/>
                      <a:pt x="65454" y="311442"/>
                      <a:pt x="49042" y="409643"/>
                    </a:cubicBezTo>
                    <a:cubicBezTo>
                      <a:pt x="23763" y="525604"/>
                      <a:pt x="57503" y="650651"/>
                      <a:pt x="159029" y="718636"/>
                    </a:cubicBezTo>
                    <a:cubicBezTo>
                      <a:pt x="216826" y="752220"/>
                      <a:pt x="281758" y="777944"/>
                      <a:pt x="349137" y="7774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13665325" y="8847241"/>
                <a:ext cx="402362" cy="536240"/>
              </a:xfrm>
              <a:custGeom>
                <a:rect b="b" l="l" r="r" t="t"/>
                <a:pathLst>
                  <a:path extrusionOk="0" h="536240" w="402362">
                    <a:moveTo>
                      <a:pt x="183680" y="535595"/>
                    </a:moveTo>
                    <a:cubicBezTo>
                      <a:pt x="28434" y="528449"/>
                      <a:pt x="-6428" y="416060"/>
                      <a:pt x="911" y="279887"/>
                    </a:cubicBezTo>
                    <a:cubicBezTo>
                      <a:pt x="4275" y="196794"/>
                      <a:pt x="42704" y="117683"/>
                      <a:pt x="102744" y="60825"/>
                    </a:cubicBezTo>
                    <a:cubicBezTo>
                      <a:pt x="141071" y="16217"/>
                      <a:pt x="199887" y="-1647"/>
                      <a:pt x="257276" y="3763"/>
                    </a:cubicBezTo>
                    <a:cubicBezTo>
                      <a:pt x="265737" y="-2566"/>
                      <a:pt x="277052" y="598"/>
                      <a:pt x="286531" y="2436"/>
                    </a:cubicBezTo>
                    <a:cubicBezTo>
                      <a:pt x="325266" y="12848"/>
                      <a:pt x="346469" y="49494"/>
                      <a:pt x="366448" y="81241"/>
                    </a:cubicBezTo>
                    <a:cubicBezTo>
                      <a:pt x="412115" y="149736"/>
                      <a:pt x="406610" y="237116"/>
                      <a:pt x="391422" y="314492"/>
                    </a:cubicBezTo>
                    <a:cubicBezTo>
                      <a:pt x="379393" y="421573"/>
                      <a:pt x="305389" y="546313"/>
                      <a:pt x="183680" y="535595"/>
                    </a:cubicBezTo>
                    <a:close/>
                    <a:moveTo>
                      <a:pt x="193262" y="493742"/>
                    </a:moveTo>
                    <a:cubicBezTo>
                      <a:pt x="332911" y="492620"/>
                      <a:pt x="360841" y="305202"/>
                      <a:pt x="359720" y="196284"/>
                    </a:cubicBezTo>
                    <a:cubicBezTo>
                      <a:pt x="358395" y="151063"/>
                      <a:pt x="338110" y="110538"/>
                      <a:pt x="311913" y="74708"/>
                    </a:cubicBezTo>
                    <a:cubicBezTo>
                      <a:pt x="304064" y="61948"/>
                      <a:pt x="293259" y="51434"/>
                      <a:pt x="279906" y="44595"/>
                    </a:cubicBezTo>
                    <a:cubicBezTo>
                      <a:pt x="269610" y="41226"/>
                      <a:pt x="256665" y="42043"/>
                      <a:pt x="251160" y="31018"/>
                    </a:cubicBezTo>
                    <a:cubicBezTo>
                      <a:pt x="225778" y="32753"/>
                      <a:pt x="199887" y="36734"/>
                      <a:pt x="176748" y="47657"/>
                    </a:cubicBezTo>
                    <a:cubicBezTo>
                      <a:pt x="155036" y="58681"/>
                      <a:pt x="138319" y="76852"/>
                      <a:pt x="122009" y="94511"/>
                    </a:cubicBezTo>
                    <a:cubicBezTo>
                      <a:pt x="77464" y="140753"/>
                      <a:pt x="49330" y="203021"/>
                      <a:pt x="42908" y="266616"/>
                    </a:cubicBezTo>
                    <a:cubicBezTo>
                      <a:pt x="35467" y="382885"/>
                      <a:pt x="51267" y="494151"/>
                      <a:pt x="193262" y="4937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4"/>
              <p:cNvSpPr/>
              <p:nvPr/>
            </p:nvSpPr>
            <p:spPr>
              <a:xfrm>
                <a:off x="14171061" y="8706919"/>
                <a:ext cx="888205" cy="1051424"/>
              </a:xfrm>
              <a:custGeom>
                <a:rect b="b" l="l" r="r" t="t"/>
                <a:pathLst>
                  <a:path extrusionOk="0" h="1051424" w="888205">
                    <a:moveTo>
                      <a:pt x="741729" y="1050955"/>
                    </a:moveTo>
                    <a:cubicBezTo>
                      <a:pt x="650396" y="1039828"/>
                      <a:pt x="664565" y="1003488"/>
                      <a:pt x="665890" y="928971"/>
                    </a:cubicBezTo>
                    <a:cubicBezTo>
                      <a:pt x="662832" y="766154"/>
                      <a:pt x="689947" y="605074"/>
                      <a:pt x="705849" y="443483"/>
                    </a:cubicBezTo>
                    <a:cubicBezTo>
                      <a:pt x="674351" y="518511"/>
                      <a:pt x="646115" y="594968"/>
                      <a:pt x="605035" y="665504"/>
                    </a:cubicBezTo>
                    <a:cubicBezTo>
                      <a:pt x="585056" y="699395"/>
                      <a:pt x="570582" y="740839"/>
                      <a:pt x="535618" y="762275"/>
                    </a:cubicBezTo>
                    <a:cubicBezTo>
                      <a:pt x="507994" y="776771"/>
                      <a:pt x="474662" y="769319"/>
                      <a:pt x="445712" y="762786"/>
                    </a:cubicBezTo>
                    <a:cubicBezTo>
                      <a:pt x="420433" y="757172"/>
                      <a:pt x="397395" y="742064"/>
                      <a:pt x="386998" y="717667"/>
                    </a:cubicBezTo>
                    <a:cubicBezTo>
                      <a:pt x="337254" y="622427"/>
                      <a:pt x="324309" y="514121"/>
                      <a:pt x="305145" y="410001"/>
                    </a:cubicBezTo>
                    <a:cubicBezTo>
                      <a:pt x="271201" y="524533"/>
                      <a:pt x="238888" y="640597"/>
                      <a:pt x="220539" y="757988"/>
                    </a:cubicBezTo>
                    <a:cubicBezTo>
                      <a:pt x="208001" y="813621"/>
                      <a:pt x="193527" y="868642"/>
                      <a:pt x="181804" y="924479"/>
                    </a:cubicBezTo>
                    <a:cubicBezTo>
                      <a:pt x="162233" y="1012880"/>
                      <a:pt x="120746" y="1066471"/>
                      <a:pt x="30534" y="1007980"/>
                    </a:cubicBezTo>
                    <a:cubicBezTo>
                      <a:pt x="-1270" y="988585"/>
                      <a:pt x="-1474" y="952857"/>
                      <a:pt x="871" y="919681"/>
                    </a:cubicBezTo>
                    <a:cubicBezTo>
                      <a:pt x="2502" y="863538"/>
                      <a:pt x="15549" y="808517"/>
                      <a:pt x="24316" y="753190"/>
                    </a:cubicBezTo>
                    <a:cubicBezTo>
                      <a:pt x="47047" y="642435"/>
                      <a:pt x="80685" y="534129"/>
                      <a:pt x="106169" y="423985"/>
                    </a:cubicBezTo>
                    <a:cubicBezTo>
                      <a:pt x="118605" y="369169"/>
                      <a:pt x="133182" y="314965"/>
                      <a:pt x="148370" y="260863"/>
                    </a:cubicBezTo>
                    <a:cubicBezTo>
                      <a:pt x="165597" y="200228"/>
                      <a:pt x="175179" y="137654"/>
                      <a:pt x="194954" y="77733"/>
                    </a:cubicBezTo>
                    <a:cubicBezTo>
                      <a:pt x="201070" y="59869"/>
                      <a:pt x="207797" y="41801"/>
                      <a:pt x="217889" y="25673"/>
                    </a:cubicBezTo>
                    <a:cubicBezTo>
                      <a:pt x="219826" y="23427"/>
                      <a:pt x="222374" y="20467"/>
                      <a:pt x="225432" y="20671"/>
                    </a:cubicBezTo>
                    <a:cubicBezTo>
                      <a:pt x="242863" y="-1786"/>
                      <a:pt x="275176" y="-459"/>
                      <a:pt x="300965" y="357"/>
                    </a:cubicBezTo>
                    <a:cubicBezTo>
                      <a:pt x="346326" y="3011"/>
                      <a:pt x="382309" y="38637"/>
                      <a:pt x="393420" y="81612"/>
                    </a:cubicBezTo>
                    <a:cubicBezTo>
                      <a:pt x="415743" y="159294"/>
                      <a:pt x="435009" y="237997"/>
                      <a:pt x="446120" y="318129"/>
                    </a:cubicBezTo>
                    <a:cubicBezTo>
                      <a:pt x="456211" y="373252"/>
                      <a:pt x="451522" y="430314"/>
                      <a:pt x="471501" y="483497"/>
                    </a:cubicBezTo>
                    <a:cubicBezTo>
                      <a:pt x="486384" y="455834"/>
                      <a:pt x="498514" y="427048"/>
                      <a:pt x="512887" y="399078"/>
                    </a:cubicBezTo>
                    <a:cubicBezTo>
                      <a:pt x="545506" y="337627"/>
                      <a:pt x="587605" y="281993"/>
                      <a:pt x="622466" y="221869"/>
                    </a:cubicBezTo>
                    <a:cubicBezTo>
                      <a:pt x="642547" y="185120"/>
                      <a:pt x="663648" y="148780"/>
                      <a:pt x="687398" y="114175"/>
                    </a:cubicBezTo>
                    <a:cubicBezTo>
                      <a:pt x="701465" y="93351"/>
                      <a:pt x="716959" y="72017"/>
                      <a:pt x="740302" y="60890"/>
                    </a:cubicBezTo>
                    <a:cubicBezTo>
                      <a:pt x="767417" y="48845"/>
                      <a:pt x="799934" y="56501"/>
                      <a:pt x="825825" y="68648"/>
                    </a:cubicBezTo>
                    <a:cubicBezTo>
                      <a:pt x="847333" y="80387"/>
                      <a:pt x="846620" y="107642"/>
                      <a:pt x="850595" y="128773"/>
                    </a:cubicBezTo>
                    <a:cubicBezTo>
                      <a:pt x="860891" y="201249"/>
                      <a:pt x="876996" y="273010"/>
                      <a:pt x="884030" y="345793"/>
                    </a:cubicBezTo>
                    <a:cubicBezTo>
                      <a:pt x="884335" y="414492"/>
                      <a:pt x="890961" y="483293"/>
                      <a:pt x="886884" y="551891"/>
                    </a:cubicBezTo>
                    <a:cubicBezTo>
                      <a:pt x="878933" y="640699"/>
                      <a:pt x="861910" y="728589"/>
                      <a:pt x="856507" y="817704"/>
                    </a:cubicBezTo>
                    <a:cubicBezTo>
                      <a:pt x="852838" y="873950"/>
                      <a:pt x="850086" y="931625"/>
                      <a:pt x="833776" y="986033"/>
                    </a:cubicBezTo>
                    <a:cubicBezTo>
                      <a:pt x="821442" y="1033602"/>
                      <a:pt x="790454" y="1054936"/>
                      <a:pt x="741729" y="1050955"/>
                    </a:cubicBezTo>
                    <a:close/>
                    <a:moveTo>
                      <a:pt x="754471" y="1008898"/>
                    </a:moveTo>
                    <a:cubicBezTo>
                      <a:pt x="788721" y="1011655"/>
                      <a:pt x="793410" y="973885"/>
                      <a:pt x="799934" y="948263"/>
                    </a:cubicBezTo>
                    <a:cubicBezTo>
                      <a:pt x="813695" y="877931"/>
                      <a:pt x="812880" y="806169"/>
                      <a:pt x="821442" y="735327"/>
                    </a:cubicBezTo>
                    <a:cubicBezTo>
                      <a:pt x="828679" y="674079"/>
                      <a:pt x="839281" y="609259"/>
                      <a:pt x="844785" y="548522"/>
                    </a:cubicBezTo>
                    <a:cubicBezTo>
                      <a:pt x="847945" y="480129"/>
                      <a:pt x="842237" y="411532"/>
                      <a:pt x="841523" y="343139"/>
                    </a:cubicBezTo>
                    <a:cubicBezTo>
                      <a:pt x="831126" y="262905"/>
                      <a:pt x="816345" y="184814"/>
                      <a:pt x="803604" y="105090"/>
                    </a:cubicBezTo>
                    <a:cubicBezTo>
                      <a:pt x="759466" y="85593"/>
                      <a:pt x="743055" y="106213"/>
                      <a:pt x="720119" y="141431"/>
                    </a:cubicBezTo>
                    <a:cubicBezTo>
                      <a:pt x="697388" y="175219"/>
                      <a:pt x="677001" y="210640"/>
                      <a:pt x="657328" y="246368"/>
                    </a:cubicBezTo>
                    <a:cubicBezTo>
                      <a:pt x="622364" y="306492"/>
                      <a:pt x="579756" y="362023"/>
                      <a:pt x="547748" y="423883"/>
                    </a:cubicBezTo>
                    <a:cubicBezTo>
                      <a:pt x="532764" y="454507"/>
                      <a:pt x="519105" y="485845"/>
                      <a:pt x="502082" y="515448"/>
                    </a:cubicBezTo>
                    <a:cubicBezTo>
                      <a:pt x="492704" y="536477"/>
                      <a:pt x="470890" y="553013"/>
                      <a:pt x="450095" y="534333"/>
                    </a:cubicBezTo>
                    <a:cubicBezTo>
                      <a:pt x="431441" y="513611"/>
                      <a:pt x="428179" y="483089"/>
                      <a:pt x="420228" y="457161"/>
                    </a:cubicBezTo>
                    <a:cubicBezTo>
                      <a:pt x="410137" y="415717"/>
                      <a:pt x="412991" y="372538"/>
                      <a:pt x="405448" y="330787"/>
                    </a:cubicBezTo>
                    <a:cubicBezTo>
                      <a:pt x="396070" y="261884"/>
                      <a:pt x="380474" y="194512"/>
                      <a:pt x="362432" y="127446"/>
                    </a:cubicBezTo>
                    <a:cubicBezTo>
                      <a:pt x="353665" y="82735"/>
                      <a:pt x="338477" y="40781"/>
                      <a:pt x="285471" y="40576"/>
                    </a:cubicBezTo>
                    <a:cubicBezTo>
                      <a:pt x="270181" y="40576"/>
                      <a:pt x="252445" y="37922"/>
                      <a:pt x="238989" y="45476"/>
                    </a:cubicBezTo>
                    <a:cubicBezTo>
                      <a:pt x="233179" y="50172"/>
                      <a:pt x="230427" y="59563"/>
                      <a:pt x="222272" y="60788"/>
                    </a:cubicBezTo>
                    <a:cubicBezTo>
                      <a:pt x="210652" y="103661"/>
                      <a:pt x="204128" y="147555"/>
                      <a:pt x="196177" y="191245"/>
                    </a:cubicBezTo>
                    <a:cubicBezTo>
                      <a:pt x="180479" y="275052"/>
                      <a:pt x="155607" y="356715"/>
                      <a:pt x="139400" y="440420"/>
                    </a:cubicBezTo>
                    <a:cubicBezTo>
                      <a:pt x="112693" y="567611"/>
                      <a:pt x="72531" y="692147"/>
                      <a:pt x="54488" y="821073"/>
                    </a:cubicBezTo>
                    <a:cubicBezTo>
                      <a:pt x="47251" y="867825"/>
                      <a:pt x="37771" y="916313"/>
                      <a:pt x="44805" y="963371"/>
                    </a:cubicBezTo>
                    <a:cubicBezTo>
                      <a:pt x="58158" y="980214"/>
                      <a:pt x="79870" y="988279"/>
                      <a:pt x="100868" y="989810"/>
                    </a:cubicBezTo>
                    <a:cubicBezTo>
                      <a:pt x="127881" y="984297"/>
                      <a:pt x="134303" y="932135"/>
                      <a:pt x="142254" y="909167"/>
                    </a:cubicBezTo>
                    <a:cubicBezTo>
                      <a:pt x="163048" y="818725"/>
                      <a:pt x="184760" y="725323"/>
                      <a:pt x="201375" y="634472"/>
                    </a:cubicBezTo>
                    <a:cubicBezTo>
                      <a:pt x="215035" y="562507"/>
                      <a:pt x="238174" y="493705"/>
                      <a:pt x="257541" y="423271"/>
                    </a:cubicBezTo>
                    <a:cubicBezTo>
                      <a:pt x="263760" y="400303"/>
                      <a:pt x="270283" y="377437"/>
                      <a:pt x="277622" y="354878"/>
                    </a:cubicBezTo>
                    <a:cubicBezTo>
                      <a:pt x="280579" y="340485"/>
                      <a:pt x="291282" y="324662"/>
                      <a:pt x="307999" y="327827"/>
                    </a:cubicBezTo>
                    <a:cubicBezTo>
                      <a:pt x="345613" y="335381"/>
                      <a:pt x="351627" y="440828"/>
                      <a:pt x="359170" y="473392"/>
                    </a:cubicBezTo>
                    <a:cubicBezTo>
                      <a:pt x="365796" y="512386"/>
                      <a:pt x="372115" y="545766"/>
                      <a:pt x="381901" y="582616"/>
                    </a:cubicBezTo>
                    <a:cubicBezTo>
                      <a:pt x="395255" y="627225"/>
                      <a:pt x="407181" y="677754"/>
                      <a:pt x="436334" y="713890"/>
                    </a:cubicBezTo>
                    <a:cubicBezTo>
                      <a:pt x="458352" y="725119"/>
                      <a:pt x="484855" y="729304"/>
                      <a:pt x="509421" y="727364"/>
                    </a:cubicBezTo>
                    <a:cubicBezTo>
                      <a:pt x="522061" y="724200"/>
                      <a:pt x="529196" y="711746"/>
                      <a:pt x="536434" y="701845"/>
                    </a:cubicBezTo>
                    <a:cubicBezTo>
                      <a:pt x="571295" y="641414"/>
                      <a:pt x="604730" y="579758"/>
                      <a:pt x="631335" y="515142"/>
                    </a:cubicBezTo>
                    <a:cubicBezTo>
                      <a:pt x="647440" y="475739"/>
                      <a:pt x="660386" y="434602"/>
                      <a:pt x="682302" y="397853"/>
                    </a:cubicBezTo>
                    <a:cubicBezTo>
                      <a:pt x="695349" y="379989"/>
                      <a:pt x="702689" y="356511"/>
                      <a:pt x="719916" y="342424"/>
                    </a:cubicBezTo>
                    <a:cubicBezTo>
                      <a:pt x="734492" y="333748"/>
                      <a:pt x="753248" y="345385"/>
                      <a:pt x="753757" y="362023"/>
                    </a:cubicBezTo>
                    <a:cubicBezTo>
                      <a:pt x="752433" y="437970"/>
                      <a:pt x="739997" y="513407"/>
                      <a:pt x="732352" y="588843"/>
                    </a:cubicBezTo>
                    <a:cubicBezTo>
                      <a:pt x="723993" y="658461"/>
                      <a:pt x="718590" y="728283"/>
                      <a:pt x="710537" y="797799"/>
                    </a:cubicBezTo>
                    <a:cubicBezTo>
                      <a:pt x="707785" y="864048"/>
                      <a:pt x="708703" y="930400"/>
                      <a:pt x="707378" y="996649"/>
                    </a:cubicBezTo>
                    <a:cubicBezTo>
                      <a:pt x="720221" y="1006857"/>
                      <a:pt x="738264" y="1009001"/>
                      <a:pt x="754471" y="10088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4"/>
              <p:cNvSpPr/>
              <p:nvPr/>
            </p:nvSpPr>
            <p:spPr>
              <a:xfrm>
                <a:off x="15170344" y="8861072"/>
                <a:ext cx="18444" cy="33228"/>
              </a:xfrm>
              <a:custGeom>
                <a:rect b="b" l="l" r="r" t="t"/>
                <a:pathLst>
                  <a:path extrusionOk="0" h="33228" w="18444">
                    <a:moveTo>
                      <a:pt x="1565" y="33010"/>
                    </a:moveTo>
                    <a:cubicBezTo>
                      <a:pt x="-3124" y="29029"/>
                      <a:pt x="4113" y="21577"/>
                      <a:pt x="5234" y="16779"/>
                    </a:cubicBezTo>
                    <a:cubicBezTo>
                      <a:pt x="7783" y="11675"/>
                      <a:pt x="10535" y="6571"/>
                      <a:pt x="13185" y="1467"/>
                    </a:cubicBezTo>
                    <a:cubicBezTo>
                      <a:pt x="13899" y="38"/>
                      <a:pt x="15835" y="-370"/>
                      <a:pt x="17262" y="344"/>
                    </a:cubicBezTo>
                    <a:cubicBezTo>
                      <a:pt x="21442" y="4836"/>
                      <a:pt x="13287" y="11777"/>
                      <a:pt x="12166" y="16371"/>
                    </a:cubicBezTo>
                    <a:cubicBezTo>
                      <a:pt x="9719" y="21169"/>
                      <a:pt x="7579" y="26272"/>
                      <a:pt x="5642" y="31376"/>
                    </a:cubicBezTo>
                    <a:cubicBezTo>
                      <a:pt x="4928" y="32908"/>
                      <a:pt x="3094" y="33622"/>
                      <a:pt x="1565" y="330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4"/>
              <p:cNvSpPr/>
              <p:nvPr/>
            </p:nvSpPr>
            <p:spPr>
              <a:xfrm>
                <a:off x="15125884" y="8696107"/>
                <a:ext cx="578473" cy="1053772"/>
              </a:xfrm>
              <a:custGeom>
                <a:rect b="b" l="l" r="r" t="t"/>
                <a:pathLst>
                  <a:path extrusionOk="0" h="1053772" w="578473">
                    <a:moveTo>
                      <a:pt x="469560" y="1053295"/>
                    </a:moveTo>
                    <a:cubicBezTo>
                      <a:pt x="376698" y="1055132"/>
                      <a:pt x="286078" y="1036860"/>
                      <a:pt x="195459" y="1019915"/>
                    </a:cubicBezTo>
                    <a:cubicBezTo>
                      <a:pt x="125735" y="1011749"/>
                      <a:pt x="46736" y="986025"/>
                      <a:pt x="20029" y="914263"/>
                    </a:cubicBezTo>
                    <a:cubicBezTo>
                      <a:pt x="-3721" y="801670"/>
                      <a:pt x="-4129" y="685504"/>
                      <a:pt x="7288" y="571380"/>
                    </a:cubicBezTo>
                    <a:cubicBezTo>
                      <a:pt x="10142" y="477365"/>
                      <a:pt x="26757" y="384677"/>
                      <a:pt x="37766" y="291377"/>
                    </a:cubicBezTo>
                    <a:cubicBezTo>
                      <a:pt x="42965" y="232681"/>
                      <a:pt x="49489" y="174190"/>
                      <a:pt x="58153" y="115903"/>
                    </a:cubicBezTo>
                    <a:cubicBezTo>
                      <a:pt x="57235" y="87933"/>
                      <a:pt x="57745" y="58534"/>
                      <a:pt x="69570" y="32708"/>
                    </a:cubicBezTo>
                    <a:cubicBezTo>
                      <a:pt x="93116" y="-11798"/>
                      <a:pt x="187609" y="2799"/>
                      <a:pt x="231136" y="656"/>
                    </a:cubicBezTo>
                    <a:cubicBezTo>
                      <a:pt x="314518" y="1472"/>
                      <a:pt x="398512" y="4330"/>
                      <a:pt x="480773" y="18315"/>
                    </a:cubicBezTo>
                    <a:cubicBezTo>
                      <a:pt x="568436" y="36179"/>
                      <a:pt x="589333" y="53328"/>
                      <a:pt x="573737" y="145404"/>
                    </a:cubicBezTo>
                    <a:cubicBezTo>
                      <a:pt x="566194" y="182867"/>
                      <a:pt x="546928" y="238091"/>
                      <a:pt x="499325" y="230231"/>
                    </a:cubicBezTo>
                    <a:cubicBezTo>
                      <a:pt x="423995" y="231252"/>
                      <a:pt x="257434" y="190421"/>
                      <a:pt x="198007" y="228904"/>
                    </a:cubicBezTo>
                    <a:cubicBezTo>
                      <a:pt x="199026" y="266265"/>
                      <a:pt x="194541" y="307914"/>
                      <a:pt x="213807" y="341498"/>
                    </a:cubicBezTo>
                    <a:cubicBezTo>
                      <a:pt x="280472" y="353747"/>
                      <a:pt x="349583" y="348847"/>
                      <a:pt x="416044" y="363751"/>
                    </a:cubicBezTo>
                    <a:cubicBezTo>
                      <a:pt x="465075" y="372530"/>
                      <a:pt x="532046" y="388352"/>
                      <a:pt x="514513" y="453172"/>
                    </a:cubicBezTo>
                    <a:cubicBezTo>
                      <a:pt x="509314" y="484715"/>
                      <a:pt x="499834" y="525954"/>
                      <a:pt x="466808" y="538510"/>
                    </a:cubicBezTo>
                    <a:cubicBezTo>
                      <a:pt x="435514" y="542185"/>
                      <a:pt x="403302" y="535652"/>
                      <a:pt x="371703" y="535652"/>
                    </a:cubicBezTo>
                    <a:cubicBezTo>
                      <a:pt x="309829" y="536162"/>
                      <a:pt x="245406" y="529221"/>
                      <a:pt x="184857" y="543308"/>
                    </a:cubicBezTo>
                    <a:cubicBezTo>
                      <a:pt x="180780" y="616090"/>
                      <a:pt x="182615" y="689791"/>
                      <a:pt x="193216" y="761961"/>
                    </a:cubicBezTo>
                    <a:cubicBezTo>
                      <a:pt x="196478" y="771353"/>
                      <a:pt x="195968" y="786256"/>
                      <a:pt x="207793" y="788706"/>
                    </a:cubicBezTo>
                    <a:cubicBezTo>
                      <a:pt x="232460" y="797383"/>
                      <a:pt x="258352" y="801568"/>
                      <a:pt x="283937" y="806672"/>
                    </a:cubicBezTo>
                    <a:cubicBezTo>
                      <a:pt x="354068" y="823005"/>
                      <a:pt x="424912" y="838929"/>
                      <a:pt x="491985" y="865674"/>
                    </a:cubicBezTo>
                    <a:cubicBezTo>
                      <a:pt x="520323" y="878229"/>
                      <a:pt x="562218" y="892520"/>
                      <a:pt x="559466" y="930392"/>
                    </a:cubicBezTo>
                    <a:cubicBezTo>
                      <a:pt x="556918" y="981533"/>
                      <a:pt x="533677" y="1060645"/>
                      <a:pt x="469560" y="1053295"/>
                    </a:cubicBezTo>
                    <a:close/>
                    <a:moveTo>
                      <a:pt x="446013" y="1005318"/>
                    </a:moveTo>
                    <a:cubicBezTo>
                      <a:pt x="458857" y="1004807"/>
                      <a:pt x="473025" y="1007768"/>
                      <a:pt x="485258" y="1004399"/>
                    </a:cubicBezTo>
                    <a:cubicBezTo>
                      <a:pt x="503300" y="984085"/>
                      <a:pt x="510435" y="955707"/>
                      <a:pt x="511862" y="929065"/>
                    </a:cubicBezTo>
                    <a:cubicBezTo>
                      <a:pt x="415331" y="874657"/>
                      <a:pt x="301164" y="864959"/>
                      <a:pt x="196070" y="835050"/>
                    </a:cubicBezTo>
                    <a:cubicBezTo>
                      <a:pt x="129303" y="819738"/>
                      <a:pt x="142249" y="705001"/>
                      <a:pt x="136031" y="651103"/>
                    </a:cubicBezTo>
                    <a:cubicBezTo>
                      <a:pt x="134910" y="616090"/>
                      <a:pt x="134604" y="580873"/>
                      <a:pt x="137050" y="545758"/>
                    </a:cubicBezTo>
                    <a:cubicBezTo>
                      <a:pt x="136336" y="526669"/>
                      <a:pt x="145816" y="508193"/>
                      <a:pt x="163757" y="500435"/>
                    </a:cubicBezTo>
                    <a:cubicBezTo>
                      <a:pt x="211156" y="482060"/>
                      <a:pt x="264468" y="489104"/>
                      <a:pt x="314416" y="487062"/>
                    </a:cubicBezTo>
                    <a:cubicBezTo>
                      <a:pt x="360388" y="486348"/>
                      <a:pt x="406259" y="489818"/>
                      <a:pt x="452129" y="492166"/>
                    </a:cubicBezTo>
                    <a:cubicBezTo>
                      <a:pt x="464157" y="473894"/>
                      <a:pt x="467317" y="451539"/>
                      <a:pt x="469050" y="430102"/>
                    </a:cubicBezTo>
                    <a:cubicBezTo>
                      <a:pt x="416044" y="403153"/>
                      <a:pt x="352437" y="403868"/>
                      <a:pt x="294233" y="397029"/>
                    </a:cubicBezTo>
                    <a:cubicBezTo>
                      <a:pt x="256517" y="392231"/>
                      <a:pt x="204021" y="401928"/>
                      <a:pt x="176397" y="370998"/>
                    </a:cubicBezTo>
                    <a:cubicBezTo>
                      <a:pt x="149690" y="334148"/>
                      <a:pt x="151423" y="285558"/>
                      <a:pt x="150301" y="242073"/>
                    </a:cubicBezTo>
                    <a:cubicBezTo>
                      <a:pt x="139089" y="110084"/>
                      <a:pt x="429602" y="187562"/>
                      <a:pt x="508397" y="182765"/>
                    </a:cubicBezTo>
                    <a:cubicBezTo>
                      <a:pt x="529089" y="154897"/>
                      <a:pt x="530109" y="117944"/>
                      <a:pt x="530109" y="84565"/>
                    </a:cubicBezTo>
                    <a:cubicBezTo>
                      <a:pt x="494432" y="63945"/>
                      <a:pt x="450804" y="61801"/>
                      <a:pt x="410642" y="57105"/>
                    </a:cubicBezTo>
                    <a:cubicBezTo>
                      <a:pt x="361204" y="52206"/>
                      <a:pt x="312479" y="48837"/>
                      <a:pt x="262939" y="48735"/>
                    </a:cubicBezTo>
                    <a:cubicBezTo>
                      <a:pt x="214928" y="49449"/>
                      <a:pt x="162024" y="43018"/>
                      <a:pt x="115440" y="53635"/>
                    </a:cubicBezTo>
                    <a:cubicBezTo>
                      <a:pt x="86287" y="55676"/>
                      <a:pt x="83433" y="82217"/>
                      <a:pt x="80273" y="105899"/>
                    </a:cubicBezTo>
                    <a:cubicBezTo>
                      <a:pt x="84044" y="262590"/>
                      <a:pt x="54279" y="417444"/>
                      <a:pt x="49489" y="573727"/>
                    </a:cubicBezTo>
                    <a:cubicBezTo>
                      <a:pt x="42659" y="670498"/>
                      <a:pt x="39703" y="768086"/>
                      <a:pt x="58765" y="863632"/>
                    </a:cubicBezTo>
                    <a:cubicBezTo>
                      <a:pt x="59376" y="905280"/>
                      <a:pt x="86287" y="941722"/>
                      <a:pt x="125837" y="955095"/>
                    </a:cubicBezTo>
                    <a:cubicBezTo>
                      <a:pt x="160393" y="967855"/>
                      <a:pt x="197089" y="971734"/>
                      <a:pt x="233174" y="977450"/>
                    </a:cubicBezTo>
                    <a:cubicBezTo>
                      <a:pt x="302999" y="994089"/>
                      <a:pt x="374149" y="1003991"/>
                      <a:pt x="446013" y="100531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4"/>
              <p:cNvSpPr/>
              <p:nvPr/>
            </p:nvSpPr>
            <p:spPr>
              <a:xfrm>
                <a:off x="10649590" y="8737390"/>
                <a:ext cx="654692" cy="1127156"/>
              </a:xfrm>
              <a:custGeom>
                <a:rect b="b" l="l" r="r" t="t"/>
                <a:pathLst>
                  <a:path extrusionOk="0" h="1127156" w="654692">
                    <a:moveTo>
                      <a:pt x="567879" y="391984"/>
                    </a:moveTo>
                    <a:cubicBezTo>
                      <a:pt x="565025" y="313179"/>
                      <a:pt x="584698" y="204975"/>
                      <a:pt x="518542" y="147708"/>
                    </a:cubicBezTo>
                    <a:cubicBezTo>
                      <a:pt x="492243" y="124945"/>
                      <a:pt x="444232" y="108306"/>
                      <a:pt x="417118" y="137807"/>
                    </a:cubicBezTo>
                    <a:cubicBezTo>
                      <a:pt x="403051" y="153119"/>
                      <a:pt x="396527" y="173228"/>
                      <a:pt x="390003" y="192623"/>
                    </a:cubicBezTo>
                    <a:cubicBezTo>
                      <a:pt x="377567" y="231311"/>
                      <a:pt x="364724" y="269999"/>
                      <a:pt x="353613" y="309197"/>
                    </a:cubicBezTo>
                    <a:cubicBezTo>
                      <a:pt x="329149" y="374324"/>
                      <a:pt x="298161" y="437511"/>
                      <a:pt x="284297" y="506108"/>
                    </a:cubicBezTo>
                    <a:cubicBezTo>
                      <a:pt x="280934" y="537140"/>
                      <a:pt x="260445" y="575828"/>
                      <a:pt x="282463" y="603287"/>
                    </a:cubicBezTo>
                    <a:cubicBezTo>
                      <a:pt x="324765" y="640954"/>
                      <a:pt x="411817" y="626153"/>
                      <a:pt x="466148" y="629726"/>
                    </a:cubicBezTo>
                    <a:cubicBezTo>
                      <a:pt x="519664" y="635238"/>
                      <a:pt x="539439" y="610331"/>
                      <a:pt x="551569" y="561435"/>
                    </a:cubicBezTo>
                    <a:cubicBezTo>
                      <a:pt x="564413" y="506006"/>
                      <a:pt x="565636" y="448535"/>
                      <a:pt x="567879" y="391984"/>
                    </a:cubicBezTo>
                    <a:close/>
                    <a:moveTo>
                      <a:pt x="652790" y="760489"/>
                    </a:moveTo>
                    <a:cubicBezTo>
                      <a:pt x="650955" y="811529"/>
                      <a:pt x="667774" y="1083569"/>
                      <a:pt x="626797" y="1096431"/>
                    </a:cubicBezTo>
                    <a:cubicBezTo>
                      <a:pt x="612118" y="1096431"/>
                      <a:pt x="598663" y="1094696"/>
                      <a:pt x="584698" y="1088265"/>
                    </a:cubicBezTo>
                    <a:cubicBezTo>
                      <a:pt x="569000" y="1081017"/>
                      <a:pt x="575014" y="1053966"/>
                      <a:pt x="571650" y="1038961"/>
                    </a:cubicBezTo>
                    <a:cubicBezTo>
                      <a:pt x="569306" y="983430"/>
                      <a:pt x="566961" y="928001"/>
                      <a:pt x="562272" y="872470"/>
                    </a:cubicBezTo>
                    <a:cubicBezTo>
                      <a:pt x="558195" y="835109"/>
                      <a:pt x="561661" y="788152"/>
                      <a:pt x="541784" y="753548"/>
                    </a:cubicBezTo>
                    <a:cubicBezTo>
                      <a:pt x="533017" y="738848"/>
                      <a:pt x="515586" y="735786"/>
                      <a:pt x="499787" y="734765"/>
                    </a:cubicBezTo>
                    <a:cubicBezTo>
                      <a:pt x="462784" y="731703"/>
                      <a:pt x="425476" y="731192"/>
                      <a:pt x="388576" y="726497"/>
                    </a:cubicBezTo>
                    <a:cubicBezTo>
                      <a:pt x="349230" y="720066"/>
                      <a:pt x="309068" y="722209"/>
                      <a:pt x="269313" y="723741"/>
                    </a:cubicBezTo>
                    <a:cubicBezTo>
                      <a:pt x="242199" y="724659"/>
                      <a:pt x="208764" y="729763"/>
                      <a:pt x="198265" y="758958"/>
                    </a:cubicBezTo>
                    <a:cubicBezTo>
                      <a:pt x="161874" y="849502"/>
                      <a:pt x="121203" y="938413"/>
                      <a:pt x="88278" y="1030284"/>
                    </a:cubicBezTo>
                    <a:cubicBezTo>
                      <a:pt x="76759" y="1062337"/>
                      <a:pt x="71153" y="1096840"/>
                      <a:pt x="55353" y="1127157"/>
                    </a:cubicBezTo>
                    <a:cubicBezTo>
                      <a:pt x="36291" y="1125524"/>
                      <a:pt x="14783" y="1122768"/>
                      <a:pt x="105" y="1109497"/>
                    </a:cubicBezTo>
                    <a:cubicBezTo>
                      <a:pt x="-1221" y="1056927"/>
                      <a:pt x="10196" y="1004866"/>
                      <a:pt x="25588" y="954643"/>
                    </a:cubicBezTo>
                    <a:cubicBezTo>
                      <a:pt x="52499" y="835313"/>
                      <a:pt x="96229" y="721087"/>
                      <a:pt x="138531" y="606452"/>
                    </a:cubicBezTo>
                    <a:cubicBezTo>
                      <a:pt x="176757" y="498248"/>
                      <a:pt x="220589" y="392392"/>
                      <a:pt x="266459" y="287251"/>
                    </a:cubicBezTo>
                    <a:cubicBezTo>
                      <a:pt x="304582" y="187111"/>
                      <a:pt x="350351" y="92688"/>
                      <a:pt x="405599" y="817"/>
                    </a:cubicBezTo>
                    <a:cubicBezTo>
                      <a:pt x="413856" y="6737"/>
                      <a:pt x="423846" y="3062"/>
                      <a:pt x="432510" y="0"/>
                    </a:cubicBezTo>
                    <a:cubicBezTo>
                      <a:pt x="483171" y="4083"/>
                      <a:pt x="536993" y="715"/>
                      <a:pt x="583067" y="26336"/>
                    </a:cubicBezTo>
                    <a:cubicBezTo>
                      <a:pt x="636175" y="52571"/>
                      <a:pt x="615584" y="134438"/>
                      <a:pt x="621394" y="183742"/>
                    </a:cubicBezTo>
                    <a:cubicBezTo>
                      <a:pt x="625981" y="266426"/>
                      <a:pt x="636888" y="348600"/>
                      <a:pt x="642800" y="431182"/>
                    </a:cubicBezTo>
                    <a:cubicBezTo>
                      <a:pt x="647897" y="539794"/>
                      <a:pt x="650445" y="651367"/>
                      <a:pt x="652790" y="7604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11455471" y="8647395"/>
                <a:ext cx="948325" cy="954390"/>
              </a:xfrm>
              <a:custGeom>
                <a:rect b="b" l="l" r="r" t="t"/>
                <a:pathLst>
                  <a:path extrusionOk="0" h="954390" w="948325">
                    <a:moveTo>
                      <a:pt x="899585" y="63"/>
                    </a:moveTo>
                    <a:cubicBezTo>
                      <a:pt x="962988" y="2615"/>
                      <a:pt x="949533" y="69579"/>
                      <a:pt x="940766" y="112861"/>
                    </a:cubicBezTo>
                    <a:cubicBezTo>
                      <a:pt x="922928" y="198811"/>
                      <a:pt x="891940" y="280781"/>
                      <a:pt x="861155" y="362750"/>
                    </a:cubicBezTo>
                    <a:cubicBezTo>
                      <a:pt x="803155" y="516277"/>
                      <a:pt x="744033" y="673683"/>
                      <a:pt x="644545" y="805671"/>
                    </a:cubicBezTo>
                    <a:cubicBezTo>
                      <a:pt x="608664" y="852321"/>
                      <a:pt x="550765" y="854976"/>
                      <a:pt x="502449" y="826393"/>
                    </a:cubicBezTo>
                    <a:cubicBezTo>
                      <a:pt x="446589" y="780968"/>
                      <a:pt x="436497" y="560886"/>
                      <a:pt x="436701" y="487082"/>
                    </a:cubicBezTo>
                    <a:cubicBezTo>
                      <a:pt x="435682" y="473710"/>
                      <a:pt x="438638" y="457990"/>
                      <a:pt x="428648" y="447374"/>
                    </a:cubicBezTo>
                    <a:cubicBezTo>
                      <a:pt x="418761" y="437778"/>
                      <a:pt x="402451" y="439922"/>
                      <a:pt x="395418" y="451661"/>
                    </a:cubicBezTo>
                    <a:cubicBezTo>
                      <a:pt x="386957" y="474833"/>
                      <a:pt x="383287" y="499944"/>
                      <a:pt x="376254" y="523729"/>
                    </a:cubicBezTo>
                    <a:cubicBezTo>
                      <a:pt x="352707" y="603963"/>
                      <a:pt x="325593" y="683687"/>
                      <a:pt x="293177" y="761165"/>
                    </a:cubicBezTo>
                    <a:cubicBezTo>
                      <a:pt x="273300" y="814450"/>
                      <a:pt x="249244" y="865490"/>
                      <a:pt x="209897" y="908159"/>
                    </a:cubicBezTo>
                    <a:cubicBezTo>
                      <a:pt x="191039" y="928268"/>
                      <a:pt x="170143" y="951542"/>
                      <a:pt x="140990" y="954094"/>
                    </a:cubicBezTo>
                    <a:cubicBezTo>
                      <a:pt x="23765" y="966752"/>
                      <a:pt x="15203" y="570175"/>
                      <a:pt x="1747" y="482591"/>
                    </a:cubicBezTo>
                    <a:cubicBezTo>
                      <a:pt x="-4267" y="366221"/>
                      <a:pt x="6946" y="249953"/>
                      <a:pt x="9800" y="133583"/>
                    </a:cubicBezTo>
                    <a:cubicBezTo>
                      <a:pt x="12247" y="100917"/>
                      <a:pt x="-1311" y="61515"/>
                      <a:pt x="30187" y="39262"/>
                    </a:cubicBezTo>
                    <a:cubicBezTo>
                      <a:pt x="41400" y="31708"/>
                      <a:pt x="55569" y="37628"/>
                      <a:pt x="67495" y="40793"/>
                    </a:cubicBezTo>
                    <a:cubicBezTo>
                      <a:pt x="85945" y="45795"/>
                      <a:pt x="98075" y="61515"/>
                      <a:pt x="100318" y="80195"/>
                    </a:cubicBezTo>
                    <a:cubicBezTo>
                      <a:pt x="113773" y="183704"/>
                      <a:pt x="127025" y="285783"/>
                      <a:pt x="129981" y="390516"/>
                    </a:cubicBezTo>
                    <a:cubicBezTo>
                      <a:pt x="129063" y="442882"/>
                      <a:pt x="134058" y="494636"/>
                      <a:pt x="140582" y="546493"/>
                    </a:cubicBezTo>
                    <a:cubicBezTo>
                      <a:pt x="142111" y="589672"/>
                      <a:pt x="142111" y="632954"/>
                      <a:pt x="147717" y="675929"/>
                    </a:cubicBezTo>
                    <a:cubicBezTo>
                      <a:pt x="148838" y="698692"/>
                      <a:pt x="154853" y="735849"/>
                      <a:pt x="186146" y="721150"/>
                    </a:cubicBezTo>
                    <a:cubicBezTo>
                      <a:pt x="195015" y="716148"/>
                      <a:pt x="197563" y="705225"/>
                      <a:pt x="201131" y="696447"/>
                    </a:cubicBezTo>
                    <a:cubicBezTo>
                      <a:pt x="219071" y="652553"/>
                      <a:pt x="240783" y="612231"/>
                      <a:pt x="262189" y="569562"/>
                    </a:cubicBezTo>
                    <a:cubicBezTo>
                      <a:pt x="292566" y="508927"/>
                      <a:pt x="313972" y="444311"/>
                      <a:pt x="341494" y="382451"/>
                    </a:cubicBezTo>
                    <a:cubicBezTo>
                      <a:pt x="354644" y="356830"/>
                      <a:pt x="374623" y="328248"/>
                      <a:pt x="405509" y="324675"/>
                    </a:cubicBezTo>
                    <a:cubicBezTo>
                      <a:pt x="435784" y="324573"/>
                      <a:pt x="469728" y="326818"/>
                      <a:pt x="494498" y="345805"/>
                    </a:cubicBezTo>
                    <a:cubicBezTo>
                      <a:pt x="524466" y="373162"/>
                      <a:pt x="525180" y="416138"/>
                      <a:pt x="535169" y="452886"/>
                    </a:cubicBezTo>
                    <a:cubicBezTo>
                      <a:pt x="542611" y="503109"/>
                      <a:pt x="549236" y="553434"/>
                      <a:pt x="556066" y="603657"/>
                    </a:cubicBezTo>
                    <a:cubicBezTo>
                      <a:pt x="560041" y="628156"/>
                      <a:pt x="543834" y="665006"/>
                      <a:pt x="569929" y="680114"/>
                    </a:cubicBezTo>
                    <a:cubicBezTo>
                      <a:pt x="586137" y="687055"/>
                      <a:pt x="600102" y="672560"/>
                      <a:pt x="603873" y="657555"/>
                    </a:cubicBezTo>
                    <a:cubicBezTo>
                      <a:pt x="612640" y="632851"/>
                      <a:pt x="619979" y="607536"/>
                      <a:pt x="627522" y="582424"/>
                    </a:cubicBezTo>
                    <a:cubicBezTo>
                      <a:pt x="665136" y="462890"/>
                      <a:pt x="705909" y="344070"/>
                      <a:pt x="755755" y="229129"/>
                    </a:cubicBezTo>
                    <a:cubicBezTo>
                      <a:pt x="779710" y="181968"/>
                      <a:pt x="798976" y="132868"/>
                      <a:pt x="821197" y="84993"/>
                    </a:cubicBezTo>
                    <a:cubicBezTo>
                      <a:pt x="839647" y="55901"/>
                      <a:pt x="856059" y="-2182"/>
                      <a:pt x="899585" y="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12445310" y="8658283"/>
                <a:ext cx="554435" cy="960758"/>
              </a:xfrm>
              <a:custGeom>
                <a:rect b="b" l="l" r="r" t="t"/>
                <a:pathLst>
                  <a:path extrusionOk="0" h="960758" w="554435">
                    <a:moveTo>
                      <a:pt x="548262" y="50219"/>
                    </a:moveTo>
                    <a:cubicBezTo>
                      <a:pt x="565387" y="62979"/>
                      <a:pt x="543063" y="141682"/>
                      <a:pt x="527671" y="153829"/>
                    </a:cubicBezTo>
                    <a:cubicBezTo>
                      <a:pt x="483737" y="149440"/>
                      <a:pt x="439702" y="146582"/>
                      <a:pt x="396176" y="138415"/>
                    </a:cubicBezTo>
                    <a:cubicBezTo>
                      <a:pt x="332365" y="131882"/>
                      <a:pt x="259380" y="104831"/>
                      <a:pt x="200666" y="141784"/>
                    </a:cubicBezTo>
                    <a:cubicBezTo>
                      <a:pt x="157853" y="171795"/>
                      <a:pt x="152043" y="313787"/>
                      <a:pt x="150208" y="366256"/>
                    </a:cubicBezTo>
                    <a:cubicBezTo>
                      <a:pt x="151839" y="393409"/>
                      <a:pt x="150106" y="434955"/>
                      <a:pt x="184152" y="441284"/>
                    </a:cubicBezTo>
                    <a:cubicBezTo>
                      <a:pt x="253366" y="458842"/>
                      <a:pt x="327064" y="446286"/>
                      <a:pt x="395972" y="462925"/>
                    </a:cubicBezTo>
                    <a:cubicBezTo>
                      <a:pt x="389958" y="495386"/>
                      <a:pt x="386288" y="532339"/>
                      <a:pt x="367532" y="560002"/>
                    </a:cubicBezTo>
                    <a:cubicBezTo>
                      <a:pt x="215854" y="574395"/>
                      <a:pt x="103522" y="478543"/>
                      <a:pt x="100362" y="702504"/>
                    </a:cubicBezTo>
                    <a:cubicBezTo>
                      <a:pt x="101076" y="748338"/>
                      <a:pt x="98120" y="823672"/>
                      <a:pt x="155611" y="834288"/>
                    </a:cubicBezTo>
                    <a:cubicBezTo>
                      <a:pt x="216873" y="843271"/>
                      <a:pt x="278034" y="852969"/>
                      <a:pt x="339398" y="861339"/>
                    </a:cubicBezTo>
                    <a:cubicBezTo>
                      <a:pt x="383230" y="870016"/>
                      <a:pt x="431445" y="867362"/>
                      <a:pt x="472321" y="886145"/>
                    </a:cubicBezTo>
                    <a:cubicBezTo>
                      <a:pt x="469568" y="910235"/>
                      <a:pt x="465287" y="935551"/>
                      <a:pt x="452953" y="956681"/>
                    </a:cubicBezTo>
                    <a:cubicBezTo>
                      <a:pt x="452545" y="956783"/>
                      <a:pt x="452239" y="956885"/>
                      <a:pt x="451832" y="956987"/>
                    </a:cubicBezTo>
                    <a:cubicBezTo>
                      <a:pt x="367940" y="965664"/>
                      <a:pt x="282315" y="956681"/>
                      <a:pt x="198015" y="956477"/>
                    </a:cubicBezTo>
                    <a:cubicBezTo>
                      <a:pt x="138384" y="951475"/>
                      <a:pt x="70190" y="960050"/>
                      <a:pt x="18305" y="923914"/>
                    </a:cubicBezTo>
                    <a:cubicBezTo>
                      <a:pt x="2200" y="904825"/>
                      <a:pt x="6277" y="875630"/>
                      <a:pt x="2301" y="852050"/>
                    </a:cubicBezTo>
                    <a:cubicBezTo>
                      <a:pt x="-1266" y="799990"/>
                      <a:pt x="-1470" y="746500"/>
                      <a:pt x="7398" y="694644"/>
                    </a:cubicBezTo>
                    <a:cubicBezTo>
                      <a:pt x="14839" y="650240"/>
                      <a:pt x="15961" y="605325"/>
                      <a:pt x="20650" y="560614"/>
                    </a:cubicBezTo>
                    <a:cubicBezTo>
                      <a:pt x="26766" y="502327"/>
                      <a:pt x="40934" y="445367"/>
                      <a:pt x="53269" y="388203"/>
                    </a:cubicBezTo>
                    <a:cubicBezTo>
                      <a:pt x="78752" y="265708"/>
                      <a:pt x="99037" y="141682"/>
                      <a:pt x="141034" y="23372"/>
                    </a:cubicBezTo>
                    <a:cubicBezTo>
                      <a:pt x="150106" y="17248"/>
                      <a:pt x="158363" y="9694"/>
                      <a:pt x="167435" y="3263"/>
                    </a:cubicBezTo>
                    <a:cubicBezTo>
                      <a:pt x="182623" y="-2556"/>
                      <a:pt x="199748" y="1119"/>
                      <a:pt x="215650" y="1425"/>
                    </a:cubicBezTo>
                    <a:cubicBezTo>
                      <a:pt x="261215" y="6835"/>
                      <a:pt x="309939" y="12654"/>
                      <a:pt x="356217" y="14900"/>
                    </a:cubicBezTo>
                    <a:cubicBezTo>
                      <a:pt x="393016" y="17248"/>
                      <a:pt x="429508" y="22045"/>
                      <a:pt x="465797" y="27762"/>
                    </a:cubicBezTo>
                    <a:cubicBezTo>
                      <a:pt x="493829" y="32049"/>
                      <a:pt x="523492" y="35213"/>
                      <a:pt x="548262" y="50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13042571" y="8862303"/>
                <a:ext cx="443354" cy="923693"/>
              </a:xfrm>
              <a:custGeom>
                <a:rect b="b" l="l" r="r" t="t"/>
                <a:pathLst>
                  <a:path extrusionOk="0" h="923693" w="443354">
                    <a:moveTo>
                      <a:pt x="433659" y="39435"/>
                    </a:moveTo>
                    <a:cubicBezTo>
                      <a:pt x="457308" y="65056"/>
                      <a:pt x="432640" y="102826"/>
                      <a:pt x="413375" y="123650"/>
                    </a:cubicBezTo>
                    <a:cubicBezTo>
                      <a:pt x="403385" y="133143"/>
                      <a:pt x="389012" y="125793"/>
                      <a:pt x="376984" y="125385"/>
                    </a:cubicBezTo>
                    <a:cubicBezTo>
                      <a:pt x="337433" y="121506"/>
                      <a:pt x="297271" y="113442"/>
                      <a:pt x="257619" y="119975"/>
                    </a:cubicBezTo>
                    <a:cubicBezTo>
                      <a:pt x="159456" y="138962"/>
                      <a:pt x="163737" y="251759"/>
                      <a:pt x="201453" y="323112"/>
                    </a:cubicBezTo>
                    <a:cubicBezTo>
                      <a:pt x="220311" y="366190"/>
                      <a:pt x="250789" y="402938"/>
                      <a:pt x="280452" y="438870"/>
                    </a:cubicBezTo>
                    <a:cubicBezTo>
                      <a:pt x="317862" y="478579"/>
                      <a:pt x="365669" y="512367"/>
                      <a:pt x="382386" y="566979"/>
                    </a:cubicBezTo>
                    <a:cubicBezTo>
                      <a:pt x="403283" y="640476"/>
                      <a:pt x="386362" y="722343"/>
                      <a:pt x="354558" y="790941"/>
                    </a:cubicBezTo>
                    <a:cubicBezTo>
                      <a:pt x="315925" y="863213"/>
                      <a:pt x="240494" y="921091"/>
                      <a:pt x="156806" y="923643"/>
                    </a:cubicBezTo>
                    <a:cubicBezTo>
                      <a:pt x="106552" y="924256"/>
                      <a:pt x="28980" y="919866"/>
                      <a:pt x="235" y="872604"/>
                    </a:cubicBezTo>
                    <a:cubicBezTo>
                      <a:pt x="-2619" y="839836"/>
                      <a:pt x="21029" y="807273"/>
                      <a:pt x="45697" y="787470"/>
                    </a:cubicBezTo>
                    <a:cubicBezTo>
                      <a:pt x="106756" y="812377"/>
                      <a:pt x="181576" y="811867"/>
                      <a:pt x="234072" y="768075"/>
                    </a:cubicBezTo>
                    <a:cubicBezTo>
                      <a:pt x="300125" y="696517"/>
                      <a:pt x="258332" y="591070"/>
                      <a:pt x="195846" y="531966"/>
                    </a:cubicBezTo>
                    <a:cubicBezTo>
                      <a:pt x="173013" y="509815"/>
                      <a:pt x="144472" y="495115"/>
                      <a:pt x="119294" y="475925"/>
                    </a:cubicBezTo>
                    <a:cubicBezTo>
                      <a:pt x="60784" y="430704"/>
                      <a:pt x="17666" y="365985"/>
                      <a:pt x="23272" y="289426"/>
                    </a:cubicBezTo>
                    <a:cubicBezTo>
                      <a:pt x="20622" y="223483"/>
                      <a:pt x="46819" y="160807"/>
                      <a:pt x="88102" y="110277"/>
                    </a:cubicBezTo>
                    <a:cubicBezTo>
                      <a:pt x="122148" y="67506"/>
                      <a:pt x="162004" y="27695"/>
                      <a:pt x="214908" y="9934"/>
                    </a:cubicBezTo>
                    <a:cubicBezTo>
                      <a:pt x="238353" y="849"/>
                      <a:pt x="262512" y="-1703"/>
                      <a:pt x="287486" y="1053"/>
                    </a:cubicBezTo>
                    <a:cubicBezTo>
                      <a:pt x="337331" y="1257"/>
                      <a:pt x="395332" y="3299"/>
                      <a:pt x="433659" y="394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4"/>
              <p:cNvSpPr/>
              <p:nvPr/>
            </p:nvSpPr>
            <p:spPr>
              <a:xfrm>
                <a:off x="13568816" y="8741262"/>
                <a:ext cx="584649" cy="750975"/>
              </a:xfrm>
              <a:custGeom>
                <a:rect b="b" l="l" r="r" t="t"/>
                <a:pathLst>
                  <a:path extrusionOk="0" h="750975" w="584649">
                    <a:moveTo>
                      <a:pt x="487932" y="420573"/>
                    </a:moveTo>
                    <a:cubicBezTo>
                      <a:pt x="503222" y="343197"/>
                      <a:pt x="508625" y="255817"/>
                      <a:pt x="462958" y="187322"/>
                    </a:cubicBezTo>
                    <a:cubicBezTo>
                      <a:pt x="443081" y="155576"/>
                      <a:pt x="421777" y="118929"/>
                      <a:pt x="383042" y="108517"/>
                    </a:cubicBezTo>
                    <a:cubicBezTo>
                      <a:pt x="373460" y="106680"/>
                      <a:pt x="362145" y="103515"/>
                      <a:pt x="353787" y="109844"/>
                    </a:cubicBezTo>
                    <a:cubicBezTo>
                      <a:pt x="296295" y="104434"/>
                      <a:pt x="237581" y="122298"/>
                      <a:pt x="199152" y="166906"/>
                    </a:cubicBezTo>
                    <a:cubicBezTo>
                      <a:pt x="139113" y="223764"/>
                      <a:pt x="100683" y="302978"/>
                      <a:pt x="97320" y="385968"/>
                    </a:cubicBezTo>
                    <a:cubicBezTo>
                      <a:pt x="89878" y="522142"/>
                      <a:pt x="124842" y="634531"/>
                      <a:pt x="280088" y="641676"/>
                    </a:cubicBezTo>
                    <a:cubicBezTo>
                      <a:pt x="401900" y="652292"/>
                      <a:pt x="475802" y="527552"/>
                      <a:pt x="487932" y="420573"/>
                    </a:cubicBezTo>
                    <a:close/>
                    <a:moveTo>
                      <a:pt x="583954" y="295220"/>
                    </a:moveTo>
                    <a:cubicBezTo>
                      <a:pt x="587012" y="407915"/>
                      <a:pt x="583139" y="552357"/>
                      <a:pt x="505464" y="641268"/>
                    </a:cubicBezTo>
                    <a:cubicBezTo>
                      <a:pt x="453376" y="695472"/>
                      <a:pt x="388546" y="753351"/>
                      <a:pt x="308018" y="750901"/>
                    </a:cubicBezTo>
                    <a:cubicBezTo>
                      <a:pt x="240537" y="751411"/>
                      <a:pt x="175605" y="725585"/>
                      <a:pt x="118114" y="692001"/>
                    </a:cubicBezTo>
                    <a:cubicBezTo>
                      <a:pt x="16588" y="624016"/>
                      <a:pt x="-17255" y="498970"/>
                      <a:pt x="8025" y="383008"/>
                    </a:cubicBezTo>
                    <a:cubicBezTo>
                      <a:pt x="24539" y="284706"/>
                      <a:pt x="48085" y="178135"/>
                      <a:pt x="122701" y="106986"/>
                    </a:cubicBezTo>
                    <a:cubicBezTo>
                      <a:pt x="150733" y="76668"/>
                      <a:pt x="185901" y="56559"/>
                      <a:pt x="223209" y="38695"/>
                    </a:cubicBezTo>
                    <a:cubicBezTo>
                      <a:pt x="278253" y="7765"/>
                      <a:pt x="341351" y="-8261"/>
                      <a:pt x="404244" y="4294"/>
                    </a:cubicBezTo>
                    <a:cubicBezTo>
                      <a:pt x="405467" y="11236"/>
                      <a:pt x="409952" y="17463"/>
                      <a:pt x="416680" y="20117"/>
                    </a:cubicBezTo>
                    <a:cubicBezTo>
                      <a:pt x="444610" y="31754"/>
                      <a:pt x="467647" y="49617"/>
                      <a:pt x="491296" y="69319"/>
                    </a:cubicBezTo>
                    <a:cubicBezTo>
                      <a:pt x="525240" y="99840"/>
                      <a:pt x="546442" y="142612"/>
                      <a:pt x="558776" y="186301"/>
                    </a:cubicBezTo>
                    <a:cubicBezTo>
                      <a:pt x="570091" y="221825"/>
                      <a:pt x="581406" y="257859"/>
                      <a:pt x="583954" y="2952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4213031" y="8747204"/>
                <a:ext cx="803700" cy="968654"/>
              </a:xfrm>
              <a:custGeom>
                <a:rect b="b" l="l" r="r" t="t"/>
                <a:pathLst>
                  <a:path extrusionOk="0" h="968654" w="803700">
                    <a:moveTo>
                      <a:pt x="799452" y="302752"/>
                    </a:moveTo>
                    <a:cubicBezTo>
                      <a:pt x="800165" y="371145"/>
                      <a:pt x="805976" y="439742"/>
                      <a:pt x="802714" y="508135"/>
                    </a:cubicBezTo>
                    <a:cubicBezTo>
                      <a:pt x="797209" y="568872"/>
                      <a:pt x="786608" y="633692"/>
                      <a:pt x="779371" y="694940"/>
                    </a:cubicBezTo>
                    <a:cubicBezTo>
                      <a:pt x="770808" y="765782"/>
                      <a:pt x="771624" y="837544"/>
                      <a:pt x="757863" y="907877"/>
                    </a:cubicBezTo>
                    <a:cubicBezTo>
                      <a:pt x="751441" y="933498"/>
                      <a:pt x="746752" y="971268"/>
                      <a:pt x="712400" y="968511"/>
                    </a:cubicBezTo>
                    <a:cubicBezTo>
                      <a:pt x="696294" y="968716"/>
                      <a:pt x="678150" y="966572"/>
                      <a:pt x="665000" y="956466"/>
                    </a:cubicBezTo>
                    <a:cubicBezTo>
                      <a:pt x="666325" y="890115"/>
                      <a:pt x="665510" y="823865"/>
                      <a:pt x="668262" y="757616"/>
                    </a:cubicBezTo>
                    <a:cubicBezTo>
                      <a:pt x="676315" y="687998"/>
                      <a:pt x="681819" y="618176"/>
                      <a:pt x="690178" y="548558"/>
                    </a:cubicBezTo>
                    <a:cubicBezTo>
                      <a:pt x="697823" y="473020"/>
                      <a:pt x="710259" y="397685"/>
                      <a:pt x="711584" y="321739"/>
                    </a:cubicBezTo>
                    <a:cubicBezTo>
                      <a:pt x="711176" y="305100"/>
                      <a:pt x="692319" y="293463"/>
                      <a:pt x="677742" y="302139"/>
                    </a:cubicBezTo>
                    <a:cubicBezTo>
                      <a:pt x="660515" y="316226"/>
                      <a:pt x="653176" y="339704"/>
                      <a:pt x="640128" y="357568"/>
                    </a:cubicBezTo>
                    <a:cubicBezTo>
                      <a:pt x="618212" y="394317"/>
                      <a:pt x="605369" y="435455"/>
                      <a:pt x="589161" y="474857"/>
                    </a:cubicBezTo>
                    <a:cubicBezTo>
                      <a:pt x="562556" y="539371"/>
                      <a:pt x="529122" y="601129"/>
                      <a:pt x="494260" y="661560"/>
                    </a:cubicBezTo>
                    <a:cubicBezTo>
                      <a:pt x="487023" y="671461"/>
                      <a:pt x="479887" y="684017"/>
                      <a:pt x="467248" y="687079"/>
                    </a:cubicBezTo>
                    <a:cubicBezTo>
                      <a:pt x="442682" y="689019"/>
                      <a:pt x="416179" y="684834"/>
                      <a:pt x="394161" y="673605"/>
                    </a:cubicBezTo>
                    <a:cubicBezTo>
                      <a:pt x="365008" y="637469"/>
                      <a:pt x="352979" y="586940"/>
                      <a:pt x="339728" y="542331"/>
                    </a:cubicBezTo>
                    <a:cubicBezTo>
                      <a:pt x="329942" y="505481"/>
                      <a:pt x="323622" y="472101"/>
                      <a:pt x="316997" y="433107"/>
                    </a:cubicBezTo>
                    <a:cubicBezTo>
                      <a:pt x="309453" y="400544"/>
                      <a:pt x="303439" y="294994"/>
                      <a:pt x="265724" y="287542"/>
                    </a:cubicBezTo>
                    <a:cubicBezTo>
                      <a:pt x="249006" y="284378"/>
                      <a:pt x="238405" y="300200"/>
                      <a:pt x="235347" y="314593"/>
                    </a:cubicBezTo>
                    <a:cubicBezTo>
                      <a:pt x="228008" y="337255"/>
                      <a:pt x="221484" y="360120"/>
                      <a:pt x="215266" y="383088"/>
                    </a:cubicBezTo>
                    <a:cubicBezTo>
                      <a:pt x="195899" y="453523"/>
                      <a:pt x="172760" y="522324"/>
                      <a:pt x="159100" y="594290"/>
                    </a:cubicBezTo>
                    <a:cubicBezTo>
                      <a:pt x="142485" y="685140"/>
                      <a:pt x="120875" y="778542"/>
                      <a:pt x="99978" y="868984"/>
                    </a:cubicBezTo>
                    <a:cubicBezTo>
                      <a:pt x="92028" y="891952"/>
                      <a:pt x="85606" y="944115"/>
                      <a:pt x="58593" y="949627"/>
                    </a:cubicBezTo>
                    <a:cubicBezTo>
                      <a:pt x="37595" y="948198"/>
                      <a:pt x="15883" y="940031"/>
                      <a:pt x="2529" y="923188"/>
                    </a:cubicBezTo>
                    <a:cubicBezTo>
                      <a:pt x="-4606" y="876130"/>
                      <a:pt x="4874" y="827540"/>
                      <a:pt x="12213" y="780890"/>
                    </a:cubicBezTo>
                    <a:cubicBezTo>
                      <a:pt x="30255" y="651964"/>
                      <a:pt x="70316" y="527428"/>
                      <a:pt x="97124" y="400237"/>
                    </a:cubicBezTo>
                    <a:cubicBezTo>
                      <a:pt x="113332" y="316532"/>
                      <a:pt x="138204" y="234767"/>
                      <a:pt x="153902" y="151062"/>
                    </a:cubicBezTo>
                    <a:cubicBezTo>
                      <a:pt x="161954" y="107475"/>
                      <a:pt x="168376" y="63581"/>
                      <a:pt x="180099" y="20707"/>
                    </a:cubicBezTo>
                    <a:cubicBezTo>
                      <a:pt x="188152" y="19584"/>
                      <a:pt x="191006" y="10193"/>
                      <a:pt x="196816" y="5395"/>
                    </a:cubicBezTo>
                    <a:cubicBezTo>
                      <a:pt x="210271" y="-2158"/>
                      <a:pt x="228110" y="394"/>
                      <a:pt x="243400" y="496"/>
                    </a:cubicBezTo>
                    <a:cubicBezTo>
                      <a:pt x="296406" y="700"/>
                      <a:pt x="311696" y="42552"/>
                      <a:pt x="320462" y="87365"/>
                    </a:cubicBezTo>
                    <a:cubicBezTo>
                      <a:pt x="338505" y="154329"/>
                      <a:pt x="354101" y="221803"/>
                      <a:pt x="363479" y="290706"/>
                    </a:cubicBezTo>
                    <a:cubicBezTo>
                      <a:pt x="371124" y="332559"/>
                      <a:pt x="368168" y="375636"/>
                      <a:pt x="378361" y="417080"/>
                    </a:cubicBezTo>
                    <a:cubicBezTo>
                      <a:pt x="386312" y="443111"/>
                      <a:pt x="389574" y="473530"/>
                      <a:pt x="408228" y="494252"/>
                    </a:cubicBezTo>
                    <a:cubicBezTo>
                      <a:pt x="429022" y="512933"/>
                      <a:pt x="450836" y="496396"/>
                      <a:pt x="460214" y="475368"/>
                    </a:cubicBezTo>
                    <a:cubicBezTo>
                      <a:pt x="477237" y="445765"/>
                      <a:pt x="490795" y="414324"/>
                      <a:pt x="505881" y="383701"/>
                    </a:cubicBezTo>
                    <a:cubicBezTo>
                      <a:pt x="537888" y="321841"/>
                      <a:pt x="580497" y="266310"/>
                      <a:pt x="615460" y="206185"/>
                    </a:cubicBezTo>
                    <a:cubicBezTo>
                      <a:pt x="635134" y="170457"/>
                      <a:pt x="655418" y="135036"/>
                      <a:pt x="678252" y="101248"/>
                    </a:cubicBezTo>
                    <a:cubicBezTo>
                      <a:pt x="701187" y="65928"/>
                      <a:pt x="717598" y="45410"/>
                      <a:pt x="761736" y="64908"/>
                    </a:cubicBezTo>
                    <a:cubicBezTo>
                      <a:pt x="774274" y="144427"/>
                      <a:pt x="789054" y="222620"/>
                      <a:pt x="799452" y="30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5170255" y="8743660"/>
                <a:ext cx="485738" cy="958513"/>
              </a:xfrm>
              <a:custGeom>
                <a:rect b="b" l="l" r="r" t="t"/>
                <a:pathLst>
                  <a:path extrusionOk="0" h="958513" w="485738">
                    <a:moveTo>
                      <a:pt x="485739" y="37012"/>
                    </a:moveTo>
                    <a:cubicBezTo>
                      <a:pt x="485739" y="70392"/>
                      <a:pt x="484719" y="107446"/>
                      <a:pt x="464027" y="135212"/>
                    </a:cubicBezTo>
                    <a:cubicBezTo>
                      <a:pt x="385232" y="140112"/>
                      <a:pt x="94719" y="62634"/>
                      <a:pt x="105931" y="194622"/>
                    </a:cubicBezTo>
                    <a:cubicBezTo>
                      <a:pt x="107053" y="238108"/>
                      <a:pt x="105320" y="286697"/>
                      <a:pt x="132026" y="323548"/>
                    </a:cubicBezTo>
                    <a:cubicBezTo>
                      <a:pt x="159651" y="354478"/>
                      <a:pt x="212147" y="344780"/>
                      <a:pt x="249862" y="349578"/>
                    </a:cubicBezTo>
                    <a:cubicBezTo>
                      <a:pt x="308067" y="356417"/>
                      <a:pt x="371674" y="355601"/>
                      <a:pt x="424680" y="382652"/>
                    </a:cubicBezTo>
                    <a:cubicBezTo>
                      <a:pt x="422947" y="404088"/>
                      <a:pt x="419787" y="426444"/>
                      <a:pt x="407759" y="444716"/>
                    </a:cubicBezTo>
                    <a:cubicBezTo>
                      <a:pt x="361889" y="442470"/>
                      <a:pt x="316018" y="438897"/>
                      <a:pt x="270046" y="439612"/>
                    </a:cubicBezTo>
                    <a:cubicBezTo>
                      <a:pt x="220098" y="441755"/>
                      <a:pt x="166786" y="434712"/>
                      <a:pt x="119387" y="452984"/>
                    </a:cubicBezTo>
                    <a:cubicBezTo>
                      <a:pt x="101344" y="460742"/>
                      <a:pt x="91966" y="479116"/>
                      <a:pt x="92680" y="498307"/>
                    </a:cubicBezTo>
                    <a:cubicBezTo>
                      <a:pt x="90234" y="533320"/>
                      <a:pt x="90539" y="568538"/>
                      <a:pt x="91661" y="603653"/>
                    </a:cubicBezTo>
                    <a:cubicBezTo>
                      <a:pt x="97879" y="657551"/>
                      <a:pt x="84933" y="772287"/>
                      <a:pt x="151700" y="787599"/>
                    </a:cubicBezTo>
                    <a:cubicBezTo>
                      <a:pt x="256794" y="817508"/>
                      <a:pt x="370960" y="827206"/>
                      <a:pt x="467492" y="881614"/>
                    </a:cubicBezTo>
                    <a:cubicBezTo>
                      <a:pt x="466065" y="908257"/>
                      <a:pt x="459032" y="936635"/>
                      <a:pt x="440888" y="956948"/>
                    </a:cubicBezTo>
                    <a:cubicBezTo>
                      <a:pt x="428757" y="960215"/>
                      <a:pt x="414487" y="957255"/>
                      <a:pt x="401643" y="957867"/>
                    </a:cubicBezTo>
                    <a:cubicBezTo>
                      <a:pt x="329881" y="956540"/>
                      <a:pt x="258731" y="946638"/>
                      <a:pt x="188906" y="930000"/>
                    </a:cubicBezTo>
                    <a:cubicBezTo>
                      <a:pt x="152821" y="924283"/>
                      <a:pt x="116125" y="920302"/>
                      <a:pt x="81569" y="907644"/>
                    </a:cubicBezTo>
                    <a:cubicBezTo>
                      <a:pt x="42019" y="894272"/>
                      <a:pt x="15108" y="857830"/>
                      <a:pt x="14496" y="816181"/>
                    </a:cubicBezTo>
                    <a:cubicBezTo>
                      <a:pt x="-4565" y="720635"/>
                      <a:pt x="-1609" y="623048"/>
                      <a:pt x="5220" y="526277"/>
                    </a:cubicBezTo>
                    <a:cubicBezTo>
                      <a:pt x="10011" y="369994"/>
                      <a:pt x="39776" y="215140"/>
                      <a:pt x="36005" y="58448"/>
                    </a:cubicBezTo>
                    <a:cubicBezTo>
                      <a:pt x="39266" y="34664"/>
                      <a:pt x="42019" y="8123"/>
                      <a:pt x="71274" y="6184"/>
                    </a:cubicBezTo>
                    <a:cubicBezTo>
                      <a:pt x="117858" y="-4432"/>
                      <a:pt x="170762" y="1999"/>
                      <a:pt x="218773" y="1284"/>
                    </a:cubicBezTo>
                    <a:cubicBezTo>
                      <a:pt x="268313" y="1386"/>
                      <a:pt x="317037" y="4857"/>
                      <a:pt x="366475" y="9655"/>
                    </a:cubicBezTo>
                    <a:cubicBezTo>
                      <a:pt x="406434" y="14248"/>
                      <a:pt x="450062" y="16392"/>
                      <a:pt x="485739" y="370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"/>
          <p:cNvSpPr txBox="1"/>
          <p:nvPr/>
        </p:nvSpPr>
        <p:spPr>
          <a:xfrm>
            <a:off x="4176005" y="509588"/>
            <a:ext cx="4057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Contact Information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62" name="Google Shape;462;p15"/>
          <p:cNvGrpSpPr/>
          <p:nvPr/>
        </p:nvGrpSpPr>
        <p:grpSpPr>
          <a:xfrm>
            <a:off x="4176005" y="1863647"/>
            <a:ext cx="3109050" cy="476438"/>
            <a:chOff x="0" y="0"/>
            <a:chExt cx="8290800" cy="1270500"/>
          </a:xfrm>
        </p:grpSpPr>
        <p:sp>
          <p:nvSpPr>
            <p:cNvPr id="463" name="Google Shape;463;p15"/>
            <p:cNvSpPr/>
            <p:nvPr/>
          </p:nvSpPr>
          <p:spPr>
            <a:xfrm>
              <a:off x="0" y="0"/>
              <a:ext cx="8290800" cy="127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5"/>
            <p:cNvSpPr txBox="1"/>
            <p:nvPr/>
          </p:nvSpPr>
          <p:spPr>
            <a:xfrm>
              <a:off x="458533" y="193784"/>
              <a:ext cx="7373700" cy="73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Name: Lennox Quincy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65" name="Google Shape;465;p15"/>
          <p:cNvGrpSpPr/>
          <p:nvPr/>
        </p:nvGrpSpPr>
        <p:grpSpPr>
          <a:xfrm>
            <a:off x="4164498" y="3653288"/>
            <a:ext cx="249263" cy="143257"/>
            <a:chOff x="4164498" y="3653288"/>
            <a:chExt cx="249263" cy="143257"/>
          </a:xfrm>
        </p:grpSpPr>
        <p:sp>
          <p:nvSpPr>
            <p:cNvPr id="466" name="Google Shape;466;p15"/>
            <p:cNvSpPr/>
            <p:nvPr/>
          </p:nvSpPr>
          <p:spPr>
            <a:xfrm>
              <a:off x="4166995" y="3655782"/>
              <a:ext cx="244275" cy="138268"/>
            </a:xfrm>
            <a:custGeom>
              <a:rect b="b" l="l" r="r" t="t"/>
              <a:pathLst>
                <a:path extrusionOk="0" h="276536" w="488549">
                  <a:moveTo>
                    <a:pt x="488549" y="7932"/>
                  </a:moveTo>
                  <a:lnTo>
                    <a:pt x="488549" y="268605"/>
                  </a:lnTo>
                  <a:cubicBezTo>
                    <a:pt x="488549" y="271050"/>
                    <a:pt x="487481" y="273215"/>
                    <a:pt x="485793" y="274681"/>
                  </a:cubicBezTo>
                  <a:cubicBezTo>
                    <a:pt x="484455" y="275838"/>
                    <a:pt x="482717" y="276537"/>
                    <a:pt x="480819" y="276537"/>
                  </a:cubicBezTo>
                  <a:lnTo>
                    <a:pt x="7730" y="276537"/>
                  </a:lnTo>
                  <a:cubicBezTo>
                    <a:pt x="5833" y="276537"/>
                    <a:pt x="4095" y="275838"/>
                    <a:pt x="2747" y="274681"/>
                  </a:cubicBezTo>
                  <a:cubicBezTo>
                    <a:pt x="1069" y="273215"/>
                    <a:pt x="0" y="271040"/>
                    <a:pt x="0" y="268605"/>
                  </a:cubicBezTo>
                  <a:lnTo>
                    <a:pt x="0" y="7932"/>
                  </a:lnTo>
                  <a:cubicBezTo>
                    <a:pt x="0" y="5487"/>
                    <a:pt x="1069" y="3322"/>
                    <a:pt x="2747" y="1856"/>
                  </a:cubicBezTo>
                  <a:cubicBezTo>
                    <a:pt x="4095" y="698"/>
                    <a:pt x="5833" y="0"/>
                    <a:pt x="7730" y="0"/>
                  </a:cubicBezTo>
                  <a:lnTo>
                    <a:pt x="480819" y="0"/>
                  </a:lnTo>
                  <a:cubicBezTo>
                    <a:pt x="482717" y="0"/>
                    <a:pt x="484455" y="698"/>
                    <a:pt x="485793" y="1856"/>
                  </a:cubicBezTo>
                  <a:cubicBezTo>
                    <a:pt x="487481" y="3322"/>
                    <a:pt x="488549" y="5497"/>
                    <a:pt x="488549" y="79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4164498" y="3653288"/>
              <a:ext cx="249263" cy="143257"/>
            </a:xfrm>
            <a:custGeom>
              <a:rect b="b" l="l" r="r" t="t"/>
              <a:pathLst>
                <a:path extrusionOk="0" h="286513" w="498526">
                  <a:moveTo>
                    <a:pt x="494052" y="3073"/>
                  </a:moveTo>
                  <a:cubicBezTo>
                    <a:pt x="493763" y="2823"/>
                    <a:pt x="493473" y="2594"/>
                    <a:pt x="493164" y="2374"/>
                  </a:cubicBezTo>
                  <a:cubicBezTo>
                    <a:pt x="491036" y="838"/>
                    <a:pt x="488460" y="0"/>
                    <a:pt x="485813" y="0"/>
                  </a:cubicBezTo>
                  <a:lnTo>
                    <a:pt x="12724" y="0"/>
                  </a:lnTo>
                  <a:cubicBezTo>
                    <a:pt x="9708" y="0"/>
                    <a:pt x="6781" y="1087"/>
                    <a:pt x="4484" y="3063"/>
                  </a:cubicBezTo>
                  <a:cubicBezTo>
                    <a:pt x="4484" y="3063"/>
                    <a:pt x="4474" y="3073"/>
                    <a:pt x="4474" y="3073"/>
                  </a:cubicBezTo>
                  <a:cubicBezTo>
                    <a:pt x="4464" y="3083"/>
                    <a:pt x="4454" y="3083"/>
                    <a:pt x="4454" y="3093"/>
                  </a:cubicBezTo>
                  <a:cubicBezTo>
                    <a:pt x="1618" y="5557"/>
                    <a:pt x="0" y="9149"/>
                    <a:pt x="0" y="12920"/>
                  </a:cubicBezTo>
                  <a:lnTo>
                    <a:pt x="0" y="273594"/>
                  </a:lnTo>
                  <a:cubicBezTo>
                    <a:pt x="0" y="277165"/>
                    <a:pt x="1468" y="280567"/>
                    <a:pt x="4055" y="283032"/>
                  </a:cubicBezTo>
                  <a:cubicBezTo>
                    <a:pt x="4185" y="283181"/>
                    <a:pt x="4334" y="283321"/>
                    <a:pt x="4484" y="283451"/>
                  </a:cubicBezTo>
                  <a:cubicBezTo>
                    <a:pt x="6781" y="285426"/>
                    <a:pt x="9708" y="286514"/>
                    <a:pt x="12724" y="286514"/>
                  </a:cubicBezTo>
                  <a:lnTo>
                    <a:pt x="485813" y="286514"/>
                  </a:lnTo>
                  <a:cubicBezTo>
                    <a:pt x="486192" y="286514"/>
                    <a:pt x="486572" y="286494"/>
                    <a:pt x="486942" y="286464"/>
                  </a:cubicBezTo>
                  <a:cubicBezTo>
                    <a:pt x="489558" y="286224"/>
                    <a:pt x="492055" y="285177"/>
                    <a:pt x="494052" y="283441"/>
                  </a:cubicBezTo>
                  <a:cubicBezTo>
                    <a:pt x="494052" y="283441"/>
                    <a:pt x="494052" y="283441"/>
                    <a:pt x="494052" y="283441"/>
                  </a:cubicBezTo>
                  <a:cubicBezTo>
                    <a:pt x="494052" y="283441"/>
                    <a:pt x="494052" y="283441"/>
                    <a:pt x="494052" y="283441"/>
                  </a:cubicBezTo>
                  <a:cubicBezTo>
                    <a:pt x="496899" y="280966"/>
                    <a:pt x="498527" y="277385"/>
                    <a:pt x="498527" y="273594"/>
                  </a:cubicBezTo>
                  <a:lnTo>
                    <a:pt x="498527" y="12920"/>
                  </a:lnTo>
                  <a:cubicBezTo>
                    <a:pt x="498537" y="9139"/>
                    <a:pt x="496909" y="5547"/>
                    <a:pt x="494052" y="3073"/>
                  </a:cubicBezTo>
                  <a:close/>
                  <a:moveTo>
                    <a:pt x="477234" y="9977"/>
                  </a:moveTo>
                  <a:lnTo>
                    <a:pt x="253348" y="161165"/>
                  </a:lnTo>
                  <a:cubicBezTo>
                    <a:pt x="250871" y="162841"/>
                    <a:pt x="247665" y="162841"/>
                    <a:pt x="245189" y="161165"/>
                  </a:cubicBezTo>
                  <a:lnTo>
                    <a:pt x="212480" y="139077"/>
                  </a:lnTo>
                  <a:cubicBezTo>
                    <a:pt x="212480" y="139077"/>
                    <a:pt x="212480" y="139077"/>
                    <a:pt x="212480" y="139077"/>
                  </a:cubicBezTo>
                  <a:lnTo>
                    <a:pt x="21293" y="9977"/>
                  </a:lnTo>
                  <a:lnTo>
                    <a:pt x="477234" y="9977"/>
                  </a:lnTo>
                  <a:close/>
                  <a:moveTo>
                    <a:pt x="9987" y="272127"/>
                  </a:moveTo>
                  <a:lnTo>
                    <a:pt x="9987" y="14387"/>
                  </a:lnTo>
                  <a:lnTo>
                    <a:pt x="200835" y="143257"/>
                  </a:lnTo>
                  <a:lnTo>
                    <a:pt x="9987" y="272127"/>
                  </a:lnTo>
                  <a:close/>
                  <a:moveTo>
                    <a:pt x="21293" y="276537"/>
                  </a:moveTo>
                  <a:lnTo>
                    <a:pt x="209754" y="149283"/>
                  </a:lnTo>
                  <a:lnTo>
                    <a:pt x="239596" y="169436"/>
                  </a:lnTo>
                  <a:cubicBezTo>
                    <a:pt x="242532" y="171421"/>
                    <a:pt x="245898" y="172409"/>
                    <a:pt x="249273" y="172409"/>
                  </a:cubicBezTo>
                  <a:cubicBezTo>
                    <a:pt x="252639" y="172409"/>
                    <a:pt x="256005" y="171411"/>
                    <a:pt x="258941" y="169436"/>
                  </a:cubicBezTo>
                  <a:lnTo>
                    <a:pt x="288783" y="149283"/>
                  </a:lnTo>
                  <a:lnTo>
                    <a:pt x="477234" y="276547"/>
                  </a:lnTo>
                  <a:lnTo>
                    <a:pt x="21293" y="276547"/>
                  </a:lnTo>
                  <a:close/>
                  <a:moveTo>
                    <a:pt x="488549" y="272137"/>
                  </a:moveTo>
                  <a:lnTo>
                    <a:pt x="297702" y="143257"/>
                  </a:lnTo>
                  <a:lnTo>
                    <a:pt x="488549" y="14377"/>
                  </a:lnTo>
                  <a:lnTo>
                    <a:pt x="488549" y="27213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15"/>
          <p:cNvGrpSpPr/>
          <p:nvPr/>
        </p:nvGrpSpPr>
        <p:grpSpPr>
          <a:xfrm>
            <a:off x="4188344" y="2763901"/>
            <a:ext cx="201617" cy="259981"/>
            <a:chOff x="4188344" y="2763901"/>
            <a:chExt cx="201617" cy="259981"/>
          </a:xfrm>
        </p:grpSpPr>
        <p:sp>
          <p:nvSpPr>
            <p:cNvPr id="469" name="Google Shape;469;p15"/>
            <p:cNvSpPr/>
            <p:nvPr/>
          </p:nvSpPr>
          <p:spPr>
            <a:xfrm>
              <a:off x="4188344" y="2763901"/>
              <a:ext cx="201617" cy="259981"/>
            </a:xfrm>
            <a:custGeom>
              <a:rect b="b" l="l" r="r" t="t"/>
              <a:pathLst>
                <a:path extrusionOk="0" h="519961" w="403233">
                  <a:moveTo>
                    <a:pt x="201627" y="0"/>
                  </a:moveTo>
                  <a:cubicBezTo>
                    <a:pt x="90448" y="0"/>
                    <a:pt x="0" y="90373"/>
                    <a:pt x="0" y="201464"/>
                  </a:cubicBezTo>
                  <a:cubicBezTo>
                    <a:pt x="0" y="345916"/>
                    <a:pt x="142138" y="477288"/>
                    <a:pt x="185706" y="514113"/>
                  </a:cubicBezTo>
                  <a:cubicBezTo>
                    <a:pt x="190319" y="518016"/>
                    <a:pt x="195973" y="519961"/>
                    <a:pt x="201627" y="519961"/>
                  </a:cubicBezTo>
                  <a:cubicBezTo>
                    <a:pt x="207282" y="519961"/>
                    <a:pt x="212926" y="518016"/>
                    <a:pt x="217538" y="514113"/>
                  </a:cubicBezTo>
                  <a:cubicBezTo>
                    <a:pt x="261107" y="477288"/>
                    <a:pt x="403234" y="345916"/>
                    <a:pt x="403234" y="201464"/>
                  </a:cubicBezTo>
                  <a:cubicBezTo>
                    <a:pt x="403234" y="90373"/>
                    <a:pt x="312786" y="0"/>
                    <a:pt x="201627" y="0"/>
                  </a:cubicBezTo>
                  <a:close/>
                  <a:moveTo>
                    <a:pt x="201617" y="87377"/>
                  </a:moveTo>
                  <a:cubicBezTo>
                    <a:pt x="265136" y="87377"/>
                    <a:pt x="316806" y="139020"/>
                    <a:pt x="316806" y="202484"/>
                  </a:cubicBezTo>
                  <a:cubicBezTo>
                    <a:pt x="316806" y="265959"/>
                    <a:pt x="265136" y="317602"/>
                    <a:pt x="201617" y="317602"/>
                  </a:cubicBezTo>
                  <a:cubicBezTo>
                    <a:pt x="138098" y="317602"/>
                    <a:pt x="86428" y="265959"/>
                    <a:pt x="86428" y="202484"/>
                  </a:cubicBezTo>
                  <a:cubicBezTo>
                    <a:pt x="86428" y="139020"/>
                    <a:pt x="138098" y="87377"/>
                    <a:pt x="201617" y="8737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4193550" y="2769104"/>
              <a:ext cx="191204" cy="249569"/>
            </a:xfrm>
            <a:custGeom>
              <a:rect b="b" l="l" r="r" t="t"/>
              <a:pathLst>
                <a:path extrusionOk="0" h="499137" w="382407">
                  <a:moveTo>
                    <a:pt x="191214" y="0"/>
                  </a:moveTo>
                  <a:cubicBezTo>
                    <a:pt x="296636" y="0"/>
                    <a:pt x="382408" y="85701"/>
                    <a:pt x="382408" y="191059"/>
                  </a:cubicBezTo>
                  <a:cubicBezTo>
                    <a:pt x="382408" y="331036"/>
                    <a:pt x="243102" y="459671"/>
                    <a:pt x="200399" y="495758"/>
                  </a:cubicBezTo>
                  <a:cubicBezTo>
                    <a:pt x="195078" y="500263"/>
                    <a:pt x="187341" y="500263"/>
                    <a:pt x="182020" y="495758"/>
                  </a:cubicBezTo>
                  <a:cubicBezTo>
                    <a:pt x="139316" y="459671"/>
                    <a:pt x="0" y="331036"/>
                    <a:pt x="0" y="191059"/>
                  </a:cubicBezTo>
                  <a:cubicBezTo>
                    <a:pt x="0" y="85701"/>
                    <a:pt x="85782" y="0"/>
                    <a:pt x="191214" y="0"/>
                  </a:cubicBezTo>
                  <a:close/>
                  <a:moveTo>
                    <a:pt x="316806" y="192078"/>
                  </a:moveTo>
                  <a:cubicBezTo>
                    <a:pt x="316806" y="122870"/>
                    <a:pt x="260461" y="66565"/>
                    <a:pt x="191204" y="66565"/>
                  </a:cubicBezTo>
                  <a:cubicBezTo>
                    <a:pt x="121947" y="66565"/>
                    <a:pt x="65602" y="122870"/>
                    <a:pt x="65602" y="192078"/>
                  </a:cubicBezTo>
                  <a:cubicBezTo>
                    <a:pt x="65602" y="261287"/>
                    <a:pt x="121947" y="317602"/>
                    <a:pt x="191204" y="317602"/>
                  </a:cubicBezTo>
                  <a:cubicBezTo>
                    <a:pt x="260461" y="317602"/>
                    <a:pt x="316806" y="261287"/>
                    <a:pt x="316806" y="1920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188344" y="2763901"/>
              <a:ext cx="201617" cy="259981"/>
            </a:xfrm>
            <a:custGeom>
              <a:rect b="b" l="l" r="r" t="t"/>
              <a:pathLst>
                <a:path extrusionOk="0" h="519961" w="403233">
                  <a:moveTo>
                    <a:pt x="201627" y="0"/>
                  </a:moveTo>
                  <a:cubicBezTo>
                    <a:pt x="90448" y="0"/>
                    <a:pt x="0" y="90373"/>
                    <a:pt x="0" y="201464"/>
                  </a:cubicBezTo>
                  <a:cubicBezTo>
                    <a:pt x="0" y="345916"/>
                    <a:pt x="142138" y="477288"/>
                    <a:pt x="185706" y="514113"/>
                  </a:cubicBezTo>
                  <a:cubicBezTo>
                    <a:pt x="190319" y="518016"/>
                    <a:pt x="195973" y="519961"/>
                    <a:pt x="201627" y="519961"/>
                  </a:cubicBezTo>
                  <a:cubicBezTo>
                    <a:pt x="207282" y="519961"/>
                    <a:pt x="212926" y="518016"/>
                    <a:pt x="217538" y="514113"/>
                  </a:cubicBezTo>
                  <a:cubicBezTo>
                    <a:pt x="261107" y="477288"/>
                    <a:pt x="403234" y="345916"/>
                    <a:pt x="403234" y="201464"/>
                  </a:cubicBezTo>
                  <a:cubicBezTo>
                    <a:pt x="403234" y="90373"/>
                    <a:pt x="312786" y="0"/>
                    <a:pt x="201627" y="0"/>
                  </a:cubicBezTo>
                  <a:close/>
                  <a:moveTo>
                    <a:pt x="210812" y="506164"/>
                  </a:moveTo>
                  <a:cubicBezTo>
                    <a:pt x="205491" y="510669"/>
                    <a:pt x="197754" y="510669"/>
                    <a:pt x="192433" y="506164"/>
                  </a:cubicBezTo>
                  <a:cubicBezTo>
                    <a:pt x="149729" y="470077"/>
                    <a:pt x="10413" y="341442"/>
                    <a:pt x="10413" y="201464"/>
                  </a:cubicBezTo>
                  <a:cubicBezTo>
                    <a:pt x="10413" y="96107"/>
                    <a:pt x="96196" y="10406"/>
                    <a:pt x="201627" y="10406"/>
                  </a:cubicBezTo>
                  <a:cubicBezTo>
                    <a:pt x="307049" y="10406"/>
                    <a:pt x="392821" y="96107"/>
                    <a:pt x="392821" y="201464"/>
                  </a:cubicBezTo>
                  <a:cubicBezTo>
                    <a:pt x="392821" y="341442"/>
                    <a:pt x="253515" y="470077"/>
                    <a:pt x="210812" y="506164"/>
                  </a:cubicBezTo>
                  <a:close/>
                  <a:moveTo>
                    <a:pt x="201617" y="76971"/>
                  </a:moveTo>
                  <a:cubicBezTo>
                    <a:pt x="132360" y="76971"/>
                    <a:pt x="76015" y="133276"/>
                    <a:pt x="76015" y="202484"/>
                  </a:cubicBezTo>
                  <a:cubicBezTo>
                    <a:pt x="76015" y="271692"/>
                    <a:pt x="132360" y="328008"/>
                    <a:pt x="201617" y="328008"/>
                  </a:cubicBezTo>
                  <a:cubicBezTo>
                    <a:pt x="270874" y="328008"/>
                    <a:pt x="327219" y="271692"/>
                    <a:pt x="327219" y="202484"/>
                  </a:cubicBezTo>
                  <a:cubicBezTo>
                    <a:pt x="327219" y="133276"/>
                    <a:pt x="270874" y="76971"/>
                    <a:pt x="201617" y="76971"/>
                  </a:cubicBezTo>
                  <a:close/>
                  <a:moveTo>
                    <a:pt x="201617" y="317602"/>
                  </a:moveTo>
                  <a:cubicBezTo>
                    <a:pt x="138098" y="317602"/>
                    <a:pt x="86428" y="265959"/>
                    <a:pt x="86428" y="202484"/>
                  </a:cubicBezTo>
                  <a:cubicBezTo>
                    <a:pt x="86428" y="139020"/>
                    <a:pt x="138098" y="87377"/>
                    <a:pt x="201617" y="87377"/>
                  </a:cubicBezTo>
                  <a:cubicBezTo>
                    <a:pt x="265136" y="87377"/>
                    <a:pt x="316806" y="139020"/>
                    <a:pt x="316806" y="202484"/>
                  </a:cubicBezTo>
                  <a:cubicBezTo>
                    <a:pt x="316806" y="265959"/>
                    <a:pt x="265136" y="317602"/>
                    <a:pt x="201617" y="31760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15"/>
          <p:cNvGrpSpPr/>
          <p:nvPr/>
        </p:nvGrpSpPr>
        <p:grpSpPr>
          <a:xfrm>
            <a:off x="4164498" y="3974393"/>
            <a:ext cx="249208" cy="249208"/>
            <a:chOff x="4164498" y="3974393"/>
            <a:chExt cx="249208" cy="249208"/>
          </a:xfrm>
        </p:grpSpPr>
        <p:sp>
          <p:nvSpPr>
            <p:cNvPr id="473" name="Google Shape;473;p15"/>
            <p:cNvSpPr/>
            <p:nvPr/>
          </p:nvSpPr>
          <p:spPr>
            <a:xfrm>
              <a:off x="4166989" y="3976889"/>
              <a:ext cx="244219" cy="244219"/>
            </a:xfrm>
            <a:custGeom>
              <a:rect b="b" l="l" r="r" t="t"/>
              <a:pathLst>
                <a:path extrusionOk="0" h="488439" w="488439">
                  <a:moveTo>
                    <a:pt x="488440" y="244220"/>
                  </a:moveTo>
                  <a:cubicBezTo>
                    <a:pt x="488440" y="310343"/>
                    <a:pt x="462166" y="370327"/>
                    <a:pt x="419476" y="414302"/>
                  </a:cubicBezTo>
                  <a:cubicBezTo>
                    <a:pt x="375111" y="460013"/>
                    <a:pt x="313014" y="488420"/>
                    <a:pt x="244280" y="488440"/>
                  </a:cubicBezTo>
                  <a:lnTo>
                    <a:pt x="244220" y="488440"/>
                  </a:lnTo>
                  <a:cubicBezTo>
                    <a:pt x="175475" y="488440"/>
                    <a:pt x="113369" y="460043"/>
                    <a:pt x="68984" y="414332"/>
                  </a:cubicBezTo>
                  <a:cubicBezTo>
                    <a:pt x="26294" y="370356"/>
                    <a:pt x="0" y="310353"/>
                    <a:pt x="0" y="244220"/>
                  </a:cubicBezTo>
                  <a:cubicBezTo>
                    <a:pt x="0" y="242794"/>
                    <a:pt x="10" y="241369"/>
                    <a:pt x="40" y="239954"/>
                  </a:cubicBezTo>
                  <a:cubicBezTo>
                    <a:pt x="1136" y="175515"/>
                    <a:pt x="27211" y="117156"/>
                    <a:pt x="68974" y="74127"/>
                  </a:cubicBezTo>
                  <a:cubicBezTo>
                    <a:pt x="113339" y="28417"/>
                    <a:pt x="175445" y="10"/>
                    <a:pt x="244190" y="0"/>
                  </a:cubicBezTo>
                  <a:lnTo>
                    <a:pt x="244230" y="0"/>
                  </a:lnTo>
                  <a:cubicBezTo>
                    <a:pt x="244240" y="0"/>
                    <a:pt x="244240" y="0"/>
                    <a:pt x="244250" y="0"/>
                  </a:cubicBezTo>
                  <a:lnTo>
                    <a:pt x="244280" y="0"/>
                  </a:lnTo>
                  <a:cubicBezTo>
                    <a:pt x="313004" y="20"/>
                    <a:pt x="375101" y="28427"/>
                    <a:pt x="419466" y="74127"/>
                  </a:cubicBezTo>
                  <a:cubicBezTo>
                    <a:pt x="461229" y="117156"/>
                    <a:pt x="487303" y="175515"/>
                    <a:pt x="488400" y="239954"/>
                  </a:cubicBezTo>
                  <a:cubicBezTo>
                    <a:pt x="488430" y="241369"/>
                    <a:pt x="488440" y="242794"/>
                    <a:pt x="488440" y="244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4164498" y="3974393"/>
              <a:ext cx="249208" cy="249208"/>
            </a:xfrm>
            <a:custGeom>
              <a:rect b="b" l="l" r="r" t="t"/>
              <a:pathLst>
                <a:path extrusionOk="0" h="498416" w="498416">
                  <a:moveTo>
                    <a:pt x="498417" y="244947"/>
                  </a:moveTo>
                  <a:cubicBezTo>
                    <a:pt x="498417" y="244698"/>
                    <a:pt x="498377" y="244449"/>
                    <a:pt x="498347" y="244210"/>
                  </a:cubicBezTo>
                  <a:cubicBezTo>
                    <a:pt x="497111" y="180957"/>
                    <a:pt x="472153" y="121113"/>
                    <a:pt x="428027" y="75652"/>
                  </a:cubicBezTo>
                  <a:cubicBezTo>
                    <a:pt x="405053" y="51990"/>
                    <a:pt x="378121" y="33381"/>
                    <a:pt x="347970" y="20353"/>
                  </a:cubicBezTo>
                  <a:cubicBezTo>
                    <a:pt x="346016" y="19506"/>
                    <a:pt x="344063" y="18689"/>
                    <a:pt x="342089" y="17901"/>
                  </a:cubicBezTo>
                  <a:cubicBezTo>
                    <a:pt x="312616" y="6040"/>
                    <a:pt x="281438" y="30"/>
                    <a:pt x="249263" y="10"/>
                  </a:cubicBezTo>
                  <a:cubicBezTo>
                    <a:pt x="249243" y="10"/>
                    <a:pt x="249233" y="0"/>
                    <a:pt x="249213" y="0"/>
                  </a:cubicBezTo>
                  <a:cubicBezTo>
                    <a:pt x="249203" y="0"/>
                    <a:pt x="249184" y="0"/>
                    <a:pt x="249174" y="0"/>
                  </a:cubicBezTo>
                  <a:cubicBezTo>
                    <a:pt x="249174" y="0"/>
                    <a:pt x="249174" y="0"/>
                    <a:pt x="249174" y="0"/>
                  </a:cubicBezTo>
                  <a:cubicBezTo>
                    <a:pt x="249174" y="0"/>
                    <a:pt x="249164" y="0"/>
                    <a:pt x="249164" y="0"/>
                  </a:cubicBezTo>
                  <a:cubicBezTo>
                    <a:pt x="248217" y="0"/>
                    <a:pt x="247280" y="30"/>
                    <a:pt x="246333" y="40"/>
                  </a:cubicBezTo>
                  <a:cubicBezTo>
                    <a:pt x="245147" y="50"/>
                    <a:pt x="243961" y="60"/>
                    <a:pt x="242775" y="90"/>
                  </a:cubicBezTo>
                  <a:cubicBezTo>
                    <a:pt x="242176" y="110"/>
                    <a:pt x="241578" y="140"/>
                    <a:pt x="240970" y="159"/>
                  </a:cubicBezTo>
                  <a:cubicBezTo>
                    <a:pt x="239435" y="209"/>
                    <a:pt x="237900" y="259"/>
                    <a:pt x="236375" y="329"/>
                  </a:cubicBezTo>
                  <a:cubicBezTo>
                    <a:pt x="236256" y="339"/>
                    <a:pt x="236136" y="349"/>
                    <a:pt x="236017" y="349"/>
                  </a:cubicBezTo>
                  <a:cubicBezTo>
                    <a:pt x="206394" y="1884"/>
                    <a:pt x="177668" y="8582"/>
                    <a:pt x="150467" y="20333"/>
                  </a:cubicBezTo>
                  <a:cubicBezTo>
                    <a:pt x="120306" y="33371"/>
                    <a:pt x="93364" y="51980"/>
                    <a:pt x="70379" y="75652"/>
                  </a:cubicBezTo>
                  <a:cubicBezTo>
                    <a:pt x="26104" y="121273"/>
                    <a:pt x="1116" y="181366"/>
                    <a:pt x="40" y="244848"/>
                  </a:cubicBezTo>
                  <a:cubicBezTo>
                    <a:pt x="10" y="246293"/>
                    <a:pt x="0" y="247758"/>
                    <a:pt x="0" y="249213"/>
                  </a:cubicBezTo>
                  <a:cubicBezTo>
                    <a:pt x="0" y="314390"/>
                    <a:pt x="24998" y="376038"/>
                    <a:pt x="70389" y="422795"/>
                  </a:cubicBezTo>
                  <a:cubicBezTo>
                    <a:pt x="93374" y="446467"/>
                    <a:pt x="120316" y="465066"/>
                    <a:pt x="150467" y="478093"/>
                  </a:cubicBezTo>
                  <a:cubicBezTo>
                    <a:pt x="181685" y="491579"/>
                    <a:pt x="214906" y="498417"/>
                    <a:pt x="249253" y="498417"/>
                  </a:cubicBezTo>
                  <a:cubicBezTo>
                    <a:pt x="249253" y="498417"/>
                    <a:pt x="249253" y="498417"/>
                    <a:pt x="249253" y="498417"/>
                  </a:cubicBezTo>
                  <a:cubicBezTo>
                    <a:pt x="249253" y="498417"/>
                    <a:pt x="249253" y="498417"/>
                    <a:pt x="249253" y="498417"/>
                  </a:cubicBezTo>
                  <a:cubicBezTo>
                    <a:pt x="249253" y="498417"/>
                    <a:pt x="249253" y="498417"/>
                    <a:pt x="249253" y="498417"/>
                  </a:cubicBezTo>
                  <a:cubicBezTo>
                    <a:pt x="283541" y="498407"/>
                    <a:pt x="316752" y="491559"/>
                    <a:pt x="347960" y="478074"/>
                  </a:cubicBezTo>
                  <a:cubicBezTo>
                    <a:pt x="378111" y="465046"/>
                    <a:pt x="405043" y="446437"/>
                    <a:pt x="428018" y="422765"/>
                  </a:cubicBezTo>
                  <a:cubicBezTo>
                    <a:pt x="473399" y="376018"/>
                    <a:pt x="498387" y="314380"/>
                    <a:pt x="498387" y="249213"/>
                  </a:cubicBezTo>
                  <a:cubicBezTo>
                    <a:pt x="498387" y="247948"/>
                    <a:pt x="498377" y="246692"/>
                    <a:pt x="498347" y="245446"/>
                  </a:cubicBezTo>
                  <a:cubicBezTo>
                    <a:pt x="498387" y="245276"/>
                    <a:pt x="498417" y="245117"/>
                    <a:pt x="498417" y="244947"/>
                  </a:cubicBezTo>
                  <a:close/>
                  <a:moveTo>
                    <a:pt x="360439" y="366360"/>
                  </a:moveTo>
                  <a:cubicBezTo>
                    <a:pt x="369948" y="330756"/>
                    <a:pt x="374991" y="290628"/>
                    <a:pt x="375051" y="249941"/>
                  </a:cubicBezTo>
                  <a:lnTo>
                    <a:pt x="488430" y="249941"/>
                  </a:lnTo>
                  <a:cubicBezTo>
                    <a:pt x="488250" y="310542"/>
                    <a:pt x="465564" y="367924"/>
                    <a:pt x="424379" y="412150"/>
                  </a:cubicBezTo>
                  <a:cubicBezTo>
                    <a:pt x="405541" y="393521"/>
                    <a:pt x="384072" y="378151"/>
                    <a:pt x="360439" y="366360"/>
                  </a:cubicBezTo>
                  <a:close/>
                  <a:moveTo>
                    <a:pt x="205048" y="484413"/>
                  </a:moveTo>
                  <a:cubicBezTo>
                    <a:pt x="203962" y="484213"/>
                    <a:pt x="202885" y="484014"/>
                    <a:pt x="201799" y="483795"/>
                  </a:cubicBezTo>
                  <a:cubicBezTo>
                    <a:pt x="200942" y="483625"/>
                    <a:pt x="200094" y="483436"/>
                    <a:pt x="199247" y="483257"/>
                  </a:cubicBezTo>
                  <a:cubicBezTo>
                    <a:pt x="198181" y="483027"/>
                    <a:pt x="197104" y="482808"/>
                    <a:pt x="196038" y="482569"/>
                  </a:cubicBezTo>
                  <a:cubicBezTo>
                    <a:pt x="195190" y="482379"/>
                    <a:pt x="194343" y="482170"/>
                    <a:pt x="193496" y="481971"/>
                  </a:cubicBezTo>
                  <a:cubicBezTo>
                    <a:pt x="192429" y="481722"/>
                    <a:pt x="191373" y="481472"/>
                    <a:pt x="190306" y="481203"/>
                  </a:cubicBezTo>
                  <a:cubicBezTo>
                    <a:pt x="189469" y="480994"/>
                    <a:pt x="188632" y="480765"/>
                    <a:pt x="187795" y="480545"/>
                  </a:cubicBezTo>
                  <a:cubicBezTo>
                    <a:pt x="186738" y="480266"/>
                    <a:pt x="185682" y="479987"/>
                    <a:pt x="184625" y="479698"/>
                  </a:cubicBezTo>
                  <a:cubicBezTo>
                    <a:pt x="183788" y="479469"/>
                    <a:pt x="182960" y="479220"/>
                    <a:pt x="182123" y="478981"/>
                  </a:cubicBezTo>
                  <a:cubicBezTo>
                    <a:pt x="181077" y="478682"/>
                    <a:pt x="180030" y="478373"/>
                    <a:pt x="178984" y="478054"/>
                  </a:cubicBezTo>
                  <a:cubicBezTo>
                    <a:pt x="178156" y="477804"/>
                    <a:pt x="177329" y="477535"/>
                    <a:pt x="176502" y="477276"/>
                  </a:cubicBezTo>
                  <a:cubicBezTo>
                    <a:pt x="175465" y="476947"/>
                    <a:pt x="174428" y="476618"/>
                    <a:pt x="173392" y="476269"/>
                  </a:cubicBezTo>
                  <a:cubicBezTo>
                    <a:pt x="172575" y="476000"/>
                    <a:pt x="171757" y="475711"/>
                    <a:pt x="170940" y="475432"/>
                  </a:cubicBezTo>
                  <a:cubicBezTo>
                    <a:pt x="169913" y="475073"/>
                    <a:pt x="168877" y="474724"/>
                    <a:pt x="167860" y="474356"/>
                  </a:cubicBezTo>
                  <a:cubicBezTo>
                    <a:pt x="167043" y="474067"/>
                    <a:pt x="166235" y="473758"/>
                    <a:pt x="165428" y="473459"/>
                  </a:cubicBezTo>
                  <a:cubicBezTo>
                    <a:pt x="164411" y="473080"/>
                    <a:pt x="163395" y="472691"/>
                    <a:pt x="162378" y="472302"/>
                  </a:cubicBezTo>
                  <a:cubicBezTo>
                    <a:pt x="161571" y="471993"/>
                    <a:pt x="160773" y="471665"/>
                    <a:pt x="159966" y="471346"/>
                  </a:cubicBezTo>
                  <a:cubicBezTo>
                    <a:pt x="158959" y="470937"/>
                    <a:pt x="157952" y="470528"/>
                    <a:pt x="156946" y="470110"/>
                  </a:cubicBezTo>
                  <a:cubicBezTo>
                    <a:pt x="156148" y="469781"/>
                    <a:pt x="155351" y="469442"/>
                    <a:pt x="154564" y="469093"/>
                  </a:cubicBezTo>
                  <a:cubicBezTo>
                    <a:pt x="153567" y="468664"/>
                    <a:pt x="152570" y="468226"/>
                    <a:pt x="151573" y="467787"/>
                  </a:cubicBezTo>
                  <a:cubicBezTo>
                    <a:pt x="150786" y="467438"/>
                    <a:pt x="149999" y="467080"/>
                    <a:pt x="149211" y="466711"/>
                  </a:cubicBezTo>
                  <a:cubicBezTo>
                    <a:pt x="148224" y="466252"/>
                    <a:pt x="147238" y="465794"/>
                    <a:pt x="146251" y="465325"/>
                  </a:cubicBezTo>
                  <a:cubicBezTo>
                    <a:pt x="145473" y="464956"/>
                    <a:pt x="144696" y="464578"/>
                    <a:pt x="143918" y="464199"/>
                  </a:cubicBezTo>
                  <a:cubicBezTo>
                    <a:pt x="142942" y="463721"/>
                    <a:pt x="141965" y="463232"/>
                    <a:pt x="140998" y="462744"/>
                  </a:cubicBezTo>
                  <a:cubicBezTo>
                    <a:pt x="140231" y="462355"/>
                    <a:pt x="139453" y="461956"/>
                    <a:pt x="138686" y="461558"/>
                  </a:cubicBezTo>
                  <a:cubicBezTo>
                    <a:pt x="137719" y="461049"/>
                    <a:pt x="136762" y="460541"/>
                    <a:pt x="135805" y="460023"/>
                  </a:cubicBezTo>
                  <a:cubicBezTo>
                    <a:pt x="135038" y="459614"/>
                    <a:pt x="134280" y="459195"/>
                    <a:pt x="133523" y="458777"/>
                  </a:cubicBezTo>
                  <a:cubicBezTo>
                    <a:pt x="132576" y="458248"/>
                    <a:pt x="131629" y="457720"/>
                    <a:pt x="130682" y="457172"/>
                  </a:cubicBezTo>
                  <a:cubicBezTo>
                    <a:pt x="129924" y="456743"/>
                    <a:pt x="129167" y="456305"/>
                    <a:pt x="128419" y="455866"/>
                  </a:cubicBezTo>
                  <a:cubicBezTo>
                    <a:pt x="127482" y="455318"/>
                    <a:pt x="126555" y="454760"/>
                    <a:pt x="125628" y="454202"/>
                  </a:cubicBezTo>
                  <a:cubicBezTo>
                    <a:pt x="124881" y="453743"/>
                    <a:pt x="124133" y="453295"/>
                    <a:pt x="123386" y="452826"/>
                  </a:cubicBezTo>
                  <a:cubicBezTo>
                    <a:pt x="122469" y="452258"/>
                    <a:pt x="121552" y="451670"/>
                    <a:pt x="120635" y="451092"/>
                  </a:cubicBezTo>
                  <a:cubicBezTo>
                    <a:pt x="119897" y="450613"/>
                    <a:pt x="119160" y="450145"/>
                    <a:pt x="118422" y="449657"/>
                  </a:cubicBezTo>
                  <a:cubicBezTo>
                    <a:pt x="117515" y="449059"/>
                    <a:pt x="116618" y="448461"/>
                    <a:pt x="115721" y="447853"/>
                  </a:cubicBezTo>
                  <a:cubicBezTo>
                    <a:pt x="114983" y="447354"/>
                    <a:pt x="114256" y="446866"/>
                    <a:pt x="113528" y="446357"/>
                  </a:cubicBezTo>
                  <a:cubicBezTo>
                    <a:pt x="112641" y="445739"/>
                    <a:pt x="111764" y="445121"/>
                    <a:pt x="110877" y="444494"/>
                  </a:cubicBezTo>
                  <a:cubicBezTo>
                    <a:pt x="110149" y="443975"/>
                    <a:pt x="109421" y="443457"/>
                    <a:pt x="108704" y="442929"/>
                  </a:cubicBezTo>
                  <a:cubicBezTo>
                    <a:pt x="107837" y="442291"/>
                    <a:pt x="106969" y="441653"/>
                    <a:pt x="106102" y="441005"/>
                  </a:cubicBezTo>
                  <a:cubicBezTo>
                    <a:pt x="105385" y="440467"/>
                    <a:pt x="104667" y="439928"/>
                    <a:pt x="103949" y="439380"/>
                  </a:cubicBezTo>
                  <a:cubicBezTo>
                    <a:pt x="103092" y="438722"/>
                    <a:pt x="102255" y="438055"/>
                    <a:pt x="101408" y="437397"/>
                  </a:cubicBezTo>
                  <a:cubicBezTo>
                    <a:pt x="100700" y="436839"/>
                    <a:pt x="99982" y="436280"/>
                    <a:pt x="99285" y="435702"/>
                  </a:cubicBezTo>
                  <a:cubicBezTo>
                    <a:pt x="98447" y="435025"/>
                    <a:pt x="97630" y="434347"/>
                    <a:pt x="96803" y="433659"/>
                  </a:cubicBezTo>
                  <a:cubicBezTo>
                    <a:pt x="96095" y="433071"/>
                    <a:pt x="95397" y="432493"/>
                    <a:pt x="94700" y="431905"/>
                  </a:cubicBezTo>
                  <a:cubicBezTo>
                    <a:pt x="93882" y="431217"/>
                    <a:pt x="93085" y="430509"/>
                    <a:pt x="92278" y="429812"/>
                  </a:cubicBezTo>
                  <a:cubicBezTo>
                    <a:pt x="91580" y="429204"/>
                    <a:pt x="90882" y="428596"/>
                    <a:pt x="90194" y="427988"/>
                  </a:cubicBezTo>
                  <a:cubicBezTo>
                    <a:pt x="89407" y="427280"/>
                    <a:pt x="88620" y="426562"/>
                    <a:pt x="87832" y="425845"/>
                  </a:cubicBezTo>
                  <a:cubicBezTo>
                    <a:pt x="87144" y="425217"/>
                    <a:pt x="86447" y="424579"/>
                    <a:pt x="85769" y="423941"/>
                  </a:cubicBezTo>
                  <a:cubicBezTo>
                    <a:pt x="85001" y="423213"/>
                    <a:pt x="84234" y="422486"/>
                    <a:pt x="83476" y="421748"/>
                  </a:cubicBezTo>
                  <a:cubicBezTo>
                    <a:pt x="82789" y="421090"/>
                    <a:pt x="82111" y="420432"/>
                    <a:pt x="81433" y="419775"/>
                  </a:cubicBezTo>
                  <a:cubicBezTo>
                    <a:pt x="81284" y="419635"/>
                    <a:pt x="81144" y="419485"/>
                    <a:pt x="81005" y="419346"/>
                  </a:cubicBezTo>
                  <a:cubicBezTo>
                    <a:pt x="98657" y="401873"/>
                    <a:pt x="118731" y="387371"/>
                    <a:pt x="140799" y="376128"/>
                  </a:cubicBezTo>
                  <a:cubicBezTo>
                    <a:pt x="151254" y="411342"/>
                    <a:pt x="165976" y="441045"/>
                    <a:pt x="183559" y="462255"/>
                  </a:cubicBezTo>
                  <a:cubicBezTo>
                    <a:pt x="191303" y="471595"/>
                    <a:pt x="199526" y="479190"/>
                    <a:pt x="208078" y="484971"/>
                  </a:cubicBezTo>
                  <a:cubicBezTo>
                    <a:pt x="207929" y="484941"/>
                    <a:pt x="207769" y="484921"/>
                    <a:pt x="207620" y="484901"/>
                  </a:cubicBezTo>
                  <a:cubicBezTo>
                    <a:pt x="206753" y="484732"/>
                    <a:pt x="205895" y="484572"/>
                    <a:pt x="205048" y="484413"/>
                  </a:cubicBezTo>
                  <a:close/>
                  <a:moveTo>
                    <a:pt x="74047" y="412169"/>
                  </a:moveTo>
                  <a:cubicBezTo>
                    <a:pt x="32852" y="367924"/>
                    <a:pt x="10157" y="310542"/>
                    <a:pt x="9977" y="249931"/>
                  </a:cubicBezTo>
                  <a:lnTo>
                    <a:pt x="123426" y="249931"/>
                  </a:lnTo>
                  <a:cubicBezTo>
                    <a:pt x="123485" y="290618"/>
                    <a:pt x="128529" y="330736"/>
                    <a:pt x="138038" y="366330"/>
                  </a:cubicBezTo>
                  <a:cubicBezTo>
                    <a:pt x="114375" y="378141"/>
                    <a:pt x="92886" y="393531"/>
                    <a:pt x="74047" y="412169"/>
                  </a:cubicBezTo>
                  <a:close/>
                  <a:moveTo>
                    <a:pt x="74037" y="86287"/>
                  </a:moveTo>
                  <a:cubicBezTo>
                    <a:pt x="92886" y="104926"/>
                    <a:pt x="114375" y="120306"/>
                    <a:pt x="138028" y="132107"/>
                  </a:cubicBezTo>
                  <a:cubicBezTo>
                    <a:pt x="129197" y="165209"/>
                    <a:pt x="124203" y="202297"/>
                    <a:pt x="123515" y="239974"/>
                  </a:cubicBezTo>
                  <a:lnTo>
                    <a:pt x="10157" y="239974"/>
                  </a:lnTo>
                  <a:cubicBezTo>
                    <a:pt x="12330" y="182582"/>
                    <a:pt x="34866" y="128369"/>
                    <a:pt x="74037" y="86287"/>
                  </a:cubicBezTo>
                  <a:close/>
                  <a:moveTo>
                    <a:pt x="85520" y="74745"/>
                  </a:moveTo>
                  <a:cubicBezTo>
                    <a:pt x="86128" y="74167"/>
                    <a:pt x="86746" y="73609"/>
                    <a:pt x="87364" y="73041"/>
                  </a:cubicBezTo>
                  <a:cubicBezTo>
                    <a:pt x="88161" y="72313"/>
                    <a:pt x="88959" y="71575"/>
                    <a:pt x="89756" y="70858"/>
                  </a:cubicBezTo>
                  <a:cubicBezTo>
                    <a:pt x="90384" y="70290"/>
                    <a:pt x="91032" y="69732"/>
                    <a:pt x="91670" y="69173"/>
                  </a:cubicBezTo>
                  <a:cubicBezTo>
                    <a:pt x="92467" y="68466"/>
                    <a:pt x="93274" y="67768"/>
                    <a:pt x="94082" y="67070"/>
                  </a:cubicBezTo>
                  <a:cubicBezTo>
                    <a:pt x="94730" y="66512"/>
                    <a:pt x="95387" y="65974"/>
                    <a:pt x="96045" y="65426"/>
                  </a:cubicBezTo>
                  <a:cubicBezTo>
                    <a:pt x="96863" y="64748"/>
                    <a:pt x="97680" y="64070"/>
                    <a:pt x="98497" y="63402"/>
                  </a:cubicBezTo>
                  <a:cubicBezTo>
                    <a:pt x="99155" y="62864"/>
                    <a:pt x="99823" y="62336"/>
                    <a:pt x="100491" y="61798"/>
                  </a:cubicBezTo>
                  <a:cubicBezTo>
                    <a:pt x="101318" y="61140"/>
                    <a:pt x="102155" y="60482"/>
                    <a:pt x="102993" y="59834"/>
                  </a:cubicBezTo>
                  <a:cubicBezTo>
                    <a:pt x="103660" y="59316"/>
                    <a:pt x="104338" y="58797"/>
                    <a:pt x="105016" y="58289"/>
                  </a:cubicBezTo>
                  <a:cubicBezTo>
                    <a:pt x="105863" y="57651"/>
                    <a:pt x="106710" y="57013"/>
                    <a:pt x="107568" y="56385"/>
                  </a:cubicBezTo>
                  <a:cubicBezTo>
                    <a:pt x="108245" y="55887"/>
                    <a:pt x="108933" y="55389"/>
                    <a:pt x="109621" y="54890"/>
                  </a:cubicBezTo>
                  <a:cubicBezTo>
                    <a:pt x="110488" y="54262"/>
                    <a:pt x="111355" y="53654"/>
                    <a:pt x="112232" y="53036"/>
                  </a:cubicBezTo>
                  <a:cubicBezTo>
                    <a:pt x="112920" y="52558"/>
                    <a:pt x="113608" y="52079"/>
                    <a:pt x="114295" y="51601"/>
                  </a:cubicBezTo>
                  <a:cubicBezTo>
                    <a:pt x="115183" y="50993"/>
                    <a:pt x="116080" y="50395"/>
                    <a:pt x="116967" y="49797"/>
                  </a:cubicBezTo>
                  <a:cubicBezTo>
                    <a:pt x="117654" y="49338"/>
                    <a:pt x="118352" y="48880"/>
                    <a:pt x="119050" y="48431"/>
                  </a:cubicBezTo>
                  <a:cubicBezTo>
                    <a:pt x="119967" y="47843"/>
                    <a:pt x="120884" y="47255"/>
                    <a:pt x="121801" y="46677"/>
                  </a:cubicBezTo>
                  <a:cubicBezTo>
                    <a:pt x="122489" y="46238"/>
                    <a:pt x="123176" y="45810"/>
                    <a:pt x="123874" y="45381"/>
                  </a:cubicBezTo>
                  <a:cubicBezTo>
                    <a:pt x="124821" y="44803"/>
                    <a:pt x="125778" y="44225"/>
                    <a:pt x="126725" y="43657"/>
                  </a:cubicBezTo>
                  <a:cubicBezTo>
                    <a:pt x="127403" y="43248"/>
                    <a:pt x="128080" y="42840"/>
                    <a:pt x="128768" y="42441"/>
                  </a:cubicBezTo>
                  <a:cubicBezTo>
                    <a:pt x="129755" y="41863"/>
                    <a:pt x="130752" y="41305"/>
                    <a:pt x="131748" y="40737"/>
                  </a:cubicBezTo>
                  <a:cubicBezTo>
                    <a:pt x="132416" y="40358"/>
                    <a:pt x="133074" y="39979"/>
                    <a:pt x="133742" y="39620"/>
                  </a:cubicBezTo>
                  <a:cubicBezTo>
                    <a:pt x="134788" y="39042"/>
                    <a:pt x="135845" y="38484"/>
                    <a:pt x="136901" y="37916"/>
                  </a:cubicBezTo>
                  <a:cubicBezTo>
                    <a:pt x="137529" y="37587"/>
                    <a:pt x="138157" y="37238"/>
                    <a:pt x="138785" y="36909"/>
                  </a:cubicBezTo>
                  <a:cubicBezTo>
                    <a:pt x="139931" y="36311"/>
                    <a:pt x="141078" y="35743"/>
                    <a:pt x="142234" y="35165"/>
                  </a:cubicBezTo>
                  <a:cubicBezTo>
                    <a:pt x="142792" y="34886"/>
                    <a:pt x="143340" y="34597"/>
                    <a:pt x="143908" y="34328"/>
                  </a:cubicBezTo>
                  <a:cubicBezTo>
                    <a:pt x="145254" y="33670"/>
                    <a:pt x="146620" y="33022"/>
                    <a:pt x="147975" y="32394"/>
                  </a:cubicBezTo>
                  <a:cubicBezTo>
                    <a:pt x="148344" y="32224"/>
                    <a:pt x="148713" y="32035"/>
                    <a:pt x="149091" y="31866"/>
                  </a:cubicBezTo>
                  <a:cubicBezTo>
                    <a:pt x="150846" y="31058"/>
                    <a:pt x="152610" y="30271"/>
                    <a:pt x="154394" y="29493"/>
                  </a:cubicBezTo>
                  <a:cubicBezTo>
                    <a:pt x="171677" y="22028"/>
                    <a:pt x="189599" y="16695"/>
                    <a:pt x="207998" y="13506"/>
                  </a:cubicBezTo>
                  <a:cubicBezTo>
                    <a:pt x="199456" y="19287"/>
                    <a:pt x="191243" y="26872"/>
                    <a:pt x="183519" y="36201"/>
                  </a:cubicBezTo>
                  <a:cubicBezTo>
                    <a:pt x="165946" y="57422"/>
                    <a:pt x="151224" y="87105"/>
                    <a:pt x="140769" y="122319"/>
                  </a:cubicBezTo>
                  <a:cubicBezTo>
                    <a:pt x="118701" y="111096"/>
                    <a:pt x="98627" y="96593"/>
                    <a:pt x="80965" y="79121"/>
                  </a:cubicBezTo>
                  <a:cubicBezTo>
                    <a:pt x="81094" y="78991"/>
                    <a:pt x="81224" y="78862"/>
                    <a:pt x="81353" y="78732"/>
                  </a:cubicBezTo>
                  <a:cubicBezTo>
                    <a:pt x="81942" y="78154"/>
                    <a:pt x="82530" y="77596"/>
                    <a:pt x="83118" y="77028"/>
                  </a:cubicBezTo>
                  <a:cubicBezTo>
                    <a:pt x="83925" y="76270"/>
                    <a:pt x="84722" y="75503"/>
                    <a:pt x="85520" y="74745"/>
                  </a:cubicBezTo>
                  <a:close/>
                  <a:moveTo>
                    <a:pt x="254197" y="340265"/>
                  </a:moveTo>
                  <a:lnTo>
                    <a:pt x="254197" y="249931"/>
                  </a:lnTo>
                  <a:lnTo>
                    <a:pt x="365084" y="249931"/>
                  </a:lnTo>
                  <a:cubicBezTo>
                    <a:pt x="365024" y="289093"/>
                    <a:pt x="360270" y="327676"/>
                    <a:pt x="351289" y="362014"/>
                  </a:cubicBezTo>
                  <a:cubicBezTo>
                    <a:pt x="320659" y="348219"/>
                    <a:pt x="288046" y="340923"/>
                    <a:pt x="254197" y="340265"/>
                  </a:cubicBezTo>
                  <a:close/>
                  <a:moveTo>
                    <a:pt x="244230" y="148204"/>
                  </a:moveTo>
                  <a:cubicBezTo>
                    <a:pt x="211298" y="147547"/>
                    <a:pt x="179602" y="140320"/>
                    <a:pt x="149869" y="126715"/>
                  </a:cubicBezTo>
                  <a:cubicBezTo>
                    <a:pt x="170023" y="57621"/>
                    <a:pt x="205626" y="13785"/>
                    <a:pt x="244230" y="10226"/>
                  </a:cubicBezTo>
                  <a:lnTo>
                    <a:pt x="244230" y="148204"/>
                  </a:lnTo>
                  <a:close/>
                  <a:moveTo>
                    <a:pt x="147188" y="136443"/>
                  </a:moveTo>
                  <a:cubicBezTo>
                    <a:pt x="177797" y="150228"/>
                    <a:pt x="210391" y="157514"/>
                    <a:pt x="244230" y="158162"/>
                  </a:cubicBezTo>
                  <a:lnTo>
                    <a:pt x="244230" y="239964"/>
                  </a:lnTo>
                  <a:lnTo>
                    <a:pt x="133483" y="239964"/>
                  </a:lnTo>
                  <a:cubicBezTo>
                    <a:pt x="134160" y="203832"/>
                    <a:pt x="138865" y="168279"/>
                    <a:pt x="147188" y="136443"/>
                  </a:cubicBezTo>
                  <a:close/>
                  <a:moveTo>
                    <a:pt x="244230" y="249931"/>
                  </a:moveTo>
                  <a:lnTo>
                    <a:pt x="244230" y="340265"/>
                  </a:lnTo>
                  <a:cubicBezTo>
                    <a:pt x="210411" y="340913"/>
                    <a:pt x="177817" y="348209"/>
                    <a:pt x="147188" y="361994"/>
                  </a:cubicBezTo>
                  <a:cubicBezTo>
                    <a:pt x="138207" y="327676"/>
                    <a:pt x="133443" y="289093"/>
                    <a:pt x="133393" y="249931"/>
                  </a:cubicBezTo>
                  <a:lnTo>
                    <a:pt x="244230" y="249931"/>
                  </a:lnTo>
                  <a:close/>
                  <a:moveTo>
                    <a:pt x="244230" y="350232"/>
                  </a:moveTo>
                  <a:lnTo>
                    <a:pt x="244230" y="488220"/>
                  </a:lnTo>
                  <a:cubicBezTo>
                    <a:pt x="205666" y="484712"/>
                    <a:pt x="170033" y="440865"/>
                    <a:pt x="149869" y="371732"/>
                  </a:cubicBezTo>
                  <a:cubicBezTo>
                    <a:pt x="179621" y="358117"/>
                    <a:pt x="211318" y="350900"/>
                    <a:pt x="244230" y="350232"/>
                  </a:cubicBezTo>
                  <a:close/>
                  <a:moveTo>
                    <a:pt x="254197" y="239964"/>
                  </a:moveTo>
                  <a:lnTo>
                    <a:pt x="254197" y="158162"/>
                  </a:lnTo>
                  <a:cubicBezTo>
                    <a:pt x="288046" y="157504"/>
                    <a:pt x="320659" y="150208"/>
                    <a:pt x="351279" y="136413"/>
                  </a:cubicBezTo>
                  <a:cubicBezTo>
                    <a:pt x="359602" y="168239"/>
                    <a:pt x="364316" y="203812"/>
                    <a:pt x="364994" y="239964"/>
                  </a:cubicBezTo>
                  <a:lnTo>
                    <a:pt x="254197" y="239964"/>
                  </a:lnTo>
                  <a:close/>
                  <a:moveTo>
                    <a:pt x="254197" y="148204"/>
                  </a:moveTo>
                  <a:lnTo>
                    <a:pt x="254197" y="10217"/>
                  </a:lnTo>
                  <a:cubicBezTo>
                    <a:pt x="292771" y="13695"/>
                    <a:pt x="328414" y="57541"/>
                    <a:pt x="348598" y="126685"/>
                  </a:cubicBezTo>
                  <a:cubicBezTo>
                    <a:pt x="318855" y="140310"/>
                    <a:pt x="287149" y="147537"/>
                    <a:pt x="254197" y="148204"/>
                  </a:cubicBezTo>
                  <a:close/>
                  <a:moveTo>
                    <a:pt x="254197" y="350232"/>
                  </a:moveTo>
                  <a:cubicBezTo>
                    <a:pt x="287139" y="350890"/>
                    <a:pt x="318855" y="358127"/>
                    <a:pt x="348608" y="371742"/>
                  </a:cubicBezTo>
                  <a:cubicBezTo>
                    <a:pt x="328434" y="440865"/>
                    <a:pt x="292811" y="484702"/>
                    <a:pt x="254197" y="488210"/>
                  </a:cubicBezTo>
                  <a:lnTo>
                    <a:pt x="254197" y="350232"/>
                  </a:lnTo>
                  <a:close/>
                  <a:moveTo>
                    <a:pt x="374961" y="239964"/>
                  </a:moveTo>
                  <a:cubicBezTo>
                    <a:pt x="374274" y="202267"/>
                    <a:pt x="369270" y="165169"/>
                    <a:pt x="360439" y="132067"/>
                  </a:cubicBezTo>
                  <a:cubicBezTo>
                    <a:pt x="384072" y="120276"/>
                    <a:pt x="405541" y="104906"/>
                    <a:pt x="424369" y="86277"/>
                  </a:cubicBezTo>
                  <a:cubicBezTo>
                    <a:pt x="463541" y="128359"/>
                    <a:pt x="486067" y="182562"/>
                    <a:pt x="488260" y="239964"/>
                  </a:cubicBezTo>
                  <a:lnTo>
                    <a:pt x="374961" y="239964"/>
                  </a:lnTo>
                  <a:close/>
                  <a:moveTo>
                    <a:pt x="344013" y="29503"/>
                  </a:moveTo>
                  <a:cubicBezTo>
                    <a:pt x="345777" y="30261"/>
                    <a:pt x="347531" y="31048"/>
                    <a:pt x="349266" y="31856"/>
                  </a:cubicBezTo>
                  <a:cubicBezTo>
                    <a:pt x="349844" y="32125"/>
                    <a:pt x="350422" y="32404"/>
                    <a:pt x="351000" y="32683"/>
                  </a:cubicBezTo>
                  <a:cubicBezTo>
                    <a:pt x="352156" y="33221"/>
                    <a:pt x="353302" y="33769"/>
                    <a:pt x="354449" y="34328"/>
                  </a:cubicBezTo>
                  <a:cubicBezTo>
                    <a:pt x="355146" y="34666"/>
                    <a:pt x="355824" y="35025"/>
                    <a:pt x="356512" y="35364"/>
                  </a:cubicBezTo>
                  <a:cubicBezTo>
                    <a:pt x="357529" y="35872"/>
                    <a:pt x="358545" y="36381"/>
                    <a:pt x="359562" y="36909"/>
                  </a:cubicBezTo>
                  <a:cubicBezTo>
                    <a:pt x="360289" y="37288"/>
                    <a:pt x="361017" y="37687"/>
                    <a:pt x="361745" y="38065"/>
                  </a:cubicBezTo>
                  <a:cubicBezTo>
                    <a:pt x="362702" y="38574"/>
                    <a:pt x="363658" y="39082"/>
                    <a:pt x="364605" y="39600"/>
                  </a:cubicBezTo>
                  <a:cubicBezTo>
                    <a:pt x="365353" y="40009"/>
                    <a:pt x="366090" y="40428"/>
                    <a:pt x="366828" y="40846"/>
                  </a:cubicBezTo>
                  <a:cubicBezTo>
                    <a:pt x="367745" y="41364"/>
                    <a:pt x="368672" y="41883"/>
                    <a:pt x="369579" y="42421"/>
                  </a:cubicBezTo>
                  <a:cubicBezTo>
                    <a:pt x="370327" y="42860"/>
                    <a:pt x="371064" y="43298"/>
                    <a:pt x="371802" y="43747"/>
                  </a:cubicBezTo>
                  <a:cubicBezTo>
                    <a:pt x="372699" y="44275"/>
                    <a:pt x="373586" y="44813"/>
                    <a:pt x="374473" y="45361"/>
                  </a:cubicBezTo>
                  <a:cubicBezTo>
                    <a:pt x="375221" y="45820"/>
                    <a:pt x="375958" y="46288"/>
                    <a:pt x="376696" y="46757"/>
                  </a:cubicBezTo>
                  <a:cubicBezTo>
                    <a:pt x="377563" y="47305"/>
                    <a:pt x="378430" y="47853"/>
                    <a:pt x="379297" y="48411"/>
                  </a:cubicBezTo>
                  <a:cubicBezTo>
                    <a:pt x="380035" y="48890"/>
                    <a:pt x="380772" y="49378"/>
                    <a:pt x="381510" y="49867"/>
                  </a:cubicBezTo>
                  <a:cubicBezTo>
                    <a:pt x="382357" y="50435"/>
                    <a:pt x="383204" y="51003"/>
                    <a:pt x="384052" y="51571"/>
                  </a:cubicBezTo>
                  <a:cubicBezTo>
                    <a:pt x="384779" y="52069"/>
                    <a:pt x="385507" y="52578"/>
                    <a:pt x="386234" y="53086"/>
                  </a:cubicBezTo>
                  <a:cubicBezTo>
                    <a:pt x="387072" y="53674"/>
                    <a:pt x="387899" y="54262"/>
                    <a:pt x="388726" y="54850"/>
                  </a:cubicBezTo>
                  <a:cubicBezTo>
                    <a:pt x="389444" y="55369"/>
                    <a:pt x="390162" y="55887"/>
                    <a:pt x="390879" y="56415"/>
                  </a:cubicBezTo>
                  <a:cubicBezTo>
                    <a:pt x="391697" y="57023"/>
                    <a:pt x="392514" y="57631"/>
                    <a:pt x="393331" y="58249"/>
                  </a:cubicBezTo>
                  <a:cubicBezTo>
                    <a:pt x="394039" y="58787"/>
                    <a:pt x="394747" y="59326"/>
                    <a:pt x="395444" y="59864"/>
                  </a:cubicBezTo>
                  <a:cubicBezTo>
                    <a:pt x="396252" y="60492"/>
                    <a:pt x="397059" y="61120"/>
                    <a:pt x="397856" y="61758"/>
                  </a:cubicBezTo>
                  <a:cubicBezTo>
                    <a:pt x="398544" y="62306"/>
                    <a:pt x="399242" y="62854"/>
                    <a:pt x="399920" y="63412"/>
                  </a:cubicBezTo>
                  <a:cubicBezTo>
                    <a:pt x="400717" y="64060"/>
                    <a:pt x="401514" y="64728"/>
                    <a:pt x="402312" y="65386"/>
                  </a:cubicBezTo>
                  <a:cubicBezTo>
                    <a:pt x="402980" y="65944"/>
                    <a:pt x="403657" y="66512"/>
                    <a:pt x="404325" y="67080"/>
                  </a:cubicBezTo>
                  <a:cubicBezTo>
                    <a:pt x="405123" y="67758"/>
                    <a:pt x="405910" y="68446"/>
                    <a:pt x="406697" y="69143"/>
                  </a:cubicBezTo>
                  <a:cubicBezTo>
                    <a:pt x="407345" y="69712"/>
                    <a:pt x="408003" y="70280"/>
                    <a:pt x="408651" y="70858"/>
                  </a:cubicBezTo>
                  <a:cubicBezTo>
                    <a:pt x="409448" y="71566"/>
                    <a:pt x="410226" y="72293"/>
                    <a:pt x="411013" y="73011"/>
                  </a:cubicBezTo>
                  <a:cubicBezTo>
                    <a:pt x="411641" y="73589"/>
                    <a:pt x="412269" y="74157"/>
                    <a:pt x="412887" y="74735"/>
                  </a:cubicBezTo>
                  <a:cubicBezTo>
                    <a:pt x="413685" y="75493"/>
                    <a:pt x="414482" y="76260"/>
                    <a:pt x="415269" y="77018"/>
                  </a:cubicBezTo>
                  <a:cubicBezTo>
                    <a:pt x="415857" y="77586"/>
                    <a:pt x="416455" y="78154"/>
                    <a:pt x="417034" y="78722"/>
                  </a:cubicBezTo>
                  <a:cubicBezTo>
                    <a:pt x="417163" y="78852"/>
                    <a:pt x="417293" y="78981"/>
                    <a:pt x="417422" y="79111"/>
                  </a:cubicBezTo>
                  <a:cubicBezTo>
                    <a:pt x="399780" y="96574"/>
                    <a:pt x="379716" y="111056"/>
                    <a:pt x="357678" y="122279"/>
                  </a:cubicBezTo>
                  <a:cubicBezTo>
                    <a:pt x="347222" y="87065"/>
                    <a:pt x="332491" y="57382"/>
                    <a:pt x="314908" y="36171"/>
                  </a:cubicBezTo>
                  <a:cubicBezTo>
                    <a:pt x="307193" y="26862"/>
                    <a:pt x="298990" y="19287"/>
                    <a:pt x="290458" y="13506"/>
                  </a:cubicBezTo>
                  <a:cubicBezTo>
                    <a:pt x="308838" y="16715"/>
                    <a:pt x="326749" y="22048"/>
                    <a:pt x="344013" y="29503"/>
                  </a:cubicBezTo>
                  <a:close/>
                  <a:moveTo>
                    <a:pt x="290488" y="484901"/>
                  </a:moveTo>
                  <a:cubicBezTo>
                    <a:pt x="299020" y="479130"/>
                    <a:pt x="307213" y="471555"/>
                    <a:pt x="314928" y="462245"/>
                  </a:cubicBezTo>
                  <a:cubicBezTo>
                    <a:pt x="332510" y="441035"/>
                    <a:pt x="347232" y="411342"/>
                    <a:pt x="357698" y="376128"/>
                  </a:cubicBezTo>
                  <a:cubicBezTo>
                    <a:pt x="379736" y="387351"/>
                    <a:pt x="399790" y="401833"/>
                    <a:pt x="417442" y="419296"/>
                  </a:cubicBezTo>
                  <a:cubicBezTo>
                    <a:pt x="417323" y="419416"/>
                    <a:pt x="417193" y="419545"/>
                    <a:pt x="417073" y="419665"/>
                  </a:cubicBezTo>
                  <a:cubicBezTo>
                    <a:pt x="416465" y="420263"/>
                    <a:pt x="415847" y="420851"/>
                    <a:pt x="415229" y="421449"/>
                  </a:cubicBezTo>
                  <a:cubicBezTo>
                    <a:pt x="414462" y="422187"/>
                    <a:pt x="413694" y="422934"/>
                    <a:pt x="412917" y="423662"/>
                  </a:cubicBezTo>
                  <a:cubicBezTo>
                    <a:pt x="412279" y="424260"/>
                    <a:pt x="411641" y="424848"/>
                    <a:pt x="411003" y="425436"/>
                  </a:cubicBezTo>
                  <a:cubicBezTo>
                    <a:pt x="410236" y="426144"/>
                    <a:pt x="409458" y="426851"/>
                    <a:pt x="408681" y="427549"/>
                  </a:cubicBezTo>
                  <a:cubicBezTo>
                    <a:pt x="408023" y="428137"/>
                    <a:pt x="407365" y="428715"/>
                    <a:pt x="406707" y="429293"/>
                  </a:cubicBezTo>
                  <a:cubicBezTo>
                    <a:pt x="405930" y="429981"/>
                    <a:pt x="405152" y="430659"/>
                    <a:pt x="404365" y="431327"/>
                  </a:cubicBezTo>
                  <a:cubicBezTo>
                    <a:pt x="403697" y="431905"/>
                    <a:pt x="403009" y="432463"/>
                    <a:pt x="402332" y="433031"/>
                  </a:cubicBezTo>
                  <a:cubicBezTo>
                    <a:pt x="401544" y="433689"/>
                    <a:pt x="400757" y="434347"/>
                    <a:pt x="399959" y="434995"/>
                  </a:cubicBezTo>
                  <a:cubicBezTo>
                    <a:pt x="399272" y="435553"/>
                    <a:pt x="398574" y="436111"/>
                    <a:pt x="397886" y="436659"/>
                  </a:cubicBezTo>
                  <a:cubicBezTo>
                    <a:pt x="397089" y="437297"/>
                    <a:pt x="396282" y="437925"/>
                    <a:pt x="395474" y="438553"/>
                  </a:cubicBezTo>
                  <a:cubicBezTo>
                    <a:pt x="394776" y="439101"/>
                    <a:pt x="394069" y="439639"/>
                    <a:pt x="393361" y="440168"/>
                  </a:cubicBezTo>
                  <a:cubicBezTo>
                    <a:pt x="392554" y="440786"/>
                    <a:pt x="391736" y="441394"/>
                    <a:pt x="390919" y="441992"/>
                  </a:cubicBezTo>
                  <a:cubicBezTo>
                    <a:pt x="390201" y="442520"/>
                    <a:pt x="389484" y="443038"/>
                    <a:pt x="388766" y="443567"/>
                  </a:cubicBezTo>
                  <a:cubicBezTo>
                    <a:pt x="387939" y="444165"/>
                    <a:pt x="387112" y="444753"/>
                    <a:pt x="386274" y="445331"/>
                  </a:cubicBezTo>
                  <a:cubicBezTo>
                    <a:pt x="385547" y="445839"/>
                    <a:pt x="384819" y="446347"/>
                    <a:pt x="384091" y="446846"/>
                  </a:cubicBezTo>
                  <a:cubicBezTo>
                    <a:pt x="383244" y="447424"/>
                    <a:pt x="382397" y="447992"/>
                    <a:pt x="381550" y="448560"/>
                  </a:cubicBezTo>
                  <a:cubicBezTo>
                    <a:pt x="380812" y="449049"/>
                    <a:pt x="380085" y="449537"/>
                    <a:pt x="379347" y="450015"/>
                  </a:cubicBezTo>
                  <a:cubicBezTo>
                    <a:pt x="378480" y="450574"/>
                    <a:pt x="377613" y="451132"/>
                    <a:pt x="376746" y="451680"/>
                  </a:cubicBezTo>
                  <a:cubicBezTo>
                    <a:pt x="376008" y="452148"/>
                    <a:pt x="375270" y="452617"/>
                    <a:pt x="374523" y="453065"/>
                  </a:cubicBezTo>
                  <a:cubicBezTo>
                    <a:pt x="373636" y="453614"/>
                    <a:pt x="372749" y="454142"/>
                    <a:pt x="371852" y="454680"/>
                  </a:cubicBezTo>
                  <a:cubicBezTo>
                    <a:pt x="371104" y="455129"/>
                    <a:pt x="370366" y="455567"/>
                    <a:pt x="369619" y="456006"/>
                  </a:cubicBezTo>
                  <a:cubicBezTo>
                    <a:pt x="368712" y="456534"/>
                    <a:pt x="367785" y="457052"/>
                    <a:pt x="366868" y="457571"/>
                  </a:cubicBezTo>
                  <a:cubicBezTo>
                    <a:pt x="366130" y="457989"/>
                    <a:pt x="365393" y="458408"/>
                    <a:pt x="364645" y="458817"/>
                  </a:cubicBezTo>
                  <a:cubicBezTo>
                    <a:pt x="363688" y="459345"/>
                    <a:pt x="362731" y="459853"/>
                    <a:pt x="361765" y="460362"/>
                  </a:cubicBezTo>
                  <a:cubicBezTo>
                    <a:pt x="361047" y="460750"/>
                    <a:pt x="360319" y="461139"/>
                    <a:pt x="359602" y="461518"/>
                  </a:cubicBezTo>
                  <a:cubicBezTo>
                    <a:pt x="358585" y="462046"/>
                    <a:pt x="357568" y="462554"/>
                    <a:pt x="356542" y="463073"/>
                  </a:cubicBezTo>
                  <a:cubicBezTo>
                    <a:pt x="355854" y="463422"/>
                    <a:pt x="355176" y="463770"/>
                    <a:pt x="354488" y="464109"/>
                  </a:cubicBezTo>
                  <a:cubicBezTo>
                    <a:pt x="353342" y="464667"/>
                    <a:pt x="352186" y="465216"/>
                    <a:pt x="351030" y="465754"/>
                  </a:cubicBezTo>
                  <a:cubicBezTo>
                    <a:pt x="350452" y="466023"/>
                    <a:pt x="349884" y="466302"/>
                    <a:pt x="349295" y="466571"/>
                  </a:cubicBezTo>
                  <a:cubicBezTo>
                    <a:pt x="347551" y="467369"/>
                    <a:pt x="345807" y="468156"/>
                    <a:pt x="344043" y="468924"/>
                  </a:cubicBezTo>
                  <a:cubicBezTo>
                    <a:pt x="326759" y="476389"/>
                    <a:pt x="308868" y="481712"/>
                    <a:pt x="290488" y="4849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5"/>
          <p:cNvGrpSpPr/>
          <p:nvPr/>
        </p:nvGrpSpPr>
        <p:grpSpPr>
          <a:xfrm>
            <a:off x="4215531" y="3201986"/>
            <a:ext cx="147025" cy="273152"/>
            <a:chOff x="4215531" y="3201986"/>
            <a:chExt cx="147025" cy="273152"/>
          </a:xfrm>
        </p:grpSpPr>
        <p:sp>
          <p:nvSpPr>
            <p:cNvPr id="476" name="Google Shape;476;p15"/>
            <p:cNvSpPr/>
            <p:nvPr/>
          </p:nvSpPr>
          <p:spPr>
            <a:xfrm>
              <a:off x="4218266" y="3204719"/>
              <a:ext cx="141555" cy="267685"/>
            </a:xfrm>
            <a:custGeom>
              <a:rect b="b" l="l" r="r" t="t"/>
              <a:pathLst>
                <a:path extrusionOk="0" h="535370" w="283110">
                  <a:moveTo>
                    <a:pt x="270751" y="535370"/>
                  </a:moveTo>
                  <a:lnTo>
                    <a:pt x="12349" y="535370"/>
                  </a:lnTo>
                  <a:cubicBezTo>
                    <a:pt x="5535" y="535370"/>
                    <a:pt x="0" y="529848"/>
                    <a:pt x="0" y="523025"/>
                  </a:cubicBezTo>
                  <a:lnTo>
                    <a:pt x="0" y="12345"/>
                  </a:lnTo>
                  <a:cubicBezTo>
                    <a:pt x="0" y="5522"/>
                    <a:pt x="5524" y="0"/>
                    <a:pt x="12349" y="0"/>
                  </a:cubicBezTo>
                  <a:lnTo>
                    <a:pt x="270762" y="0"/>
                  </a:lnTo>
                  <a:cubicBezTo>
                    <a:pt x="277576" y="0"/>
                    <a:pt x="283111" y="5522"/>
                    <a:pt x="283111" y="12345"/>
                  </a:cubicBezTo>
                  <a:lnTo>
                    <a:pt x="283111" y="523025"/>
                  </a:lnTo>
                  <a:cubicBezTo>
                    <a:pt x="283100" y="529837"/>
                    <a:pt x="277576" y="535370"/>
                    <a:pt x="270751" y="5353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4215531" y="3201986"/>
              <a:ext cx="147025" cy="273152"/>
            </a:xfrm>
            <a:custGeom>
              <a:rect b="b" l="l" r="r" t="t"/>
              <a:pathLst>
                <a:path extrusionOk="0" h="546304" w="294049">
                  <a:moveTo>
                    <a:pt x="276220" y="0"/>
                  </a:moveTo>
                  <a:lnTo>
                    <a:pt x="208666" y="0"/>
                  </a:lnTo>
                  <a:lnTo>
                    <a:pt x="85372" y="0"/>
                  </a:lnTo>
                  <a:lnTo>
                    <a:pt x="17818" y="0"/>
                  </a:lnTo>
                  <a:cubicBezTo>
                    <a:pt x="7996" y="0"/>
                    <a:pt x="0" y="7993"/>
                    <a:pt x="0" y="17812"/>
                  </a:cubicBezTo>
                  <a:lnTo>
                    <a:pt x="0" y="528492"/>
                  </a:lnTo>
                  <a:cubicBezTo>
                    <a:pt x="0" y="538311"/>
                    <a:pt x="7996" y="546305"/>
                    <a:pt x="17818" y="546305"/>
                  </a:cubicBezTo>
                  <a:lnTo>
                    <a:pt x="276231" y="546305"/>
                  </a:lnTo>
                  <a:cubicBezTo>
                    <a:pt x="286053" y="546305"/>
                    <a:pt x="294049" y="538311"/>
                    <a:pt x="294049" y="528492"/>
                  </a:cubicBezTo>
                  <a:lnTo>
                    <a:pt x="294049" y="17812"/>
                  </a:lnTo>
                  <a:cubicBezTo>
                    <a:pt x="294038" y="7993"/>
                    <a:pt x="286053" y="0"/>
                    <a:pt x="276220" y="0"/>
                  </a:cubicBezTo>
                  <a:close/>
                  <a:moveTo>
                    <a:pt x="203197" y="10934"/>
                  </a:moveTo>
                  <a:lnTo>
                    <a:pt x="203197" y="34771"/>
                  </a:lnTo>
                  <a:lnTo>
                    <a:pt x="90841" y="34771"/>
                  </a:lnTo>
                  <a:lnTo>
                    <a:pt x="90841" y="10934"/>
                  </a:lnTo>
                  <a:lnTo>
                    <a:pt x="203197" y="10934"/>
                  </a:lnTo>
                  <a:close/>
                  <a:moveTo>
                    <a:pt x="17818" y="10934"/>
                  </a:moveTo>
                  <a:lnTo>
                    <a:pt x="79903" y="10934"/>
                  </a:lnTo>
                  <a:lnTo>
                    <a:pt x="79903" y="40239"/>
                  </a:lnTo>
                  <a:cubicBezTo>
                    <a:pt x="79903" y="43256"/>
                    <a:pt x="82353" y="45706"/>
                    <a:pt x="85372" y="45706"/>
                  </a:cubicBezTo>
                  <a:lnTo>
                    <a:pt x="208666" y="45706"/>
                  </a:lnTo>
                  <a:cubicBezTo>
                    <a:pt x="211685" y="45706"/>
                    <a:pt x="214135" y="43256"/>
                    <a:pt x="214135" y="40239"/>
                  </a:cubicBezTo>
                  <a:lnTo>
                    <a:pt x="214135" y="10934"/>
                  </a:lnTo>
                  <a:lnTo>
                    <a:pt x="276220" y="10934"/>
                  </a:lnTo>
                  <a:cubicBezTo>
                    <a:pt x="280015" y="10934"/>
                    <a:pt x="283100" y="14018"/>
                    <a:pt x="283100" y="17812"/>
                  </a:cubicBezTo>
                  <a:lnTo>
                    <a:pt x="283100" y="475406"/>
                  </a:lnTo>
                  <a:lnTo>
                    <a:pt x="10938" y="475406"/>
                  </a:lnTo>
                  <a:lnTo>
                    <a:pt x="10938" y="17812"/>
                  </a:lnTo>
                  <a:cubicBezTo>
                    <a:pt x="10938" y="14018"/>
                    <a:pt x="14023" y="10934"/>
                    <a:pt x="17818" y="10934"/>
                  </a:cubicBezTo>
                  <a:close/>
                  <a:moveTo>
                    <a:pt x="276220" y="535370"/>
                  </a:moveTo>
                  <a:lnTo>
                    <a:pt x="17818" y="535370"/>
                  </a:lnTo>
                  <a:cubicBezTo>
                    <a:pt x="14023" y="535370"/>
                    <a:pt x="10938" y="532287"/>
                    <a:pt x="10938" y="528492"/>
                  </a:cubicBezTo>
                  <a:lnTo>
                    <a:pt x="10938" y="486340"/>
                  </a:lnTo>
                  <a:lnTo>
                    <a:pt x="283100" y="486340"/>
                  </a:lnTo>
                  <a:lnTo>
                    <a:pt x="283100" y="528492"/>
                  </a:lnTo>
                  <a:cubicBezTo>
                    <a:pt x="283100" y="532276"/>
                    <a:pt x="280015" y="535370"/>
                    <a:pt x="276220" y="535370"/>
                  </a:cubicBezTo>
                  <a:close/>
                  <a:moveTo>
                    <a:pt x="192204" y="510844"/>
                  </a:moveTo>
                  <a:cubicBezTo>
                    <a:pt x="192204" y="513862"/>
                    <a:pt x="189754" y="516311"/>
                    <a:pt x="186735" y="516311"/>
                  </a:cubicBezTo>
                  <a:lnTo>
                    <a:pt x="107303" y="516311"/>
                  </a:lnTo>
                  <a:cubicBezTo>
                    <a:pt x="104284" y="516311"/>
                    <a:pt x="101834" y="513862"/>
                    <a:pt x="101834" y="510844"/>
                  </a:cubicBezTo>
                  <a:cubicBezTo>
                    <a:pt x="101834" y="507826"/>
                    <a:pt x="104284" y="505377"/>
                    <a:pt x="107303" y="505377"/>
                  </a:cubicBezTo>
                  <a:lnTo>
                    <a:pt x="186735" y="505377"/>
                  </a:lnTo>
                  <a:cubicBezTo>
                    <a:pt x="189754" y="505377"/>
                    <a:pt x="192204" y="507826"/>
                    <a:pt x="192204" y="51084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8" name="Google Shape;478;p15"/>
          <p:cNvSpPr txBox="1"/>
          <p:nvPr/>
        </p:nvSpPr>
        <p:spPr>
          <a:xfrm>
            <a:off x="4720668" y="2783164"/>
            <a:ext cx="390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Address: 123 Anywhere St., Any City, ST 12345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79" name="Google Shape;479;p15"/>
          <p:cNvSpPr txBox="1"/>
          <p:nvPr/>
        </p:nvSpPr>
        <p:spPr>
          <a:xfrm>
            <a:off x="4720668" y="3196401"/>
            <a:ext cx="390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Phone number: 123-456-7890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80" name="Google Shape;480;p15"/>
          <p:cNvSpPr txBox="1"/>
          <p:nvPr/>
        </p:nvSpPr>
        <p:spPr>
          <a:xfrm>
            <a:off x="4720668" y="3609638"/>
            <a:ext cx="390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Email: hello@reallygreatsite.com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81" name="Google Shape;481;p15"/>
          <p:cNvSpPr txBox="1"/>
          <p:nvPr/>
        </p:nvSpPr>
        <p:spPr>
          <a:xfrm>
            <a:off x="4720668" y="4022873"/>
            <a:ext cx="390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Website: www.reallygreatsite.com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82" name="Google Shape;482;p15"/>
          <p:cNvSpPr txBox="1"/>
          <p:nvPr/>
        </p:nvSpPr>
        <p:spPr>
          <a:xfrm>
            <a:off x="4720668" y="4436110"/>
            <a:ext cx="390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Networking Profile: @reallygreatsite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83" name="Google Shape;483;p15"/>
          <p:cNvGrpSpPr/>
          <p:nvPr/>
        </p:nvGrpSpPr>
        <p:grpSpPr>
          <a:xfrm>
            <a:off x="4163523" y="4401524"/>
            <a:ext cx="251111" cy="290751"/>
            <a:chOff x="4163523" y="4401524"/>
            <a:chExt cx="251111" cy="290751"/>
          </a:xfrm>
        </p:grpSpPr>
        <p:sp>
          <p:nvSpPr>
            <p:cNvPr id="484" name="Google Shape;484;p15"/>
            <p:cNvSpPr/>
            <p:nvPr/>
          </p:nvSpPr>
          <p:spPr>
            <a:xfrm>
              <a:off x="4166436" y="4404438"/>
              <a:ext cx="245283" cy="284918"/>
            </a:xfrm>
            <a:custGeom>
              <a:rect b="b" l="l" r="r" t="t"/>
              <a:pathLst>
                <a:path extrusionOk="0" h="569836" w="490567">
                  <a:moveTo>
                    <a:pt x="167578" y="284913"/>
                  </a:moveTo>
                  <a:cubicBezTo>
                    <a:pt x="167578" y="331194"/>
                    <a:pt x="130065" y="368710"/>
                    <a:pt x="83789" y="368710"/>
                  </a:cubicBezTo>
                  <a:cubicBezTo>
                    <a:pt x="37513" y="368710"/>
                    <a:pt x="0" y="331194"/>
                    <a:pt x="0" y="284913"/>
                  </a:cubicBezTo>
                  <a:cubicBezTo>
                    <a:pt x="0" y="238631"/>
                    <a:pt x="37513" y="201115"/>
                    <a:pt x="83789" y="201115"/>
                  </a:cubicBezTo>
                  <a:cubicBezTo>
                    <a:pt x="130065" y="201115"/>
                    <a:pt x="167578" y="238643"/>
                    <a:pt x="167578" y="284913"/>
                  </a:cubicBezTo>
                  <a:close/>
                  <a:moveTo>
                    <a:pt x="406779" y="167596"/>
                  </a:moveTo>
                  <a:cubicBezTo>
                    <a:pt x="453055" y="167596"/>
                    <a:pt x="490568" y="130079"/>
                    <a:pt x="490568" y="83798"/>
                  </a:cubicBezTo>
                  <a:cubicBezTo>
                    <a:pt x="490568" y="37517"/>
                    <a:pt x="453055" y="0"/>
                    <a:pt x="406779" y="0"/>
                  </a:cubicBezTo>
                  <a:cubicBezTo>
                    <a:pt x="360503" y="0"/>
                    <a:pt x="322990" y="37517"/>
                    <a:pt x="322990" y="83798"/>
                  </a:cubicBezTo>
                  <a:cubicBezTo>
                    <a:pt x="322990" y="130079"/>
                    <a:pt x="360503" y="167596"/>
                    <a:pt x="406779" y="167596"/>
                  </a:cubicBezTo>
                  <a:close/>
                  <a:moveTo>
                    <a:pt x="406779" y="402241"/>
                  </a:moveTo>
                  <a:cubicBezTo>
                    <a:pt x="360503" y="402241"/>
                    <a:pt x="322990" y="439758"/>
                    <a:pt x="322990" y="486039"/>
                  </a:cubicBezTo>
                  <a:cubicBezTo>
                    <a:pt x="322990" y="532320"/>
                    <a:pt x="360503" y="569837"/>
                    <a:pt x="406779" y="569837"/>
                  </a:cubicBezTo>
                  <a:cubicBezTo>
                    <a:pt x="453055" y="569837"/>
                    <a:pt x="490568" y="532320"/>
                    <a:pt x="490568" y="486039"/>
                  </a:cubicBezTo>
                  <a:cubicBezTo>
                    <a:pt x="490568" y="439758"/>
                    <a:pt x="453055" y="402241"/>
                    <a:pt x="406779" y="402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4163523" y="4401524"/>
              <a:ext cx="251111" cy="290751"/>
            </a:xfrm>
            <a:custGeom>
              <a:rect b="b" l="l" r="r" t="t"/>
              <a:pathLst>
                <a:path extrusionOk="0" h="581503" w="502221">
                  <a:moveTo>
                    <a:pt x="412606" y="402241"/>
                  </a:moveTo>
                  <a:cubicBezTo>
                    <a:pt x="367099" y="402241"/>
                    <a:pt x="329434" y="436343"/>
                    <a:pt x="323759" y="480340"/>
                  </a:cubicBezTo>
                  <a:lnTo>
                    <a:pt x="158605" y="347883"/>
                  </a:lnTo>
                  <a:cubicBezTo>
                    <a:pt x="171482" y="332359"/>
                    <a:pt x="179232" y="312441"/>
                    <a:pt x="179232" y="290752"/>
                  </a:cubicBezTo>
                  <a:cubicBezTo>
                    <a:pt x="179232" y="269050"/>
                    <a:pt x="171482" y="249144"/>
                    <a:pt x="158605" y="233620"/>
                  </a:cubicBezTo>
                  <a:lnTo>
                    <a:pt x="323759" y="101152"/>
                  </a:lnTo>
                  <a:cubicBezTo>
                    <a:pt x="329434" y="145137"/>
                    <a:pt x="367099" y="179250"/>
                    <a:pt x="412606" y="179250"/>
                  </a:cubicBezTo>
                  <a:cubicBezTo>
                    <a:pt x="462017" y="179250"/>
                    <a:pt x="502221" y="139041"/>
                    <a:pt x="502221" y="89625"/>
                  </a:cubicBezTo>
                  <a:cubicBezTo>
                    <a:pt x="502221" y="40209"/>
                    <a:pt x="462028" y="0"/>
                    <a:pt x="412606" y="0"/>
                  </a:cubicBezTo>
                  <a:cubicBezTo>
                    <a:pt x="364150" y="0"/>
                    <a:pt x="324575" y="38671"/>
                    <a:pt x="323060" y="86770"/>
                  </a:cubicBezTo>
                  <a:lnTo>
                    <a:pt x="150564" y="225124"/>
                  </a:lnTo>
                  <a:cubicBezTo>
                    <a:pt x="134564" y="210240"/>
                    <a:pt x="113133" y="201126"/>
                    <a:pt x="89616" y="201126"/>
                  </a:cubicBezTo>
                  <a:cubicBezTo>
                    <a:pt x="40205" y="201126"/>
                    <a:pt x="0" y="241335"/>
                    <a:pt x="0" y="290752"/>
                  </a:cubicBezTo>
                  <a:cubicBezTo>
                    <a:pt x="0" y="340168"/>
                    <a:pt x="40205" y="380377"/>
                    <a:pt x="89616" y="380377"/>
                  </a:cubicBezTo>
                  <a:cubicBezTo>
                    <a:pt x="113133" y="380377"/>
                    <a:pt x="134564" y="371251"/>
                    <a:pt x="150564" y="356380"/>
                  </a:cubicBezTo>
                  <a:lnTo>
                    <a:pt x="323060" y="494733"/>
                  </a:lnTo>
                  <a:cubicBezTo>
                    <a:pt x="324575" y="542833"/>
                    <a:pt x="364150" y="581503"/>
                    <a:pt x="412606" y="581503"/>
                  </a:cubicBezTo>
                  <a:cubicBezTo>
                    <a:pt x="462017" y="581503"/>
                    <a:pt x="502221" y="541294"/>
                    <a:pt x="502221" y="491878"/>
                  </a:cubicBezTo>
                  <a:cubicBezTo>
                    <a:pt x="502221" y="442462"/>
                    <a:pt x="462028" y="402241"/>
                    <a:pt x="412606" y="402241"/>
                  </a:cubicBezTo>
                  <a:close/>
                  <a:moveTo>
                    <a:pt x="412606" y="11655"/>
                  </a:moveTo>
                  <a:cubicBezTo>
                    <a:pt x="455596" y="11655"/>
                    <a:pt x="490568" y="46631"/>
                    <a:pt x="490568" y="89625"/>
                  </a:cubicBezTo>
                  <a:cubicBezTo>
                    <a:pt x="490568" y="132620"/>
                    <a:pt x="455596" y="167596"/>
                    <a:pt x="412606" y="167596"/>
                  </a:cubicBezTo>
                  <a:cubicBezTo>
                    <a:pt x="369616" y="167596"/>
                    <a:pt x="334643" y="132620"/>
                    <a:pt x="334643" y="89625"/>
                  </a:cubicBezTo>
                  <a:cubicBezTo>
                    <a:pt x="334643" y="46631"/>
                    <a:pt x="369616" y="11655"/>
                    <a:pt x="412606" y="11655"/>
                  </a:cubicBezTo>
                  <a:close/>
                  <a:moveTo>
                    <a:pt x="11654" y="290740"/>
                  </a:moveTo>
                  <a:cubicBezTo>
                    <a:pt x="11654" y="247745"/>
                    <a:pt x="46626" y="212769"/>
                    <a:pt x="89616" y="212769"/>
                  </a:cubicBezTo>
                  <a:cubicBezTo>
                    <a:pt x="132606" y="212769"/>
                    <a:pt x="167578" y="247745"/>
                    <a:pt x="167578" y="290740"/>
                  </a:cubicBezTo>
                  <a:cubicBezTo>
                    <a:pt x="167578" y="333734"/>
                    <a:pt x="132606" y="368710"/>
                    <a:pt x="89616" y="368710"/>
                  </a:cubicBezTo>
                  <a:cubicBezTo>
                    <a:pt x="46626" y="368710"/>
                    <a:pt x="11654" y="333734"/>
                    <a:pt x="11654" y="290740"/>
                  </a:cubicBezTo>
                  <a:close/>
                  <a:moveTo>
                    <a:pt x="412606" y="569837"/>
                  </a:moveTo>
                  <a:cubicBezTo>
                    <a:pt x="369616" y="569837"/>
                    <a:pt x="334643" y="534861"/>
                    <a:pt x="334643" y="491866"/>
                  </a:cubicBezTo>
                  <a:cubicBezTo>
                    <a:pt x="334643" y="448872"/>
                    <a:pt x="369616" y="413896"/>
                    <a:pt x="412606" y="413896"/>
                  </a:cubicBezTo>
                  <a:cubicBezTo>
                    <a:pt x="455596" y="413896"/>
                    <a:pt x="490568" y="448872"/>
                    <a:pt x="490568" y="491866"/>
                  </a:cubicBezTo>
                  <a:cubicBezTo>
                    <a:pt x="490568" y="534861"/>
                    <a:pt x="455596" y="569837"/>
                    <a:pt x="412606" y="56983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6" name="Google Shape;486;p15"/>
          <p:cNvPicPr preferRelativeResize="0"/>
          <p:nvPr/>
        </p:nvPicPr>
        <p:blipFill rotWithShape="1">
          <a:blip r:embed="rId3">
            <a:alphaModFix/>
          </a:blip>
          <a:srcRect b="0" l="327" r="327" t="0"/>
          <a:stretch/>
        </p:blipFill>
        <p:spPr>
          <a:xfrm>
            <a:off x="0" y="0"/>
            <a:ext cx="34128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7" name="Google Shape;487;p15"/>
          <p:cNvGrpSpPr/>
          <p:nvPr/>
        </p:nvGrpSpPr>
        <p:grpSpPr>
          <a:xfrm>
            <a:off x="1513299" y="3981537"/>
            <a:ext cx="2561898" cy="1970347"/>
            <a:chOff x="1513299" y="3981537"/>
            <a:chExt cx="2561898" cy="1970347"/>
          </a:xfrm>
        </p:grpSpPr>
        <p:sp>
          <p:nvSpPr>
            <p:cNvPr id="488" name="Google Shape;488;p15"/>
            <p:cNvSpPr/>
            <p:nvPr/>
          </p:nvSpPr>
          <p:spPr>
            <a:xfrm rot="-5778515">
              <a:off x="1935298" y="3772670"/>
              <a:ext cx="1717899" cy="2387587"/>
            </a:xfrm>
            <a:custGeom>
              <a:rect b="b" l="l" r="r" t="t"/>
              <a:pathLst>
                <a:path extrusionOk="0" h="4770109" w="3432154">
                  <a:moveTo>
                    <a:pt x="3410476" y="1565725"/>
                  </a:moveTo>
                  <a:cubicBezTo>
                    <a:pt x="3375844" y="1357268"/>
                    <a:pt x="3296850" y="1154343"/>
                    <a:pt x="3165860" y="987291"/>
                  </a:cubicBezTo>
                  <a:cubicBezTo>
                    <a:pt x="3136189" y="950274"/>
                    <a:pt x="3099841" y="919363"/>
                    <a:pt x="3062156" y="890742"/>
                  </a:cubicBezTo>
                  <a:cubicBezTo>
                    <a:pt x="3031436" y="865746"/>
                    <a:pt x="2998426" y="844471"/>
                    <a:pt x="2963413" y="826535"/>
                  </a:cubicBezTo>
                  <a:cubicBezTo>
                    <a:pt x="2954636" y="738763"/>
                    <a:pt x="2934791" y="652232"/>
                    <a:pt x="2903594" y="569421"/>
                  </a:cubicBezTo>
                  <a:cubicBezTo>
                    <a:pt x="2889284" y="527062"/>
                    <a:pt x="2873638" y="484607"/>
                    <a:pt x="2848928" y="447018"/>
                  </a:cubicBezTo>
                  <a:cubicBezTo>
                    <a:pt x="2811243" y="392160"/>
                    <a:pt x="2769456" y="339020"/>
                    <a:pt x="2719655" y="294562"/>
                  </a:cubicBezTo>
                  <a:cubicBezTo>
                    <a:pt x="2666611" y="253443"/>
                    <a:pt x="2612230" y="213564"/>
                    <a:pt x="2556037" y="176833"/>
                  </a:cubicBezTo>
                  <a:cubicBezTo>
                    <a:pt x="2479810" y="135237"/>
                    <a:pt x="2401101" y="96122"/>
                    <a:pt x="2318767" y="68168"/>
                  </a:cubicBezTo>
                  <a:cubicBezTo>
                    <a:pt x="2235289" y="42600"/>
                    <a:pt x="2149521" y="25332"/>
                    <a:pt x="2063943" y="8732"/>
                  </a:cubicBezTo>
                  <a:cubicBezTo>
                    <a:pt x="1999259" y="-236"/>
                    <a:pt x="1933907" y="-1286"/>
                    <a:pt x="1868746" y="1099"/>
                  </a:cubicBezTo>
                  <a:cubicBezTo>
                    <a:pt x="1800723" y="1576"/>
                    <a:pt x="1732509" y="1481"/>
                    <a:pt x="1665250" y="12643"/>
                  </a:cubicBezTo>
                  <a:cubicBezTo>
                    <a:pt x="1601520" y="19703"/>
                    <a:pt x="1537122" y="22088"/>
                    <a:pt x="1473488" y="30770"/>
                  </a:cubicBezTo>
                  <a:cubicBezTo>
                    <a:pt x="1342784" y="52808"/>
                    <a:pt x="1212557" y="83719"/>
                    <a:pt x="1093493" y="143537"/>
                  </a:cubicBezTo>
                  <a:cubicBezTo>
                    <a:pt x="1054378" y="162427"/>
                    <a:pt x="1016502" y="183607"/>
                    <a:pt x="978436" y="204405"/>
                  </a:cubicBezTo>
                  <a:cubicBezTo>
                    <a:pt x="934741" y="227493"/>
                    <a:pt x="892572" y="253634"/>
                    <a:pt x="862043" y="293417"/>
                  </a:cubicBezTo>
                  <a:cubicBezTo>
                    <a:pt x="862329" y="293036"/>
                    <a:pt x="862615" y="292749"/>
                    <a:pt x="862902" y="292463"/>
                  </a:cubicBezTo>
                  <a:cubicBezTo>
                    <a:pt x="862902" y="292463"/>
                    <a:pt x="862997" y="292368"/>
                    <a:pt x="863188" y="292368"/>
                  </a:cubicBezTo>
                  <a:cubicBezTo>
                    <a:pt x="859753" y="295516"/>
                    <a:pt x="858704" y="300668"/>
                    <a:pt x="861184" y="304866"/>
                  </a:cubicBezTo>
                  <a:cubicBezTo>
                    <a:pt x="865573" y="311830"/>
                    <a:pt x="872156" y="310304"/>
                    <a:pt x="877880" y="306678"/>
                  </a:cubicBezTo>
                  <a:cubicBezTo>
                    <a:pt x="879216" y="316505"/>
                    <a:pt x="882173" y="327286"/>
                    <a:pt x="881887" y="332342"/>
                  </a:cubicBezTo>
                  <a:cubicBezTo>
                    <a:pt x="887516" y="374224"/>
                    <a:pt x="894194" y="415916"/>
                    <a:pt x="900872" y="457608"/>
                  </a:cubicBezTo>
                  <a:cubicBezTo>
                    <a:pt x="904116" y="478883"/>
                    <a:pt x="908600" y="499967"/>
                    <a:pt x="912225" y="521147"/>
                  </a:cubicBezTo>
                  <a:cubicBezTo>
                    <a:pt x="915374" y="541277"/>
                    <a:pt x="939988" y="540227"/>
                    <a:pt x="953822" y="531927"/>
                  </a:cubicBezTo>
                  <a:cubicBezTo>
                    <a:pt x="988358" y="513801"/>
                    <a:pt x="1019555" y="490045"/>
                    <a:pt x="1053805" y="471346"/>
                  </a:cubicBezTo>
                  <a:cubicBezTo>
                    <a:pt x="1113623" y="444251"/>
                    <a:pt x="1176018" y="422976"/>
                    <a:pt x="1237362" y="399411"/>
                  </a:cubicBezTo>
                  <a:cubicBezTo>
                    <a:pt x="1352897" y="357052"/>
                    <a:pt x="1472056" y="317936"/>
                    <a:pt x="1594841" y="302671"/>
                  </a:cubicBezTo>
                  <a:cubicBezTo>
                    <a:pt x="1721156" y="291604"/>
                    <a:pt x="1849284" y="285117"/>
                    <a:pt x="1975599" y="302194"/>
                  </a:cubicBezTo>
                  <a:cubicBezTo>
                    <a:pt x="2137309" y="324233"/>
                    <a:pt x="2236720" y="372698"/>
                    <a:pt x="2361795" y="477833"/>
                  </a:cubicBezTo>
                  <a:cubicBezTo>
                    <a:pt x="2411977" y="527730"/>
                    <a:pt x="2454432" y="585926"/>
                    <a:pt x="2486965" y="649083"/>
                  </a:cubicBezTo>
                  <a:cubicBezTo>
                    <a:pt x="2483721" y="648606"/>
                    <a:pt x="2480573" y="648129"/>
                    <a:pt x="2477329" y="647462"/>
                  </a:cubicBezTo>
                  <a:cubicBezTo>
                    <a:pt x="2416270" y="633056"/>
                    <a:pt x="2350442" y="638112"/>
                    <a:pt x="2288143" y="642787"/>
                  </a:cubicBezTo>
                  <a:cubicBezTo>
                    <a:pt x="2201611" y="653281"/>
                    <a:pt x="2115366" y="667306"/>
                    <a:pt x="2033700" y="698884"/>
                  </a:cubicBezTo>
                  <a:cubicBezTo>
                    <a:pt x="1992390" y="714626"/>
                    <a:pt x="1955946" y="739813"/>
                    <a:pt x="1918261" y="762423"/>
                  </a:cubicBezTo>
                  <a:cubicBezTo>
                    <a:pt x="1898608" y="773109"/>
                    <a:pt x="1879336" y="784557"/>
                    <a:pt x="1861019" y="797532"/>
                  </a:cubicBezTo>
                  <a:cubicBezTo>
                    <a:pt x="1774678" y="863170"/>
                    <a:pt x="1699500" y="947030"/>
                    <a:pt x="1654755" y="1046537"/>
                  </a:cubicBezTo>
                  <a:cubicBezTo>
                    <a:pt x="1625562" y="1106546"/>
                    <a:pt x="1606576" y="1170944"/>
                    <a:pt x="1590548" y="1235628"/>
                  </a:cubicBezTo>
                  <a:cubicBezTo>
                    <a:pt x="1576715" y="1301075"/>
                    <a:pt x="1578623" y="1369766"/>
                    <a:pt x="1587782" y="1435785"/>
                  </a:cubicBezTo>
                  <a:cubicBezTo>
                    <a:pt x="1610392" y="1520981"/>
                    <a:pt x="1643879" y="1607035"/>
                    <a:pt x="1701599" y="1674772"/>
                  </a:cubicBezTo>
                  <a:cubicBezTo>
                    <a:pt x="1786508" y="1760350"/>
                    <a:pt x="1941254" y="1805285"/>
                    <a:pt x="2057456" y="1829804"/>
                  </a:cubicBezTo>
                  <a:cubicBezTo>
                    <a:pt x="2112695" y="1837913"/>
                    <a:pt x="2168697" y="1828754"/>
                    <a:pt x="2223840" y="1823889"/>
                  </a:cubicBezTo>
                  <a:cubicBezTo>
                    <a:pt x="2280415" y="1817211"/>
                    <a:pt x="2333364" y="1793264"/>
                    <a:pt x="2386218" y="1773229"/>
                  </a:cubicBezTo>
                  <a:cubicBezTo>
                    <a:pt x="2483244" y="1729057"/>
                    <a:pt x="2577885" y="1674963"/>
                    <a:pt x="2651060" y="1596159"/>
                  </a:cubicBezTo>
                  <a:cubicBezTo>
                    <a:pt x="2706203" y="1541111"/>
                    <a:pt x="2750089" y="1476809"/>
                    <a:pt x="2796265" y="1414415"/>
                  </a:cubicBezTo>
                  <a:cubicBezTo>
                    <a:pt x="2837956" y="1362706"/>
                    <a:pt x="2881652" y="1310997"/>
                    <a:pt x="2905025" y="1247935"/>
                  </a:cubicBezTo>
                  <a:cubicBezTo>
                    <a:pt x="2914280" y="1224847"/>
                    <a:pt x="2921817" y="1201282"/>
                    <a:pt x="2928399" y="1177336"/>
                  </a:cubicBezTo>
                  <a:cubicBezTo>
                    <a:pt x="2928590" y="1177717"/>
                    <a:pt x="2928686" y="1178004"/>
                    <a:pt x="2928876" y="1178290"/>
                  </a:cubicBezTo>
                  <a:cubicBezTo>
                    <a:pt x="2945381" y="1214162"/>
                    <a:pt x="2961409" y="1253468"/>
                    <a:pt x="2969519" y="1292584"/>
                  </a:cubicBezTo>
                  <a:cubicBezTo>
                    <a:pt x="2977151" y="1333798"/>
                    <a:pt x="2979727" y="1375776"/>
                    <a:pt x="2982971" y="1417468"/>
                  </a:cubicBezTo>
                  <a:cubicBezTo>
                    <a:pt x="2999857" y="1599976"/>
                    <a:pt x="2998617" y="1785250"/>
                    <a:pt x="2970759" y="1966613"/>
                  </a:cubicBezTo>
                  <a:cubicBezTo>
                    <a:pt x="2935269" y="2140344"/>
                    <a:pt x="2859422" y="2302817"/>
                    <a:pt x="2757149" y="2448022"/>
                  </a:cubicBezTo>
                  <a:cubicBezTo>
                    <a:pt x="2728719" y="2494293"/>
                    <a:pt x="2699907" y="2540755"/>
                    <a:pt x="2665943" y="2583019"/>
                  </a:cubicBezTo>
                  <a:cubicBezTo>
                    <a:pt x="2654399" y="2537702"/>
                    <a:pt x="2633982" y="2494579"/>
                    <a:pt x="2610227" y="2454414"/>
                  </a:cubicBezTo>
                  <a:cubicBezTo>
                    <a:pt x="2562143" y="2361109"/>
                    <a:pt x="2485534" y="2287743"/>
                    <a:pt x="2405204" y="2221819"/>
                  </a:cubicBezTo>
                  <a:cubicBezTo>
                    <a:pt x="2375724" y="2199876"/>
                    <a:pt x="2343096" y="2182799"/>
                    <a:pt x="2311135" y="2164958"/>
                  </a:cubicBezTo>
                  <a:cubicBezTo>
                    <a:pt x="2265723" y="2139104"/>
                    <a:pt x="2220024" y="2113440"/>
                    <a:pt x="2169651" y="2098652"/>
                  </a:cubicBezTo>
                  <a:cubicBezTo>
                    <a:pt x="2098766" y="2076805"/>
                    <a:pt x="2027690" y="2053622"/>
                    <a:pt x="1953942" y="2043414"/>
                  </a:cubicBezTo>
                  <a:cubicBezTo>
                    <a:pt x="1880481" y="2035304"/>
                    <a:pt x="1804826" y="2035972"/>
                    <a:pt x="1732032" y="2049806"/>
                  </a:cubicBezTo>
                  <a:cubicBezTo>
                    <a:pt x="1607721" y="2076328"/>
                    <a:pt x="1502586" y="2117543"/>
                    <a:pt x="1416913" y="2215999"/>
                  </a:cubicBezTo>
                  <a:cubicBezTo>
                    <a:pt x="1293460" y="2351950"/>
                    <a:pt x="1369497" y="2554398"/>
                    <a:pt x="1455456" y="2690062"/>
                  </a:cubicBezTo>
                  <a:cubicBezTo>
                    <a:pt x="1493045" y="2754746"/>
                    <a:pt x="1545422" y="2808840"/>
                    <a:pt x="1594841" y="2864556"/>
                  </a:cubicBezTo>
                  <a:cubicBezTo>
                    <a:pt x="1642925" y="2922943"/>
                    <a:pt x="1704556" y="2966257"/>
                    <a:pt x="1768668" y="3005182"/>
                  </a:cubicBezTo>
                  <a:cubicBezTo>
                    <a:pt x="1829154" y="3048686"/>
                    <a:pt x="1898131" y="3076735"/>
                    <a:pt x="1970161" y="3094575"/>
                  </a:cubicBezTo>
                  <a:cubicBezTo>
                    <a:pt x="2026449" y="3109649"/>
                    <a:pt x="2083596" y="3124246"/>
                    <a:pt x="2141984" y="3126440"/>
                  </a:cubicBezTo>
                  <a:cubicBezTo>
                    <a:pt x="2222696" y="3126059"/>
                    <a:pt x="2303980" y="3120716"/>
                    <a:pt x="2383642" y="3107169"/>
                  </a:cubicBezTo>
                  <a:cubicBezTo>
                    <a:pt x="2367424" y="3123864"/>
                    <a:pt x="2354353" y="3144281"/>
                    <a:pt x="2338230" y="3160976"/>
                  </a:cubicBezTo>
                  <a:cubicBezTo>
                    <a:pt x="2300641" y="3205149"/>
                    <a:pt x="2252748" y="3239112"/>
                    <a:pt x="2202565" y="3268306"/>
                  </a:cubicBezTo>
                  <a:cubicBezTo>
                    <a:pt x="2140648" y="3306563"/>
                    <a:pt x="2073197" y="3334516"/>
                    <a:pt x="2003457" y="3355028"/>
                  </a:cubicBezTo>
                  <a:cubicBezTo>
                    <a:pt x="1947264" y="3372201"/>
                    <a:pt x="1891644" y="3392045"/>
                    <a:pt x="1833924" y="3403875"/>
                  </a:cubicBezTo>
                  <a:cubicBezTo>
                    <a:pt x="1800819" y="3409695"/>
                    <a:pt x="1767618" y="3414465"/>
                    <a:pt x="1734322" y="3418853"/>
                  </a:cubicBezTo>
                  <a:cubicBezTo>
                    <a:pt x="1735658" y="3408932"/>
                    <a:pt x="1736612" y="3398914"/>
                    <a:pt x="1736707" y="3388992"/>
                  </a:cubicBezTo>
                  <a:cubicBezTo>
                    <a:pt x="1737566" y="3332513"/>
                    <a:pt x="1733082" y="3276129"/>
                    <a:pt x="1723255" y="3220604"/>
                  </a:cubicBezTo>
                  <a:cubicBezTo>
                    <a:pt x="1714764" y="3159068"/>
                    <a:pt x="1702266" y="3098201"/>
                    <a:pt x="1673645" y="3042485"/>
                  </a:cubicBezTo>
                  <a:cubicBezTo>
                    <a:pt x="1641971" y="2976561"/>
                    <a:pt x="1597990" y="2916265"/>
                    <a:pt x="1548189" y="2862839"/>
                  </a:cubicBezTo>
                  <a:cubicBezTo>
                    <a:pt x="1512412" y="2825631"/>
                    <a:pt x="1468717" y="2797678"/>
                    <a:pt x="1425881" y="2769438"/>
                  </a:cubicBezTo>
                  <a:cubicBezTo>
                    <a:pt x="1356522" y="2725553"/>
                    <a:pt x="1281630" y="2680903"/>
                    <a:pt x="1198151" y="2673748"/>
                  </a:cubicBezTo>
                  <a:cubicBezTo>
                    <a:pt x="1134708" y="2670600"/>
                    <a:pt x="1070119" y="2668882"/>
                    <a:pt x="1007248" y="2679091"/>
                  </a:cubicBezTo>
                  <a:cubicBezTo>
                    <a:pt x="925200" y="2697408"/>
                    <a:pt x="844393" y="2737383"/>
                    <a:pt x="794401" y="2807028"/>
                  </a:cubicBezTo>
                  <a:cubicBezTo>
                    <a:pt x="672952" y="2960056"/>
                    <a:pt x="697185" y="3181011"/>
                    <a:pt x="781903" y="3345869"/>
                  </a:cubicBezTo>
                  <a:cubicBezTo>
                    <a:pt x="828270" y="3439747"/>
                    <a:pt x="900300" y="3517692"/>
                    <a:pt x="969182" y="3595446"/>
                  </a:cubicBezTo>
                  <a:cubicBezTo>
                    <a:pt x="1068593" y="3703635"/>
                    <a:pt x="1205211" y="3774901"/>
                    <a:pt x="1344310" y="3818024"/>
                  </a:cubicBezTo>
                  <a:cubicBezTo>
                    <a:pt x="1393444" y="3833480"/>
                    <a:pt x="1442672" y="3849507"/>
                    <a:pt x="1493522" y="3857235"/>
                  </a:cubicBezTo>
                  <a:cubicBezTo>
                    <a:pt x="1493236" y="3857331"/>
                    <a:pt x="1492950" y="3857331"/>
                    <a:pt x="1492759" y="3857521"/>
                  </a:cubicBezTo>
                  <a:cubicBezTo>
                    <a:pt x="1486462" y="3861051"/>
                    <a:pt x="1482551" y="3867252"/>
                    <a:pt x="1478925" y="3873263"/>
                  </a:cubicBezTo>
                  <a:cubicBezTo>
                    <a:pt x="1457746" y="3917340"/>
                    <a:pt x="1437425" y="3962466"/>
                    <a:pt x="1403652" y="3998720"/>
                  </a:cubicBezTo>
                  <a:cubicBezTo>
                    <a:pt x="1268464" y="4143638"/>
                    <a:pt x="1099313" y="4256024"/>
                    <a:pt x="917854" y="4334637"/>
                  </a:cubicBezTo>
                  <a:cubicBezTo>
                    <a:pt x="788296" y="4390353"/>
                    <a:pt x="658451" y="4447214"/>
                    <a:pt x="518970" y="4473450"/>
                  </a:cubicBezTo>
                  <a:cubicBezTo>
                    <a:pt x="430340" y="4492722"/>
                    <a:pt x="339515" y="4492531"/>
                    <a:pt x="249358" y="4494343"/>
                  </a:cubicBezTo>
                  <a:cubicBezTo>
                    <a:pt x="175611" y="4497969"/>
                    <a:pt x="101863" y="4490146"/>
                    <a:pt x="28593" y="4483468"/>
                  </a:cubicBezTo>
                  <a:cubicBezTo>
                    <a:pt x="-21780" y="4494248"/>
                    <a:pt x="9417" y="4600719"/>
                    <a:pt x="10943" y="4637831"/>
                  </a:cubicBezTo>
                  <a:cubicBezTo>
                    <a:pt x="25540" y="4735143"/>
                    <a:pt x="12088" y="4764051"/>
                    <a:pt x="125428" y="4769680"/>
                  </a:cubicBezTo>
                  <a:cubicBezTo>
                    <a:pt x="273972" y="4773782"/>
                    <a:pt x="422230" y="4747928"/>
                    <a:pt x="567626" y="4719402"/>
                  </a:cubicBezTo>
                  <a:cubicBezTo>
                    <a:pt x="616568" y="4707667"/>
                    <a:pt x="665701" y="4700321"/>
                    <a:pt x="715407" y="4690208"/>
                  </a:cubicBezTo>
                  <a:cubicBezTo>
                    <a:pt x="784289" y="4675325"/>
                    <a:pt x="851358" y="4653191"/>
                    <a:pt x="919762" y="4636877"/>
                  </a:cubicBezTo>
                  <a:cubicBezTo>
                    <a:pt x="1025184" y="4604726"/>
                    <a:pt x="1130415" y="4566183"/>
                    <a:pt x="1224674" y="4508368"/>
                  </a:cubicBezTo>
                  <a:cubicBezTo>
                    <a:pt x="1289549" y="4474500"/>
                    <a:pt x="1341448" y="4422600"/>
                    <a:pt x="1402412" y="4382912"/>
                  </a:cubicBezTo>
                  <a:cubicBezTo>
                    <a:pt x="1523288" y="4303631"/>
                    <a:pt x="1613350" y="4187238"/>
                    <a:pt x="1679083" y="4059778"/>
                  </a:cubicBezTo>
                  <a:cubicBezTo>
                    <a:pt x="1710376" y="3999387"/>
                    <a:pt x="1736326" y="3934799"/>
                    <a:pt x="1746916" y="3867348"/>
                  </a:cubicBezTo>
                  <a:cubicBezTo>
                    <a:pt x="1747679" y="3861528"/>
                    <a:pt x="1745961" y="3855995"/>
                    <a:pt x="1742718" y="3851511"/>
                  </a:cubicBezTo>
                  <a:cubicBezTo>
                    <a:pt x="1793377" y="3842352"/>
                    <a:pt x="1843464" y="3829282"/>
                    <a:pt x="1892884" y="3813731"/>
                  </a:cubicBezTo>
                  <a:cubicBezTo>
                    <a:pt x="1972451" y="3791311"/>
                    <a:pt x="2049728" y="3763167"/>
                    <a:pt x="2122617" y="3723765"/>
                  </a:cubicBezTo>
                  <a:cubicBezTo>
                    <a:pt x="2160492" y="3706401"/>
                    <a:pt x="2196937" y="3685985"/>
                    <a:pt x="2229946" y="3660417"/>
                  </a:cubicBezTo>
                  <a:cubicBezTo>
                    <a:pt x="2262765" y="3634753"/>
                    <a:pt x="2296634" y="3610520"/>
                    <a:pt x="2329930" y="3585524"/>
                  </a:cubicBezTo>
                  <a:cubicBezTo>
                    <a:pt x="2379826" y="3546886"/>
                    <a:pt x="2419037" y="3496894"/>
                    <a:pt x="2461492" y="3450623"/>
                  </a:cubicBezTo>
                  <a:cubicBezTo>
                    <a:pt x="2502802" y="3405211"/>
                    <a:pt x="2531137" y="3350544"/>
                    <a:pt x="2561666" y="3297786"/>
                  </a:cubicBezTo>
                  <a:cubicBezTo>
                    <a:pt x="2606315" y="3228618"/>
                    <a:pt x="2642950" y="3155061"/>
                    <a:pt x="2666515" y="3076067"/>
                  </a:cubicBezTo>
                  <a:cubicBezTo>
                    <a:pt x="2672239" y="3059562"/>
                    <a:pt x="2680158" y="3039050"/>
                    <a:pt x="2685978" y="3021210"/>
                  </a:cubicBezTo>
                  <a:cubicBezTo>
                    <a:pt x="2687313" y="3016821"/>
                    <a:pt x="2689412" y="3011860"/>
                    <a:pt x="2689508" y="3006994"/>
                  </a:cubicBezTo>
                  <a:cubicBezTo>
                    <a:pt x="2806473" y="2958529"/>
                    <a:pt x="2913039" y="2885736"/>
                    <a:pt x="3007966" y="2802544"/>
                  </a:cubicBezTo>
                  <a:cubicBezTo>
                    <a:pt x="3068834" y="2742534"/>
                    <a:pt x="3119112" y="2672508"/>
                    <a:pt x="3170439" y="2604485"/>
                  </a:cubicBezTo>
                  <a:cubicBezTo>
                    <a:pt x="3224152" y="2521865"/>
                    <a:pt x="3266130" y="2431708"/>
                    <a:pt x="3305818" y="2341742"/>
                  </a:cubicBezTo>
                  <a:cubicBezTo>
                    <a:pt x="3345124" y="2249582"/>
                    <a:pt x="3369643" y="2152079"/>
                    <a:pt x="3394448" y="2055244"/>
                  </a:cubicBezTo>
                  <a:cubicBezTo>
                    <a:pt x="3410190" y="1994185"/>
                    <a:pt x="3425168" y="1932554"/>
                    <a:pt x="3430511" y="1869587"/>
                  </a:cubicBezTo>
                  <a:cubicBezTo>
                    <a:pt x="3436140" y="1768173"/>
                    <a:pt x="3426790" y="1666091"/>
                    <a:pt x="3410476" y="1565725"/>
                  </a:cubicBezTo>
                  <a:close/>
                  <a:moveTo>
                    <a:pt x="2416366" y="1402585"/>
                  </a:moveTo>
                  <a:cubicBezTo>
                    <a:pt x="2385264" y="1437312"/>
                    <a:pt x="2350633" y="1468127"/>
                    <a:pt x="2311994" y="1495222"/>
                  </a:cubicBezTo>
                  <a:cubicBezTo>
                    <a:pt x="2222696" y="1550652"/>
                    <a:pt x="2120804" y="1595015"/>
                    <a:pt x="2013856" y="1593393"/>
                  </a:cubicBezTo>
                  <a:cubicBezTo>
                    <a:pt x="1972546" y="1592057"/>
                    <a:pt x="1933621" y="1575075"/>
                    <a:pt x="1899180" y="1553418"/>
                  </a:cubicBezTo>
                  <a:cubicBezTo>
                    <a:pt x="1851669" y="1527946"/>
                    <a:pt x="1816084" y="1486159"/>
                    <a:pt x="1798148" y="1435308"/>
                  </a:cubicBezTo>
                  <a:cubicBezTo>
                    <a:pt x="1788893" y="1408595"/>
                    <a:pt x="1787844" y="1379974"/>
                    <a:pt x="1787271" y="1352020"/>
                  </a:cubicBezTo>
                  <a:cubicBezTo>
                    <a:pt x="1786985" y="1315767"/>
                    <a:pt x="1789561" y="1280277"/>
                    <a:pt x="1802632" y="1245836"/>
                  </a:cubicBezTo>
                  <a:cubicBezTo>
                    <a:pt x="1823907" y="1189738"/>
                    <a:pt x="1851288" y="1134022"/>
                    <a:pt x="1898799" y="1095193"/>
                  </a:cubicBezTo>
                  <a:cubicBezTo>
                    <a:pt x="2023110" y="982711"/>
                    <a:pt x="2122903" y="946553"/>
                    <a:pt x="2289860" y="938253"/>
                  </a:cubicBezTo>
                  <a:cubicBezTo>
                    <a:pt x="2380017" y="931861"/>
                    <a:pt x="2477997" y="921939"/>
                    <a:pt x="2561857" y="963631"/>
                  </a:cubicBezTo>
                  <a:cubicBezTo>
                    <a:pt x="2567677" y="1076684"/>
                    <a:pt x="2560426" y="1195939"/>
                    <a:pt x="2502802" y="1296209"/>
                  </a:cubicBezTo>
                  <a:cubicBezTo>
                    <a:pt x="2480191" y="1336279"/>
                    <a:pt x="2445941" y="1367762"/>
                    <a:pt x="2416366" y="1402585"/>
                  </a:cubicBezTo>
                  <a:close/>
                  <a:moveTo>
                    <a:pt x="1538076" y="3436980"/>
                  </a:moveTo>
                  <a:cubicBezTo>
                    <a:pt x="1508405" y="3437648"/>
                    <a:pt x="1478544" y="3438125"/>
                    <a:pt x="1448873" y="3436790"/>
                  </a:cubicBezTo>
                  <a:cubicBezTo>
                    <a:pt x="1352134" y="3433641"/>
                    <a:pt x="1261691" y="3416468"/>
                    <a:pt x="1182314" y="3357604"/>
                  </a:cubicBezTo>
                  <a:cubicBezTo>
                    <a:pt x="1154266" y="3337092"/>
                    <a:pt x="1131655" y="3310475"/>
                    <a:pt x="1111047" y="3282712"/>
                  </a:cubicBezTo>
                  <a:cubicBezTo>
                    <a:pt x="1081281" y="3245028"/>
                    <a:pt x="1055332" y="3202000"/>
                    <a:pt x="1053805" y="3152772"/>
                  </a:cubicBezTo>
                  <a:cubicBezTo>
                    <a:pt x="1046745" y="3093335"/>
                    <a:pt x="1070119" y="3031800"/>
                    <a:pt x="1115054" y="2991634"/>
                  </a:cubicBezTo>
                  <a:cubicBezTo>
                    <a:pt x="1185367" y="2930480"/>
                    <a:pt x="1290026" y="2961105"/>
                    <a:pt x="1355950" y="3014340"/>
                  </a:cubicBezTo>
                  <a:cubicBezTo>
                    <a:pt x="1464520" y="3102875"/>
                    <a:pt x="1526055" y="3300744"/>
                    <a:pt x="1538076" y="3436980"/>
                  </a:cubicBezTo>
                  <a:close/>
                  <a:moveTo>
                    <a:pt x="1834401" y="2417207"/>
                  </a:moveTo>
                  <a:cubicBezTo>
                    <a:pt x="1895269" y="2388299"/>
                    <a:pt x="1965868" y="2403278"/>
                    <a:pt x="2028644" y="2418638"/>
                  </a:cubicBezTo>
                  <a:cubicBezTo>
                    <a:pt x="2101246" y="2438959"/>
                    <a:pt x="2172799" y="2467771"/>
                    <a:pt x="2234144" y="2512706"/>
                  </a:cubicBezTo>
                  <a:cubicBezTo>
                    <a:pt x="2257804" y="2534744"/>
                    <a:pt x="2278889" y="2559359"/>
                    <a:pt x="2301022" y="2582923"/>
                  </a:cubicBezTo>
                  <a:cubicBezTo>
                    <a:pt x="2343191" y="2635682"/>
                    <a:pt x="2385360" y="2697313"/>
                    <a:pt x="2388222" y="2766958"/>
                  </a:cubicBezTo>
                  <a:cubicBezTo>
                    <a:pt x="2365611" y="2773445"/>
                    <a:pt x="2342714" y="2779170"/>
                    <a:pt x="2319722" y="2783940"/>
                  </a:cubicBezTo>
                  <a:cubicBezTo>
                    <a:pt x="2300545" y="2787374"/>
                    <a:pt x="2281178" y="2789378"/>
                    <a:pt x="2261716" y="2790904"/>
                  </a:cubicBezTo>
                  <a:cubicBezTo>
                    <a:pt x="2159156" y="2800159"/>
                    <a:pt x="2052781" y="2778883"/>
                    <a:pt x="1966917" y="2720401"/>
                  </a:cubicBezTo>
                  <a:cubicBezTo>
                    <a:pt x="1906336" y="2686532"/>
                    <a:pt x="1846708" y="2641788"/>
                    <a:pt x="1824097" y="2573002"/>
                  </a:cubicBezTo>
                  <a:cubicBezTo>
                    <a:pt x="1806352" y="2522819"/>
                    <a:pt x="1797861" y="2461760"/>
                    <a:pt x="1834401" y="241720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9" name="Google Shape;489;p15"/>
            <p:cNvGrpSpPr/>
            <p:nvPr/>
          </p:nvGrpSpPr>
          <p:grpSpPr>
            <a:xfrm rot="-5776843">
              <a:off x="1935867" y="3776002"/>
              <a:ext cx="1716081" cy="2385060"/>
              <a:chOff x="3869379" y="7549458"/>
              <a:chExt cx="3432154" cy="4770109"/>
            </a:xfrm>
          </p:grpSpPr>
          <p:sp>
            <p:nvSpPr>
              <p:cNvPr id="490" name="Google Shape;490;p15"/>
              <p:cNvSpPr/>
              <p:nvPr/>
            </p:nvSpPr>
            <p:spPr>
              <a:xfrm>
                <a:off x="6864657" y="8423981"/>
                <a:ext cx="4388" cy="4388"/>
              </a:xfrm>
              <a:custGeom>
                <a:rect b="b" l="l" r="r" t="t"/>
                <a:pathLst>
                  <a:path extrusionOk="0" h="4388" w="4388">
                    <a:moveTo>
                      <a:pt x="2194" y="0"/>
                    </a:moveTo>
                    <a:cubicBezTo>
                      <a:pt x="954" y="0"/>
                      <a:pt x="0" y="954"/>
                      <a:pt x="0" y="2194"/>
                    </a:cubicBezTo>
                    <a:cubicBezTo>
                      <a:pt x="0" y="3435"/>
                      <a:pt x="954" y="4389"/>
                      <a:pt x="2194" y="4389"/>
                    </a:cubicBezTo>
                    <a:cubicBezTo>
                      <a:pt x="3434" y="4389"/>
                      <a:pt x="4389" y="3435"/>
                      <a:pt x="4389" y="2194"/>
                    </a:cubicBezTo>
                    <a:cubicBezTo>
                      <a:pt x="4389" y="954"/>
                      <a:pt x="3434" y="0"/>
                      <a:pt x="2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3869379" y="7549458"/>
                <a:ext cx="3432154" cy="4770109"/>
              </a:xfrm>
              <a:custGeom>
                <a:rect b="b" l="l" r="r" t="t"/>
                <a:pathLst>
                  <a:path extrusionOk="0" h="4770109" w="3432154">
                    <a:moveTo>
                      <a:pt x="3410476" y="1565725"/>
                    </a:moveTo>
                    <a:cubicBezTo>
                      <a:pt x="3375844" y="1357268"/>
                      <a:pt x="3296850" y="1154343"/>
                      <a:pt x="3165860" y="987291"/>
                    </a:cubicBezTo>
                    <a:cubicBezTo>
                      <a:pt x="3136189" y="950274"/>
                      <a:pt x="3099841" y="919363"/>
                      <a:pt x="3062156" y="890742"/>
                    </a:cubicBezTo>
                    <a:cubicBezTo>
                      <a:pt x="3031436" y="865746"/>
                      <a:pt x="2998426" y="844471"/>
                      <a:pt x="2963413" y="826535"/>
                    </a:cubicBezTo>
                    <a:cubicBezTo>
                      <a:pt x="2954636" y="738763"/>
                      <a:pt x="2934791" y="652232"/>
                      <a:pt x="2903594" y="569421"/>
                    </a:cubicBezTo>
                    <a:cubicBezTo>
                      <a:pt x="2889284" y="527062"/>
                      <a:pt x="2873638" y="484607"/>
                      <a:pt x="2848928" y="447018"/>
                    </a:cubicBezTo>
                    <a:cubicBezTo>
                      <a:pt x="2811243" y="392160"/>
                      <a:pt x="2769456" y="339020"/>
                      <a:pt x="2719655" y="294562"/>
                    </a:cubicBezTo>
                    <a:cubicBezTo>
                      <a:pt x="2666611" y="253443"/>
                      <a:pt x="2612230" y="213564"/>
                      <a:pt x="2556037" y="176833"/>
                    </a:cubicBezTo>
                    <a:cubicBezTo>
                      <a:pt x="2479810" y="135237"/>
                      <a:pt x="2401101" y="96122"/>
                      <a:pt x="2318767" y="68168"/>
                    </a:cubicBezTo>
                    <a:cubicBezTo>
                      <a:pt x="2235289" y="42600"/>
                      <a:pt x="2149521" y="25332"/>
                      <a:pt x="2063943" y="8732"/>
                    </a:cubicBezTo>
                    <a:cubicBezTo>
                      <a:pt x="1999259" y="-236"/>
                      <a:pt x="1933907" y="-1286"/>
                      <a:pt x="1868746" y="1099"/>
                    </a:cubicBezTo>
                    <a:cubicBezTo>
                      <a:pt x="1800723" y="1576"/>
                      <a:pt x="1732509" y="1481"/>
                      <a:pt x="1665250" y="12643"/>
                    </a:cubicBezTo>
                    <a:cubicBezTo>
                      <a:pt x="1601520" y="19703"/>
                      <a:pt x="1537122" y="22088"/>
                      <a:pt x="1473488" y="30770"/>
                    </a:cubicBezTo>
                    <a:cubicBezTo>
                      <a:pt x="1342784" y="52808"/>
                      <a:pt x="1212557" y="83719"/>
                      <a:pt x="1093493" y="143537"/>
                    </a:cubicBezTo>
                    <a:cubicBezTo>
                      <a:pt x="1054378" y="162427"/>
                      <a:pt x="1016502" y="183607"/>
                      <a:pt x="978436" y="204405"/>
                    </a:cubicBezTo>
                    <a:cubicBezTo>
                      <a:pt x="934741" y="227493"/>
                      <a:pt x="892572" y="253634"/>
                      <a:pt x="862043" y="293417"/>
                    </a:cubicBezTo>
                    <a:cubicBezTo>
                      <a:pt x="862329" y="293036"/>
                      <a:pt x="862615" y="292749"/>
                      <a:pt x="862902" y="292463"/>
                    </a:cubicBezTo>
                    <a:cubicBezTo>
                      <a:pt x="862902" y="292463"/>
                      <a:pt x="862997" y="292368"/>
                      <a:pt x="863188" y="292368"/>
                    </a:cubicBezTo>
                    <a:cubicBezTo>
                      <a:pt x="859753" y="295516"/>
                      <a:pt x="858704" y="300668"/>
                      <a:pt x="861184" y="304866"/>
                    </a:cubicBezTo>
                    <a:cubicBezTo>
                      <a:pt x="865573" y="311830"/>
                      <a:pt x="872156" y="310304"/>
                      <a:pt x="877880" y="306678"/>
                    </a:cubicBezTo>
                    <a:cubicBezTo>
                      <a:pt x="879216" y="316505"/>
                      <a:pt x="882173" y="327286"/>
                      <a:pt x="881887" y="332342"/>
                    </a:cubicBezTo>
                    <a:cubicBezTo>
                      <a:pt x="887516" y="374224"/>
                      <a:pt x="894194" y="415916"/>
                      <a:pt x="900872" y="457608"/>
                    </a:cubicBezTo>
                    <a:cubicBezTo>
                      <a:pt x="904116" y="478883"/>
                      <a:pt x="908600" y="499967"/>
                      <a:pt x="912225" y="521147"/>
                    </a:cubicBezTo>
                    <a:cubicBezTo>
                      <a:pt x="915374" y="541277"/>
                      <a:pt x="939988" y="540227"/>
                      <a:pt x="953822" y="531927"/>
                    </a:cubicBezTo>
                    <a:cubicBezTo>
                      <a:pt x="988358" y="513801"/>
                      <a:pt x="1019555" y="490045"/>
                      <a:pt x="1053805" y="471346"/>
                    </a:cubicBezTo>
                    <a:cubicBezTo>
                      <a:pt x="1113623" y="444251"/>
                      <a:pt x="1176018" y="422976"/>
                      <a:pt x="1237362" y="399411"/>
                    </a:cubicBezTo>
                    <a:cubicBezTo>
                      <a:pt x="1352897" y="357052"/>
                      <a:pt x="1472056" y="317936"/>
                      <a:pt x="1594841" y="302671"/>
                    </a:cubicBezTo>
                    <a:cubicBezTo>
                      <a:pt x="1721156" y="291604"/>
                      <a:pt x="1849284" y="285117"/>
                      <a:pt x="1975599" y="302194"/>
                    </a:cubicBezTo>
                    <a:cubicBezTo>
                      <a:pt x="2137309" y="324233"/>
                      <a:pt x="2236720" y="372698"/>
                      <a:pt x="2361795" y="477833"/>
                    </a:cubicBezTo>
                    <a:cubicBezTo>
                      <a:pt x="2411977" y="527730"/>
                      <a:pt x="2454432" y="585926"/>
                      <a:pt x="2486965" y="649083"/>
                    </a:cubicBezTo>
                    <a:cubicBezTo>
                      <a:pt x="2483721" y="648606"/>
                      <a:pt x="2480573" y="648129"/>
                      <a:pt x="2477329" y="647462"/>
                    </a:cubicBezTo>
                    <a:cubicBezTo>
                      <a:pt x="2416270" y="633056"/>
                      <a:pt x="2350442" y="638112"/>
                      <a:pt x="2288143" y="642787"/>
                    </a:cubicBezTo>
                    <a:cubicBezTo>
                      <a:pt x="2201611" y="653281"/>
                      <a:pt x="2115366" y="667306"/>
                      <a:pt x="2033700" y="698884"/>
                    </a:cubicBezTo>
                    <a:cubicBezTo>
                      <a:pt x="1992390" y="714626"/>
                      <a:pt x="1955946" y="739813"/>
                      <a:pt x="1918261" y="762423"/>
                    </a:cubicBezTo>
                    <a:cubicBezTo>
                      <a:pt x="1898608" y="773109"/>
                      <a:pt x="1879336" y="784557"/>
                      <a:pt x="1861019" y="797532"/>
                    </a:cubicBezTo>
                    <a:cubicBezTo>
                      <a:pt x="1774678" y="863170"/>
                      <a:pt x="1699500" y="947030"/>
                      <a:pt x="1654755" y="1046537"/>
                    </a:cubicBezTo>
                    <a:cubicBezTo>
                      <a:pt x="1625562" y="1106546"/>
                      <a:pt x="1606576" y="1170944"/>
                      <a:pt x="1590548" y="1235628"/>
                    </a:cubicBezTo>
                    <a:cubicBezTo>
                      <a:pt x="1576715" y="1301075"/>
                      <a:pt x="1578623" y="1369766"/>
                      <a:pt x="1587782" y="1435785"/>
                    </a:cubicBezTo>
                    <a:cubicBezTo>
                      <a:pt x="1610392" y="1520981"/>
                      <a:pt x="1643879" y="1607035"/>
                      <a:pt x="1701599" y="1674772"/>
                    </a:cubicBezTo>
                    <a:cubicBezTo>
                      <a:pt x="1786508" y="1760350"/>
                      <a:pt x="1941254" y="1805285"/>
                      <a:pt x="2057456" y="1829804"/>
                    </a:cubicBezTo>
                    <a:cubicBezTo>
                      <a:pt x="2112695" y="1837913"/>
                      <a:pt x="2168697" y="1828754"/>
                      <a:pt x="2223840" y="1823889"/>
                    </a:cubicBezTo>
                    <a:cubicBezTo>
                      <a:pt x="2280415" y="1817211"/>
                      <a:pt x="2333364" y="1793264"/>
                      <a:pt x="2386218" y="1773229"/>
                    </a:cubicBezTo>
                    <a:cubicBezTo>
                      <a:pt x="2483244" y="1729057"/>
                      <a:pt x="2577885" y="1674963"/>
                      <a:pt x="2651060" y="1596159"/>
                    </a:cubicBezTo>
                    <a:cubicBezTo>
                      <a:pt x="2706203" y="1541111"/>
                      <a:pt x="2750089" y="1476809"/>
                      <a:pt x="2796265" y="1414415"/>
                    </a:cubicBezTo>
                    <a:cubicBezTo>
                      <a:pt x="2837956" y="1362706"/>
                      <a:pt x="2881652" y="1310997"/>
                      <a:pt x="2905025" y="1247935"/>
                    </a:cubicBezTo>
                    <a:cubicBezTo>
                      <a:pt x="2914280" y="1224847"/>
                      <a:pt x="2921817" y="1201282"/>
                      <a:pt x="2928399" y="1177336"/>
                    </a:cubicBezTo>
                    <a:cubicBezTo>
                      <a:pt x="2928590" y="1177717"/>
                      <a:pt x="2928686" y="1178004"/>
                      <a:pt x="2928876" y="1178290"/>
                    </a:cubicBezTo>
                    <a:cubicBezTo>
                      <a:pt x="2945381" y="1214162"/>
                      <a:pt x="2961409" y="1253468"/>
                      <a:pt x="2969519" y="1292584"/>
                    </a:cubicBezTo>
                    <a:cubicBezTo>
                      <a:pt x="2977151" y="1333798"/>
                      <a:pt x="2979727" y="1375776"/>
                      <a:pt x="2982971" y="1417468"/>
                    </a:cubicBezTo>
                    <a:cubicBezTo>
                      <a:pt x="2999857" y="1599976"/>
                      <a:pt x="2998617" y="1785250"/>
                      <a:pt x="2970759" y="1966613"/>
                    </a:cubicBezTo>
                    <a:cubicBezTo>
                      <a:pt x="2935269" y="2140344"/>
                      <a:pt x="2859422" y="2302817"/>
                      <a:pt x="2757149" y="2448022"/>
                    </a:cubicBezTo>
                    <a:cubicBezTo>
                      <a:pt x="2728719" y="2494293"/>
                      <a:pt x="2699907" y="2540755"/>
                      <a:pt x="2665943" y="2583019"/>
                    </a:cubicBezTo>
                    <a:cubicBezTo>
                      <a:pt x="2654399" y="2537702"/>
                      <a:pt x="2633982" y="2494579"/>
                      <a:pt x="2610227" y="2454414"/>
                    </a:cubicBezTo>
                    <a:cubicBezTo>
                      <a:pt x="2562143" y="2361109"/>
                      <a:pt x="2485534" y="2287743"/>
                      <a:pt x="2405204" y="2221819"/>
                    </a:cubicBezTo>
                    <a:cubicBezTo>
                      <a:pt x="2375724" y="2199876"/>
                      <a:pt x="2343096" y="2182799"/>
                      <a:pt x="2311135" y="2164958"/>
                    </a:cubicBezTo>
                    <a:cubicBezTo>
                      <a:pt x="2265723" y="2139104"/>
                      <a:pt x="2220024" y="2113440"/>
                      <a:pt x="2169651" y="2098652"/>
                    </a:cubicBezTo>
                    <a:cubicBezTo>
                      <a:pt x="2098766" y="2076805"/>
                      <a:pt x="2027690" y="2053622"/>
                      <a:pt x="1953942" y="2043414"/>
                    </a:cubicBezTo>
                    <a:cubicBezTo>
                      <a:pt x="1880481" y="2035304"/>
                      <a:pt x="1804826" y="2035972"/>
                      <a:pt x="1732032" y="2049806"/>
                    </a:cubicBezTo>
                    <a:cubicBezTo>
                      <a:pt x="1607721" y="2076328"/>
                      <a:pt x="1502586" y="2117543"/>
                      <a:pt x="1416913" y="2215999"/>
                    </a:cubicBezTo>
                    <a:cubicBezTo>
                      <a:pt x="1293460" y="2351950"/>
                      <a:pt x="1369497" y="2554398"/>
                      <a:pt x="1455456" y="2690062"/>
                    </a:cubicBezTo>
                    <a:cubicBezTo>
                      <a:pt x="1493045" y="2754746"/>
                      <a:pt x="1545422" y="2808840"/>
                      <a:pt x="1594841" y="2864556"/>
                    </a:cubicBezTo>
                    <a:cubicBezTo>
                      <a:pt x="1642925" y="2922943"/>
                      <a:pt x="1704556" y="2966257"/>
                      <a:pt x="1768668" y="3005182"/>
                    </a:cubicBezTo>
                    <a:cubicBezTo>
                      <a:pt x="1829154" y="3048686"/>
                      <a:pt x="1898131" y="3076735"/>
                      <a:pt x="1970161" y="3094575"/>
                    </a:cubicBezTo>
                    <a:cubicBezTo>
                      <a:pt x="2026449" y="3109649"/>
                      <a:pt x="2083596" y="3124246"/>
                      <a:pt x="2141984" y="3126440"/>
                    </a:cubicBezTo>
                    <a:cubicBezTo>
                      <a:pt x="2222696" y="3126059"/>
                      <a:pt x="2303980" y="3120716"/>
                      <a:pt x="2383642" y="3107169"/>
                    </a:cubicBezTo>
                    <a:cubicBezTo>
                      <a:pt x="2367424" y="3123864"/>
                      <a:pt x="2354353" y="3144281"/>
                      <a:pt x="2338230" y="3160976"/>
                    </a:cubicBezTo>
                    <a:cubicBezTo>
                      <a:pt x="2300641" y="3205149"/>
                      <a:pt x="2252748" y="3239112"/>
                      <a:pt x="2202565" y="3268306"/>
                    </a:cubicBezTo>
                    <a:cubicBezTo>
                      <a:pt x="2140648" y="3306563"/>
                      <a:pt x="2073197" y="3334516"/>
                      <a:pt x="2003457" y="3355028"/>
                    </a:cubicBezTo>
                    <a:cubicBezTo>
                      <a:pt x="1947264" y="3372201"/>
                      <a:pt x="1891644" y="3392045"/>
                      <a:pt x="1833924" y="3403875"/>
                    </a:cubicBezTo>
                    <a:cubicBezTo>
                      <a:pt x="1800819" y="3409695"/>
                      <a:pt x="1767618" y="3414465"/>
                      <a:pt x="1734322" y="3418853"/>
                    </a:cubicBezTo>
                    <a:cubicBezTo>
                      <a:pt x="1735658" y="3408932"/>
                      <a:pt x="1736612" y="3398914"/>
                      <a:pt x="1736707" y="3388992"/>
                    </a:cubicBezTo>
                    <a:cubicBezTo>
                      <a:pt x="1737566" y="3332513"/>
                      <a:pt x="1733082" y="3276129"/>
                      <a:pt x="1723255" y="3220604"/>
                    </a:cubicBezTo>
                    <a:cubicBezTo>
                      <a:pt x="1714764" y="3159068"/>
                      <a:pt x="1702266" y="3098201"/>
                      <a:pt x="1673645" y="3042485"/>
                    </a:cubicBezTo>
                    <a:cubicBezTo>
                      <a:pt x="1641971" y="2976561"/>
                      <a:pt x="1597990" y="2916265"/>
                      <a:pt x="1548189" y="2862839"/>
                    </a:cubicBezTo>
                    <a:cubicBezTo>
                      <a:pt x="1512412" y="2825631"/>
                      <a:pt x="1468717" y="2797678"/>
                      <a:pt x="1425881" y="2769438"/>
                    </a:cubicBezTo>
                    <a:cubicBezTo>
                      <a:pt x="1356522" y="2725553"/>
                      <a:pt x="1281630" y="2680903"/>
                      <a:pt x="1198151" y="2673748"/>
                    </a:cubicBezTo>
                    <a:cubicBezTo>
                      <a:pt x="1134708" y="2670600"/>
                      <a:pt x="1070119" y="2668882"/>
                      <a:pt x="1007248" y="2679091"/>
                    </a:cubicBezTo>
                    <a:cubicBezTo>
                      <a:pt x="925200" y="2697408"/>
                      <a:pt x="844393" y="2737383"/>
                      <a:pt x="794401" y="2807028"/>
                    </a:cubicBezTo>
                    <a:cubicBezTo>
                      <a:pt x="672952" y="2960056"/>
                      <a:pt x="697185" y="3181011"/>
                      <a:pt x="781903" y="3345869"/>
                    </a:cubicBezTo>
                    <a:cubicBezTo>
                      <a:pt x="828270" y="3439747"/>
                      <a:pt x="900300" y="3517692"/>
                      <a:pt x="969182" y="3595446"/>
                    </a:cubicBezTo>
                    <a:cubicBezTo>
                      <a:pt x="1068593" y="3703635"/>
                      <a:pt x="1205211" y="3774901"/>
                      <a:pt x="1344310" y="3818024"/>
                    </a:cubicBezTo>
                    <a:cubicBezTo>
                      <a:pt x="1393444" y="3833480"/>
                      <a:pt x="1442672" y="3849507"/>
                      <a:pt x="1493522" y="3857235"/>
                    </a:cubicBezTo>
                    <a:cubicBezTo>
                      <a:pt x="1493236" y="3857331"/>
                      <a:pt x="1492950" y="3857331"/>
                      <a:pt x="1492759" y="3857521"/>
                    </a:cubicBezTo>
                    <a:cubicBezTo>
                      <a:pt x="1486462" y="3861051"/>
                      <a:pt x="1482551" y="3867252"/>
                      <a:pt x="1478925" y="3873263"/>
                    </a:cubicBezTo>
                    <a:cubicBezTo>
                      <a:pt x="1457746" y="3917340"/>
                      <a:pt x="1437425" y="3962466"/>
                      <a:pt x="1403652" y="3998720"/>
                    </a:cubicBezTo>
                    <a:cubicBezTo>
                      <a:pt x="1268464" y="4143638"/>
                      <a:pt x="1099313" y="4256024"/>
                      <a:pt x="917854" y="4334637"/>
                    </a:cubicBezTo>
                    <a:cubicBezTo>
                      <a:pt x="788296" y="4390353"/>
                      <a:pt x="658451" y="4447214"/>
                      <a:pt x="518970" y="4473450"/>
                    </a:cubicBezTo>
                    <a:cubicBezTo>
                      <a:pt x="430340" y="4492722"/>
                      <a:pt x="339515" y="4492531"/>
                      <a:pt x="249358" y="4494343"/>
                    </a:cubicBezTo>
                    <a:cubicBezTo>
                      <a:pt x="175611" y="4497969"/>
                      <a:pt x="101863" y="4490146"/>
                      <a:pt x="28593" y="4483468"/>
                    </a:cubicBezTo>
                    <a:cubicBezTo>
                      <a:pt x="-21780" y="4494248"/>
                      <a:pt x="9417" y="4600719"/>
                      <a:pt x="10943" y="4637831"/>
                    </a:cubicBezTo>
                    <a:cubicBezTo>
                      <a:pt x="25540" y="4735143"/>
                      <a:pt x="12088" y="4764051"/>
                      <a:pt x="125428" y="4769680"/>
                    </a:cubicBezTo>
                    <a:cubicBezTo>
                      <a:pt x="273972" y="4773782"/>
                      <a:pt x="422230" y="4747928"/>
                      <a:pt x="567626" y="4719402"/>
                    </a:cubicBezTo>
                    <a:cubicBezTo>
                      <a:pt x="616568" y="4707667"/>
                      <a:pt x="665701" y="4700321"/>
                      <a:pt x="715407" y="4690208"/>
                    </a:cubicBezTo>
                    <a:cubicBezTo>
                      <a:pt x="784289" y="4675325"/>
                      <a:pt x="851358" y="4653191"/>
                      <a:pt x="919762" y="4636877"/>
                    </a:cubicBezTo>
                    <a:cubicBezTo>
                      <a:pt x="1025184" y="4604726"/>
                      <a:pt x="1130415" y="4566183"/>
                      <a:pt x="1224674" y="4508368"/>
                    </a:cubicBezTo>
                    <a:cubicBezTo>
                      <a:pt x="1289549" y="4474500"/>
                      <a:pt x="1341448" y="4422600"/>
                      <a:pt x="1402412" y="4382912"/>
                    </a:cubicBezTo>
                    <a:cubicBezTo>
                      <a:pt x="1523288" y="4303631"/>
                      <a:pt x="1613350" y="4187238"/>
                      <a:pt x="1679083" y="4059778"/>
                    </a:cubicBezTo>
                    <a:cubicBezTo>
                      <a:pt x="1710376" y="3999387"/>
                      <a:pt x="1736326" y="3934799"/>
                      <a:pt x="1746916" y="3867348"/>
                    </a:cubicBezTo>
                    <a:cubicBezTo>
                      <a:pt x="1747679" y="3861528"/>
                      <a:pt x="1745961" y="3855995"/>
                      <a:pt x="1742718" y="3851511"/>
                    </a:cubicBezTo>
                    <a:cubicBezTo>
                      <a:pt x="1793377" y="3842352"/>
                      <a:pt x="1843464" y="3829282"/>
                      <a:pt x="1892884" y="3813731"/>
                    </a:cubicBezTo>
                    <a:cubicBezTo>
                      <a:pt x="1972451" y="3791311"/>
                      <a:pt x="2049728" y="3763167"/>
                      <a:pt x="2122617" y="3723765"/>
                    </a:cubicBezTo>
                    <a:cubicBezTo>
                      <a:pt x="2160492" y="3706401"/>
                      <a:pt x="2196937" y="3685985"/>
                      <a:pt x="2229946" y="3660417"/>
                    </a:cubicBezTo>
                    <a:cubicBezTo>
                      <a:pt x="2262765" y="3634753"/>
                      <a:pt x="2296634" y="3610520"/>
                      <a:pt x="2329930" y="3585524"/>
                    </a:cubicBezTo>
                    <a:cubicBezTo>
                      <a:pt x="2379826" y="3546886"/>
                      <a:pt x="2419037" y="3496894"/>
                      <a:pt x="2461492" y="3450623"/>
                    </a:cubicBezTo>
                    <a:cubicBezTo>
                      <a:pt x="2502802" y="3405211"/>
                      <a:pt x="2531137" y="3350544"/>
                      <a:pt x="2561666" y="3297786"/>
                    </a:cubicBezTo>
                    <a:cubicBezTo>
                      <a:pt x="2606315" y="3228618"/>
                      <a:pt x="2642950" y="3155061"/>
                      <a:pt x="2666515" y="3076067"/>
                    </a:cubicBezTo>
                    <a:cubicBezTo>
                      <a:pt x="2672239" y="3059562"/>
                      <a:pt x="2680158" y="3039050"/>
                      <a:pt x="2685978" y="3021210"/>
                    </a:cubicBezTo>
                    <a:cubicBezTo>
                      <a:pt x="2687313" y="3016821"/>
                      <a:pt x="2689412" y="3011860"/>
                      <a:pt x="2689508" y="3006994"/>
                    </a:cubicBezTo>
                    <a:cubicBezTo>
                      <a:pt x="2806473" y="2958529"/>
                      <a:pt x="2913039" y="2885736"/>
                      <a:pt x="3007966" y="2802544"/>
                    </a:cubicBezTo>
                    <a:cubicBezTo>
                      <a:pt x="3068834" y="2742534"/>
                      <a:pt x="3119112" y="2672508"/>
                      <a:pt x="3170439" y="2604485"/>
                    </a:cubicBezTo>
                    <a:cubicBezTo>
                      <a:pt x="3224152" y="2521865"/>
                      <a:pt x="3266130" y="2431708"/>
                      <a:pt x="3305818" y="2341742"/>
                    </a:cubicBezTo>
                    <a:cubicBezTo>
                      <a:pt x="3345124" y="2249582"/>
                      <a:pt x="3369643" y="2152079"/>
                      <a:pt x="3394448" y="2055244"/>
                    </a:cubicBezTo>
                    <a:cubicBezTo>
                      <a:pt x="3410190" y="1994185"/>
                      <a:pt x="3425168" y="1932554"/>
                      <a:pt x="3430511" y="1869587"/>
                    </a:cubicBezTo>
                    <a:cubicBezTo>
                      <a:pt x="3436140" y="1768173"/>
                      <a:pt x="3426790" y="1666091"/>
                      <a:pt x="3410476" y="1565725"/>
                    </a:cubicBezTo>
                    <a:close/>
                    <a:moveTo>
                      <a:pt x="2932597" y="979754"/>
                    </a:moveTo>
                    <a:cubicBezTo>
                      <a:pt x="2928399" y="1032226"/>
                      <a:pt x="2914947" y="1082695"/>
                      <a:pt x="2903117" y="1134118"/>
                    </a:cubicBezTo>
                    <a:cubicBezTo>
                      <a:pt x="2892337" y="1180770"/>
                      <a:pt x="2877835" y="1226755"/>
                      <a:pt x="2856751" y="1269878"/>
                    </a:cubicBezTo>
                    <a:cubicBezTo>
                      <a:pt x="2836716" y="1309375"/>
                      <a:pt x="2807904" y="1343434"/>
                      <a:pt x="2780428" y="1377875"/>
                    </a:cubicBezTo>
                    <a:cubicBezTo>
                      <a:pt x="2694660" y="1492646"/>
                      <a:pt x="2610799" y="1616767"/>
                      <a:pt x="2479714" y="1684790"/>
                    </a:cubicBezTo>
                    <a:cubicBezTo>
                      <a:pt x="2408161" y="1728962"/>
                      <a:pt x="2328785" y="1762067"/>
                      <a:pt x="2247501" y="1784391"/>
                    </a:cubicBezTo>
                    <a:cubicBezTo>
                      <a:pt x="2197604" y="1792978"/>
                      <a:pt x="2146563" y="1796603"/>
                      <a:pt x="2095999" y="1797939"/>
                    </a:cubicBezTo>
                    <a:cubicBezTo>
                      <a:pt x="2025782" y="1794314"/>
                      <a:pt x="1958903" y="1767982"/>
                      <a:pt x="1892502" y="1746516"/>
                    </a:cubicBezTo>
                    <a:cubicBezTo>
                      <a:pt x="1832207" y="1723524"/>
                      <a:pt x="1768668" y="1694998"/>
                      <a:pt x="1723351" y="1646437"/>
                    </a:cubicBezTo>
                    <a:cubicBezTo>
                      <a:pt x="1676030" y="1588241"/>
                      <a:pt x="1649031" y="1517069"/>
                      <a:pt x="1626420" y="1446375"/>
                    </a:cubicBezTo>
                    <a:cubicBezTo>
                      <a:pt x="1610679" y="1371578"/>
                      <a:pt x="1611346" y="1290962"/>
                      <a:pt x="1631286" y="1216928"/>
                    </a:cubicBezTo>
                    <a:cubicBezTo>
                      <a:pt x="1668398" y="1071628"/>
                      <a:pt x="1730315" y="953804"/>
                      <a:pt x="1845277" y="855156"/>
                    </a:cubicBezTo>
                    <a:cubicBezTo>
                      <a:pt x="1877333" y="825581"/>
                      <a:pt x="1915304" y="804497"/>
                      <a:pt x="1952702" y="782745"/>
                    </a:cubicBezTo>
                    <a:cubicBezTo>
                      <a:pt x="1980274" y="765381"/>
                      <a:pt x="2007750" y="747731"/>
                      <a:pt x="2037898" y="735138"/>
                    </a:cubicBezTo>
                    <a:cubicBezTo>
                      <a:pt x="2125384" y="700029"/>
                      <a:pt x="2218975" y="685623"/>
                      <a:pt x="2312185" y="675892"/>
                    </a:cubicBezTo>
                    <a:cubicBezTo>
                      <a:pt x="2350442" y="673888"/>
                      <a:pt x="2388794" y="673507"/>
                      <a:pt x="2427051" y="674175"/>
                    </a:cubicBezTo>
                    <a:cubicBezTo>
                      <a:pt x="2452047" y="676655"/>
                      <a:pt x="2475039" y="684860"/>
                      <a:pt x="2500894" y="685909"/>
                    </a:cubicBezTo>
                    <a:cubicBezTo>
                      <a:pt x="2502134" y="686005"/>
                      <a:pt x="2503374" y="686100"/>
                      <a:pt x="2504424" y="686005"/>
                    </a:cubicBezTo>
                    <a:cubicBezTo>
                      <a:pt x="2537625" y="761088"/>
                      <a:pt x="2557182" y="842086"/>
                      <a:pt x="2559949" y="924133"/>
                    </a:cubicBezTo>
                    <a:cubicBezTo>
                      <a:pt x="2469601" y="887117"/>
                      <a:pt x="2369809" y="897229"/>
                      <a:pt x="2274882" y="904289"/>
                    </a:cubicBezTo>
                    <a:cubicBezTo>
                      <a:pt x="2114221" y="912780"/>
                      <a:pt x="2005365" y="952755"/>
                      <a:pt x="1885156" y="1060561"/>
                    </a:cubicBezTo>
                    <a:cubicBezTo>
                      <a:pt x="1819995" y="1111889"/>
                      <a:pt x="1780784" y="1188975"/>
                      <a:pt x="1759318" y="1267779"/>
                    </a:cubicBezTo>
                    <a:cubicBezTo>
                      <a:pt x="1748347" y="1330268"/>
                      <a:pt x="1746152" y="1398768"/>
                      <a:pt x="1769335" y="1458778"/>
                    </a:cubicBezTo>
                    <a:cubicBezTo>
                      <a:pt x="1787749" y="1501232"/>
                      <a:pt x="1814748" y="1541493"/>
                      <a:pt x="1854531" y="1566393"/>
                    </a:cubicBezTo>
                    <a:cubicBezTo>
                      <a:pt x="1900134" y="1598544"/>
                      <a:pt x="1952130" y="1625830"/>
                      <a:pt x="2008895" y="1628406"/>
                    </a:cubicBezTo>
                    <a:cubicBezTo>
                      <a:pt x="2154291" y="1633081"/>
                      <a:pt x="2325350" y="1549984"/>
                      <a:pt x="2424380" y="1445421"/>
                    </a:cubicBezTo>
                    <a:cubicBezTo>
                      <a:pt x="2473036" y="1391518"/>
                      <a:pt x="2526939" y="1339713"/>
                      <a:pt x="2554606" y="1271118"/>
                    </a:cubicBezTo>
                    <a:cubicBezTo>
                      <a:pt x="2601831" y="1162453"/>
                      <a:pt x="2602022" y="1041766"/>
                      <a:pt x="2595153" y="925469"/>
                    </a:cubicBezTo>
                    <a:cubicBezTo>
                      <a:pt x="2590478" y="797341"/>
                      <a:pt x="2550122" y="669691"/>
                      <a:pt x="2476470" y="564269"/>
                    </a:cubicBezTo>
                    <a:cubicBezTo>
                      <a:pt x="2445082" y="518952"/>
                      <a:pt x="2413981" y="472491"/>
                      <a:pt x="2369618" y="438718"/>
                    </a:cubicBezTo>
                    <a:cubicBezTo>
                      <a:pt x="2312089" y="394832"/>
                      <a:pt x="2253702" y="349133"/>
                      <a:pt x="2186347" y="321466"/>
                    </a:cubicBezTo>
                    <a:cubicBezTo>
                      <a:pt x="2016050" y="250676"/>
                      <a:pt x="1827723" y="250581"/>
                      <a:pt x="1646550" y="262983"/>
                    </a:cubicBezTo>
                    <a:cubicBezTo>
                      <a:pt x="1501155" y="271188"/>
                      <a:pt x="1361102" y="316982"/>
                      <a:pt x="1225151" y="366687"/>
                    </a:cubicBezTo>
                    <a:cubicBezTo>
                      <a:pt x="1166000" y="389203"/>
                      <a:pt x="1106277" y="410669"/>
                      <a:pt x="1048081" y="435569"/>
                    </a:cubicBezTo>
                    <a:cubicBezTo>
                      <a:pt x="1009728" y="453791"/>
                      <a:pt x="976432" y="480791"/>
                      <a:pt x="939320" y="501207"/>
                    </a:cubicBezTo>
                    <a:cubicBezTo>
                      <a:pt x="924628" y="444442"/>
                      <a:pt x="914229" y="386532"/>
                      <a:pt x="902208" y="328335"/>
                    </a:cubicBezTo>
                    <a:cubicBezTo>
                      <a:pt x="899728" y="316791"/>
                      <a:pt x="898296" y="304675"/>
                      <a:pt x="892858" y="294085"/>
                    </a:cubicBezTo>
                    <a:cubicBezTo>
                      <a:pt x="903257" y="285308"/>
                      <a:pt x="913752" y="276626"/>
                      <a:pt x="925105" y="268898"/>
                    </a:cubicBezTo>
                    <a:cubicBezTo>
                      <a:pt x="1038445" y="201925"/>
                      <a:pt x="1157795" y="141916"/>
                      <a:pt x="1284683" y="105567"/>
                    </a:cubicBezTo>
                    <a:cubicBezTo>
                      <a:pt x="1352992" y="90302"/>
                      <a:pt x="1418058" y="73225"/>
                      <a:pt x="1488084" y="63780"/>
                    </a:cubicBezTo>
                    <a:cubicBezTo>
                      <a:pt x="1552387" y="55575"/>
                      <a:pt x="1617452" y="53762"/>
                      <a:pt x="1681755" y="45844"/>
                    </a:cubicBezTo>
                    <a:cubicBezTo>
                      <a:pt x="1743576" y="35731"/>
                      <a:pt x="1806257" y="37162"/>
                      <a:pt x="1868651" y="36208"/>
                    </a:cubicBezTo>
                    <a:cubicBezTo>
                      <a:pt x="1941063" y="33823"/>
                      <a:pt x="2012997" y="34491"/>
                      <a:pt x="2084932" y="48038"/>
                    </a:cubicBezTo>
                    <a:cubicBezTo>
                      <a:pt x="2167075" y="66642"/>
                      <a:pt x="2250458" y="81334"/>
                      <a:pt x="2330216" y="109097"/>
                    </a:cubicBezTo>
                    <a:cubicBezTo>
                      <a:pt x="2397762" y="135428"/>
                      <a:pt x="2463209" y="167007"/>
                      <a:pt x="2527321" y="200971"/>
                    </a:cubicBezTo>
                    <a:cubicBezTo>
                      <a:pt x="2587521" y="238369"/>
                      <a:pt x="2645145" y="281587"/>
                      <a:pt x="2701051" y="325091"/>
                    </a:cubicBezTo>
                    <a:cubicBezTo>
                      <a:pt x="2749040" y="370504"/>
                      <a:pt x="2791304" y="422594"/>
                      <a:pt x="2826794" y="478310"/>
                    </a:cubicBezTo>
                    <a:cubicBezTo>
                      <a:pt x="2844062" y="508076"/>
                      <a:pt x="2856274" y="540227"/>
                      <a:pt x="2867532" y="572760"/>
                    </a:cubicBezTo>
                    <a:cubicBezTo>
                      <a:pt x="2896439" y="650801"/>
                      <a:pt x="2917619" y="731703"/>
                      <a:pt x="2927064" y="814419"/>
                    </a:cubicBezTo>
                    <a:cubicBezTo>
                      <a:pt x="2926301" y="815563"/>
                      <a:pt x="2926491" y="817090"/>
                      <a:pt x="2927541" y="818807"/>
                    </a:cubicBezTo>
                    <a:cubicBezTo>
                      <a:pt x="2928972" y="832068"/>
                      <a:pt x="2930117" y="845330"/>
                      <a:pt x="2930975" y="858591"/>
                    </a:cubicBezTo>
                    <a:cubicBezTo>
                      <a:pt x="2933265" y="898851"/>
                      <a:pt x="2933838" y="939303"/>
                      <a:pt x="2932597" y="979754"/>
                    </a:cubicBezTo>
                    <a:close/>
                    <a:moveTo>
                      <a:pt x="2561857" y="963631"/>
                    </a:moveTo>
                    <a:cubicBezTo>
                      <a:pt x="2567677" y="1076684"/>
                      <a:pt x="2560426" y="1195939"/>
                      <a:pt x="2502802" y="1296209"/>
                    </a:cubicBezTo>
                    <a:cubicBezTo>
                      <a:pt x="2480191" y="1336279"/>
                      <a:pt x="2445941" y="1367762"/>
                      <a:pt x="2416366" y="1402585"/>
                    </a:cubicBezTo>
                    <a:cubicBezTo>
                      <a:pt x="2385264" y="1437312"/>
                      <a:pt x="2350633" y="1468127"/>
                      <a:pt x="2311994" y="1495222"/>
                    </a:cubicBezTo>
                    <a:cubicBezTo>
                      <a:pt x="2222696" y="1550652"/>
                      <a:pt x="2120804" y="1595015"/>
                      <a:pt x="2013856" y="1593393"/>
                    </a:cubicBezTo>
                    <a:cubicBezTo>
                      <a:pt x="1972546" y="1592057"/>
                      <a:pt x="1933621" y="1575075"/>
                      <a:pt x="1899180" y="1553418"/>
                    </a:cubicBezTo>
                    <a:cubicBezTo>
                      <a:pt x="1851669" y="1527946"/>
                      <a:pt x="1816084" y="1486159"/>
                      <a:pt x="1798148" y="1435308"/>
                    </a:cubicBezTo>
                    <a:cubicBezTo>
                      <a:pt x="1788893" y="1408595"/>
                      <a:pt x="1787844" y="1379974"/>
                      <a:pt x="1787271" y="1352020"/>
                    </a:cubicBezTo>
                    <a:cubicBezTo>
                      <a:pt x="1786985" y="1315767"/>
                      <a:pt x="1789561" y="1280277"/>
                      <a:pt x="1802632" y="1245836"/>
                    </a:cubicBezTo>
                    <a:cubicBezTo>
                      <a:pt x="1823907" y="1189738"/>
                      <a:pt x="1851288" y="1134022"/>
                      <a:pt x="1898799" y="1095193"/>
                    </a:cubicBezTo>
                    <a:cubicBezTo>
                      <a:pt x="2023110" y="982711"/>
                      <a:pt x="2122903" y="946553"/>
                      <a:pt x="2289860" y="938253"/>
                    </a:cubicBezTo>
                    <a:cubicBezTo>
                      <a:pt x="2380017" y="931861"/>
                      <a:pt x="2477997" y="921939"/>
                      <a:pt x="2561857" y="963631"/>
                    </a:cubicBezTo>
                    <a:close/>
                    <a:moveTo>
                      <a:pt x="1701599" y="3878224"/>
                    </a:moveTo>
                    <a:cubicBezTo>
                      <a:pt x="1684998" y="3951971"/>
                      <a:pt x="1653420" y="4021712"/>
                      <a:pt x="1614972" y="4086587"/>
                    </a:cubicBezTo>
                    <a:cubicBezTo>
                      <a:pt x="1573471" y="4154705"/>
                      <a:pt x="1528536" y="4223205"/>
                      <a:pt x="1467000" y="4276822"/>
                    </a:cubicBezTo>
                    <a:cubicBezTo>
                      <a:pt x="1414623" y="4326146"/>
                      <a:pt x="1352134" y="4362495"/>
                      <a:pt x="1295941" y="4407144"/>
                    </a:cubicBezTo>
                    <a:cubicBezTo>
                      <a:pt x="1222002" y="4468298"/>
                      <a:pt x="1134517" y="4513424"/>
                      <a:pt x="1044932" y="4547197"/>
                    </a:cubicBezTo>
                    <a:cubicBezTo>
                      <a:pt x="932546" y="4593277"/>
                      <a:pt x="813768" y="4621231"/>
                      <a:pt x="696040" y="4650138"/>
                    </a:cubicBezTo>
                    <a:cubicBezTo>
                      <a:pt x="570106" y="4672940"/>
                      <a:pt x="441311" y="4703564"/>
                      <a:pt x="313183" y="4717112"/>
                    </a:cubicBezTo>
                    <a:cubicBezTo>
                      <a:pt x="262238" y="4722168"/>
                      <a:pt x="214536" y="4727129"/>
                      <a:pt x="162636" y="4727606"/>
                    </a:cubicBezTo>
                    <a:cubicBezTo>
                      <a:pt x="130675" y="4725889"/>
                      <a:pt x="96044" y="4728751"/>
                      <a:pt x="66468" y="4714822"/>
                    </a:cubicBezTo>
                    <a:cubicBezTo>
                      <a:pt x="57119" y="4652905"/>
                      <a:pt x="44812" y="4590606"/>
                      <a:pt x="44239" y="4527830"/>
                    </a:cubicBezTo>
                    <a:cubicBezTo>
                      <a:pt x="119799" y="4537657"/>
                      <a:pt x="196313" y="4539947"/>
                      <a:pt x="272446" y="4537085"/>
                    </a:cubicBezTo>
                    <a:cubicBezTo>
                      <a:pt x="345907" y="4535176"/>
                      <a:pt x="419750" y="4535558"/>
                      <a:pt x="492257" y="4522202"/>
                    </a:cubicBezTo>
                    <a:cubicBezTo>
                      <a:pt x="639847" y="4498446"/>
                      <a:pt x="778374" y="4442157"/>
                      <a:pt x="914324" y="4382053"/>
                    </a:cubicBezTo>
                    <a:cubicBezTo>
                      <a:pt x="1059720" y="4322807"/>
                      <a:pt x="1193763" y="4238470"/>
                      <a:pt x="1314640" y="4138677"/>
                    </a:cubicBezTo>
                    <a:cubicBezTo>
                      <a:pt x="1398023" y="4067506"/>
                      <a:pt x="1481311" y="3986603"/>
                      <a:pt x="1507356" y="3876220"/>
                    </a:cubicBezTo>
                    <a:cubicBezTo>
                      <a:pt x="1511172" y="3877556"/>
                      <a:pt x="1512508" y="3871832"/>
                      <a:pt x="1508978" y="3870973"/>
                    </a:cubicBezTo>
                    <a:cubicBezTo>
                      <a:pt x="1509073" y="3871069"/>
                      <a:pt x="1509073" y="3870973"/>
                      <a:pt x="1509073" y="3870973"/>
                    </a:cubicBezTo>
                    <a:cubicBezTo>
                      <a:pt x="1508978" y="3870973"/>
                      <a:pt x="1508978" y="3870878"/>
                      <a:pt x="1508882" y="3870783"/>
                    </a:cubicBezTo>
                    <a:lnTo>
                      <a:pt x="1508882" y="3870783"/>
                    </a:lnTo>
                    <a:cubicBezTo>
                      <a:pt x="1510504" y="3866776"/>
                      <a:pt x="1509836" y="3862196"/>
                      <a:pt x="1507165" y="3859239"/>
                    </a:cubicBezTo>
                    <a:cubicBezTo>
                      <a:pt x="1513843" y="3860097"/>
                      <a:pt x="1520617" y="3860765"/>
                      <a:pt x="1527391" y="3861242"/>
                    </a:cubicBezTo>
                    <a:cubicBezTo>
                      <a:pt x="1587400" y="3867825"/>
                      <a:pt x="1646932" y="3865631"/>
                      <a:pt x="1705701" y="3857521"/>
                    </a:cubicBezTo>
                    <a:cubicBezTo>
                      <a:pt x="1703221" y="3863914"/>
                      <a:pt x="1702171" y="3871450"/>
                      <a:pt x="1701599" y="3878224"/>
                    </a:cubicBezTo>
                    <a:close/>
                    <a:moveTo>
                      <a:pt x="2474658" y="3378402"/>
                    </a:moveTo>
                    <a:cubicBezTo>
                      <a:pt x="2449757" y="3415610"/>
                      <a:pt x="2418083" y="3447475"/>
                      <a:pt x="2388317" y="3480771"/>
                    </a:cubicBezTo>
                    <a:cubicBezTo>
                      <a:pt x="2349297" y="3527710"/>
                      <a:pt x="2301881" y="3565680"/>
                      <a:pt x="2251698" y="3600217"/>
                    </a:cubicBezTo>
                    <a:cubicBezTo>
                      <a:pt x="2214777" y="3628075"/>
                      <a:pt x="2178714" y="3657745"/>
                      <a:pt x="2136832" y="3678162"/>
                    </a:cubicBezTo>
                    <a:cubicBezTo>
                      <a:pt x="2067187" y="3713175"/>
                      <a:pt x="1997447" y="3748188"/>
                      <a:pt x="1921696" y="3768319"/>
                    </a:cubicBezTo>
                    <a:cubicBezTo>
                      <a:pt x="1837454" y="3793887"/>
                      <a:pt x="1755502" y="3819741"/>
                      <a:pt x="1666776" y="3827565"/>
                    </a:cubicBezTo>
                    <a:cubicBezTo>
                      <a:pt x="1599516" y="3831858"/>
                      <a:pt x="1531493" y="3830427"/>
                      <a:pt x="1465283" y="3816975"/>
                    </a:cubicBezTo>
                    <a:cubicBezTo>
                      <a:pt x="1415291" y="3805145"/>
                      <a:pt x="1366635" y="3787972"/>
                      <a:pt x="1317406" y="3772994"/>
                    </a:cubicBezTo>
                    <a:cubicBezTo>
                      <a:pt x="1179452" y="3724337"/>
                      <a:pt x="1050084" y="3645534"/>
                      <a:pt x="957638" y="3530763"/>
                    </a:cubicBezTo>
                    <a:cubicBezTo>
                      <a:pt x="834280" y="3393953"/>
                      <a:pt x="745459" y="3248367"/>
                      <a:pt x="746127" y="3057940"/>
                    </a:cubicBezTo>
                    <a:cubicBezTo>
                      <a:pt x="743742" y="2944409"/>
                      <a:pt x="797931" y="2823914"/>
                      <a:pt x="894480" y="2761138"/>
                    </a:cubicBezTo>
                    <a:cubicBezTo>
                      <a:pt x="991602" y="2702465"/>
                      <a:pt x="1077942" y="2704563"/>
                      <a:pt x="1186989" y="2708380"/>
                    </a:cubicBezTo>
                    <a:cubicBezTo>
                      <a:pt x="1260736" y="2712482"/>
                      <a:pt x="1326852" y="2750835"/>
                      <a:pt x="1388960" y="2787756"/>
                    </a:cubicBezTo>
                    <a:cubicBezTo>
                      <a:pt x="1440859" y="2821911"/>
                      <a:pt x="1494953" y="2855016"/>
                      <a:pt x="1536550" y="2902241"/>
                    </a:cubicBezTo>
                    <a:cubicBezTo>
                      <a:pt x="1591502" y="2966066"/>
                      <a:pt x="1639013" y="3037333"/>
                      <a:pt x="1666299" y="3117568"/>
                    </a:cubicBezTo>
                    <a:cubicBezTo>
                      <a:pt x="1687097" y="3196085"/>
                      <a:pt x="1699309" y="3277942"/>
                      <a:pt x="1701217" y="3359131"/>
                    </a:cubicBezTo>
                    <a:cubicBezTo>
                      <a:pt x="1702076" y="3380883"/>
                      <a:pt x="1701408" y="3402539"/>
                      <a:pt x="1697878" y="3423910"/>
                    </a:cubicBezTo>
                    <a:cubicBezTo>
                      <a:pt x="1656377" y="3428776"/>
                      <a:pt x="1614781" y="3432878"/>
                      <a:pt x="1573185" y="3436122"/>
                    </a:cubicBezTo>
                    <a:cubicBezTo>
                      <a:pt x="1560305" y="3285383"/>
                      <a:pt x="1490279" y="3063378"/>
                      <a:pt x="1361006" y="2974843"/>
                    </a:cubicBezTo>
                    <a:cubicBezTo>
                      <a:pt x="1280676" y="2916074"/>
                      <a:pt x="1155983" y="2896898"/>
                      <a:pt x="1081758" y="2975225"/>
                    </a:cubicBezTo>
                    <a:cubicBezTo>
                      <a:pt x="1032721" y="3023976"/>
                      <a:pt x="1010492" y="3094671"/>
                      <a:pt x="1019460" y="3162885"/>
                    </a:cubicBezTo>
                    <a:cubicBezTo>
                      <a:pt x="1022799" y="3208774"/>
                      <a:pt x="1043215" y="3251229"/>
                      <a:pt x="1070787" y="3287482"/>
                    </a:cubicBezTo>
                    <a:cubicBezTo>
                      <a:pt x="1101030" y="3330128"/>
                      <a:pt x="1135089" y="3371342"/>
                      <a:pt x="1180215" y="3398819"/>
                    </a:cubicBezTo>
                    <a:cubicBezTo>
                      <a:pt x="1262645" y="3454058"/>
                      <a:pt x="1354710" y="3468750"/>
                      <a:pt x="1452022" y="3472089"/>
                    </a:cubicBezTo>
                    <a:cubicBezTo>
                      <a:pt x="1541320" y="3475524"/>
                      <a:pt x="1630332" y="3467701"/>
                      <a:pt x="1718771" y="3455775"/>
                    </a:cubicBezTo>
                    <a:cubicBezTo>
                      <a:pt x="1794808" y="3447475"/>
                      <a:pt x="1870368" y="3434882"/>
                      <a:pt x="1942875" y="3409981"/>
                    </a:cubicBezTo>
                    <a:cubicBezTo>
                      <a:pt x="2043908" y="3379356"/>
                      <a:pt x="2145418" y="3346919"/>
                      <a:pt x="2233858" y="3287578"/>
                    </a:cubicBezTo>
                    <a:cubicBezTo>
                      <a:pt x="2302740" y="3245791"/>
                      <a:pt x="2365611" y="3188834"/>
                      <a:pt x="2402532" y="3116232"/>
                    </a:cubicBezTo>
                    <a:cubicBezTo>
                      <a:pt x="2403772" y="3113561"/>
                      <a:pt x="2405681" y="3108123"/>
                      <a:pt x="2406253" y="3103257"/>
                    </a:cubicBezTo>
                    <a:cubicBezTo>
                      <a:pt x="2411214" y="3102303"/>
                      <a:pt x="2416270" y="3101444"/>
                      <a:pt x="2421231" y="3100395"/>
                    </a:cubicBezTo>
                    <a:cubicBezTo>
                      <a:pt x="2502134" y="3080646"/>
                      <a:pt x="2579507" y="3048972"/>
                      <a:pt x="2657452" y="3020160"/>
                    </a:cubicBezTo>
                    <a:cubicBezTo>
                      <a:pt x="2634746" y="3075399"/>
                      <a:pt x="2615951" y="3132260"/>
                      <a:pt x="2589333" y="3185781"/>
                    </a:cubicBezTo>
                    <a:cubicBezTo>
                      <a:pt x="2552221" y="3250370"/>
                      <a:pt x="2513678" y="3314672"/>
                      <a:pt x="2474658" y="3378402"/>
                    </a:cubicBezTo>
                    <a:close/>
                    <a:moveTo>
                      <a:pt x="1538076" y="3436980"/>
                    </a:moveTo>
                    <a:cubicBezTo>
                      <a:pt x="1508405" y="3437648"/>
                      <a:pt x="1478544" y="3438125"/>
                      <a:pt x="1448873" y="3436790"/>
                    </a:cubicBezTo>
                    <a:cubicBezTo>
                      <a:pt x="1352134" y="3433641"/>
                      <a:pt x="1261691" y="3416468"/>
                      <a:pt x="1182314" y="3357604"/>
                    </a:cubicBezTo>
                    <a:cubicBezTo>
                      <a:pt x="1154266" y="3337092"/>
                      <a:pt x="1131655" y="3310475"/>
                      <a:pt x="1111047" y="3282712"/>
                    </a:cubicBezTo>
                    <a:cubicBezTo>
                      <a:pt x="1081281" y="3245028"/>
                      <a:pt x="1055332" y="3202000"/>
                      <a:pt x="1053805" y="3152772"/>
                    </a:cubicBezTo>
                    <a:cubicBezTo>
                      <a:pt x="1046745" y="3093335"/>
                      <a:pt x="1070119" y="3031800"/>
                      <a:pt x="1115054" y="2991634"/>
                    </a:cubicBezTo>
                    <a:cubicBezTo>
                      <a:pt x="1185367" y="2930480"/>
                      <a:pt x="1290026" y="2961105"/>
                      <a:pt x="1355950" y="3014340"/>
                    </a:cubicBezTo>
                    <a:cubicBezTo>
                      <a:pt x="1464520" y="3102875"/>
                      <a:pt x="1526055" y="3300744"/>
                      <a:pt x="1538076" y="3436980"/>
                    </a:cubicBezTo>
                    <a:close/>
                    <a:moveTo>
                      <a:pt x="3396261" y="1870732"/>
                    </a:moveTo>
                    <a:cubicBezTo>
                      <a:pt x="3384622" y="1975581"/>
                      <a:pt x="3352661" y="2077759"/>
                      <a:pt x="3325662" y="2179555"/>
                    </a:cubicBezTo>
                    <a:cubicBezTo>
                      <a:pt x="3301716" y="2265991"/>
                      <a:pt x="3267752" y="2349184"/>
                      <a:pt x="3227396" y="2429228"/>
                    </a:cubicBezTo>
                    <a:cubicBezTo>
                      <a:pt x="3199156" y="2483703"/>
                      <a:pt x="3171870" y="2544667"/>
                      <a:pt x="3134567" y="2594944"/>
                    </a:cubicBezTo>
                    <a:cubicBezTo>
                      <a:pt x="3090682" y="2651901"/>
                      <a:pt x="3048036" y="2710192"/>
                      <a:pt x="2998808" y="2762760"/>
                    </a:cubicBezTo>
                    <a:cubicBezTo>
                      <a:pt x="2918477" y="2840037"/>
                      <a:pt x="2823932" y="2901668"/>
                      <a:pt x="2725380" y="2953091"/>
                    </a:cubicBezTo>
                    <a:cubicBezTo>
                      <a:pt x="2625015" y="2997454"/>
                      <a:pt x="2521406" y="3036093"/>
                      <a:pt x="2415126" y="3065477"/>
                    </a:cubicBezTo>
                    <a:cubicBezTo>
                      <a:pt x="2321534" y="3083986"/>
                      <a:pt x="2225558" y="3092667"/>
                      <a:pt x="2130154" y="3090568"/>
                    </a:cubicBezTo>
                    <a:cubicBezTo>
                      <a:pt x="2081593" y="3087229"/>
                      <a:pt x="2033891" y="3075018"/>
                      <a:pt x="1986666" y="3062520"/>
                    </a:cubicBezTo>
                    <a:cubicBezTo>
                      <a:pt x="1935720" y="3048400"/>
                      <a:pt x="1883820" y="3034471"/>
                      <a:pt x="1838026" y="3007185"/>
                    </a:cubicBezTo>
                    <a:cubicBezTo>
                      <a:pt x="1785363" y="2973889"/>
                      <a:pt x="1730792" y="2942406"/>
                      <a:pt x="1682327" y="2902909"/>
                    </a:cubicBezTo>
                    <a:cubicBezTo>
                      <a:pt x="1641112" y="2867323"/>
                      <a:pt x="1606004" y="2823246"/>
                      <a:pt x="1569273" y="2782986"/>
                    </a:cubicBezTo>
                    <a:cubicBezTo>
                      <a:pt x="1490756" y="2695214"/>
                      <a:pt x="1427407" y="2588075"/>
                      <a:pt x="1396592" y="2473686"/>
                    </a:cubicBezTo>
                    <a:cubicBezTo>
                      <a:pt x="1373504" y="2360632"/>
                      <a:pt x="1392489" y="2273337"/>
                      <a:pt x="1483887" y="2198731"/>
                    </a:cubicBezTo>
                    <a:cubicBezTo>
                      <a:pt x="1538935" y="2149694"/>
                      <a:pt x="1606672" y="2116493"/>
                      <a:pt x="1678320" y="2099988"/>
                    </a:cubicBezTo>
                    <a:cubicBezTo>
                      <a:pt x="1747392" y="2077473"/>
                      <a:pt x="1819804" y="2071558"/>
                      <a:pt x="1892121" y="2073943"/>
                    </a:cubicBezTo>
                    <a:cubicBezTo>
                      <a:pt x="1986284" y="2075374"/>
                      <a:pt x="2076346" y="2107048"/>
                      <a:pt x="2165549" y="2134238"/>
                    </a:cubicBezTo>
                    <a:cubicBezTo>
                      <a:pt x="2213537" y="2148930"/>
                      <a:pt x="2256564" y="2174785"/>
                      <a:pt x="2300164" y="2199113"/>
                    </a:cubicBezTo>
                    <a:cubicBezTo>
                      <a:pt x="2329262" y="2215427"/>
                      <a:pt x="2358837" y="2230978"/>
                      <a:pt x="2385550" y="2251013"/>
                    </a:cubicBezTo>
                    <a:cubicBezTo>
                      <a:pt x="2436973" y="2294517"/>
                      <a:pt x="2487633" y="2339452"/>
                      <a:pt x="2529611" y="2392592"/>
                    </a:cubicBezTo>
                    <a:cubicBezTo>
                      <a:pt x="2569871" y="2450312"/>
                      <a:pt x="2607365" y="2511657"/>
                      <a:pt x="2628354" y="2579203"/>
                    </a:cubicBezTo>
                    <a:cubicBezTo>
                      <a:pt x="2631407" y="2587503"/>
                      <a:pt x="2633029" y="2596375"/>
                      <a:pt x="2637322" y="2604199"/>
                    </a:cubicBezTo>
                    <a:cubicBezTo>
                      <a:pt x="2638753" y="2606870"/>
                      <a:pt x="2640756" y="2608873"/>
                      <a:pt x="2642950" y="2610209"/>
                    </a:cubicBezTo>
                    <a:cubicBezTo>
                      <a:pt x="2626636" y="2628336"/>
                      <a:pt x="2609178" y="2645318"/>
                      <a:pt x="2590001" y="2660869"/>
                    </a:cubicBezTo>
                    <a:cubicBezTo>
                      <a:pt x="2540105" y="2700079"/>
                      <a:pt x="2482099" y="2733090"/>
                      <a:pt x="2422949" y="2756463"/>
                    </a:cubicBezTo>
                    <a:cubicBezTo>
                      <a:pt x="2416175" y="2678137"/>
                      <a:pt x="2368855" y="2607633"/>
                      <a:pt x="2318291" y="2549723"/>
                    </a:cubicBezTo>
                    <a:cubicBezTo>
                      <a:pt x="2294058" y="2524632"/>
                      <a:pt x="2272401" y="2496487"/>
                      <a:pt x="2244162" y="2475785"/>
                    </a:cubicBezTo>
                    <a:cubicBezTo>
                      <a:pt x="2199608" y="2447164"/>
                      <a:pt x="2151906" y="2422836"/>
                      <a:pt x="2101914" y="2405186"/>
                    </a:cubicBezTo>
                    <a:cubicBezTo>
                      <a:pt x="2025686" y="2376946"/>
                      <a:pt x="1869414" y="2335636"/>
                      <a:pt x="1804253" y="2398603"/>
                    </a:cubicBezTo>
                    <a:cubicBezTo>
                      <a:pt x="1749396" y="2472732"/>
                      <a:pt x="1775632" y="2578821"/>
                      <a:pt x="1824956" y="2649134"/>
                    </a:cubicBezTo>
                    <a:cubicBezTo>
                      <a:pt x="1856821" y="2694164"/>
                      <a:pt x="1903283" y="2724121"/>
                      <a:pt x="1950126" y="2751312"/>
                    </a:cubicBezTo>
                    <a:cubicBezTo>
                      <a:pt x="2024350" y="2800635"/>
                      <a:pt x="2114126" y="2827348"/>
                      <a:pt x="2203138" y="2827921"/>
                    </a:cubicBezTo>
                    <a:cubicBezTo>
                      <a:pt x="2372098" y="2831451"/>
                      <a:pt x="2541918" y="2764763"/>
                      <a:pt x="2660218" y="2643600"/>
                    </a:cubicBezTo>
                    <a:cubicBezTo>
                      <a:pt x="2702292" y="2599428"/>
                      <a:pt x="2736351" y="2548769"/>
                      <a:pt x="2767834" y="2496774"/>
                    </a:cubicBezTo>
                    <a:cubicBezTo>
                      <a:pt x="2806378" y="2436097"/>
                      <a:pt x="2848069" y="2377232"/>
                      <a:pt x="2881938" y="2313693"/>
                    </a:cubicBezTo>
                    <a:cubicBezTo>
                      <a:pt x="2941088" y="2201689"/>
                      <a:pt x="2984688" y="2081098"/>
                      <a:pt x="3008062" y="1956596"/>
                    </a:cubicBezTo>
                    <a:cubicBezTo>
                      <a:pt x="3031054" y="1784201"/>
                      <a:pt x="3035157" y="1608180"/>
                      <a:pt x="3017316" y="1434927"/>
                    </a:cubicBezTo>
                    <a:cubicBezTo>
                      <a:pt x="3009970" y="1364232"/>
                      <a:pt x="3009016" y="1290771"/>
                      <a:pt x="2978963" y="1225038"/>
                    </a:cubicBezTo>
                    <a:cubicBezTo>
                      <a:pt x="2966943" y="1198325"/>
                      <a:pt x="2955494" y="1170276"/>
                      <a:pt x="2936127" y="1148047"/>
                    </a:cubicBezTo>
                    <a:cubicBezTo>
                      <a:pt x="2940897" y="1128775"/>
                      <a:pt x="2945286" y="1109313"/>
                      <a:pt x="2949675" y="1089946"/>
                    </a:cubicBezTo>
                    <a:cubicBezTo>
                      <a:pt x="2959310" y="1046728"/>
                      <a:pt x="2968660" y="1003128"/>
                      <a:pt x="2968564" y="958670"/>
                    </a:cubicBezTo>
                    <a:cubicBezTo>
                      <a:pt x="2969519" y="921367"/>
                      <a:pt x="2968564" y="884064"/>
                      <a:pt x="2965511" y="846951"/>
                    </a:cubicBezTo>
                    <a:cubicBezTo>
                      <a:pt x="2969137" y="849241"/>
                      <a:pt x="2971999" y="851149"/>
                      <a:pt x="2973716" y="852485"/>
                    </a:cubicBezTo>
                    <a:cubicBezTo>
                      <a:pt x="3043457" y="903908"/>
                      <a:pt x="3113293" y="959242"/>
                      <a:pt x="3162902" y="1031272"/>
                    </a:cubicBezTo>
                    <a:cubicBezTo>
                      <a:pt x="3332340" y="1274266"/>
                      <a:pt x="3407614" y="1576315"/>
                      <a:pt x="3396261" y="1870732"/>
                    </a:cubicBezTo>
                    <a:close/>
                    <a:moveTo>
                      <a:pt x="2388222" y="2766958"/>
                    </a:moveTo>
                    <a:cubicBezTo>
                      <a:pt x="2365611" y="2773445"/>
                      <a:pt x="2342714" y="2779170"/>
                      <a:pt x="2319722" y="2783940"/>
                    </a:cubicBezTo>
                    <a:cubicBezTo>
                      <a:pt x="2300545" y="2787374"/>
                      <a:pt x="2281178" y="2789378"/>
                      <a:pt x="2261716" y="2790904"/>
                    </a:cubicBezTo>
                    <a:cubicBezTo>
                      <a:pt x="2159156" y="2800159"/>
                      <a:pt x="2052781" y="2778883"/>
                      <a:pt x="1966917" y="2720401"/>
                    </a:cubicBezTo>
                    <a:cubicBezTo>
                      <a:pt x="1906336" y="2686532"/>
                      <a:pt x="1846708" y="2641788"/>
                      <a:pt x="1824097" y="2573002"/>
                    </a:cubicBezTo>
                    <a:cubicBezTo>
                      <a:pt x="1806352" y="2522819"/>
                      <a:pt x="1797861" y="2461760"/>
                      <a:pt x="1834401" y="2417207"/>
                    </a:cubicBezTo>
                    <a:cubicBezTo>
                      <a:pt x="1895269" y="2388299"/>
                      <a:pt x="1965868" y="2403278"/>
                      <a:pt x="2028644" y="2418638"/>
                    </a:cubicBezTo>
                    <a:cubicBezTo>
                      <a:pt x="2101246" y="2438959"/>
                      <a:pt x="2172799" y="2467771"/>
                      <a:pt x="2234144" y="2512706"/>
                    </a:cubicBezTo>
                    <a:cubicBezTo>
                      <a:pt x="2257804" y="2534744"/>
                      <a:pt x="2278889" y="2559359"/>
                      <a:pt x="2301022" y="2582923"/>
                    </a:cubicBezTo>
                    <a:cubicBezTo>
                      <a:pt x="2343191" y="2635682"/>
                      <a:pt x="2385360" y="2697313"/>
                      <a:pt x="2388222" y="27669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2" name="Google Shape;492;p15"/>
            <p:cNvSpPr/>
            <p:nvPr/>
          </p:nvSpPr>
          <p:spPr>
            <a:xfrm rot="-5778515">
              <a:off x="1542370" y="4508445"/>
              <a:ext cx="1021131" cy="882385"/>
            </a:xfrm>
            <a:custGeom>
              <a:rect b="b" l="l" r="r" t="t"/>
              <a:pathLst>
                <a:path extrusionOk="0" h="1762897" w="2040096">
                  <a:moveTo>
                    <a:pt x="2037926" y="823454"/>
                  </a:moveTo>
                  <a:cubicBezTo>
                    <a:pt x="2040120" y="863905"/>
                    <a:pt x="2040693" y="904261"/>
                    <a:pt x="2039453" y="944712"/>
                  </a:cubicBezTo>
                  <a:cubicBezTo>
                    <a:pt x="2035255" y="997185"/>
                    <a:pt x="2021803" y="1047653"/>
                    <a:pt x="2009973" y="1099076"/>
                  </a:cubicBezTo>
                  <a:cubicBezTo>
                    <a:pt x="1999192" y="1145729"/>
                    <a:pt x="1984691" y="1191713"/>
                    <a:pt x="1963606" y="1234836"/>
                  </a:cubicBezTo>
                  <a:cubicBezTo>
                    <a:pt x="1943571" y="1274333"/>
                    <a:pt x="1914759" y="1308392"/>
                    <a:pt x="1887283" y="1342833"/>
                  </a:cubicBezTo>
                  <a:cubicBezTo>
                    <a:pt x="1801515" y="1457604"/>
                    <a:pt x="1717655" y="1581725"/>
                    <a:pt x="1586665" y="1649748"/>
                  </a:cubicBezTo>
                  <a:cubicBezTo>
                    <a:pt x="1515112" y="1693920"/>
                    <a:pt x="1435736" y="1727025"/>
                    <a:pt x="1354451" y="1749350"/>
                  </a:cubicBezTo>
                  <a:cubicBezTo>
                    <a:pt x="1304555" y="1757936"/>
                    <a:pt x="1253514" y="1761657"/>
                    <a:pt x="1202854" y="1762897"/>
                  </a:cubicBezTo>
                  <a:cubicBezTo>
                    <a:pt x="1132637" y="1759177"/>
                    <a:pt x="1065759" y="1732940"/>
                    <a:pt x="999358" y="1711475"/>
                  </a:cubicBezTo>
                  <a:cubicBezTo>
                    <a:pt x="939062" y="1688482"/>
                    <a:pt x="875523" y="1660052"/>
                    <a:pt x="830302" y="1611396"/>
                  </a:cubicBezTo>
                  <a:cubicBezTo>
                    <a:pt x="782981" y="1553199"/>
                    <a:pt x="755982" y="1481932"/>
                    <a:pt x="733371" y="1411238"/>
                  </a:cubicBezTo>
                  <a:cubicBezTo>
                    <a:pt x="717629" y="1336441"/>
                    <a:pt x="718297" y="1255825"/>
                    <a:pt x="738237" y="1181791"/>
                  </a:cubicBezTo>
                  <a:cubicBezTo>
                    <a:pt x="775349" y="1036491"/>
                    <a:pt x="837266" y="918667"/>
                    <a:pt x="952228" y="820019"/>
                  </a:cubicBezTo>
                  <a:cubicBezTo>
                    <a:pt x="984284" y="790444"/>
                    <a:pt x="1022254" y="769360"/>
                    <a:pt x="1059653" y="747608"/>
                  </a:cubicBezTo>
                  <a:cubicBezTo>
                    <a:pt x="1087225" y="730339"/>
                    <a:pt x="1114797" y="712690"/>
                    <a:pt x="1144849" y="700001"/>
                  </a:cubicBezTo>
                  <a:cubicBezTo>
                    <a:pt x="1232334" y="664892"/>
                    <a:pt x="1325926" y="650391"/>
                    <a:pt x="1419135" y="640755"/>
                  </a:cubicBezTo>
                  <a:cubicBezTo>
                    <a:pt x="1457392" y="638752"/>
                    <a:pt x="1495745" y="638370"/>
                    <a:pt x="1534002" y="639038"/>
                  </a:cubicBezTo>
                  <a:cubicBezTo>
                    <a:pt x="1558998" y="641518"/>
                    <a:pt x="1582086" y="649723"/>
                    <a:pt x="1607845" y="650772"/>
                  </a:cubicBezTo>
                  <a:cubicBezTo>
                    <a:pt x="1609085" y="650868"/>
                    <a:pt x="1610325" y="650963"/>
                    <a:pt x="1611375" y="650772"/>
                  </a:cubicBezTo>
                  <a:cubicBezTo>
                    <a:pt x="1644575" y="725855"/>
                    <a:pt x="1664133" y="806853"/>
                    <a:pt x="1666995" y="888901"/>
                  </a:cubicBezTo>
                  <a:cubicBezTo>
                    <a:pt x="1576743" y="851884"/>
                    <a:pt x="1476855" y="861997"/>
                    <a:pt x="1381928" y="869057"/>
                  </a:cubicBezTo>
                  <a:cubicBezTo>
                    <a:pt x="1221267" y="877548"/>
                    <a:pt x="1112411" y="917522"/>
                    <a:pt x="992107" y="1025329"/>
                  </a:cubicBezTo>
                  <a:cubicBezTo>
                    <a:pt x="926946" y="1076656"/>
                    <a:pt x="887735" y="1153743"/>
                    <a:pt x="866269" y="1232546"/>
                  </a:cubicBezTo>
                  <a:cubicBezTo>
                    <a:pt x="855297" y="1295036"/>
                    <a:pt x="853103" y="1363536"/>
                    <a:pt x="876382" y="1423545"/>
                  </a:cubicBezTo>
                  <a:cubicBezTo>
                    <a:pt x="894795" y="1466000"/>
                    <a:pt x="921794" y="1506261"/>
                    <a:pt x="961577" y="1531161"/>
                  </a:cubicBezTo>
                  <a:cubicBezTo>
                    <a:pt x="1007181" y="1563407"/>
                    <a:pt x="1059176" y="1590598"/>
                    <a:pt x="1115941" y="1593174"/>
                  </a:cubicBezTo>
                  <a:cubicBezTo>
                    <a:pt x="1261337" y="1597848"/>
                    <a:pt x="1432397" y="1514751"/>
                    <a:pt x="1531426" y="1410284"/>
                  </a:cubicBezTo>
                  <a:cubicBezTo>
                    <a:pt x="1580082" y="1356381"/>
                    <a:pt x="1633985" y="1304576"/>
                    <a:pt x="1661652" y="1236076"/>
                  </a:cubicBezTo>
                  <a:cubicBezTo>
                    <a:pt x="1708878" y="1127316"/>
                    <a:pt x="1709068" y="1006630"/>
                    <a:pt x="1702199" y="890427"/>
                  </a:cubicBezTo>
                  <a:cubicBezTo>
                    <a:pt x="1697524" y="762300"/>
                    <a:pt x="1657168" y="634649"/>
                    <a:pt x="1583517" y="529228"/>
                  </a:cubicBezTo>
                  <a:cubicBezTo>
                    <a:pt x="1552129" y="483911"/>
                    <a:pt x="1521027" y="437449"/>
                    <a:pt x="1476759" y="403676"/>
                  </a:cubicBezTo>
                  <a:cubicBezTo>
                    <a:pt x="1419231" y="359790"/>
                    <a:pt x="1360844" y="314092"/>
                    <a:pt x="1293488" y="286424"/>
                  </a:cubicBezTo>
                  <a:cubicBezTo>
                    <a:pt x="1123192" y="215635"/>
                    <a:pt x="934864" y="215635"/>
                    <a:pt x="753692" y="227942"/>
                  </a:cubicBezTo>
                  <a:cubicBezTo>
                    <a:pt x="608296" y="236146"/>
                    <a:pt x="468243" y="281940"/>
                    <a:pt x="332292" y="331550"/>
                  </a:cubicBezTo>
                  <a:cubicBezTo>
                    <a:pt x="273142" y="354066"/>
                    <a:pt x="213514" y="375532"/>
                    <a:pt x="155318" y="400432"/>
                  </a:cubicBezTo>
                  <a:cubicBezTo>
                    <a:pt x="117061" y="418750"/>
                    <a:pt x="83669" y="445654"/>
                    <a:pt x="46557" y="466070"/>
                  </a:cubicBezTo>
                  <a:cubicBezTo>
                    <a:pt x="31865" y="409305"/>
                    <a:pt x="21370" y="351395"/>
                    <a:pt x="9350" y="293198"/>
                  </a:cubicBezTo>
                  <a:cubicBezTo>
                    <a:pt x="6869" y="281654"/>
                    <a:pt x="5438" y="269538"/>
                    <a:pt x="0" y="258948"/>
                  </a:cubicBezTo>
                  <a:cubicBezTo>
                    <a:pt x="10399" y="250171"/>
                    <a:pt x="20894" y="241394"/>
                    <a:pt x="32247" y="233761"/>
                  </a:cubicBezTo>
                  <a:cubicBezTo>
                    <a:pt x="145587" y="166788"/>
                    <a:pt x="264937" y="106779"/>
                    <a:pt x="391824" y="70430"/>
                  </a:cubicBezTo>
                  <a:cubicBezTo>
                    <a:pt x="460134" y="55070"/>
                    <a:pt x="525199" y="38088"/>
                    <a:pt x="595226" y="28643"/>
                  </a:cubicBezTo>
                  <a:cubicBezTo>
                    <a:pt x="659528" y="20438"/>
                    <a:pt x="724594" y="18625"/>
                    <a:pt x="788896" y="10707"/>
                  </a:cubicBezTo>
                  <a:cubicBezTo>
                    <a:pt x="850813" y="594"/>
                    <a:pt x="913399" y="2025"/>
                    <a:pt x="975793" y="1071"/>
                  </a:cubicBezTo>
                  <a:cubicBezTo>
                    <a:pt x="1048204" y="-1314"/>
                    <a:pt x="1120139" y="-646"/>
                    <a:pt x="1192074" y="12901"/>
                  </a:cubicBezTo>
                  <a:cubicBezTo>
                    <a:pt x="1274217" y="31505"/>
                    <a:pt x="1357600" y="46197"/>
                    <a:pt x="1437358" y="73960"/>
                  </a:cubicBezTo>
                  <a:cubicBezTo>
                    <a:pt x="1504904" y="100291"/>
                    <a:pt x="1570351" y="131870"/>
                    <a:pt x="1634462" y="165834"/>
                  </a:cubicBezTo>
                  <a:cubicBezTo>
                    <a:pt x="1694662" y="203232"/>
                    <a:pt x="1752286" y="246450"/>
                    <a:pt x="1808193" y="289954"/>
                  </a:cubicBezTo>
                  <a:cubicBezTo>
                    <a:pt x="1856181" y="335367"/>
                    <a:pt x="1898445" y="387457"/>
                    <a:pt x="1933936" y="443173"/>
                  </a:cubicBezTo>
                  <a:cubicBezTo>
                    <a:pt x="1951204" y="472939"/>
                    <a:pt x="1963416" y="505090"/>
                    <a:pt x="1974578" y="537623"/>
                  </a:cubicBezTo>
                  <a:cubicBezTo>
                    <a:pt x="2003485" y="615664"/>
                    <a:pt x="2024665" y="696566"/>
                    <a:pt x="2034110" y="779282"/>
                  </a:cubicBezTo>
                  <a:cubicBezTo>
                    <a:pt x="2033347" y="780427"/>
                    <a:pt x="2033538" y="781953"/>
                    <a:pt x="2034587" y="783766"/>
                  </a:cubicBezTo>
                  <a:cubicBezTo>
                    <a:pt x="2036018" y="796931"/>
                    <a:pt x="2037067" y="810193"/>
                    <a:pt x="2037926" y="823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 rot="-5778515">
              <a:off x="2046958" y="4092125"/>
              <a:ext cx="1005935" cy="1123201"/>
            </a:xfrm>
            <a:custGeom>
              <a:rect b="b" l="l" r="r" t="t"/>
              <a:pathLst>
                <a:path extrusionOk="0" h="2244019" w="2009736">
                  <a:moveTo>
                    <a:pt x="1612028" y="29766"/>
                  </a:moveTo>
                  <a:cubicBezTo>
                    <a:pt x="1612028" y="28526"/>
                    <a:pt x="1611074" y="27572"/>
                    <a:pt x="1609833" y="27572"/>
                  </a:cubicBezTo>
                  <a:cubicBezTo>
                    <a:pt x="1608689" y="27572"/>
                    <a:pt x="1607639" y="28526"/>
                    <a:pt x="1607639" y="29766"/>
                  </a:cubicBezTo>
                  <a:cubicBezTo>
                    <a:pt x="1607639" y="30911"/>
                    <a:pt x="1608593" y="31960"/>
                    <a:pt x="1609833" y="31960"/>
                  </a:cubicBezTo>
                  <a:cubicBezTo>
                    <a:pt x="1611074" y="31960"/>
                    <a:pt x="1612028" y="30911"/>
                    <a:pt x="1612028" y="29766"/>
                  </a:cubicBezTo>
                  <a:close/>
                  <a:moveTo>
                    <a:pt x="1774978" y="184416"/>
                  </a:moveTo>
                  <a:cubicBezTo>
                    <a:pt x="1944702" y="427315"/>
                    <a:pt x="2019976" y="729364"/>
                    <a:pt x="2008623" y="1023781"/>
                  </a:cubicBezTo>
                  <a:cubicBezTo>
                    <a:pt x="1996983" y="1128630"/>
                    <a:pt x="1965023" y="1230712"/>
                    <a:pt x="1938023" y="1332604"/>
                  </a:cubicBezTo>
                  <a:cubicBezTo>
                    <a:pt x="1914077" y="1419040"/>
                    <a:pt x="1880113" y="1502327"/>
                    <a:pt x="1839757" y="1582371"/>
                  </a:cubicBezTo>
                  <a:cubicBezTo>
                    <a:pt x="1811518" y="1636847"/>
                    <a:pt x="1784232" y="1697810"/>
                    <a:pt x="1746929" y="1748088"/>
                  </a:cubicBezTo>
                  <a:cubicBezTo>
                    <a:pt x="1703043" y="1805045"/>
                    <a:pt x="1660398" y="1863336"/>
                    <a:pt x="1611169" y="1915904"/>
                  </a:cubicBezTo>
                  <a:cubicBezTo>
                    <a:pt x="1530934" y="1993181"/>
                    <a:pt x="1436293" y="2054812"/>
                    <a:pt x="1337741" y="2106235"/>
                  </a:cubicBezTo>
                  <a:cubicBezTo>
                    <a:pt x="1237376" y="2150598"/>
                    <a:pt x="1133767" y="2189237"/>
                    <a:pt x="1027487" y="2218621"/>
                  </a:cubicBezTo>
                  <a:cubicBezTo>
                    <a:pt x="933896" y="2237129"/>
                    <a:pt x="837919" y="2245811"/>
                    <a:pt x="742420" y="2243712"/>
                  </a:cubicBezTo>
                  <a:cubicBezTo>
                    <a:pt x="693954" y="2240373"/>
                    <a:pt x="646157" y="2228161"/>
                    <a:pt x="598932" y="2215759"/>
                  </a:cubicBezTo>
                  <a:cubicBezTo>
                    <a:pt x="547986" y="2201639"/>
                    <a:pt x="495991" y="2187615"/>
                    <a:pt x="450293" y="2160425"/>
                  </a:cubicBezTo>
                  <a:cubicBezTo>
                    <a:pt x="397629" y="2127033"/>
                    <a:pt x="343058" y="2095550"/>
                    <a:pt x="294689" y="2056148"/>
                  </a:cubicBezTo>
                  <a:cubicBezTo>
                    <a:pt x="253474" y="2020467"/>
                    <a:pt x="218365" y="1976486"/>
                    <a:pt x="181635" y="1936130"/>
                  </a:cubicBezTo>
                  <a:cubicBezTo>
                    <a:pt x="103117" y="1848358"/>
                    <a:pt x="39769" y="1741219"/>
                    <a:pt x="8953" y="1626830"/>
                  </a:cubicBezTo>
                  <a:cubicBezTo>
                    <a:pt x="-14134" y="1513776"/>
                    <a:pt x="4851" y="1426577"/>
                    <a:pt x="96248" y="1351875"/>
                  </a:cubicBezTo>
                  <a:cubicBezTo>
                    <a:pt x="151296" y="1302838"/>
                    <a:pt x="219033" y="1269637"/>
                    <a:pt x="290682" y="1253132"/>
                  </a:cubicBezTo>
                  <a:cubicBezTo>
                    <a:pt x="359754" y="1230617"/>
                    <a:pt x="432166" y="1224702"/>
                    <a:pt x="504482" y="1227087"/>
                  </a:cubicBezTo>
                  <a:cubicBezTo>
                    <a:pt x="598741" y="1228613"/>
                    <a:pt x="688707" y="1260192"/>
                    <a:pt x="777910" y="1287478"/>
                  </a:cubicBezTo>
                  <a:cubicBezTo>
                    <a:pt x="825898" y="1302170"/>
                    <a:pt x="869021" y="1328024"/>
                    <a:pt x="912525" y="1352352"/>
                  </a:cubicBezTo>
                  <a:cubicBezTo>
                    <a:pt x="941623" y="1368571"/>
                    <a:pt x="971199" y="1384217"/>
                    <a:pt x="997912" y="1404252"/>
                  </a:cubicBezTo>
                  <a:cubicBezTo>
                    <a:pt x="1049335" y="1447756"/>
                    <a:pt x="1099994" y="1492692"/>
                    <a:pt x="1141972" y="1545832"/>
                  </a:cubicBezTo>
                  <a:cubicBezTo>
                    <a:pt x="1182232" y="1603551"/>
                    <a:pt x="1219726" y="1664896"/>
                    <a:pt x="1240715" y="1732442"/>
                  </a:cubicBezTo>
                  <a:cubicBezTo>
                    <a:pt x="1243768" y="1740742"/>
                    <a:pt x="1245390" y="1749615"/>
                    <a:pt x="1249683" y="1757438"/>
                  </a:cubicBezTo>
                  <a:cubicBezTo>
                    <a:pt x="1251114" y="1760109"/>
                    <a:pt x="1253022" y="1762113"/>
                    <a:pt x="1255312" y="1763448"/>
                  </a:cubicBezTo>
                  <a:cubicBezTo>
                    <a:pt x="1238998" y="1781480"/>
                    <a:pt x="1221539" y="1798557"/>
                    <a:pt x="1202363" y="1814108"/>
                  </a:cubicBezTo>
                  <a:cubicBezTo>
                    <a:pt x="1152371" y="1853319"/>
                    <a:pt x="1094461" y="1886329"/>
                    <a:pt x="1035215" y="1909703"/>
                  </a:cubicBezTo>
                  <a:cubicBezTo>
                    <a:pt x="1028441" y="1831376"/>
                    <a:pt x="981121" y="1760872"/>
                    <a:pt x="930652" y="1702962"/>
                  </a:cubicBezTo>
                  <a:cubicBezTo>
                    <a:pt x="906419" y="1677871"/>
                    <a:pt x="884763" y="1649727"/>
                    <a:pt x="856428" y="1629024"/>
                  </a:cubicBezTo>
                  <a:cubicBezTo>
                    <a:pt x="811874" y="1600403"/>
                    <a:pt x="764172" y="1576075"/>
                    <a:pt x="714180" y="1558425"/>
                  </a:cubicBezTo>
                  <a:cubicBezTo>
                    <a:pt x="637952" y="1530185"/>
                    <a:pt x="481680" y="1488875"/>
                    <a:pt x="416520" y="1551747"/>
                  </a:cubicBezTo>
                  <a:cubicBezTo>
                    <a:pt x="361662" y="1625876"/>
                    <a:pt x="387898" y="1731965"/>
                    <a:pt x="437127" y="1802278"/>
                  </a:cubicBezTo>
                  <a:cubicBezTo>
                    <a:pt x="468992" y="1847309"/>
                    <a:pt x="515454" y="1877265"/>
                    <a:pt x="562297" y="1904455"/>
                  </a:cubicBezTo>
                  <a:cubicBezTo>
                    <a:pt x="636521" y="1953779"/>
                    <a:pt x="726201" y="1980492"/>
                    <a:pt x="815308" y="1981065"/>
                  </a:cubicBezTo>
                  <a:cubicBezTo>
                    <a:pt x="984269" y="1984595"/>
                    <a:pt x="1153993" y="1917907"/>
                    <a:pt x="1272389" y="1796744"/>
                  </a:cubicBezTo>
                  <a:cubicBezTo>
                    <a:pt x="1314463" y="1752572"/>
                    <a:pt x="1348617" y="1701913"/>
                    <a:pt x="1380005" y="1649918"/>
                  </a:cubicBezTo>
                  <a:cubicBezTo>
                    <a:pt x="1418453" y="1589145"/>
                    <a:pt x="1460240" y="1530376"/>
                    <a:pt x="1494013" y="1466837"/>
                  </a:cubicBezTo>
                  <a:cubicBezTo>
                    <a:pt x="1553163" y="1354928"/>
                    <a:pt x="1596763" y="1234242"/>
                    <a:pt x="1620232" y="1109740"/>
                  </a:cubicBezTo>
                  <a:cubicBezTo>
                    <a:pt x="1643225" y="937345"/>
                    <a:pt x="1647232" y="761229"/>
                    <a:pt x="1629487" y="588071"/>
                  </a:cubicBezTo>
                  <a:cubicBezTo>
                    <a:pt x="1622045" y="517472"/>
                    <a:pt x="1621187" y="443915"/>
                    <a:pt x="1591134" y="378182"/>
                  </a:cubicBezTo>
                  <a:cubicBezTo>
                    <a:pt x="1579113" y="351469"/>
                    <a:pt x="1567665" y="323420"/>
                    <a:pt x="1548298" y="301191"/>
                  </a:cubicBezTo>
                  <a:cubicBezTo>
                    <a:pt x="1553068" y="281919"/>
                    <a:pt x="1557457" y="262457"/>
                    <a:pt x="1561845" y="243090"/>
                  </a:cubicBezTo>
                  <a:cubicBezTo>
                    <a:pt x="1571481" y="199872"/>
                    <a:pt x="1580831" y="156272"/>
                    <a:pt x="1580640" y="111718"/>
                  </a:cubicBezTo>
                  <a:cubicBezTo>
                    <a:pt x="1581594" y="74415"/>
                    <a:pt x="1580640" y="37112"/>
                    <a:pt x="1577587" y="0"/>
                  </a:cubicBezTo>
                  <a:cubicBezTo>
                    <a:pt x="1581212" y="2290"/>
                    <a:pt x="1584075" y="4198"/>
                    <a:pt x="1585792" y="5533"/>
                  </a:cubicBezTo>
                  <a:cubicBezTo>
                    <a:pt x="1655628" y="57052"/>
                    <a:pt x="1725368" y="112386"/>
                    <a:pt x="1774978" y="184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 rot="-5778515">
              <a:off x="2754868" y="4644914"/>
              <a:ext cx="956476" cy="562088"/>
            </a:xfrm>
            <a:custGeom>
              <a:rect b="b" l="l" r="r" t="t"/>
              <a:pathLst>
                <a:path extrusionOk="0" h="1122984" w="1910923">
                  <a:moveTo>
                    <a:pt x="1910923" y="313328"/>
                  </a:moveTo>
                  <a:cubicBezTo>
                    <a:pt x="1888217" y="368566"/>
                    <a:pt x="1869423" y="425427"/>
                    <a:pt x="1842900" y="478949"/>
                  </a:cubicBezTo>
                  <a:cubicBezTo>
                    <a:pt x="1805883" y="543824"/>
                    <a:pt x="1767340" y="608031"/>
                    <a:pt x="1728320" y="671760"/>
                  </a:cubicBezTo>
                  <a:cubicBezTo>
                    <a:pt x="1703324" y="708968"/>
                    <a:pt x="1671746" y="740833"/>
                    <a:pt x="1641979" y="774129"/>
                  </a:cubicBezTo>
                  <a:cubicBezTo>
                    <a:pt x="1602959" y="821068"/>
                    <a:pt x="1555543" y="859039"/>
                    <a:pt x="1505456" y="893575"/>
                  </a:cubicBezTo>
                  <a:cubicBezTo>
                    <a:pt x="1468535" y="921433"/>
                    <a:pt x="1432472" y="951104"/>
                    <a:pt x="1390590" y="971520"/>
                  </a:cubicBezTo>
                  <a:cubicBezTo>
                    <a:pt x="1320945" y="1006533"/>
                    <a:pt x="1251204" y="1041547"/>
                    <a:pt x="1175454" y="1061677"/>
                  </a:cubicBezTo>
                  <a:cubicBezTo>
                    <a:pt x="1091212" y="1087245"/>
                    <a:pt x="1009260" y="1113100"/>
                    <a:pt x="920534" y="1120827"/>
                  </a:cubicBezTo>
                  <a:cubicBezTo>
                    <a:pt x="853274" y="1125121"/>
                    <a:pt x="785251" y="1123690"/>
                    <a:pt x="719041" y="1110238"/>
                  </a:cubicBezTo>
                  <a:cubicBezTo>
                    <a:pt x="669049" y="1098312"/>
                    <a:pt x="620393" y="1081235"/>
                    <a:pt x="571260" y="1066161"/>
                  </a:cubicBezTo>
                  <a:cubicBezTo>
                    <a:pt x="433305" y="1017505"/>
                    <a:pt x="303937" y="938701"/>
                    <a:pt x="211491" y="823930"/>
                  </a:cubicBezTo>
                  <a:cubicBezTo>
                    <a:pt x="88229" y="687025"/>
                    <a:pt x="-688" y="541534"/>
                    <a:pt x="76" y="351108"/>
                  </a:cubicBezTo>
                  <a:cubicBezTo>
                    <a:pt x="-2310" y="237672"/>
                    <a:pt x="51880" y="117081"/>
                    <a:pt x="148429" y="54401"/>
                  </a:cubicBezTo>
                  <a:cubicBezTo>
                    <a:pt x="245550" y="-4272"/>
                    <a:pt x="331891" y="-2174"/>
                    <a:pt x="440938" y="1643"/>
                  </a:cubicBezTo>
                  <a:cubicBezTo>
                    <a:pt x="514590" y="5745"/>
                    <a:pt x="580800" y="44097"/>
                    <a:pt x="642908" y="80923"/>
                  </a:cubicBezTo>
                  <a:cubicBezTo>
                    <a:pt x="694808" y="115078"/>
                    <a:pt x="748902" y="148183"/>
                    <a:pt x="790498" y="195408"/>
                  </a:cubicBezTo>
                  <a:cubicBezTo>
                    <a:pt x="845451" y="259233"/>
                    <a:pt x="892962" y="330500"/>
                    <a:pt x="920152" y="410640"/>
                  </a:cubicBezTo>
                  <a:cubicBezTo>
                    <a:pt x="940950" y="489157"/>
                    <a:pt x="953162" y="571014"/>
                    <a:pt x="955070" y="652203"/>
                  </a:cubicBezTo>
                  <a:cubicBezTo>
                    <a:pt x="955929" y="673955"/>
                    <a:pt x="955452" y="695611"/>
                    <a:pt x="951826" y="717077"/>
                  </a:cubicBezTo>
                  <a:cubicBezTo>
                    <a:pt x="910230" y="721943"/>
                    <a:pt x="868539" y="726045"/>
                    <a:pt x="826943" y="729289"/>
                  </a:cubicBezTo>
                  <a:cubicBezTo>
                    <a:pt x="814063" y="578551"/>
                    <a:pt x="744036" y="356546"/>
                    <a:pt x="614764" y="268011"/>
                  </a:cubicBezTo>
                  <a:cubicBezTo>
                    <a:pt x="534434" y="209242"/>
                    <a:pt x="409741" y="190066"/>
                    <a:pt x="335421" y="268392"/>
                  </a:cubicBezTo>
                  <a:cubicBezTo>
                    <a:pt x="286383" y="317144"/>
                    <a:pt x="264154" y="387838"/>
                    <a:pt x="273122" y="456052"/>
                  </a:cubicBezTo>
                  <a:cubicBezTo>
                    <a:pt x="276461" y="501941"/>
                    <a:pt x="296878" y="544396"/>
                    <a:pt x="324449" y="580650"/>
                  </a:cubicBezTo>
                  <a:cubicBezTo>
                    <a:pt x="354692" y="623295"/>
                    <a:pt x="388656" y="664510"/>
                    <a:pt x="433878" y="691986"/>
                  </a:cubicBezTo>
                  <a:cubicBezTo>
                    <a:pt x="516307" y="747225"/>
                    <a:pt x="608372" y="761917"/>
                    <a:pt x="705779" y="765257"/>
                  </a:cubicBezTo>
                  <a:cubicBezTo>
                    <a:pt x="795078" y="768691"/>
                    <a:pt x="884090" y="760868"/>
                    <a:pt x="972529" y="749038"/>
                  </a:cubicBezTo>
                  <a:cubicBezTo>
                    <a:pt x="1048471" y="740738"/>
                    <a:pt x="1124126" y="728144"/>
                    <a:pt x="1196633" y="703244"/>
                  </a:cubicBezTo>
                  <a:cubicBezTo>
                    <a:pt x="1297666" y="672619"/>
                    <a:pt x="1399176" y="640182"/>
                    <a:pt x="1487616" y="580840"/>
                  </a:cubicBezTo>
                  <a:cubicBezTo>
                    <a:pt x="1556497" y="539054"/>
                    <a:pt x="1619369" y="482097"/>
                    <a:pt x="1656290" y="409495"/>
                  </a:cubicBezTo>
                  <a:cubicBezTo>
                    <a:pt x="1657530" y="406824"/>
                    <a:pt x="1659438" y="401481"/>
                    <a:pt x="1660011" y="396615"/>
                  </a:cubicBezTo>
                  <a:cubicBezTo>
                    <a:pt x="1664972" y="395661"/>
                    <a:pt x="1669933" y="394707"/>
                    <a:pt x="1674894" y="393658"/>
                  </a:cubicBezTo>
                  <a:cubicBezTo>
                    <a:pt x="1755510" y="373814"/>
                    <a:pt x="1832883" y="342140"/>
                    <a:pt x="1910923" y="313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 rot="-5778515">
              <a:off x="3371761" y="5063230"/>
              <a:ext cx="831565" cy="435408"/>
            </a:xfrm>
            <a:custGeom>
              <a:rect b="b" l="l" r="r" t="t"/>
              <a:pathLst>
                <a:path extrusionOk="0" h="869893" w="1661366">
                  <a:moveTo>
                    <a:pt x="1661366" y="0"/>
                  </a:moveTo>
                  <a:cubicBezTo>
                    <a:pt x="1658981" y="6392"/>
                    <a:pt x="1658027" y="13929"/>
                    <a:pt x="1657359" y="20607"/>
                  </a:cubicBezTo>
                  <a:cubicBezTo>
                    <a:pt x="1640759" y="94354"/>
                    <a:pt x="1609180" y="164095"/>
                    <a:pt x="1570732" y="228970"/>
                  </a:cubicBezTo>
                  <a:cubicBezTo>
                    <a:pt x="1529232" y="297088"/>
                    <a:pt x="1484296" y="365588"/>
                    <a:pt x="1422761" y="419110"/>
                  </a:cubicBezTo>
                  <a:cubicBezTo>
                    <a:pt x="1370384" y="468434"/>
                    <a:pt x="1307894" y="504878"/>
                    <a:pt x="1251701" y="549432"/>
                  </a:cubicBezTo>
                  <a:cubicBezTo>
                    <a:pt x="1177763" y="610586"/>
                    <a:pt x="1090278" y="655712"/>
                    <a:pt x="1000693" y="689485"/>
                  </a:cubicBezTo>
                  <a:cubicBezTo>
                    <a:pt x="888307" y="735565"/>
                    <a:pt x="769529" y="763519"/>
                    <a:pt x="651801" y="792426"/>
                  </a:cubicBezTo>
                  <a:cubicBezTo>
                    <a:pt x="525867" y="815227"/>
                    <a:pt x="397072" y="845852"/>
                    <a:pt x="268944" y="859399"/>
                  </a:cubicBezTo>
                  <a:cubicBezTo>
                    <a:pt x="217998" y="864456"/>
                    <a:pt x="170296" y="869322"/>
                    <a:pt x="118396" y="869894"/>
                  </a:cubicBezTo>
                  <a:cubicBezTo>
                    <a:pt x="86436" y="868177"/>
                    <a:pt x="51804" y="871039"/>
                    <a:pt x="22229" y="857110"/>
                  </a:cubicBezTo>
                  <a:cubicBezTo>
                    <a:pt x="12880" y="795193"/>
                    <a:pt x="572" y="732798"/>
                    <a:pt x="0" y="670118"/>
                  </a:cubicBezTo>
                  <a:cubicBezTo>
                    <a:pt x="75560" y="679945"/>
                    <a:pt x="152074" y="682234"/>
                    <a:pt x="228302" y="679372"/>
                  </a:cubicBezTo>
                  <a:cubicBezTo>
                    <a:pt x="301668" y="677464"/>
                    <a:pt x="375606" y="677846"/>
                    <a:pt x="448113" y="664489"/>
                  </a:cubicBezTo>
                  <a:cubicBezTo>
                    <a:pt x="595703" y="640734"/>
                    <a:pt x="734230" y="584445"/>
                    <a:pt x="870180" y="524341"/>
                  </a:cubicBezTo>
                  <a:cubicBezTo>
                    <a:pt x="1015576" y="465095"/>
                    <a:pt x="1149619" y="380758"/>
                    <a:pt x="1270496" y="280965"/>
                  </a:cubicBezTo>
                  <a:cubicBezTo>
                    <a:pt x="1353879" y="209793"/>
                    <a:pt x="1437167" y="128891"/>
                    <a:pt x="1463212" y="18508"/>
                  </a:cubicBezTo>
                  <a:cubicBezTo>
                    <a:pt x="1467124" y="19939"/>
                    <a:pt x="1468364" y="14120"/>
                    <a:pt x="1464929" y="13261"/>
                  </a:cubicBezTo>
                  <a:lnTo>
                    <a:pt x="1464929" y="13261"/>
                  </a:lnTo>
                  <a:lnTo>
                    <a:pt x="1464834" y="13166"/>
                  </a:lnTo>
                  <a:lnTo>
                    <a:pt x="1464834" y="13166"/>
                  </a:lnTo>
                  <a:cubicBezTo>
                    <a:pt x="1466456" y="9159"/>
                    <a:pt x="1465788" y="4675"/>
                    <a:pt x="1463212" y="1717"/>
                  </a:cubicBezTo>
                  <a:cubicBezTo>
                    <a:pt x="1469890" y="2480"/>
                    <a:pt x="1476664" y="3244"/>
                    <a:pt x="1483438" y="3625"/>
                  </a:cubicBezTo>
                  <a:cubicBezTo>
                    <a:pt x="1543065" y="10208"/>
                    <a:pt x="1602597" y="8109"/>
                    <a:pt x="1661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6"/>
          <p:cNvSpPr txBox="1"/>
          <p:nvPr/>
        </p:nvSpPr>
        <p:spPr>
          <a:xfrm>
            <a:off x="514350" y="516495"/>
            <a:ext cx="60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Work History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501" name="Google Shape;501;p16"/>
          <p:cNvGrpSpPr/>
          <p:nvPr/>
        </p:nvGrpSpPr>
        <p:grpSpPr>
          <a:xfrm>
            <a:off x="514350" y="2114677"/>
            <a:ext cx="2529675" cy="2595015"/>
            <a:chOff x="514350" y="2114677"/>
            <a:chExt cx="2529675" cy="2595015"/>
          </a:xfrm>
        </p:grpSpPr>
        <p:sp>
          <p:nvSpPr>
            <p:cNvPr id="502" name="Google Shape;502;p16"/>
            <p:cNvSpPr txBox="1"/>
            <p:nvPr/>
          </p:nvSpPr>
          <p:spPr>
            <a:xfrm>
              <a:off x="514350" y="2892081"/>
              <a:ext cx="2529675" cy="609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your first job position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03" name="Google Shape;503;p16"/>
            <p:cNvSpPr txBox="1"/>
            <p:nvPr/>
          </p:nvSpPr>
          <p:spPr>
            <a:xfrm>
              <a:off x="514350" y="3677838"/>
              <a:ext cx="2529675" cy="440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04" name="Google Shape;504;p16"/>
            <p:cNvSpPr txBox="1"/>
            <p:nvPr/>
          </p:nvSpPr>
          <p:spPr>
            <a:xfrm>
              <a:off x="514350" y="4303342"/>
              <a:ext cx="2529675" cy="40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505" name="Google Shape;505;p16"/>
            <p:cNvGrpSpPr/>
            <p:nvPr/>
          </p:nvGrpSpPr>
          <p:grpSpPr>
            <a:xfrm>
              <a:off x="514353" y="2114677"/>
              <a:ext cx="454764" cy="457070"/>
              <a:chOff x="514353" y="2114677"/>
              <a:chExt cx="454764" cy="457070"/>
            </a:xfrm>
          </p:grpSpPr>
          <p:grpSp>
            <p:nvGrpSpPr>
              <p:cNvPr id="506" name="Google Shape;506;p16"/>
              <p:cNvGrpSpPr/>
              <p:nvPr/>
            </p:nvGrpSpPr>
            <p:grpSpPr>
              <a:xfrm>
                <a:off x="514353" y="2114677"/>
                <a:ext cx="454764" cy="457070"/>
                <a:chOff x="9" y="7"/>
                <a:chExt cx="1212705" cy="1218853"/>
              </a:xfrm>
            </p:grpSpPr>
            <p:sp>
              <p:nvSpPr>
                <p:cNvPr id="507" name="Google Shape;507;p16"/>
                <p:cNvSpPr/>
                <p:nvPr/>
              </p:nvSpPr>
              <p:spPr>
                <a:xfrm>
                  <a:off x="9" y="17322"/>
                  <a:ext cx="1041713" cy="1175240"/>
                </a:xfrm>
                <a:custGeom>
                  <a:rect b="b" l="l" r="r" t="t"/>
                  <a:pathLst>
                    <a:path extrusionOk="0" h="1175240" w="1041713">
                      <a:moveTo>
                        <a:pt x="1016742" y="583628"/>
                      </a:moveTo>
                      <a:cubicBezTo>
                        <a:pt x="1023961" y="580263"/>
                        <a:pt x="1032108" y="578143"/>
                        <a:pt x="1038425" y="573194"/>
                      </a:cubicBezTo>
                      <a:cubicBezTo>
                        <a:pt x="1044816" y="566953"/>
                        <a:pt x="1041108" y="556910"/>
                        <a:pt x="1034010" y="553058"/>
                      </a:cubicBezTo>
                      <a:cubicBezTo>
                        <a:pt x="1011815" y="539895"/>
                        <a:pt x="983985" y="541674"/>
                        <a:pt x="961375" y="529047"/>
                      </a:cubicBezTo>
                      <a:cubicBezTo>
                        <a:pt x="886276" y="490043"/>
                        <a:pt x="826519" y="428807"/>
                        <a:pt x="767420" y="369326"/>
                      </a:cubicBezTo>
                      <a:cubicBezTo>
                        <a:pt x="743078" y="347850"/>
                        <a:pt x="724663" y="321352"/>
                        <a:pt x="705955" y="295098"/>
                      </a:cubicBezTo>
                      <a:cubicBezTo>
                        <a:pt x="674931" y="256264"/>
                        <a:pt x="646174" y="215457"/>
                        <a:pt x="624076" y="170822"/>
                      </a:cubicBezTo>
                      <a:cubicBezTo>
                        <a:pt x="598197" y="116631"/>
                        <a:pt x="575929" y="59759"/>
                        <a:pt x="550855" y="5056"/>
                      </a:cubicBezTo>
                      <a:cubicBezTo>
                        <a:pt x="548270" y="229"/>
                        <a:pt x="541440" y="-1453"/>
                        <a:pt x="536830" y="1375"/>
                      </a:cubicBezTo>
                      <a:cubicBezTo>
                        <a:pt x="529928" y="5276"/>
                        <a:pt x="531464" y="13515"/>
                        <a:pt x="534684" y="19366"/>
                      </a:cubicBezTo>
                      <a:cubicBezTo>
                        <a:pt x="524976" y="63269"/>
                        <a:pt x="510659" y="107563"/>
                        <a:pt x="489586" y="147493"/>
                      </a:cubicBezTo>
                      <a:cubicBezTo>
                        <a:pt x="476219" y="170895"/>
                        <a:pt x="460243" y="192664"/>
                        <a:pt x="442926" y="213287"/>
                      </a:cubicBezTo>
                      <a:cubicBezTo>
                        <a:pt x="413608" y="248610"/>
                        <a:pt x="383876" y="283713"/>
                        <a:pt x="349876" y="314648"/>
                      </a:cubicBezTo>
                      <a:cubicBezTo>
                        <a:pt x="314851" y="346607"/>
                        <a:pt x="281265" y="379589"/>
                        <a:pt x="243459" y="408720"/>
                      </a:cubicBezTo>
                      <a:cubicBezTo>
                        <a:pt x="194824" y="447651"/>
                        <a:pt x="141994" y="480755"/>
                        <a:pt x="88017" y="511739"/>
                      </a:cubicBezTo>
                      <a:cubicBezTo>
                        <a:pt x="69992" y="521929"/>
                        <a:pt x="51504" y="531338"/>
                        <a:pt x="32552" y="539724"/>
                      </a:cubicBezTo>
                      <a:cubicBezTo>
                        <a:pt x="24723" y="543137"/>
                        <a:pt x="16869" y="546476"/>
                        <a:pt x="8894" y="549524"/>
                      </a:cubicBezTo>
                      <a:cubicBezTo>
                        <a:pt x="5259" y="550547"/>
                        <a:pt x="2186" y="552985"/>
                        <a:pt x="820" y="556544"/>
                      </a:cubicBezTo>
                      <a:cubicBezTo>
                        <a:pt x="-1643" y="561980"/>
                        <a:pt x="1698" y="568782"/>
                        <a:pt x="7430" y="570244"/>
                      </a:cubicBezTo>
                      <a:cubicBezTo>
                        <a:pt x="32992" y="574291"/>
                        <a:pt x="59382" y="569732"/>
                        <a:pt x="84871" y="575290"/>
                      </a:cubicBezTo>
                      <a:cubicBezTo>
                        <a:pt x="114359" y="581629"/>
                        <a:pt x="142384" y="593354"/>
                        <a:pt x="169336" y="606713"/>
                      </a:cubicBezTo>
                      <a:cubicBezTo>
                        <a:pt x="219239" y="631968"/>
                        <a:pt x="266972" y="661781"/>
                        <a:pt x="306899" y="701272"/>
                      </a:cubicBezTo>
                      <a:cubicBezTo>
                        <a:pt x="339510" y="730891"/>
                        <a:pt x="371681" y="761460"/>
                        <a:pt x="395169" y="799074"/>
                      </a:cubicBezTo>
                      <a:cubicBezTo>
                        <a:pt x="431633" y="853460"/>
                        <a:pt x="473658" y="904141"/>
                        <a:pt x="502586" y="963280"/>
                      </a:cubicBezTo>
                      <a:cubicBezTo>
                        <a:pt x="523147" y="1002381"/>
                        <a:pt x="544245" y="1040556"/>
                        <a:pt x="561050" y="1081754"/>
                      </a:cubicBezTo>
                      <a:cubicBezTo>
                        <a:pt x="570465" y="1104815"/>
                        <a:pt x="578295" y="1128485"/>
                        <a:pt x="587148" y="1151717"/>
                      </a:cubicBezTo>
                      <a:cubicBezTo>
                        <a:pt x="590100" y="1158372"/>
                        <a:pt x="591319" y="1166197"/>
                        <a:pt x="596246" y="1171755"/>
                      </a:cubicBezTo>
                      <a:cubicBezTo>
                        <a:pt x="600271" y="1176021"/>
                        <a:pt x="607246" y="1176362"/>
                        <a:pt x="611832" y="1172827"/>
                      </a:cubicBezTo>
                      <a:cubicBezTo>
                        <a:pt x="619905" y="1164832"/>
                        <a:pt x="618832" y="1152009"/>
                        <a:pt x="622051" y="1141649"/>
                      </a:cubicBezTo>
                      <a:cubicBezTo>
                        <a:pt x="630174" y="1105960"/>
                        <a:pt x="637857" y="1070077"/>
                        <a:pt x="648954" y="1035169"/>
                      </a:cubicBezTo>
                      <a:cubicBezTo>
                        <a:pt x="658247" y="1004258"/>
                        <a:pt x="667979" y="973494"/>
                        <a:pt x="679223" y="943266"/>
                      </a:cubicBezTo>
                      <a:cubicBezTo>
                        <a:pt x="696833" y="896900"/>
                        <a:pt x="710395" y="848828"/>
                        <a:pt x="732175" y="804145"/>
                      </a:cubicBezTo>
                      <a:cubicBezTo>
                        <a:pt x="773688" y="719434"/>
                        <a:pt x="872129" y="656759"/>
                        <a:pt x="952887" y="611783"/>
                      </a:cubicBezTo>
                      <a:cubicBezTo>
                        <a:pt x="973570" y="601594"/>
                        <a:pt x="995449" y="592647"/>
                        <a:pt x="1016742" y="5836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16"/>
                <p:cNvSpPr/>
                <p:nvPr/>
              </p:nvSpPr>
              <p:spPr>
                <a:xfrm>
                  <a:off x="934021" y="7"/>
                  <a:ext cx="278693" cy="342807"/>
                </a:xfrm>
                <a:custGeom>
                  <a:rect b="b" l="l" r="r" t="t"/>
                  <a:pathLst>
                    <a:path extrusionOk="0" h="342807" w="278693">
                      <a:moveTo>
                        <a:pt x="230269" y="94649"/>
                      </a:moveTo>
                      <a:cubicBezTo>
                        <a:pt x="203513" y="75854"/>
                        <a:pt x="179390" y="51794"/>
                        <a:pt x="164609" y="22395"/>
                      </a:cubicBezTo>
                      <a:cubicBezTo>
                        <a:pt x="163122" y="19299"/>
                        <a:pt x="160756" y="12522"/>
                        <a:pt x="156463" y="11206"/>
                      </a:cubicBezTo>
                      <a:cubicBezTo>
                        <a:pt x="157024" y="8207"/>
                        <a:pt x="157853" y="4941"/>
                        <a:pt x="156658" y="1967"/>
                      </a:cubicBezTo>
                      <a:cubicBezTo>
                        <a:pt x="156024" y="41"/>
                        <a:pt x="153243" y="-837"/>
                        <a:pt x="151951" y="1040"/>
                      </a:cubicBezTo>
                      <a:cubicBezTo>
                        <a:pt x="146438" y="9987"/>
                        <a:pt x="141828" y="19884"/>
                        <a:pt x="136487" y="29099"/>
                      </a:cubicBezTo>
                      <a:cubicBezTo>
                        <a:pt x="125218" y="49941"/>
                        <a:pt x="110560" y="68590"/>
                        <a:pt x="94901" y="86532"/>
                      </a:cubicBezTo>
                      <a:cubicBezTo>
                        <a:pt x="71120" y="115199"/>
                        <a:pt x="40656" y="137066"/>
                        <a:pt x="6777" y="152277"/>
                      </a:cubicBezTo>
                      <a:cubicBezTo>
                        <a:pt x="2387" y="154423"/>
                        <a:pt x="-491" y="159054"/>
                        <a:pt x="70" y="164003"/>
                      </a:cubicBezTo>
                      <a:cubicBezTo>
                        <a:pt x="606" y="171438"/>
                        <a:pt x="8241" y="174680"/>
                        <a:pt x="14070" y="177532"/>
                      </a:cubicBezTo>
                      <a:cubicBezTo>
                        <a:pt x="22509" y="181628"/>
                        <a:pt x="29656" y="184967"/>
                        <a:pt x="38290" y="189331"/>
                      </a:cubicBezTo>
                      <a:cubicBezTo>
                        <a:pt x="38241" y="189307"/>
                        <a:pt x="38144" y="189258"/>
                        <a:pt x="38046" y="189209"/>
                      </a:cubicBezTo>
                      <a:cubicBezTo>
                        <a:pt x="37729" y="189063"/>
                        <a:pt x="37436" y="188916"/>
                        <a:pt x="37119" y="188746"/>
                      </a:cubicBezTo>
                      <a:cubicBezTo>
                        <a:pt x="37558" y="188941"/>
                        <a:pt x="37973" y="189160"/>
                        <a:pt x="38387" y="189380"/>
                      </a:cubicBezTo>
                      <a:cubicBezTo>
                        <a:pt x="38753" y="189575"/>
                        <a:pt x="39144" y="189745"/>
                        <a:pt x="39510" y="189940"/>
                      </a:cubicBezTo>
                      <a:cubicBezTo>
                        <a:pt x="38827" y="189623"/>
                        <a:pt x="38705" y="189575"/>
                        <a:pt x="38583" y="189502"/>
                      </a:cubicBezTo>
                      <a:cubicBezTo>
                        <a:pt x="38509" y="189453"/>
                        <a:pt x="38412" y="189428"/>
                        <a:pt x="38339" y="189380"/>
                      </a:cubicBezTo>
                      <a:cubicBezTo>
                        <a:pt x="90779" y="216536"/>
                        <a:pt x="136536" y="265339"/>
                        <a:pt x="154999" y="321992"/>
                      </a:cubicBezTo>
                      <a:cubicBezTo>
                        <a:pt x="158000" y="329086"/>
                        <a:pt x="158707" y="341250"/>
                        <a:pt x="168488" y="342640"/>
                      </a:cubicBezTo>
                      <a:cubicBezTo>
                        <a:pt x="178366" y="344298"/>
                        <a:pt x="182171" y="333279"/>
                        <a:pt x="183634" y="325429"/>
                      </a:cubicBezTo>
                      <a:cubicBezTo>
                        <a:pt x="186342" y="314508"/>
                        <a:pt x="188756" y="303563"/>
                        <a:pt x="191561" y="292691"/>
                      </a:cubicBezTo>
                      <a:cubicBezTo>
                        <a:pt x="198659" y="265071"/>
                        <a:pt x="206439" y="237427"/>
                        <a:pt x="221391" y="212758"/>
                      </a:cubicBezTo>
                      <a:cubicBezTo>
                        <a:pt x="236660" y="184845"/>
                        <a:pt x="262367" y="164149"/>
                        <a:pt x="278075" y="136798"/>
                      </a:cubicBezTo>
                      <a:cubicBezTo>
                        <a:pt x="284148" y="114809"/>
                        <a:pt x="243806" y="105814"/>
                        <a:pt x="230269" y="946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16"/>
                <p:cNvSpPr/>
                <p:nvPr/>
              </p:nvSpPr>
              <p:spPr>
                <a:xfrm>
                  <a:off x="1107362" y="896159"/>
                  <a:ext cx="48" cy="97"/>
                </a:xfrm>
                <a:custGeom>
                  <a:rect b="b" l="l" r="r" t="t"/>
                  <a:pathLst>
                    <a:path extrusionOk="0" h="97" w="48">
                      <a:moveTo>
                        <a:pt x="0" y="0"/>
                      </a:moveTo>
                      <a:cubicBezTo>
                        <a:pt x="24" y="24"/>
                        <a:pt x="24" y="73"/>
                        <a:pt x="49" y="98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24" y="73"/>
                        <a:pt x="0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16"/>
                <p:cNvSpPr/>
                <p:nvPr/>
              </p:nvSpPr>
              <p:spPr>
                <a:xfrm>
                  <a:off x="913842" y="871477"/>
                  <a:ext cx="295220" cy="347383"/>
                </a:xfrm>
                <a:custGeom>
                  <a:rect b="b" l="l" r="r" t="t"/>
                  <a:pathLst>
                    <a:path extrusionOk="0" h="347383" w="295220">
                      <a:moveTo>
                        <a:pt x="285400" y="141327"/>
                      </a:moveTo>
                      <a:cubicBezTo>
                        <a:pt x="271082" y="127846"/>
                        <a:pt x="254741" y="116706"/>
                        <a:pt x="241545" y="102031"/>
                      </a:cubicBezTo>
                      <a:cubicBezTo>
                        <a:pt x="220789" y="79433"/>
                        <a:pt x="207130" y="52057"/>
                        <a:pt x="193569" y="24779"/>
                      </a:cubicBezTo>
                      <a:cubicBezTo>
                        <a:pt x="193593" y="24852"/>
                        <a:pt x="193617" y="24901"/>
                        <a:pt x="193642" y="24950"/>
                      </a:cubicBezTo>
                      <a:cubicBezTo>
                        <a:pt x="190691" y="19514"/>
                        <a:pt x="188739" y="13687"/>
                        <a:pt x="187593" y="7617"/>
                      </a:cubicBezTo>
                      <a:cubicBezTo>
                        <a:pt x="187032" y="5082"/>
                        <a:pt x="185056" y="2766"/>
                        <a:pt x="182837" y="1450"/>
                      </a:cubicBezTo>
                      <a:cubicBezTo>
                        <a:pt x="173763" y="-3742"/>
                        <a:pt x="164349" y="5984"/>
                        <a:pt x="168129" y="15223"/>
                      </a:cubicBezTo>
                      <a:cubicBezTo>
                        <a:pt x="126470" y="73119"/>
                        <a:pt x="83615" y="105639"/>
                        <a:pt x="15029" y="126554"/>
                      </a:cubicBezTo>
                      <a:cubicBezTo>
                        <a:pt x="-29948" y="140620"/>
                        <a:pt x="39054" y="177698"/>
                        <a:pt x="52688" y="190862"/>
                      </a:cubicBezTo>
                      <a:cubicBezTo>
                        <a:pt x="69322" y="204416"/>
                        <a:pt x="82371" y="221918"/>
                        <a:pt x="90518" y="241762"/>
                      </a:cubicBezTo>
                      <a:cubicBezTo>
                        <a:pt x="98738" y="261020"/>
                        <a:pt x="104030" y="280570"/>
                        <a:pt x="106323" y="302169"/>
                      </a:cubicBezTo>
                      <a:cubicBezTo>
                        <a:pt x="107372" y="311944"/>
                        <a:pt x="108104" y="321744"/>
                        <a:pt x="109104" y="331543"/>
                      </a:cubicBezTo>
                      <a:cubicBezTo>
                        <a:pt x="109421" y="337199"/>
                        <a:pt x="110762" y="343293"/>
                        <a:pt x="116177" y="346194"/>
                      </a:cubicBezTo>
                      <a:cubicBezTo>
                        <a:pt x="133007" y="353044"/>
                        <a:pt x="141080" y="328521"/>
                        <a:pt x="149202" y="318014"/>
                      </a:cubicBezTo>
                      <a:cubicBezTo>
                        <a:pt x="166251" y="290126"/>
                        <a:pt x="185056" y="263360"/>
                        <a:pt x="206569" y="238398"/>
                      </a:cubicBezTo>
                      <a:cubicBezTo>
                        <a:pt x="227594" y="211290"/>
                        <a:pt x="258814" y="195372"/>
                        <a:pt x="285009" y="173993"/>
                      </a:cubicBezTo>
                      <a:cubicBezTo>
                        <a:pt x="299571" y="164583"/>
                        <a:pt x="297522" y="151785"/>
                        <a:pt x="285400" y="1413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1" name="Google Shape;511;p16"/>
              <p:cNvSpPr/>
              <p:nvPr/>
            </p:nvSpPr>
            <p:spPr>
              <a:xfrm>
                <a:off x="514353" y="2121170"/>
                <a:ext cx="390642" cy="440715"/>
              </a:xfrm>
              <a:custGeom>
                <a:rect b="b" l="l" r="r" t="t"/>
                <a:pathLst>
                  <a:path extrusionOk="0" h="1175240" w="1041713">
                    <a:moveTo>
                      <a:pt x="596246" y="1171755"/>
                    </a:moveTo>
                    <a:cubicBezTo>
                      <a:pt x="591319" y="1166197"/>
                      <a:pt x="590100" y="1158372"/>
                      <a:pt x="587148" y="1151717"/>
                    </a:cubicBezTo>
                    <a:cubicBezTo>
                      <a:pt x="578295" y="1128485"/>
                      <a:pt x="570465" y="1104815"/>
                      <a:pt x="561050" y="1081754"/>
                    </a:cubicBezTo>
                    <a:cubicBezTo>
                      <a:pt x="544245" y="1040556"/>
                      <a:pt x="523147" y="1002381"/>
                      <a:pt x="502586" y="963280"/>
                    </a:cubicBezTo>
                    <a:cubicBezTo>
                      <a:pt x="473658" y="904141"/>
                      <a:pt x="431633" y="853460"/>
                      <a:pt x="395169" y="799074"/>
                    </a:cubicBezTo>
                    <a:cubicBezTo>
                      <a:pt x="371681" y="761460"/>
                      <a:pt x="339510" y="730891"/>
                      <a:pt x="306899" y="701272"/>
                    </a:cubicBezTo>
                    <a:cubicBezTo>
                      <a:pt x="266972" y="661781"/>
                      <a:pt x="219239" y="631968"/>
                      <a:pt x="169336" y="606713"/>
                    </a:cubicBezTo>
                    <a:cubicBezTo>
                      <a:pt x="142384" y="593354"/>
                      <a:pt x="114359" y="581629"/>
                      <a:pt x="84871" y="575290"/>
                    </a:cubicBezTo>
                    <a:cubicBezTo>
                      <a:pt x="59382" y="569732"/>
                      <a:pt x="32992" y="574291"/>
                      <a:pt x="7430" y="570244"/>
                    </a:cubicBezTo>
                    <a:cubicBezTo>
                      <a:pt x="1698" y="568782"/>
                      <a:pt x="-1643" y="561980"/>
                      <a:pt x="820" y="556544"/>
                    </a:cubicBezTo>
                    <a:cubicBezTo>
                      <a:pt x="2186" y="552985"/>
                      <a:pt x="5259" y="550547"/>
                      <a:pt x="8894" y="549524"/>
                    </a:cubicBezTo>
                    <a:cubicBezTo>
                      <a:pt x="16869" y="546476"/>
                      <a:pt x="24723" y="543137"/>
                      <a:pt x="32552" y="539724"/>
                    </a:cubicBezTo>
                    <a:cubicBezTo>
                      <a:pt x="51504" y="531338"/>
                      <a:pt x="69992" y="521929"/>
                      <a:pt x="88017" y="511739"/>
                    </a:cubicBezTo>
                    <a:cubicBezTo>
                      <a:pt x="141994" y="480755"/>
                      <a:pt x="194824" y="447651"/>
                      <a:pt x="243459" y="408720"/>
                    </a:cubicBezTo>
                    <a:cubicBezTo>
                      <a:pt x="281265" y="379589"/>
                      <a:pt x="314851" y="346607"/>
                      <a:pt x="349876" y="314648"/>
                    </a:cubicBezTo>
                    <a:cubicBezTo>
                      <a:pt x="383876" y="283713"/>
                      <a:pt x="413608" y="248610"/>
                      <a:pt x="442926" y="213287"/>
                    </a:cubicBezTo>
                    <a:cubicBezTo>
                      <a:pt x="460243" y="192664"/>
                      <a:pt x="476219" y="170895"/>
                      <a:pt x="489586" y="147493"/>
                    </a:cubicBezTo>
                    <a:cubicBezTo>
                      <a:pt x="510659" y="107563"/>
                      <a:pt x="524976" y="63269"/>
                      <a:pt x="534684" y="19366"/>
                    </a:cubicBezTo>
                    <a:cubicBezTo>
                      <a:pt x="531464" y="13515"/>
                      <a:pt x="529928" y="5276"/>
                      <a:pt x="536830" y="1375"/>
                    </a:cubicBezTo>
                    <a:cubicBezTo>
                      <a:pt x="541440" y="-1453"/>
                      <a:pt x="548270" y="229"/>
                      <a:pt x="550855" y="5056"/>
                    </a:cubicBezTo>
                    <a:cubicBezTo>
                      <a:pt x="575929" y="59759"/>
                      <a:pt x="598197" y="116631"/>
                      <a:pt x="624076" y="170822"/>
                    </a:cubicBezTo>
                    <a:cubicBezTo>
                      <a:pt x="646174" y="215457"/>
                      <a:pt x="674931" y="256264"/>
                      <a:pt x="705955" y="295098"/>
                    </a:cubicBezTo>
                    <a:cubicBezTo>
                      <a:pt x="724663" y="321352"/>
                      <a:pt x="743078" y="347850"/>
                      <a:pt x="767420" y="369326"/>
                    </a:cubicBezTo>
                    <a:cubicBezTo>
                      <a:pt x="826519" y="428807"/>
                      <a:pt x="886276" y="490043"/>
                      <a:pt x="961375" y="529047"/>
                    </a:cubicBezTo>
                    <a:cubicBezTo>
                      <a:pt x="983985" y="541674"/>
                      <a:pt x="1011815" y="539895"/>
                      <a:pt x="1034010" y="553058"/>
                    </a:cubicBezTo>
                    <a:cubicBezTo>
                      <a:pt x="1041108" y="556910"/>
                      <a:pt x="1044816" y="566953"/>
                      <a:pt x="1038425" y="573194"/>
                    </a:cubicBezTo>
                    <a:cubicBezTo>
                      <a:pt x="1032108" y="578143"/>
                      <a:pt x="1023961" y="580263"/>
                      <a:pt x="1016742" y="583628"/>
                    </a:cubicBezTo>
                    <a:cubicBezTo>
                      <a:pt x="995449" y="592647"/>
                      <a:pt x="973570" y="601594"/>
                      <a:pt x="952887" y="611783"/>
                    </a:cubicBezTo>
                    <a:cubicBezTo>
                      <a:pt x="872129" y="656759"/>
                      <a:pt x="773688" y="719434"/>
                      <a:pt x="732175" y="804145"/>
                    </a:cubicBezTo>
                    <a:cubicBezTo>
                      <a:pt x="710395" y="848828"/>
                      <a:pt x="696833" y="896900"/>
                      <a:pt x="679223" y="943266"/>
                    </a:cubicBezTo>
                    <a:cubicBezTo>
                      <a:pt x="667979" y="973494"/>
                      <a:pt x="658247" y="1004258"/>
                      <a:pt x="648954" y="1035169"/>
                    </a:cubicBezTo>
                    <a:cubicBezTo>
                      <a:pt x="637857" y="1070077"/>
                      <a:pt x="630174" y="1105960"/>
                      <a:pt x="622051" y="1141649"/>
                    </a:cubicBezTo>
                    <a:cubicBezTo>
                      <a:pt x="618832" y="1152009"/>
                      <a:pt x="619905" y="1164832"/>
                      <a:pt x="611832" y="1172827"/>
                    </a:cubicBezTo>
                    <a:cubicBezTo>
                      <a:pt x="607246" y="1176362"/>
                      <a:pt x="600271" y="1176021"/>
                      <a:pt x="596246" y="1171755"/>
                    </a:cubicBezTo>
                    <a:close/>
                    <a:moveTo>
                      <a:pt x="441560" y="829960"/>
                    </a:moveTo>
                    <a:cubicBezTo>
                      <a:pt x="481049" y="880178"/>
                      <a:pt x="512513" y="935709"/>
                      <a:pt x="541391" y="992557"/>
                    </a:cubicBezTo>
                    <a:cubicBezTo>
                      <a:pt x="565953" y="1037801"/>
                      <a:pt x="585807" y="1085288"/>
                      <a:pt x="602539" y="1133946"/>
                    </a:cubicBezTo>
                    <a:cubicBezTo>
                      <a:pt x="618661" y="1056645"/>
                      <a:pt x="642515" y="981344"/>
                      <a:pt x="670199" y="907456"/>
                    </a:cubicBezTo>
                    <a:cubicBezTo>
                      <a:pt x="682687" y="872791"/>
                      <a:pt x="693736" y="837517"/>
                      <a:pt x="709248" y="804047"/>
                    </a:cubicBezTo>
                    <a:cubicBezTo>
                      <a:pt x="723785" y="770065"/>
                      <a:pt x="746029" y="740447"/>
                      <a:pt x="773006" y="715314"/>
                    </a:cubicBezTo>
                    <a:cubicBezTo>
                      <a:pt x="790713" y="697591"/>
                      <a:pt x="808884" y="680186"/>
                      <a:pt x="829397" y="665682"/>
                    </a:cubicBezTo>
                    <a:cubicBezTo>
                      <a:pt x="884666" y="624850"/>
                      <a:pt x="944009" y="589429"/>
                      <a:pt x="1008303" y="564735"/>
                    </a:cubicBezTo>
                    <a:cubicBezTo>
                      <a:pt x="992058" y="560493"/>
                      <a:pt x="975229" y="558080"/>
                      <a:pt x="959814" y="551108"/>
                    </a:cubicBezTo>
                    <a:cubicBezTo>
                      <a:pt x="932496" y="538188"/>
                      <a:pt x="906471" y="521855"/>
                      <a:pt x="882593" y="503353"/>
                    </a:cubicBezTo>
                    <a:cubicBezTo>
                      <a:pt x="843153" y="471370"/>
                      <a:pt x="804567" y="438387"/>
                      <a:pt x="770103" y="400993"/>
                    </a:cubicBezTo>
                    <a:cubicBezTo>
                      <a:pt x="742810" y="375299"/>
                      <a:pt x="716736" y="348533"/>
                      <a:pt x="696272" y="316915"/>
                    </a:cubicBezTo>
                    <a:cubicBezTo>
                      <a:pt x="674345" y="287077"/>
                      <a:pt x="650320" y="258800"/>
                      <a:pt x="631759" y="226622"/>
                    </a:cubicBezTo>
                    <a:cubicBezTo>
                      <a:pt x="594368" y="167775"/>
                      <a:pt x="572343" y="101054"/>
                      <a:pt x="542757" y="38282"/>
                    </a:cubicBezTo>
                    <a:cubicBezTo>
                      <a:pt x="520050" y="153465"/>
                      <a:pt x="478171" y="201025"/>
                      <a:pt x="403316" y="286541"/>
                    </a:cubicBezTo>
                    <a:cubicBezTo>
                      <a:pt x="359510" y="332639"/>
                      <a:pt x="312387" y="375811"/>
                      <a:pt x="263776" y="416813"/>
                    </a:cubicBezTo>
                    <a:cubicBezTo>
                      <a:pt x="198824" y="469078"/>
                      <a:pt x="128188" y="514591"/>
                      <a:pt x="53626" y="551888"/>
                    </a:cubicBezTo>
                    <a:cubicBezTo>
                      <a:pt x="114286" y="552498"/>
                      <a:pt x="169458" y="582847"/>
                      <a:pt x="221190" y="611564"/>
                    </a:cubicBezTo>
                    <a:cubicBezTo>
                      <a:pt x="277094" y="642206"/>
                      <a:pt x="323168" y="686914"/>
                      <a:pt x="368120" y="731452"/>
                    </a:cubicBezTo>
                    <a:cubicBezTo>
                      <a:pt x="397218" y="760704"/>
                      <a:pt x="417194" y="797051"/>
                      <a:pt x="441560" y="8299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864608" y="2114677"/>
                <a:ext cx="104510" cy="128553"/>
              </a:xfrm>
              <a:custGeom>
                <a:rect b="b" l="l" r="r" t="t"/>
                <a:pathLst>
                  <a:path extrusionOk="0" h="342807" w="278693">
                    <a:moveTo>
                      <a:pt x="168488" y="342640"/>
                    </a:moveTo>
                    <a:cubicBezTo>
                      <a:pt x="158707" y="341250"/>
                      <a:pt x="158000" y="329086"/>
                      <a:pt x="154999" y="321992"/>
                    </a:cubicBezTo>
                    <a:cubicBezTo>
                      <a:pt x="136536" y="265339"/>
                      <a:pt x="90779" y="216536"/>
                      <a:pt x="38339" y="189380"/>
                    </a:cubicBezTo>
                    <a:cubicBezTo>
                      <a:pt x="38412" y="189428"/>
                      <a:pt x="38509" y="189453"/>
                      <a:pt x="38583" y="189502"/>
                    </a:cubicBezTo>
                    <a:cubicBezTo>
                      <a:pt x="38705" y="189575"/>
                      <a:pt x="38827" y="189623"/>
                      <a:pt x="39510" y="189940"/>
                    </a:cubicBezTo>
                    <a:cubicBezTo>
                      <a:pt x="39144" y="189745"/>
                      <a:pt x="38753" y="189575"/>
                      <a:pt x="38387" y="189380"/>
                    </a:cubicBezTo>
                    <a:cubicBezTo>
                      <a:pt x="37973" y="189160"/>
                      <a:pt x="37558" y="188941"/>
                      <a:pt x="37119" y="188746"/>
                    </a:cubicBezTo>
                    <a:cubicBezTo>
                      <a:pt x="37436" y="188916"/>
                      <a:pt x="37729" y="189063"/>
                      <a:pt x="38046" y="189209"/>
                    </a:cubicBezTo>
                    <a:cubicBezTo>
                      <a:pt x="38144" y="189258"/>
                      <a:pt x="38241" y="189307"/>
                      <a:pt x="38290" y="189331"/>
                    </a:cubicBezTo>
                    <a:cubicBezTo>
                      <a:pt x="29656" y="184967"/>
                      <a:pt x="22509" y="181628"/>
                      <a:pt x="14070" y="177532"/>
                    </a:cubicBezTo>
                    <a:cubicBezTo>
                      <a:pt x="8241" y="174680"/>
                      <a:pt x="606" y="171438"/>
                      <a:pt x="70" y="164003"/>
                    </a:cubicBezTo>
                    <a:cubicBezTo>
                      <a:pt x="-491" y="159054"/>
                      <a:pt x="2387" y="154423"/>
                      <a:pt x="6777" y="152277"/>
                    </a:cubicBezTo>
                    <a:cubicBezTo>
                      <a:pt x="40656" y="137066"/>
                      <a:pt x="71120" y="115199"/>
                      <a:pt x="94901" y="86532"/>
                    </a:cubicBezTo>
                    <a:cubicBezTo>
                      <a:pt x="110560" y="68590"/>
                      <a:pt x="125218" y="49941"/>
                      <a:pt x="136487" y="29099"/>
                    </a:cubicBezTo>
                    <a:cubicBezTo>
                      <a:pt x="141828" y="19884"/>
                      <a:pt x="146438" y="9987"/>
                      <a:pt x="151951" y="1040"/>
                    </a:cubicBezTo>
                    <a:cubicBezTo>
                      <a:pt x="153243" y="-837"/>
                      <a:pt x="156024" y="41"/>
                      <a:pt x="156658" y="1967"/>
                    </a:cubicBezTo>
                    <a:cubicBezTo>
                      <a:pt x="157853" y="4941"/>
                      <a:pt x="157024" y="8207"/>
                      <a:pt x="156463" y="11206"/>
                    </a:cubicBezTo>
                    <a:cubicBezTo>
                      <a:pt x="160756" y="12522"/>
                      <a:pt x="163122" y="19299"/>
                      <a:pt x="164609" y="22395"/>
                    </a:cubicBezTo>
                    <a:cubicBezTo>
                      <a:pt x="179390" y="51794"/>
                      <a:pt x="203513" y="75854"/>
                      <a:pt x="230269" y="94649"/>
                    </a:cubicBezTo>
                    <a:cubicBezTo>
                      <a:pt x="243806" y="105814"/>
                      <a:pt x="284148" y="114809"/>
                      <a:pt x="278075" y="136798"/>
                    </a:cubicBezTo>
                    <a:cubicBezTo>
                      <a:pt x="262367" y="164149"/>
                      <a:pt x="236660" y="184845"/>
                      <a:pt x="221391" y="212758"/>
                    </a:cubicBezTo>
                    <a:cubicBezTo>
                      <a:pt x="206439" y="237427"/>
                      <a:pt x="198659" y="265071"/>
                      <a:pt x="191561" y="292691"/>
                    </a:cubicBezTo>
                    <a:cubicBezTo>
                      <a:pt x="188756" y="303563"/>
                      <a:pt x="186342" y="314508"/>
                      <a:pt x="183634" y="325429"/>
                    </a:cubicBezTo>
                    <a:cubicBezTo>
                      <a:pt x="182171" y="333279"/>
                      <a:pt x="178366" y="344298"/>
                      <a:pt x="168488" y="342640"/>
                    </a:cubicBezTo>
                    <a:close/>
                    <a:moveTo>
                      <a:pt x="36509" y="166099"/>
                    </a:moveTo>
                    <a:cubicBezTo>
                      <a:pt x="93218" y="191891"/>
                      <a:pt x="144975" y="241693"/>
                      <a:pt x="168536" y="299785"/>
                    </a:cubicBezTo>
                    <a:cubicBezTo>
                      <a:pt x="186024" y="220510"/>
                      <a:pt x="205342" y="193499"/>
                      <a:pt x="256416" y="133166"/>
                    </a:cubicBezTo>
                    <a:cubicBezTo>
                      <a:pt x="240221" y="123122"/>
                      <a:pt x="222293" y="115931"/>
                      <a:pt x="207513" y="103645"/>
                    </a:cubicBezTo>
                    <a:cubicBezTo>
                      <a:pt x="183610" y="84825"/>
                      <a:pt x="161926" y="61838"/>
                      <a:pt x="147707" y="34779"/>
                    </a:cubicBezTo>
                    <a:cubicBezTo>
                      <a:pt x="136731" y="60594"/>
                      <a:pt x="119145" y="82656"/>
                      <a:pt x="101218" y="103913"/>
                    </a:cubicBezTo>
                    <a:cubicBezTo>
                      <a:pt x="81120" y="128095"/>
                      <a:pt x="56315" y="147816"/>
                      <a:pt x="28436" y="162321"/>
                    </a:cubicBezTo>
                    <a:cubicBezTo>
                      <a:pt x="31143" y="163588"/>
                      <a:pt x="33826" y="164832"/>
                      <a:pt x="36509" y="1660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857041" y="2441478"/>
                <a:ext cx="110708" cy="130269"/>
              </a:xfrm>
              <a:custGeom>
                <a:rect b="b" l="l" r="r" t="t"/>
                <a:pathLst>
                  <a:path extrusionOk="0" h="347383" w="295220">
                    <a:moveTo>
                      <a:pt x="116177" y="346194"/>
                    </a:moveTo>
                    <a:cubicBezTo>
                      <a:pt x="110762" y="343293"/>
                      <a:pt x="109421" y="337199"/>
                      <a:pt x="109104" y="331543"/>
                    </a:cubicBezTo>
                    <a:cubicBezTo>
                      <a:pt x="108104" y="321744"/>
                      <a:pt x="107372" y="311944"/>
                      <a:pt x="106323" y="302169"/>
                    </a:cubicBezTo>
                    <a:cubicBezTo>
                      <a:pt x="104030" y="280570"/>
                      <a:pt x="98738" y="261020"/>
                      <a:pt x="90518" y="241762"/>
                    </a:cubicBezTo>
                    <a:cubicBezTo>
                      <a:pt x="82371" y="221918"/>
                      <a:pt x="69322" y="204416"/>
                      <a:pt x="52688" y="190862"/>
                    </a:cubicBezTo>
                    <a:cubicBezTo>
                      <a:pt x="39054" y="177698"/>
                      <a:pt x="-29948" y="140620"/>
                      <a:pt x="15029" y="126554"/>
                    </a:cubicBezTo>
                    <a:cubicBezTo>
                      <a:pt x="83615" y="105639"/>
                      <a:pt x="126470" y="73119"/>
                      <a:pt x="168129" y="15223"/>
                    </a:cubicBezTo>
                    <a:cubicBezTo>
                      <a:pt x="164349" y="5984"/>
                      <a:pt x="173763" y="-3742"/>
                      <a:pt x="182837" y="1450"/>
                    </a:cubicBezTo>
                    <a:cubicBezTo>
                      <a:pt x="185056" y="2766"/>
                      <a:pt x="187032" y="5082"/>
                      <a:pt x="187593" y="7617"/>
                    </a:cubicBezTo>
                    <a:cubicBezTo>
                      <a:pt x="188739" y="13687"/>
                      <a:pt x="190691" y="19514"/>
                      <a:pt x="193642" y="24950"/>
                    </a:cubicBezTo>
                    <a:cubicBezTo>
                      <a:pt x="193617" y="24901"/>
                      <a:pt x="193593" y="24852"/>
                      <a:pt x="193569" y="24779"/>
                    </a:cubicBezTo>
                    <a:cubicBezTo>
                      <a:pt x="193544" y="24755"/>
                      <a:pt x="193520" y="24706"/>
                      <a:pt x="193520" y="24682"/>
                    </a:cubicBezTo>
                    <a:cubicBezTo>
                      <a:pt x="207105" y="51984"/>
                      <a:pt x="220764" y="79409"/>
                      <a:pt x="241545" y="102031"/>
                    </a:cubicBezTo>
                    <a:cubicBezTo>
                      <a:pt x="254741" y="116706"/>
                      <a:pt x="271082" y="127846"/>
                      <a:pt x="285400" y="141327"/>
                    </a:cubicBezTo>
                    <a:cubicBezTo>
                      <a:pt x="297522" y="151785"/>
                      <a:pt x="299571" y="164583"/>
                      <a:pt x="285009" y="173993"/>
                    </a:cubicBezTo>
                    <a:cubicBezTo>
                      <a:pt x="258814" y="195372"/>
                      <a:pt x="227594" y="211290"/>
                      <a:pt x="206569" y="238398"/>
                    </a:cubicBezTo>
                    <a:cubicBezTo>
                      <a:pt x="185056" y="263360"/>
                      <a:pt x="166251" y="290126"/>
                      <a:pt x="149202" y="318014"/>
                    </a:cubicBezTo>
                    <a:cubicBezTo>
                      <a:pt x="141080" y="328521"/>
                      <a:pt x="133007" y="353044"/>
                      <a:pt x="116177" y="346194"/>
                    </a:cubicBezTo>
                    <a:close/>
                    <a:moveTo>
                      <a:pt x="127372" y="306849"/>
                    </a:moveTo>
                    <a:cubicBezTo>
                      <a:pt x="127567" y="308970"/>
                      <a:pt x="127763" y="311091"/>
                      <a:pt x="127933" y="313212"/>
                    </a:cubicBezTo>
                    <a:cubicBezTo>
                      <a:pt x="151885" y="274208"/>
                      <a:pt x="178007" y="235887"/>
                      <a:pt x="210911" y="203830"/>
                    </a:cubicBezTo>
                    <a:cubicBezTo>
                      <a:pt x="229716" y="186206"/>
                      <a:pt x="252911" y="174334"/>
                      <a:pt x="272473" y="157611"/>
                    </a:cubicBezTo>
                    <a:cubicBezTo>
                      <a:pt x="256009" y="141888"/>
                      <a:pt x="236594" y="129187"/>
                      <a:pt x="222252" y="111294"/>
                    </a:cubicBezTo>
                    <a:cubicBezTo>
                      <a:pt x="200691" y="86941"/>
                      <a:pt x="186690" y="57177"/>
                      <a:pt x="172349" y="28265"/>
                    </a:cubicBezTo>
                    <a:cubicBezTo>
                      <a:pt x="138202" y="86186"/>
                      <a:pt x="85811" y="121435"/>
                      <a:pt x="23126" y="142936"/>
                    </a:cubicBezTo>
                    <a:cubicBezTo>
                      <a:pt x="42346" y="160025"/>
                      <a:pt x="65615" y="172408"/>
                      <a:pt x="82713" y="191934"/>
                    </a:cubicBezTo>
                    <a:cubicBezTo>
                      <a:pt x="110713" y="223235"/>
                      <a:pt x="123543" y="265871"/>
                      <a:pt x="127372" y="3068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534481" y="2135526"/>
                <a:ext cx="357995" cy="410873"/>
              </a:xfrm>
              <a:custGeom>
                <a:rect b="b" l="l" r="r" t="t"/>
                <a:pathLst>
                  <a:path extrusionOk="0" h="1095662" w="954652">
                    <a:moveTo>
                      <a:pt x="906163" y="512826"/>
                    </a:moveTo>
                    <a:cubicBezTo>
                      <a:pt x="921578" y="519798"/>
                      <a:pt x="938408" y="522211"/>
                      <a:pt x="954652" y="526453"/>
                    </a:cubicBezTo>
                    <a:cubicBezTo>
                      <a:pt x="890383" y="551147"/>
                      <a:pt x="831040" y="586543"/>
                      <a:pt x="775746" y="627399"/>
                    </a:cubicBezTo>
                    <a:cubicBezTo>
                      <a:pt x="755258" y="641879"/>
                      <a:pt x="737063" y="659285"/>
                      <a:pt x="719355" y="677031"/>
                    </a:cubicBezTo>
                    <a:cubicBezTo>
                      <a:pt x="692379" y="702140"/>
                      <a:pt x="670135" y="731758"/>
                      <a:pt x="655598" y="765765"/>
                    </a:cubicBezTo>
                    <a:cubicBezTo>
                      <a:pt x="640085" y="799210"/>
                      <a:pt x="629036" y="834509"/>
                      <a:pt x="616548" y="869173"/>
                    </a:cubicBezTo>
                    <a:cubicBezTo>
                      <a:pt x="588865" y="943061"/>
                      <a:pt x="565011" y="1018363"/>
                      <a:pt x="548888" y="1095663"/>
                    </a:cubicBezTo>
                    <a:cubicBezTo>
                      <a:pt x="532132" y="1047006"/>
                      <a:pt x="512278" y="999543"/>
                      <a:pt x="487717" y="954299"/>
                    </a:cubicBezTo>
                    <a:cubicBezTo>
                      <a:pt x="458862" y="897451"/>
                      <a:pt x="427398" y="841920"/>
                      <a:pt x="387885" y="791702"/>
                    </a:cubicBezTo>
                    <a:cubicBezTo>
                      <a:pt x="363519" y="758769"/>
                      <a:pt x="343543" y="722446"/>
                      <a:pt x="314494" y="693169"/>
                    </a:cubicBezTo>
                    <a:cubicBezTo>
                      <a:pt x="269542" y="648656"/>
                      <a:pt x="223468" y="603948"/>
                      <a:pt x="167564" y="573281"/>
                    </a:cubicBezTo>
                    <a:cubicBezTo>
                      <a:pt x="115856" y="544541"/>
                      <a:pt x="60660" y="514191"/>
                      <a:pt x="0" y="513606"/>
                    </a:cubicBezTo>
                    <a:cubicBezTo>
                      <a:pt x="74562" y="476333"/>
                      <a:pt x="145222" y="430820"/>
                      <a:pt x="210150" y="378531"/>
                    </a:cubicBezTo>
                    <a:cubicBezTo>
                      <a:pt x="258785" y="337528"/>
                      <a:pt x="305884" y="294332"/>
                      <a:pt x="349690" y="248259"/>
                    </a:cubicBezTo>
                    <a:cubicBezTo>
                      <a:pt x="424545" y="162743"/>
                      <a:pt x="466423" y="115183"/>
                      <a:pt x="489156" y="0"/>
                    </a:cubicBezTo>
                    <a:cubicBezTo>
                      <a:pt x="518742" y="62796"/>
                      <a:pt x="540742" y="129492"/>
                      <a:pt x="578133" y="188364"/>
                    </a:cubicBezTo>
                    <a:cubicBezTo>
                      <a:pt x="596694" y="220542"/>
                      <a:pt x="620719" y="248819"/>
                      <a:pt x="642646" y="278657"/>
                    </a:cubicBezTo>
                    <a:cubicBezTo>
                      <a:pt x="663110" y="310250"/>
                      <a:pt x="689184" y="337016"/>
                      <a:pt x="716477" y="362735"/>
                    </a:cubicBezTo>
                    <a:cubicBezTo>
                      <a:pt x="750941" y="400129"/>
                      <a:pt x="789527" y="433112"/>
                      <a:pt x="828967" y="465095"/>
                    </a:cubicBezTo>
                    <a:cubicBezTo>
                      <a:pt x="852845" y="483573"/>
                      <a:pt x="878846" y="499906"/>
                      <a:pt x="906163" y="5128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875280" y="2127719"/>
                <a:ext cx="85483" cy="99368"/>
              </a:xfrm>
              <a:custGeom>
                <a:rect b="b" l="l" r="r" t="t"/>
                <a:pathLst>
                  <a:path extrusionOk="0" h="264981" w="227955">
                    <a:moveTo>
                      <a:pt x="179052" y="68866"/>
                    </a:moveTo>
                    <a:cubicBezTo>
                      <a:pt x="193833" y="81152"/>
                      <a:pt x="211760" y="88319"/>
                      <a:pt x="227956" y="98387"/>
                    </a:cubicBezTo>
                    <a:cubicBezTo>
                      <a:pt x="176881" y="158721"/>
                      <a:pt x="157564" y="185731"/>
                      <a:pt x="140100" y="264981"/>
                    </a:cubicBezTo>
                    <a:cubicBezTo>
                      <a:pt x="116539" y="206915"/>
                      <a:pt x="64782" y="157112"/>
                      <a:pt x="8049" y="131321"/>
                    </a:cubicBezTo>
                    <a:cubicBezTo>
                      <a:pt x="5390" y="130053"/>
                      <a:pt x="2683" y="128810"/>
                      <a:pt x="0" y="127542"/>
                    </a:cubicBezTo>
                    <a:cubicBezTo>
                      <a:pt x="27879" y="113038"/>
                      <a:pt x="52684" y="93341"/>
                      <a:pt x="72782" y="69134"/>
                    </a:cubicBezTo>
                    <a:cubicBezTo>
                      <a:pt x="90709" y="47853"/>
                      <a:pt x="108319" y="25791"/>
                      <a:pt x="119271" y="0"/>
                    </a:cubicBezTo>
                    <a:cubicBezTo>
                      <a:pt x="133466" y="27083"/>
                      <a:pt x="155174" y="50047"/>
                      <a:pt x="179052" y="688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865713" y="2452078"/>
                <a:ext cx="93505" cy="106855"/>
              </a:xfrm>
              <a:custGeom>
                <a:rect b="b" l="l" r="r" t="t"/>
                <a:pathLst>
                  <a:path extrusionOk="0" h="284946" w="249346">
                    <a:moveTo>
                      <a:pt x="199126" y="83005"/>
                    </a:moveTo>
                    <a:cubicBezTo>
                      <a:pt x="213492" y="100873"/>
                      <a:pt x="232882" y="113598"/>
                      <a:pt x="249346" y="129297"/>
                    </a:cubicBezTo>
                    <a:cubicBezTo>
                      <a:pt x="229785" y="146045"/>
                      <a:pt x="206589" y="157916"/>
                      <a:pt x="187784" y="175541"/>
                    </a:cubicBezTo>
                    <a:cubicBezTo>
                      <a:pt x="154881" y="207597"/>
                      <a:pt x="128759" y="245918"/>
                      <a:pt x="104807" y="284947"/>
                    </a:cubicBezTo>
                    <a:cubicBezTo>
                      <a:pt x="104636" y="282826"/>
                      <a:pt x="104441" y="280705"/>
                      <a:pt x="104246" y="278584"/>
                    </a:cubicBezTo>
                    <a:cubicBezTo>
                      <a:pt x="100417" y="237606"/>
                      <a:pt x="87611" y="194970"/>
                      <a:pt x="59586" y="163645"/>
                    </a:cubicBezTo>
                    <a:cubicBezTo>
                      <a:pt x="42489" y="144119"/>
                      <a:pt x="19220" y="131735"/>
                      <a:pt x="0" y="114647"/>
                    </a:cubicBezTo>
                    <a:cubicBezTo>
                      <a:pt x="62660" y="93146"/>
                      <a:pt x="115051" y="57896"/>
                      <a:pt x="149222" y="0"/>
                    </a:cubicBezTo>
                    <a:cubicBezTo>
                      <a:pt x="163564" y="28887"/>
                      <a:pt x="177564" y="58652"/>
                      <a:pt x="199126" y="830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7" name="Google Shape;517;p16"/>
          <p:cNvGrpSpPr/>
          <p:nvPr/>
        </p:nvGrpSpPr>
        <p:grpSpPr>
          <a:xfrm>
            <a:off x="3307143" y="2114677"/>
            <a:ext cx="2529675" cy="2595015"/>
            <a:chOff x="3307143" y="2114677"/>
            <a:chExt cx="2529675" cy="2595015"/>
          </a:xfrm>
        </p:grpSpPr>
        <p:sp>
          <p:nvSpPr>
            <p:cNvPr id="518" name="Google Shape;518;p16"/>
            <p:cNvSpPr txBox="1"/>
            <p:nvPr/>
          </p:nvSpPr>
          <p:spPr>
            <a:xfrm>
              <a:off x="3307143" y="2892081"/>
              <a:ext cx="2529675" cy="609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your second job position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16"/>
            <p:cNvSpPr txBox="1"/>
            <p:nvPr/>
          </p:nvSpPr>
          <p:spPr>
            <a:xfrm>
              <a:off x="3307143" y="4303342"/>
              <a:ext cx="2529675" cy="40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16"/>
            <p:cNvSpPr txBox="1"/>
            <p:nvPr/>
          </p:nvSpPr>
          <p:spPr>
            <a:xfrm>
              <a:off x="3307143" y="3677838"/>
              <a:ext cx="2529675" cy="440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521" name="Google Shape;521;p16"/>
            <p:cNvGrpSpPr/>
            <p:nvPr/>
          </p:nvGrpSpPr>
          <p:grpSpPr>
            <a:xfrm>
              <a:off x="3329721" y="2114677"/>
              <a:ext cx="454764" cy="457070"/>
              <a:chOff x="3329721" y="2114677"/>
              <a:chExt cx="454764" cy="457070"/>
            </a:xfrm>
          </p:grpSpPr>
          <p:grpSp>
            <p:nvGrpSpPr>
              <p:cNvPr id="522" name="Google Shape;522;p16"/>
              <p:cNvGrpSpPr/>
              <p:nvPr/>
            </p:nvGrpSpPr>
            <p:grpSpPr>
              <a:xfrm>
                <a:off x="3329721" y="2114677"/>
                <a:ext cx="454764" cy="457070"/>
                <a:chOff x="60208" y="7"/>
                <a:chExt cx="1212705" cy="1218853"/>
              </a:xfrm>
            </p:grpSpPr>
            <p:sp>
              <p:nvSpPr>
                <p:cNvPr id="523" name="Google Shape;523;p16"/>
                <p:cNvSpPr/>
                <p:nvPr/>
              </p:nvSpPr>
              <p:spPr>
                <a:xfrm>
                  <a:off x="60208" y="17322"/>
                  <a:ext cx="1041713" cy="1175240"/>
                </a:xfrm>
                <a:custGeom>
                  <a:rect b="b" l="l" r="r" t="t"/>
                  <a:pathLst>
                    <a:path extrusionOk="0" h="1175240" w="1041713">
                      <a:moveTo>
                        <a:pt x="1016742" y="583628"/>
                      </a:moveTo>
                      <a:cubicBezTo>
                        <a:pt x="1023961" y="580263"/>
                        <a:pt x="1032108" y="578143"/>
                        <a:pt x="1038425" y="573194"/>
                      </a:cubicBezTo>
                      <a:cubicBezTo>
                        <a:pt x="1044816" y="566953"/>
                        <a:pt x="1041108" y="556910"/>
                        <a:pt x="1034010" y="553058"/>
                      </a:cubicBezTo>
                      <a:cubicBezTo>
                        <a:pt x="1011815" y="539895"/>
                        <a:pt x="983985" y="541674"/>
                        <a:pt x="961375" y="529047"/>
                      </a:cubicBezTo>
                      <a:cubicBezTo>
                        <a:pt x="886276" y="490043"/>
                        <a:pt x="826519" y="428807"/>
                        <a:pt x="767420" y="369326"/>
                      </a:cubicBezTo>
                      <a:cubicBezTo>
                        <a:pt x="743078" y="347850"/>
                        <a:pt x="724663" y="321352"/>
                        <a:pt x="705955" y="295098"/>
                      </a:cubicBezTo>
                      <a:cubicBezTo>
                        <a:pt x="674931" y="256264"/>
                        <a:pt x="646174" y="215457"/>
                        <a:pt x="624076" y="170822"/>
                      </a:cubicBezTo>
                      <a:cubicBezTo>
                        <a:pt x="598197" y="116631"/>
                        <a:pt x="575929" y="59759"/>
                        <a:pt x="550855" y="5056"/>
                      </a:cubicBezTo>
                      <a:cubicBezTo>
                        <a:pt x="548270" y="229"/>
                        <a:pt x="541440" y="-1453"/>
                        <a:pt x="536830" y="1375"/>
                      </a:cubicBezTo>
                      <a:cubicBezTo>
                        <a:pt x="529928" y="5276"/>
                        <a:pt x="531464" y="13515"/>
                        <a:pt x="534684" y="19366"/>
                      </a:cubicBezTo>
                      <a:cubicBezTo>
                        <a:pt x="524976" y="63269"/>
                        <a:pt x="510659" y="107563"/>
                        <a:pt x="489586" y="147493"/>
                      </a:cubicBezTo>
                      <a:cubicBezTo>
                        <a:pt x="476219" y="170895"/>
                        <a:pt x="460243" y="192664"/>
                        <a:pt x="442926" y="213287"/>
                      </a:cubicBezTo>
                      <a:cubicBezTo>
                        <a:pt x="413608" y="248610"/>
                        <a:pt x="383876" y="283713"/>
                        <a:pt x="349876" y="314648"/>
                      </a:cubicBezTo>
                      <a:cubicBezTo>
                        <a:pt x="314851" y="346607"/>
                        <a:pt x="281265" y="379589"/>
                        <a:pt x="243459" y="408720"/>
                      </a:cubicBezTo>
                      <a:cubicBezTo>
                        <a:pt x="194824" y="447651"/>
                        <a:pt x="141994" y="480755"/>
                        <a:pt x="88017" y="511739"/>
                      </a:cubicBezTo>
                      <a:cubicBezTo>
                        <a:pt x="69992" y="521929"/>
                        <a:pt x="51504" y="531338"/>
                        <a:pt x="32552" y="539724"/>
                      </a:cubicBezTo>
                      <a:cubicBezTo>
                        <a:pt x="24723" y="543137"/>
                        <a:pt x="16869" y="546476"/>
                        <a:pt x="8894" y="549524"/>
                      </a:cubicBezTo>
                      <a:cubicBezTo>
                        <a:pt x="5259" y="550547"/>
                        <a:pt x="2186" y="552985"/>
                        <a:pt x="820" y="556544"/>
                      </a:cubicBezTo>
                      <a:cubicBezTo>
                        <a:pt x="-1643" y="561980"/>
                        <a:pt x="1698" y="568782"/>
                        <a:pt x="7430" y="570244"/>
                      </a:cubicBezTo>
                      <a:cubicBezTo>
                        <a:pt x="32992" y="574291"/>
                        <a:pt x="59382" y="569732"/>
                        <a:pt x="84871" y="575290"/>
                      </a:cubicBezTo>
                      <a:cubicBezTo>
                        <a:pt x="114359" y="581629"/>
                        <a:pt x="142384" y="593354"/>
                        <a:pt x="169336" y="606713"/>
                      </a:cubicBezTo>
                      <a:cubicBezTo>
                        <a:pt x="219239" y="631968"/>
                        <a:pt x="266972" y="661781"/>
                        <a:pt x="306899" y="701272"/>
                      </a:cubicBezTo>
                      <a:cubicBezTo>
                        <a:pt x="339510" y="730891"/>
                        <a:pt x="371681" y="761460"/>
                        <a:pt x="395169" y="799074"/>
                      </a:cubicBezTo>
                      <a:cubicBezTo>
                        <a:pt x="431633" y="853460"/>
                        <a:pt x="473658" y="904141"/>
                        <a:pt x="502586" y="963280"/>
                      </a:cubicBezTo>
                      <a:cubicBezTo>
                        <a:pt x="523147" y="1002381"/>
                        <a:pt x="544245" y="1040556"/>
                        <a:pt x="561050" y="1081754"/>
                      </a:cubicBezTo>
                      <a:cubicBezTo>
                        <a:pt x="570465" y="1104815"/>
                        <a:pt x="578295" y="1128485"/>
                        <a:pt x="587148" y="1151717"/>
                      </a:cubicBezTo>
                      <a:cubicBezTo>
                        <a:pt x="590100" y="1158372"/>
                        <a:pt x="591319" y="1166197"/>
                        <a:pt x="596246" y="1171755"/>
                      </a:cubicBezTo>
                      <a:cubicBezTo>
                        <a:pt x="600271" y="1176021"/>
                        <a:pt x="607246" y="1176362"/>
                        <a:pt x="611832" y="1172827"/>
                      </a:cubicBezTo>
                      <a:cubicBezTo>
                        <a:pt x="619905" y="1164832"/>
                        <a:pt x="618832" y="1152009"/>
                        <a:pt x="622051" y="1141649"/>
                      </a:cubicBezTo>
                      <a:cubicBezTo>
                        <a:pt x="630174" y="1105960"/>
                        <a:pt x="637857" y="1070077"/>
                        <a:pt x="648954" y="1035169"/>
                      </a:cubicBezTo>
                      <a:cubicBezTo>
                        <a:pt x="658247" y="1004258"/>
                        <a:pt x="667979" y="973494"/>
                        <a:pt x="679223" y="943266"/>
                      </a:cubicBezTo>
                      <a:cubicBezTo>
                        <a:pt x="696833" y="896900"/>
                        <a:pt x="710395" y="848828"/>
                        <a:pt x="732175" y="804145"/>
                      </a:cubicBezTo>
                      <a:cubicBezTo>
                        <a:pt x="773688" y="719434"/>
                        <a:pt x="872129" y="656759"/>
                        <a:pt x="952887" y="611783"/>
                      </a:cubicBezTo>
                      <a:cubicBezTo>
                        <a:pt x="973570" y="601594"/>
                        <a:pt x="995449" y="592647"/>
                        <a:pt x="1016742" y="5836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16"/>
                <p:cNvSpPr/>
                <p:nvPr/>
              </p:nvSpPr>
              <p:spPr>
                <a:xfrm>
                  <a:off x="994220" y="7"/>
                  <a:ext cx="278693" cy="342807"/>
                </a:xfrm>
                <a:custGeom>
                  <a:rect b="b" l="l" r="r" t="t"/>
                  <a:pathLst>
                    <a:path extrusionOk="0" h="342807" w="278693">
                      <a:moveTo>
                        <a:pt x="230269" y="94649"/>
                      </a:moveTo>
                      <a:cubicBezTo>
                        <a:pt x="203513" y="75854"/>
                        <a:pt x="179390" y="51794"/>
                        <a:pt x="164609" y="22395"/>
                      </a:cubicBezTo>
                      <a:cubicBezTo>
                        <a:pt x="163122" y="19299"/>
                        <a:pt x="160756" y="12522"/>
                        <a:pt x="156463" y="11206"/>
                      </a:cubicBezTo>
                      <a:cubicBezTo>
                        <a:pt x="157024" y="8207"/>
                        <a:pt x="157853" y="4941"/>
                        <a:pt x="156658" y="1967"/>
                      </a:cubicBezTo>
                      <a:cubicBezTo>
                        <a:pt x="156024" y="41"/>
                        <a:pt x="153243" y="-837"/>
                        <a:pt x="151951" y="1040"/>
                      </a:cubicBezTo>
                      <a:cubicBezTo>
                        <a:pt x="146438" y="9987"/>
                        <a:pt x="141828" y="19884"/>
                        <a:pt x="136487" y="29099"/>
                      </a:cubicBezTo>
                      <a:cubicBezTo>
                        <a:pt x="125218" y="49941"/>
                        <a:pt x="110560" y="68590"/>
                        <a:pt x="94901" y="86532"/>
                      </a:cubicBezTo>
                      <a:cubicBezTo>
                        <a:pt x="71120" y="115199"/>
                        <a:pt x="40656" y="137066"/>
                        <a:pt x="6777" y="152277"/>
                      </a:cubicBezTo>
                      <a:cubicBezTo>
                        <a:pt x="2387" y="154423"/>
                        <a:pt x="-491" y="159054"/>
                        <a:pt x="70" y="164003"/>
                      </a:cubicBezTo>
                      <a:cubicBezTo>
                        <a:pt x="606" y="171438"/>
                        <a:pt x="8241" y="174680"/>
                        <a:pt x="14070" y="177532"/>
                      </a:cubicBezTo>
                      <a:cubicBezTo>
                        <a:pt x="22509" y="181628"/>
                        <a:pt x="29656" y="184967"/>
                        <a:pt x="38290" y="189331"/>
                      </a:cubicBezTo>
                      <a:cubicBezTo>
                        <a:pt x="38241" y="189307"/>
                        <a:pt x="38144" y="189258"/>
                        <a:pt x="38046" y="189209"/>
                      </a:cubicBezTo>
                      <a:cubicBezTo>
                        <a:pt x="37729" y="189063"/>
                        <a:pt x="37436" y="188916"/>
                        <a:pt x="37119" y="188746"/>
                      </a:cubicBezTo>
                      <a:cubicBezTo>
                        <a:pt x="37558" y="188941"/>
                        <a:pt x="37973" y="189160"/>
                        <a:pt x="38387" y="189380"/>
                      </a:cubicBezTo>
                      <a:cubicBezTo>
                        <a:pt x="38753" y="189575"/>
                        <a:pt x="39144" y="189745"/>
                        <a:pt x="39510" y="189940"/>
                      </a:cubicBezTo>
                      <a:cubicBezTo>
                        <a:pt x="38827" y="189623"/>
                        <a:pt x="38705" y="189575"/>
                        <a:pt x="38583" y="189502"/>
                      </a:cubicBezTo>
                      <a:cubicBezTo>
                        <a:pt x="38509" y="189453"/>
                        <a:pt x="38412" y="189428"/>
                        <a:pt x="38339" y="189380"/>
                      </a:cubicBezTo>
                      <a:cubicBezTo>
                        <a:pt x="90779" y="216536"/>
                        <a:pt x="136536" y="265339"/>
                        <a:pt x="154999" y="321992"/>
                      </a:cubicBezTo>
                      <a:cubicBezTo>
                        <a:pt x="158000" y="329086"/>
                        <a:pt x="158707" y="341250"/>
                        <a:pt x="168488" y="342640"/>
                      </a:cubicBezTo>
                      <a:cubicBezTo>
                        <a:pt x="178366" y="344298"/>
                        <a:pt x="182171" y="333279"/>
                        <a:pt x="183634" y="325429"/>
                      </a:cubicBezTo>
                      <a:cubicBezTo>
                        <a:pt x="186342" y="314508"/>
                        <a:pt x="188756" y="303563"/>
                        <a:pt x="191561" y="292691"/>
                      </a:cubicBezTo>
                      <a:cubicBezTo>
                        <a:pt x="198659" y="265071"/>
                        <a:pt x="206439" y="237427"/>
                        <a:pt x="221391" y="212758"/>
                      </a:cubicBezTo>
                      <a:cubicBezTo>
                        <a:pt x="236660" y="184845"/>
                        <a:pt x="262367" y="164149"/>
                        <a:pt x="278075" y="136798"/>
                      </a:cubicBezTo>
                      <a:cubicBezTo>
                        <a:pt x="284148" y="114809"/>
                        <a:pt x="243806" y="105814"/>
                        <a:pt x="230269" y="946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16"/>
                <p:cNvSpPr/>
                <p:nvPr/>
              </p:nvSpPr>
              <p:spPr>
                <a:xfrm>
                  <a:off x="1167561" y="896159"/>
                  <a:ext cx="48" cy="97"/>
                </a:xfrm>
                <a:custGeom>
                  <a:rect b="b" l="l" r="r" t="t"/>
                  <a:pathLst>
                    <a:path extrusionOk="0" h="97" w="48">
                      <a:moveTo>
                        <a:pt x="0" y="0"/>
                      </a:moveTo>
                      <a:cubicBezTo>
                        <a:pt x="24" y="24"/>
                        <a:pt x="24" y="73"/>
                        <a:pt x="49" y="98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24" y="73"/>
                        <a:pt x="0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16"/>
                <p:cNvSpPr/>
                <p:nvPr/>
              </p:nvSpPr>
              <p:spPr>
                <a:xfrm>
                  <a:off x="974041" y="871477"/>
                  <a:ext cx="295220" cy="347383"/>
                </a:xfrm>
                <a:custGeom>
                  <a:rect b="b" l="l" r="r" t="t"/>
                  <a:pathLst>
                    <a:path extrusionOk="0" h="347383" w="295220">
                      <a:moveTo>
                        <a:pt x="285400" y="141327"/>
                      </a:moveTo>
                      <a:cubicBezTo>
                        <a:pt x="271082" y="127846"/>
                        <a:pt x="254741" y="116706"/>
                        <a:pt x="241545" y="102031"/>
                      </a:cubicBezTo>
                      <a:cubicBezTo>
                        <a:pt x="220789" y="79433"/>
                        <a:pt x="207130" y="52057"/>
                        <a:pt x="193569" y="24779"/>
                      </a:cubicBezTo>
                      <a:cubicBezTo>
                        <a:pt x="193593" y="24852"/>
                        <a:pt x="193617" y="24901"/>
                        <a:pt x="193642" y="24950"/>
                      </a:cubicBezTo>
                      <a:cubicBezTo>
                        <a:pt x="190691" y="19514"/>
                        <a:pt x="188739" y="13687"/>
                        <a:pt x="187593" y="7617"/>
                      </a:cubicBezTo>
                      <a:cubicBezTo>
                        <a:pt x="187032" y="5082"/>
                        <a:pt x="185056" y="2766"/>
                        <a:pt x="182837" y="1450"/>
                      </a:cubicBezTo>
                      <a:cubicBezTo>
                        <a:pt x="173763" y="-3742"/>
                        <a:pt x="164349" y="5984"/>
                        <a:pt x="168129" y="15223"/>
                      </a:cubicBezTo>
                      <a:cubicBezTo>
                        <a:pt x="126470" y="73119"/>
                        <a:pt x="83615" y="105639"/>
                        <a:pt x="15029" y="126554"/>
                      </a:cubicBezTo>
                      <a:cubicBezTo>
                        <a:pt x="-29948" y="140620"/>
                        <a:pt x="39054" y="177698"/>
                        <a:pt x="52688" y="190862"/>
                      </a:cubicBezTo>
                      <a:cubicBezTo>
                        <a:pt x="69322" y="204416"/>
                        <a:pt x="82371" y="221918"/>
                        <a:pt x="90518" y="241762"/>
                      </a:cubicBezTo>
                      <a:cubicBezTo>
                        <a:pt x="98738" y="261020"/>
                        <a:pt x="104030" y="280570"/>
                        <a:pt x="106323" y="302169"/>
                      </a:cubicBezTo>
                      <a:cubicBezTo>
                        <a:pt x="107372" y="311944"/>
                        <a:pt x="108104" y="321744"/>
                        <a:pt x="109104" y="331543"/>
                      </a:cubicBezTo>
                      <a:cubicBezTo>
                        <a:pt x="109421" y="337199"/>
                        <a:pt x="110762" y="343293"/>
                        <a:pt x="116177" y="346194"/>
                      </a:cubicBezTo>
                      <a:cubicBezTo>
                        <a:pt x="133007" y="353044"/>
                        <a:pt x="141080" y="328521"/>
                        <a:pt x="149202" y="318014"/>
                      </a:cubicBezTo>
                      <a:cubicBezTo>
                        <a:pt x="166251" y="290126"/>
                        <a:pt x="185056" y="263360"/>
                        <a:pt x="206569" y="238398"/>
                      </a:cubicBezTo>
                      <a:cubicBezTo>
                        <a:pt x="227594" y="211290"/>
                        <a:pt x="258814" y="195372"/>
                        <a:pt x="285009" y="173993"/>
                      </a:cubicBezTo>
                      <a:cubicBezTo>
                        <a:pt x="299571" y="164583"/>
                        <a:pt x="297522" y="151785"/>
                        <a:pt x="285400" y="1413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27" name="Google Shape;527;p16"/>
              <p:cNvSpPr/>
              <p:nvPr/>
            </p:nvSpPr>
            <p:spPr>
              <a:xfrm>
                <a:off x="3329721" y="2121170"/>
                <a:ext cx="390642" cy="440715"/>
              </a:xfrm>
              <a:custGeom>
                <a:rect b="b" l="l" r="r" t="t"/>
                <a:pathLst>
                  <a:path extrusionOk="0" h="1175240" w="1041713">
                    <a:moveTo>
                      <a:pt x="596246" y="1171755"/>
                    </a:moveTo>
                    <a:cubicBezTo>
                      <a:pt x="591319" y="1166197"/>
                      <a:pt x="590100" y="1158372"/>
                      <a:pt x="587148" y="1151717"/>
                    </a:cubicBezTo>
                    <a:cubicBezTo>
                      <a:pt x="578295" y="1128485"/>
                      <a:pt x="570465" y="1104815"/>
                      <a:pt x="561050" y="1081754"/>
                    </a:cubicBezTo>
                    <a:cubicBezTo>
                      <a:pt x="544245" y="1040556"/>
                      <a:pt x="523147" y="1002381"/>
                      <a:pt x="502586" y="963280"/>
                    </a:cubicBezTo>
                    <a:cubicBezTo>
                      <a:pt x="473658" y="904141"/>
                      <a:pt x="431633" y="853460"/>
                      <a:pt x="395169" y="799074"/>
                    </a:cubicBezTo>
                    <a:cubicBezTo>
                      <a:pt x="371681" y="761460"/>
                      <a:pt x="339510" y="730891"/>
                      <a:pt x="306899" y="701272"/>
                    </a:cubicBezTo>
                    <a:cubicBezTo>
                      <a:pt x="266972" y="661781"/>
                      <a:pt x="219239" y="631968"/>
                      <a:pt x="169336" y="606713"/>
                    </a:cubicBezTo>
                    <a:cubicBezTo>
                      <a:pt x="142384" y="593354"/>
                      <a:pt x="114359" y="581629"/>
                      <a:pt x="84871" y="575290"/>
                    </a:cubicBezTo>
                    <a:cubicBezTo>
                      <a:pt x="59382" y="569732"/>
                      <a:pt x="32992" y="574291"/>
                      <a:pt x="7430" y="570244"/>
                    </a:cubicBezTo>
                    <a:cubicBezTo>
                      <a:pt x="1698" y="568782"/>
                      <a:pt x="-1643" y="561980"/>
                      <a:pt x="820" y="556544"/>
                    </a:cubicBezTo>
                    <a:cubicBezTo>
                      <a:pt x="2186" y="552985"/>
                      <a:pt x="5259" y="550547"/>
                      <a:pt x="8894" y="549524"/>
                    </a:cubicBezTo>
                    <a:cubicBezTo>
                      <a:pt x="16869" y="546476"/>
                      <a:pt x="24723" y="543137"/>
                      <a:pt x="32552" y="539724"/>
                    </a:cubicBezTo>
                    <a:cubicBezTo>
                      <a:pt x="51504" y="531338"/>
                      <a:pt x="69992" y="521929"/>
                      <a:pt x="88017" y="511739"/>
                    </a:cubicBezTo>
                    <a:cubicBezTo>
                      <a:pt x="141994" y="480755"/>
                      <a:pt x="194824" y="447651"/>
                      <a:pt x="243459" y="408720"/>
                    </a:cubicBezTo>
                    <a:cubicBezTo>
                      <a:pt x="281265" y="379589"/>
                      <a:pt x="314851" y="346607"/>
                      <a:pt x="349876" y="314648"/>
                    </a:cubicBezTo>
                    <a:cubicBezTo>
                      <a:pt x="383876" y="283713"/>
                      <a:pt x="413608" y="248610"/>
                      <a:pt x="442926" y="213287"/>
                    </a:cubicBezTo>
                    <a:cubicBezTo>
                      <a:pt x="460243" y="192664"/>
                      <a:pt x="476219" y="170895"/>
                      <a:pt x="489586" y="147493"/>
                    </a:cubicBezTo>
                    <a:cubicBezTo>
                      <a:pt x="510659" y="107563"/>
                      <a:pt x="524976" y="63269"/>
                      <a:pt x="534684" y="19366"/>
                    </a:cubicBezTo>
                    <a:cubicBezTo>
                      <a:pt x="531464" y="13515"/>
                      <a:pt x="529928" y="5276"/>
                      <a:pt x="536830" y="1375"/>
                    </a:cubicBezTo>
                    <a:cubicBezTo>
                      <a:pt x="541440" y="-1453"/>
                      <a:pt x="548270" y="229"/>
                      <a:pt x="550855" y="5056"/>
                    </a:cubicBezTo>
                    <a:cubicBezTo>
                      <a:pt x="575929" y="59759"/>
                      <a:pt x="598197" y="116631"/>
                      <a:pt x="624076" y="170822"/>
                    </a:cubicBezTo>
                    <a:cubicBezTo>
                      <a:pt x="646174" y="215457"/>
                      <a:pt x="674931" y="256264"/>
                      <a:pt x="705955" y="295098"/>
                    </a:cubicBezTo>
                    <a:cubicBezTo>
                      <a:pt x="724663" y="321352"/>
                      <a:pt x="743078" y="347850"/>
                      <a:pt x="767420" y="369326"/>
                    </a:cubicBezTo>
                    <a:cubicBezTo>
                      <a:pt x="826519" y="428807"/>
                      <a:pt x="886276" y="490043"/>
                      <a:pt x="961375" y="529047"/>
                    </a:cubicBezTo>
                    <a:cubicBezTo>
                      <a:pt x="983985" y="541674"/>
                      <a:pt x="1011815" y="539895"/>
                      <a:pt x="1034010" y="553058"/>
                    </a:cubicBezTo>
                    <a:cubicBezTo>
                      <a:pt x="1041108" y="556910"/>
                      <a:pt x="1044816" y="566953"/>
                      <a:pt x="1038425" y="573194"/>
                    </a:cubicBezTo>
                    <a:cubicBezTo>
                      <a:pt x="1032108" y="578143"/>
                      <a:pt x="1023961" y="580263"/>
                      <a:pt x="1016742" y="583628"/>
                    </a:cubicBezTo>
                    <a:cubicBezTo>
                      <a:pt x="995449" y="592647"/>
                      <a:pt x="973570" y="601594"/>
                      <a:pt x="952887" y="611783"/>
                    </a:cubicBezTo>
                    <a:cubicBezTo>
                      <a:pt x="872129" y="656759"/>
                      <a:pt x="773688" y="719434"/>
                      <a:pt x="732175" y="804145"/>
                    </a:cubicBezTo>
                    <a:cubicBezTo>
                      <a:pt x="710395" y="848828"/>
                      <a:pt x="696833" y="896900"/>
                      <a:pt x="679223" y="943266"/>
                    </a:cubicBezTo>
                    <a:cubicBezTo>
                      <a:pt x="667979" y="973494"/>
                      <a:pt x="658247" y="1004258"/>
                      <a:pt x="648954" y="1035169"/>
                    </a:cubicBezTo>
                    <a:cubicBezTo>
                      <a:pt x="637857" y="1070077"/>
                      <a:pt x="630174" y="1105960"/>
                      <a:pt x="622051" y="1141649"/>
                    </a:cubicBezTo>
                    <a:cubicBezTo>
                      <a:pt x="618832" y="1152009"/>
                      <a:pt x="619905" y="1164832"/>
                      <a:pt x="611832" y="1172827"/>
                    </a:cubicBezTo>
                    <a:cubicBezTo>
                      <a:pt x="607246" y="1176362"/>
                      <a:pt x="600271" y="1176021"/>
                      <a:pt x="596246" y="1171755"/>
                    </a:cubicBezTo>
                    <a:close/>
                    <a:moveTo>
                      <a:pt x="441560" y="829960"/>
                    </a:moveTo>
                    <a:cubicBezTo>
                      <a:pt x="481049" y="880178"/>
                      <a:pt x="512513" y="935709"/>
                      <a:pt x="541391" y="992557"/>
                    </a:cubicBezTo>
                    <a:cubicBezTo>
                      <a:pt x="565953" y="1037801"/>
                      <a:pt x="585807" y="1085288"/>
                      <a:pt x="602539" y="1133946"/>
                    </a:cubicBezTo>
                    <a:cubicBezTo>
                      <a:pt x="618661" y="1056645"/>
                      <a:pt x="642515" y="981344"/>
                      <a:pt x="670199" y="907456"/>
                    </a:cubicBezTo>
                    <a:cubicBezTo>
                      <a:pt x="682687" y="872791"/>
                      <a:pt x="693736" y="837517"/>
                      <a:pt x="709248" y="804047"/>
                    </a:cubicBezTo>
                    <a:cubicBezTo>
                      <a:pt x="723785" y="770065"/>
                      <a:pt x="746029" y="740447"/>
                      <a:pt x="773006" y="715314"/>
                    </a:cubicBezTo>
                    <a:cubicBezTo>
                      <a:pt x="790713" y="697591"/>
                      <a:pt x="808884" y="680186"/>
                      <a:pt x="829397" y="665682"/>
                    </a:cubicBezTo>
                    <a:cubicBezTo>
                      <a:pt x="884666" y="624850"/>
                      <a:pt x="944009" y="589429"/>
                      <a:pt x="1008303" y="564735"/>
                    </a:cubicBezTo>
                    <a:cubicBezTo>
                      <a:pt x="992058" y="560493"/>
                      <a:pt x="975229" y="558080"/>
                      <a:pt x="959814" y="551108"/>
                    </a:cubicBezTo>
                    <a:cubicBezTo>
                      <a:pt x="932496" y="538188"/>
                      <a:pt x="906471" y="521855"/>
                      <a:pt x="882593" y="503353"/>
                    </a:cubicBezTo>
                    <a:cubicBezTo>
                      <a:pt x="843153" y="471370"/>
                      <a:pt x="804567" y="438387"/>
                      <a:pt x="770103" y="400993"/>
                    </a:cubicBezTo>
                    <a:cubicBezTo>
                      <a:pt x="742810" y="375299"/>
                      <a:pt x="716736" y="348533"/>
                      <a:pt x="696272" y="316915"/>
                    </a:cubicBezTo>
                    <a:cubicBezTo>
                      <a:pt x="674345" y="287077"/>
                      <a:pt x="650320" y="258800"/>
                      <a:pt x="631759" y="226622"/>
                    </a:cubicBezTo>
                    <a:cubicBezTo>
                      <a:pt x="594368" y="167775"/>
                      <a:pt x="572343" y="101054"/>
                      <a:pt x="542757" y="38282"/>
                    </a:cubicBezTo>
                    <a:cubicBezTo>
                      <a:pt x="520050" y="153465"/>
                      <a:pt x="478171" y="201025"/>
                      <a:pt x="403316" y="286541"/>
                    </a:cubicBezTo>
                    <a:cubicBezTo>
                      <a:pt x="359510" y="332639"/>
                      <a:pt x="312387" y="375811"/>
                      <a:pt x="263776" y="416813"/>
                    </a:cubicBezTo>
                    <a:cubicBezTo>
                      <a:pt x="198824" y="469078"/>
                      <a:pt x="128188" y="514591"/>
                      <a:pt x="53626" y="551888"/>
                    </a:cubicBezTo>
                    <a:cubicBezTo>
                      <a:pt x="114286" y="552498"/>
                      <a:pt x="169458" y="582847"/>
                      <a:pt x="221190" y="611564"/>
                    </a:cubicBezTo>
                    <a:cubicBezTo>
                      <a:pt x="277094" y="642206"/>
                      <a:pt x="323168" y="686914"/>
                      <a:pt x="368120" y="731452"/>
                    </a:cubicBezTo>
                    <a:cubicBezTo>
                      <a:pt x="397218" y="760704"/>
                      <a:pt x="417194" y="797051"/>
                      <a:pt x="441560" y="8299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>
                <a:off x="3679976" y="2114677"/>
                <a:ext cx="104510" cy="128553"/>
              </a:xfrm>
              <a:custGeom>
                <a:rect b="b" l="l" r="r" t="t"/>
                <a:pathLst>
                  <a:path extrusionOk="0" h="342807" w="278693">
                    <a:moveTo>
                      <a:pt x="168488" y="342640"/>
                    </a:moveTo>
                    <a:cubicBezTo>
                      <a:pt x="158707" y="341250"/>
                      <a:pt x="158000" y="329086"/>
                      <a:pt x="154999" y="321992"/>
                    </a:cubicBezTo>
                    <a:cubicBezTo>
                      <a:pt x="136536" y="265339"/>
                      <a:pt x="90779" y="216536"/>
                      <a:pt x="38339" y="189380"/>
                    </a:cubicBezTo>
                    <a:cubicBezTo>
                      <a:pt x="38412" y="189428"/>
                      <a:pt x="38509" y="189453"/>
                      <a:pt x="38583" y="189502"/>
                    </a:cubicBezTo>
                    <a:cubicBezTo>
                      <a:pt x="38705" y="189575"/>
                      <a:pt x="38827" y="189623"/>
                      <a:pt x="39510" y="189940"/>
                    </a:cubicBezTo>
                    <a:cubicBezTo>
                      <a:pt x="39144" y="189745"/>
                      <a:pt x="38753" y="189575"/>
                      <a:pt x="38387" y="189380"/>
                    </a:cubicBezTo>
                    <a:cubicBezTo>
                      <a:pt x="37973" y="189160"/>
                      <a:pt x="37558" y="188941"/>
                      <a:pt x="37119" y="188746"/>
                    </a:cubicBezTo>
                    <a:cubicBezTo>
                      <a:pt x="37436" y="188916"/>
                      <a:pt x="37729" y="189063"/>
                      <a:pt x="38046" y="189209"/>
                    </a:cubicBezTo>
                    <a:cubicBezTo>
                      <a:pt x="38144" y="189258"/>
                      <a:pt x="38241" y="189307"/>
                      <a:pt x="38290" y="189331"/>
                    </a:cubicBezTo>
                    <a:cubicBezTo>
                      <a:pt x="29656" y="184967"/>
                      <a:pt x="22509" y="181628"/>
                      <a:pt x="14070" y="177532"/>
                    </a:cubicBezTo>
                    <a:cubicBezTo>
                      <a:pt x="8241" y="174680"/>
                      <a:pt x="606" y="171438"/>
                      <a:pt x="70" y="164003"/>
                    </a:cubicBezTo>
                    <a:cubicBezTo>
                      <a:pt x="-491" y="159054"/>
                      <a:pt x="2387" y="154423"/>
                      <a:pt x="6777" y="152277"/>
                    </a:cubicBezTo>
                    <a:cubicBezTo>
                      <a:pt x="40656" y="137066"/>
                      <a:pt x="71120" y="115199"/>
                      <a:pt x="94901" y="86532"/>
                    </a:cubicBezTo>
                    <a:cubicBezTo>
                      <a:pt x="110560" y="68590"/>
                      <a:pt x="125218" y="49941"/>
                      <a:pt x="136487" y="29099"/>
                    </a:cubicBezTo>
                    <a:cubicBezTo>
                      <a:pt x="141828" y="19884"/>
                      <a:pt x="146438" y="9987"/>
                      <a:pt x="151951" y="1040"/>
                    </a:cubicBezTo>
                    <a:cubicBezTo>
                      <a:pt x="153243" y="-837"/>
                      <a:pt x="156024" y="41"/>
                      <a:pt x="156658" y="1967"/>
                    </a:cubicBezTo>
                    <a:cubicBezTo>
                      <a:pt x="157853" y="4941"/>
                      <a:pt x="157024" y="8207"/>
                      <a:pt x="156463" y="11206"/>
                    </a:cubicBezTo>
                    <a:cubicBezTo>
                      <a:pt x="160756" y="12522"/>
                      <a:pt x="163122" y="19299"/>
                      <a:pt x="164609" y="22395"/>
                    </a:cubicBezTo>
                    <a:cubicBezTo>
                      <a:pt x="179390" y="51794"/>
                      <a:pt x="203513" y="75854"/>
                      <a:pt x="230269" y="94649"/>
                    </a:cubicBezTo>
                    <a:cubicBezTo>
                      <a:pt x="243806" y="105814"/>
                      <a:pt x="284148" y="114809"/>
                      <a:pt x="278075" y="136798"/>
                    </a:cubicBezTo>
                    <a:cubicBezTo>
                      <a:pt x="262367" y="164149"/>
                      <a:pt x="236660" y="184845"/>
                      <a:pt x="221391" y="212758"/>
                    </a:cubicBezTo>
                    <a:cubicBezTo>
                      <a:pt x="206439" y="237427"/>
                      <a:pt x="198659" y="265071"/>
                      <a:pt x="191561" y="292691"/>
                    </a:cubicBezTo>
                    <a:cubicBezTo>
                      <a:pt x="188756" y="303563"/>
                      <a:pt x="186342" y="314508"/>
                      <a:pt x="183634" y="325429"/>
                    </a:cubicBezTo>
                    <a:cubicBezTo>
                      <a:pt x="182171" y="333279"/>
                      <a:pt x="178366" y="344298"/>
                      <a:pt x="168488" y="342640"/>
                    </a:cubicBezTo>
                    <a:close/>
                    <a:moveTo>
                      <a:pt x="36509" y="166099"/>
                    </a:moveTo>
                    <a:cubicBezTo>
                      <a:pt x="93218" y="191891"/>
                      <a:pt x="144975" y="241693"/>
                      <a:pt x="168536" y="299785"/>
                    </a:cubicBezTo>
                    <a:cubicBezTo>
                      <a:pt x="186024" y="220510"/>
                      <a:pt x="205342" y="193499"/>
                      <a:pt x="256416" y="133166"/>
                    </a:cubicBezTo>
                    <a:cubicBezTo>
                      <a:pt x="240221" y="123122"/>
                      <a:pt x="222293" y="115931"/>
                      <a:pt x="207513" y="103645"/>
                    </a:cubicBezTo>
                    <a:cubicBezTo>
                      <a:pt x="183610" y="84825"/>
                      <a:pt x="161926" y="61838"/>
                      <a:pt x="147707" y="34779"/>
                    </a:cubicBezTo>
                    <a:cubicBezTo>
                      <a:pt x="136731" y="60594"/>
                      <a:pt x="119145" y="82656"/>
                      <a:pt x="101218" y="103913"/>
                    </a:cubicBezTo>
                    <a:cubicBezTo>
                      <a:pt x="81120" y="128095"/>
                      <a:pt x="56315" y="147816"/>
                      <a:pt x="28436" y="162321"/>
                    </a:cubicBezTo>
                    <a:cubicBezTo>
                      <a:pt x="31143" y="163588"/>
                      <a:pt x="33826" y="164832"/>
                      <a:pt x="36509" y="1660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6"/>
              <p:cNvSpPr/>
              <p:nvPr/>
            </p:nvSpPr>
            <p:spPr>
              <a:xfrm>
                <a:off x="3672409" y="2441478"/>
                <a:ext cx="110707" cy="130269"/>
              </a:xfrm>
              <a:custGeom>
                <a:rect b="b" l="l" r="r" t="t"/>
                <a:pathLst>
                  <a:path extrusionOk="0" h="347383" w="295220">
                    <a:moveTo>
                      <a:pt x="116177" y="346194"/>
                    </a:moveTo>
                    <a:cubicBezTo>
                      <a:pt x="110762" y="343293"/>
                      <a:pt x="109421" y="337199"/>
                      <a:pt x="109104" y="331543"/>
                    </a:cubicBezTo>
                    <a:cubicBezTo>
                      <a:pt x="108104" y="321744"/>
                      <a:pt x="107372" y="311944"/>
                      <a:pt x="106323" y="302169"/>
                    </a:cubicBezTo>
                    <a:cubicBezTo>
                      <a:pt x="104030" y="280570"/>
                      <a:pt x="98738" y="261020"/>
                      <a:pt x="90518" y="241762"/>
                    </a:cubicBezTo>
                    <a:cubicBezTo>
                      <a:pt x="82371" y="221918"/>
                      <a:pt x="69322" y="204416"/>
                      <a:pt x="52688" y="190862"/>
                    </a:cubicBezTo>
                    <a:cubicBezTo>
                      <a:pt x="39054" y="177698"/>
                      <a:pt x="-29948" y="140620"/>
                      <a:pt x="15029" y="126554"/>
                    </a:cubicBezTo>
                    <a:cubicBezTo>
                      <a:pt x="83615" y="105639"/>
                      <a:pt x="126470" y="73119"/>
                      <a:pt x="168129" y="15223"/>
                    </a:cubicBezTo>
                    <a:cubicBezTo>
                      <a:pt x="164349" y="5984"/>
                      <a:pt x="173763" y="-3742"/>
                      <a:pt x="182837" y="1450"/>
                    </a:cubicBezTo>
                    <a:cubicBezTo>
                      <a:pt x="185056" y="2766"/>
                      <a:pt x="187032" y="5082"/>
                      <a:pt x="187593" y="7617"/>
                    </a:cubicBezTo>
                    <a:cubicBezTo>
                      <a:pt x="188739" y="13687"/>
                      <a:pt x="190691" y="19514"/>
                      <a:pt x="193642" y="24950"/>
                    </a:cubicBezTo>
                    <a:cubicBezTo>
                      <a:pt x="193617" y="24901"/>
                      <a:pt x="193593" y="24852"/>
                      <a:pt x="193569" y="24779"/>
                    </a:cubicBezTo>
                    <a:cubicBezTo>
                      <a:pt x="193544" y="24755"/>
                      <a:pt x="193520" y="24706"/>
                      <a:pt x="193520" y="24682"/>
                    </a:cubicBezTo>
                    <a:cubicBezTo>
                      <a:pt x="207105" y="51984"/>
                      <a:pt x="220764" y="79409"/>
                      <a:pt x="241545" y="102031"/>
                    </a:cubicBezTo>
                    <a:cubicBezTo>
                      <a:pt x="254741" y="116706"/>
                      <a:pt x="271082" y="127846"/>
                      <a:pt x="285400" y="141327"/>
                    </a:cubicBezTo>
                    <a:cubicBezTo>
                      <a:pt x="297522" y="151785"/>
                      <a:pt x="299571" y="164583"/>
                      <a:pt x="285009" y="173993"/>
                    </a:cubicBezTo>
                    <a:cubicBezTo>
                      <a:pt x="258814" y="195372"/>
                      <a:pt x="227594" y="211290"/>
                      <a:pt x="206569" y="238398"/>
                    </a:cubicBezTo>
                    <a:cubicBezTo>
                      <a:pt x="185056" y="263360"/>
                      <a:pt x="166251" y="290126"/>
                      <a:pt x="149202" y="318014"/>
                    </a:cubicBezTo>
                    <a:cubicBezTo>
                      <a:pt x="141080" y="328521"/>
                      <a:pt x="133007" y="353044"/>
                      <a:pt x="116177" y="346194"/>
                    </a:cubicBezTo>
                    <a:close/>
                    <a:moveTo>
                      <a:pt x="127372" y="306849"/>
                    </a:moveTo>
                    <a:cubicBezTo>
                      <a:pt x="127567" y="308970"/>
                      <a:pt x="127763" y="311091"/>
                      <a:pt x="127933" y="313212"/>
                    </a:cubicBezTo>
                    <a:cubicBezTo>
                      <a:pt x="151885" y="274208"/>
                      <a:pt x="178007" y="235887"/>
                      <a:pt x="210911" y="203830"/>
                    </a:cubicBezTo>
                    <a:cubicBezTo>
                      <a:pt x="229716" y="186206"/>
                      <a:pt x="252911" y="174334"/>
                      <a:pt x="272473" y="157611"/>
                    </a:cubicBezTo>
                    <a:cubicBezTo>
                      <a:pt x="256009" y="141888"/>
                      <a:pt x="236594" y="129187"/>
                      <a:pt x="222252" y="111294"/>
                    </a:cubicBezTo>
                    <a:cubicBezTo>
                      <a:pt x="200691" y="86941"/>
                      <a:pt x="186690" y="57177"/>
                      <a:pt x="172349" y="28265"/>
                    </a:cubicBezTo>
                    <a:cubicBezTo>
                      <a:pt x="138202" y="86186"/>
                      <a:pt x="85811" y="121435"/>
                      <a:pt x="23126" y="142936"/>
                    </a:cubicBezTo>
                    <a:cubicBezTo>
                      <a:pt x="42346" y="160025"/>
                      <a:pt x="65615" y="172408"/>
                      <a:pt x="82713" y="191934"/>
                    </a:cubicBezTo>
                    <a:cubicBezTo>
                      <a:pt x="110713" y="223235"/>
                      <a:pt x="123543" y="265871"/>
                      <a:pt x="127372" y="3068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3349849" y="2135526"/>
                <a:ext cx="357994" cy="410873"/>
              </a:xfrm>
              <a:custGeom>
                <a:rect b="b" l="l" r="r" t="t"/>
                <a:pathLst>
                  <a:path extrusionOk="0" h="1095662" w="954652">
                    <a:moveTo>
                      <a:pt x="906163" y="512826"/>
                    </a:moveTo>
                    <a:cubicBezTo>
                      <a:pt x="921578" y="519798"/>
                      <a:pt x="938408" y="522211"/>
                      <a:pt x="954652" y="526453"/>
                    </a:cubicBezTo>
                    <a:cubicBezTo>
                      <a:pt x="890383" y="551147"/>
                      <a:pt x="831040" y="586543"/>
                      <a:pt x="775746" y="627399"/>
                    </a:cubicBezTo>
                    <a:cubicBezTo>
                      <a:pt x="755258" y="641879"/>
                      <a:pt x="737063" y="659285"/>
                      <a:pt x="719355" y="677031"/>
                    </a:cubicBezTo>
                    <a:cubicBezTo>
                      <a:pt x="692379" y="702140"/>
                      <a:pt x="670135" y="731758"/>
                      <a:pt x="655598" y="765765"/>
                    </a:cubicBezTo>
                    <a:cubicBezTo>
                      <a:pt x="640085" y="799210"/>
                      <a:pt x="629036" y="834509"/>
                      <a:pt x="616548" y="869173"/>
                    </a:cubicBezTo>
                    <a:cubicBezTo>
                      <a:pt x="588865" y="943061"/>
                      <a:pt x="565011" y="1018363"/>
                      <a:pt x="548888" y="1095663"/>
                    </a:cubicBezTo>
                    <a:cubicBezTo>
                      <a:pt x="532132" y="1047006"/>
                      <a:pt x="512278" y="999543"/>
                      <a:pt x="487717" y="954299"/>
                    </a:cubicBezTo>
                    <a:cubicBezTo>
                      <a:pt x="458862" y="897451"/>
                      <a:pt x="427398" y="841920"/>
                      <a:pt x="387885" y="791702"/>
                    </a:cubicBezTo>
                    <a:cubicBezTo>
                      <a:pt x="363519" y="758769"/>
                      <a:pt x="343543" y="722446"/>
                      <a:pt x="314494" y="693169"/>
                    </a:cubicBezTo>
                    <a:cubicBezTo>
                      <a:pt x="269542" y="648656"/>
                      <a:pt x="223468" y="603948"/>
                      <a:pt x="167564" y="573281"/>
                    </a:cubicBezTo>
                    <a:cubicBezTo>
                      <a:pt x="115856" y="544541"/>
                      <a:pt x="60660" y="514191"/>
                      <a:pt x="0" y="513606"/>
                    </a:cubicBezTo>
                    <a:cubicBezTo>
                      <a:pt x="74562" y="476333"/>
                      <a:pt x="145222" y="430820"/>
                      <a:pt x="210150" y="378531"/>
                    </a:cubicBezTo>
                    <a:cubicBezTo>
                      <a:pt x="258785" y="337528"/>
                      <a:pt x="305884" y="294332"/>
                      <a:pt x="349690" y="248259"/>
                    </a:cubicBezTo>
                    <a:cubicBezTo>
                      <a:pt x="424545" y="162743"/>
                      <a:pt x="466423" y="115183"/>
                      <a:pt x="489156" y="0"/>
                    </a:cubicBezTo>
                    <a:cubicBezTo>
                      <a:pt x="518742" y="62796"/>
                      <a:pt x="540742" y="129492"/>
                      <a:pt x="578133" y="188364"/>
                    </a:cubicBezTo>
                    <a:cubicBezTo>
                      <a:pt x="596694" y="220542"/>
                      <a:pt x="620719" y="248819"/>
                      <a:pt x="642646" y="278657"/>
                    </a:cubicBezTo>
                    <a:cubicBezTo>
                      <a:pt x="663110" y="310250"/>
                      <a:pt x="689184" y="337016"/>
                      <a:pt x="716477" y="362735"/>
                    </a:cubicBezTo>
                    <a:cubicBezTo>
                      <a:pt x="750941" y="400129"/>
                      <a:pt x="789527" y="433112"/>
                      <a:pt x="828967" y="465095"/>
                    </a:cubicBezTo>
                    <a:cubicBezTo>
                      <a:pt x="852845" y="483573"/>
                      <a:pt x="878846" y="499906"/>
                      <a:pt x="906163" y="5128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3690648" y="2127719"/>
                <a:ext cx="85483" cy="99368"/>
              </a:xfrm>
              <a:custGeom>
                <a:rect b="b" l="l" r="r" t="t"/>
                <a:pathLst>
                  <a:path extrusionOk="0" h="264981" w="227955">
                    <a:moveTo>
                      <a:pt x="179052" y="68866"/>
                    </a:moveTo>
                    <a:cubicBezTo>
                      <a:pt x="193833" y="81152"/>
                      <a:pt x="211760" y="88319"/>
                      <a:pt x="227956" y="98387"/>
                    </a:cubicBezTo>
                    <a:cubicBezTo>
                      <a:pt x="176881" y="158721"/>
                      <a:pt x="157564" y="185731"/>
                      <a:pt x="140100" y="264981"/>
                    </a:cubicBezTo>
                    <a:cubicBezTo>
                      <a:pt x="116539" y="206915"/>
                      <a:pt x="64782" y="157112"/>
                      <a:pt x="8049" y="131321"/>
                    </a:cubicBezTo>
                    <a:cubicBezTo>
                      <a:pt x="5390" y="130053"/>
                      <a:pt x="2683" y="128810"/>
                      <a:pt x="0" y="127542"/>
                    </a:cubicBezTo>
                    <a:cubicBezTo>
                      <a:pt x="27879" y="113038"/>
                      <a:pt x="52684" y="93341"/>
                      <a:pt x="72782" y="69134"/>
                    </a:cubicBezTo>
                    <a:cubicBezTo>
                      <a:pt x="90709" y="47853"/>
                      <a:pt x="108319" y="25791"/>
                      <a:pt x="119271" y="0"/>
                    </a:cubicBezTo>
                    <a:cubicBezTo>
                      <a:pt x="133466" y="27083"/>
                      <a:pt x="155174" y="50047"/>
                      <a:pt x="179052" y="688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3681081" y="2452078"/>
                <a:ext cx="93505" cy="106855"/>
              </a:xfrm>
              <a:custGeom>
                <a:rect b="b" l="l" r="r" t="t"/>
                <a:pathLst>
                  <a:path extrusionOk="0" h="284946" w="249346">
                    <a:moveTo>
                      <a:pt x="199126" y="83005"/>
                    </a:moveTo>
                    <a:cubicBezTo>
                      <a:pt x="213492" y="100873"/>
                      <a:pt x="232882" y="113598"/>
                      <a:pt x="249346" y="129297"/>
                    </a:cubicBezTo>
                    <a:cubicBezTo>
                      <a:pt x="229785" y="146045"/>
                      <a:pt x="206589" y="157916"/>
                      <a:pt x="187784" y="175541"/>
                    </a:cubicBezTo>
                    <a:cubicBezTo>
                      <a:pt x="154881" y="207597"/>
                      <a:pt x="128759" y="245918"/>
                      <a:pt x="104807" y="284947"/>
                    </a:cubicBezTo>
                    <a:cubicBezTo>
                      <a:pt x="104636" y="282826"/>
                      <a:pt x="104441" y="280705"/>
                      <a:pt x="104246" y="278584"/>
                    </a:cubicBezTo>
                    <a:cubicBezTo>
                      <a:pt x="100417" y="237606"/>
                      <a:pt x="87611" y="194970"/>
                      <a:pt x="59586" y="163645"/>
                    </a:cubicBezTo>
                    <a:cubicBezTo>
                      <a:pt x="42489" y="144119"/>
                      <a:pt x="19220" y="131735"/>
                      <a:pt x="0" y="114647"/>
                    </a:cubicBezTo>
                    <a:cubicBezTo>
                      <a:pt x="62660" y="93146"/>
                      <a:pt x="115051" y="57896"/>
                      <a:pt x="149222" y="0"/>
                    </a:cubicBezTo>
                    <a:cubicBezTo>
                      <a:pt x="163564" y="28887"/>
                      <a:pt x="177564" y="58652"/>
                      <a:pt x="199126" y="830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3" name="Google Shape;533;p16"/>
          <p:cNvGrpSpPr/>
          <p:nvPr/>
        </p:nvGrpSpPr>
        <p:grpSpPr>
          <a:xfrm>
            <a:off x="6099938" y="2114677"/>
            <a:ext cx="2529675" cy="2595015"/>
            <a:chOff x="6099938" y="2114677"/>
            <a:chExt cx="2529675" cy="2595015"/>
          </a:xfrm>
        </p:grpSpPr>
        <p:sp>
          <p:nvSpPr>
            <p:cNvPr id="534" name="Google Shape;534;p16"/>
            <p:cNvSpPr txBox="1"/>
            <p:nvPr/>
          </p:nvSpPr>
          <p:spPr>
            <a:xfrm>
              <a:off x="6099938" y="2892081"/>
              <a:ext cx="2529675" cy="609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your third job position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16"/>
            <p:cNvSpPr txBox="1"/>
            <p:nvPr/>
          </p:nvSpPr>
          <p:spPr>
            <a:xfrm>
              <a:off x="6099938" y="4303342"/>
              <a:ext cx="2529675" cy="40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16"/>
            <p:cNvSpPr txBox="1"/>
            <p:nvPr/>
          </p:nvSpPr>
          <p:spPr>
            <a:xfrm>
              <a:off x="6099938" y="3677838"/>
              <a:ext cx="2529675" cy="440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537" name="Google Shape;537;p16"/>
            <p:cNvGrpSpPr/>
            <p:nvPr/>
          </p:nvGrpSpPr>
          <p:grpSpPr>
            <a:xfrm>
              <a:off x="6099941" y="2114677"/>
              <a:ext cx="454764" cy="457070"/>
              <a:chOff x="6099941" y="2114677"/>
              <a:chExt cx="454764" cy="457070"/>
            </a:xfrm>
          </p:grpSpPr>
          <p:grpSp>
            <p:nvGrpSpPr>
              <p:cNvPr id="538" name="Google Shape;538;p16"/>
              <p:cNvGrpSpPr/>
              <p:nvPr/>
            </p:nvGrpSpPr>
            <p:grpSpPr>
              <a:xfrm>
                <a:off x="6099941" y="2114677"/>
                <a:ext cx="454764" cy="457070"/>
                <a:chOff x="9" y="7"/>
                <a:chExt cx="1212705" cy="1218853"/>
              </a:xfrm>
            </p:grpSpPr>
            <p:sp>
              <p:nvSpPr>
                <p:cNvPr id="539" name="Google Shape;539;p16"/>
                <p:cNvSpPr/>
                <p:nvPr/>
              </p:nvSpPr>
              <p:spPr>
                <a:xfrm>
                  <a:off x="9" y="17322"/>
                  <a:ext cx="1041713" cy="1175240"/>
                </a:xfrm>
                <a:custGeom>
                  <a:rect b="b" l="l" r="r" t="t"/>
                  <a:pathLst>
                    <a:path extrusionOk="0" h="1175240" w="1041713">
                      <a:moveTo>
                        <a:pt x="1016742" y="583628"/>
                      </a:moveTo>
                      <a:cubicBezTo>
                        <a:pt x="1023961" y="580263"/>
                        <a:pt x="1032108" y="578143"/>
                        <a:pt x="1038425" y="573194"/>
                      </a:cubicBezTo>
                      <a:cubicBezTo>
                        <a:pt x="1044816" y="566953"/>
                        <a:pt x="1041108" y="556910"/>
                        <a:pt x="1034010" y="553058"/>
                      </a:cubicBezTo>
                      <a:cubicBezTo>
                        <a:pt x="1011815" y="539895"/>
                        <a:pt x="983985" y="541674"/>
                        <a:pt x="961375" y="529047"/>
                      </a:cubicBezTo>
                      <a:cubicBezTo>
                        <a:pt x="886276" y="490043"/>
                        <a:pt x="826519" y="428807"/>
                        <a:pt x="767420" y="369326"/>
                      </a:cubicBezTo>
                      <a:cubicBezTo>
                        <a:pt x="743078" y="347850"/>
                        <a:pt x="724663" y="321352"/>
                        <a:pt x="705955" y="295098"/>
                      </a:cubicBezTo>
                      <a:cubicBezTo>
                        <a:pt x="674931" y="256264"/>
                        <a:pt x="646174" y="215457"/>
                        <a:pt x="624076" y="170822"/>
                      </a:cubicBezTo>
                      <a:cubicBezTo>
                        <a:pt x="598197" y="116631"/>
                        <a:pt x="575929" y="59759"/>
                        <a:pt x="550855" y="5056"/>
                      </a:cubicBezTo>
                      <a:cubicBezTo>
                        <a:pt x="548270" y="229"/>
                        <a:pt x="541440" y="-1453"/>
                        <a:pt x="536830" y="1375"/>
                      </a:cubicBezTo>
                      <a:cubicBezTo>
                        <a:pt x="529928" y="5276"/>
                        <a:pt x="531464" y="13515"/>
                        <a:pt x="534684" y="19366"/>
                      </a:cubicBezTo>
                      <a:cubicBezTo>
                        <a:pt x="524976" y="63269"/>
                        <a:pt x="510659" y="107563"/>
                        <a:pt x="489586" y="147493"/>
                      </a:cubicBezTo>
                      <a:cubicBezTo>
                        <a:pt x="476219" y="170895"/>
                        <a:pt x="460243" y="192664"/>
                        <a:pt x="442926" y="213287"/>
                      </a:cubicBezTo>
                      <a:cubicBezTo>
                        <a:pt x="413608" y="248610"/>
                        <a:pt x="383876" y="283713"/>
                        <a:pt x="349876" y="314648"/>
                      </a:cubicBezTo>
                      <a:cubicBezTo>
                        <a:pt x="314851" y="346607"/>
                        <a:pt x="281265" y="379589"/>
                        <a:pt x="243459" y="408720"/>
                      </a:cubicBezTo>
                      <a:cubicBezTo>
                        <a:pt x="194824" y="447651"/>
                        <a:pt x="141994" y="480755"/>
                        <a:pt x="88017" y="511739"/>
                      </a:cubicBezTo>
                      <a:cubicBezTo>
                        <a:pt x="69992" y="521929"/>
                        <a:pt x="51504" y="531338"/>
                        <a:pt x="32552" y="539724"/>
                      </a:cubicBezTo>
                      <a:cubicBezTo>
                        <a:pt x="24723" y="543137"/>
                        <a:pt x="16869" y="546476"/>
                        <a:pt x="8894" y="549524"/>
                      </a:cubicBezTo>
                      <a:cubicBezTo>
                        <a:pt x="5259" y="550547"/>
                        <a:pt x="2186" y="552985"/>
                        <a:pt x="820" y="556544"/>
                      </a:cubicBezTo>
                      <a:cubicBezTo>
                        <a:pt x="-1643" y="561980"/>
                        <a:pt x="1698" y="568782"/>
                        <a:pt x="7430" y="570244"/>
                      </a:cubicBezTo>
                      <a:cubicBezTo>
                        <a:pt x="32992" y="574291"/>
                        <a:pt x="59382" y="569732"/>
                        <a:pt x="84871" y="575290"/>
                      </a:cubicBezTo>
                      <a:cubicBezTo>
                        <a:pt x="114359" y="581629"/>
                        <a:pt x="142384" y="593354"/>
                        <a:pt x="169336" y="606713"/>
                      </a:cubicBezTo>
                      <a:cubicBezTo>
                        <a:pt x="219239" y="631968"/>
                        <a:pt x="266972" y="661781"/>
                        <a:pt x="306899" y="701272"/>
                      </a:cubicBezTo>
                      <a:cubicBezTo>
                        <a:pt x="339510" y="730891"/>
                        <a:pt x="371681" y="761460"/>
                        <a:pt x="395169" y="799074"/>
                      </a:cubicBezTo>
                      <a:cubicBezTo>
                        <a:pt x="431633" y="853460"/>
                        <a:pt x="473658" y="904141"/>
                        <a:pt x="502586" y="963280"/>
                      </a:cubicBezTo>
                      <a:cubicBezTo>
                        <a:pt x="523147" y="1002381"/>
                        <a:pt x="544245" y="1040556"/>
                        <a:pt x="561050" y="1081754"/>
                      </a:cubicBezTo>
                      <a:cubicBezTo>
                        <a:pt x="570465" y="1104815"/>
                        <a:pt x="578295" y="1128485"/>
                        <a:pt x="587148" y="1151717"/>
                      </a:cubicBezTo>
                      <a:cubicBezTo>
                        <a:pt x="590100" y="1158372"/>
                        <a:pt x="591319" y="1166197"/>
                        <a:pt x="596246" y="1171755"/>
                      </a:cubicBezTo>
                      <a:cubicBezTo>
                        <a:pt x="600271" y="1176021"/>
                        <a:pt x="607246" y="1176362"/>
                        <a:pt x="611832" y="1172827"/>
                      </a:cubicBezTo>
                      <a:cubicBezTo>
                        <a:pt x="619905" y="1164832"/>
                        <a:pt x="618832" y="1152009"/>
                        <a:pt x="622051" y="1141649"/>
                      </a:cubicBezTo>
                      <a:cubicBezTo>
                        <a:pt x="630174" y="1105960"/>
                        <a:pt x="637857" y="1070077"/>
                        <a:pt x="648954" y="1035169"/>
                      </a:cubicBezTo>
                      <a:cubicBezTo>
                        <a:pt x="658247" y="1004258"/>
                        <a:pt x="667979" y="973494"/>
                        <a:pt x="679223" y="943266"/>
                      </a:cubicBezTo>
                      <a:cubicBezTo>
                        <a:pt x="696833" y="896900"/>
                        <a:pt x="710395" y="848828"/>
                        <a:pt x="732175" y="804145"/>
                      </a:cubicBezTo>
                      <a:cubicBezTo>
                        <a:pt x="773688" y="719434"/>
                        <a:pt x="872129" y="656759"/>
                        <a:pt x="952887" y="611783"/>
                      </a:cubicBezTo>
                      <a:cubicBezTo>
                        <a:pt x="973570" y="601594"/>
                        <a:pt x="995449" y="592647"/>
                        <a:pt x="1016742" y="5836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16"/>
                <p:cNvSpPr/>
                <p:nvPr/>
              </p:nvSpPr>
              <p:spPr>
                <a:xfrm>
                  <a:off x="934021" y="7"/>
                  <a:ext cx="278693" cy="342807"/>
                </a:xfrm>
                <a:custGeom>
                  <a:rect b="b" l="l" r="r" t="t"/>
                  <a:pathLst>
                    <a:path extrusionOk="0" h="342807" w="278693">
                      <a:moveTo>
                        <a:pt x="230269" y="94649"/>
                      </a:moveTo>
                      <a:cubicBezTo>
                        <a:pt x="203513" y="75854"/>
                        <a:pt x="179390" y="51794"/>
                        <a:pt x="164609" y="22395"/>
                      </a:cubicBezTo>
                      <a:cubicBezTo>
                        <a:pt x="163122" y="19299"/>
                        <a:pt x="160756" y="12522"/>
                        <a:pt x="156463" y="11206"/>
                      </a:cubicBezTo>
                      <a:cubicBezTo>
                        <a:pt x="157024" y="8207"/>
                        <a:pt x="157853" y="4941"/>
                        <a:pt x="156658" y="1967"/>
                      </a:cubicBezTo>
                      <a:cubicBezTo>
                        <a:pt x="156024" y="41"/>
                        <a:pt x="153243" y="-837"/>
                        <a:pt x="151951" y="1040"/>
                      </a:cubicBezTo>
                      <a:cubicBezTo>
                        <a:pt x="146438" y="9987"/>
                        <a:pt x="141828" y="19884"/>
                        <a:pt x="136487" y="29099"/>
                      </a:cubicBezTo>
                      <a:cubicBezTo>
                        <a:pt x="125218" y="49941"/>
                        <a:pt x="110560" y="68590"/>
                        <a:pt x="94901" y="86532"/>
                      </a:cubicBezTo>
                      <a:cubicBezTo>
                        <a:pt x="71120" y="115199"/>
                        <a:pt x="40656" y="137066"/>
                        <a:pt x="6777" y="152277"/>
                      </a:cubicBezTo>
                      <a:cubicBezTo>
                        <a:pt x="2387" y="154423"/>
                        <a:pt x="-491" y="159054"/>
                        <a:pt x="70" y="164003"/>
                      </a:cubicBezTo>
                      <a:cubicBezTo>
                        <a:pt x="606" y="171438"/>
                        <a:pt x="8241" y="174680"/>
                        <a:pt x="14070" y="177532"/>
                      </a:cubicBezTo>
                      <a:cubicBezTo>
                        <a:pt x="22509" y="181628"/>
                        <a:pt x="29656" y="184967"/>
                        <a:pt x="38290" y="189331"/>
                      </a:cubicBezTo>
                      <a:cubicBezTo>
                        <a:pt x="38241" y="189307"/>
                        <a:pt x="38144" y="189258"/>
                        <a:pt x="38046" y="189209"/>
                      </a:cubicBezTo>
                      <a:cubicBezTo>
                        <a:pt x="37729" y="189063"/>
                        <a:pt x="37436" y="188916"/>
                        <a:pt x="37119" y="188746"/>
                      </a:cubicBezTo>
                      <a:cubicBezTo>
                        <a:pt x="37558" y="188941"/>
                        <a:pt x="37973" y="189160"/>
                        <a:pt x="38387" y="189380"/>
                      </a:cubicBezTo>
                      <a:cubicBezTo>
                        <a:pt x="38753" y="189575"/>
                        <a:pt x="39144" y="189745"/>
                        <a:pt x="39510" y="189940"/>
                      </a:cubicBezTo>
                      <a:cubicBezTo>
                        <a:pt x="38827" y="189623"/>
                        <a:pt x="38705" y="189575"/>
                        <a:pt x="38583" y="189502"/>
                      </a:cubicBezTo>
                      <a:cubicBezTo>
                        <a:pt x="38509" y="189453"/>
                        <a:pt x="38412" y="189428"/>
                        <a:pt x="38339" y="189380"/>
                      </a:cubicBezTo>
                      <a:cubicBezTo>
                        <a:pt x="90779" y="216536"/>
                        <a:pt x="136536" y="265339"/>
                        <a:pt x="154999" y="321992"/>
                      </a:cubicBezTo>
                      <a:cubicBezTo>
                        <a:pt x="158000" y="329086"/>
                        <a:pt x="158707" y="341250"/>
                        <a:pt x="168488" y="342640"/>
                      </a:cubicBezTo>
                      <a:cubicBezTo>
                        <a:pt x="178366" y="344298"/>
                        <a:pt x="182171" y="333279"/>
                        <a:pt x="183634" y="325429"/>
                      </a:cubicBezTo>
                      <a:cubicBezTo>
                        <a:pt x="186342" y="314508"/>
                        <a:pt x="188756" y="303563"/>
                        <a:pt x="191561" y="292691"/>
                      </a:cubicBezTo>
                      <a:cubicBezTo>
                        <a:pt x="198659" y="265071"/>
                        <a:pt x="206439" y="237427"/>
                        <a:pt x="221391" y="212758"/>
                      </a:cubicBezTo>
                      <a:cubicBezTo>
                        <a:pt x="236660" y="184845"/>
                        <a:pt x="262367" y="164149"/>
                        <a:pt x="278075" y="136798"/>
                      </a:cubicBezTo>
                      <a:cubicBezTo>
                        <a:pt x="284148" y="114809"/>
                        <a:pt x="243806" y="105814"/>
                        <a:pt x="230269" y="946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16"/>
                <p:cNvSpPr/>
                <p:nvPr/>
              </p:nvSpPr>
              <p:spPr>
                <a:xfrm>
                  <a:off x="1107362" y="896159"/>
                  <a:ext cx="48" cy="97"/>
                </a:xfrm>
                <a:custGeom>
                  <a:rect b="b" l="l" r="r" t="t"/>
                  <a:pathLst>
                    <a:path extrusionOk="0" h="97" w="48">
                      <a:moveTo>
                        <a:pt x="0" y="0"/>
                      </a:moveTo>
                      <a:cubicBezTo>
                        <a:pt x="24" y="24"/>
                        <a:pt x="24" y="73"/>
                        <a:pt x="49" y="98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24" y="73"/>
                        <a:pt x="0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16"/>
                <p:cNvSpPr/>
                <p:nvPr/>
              </p:nvSpPr>
              <p:spPr>
                <a:xfrm>
                  <a:off x="913842" y="871477"/>
                  <a:ext cx="295220" cy="347383"/>
                </a:xfrm>
                <a:custGeom>
                  <a:rect b="b" l="l" r="r" t="t"/>
                  <a:pathLst>
                    <a:path extrusionOk="0" h="347383" w="295220">
                      <a:moveTo>
                        <a:pt x="285400" y="141327"/>
                      </a:moveTo>
                      <a:cubicBezTo>
                        <a:pt x="271082" y="127846"/>
                        <a:pt x="254741" y="116706"/>
                        <a:pt x="241545" y="102031"/>
                      </a:cubicBezTo>
                      <a:cubicBezTo>
                        <a:pt x="220789" y="79433"/>
                        <a:pt x="207130" y="52057"/>
                        <a:pt x="193569" y="24779"/>
                      </a:cubicBezTo>
                      <a:cubicBezTo>
                        <a:pt x="193593" y="24852"/>
                        <a:pt x="193617" y="24901"/>
                        <a:pt x="193642" y="24950"/>
                      </a:cubicBezTo>
                      <a:cubicBezTo>
                        <a:pt x="190691" y="19514"/>
                        <a:pt x="188739" y="13687"/>
                        <a:pt x="187593" y="7617"/>
                      </a:cubicBezTo>
                      <a:cubicBezTo>
                        <a:pt x="187032" y="5082"/>
                        <a:pt x="185056" y="2766"/>
                        <a:pt x="182837" y="1450"/>
                      </a:cubicBezTo>
                      <a:cubicBezTo>
                        <a:pt x="173763" y="-3742"/>
                        <a:pt x="164349" y="5984"/>
                        <a:pt x="168129" y="15223"/>
                      </a:cubicBezTo>
                      <a:cubicBezTo>
                        <a:pt x="126470" y="73119"/>
                        <a:pt x="83615" y="105639"/>
                        <a:pt x="15029" y="126554"/>
                      </a:cubicBezTo>
                      <a:cubicBezTo>
                        <a:pt x="-29948" y="140620"/>
                        <a:pt x="39054" y="177698"/>
                        <a:pt x="52688" y="190862"/>
                      </a:cubicBezTo>
                      <a:cubicBezTo>
                        <a:pt x="69322" y="204416"/>
                        <a:pt x="82371" y="221918"/>
                        <a:pt x="90518" y="241762"/>
                      </a:cubicBezTo>
                      <a:cubicBezTo>
                        <a:pt x="98738" y="261020"/>
                        <a:pt x="104030" y="280570"/>
                        <a:pt x="106323" y="302169"/>
                      </a:cubicBezTo>
                      <a:cubicBezTo>
                        <a:pt x="107372" y="311944"/>
                        <a:pt x="108104" y="321744"/>
                        <a:pt x="109104" y="331543"/>
                      </a:cubicBezTo>
                      <a:cubicBezTo>
                        <a:pt x="109421" y="337199"/>
                        <a:pt x="110762" y="343293"/>
                        <a:pt x="116177" y="346194"/>
                      </a:cubicBezTo>
                      <a:cubicBezTo>
                        <a:pt x="133007" y="353044"/>
                        <a:pt x="141080" y="328521"/>
                        <a:pt x="149202" y="318014"/>
                      </a:cubicBezTo>
                      <a:cubicBezTo>
                        <a:pt x="166251" y="290126"/>
                        <a:pt x="185056" y="263360"/>
                        <a:pt x="206569" y="238398"/>
                      </a:cubicBezTo>
                      <a:cubicBezTo>
                        <a:pt x="227594" y="211290"/>
                        <a:pt x="258814" y="195372"/>
                        <a:pt x="285009" y="173993"/>
                      </a:cubicBezTo>
                      <a:cubicBezTo>
                        <a:pt x="299571" y="164583"/>
                        <a:pt x="297522" y="151785"/>
                        <a:pt x="285400" y="1413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43" name="Google Shape;543;p16"/>
              <p:cNvSpPr/>
              <p:nvPr/>
            </p:nvSpPr>
            <p:spPr>
              <a:xfrm>
                <a:off x="6099941" y="2121170"/>
                <a:ext cx="390642" cy="440715"/>
              </a:xfrm>
              <a:custGeom>
                <a:rect b="b" l="l" r="r" t="t"/>
                <a:pathLst>
                  <a:path extrusionOk="0" h="1175240" w="1041713">
                    <a:moveTo>
                      <a:pt x="596246" y="1171755"/>
                    </a:moveTo>
                    <a:cubicBezTo>
                      <a:pt x="591319" y="1166197"/>
                      <a:pt x="590100" y="1158372"/>
                      <a:pt x="587148" y="1151717"/>
                    </a:cubicBezTo>
                    <a:cubicBezTo>
                      <a:pt x="578295" y="1128485"/>
                      <a:pt x="570465" y="1104815"/>
                      <a:pt x="561050" y="1081754"/>
                    </a:cubicBezTo>
                    <a:cubicBezTo>
                      <a:pt x="544245" y="1040556"/>
                      <a:pt x="523147" y="1002381"/>
                      <a:pt x="502586" y="963280"/>
                    </a:cubicBezTo>
                    <a:cubicBezTo>
                      <a:pt x="473658" y="904141"/>
                      <a:pt x="431633" y="853460"/>
                      <a:pt x="395169" y="799074"/>
                    </a:cubicBezTo>
                    <a:cubicBezTo>
                      <a:pt x="371681" y="761460"/>
                      <a:pt x="339510" y="730891"/>
                      <a:pt x="306899" y="701272"/>
                    </a:cubicBezTo>
                    <a:cubicBezTo>
                      <a:pt x="266972" y="661781"/>
                      <a:pt x="219239" y="631968"/>
                      <a:pt x="169336" y="606713"/>
                    </a:cubicBezTo>
                    <a:cubicBezTo>
                      <a:pt x="142384" y="593354"/>
                      <a:pt x="114359" y="581629"/>
                      <a:pt x="84871" y="575290"/>
                    </a:cubicBezTo>
                    <a:cubicBezTo>
                      <a:pt x="59382" y="569732"/>
                      <a:pt x="32992" y="574291"/>
                      <a:pt x="7430" y="570244"/>
                    </a:cubicBezTo>
                    <a:cubicBezTo>
                      <a:pt x="1698" y="568782"/>
                      <a:pt x="-1643" y="561980"/>
                      <a:pt x="820" y="556544"/>
                    </a:cubicBezTo>
                    <a:cubicBezTo>
                      <a:pt x="2186" y="552985"/>
                      <a:pt x="5259" y="550547"/>
                      <a:pt x="8894" y="549524"/>
                    </a:cubicBezTo>
                    <a:cubicBezTo>
                      <a:pt x="16869" y="546476"/>
                      <a:pt x="24723" y="543137"/>
                      <a:pt x="32552" y="539724"/>
                    </a:cubicBezTo>
                    <a:cubicBezTo>
                      <a:pt x="51504" y="531338"/>
                      <a:pt x="69992" y="521929"/>
                      <a:pt x="88017" y="511739"/>
                    </a:cubicBezTo>
                    <a:cubicBezTo>
                      <a:pt x="141994" y="480755"/>
                      <a:pt x="194824" y="447651"/>
                      <a:pt x="243459" y="408720"/>
                    </a:cubicBezTo>
                    <a:cubicBezTo>
                      <a:pt x="281265" y="379589"/>
                      <a:pt x="314851" y="346607"/>
                      <a:pt x="349876" y="314648"/>
                    </a:cubicBezTo>
                    <a:cubicBezTo>
                      <a:pt x="383876" y="283713"/>
                      <a:pt x="413608" y="248610"/>
                      <a:pt x="442926" y="213287"/>
                    </a:cubicBezTo>
                    <a:cubicBezTo>
                      <a:pt x="460243" y="192664"/>
                      <a:pt x="476219" y="170895"/>
                      <a:pt x="489586" y="147493"/>
                    </a:cubicBezTo>
                    <a:cubicBezTo>
                      <a:pt x="510659" y="107563"/>
                      <a:pt x="524976" y="63269"/>
                      <a:pt x="534684" y="19366"/>
                    </a:cubicBezTo>
                    <a:cubicBezTo>
                      <a:pt x="531464" y="13515"/>
                      <a:pt x="529928" y="5276"/>
                      <a:pt x="536830" y="1375"/>
                    </a:cubicBezTo>
                    <a:cubicBezTo>
                      <a:pt x="541440" y="-1453"/>
                      <a:pt x="548270" y="229"/>
                      <a:pt x="550855" y="5056"/>
                    </a:cubicBezTo>
                    <a:cubicBezTo>
                      <a:pt x="575929" y="59759"/>
                      <a:pt x="598197" y="116631"/>
                      <a:pt x="624076" y="170822"/>
                    </a:cubicBezTo>
                    <a:cubicBezTo>
                      <a:pt x="646174" y="215457"/>
                      <a:pt x="674931" y="256264"/>
                      <a:pt x="705955" y="295098"/>
                    </a:cubicBezTo>
                    <a:cubicBezTo>
                      <a:pt x="724663" y="321352"/>
                      <a:pt x="743078" y="347850"/>
                      <a:pt x="767420" y="369326"/>
                    </a:cubicBezTo>
                    <a:cubicBezTo>
                      <a:pt x="826519" y="428807"/>
                      <a:pt x="886276" y="490043"/>
                      <a:pt x="961375" y="529047"/>
                    </a:cubicBezTo>
                    <a:cubicBezTo>
                      <a:pt x="983985" y="541674"/>
                      <a:pt x="1011815" y="539895"/>
                      <a:pt x="1034010" y="553058"/>
                    </a:cubicBezTo>
                    <a:cubicBezTo>
                      <a:pt x="1041108" y="556910"/>
                      <a:pt x="1044816" y="566953"/>
                      <a:pt x="1038425" y="573194"/>
                    </a:cubicBezTo>
                    <a:cubicBezTo>
                      <a:pt x="1032108" y="578143"/>
                      <a:pt x="1023961" y="580263"/>
                      <a:pt x="1016742" y="583628"/>
                    </a:cubicBezTo>
                    <a:cubicBezTo>
                      <a:pt x="995449" y="592647"/>
                      <a:pt x="973570" y="601594"/>
                      <a:pt x="952887" y="611783"/>
                    </a:cubicBezTo>
                    <a:cubicBezTo>
                      <a:pt x="872129" y="656759"/>
                      <a:pt x="773688" y="719434"/>
                      <a:pt x="732175" y="804145"/>
                    </a:cubicBezTo>
                    <a:cubicBezTo>
                      <a:pt x="710395" y="848828"/>
                      <a:pt x="696833" y="896900"/>
                      <a:pt x="679223" y="943266"/>
                    </a:cubicBezTo>
                    <a:cubicBezTo>
                      <a:pt x="667979" y="973494"/>
                      <a:pt x="658247" y="1004258"/>
                      <a:pt x="648954" y="1035169"/>
                    </a:cubicBezTo>
                    <a:cubicBezTo>
                      <a:pt x="637857" y="1070077"/>
                      <a:pt x="630174" y="1105960"/>
                      <a:pt x="622051" y="1141649"/>
                    </a:cubicBezTo>
                    <a:cubicBezTo>
                      <a:pt x="618832" y="1152009"/>
                      <a:pt x="619905" y="1164832"/>
                      <a:pt x="611832" y="1172827"/>
                    </a:cubicBezTo>
                    <a:cubicBezTo>
                      <a:pt x="607246" y="1176362"/>
                      <a:pt x="600271" y="1176021"/>
                      <a:pt x="596246" y="1171755"/>
                    </a:cubicBezTo>
                    <a:close/>
                    <a:moveTo>
                      <a:pt x="441560" y="829960"/>
                    </a:moveTo>
                    <a:cubicBezTo>
                      <a:pt x="481049" y="880178"/>
                      <a:pt x="512513" y="935709"/>
                      <a:pt x="541391" y="992557"/>
                    </a:cubicBezTo>
                    <a:cubicBezTo>
                      <a:pt x="565953" y="1037801"/>
                      <a:pt x="585807" y="1085288"/>
                      <a:pt x="602539" y="1133946"/>
                    </a:cubicBezTo>
                    <a:cubicBezTo>
                      <a:pt x="618661" y="1056645"/>
                      <a:pt x="642515" y="981344"/>
                      <a:pt x="670199" y="907456"/>
                    </a:cubicBezTo>
                    <a:cubicBezTo>
                      <a:pt x="682687" y="872791"/>
                      <a:pt x="693736" y="837517"/>
                      <a:pt x="709248" y="804047"/>
                    </a:cubicBezTo>
                    <a:cubicBezTo>
                      <a:pt x="723785" y="770065"/>
                      <a:pt x="746029" y="740447"/>
                      <a:pt x="773006" y="715314"/>
                    </a:cubicBezTo>
                    <a:cubicBezTo>
                      <a:pt x="790713" y="697591"/>
                      <a:pt x="808884" y="680186"/>
                      <a:pt x="829397" y="665682"/>
                    </a:cubicBezTo>
                    <a:cubicBezTo>
                      <a:pt x="884666" y="624850"/>
                      <a:pt x="944009" y="589429"/>
                      <a:pt x="1008303" y="564735"/>
                    </a:cubicBezTo>
                    <a:cubicBezTo>
                      <a:pt x="992058" y="560493"/>
                      <a:pt x="975229" y="558080"/>
                      <a:pt x="959814" y="551108"/>
                    </a:cubicBezTo>
                    <a:cubicBezTo>
                      <a:pt x="932496" y="538188"/>
                      <a:pt x="906471" y="521855"/>
                      <a:pt x="882593" y="503353"/>
                    </a:cubicBezTo>
                    <a:cubicBezTo>
                      <a:pt x="843153" y="471370"/>
                      <a:pt x="804567" y="438387"/>
                      <a:pt x="770103" y="400993"/>
                    </a:cubicBezTo>
                    <a:cubicBezTo>
                      <a:pt x="742810" y="375299"/>
                      <a:pt x="716736" y="348533"/>
                      <a:pt x="696272" y="316915"/>
                    </a:cubicBezTo>
                    <a:cubicBezTo>
                      <a:pt x="674345" y="287077"/>
                      <a:pt x="650320" y="258800"/>
                      <a:pt x="631759" y="226622"/>
                    </a:cubicBezTo>
                    <a:cubicBezTo>
                      <a:pt x="594368" y="167775"/>
                      <a:pt x="572343" y="101054"/>
                      <a:pt x="542757" y="38282"/>
                    </a:cubicBezTo>
                    <a:cubicBezTo>
                      <a:pt x="520050" y="153465"/>
                      <a:pt x="478171" y="201025"/>
                      <a:pt x="403316" y="286541"/>
                    </a:cubicBezTo>
                    <a:cubicBezTo>
                      <a:pt x="359510" y="332639"/>
                      <a:pt x="312387" y="375811"/>
                      <a:pt x="263776" y="416813"/>
                    </a:cubicBezTo>
                    <a:cubicBezTo>
                      <a:pt x="198824" y="469078"/>
                      <a:pt x="128188" y="514591"/>
                      <a:pt x="53626" y="551888"/>
                    </a:cubicBezTo>
                    <a:cubicBezTo>
                      <a:pt x="114286" y="552498"/>
                      <a:pt x="169458" y="582847"/>
                      <a:pt x="221190" y="611564"/>
                    </a:cubicBezTo>
                    <a:cubicBezTo>
                      <a:pt x="277094" y="642206"/>
                      <a:pt x="323168" y="686914"/>
                      <a:pt x="368120" y="731452"/>
                    </a:cubicBezTo>
                    <a:cubicBezTo>
                      <a:pt x="397218" y="760704"/>
                      <a:pt x="417194" y="797051"/>
                      <a:pt x="441560" y="8299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6450195" y="2114677"/>
                <a:ext cx="104510" cy="128553"/>
              </a:xfrm>
              <a:custGeom>
                <a:rect b="b" l="l" r="r" t="t"/>
                <a:pathLst>
                  <a:path extrusionOk="0" h="342807" w="278693">
                    <a:moveTo>
                      <a:pt x="168488" y="342640"/>
                    </a:moveTo>
                    <a:cubicBezTo>
                      <a:pt x="158707" y="341250"/>
                      <a:pt x="158000" y="329086"/>
                      <a:pt x="154999" y="321992"/>
                    </a:cubicBezTo>
                    <a:cubicBezTo>
                      <a:pt x="136536" y="265339"/>
                      <a:pt x="90779" y="216536"/>
                      <a:pt x="38339" y="189380"/>
                    </a:cubicBezTo>
                    <a:cubicBezTo>
                      <a:pt x="38412" y="189428"/>
                      <a:pt x="38509" y="189453"/>
                      <a:pt x="38583" y="189502"/>
                    </a:cubicBezTo>
                    <a:cubicBezTo>
                      <a:pt x="38705" y="189575"/>
                      <a:pt x="38827" y="189623"/>
                      <a:pt x="39510" y="189940"/>
                    </a:cubicBezTo>
                    <a:cubicBezTo>
                      <a:pt x="39144" y="189745"/>
                      <a:pt x="38753" y="189575"/>
                      <a:pt x="38387" y="189380"/>
                    </a:cubicBezTo>
                    <a:cubicBezTo>
                      <a:pt x="37973" y="189160"/>
                      <a:pt x="37558" y="188941"/>
                      <a:pt x="37119" y="188746"/>
                    </a:cubicBezTo>
                    <a:cubicBezTo>
                      <a:pt x="37436" y="188916"/>
                      <a:pt x="37729" y="189063"/>
                      <a:pt x="38046" y="189209"/>
                    </a:cubicBezTo>
                    <a:cubicBezTo>
                      <a:pt x="38144" y="189258"/>
                      <a:pt x="38241" y="189307"/>
                      <a:pt x="38290" y="189331"/>
                    </a:cubicBezTo>
                    <a:cubicBezTo>
                      <a:pt x="29656" y="184967"/>
                      <a:pt x="22509" y="181628"/>
                      <a:pt x="14070" y="177532"/>
                    </a:cubicBezTo>
                    <a:cubicBezTo>
                      <a:pt x="8241" y="174680"/>
                      <a:pt x="606" y="171438"/>
                      <a:pt x="70" y="164003"/>
                    </a:cubicBezTo>
                    <a:cubicBezTo>
                      <a:pt x="-491" y="159054"/>
                      <a:pt x="2387" y="154423"/>
                      <a:pt x="6777" y="152277"/>
                    </a:cubicBezTo>
                    <a:cubicBezTo>
                      <a:pt x="40656" y="137066"/>
                      <a:pt x="71120" y="115199"/>
                      <a:pt x="94901" y="86532"/>
                    </a:cubicBezTo>
                    <a:cubicBezTo>
                      <a:pt x="110560" y="68590"/>
                      <a:pt x="125218" y="49941"/>
                      <a:pt x="136487" y="29099"/>
                    </a:cubicBezTo>
                    <a:cubicBezTo>
                      <a:pt x="141828" y="19884"/>
                      <a:pt x="146438" y="9987"/>
                      <a:pt x="151951" y="1040"/>
                    </a:cubicBezTo>
                    <a:cubicBezTo>
                      <a:pt x="153243" y="-837"/>
                      <a:pt x="156024" y="41"/>
                      <a:pt x="156658" y="1967"/>
                    </a:cubicBezTo>
                    <a:cubicBezTo>
                      <a:pt x="157853" y="4941"/>
                      <a:pt x="157024" y="8207"/>
                      <a:pt x="156463" y="11206"/>
                    </a:cubicBezTo>
                    <a:cubicBezTo>
                      <a:pt x="160756" y="12522"/>
                      <a:pt x="163122" y="19299"/>
                      <a:pt x="164609" y="22395"/>
                    </a:cubicBezTo>
                    <a:cubicBezTo>
                      <a:pt x="179390" y="51794"/>
                      <a:pt x="203513" y="75854"/>
                      <a:pt x="230269" y="94649"/>
                    </a:cubicBezTo>
                    <a:cubicBezTo>
                      <a:pt x="243806" y="105814"/>
                      <a:pt x="284148" y="114809"/>
                      <a:pt x="278075" y="136798"/>
                    </a:cubicBezTo>
                    <a:cubicBezTo>
                      <a:pt x="262367" y="164149"/>
                      <a:pt x="236660" y="184845"/>
                      <a:pt x="221391" y="212758"/>
                    </a:cubicBezTo>
                    <a:cubicBezTo>
                      <a:pt x="206439" y="237427"/>
                      <a:pt x="198659" y="265071"/>
                      <a:pt x="191561" y="292691"/>
                    </a:cubicBezTo>
                    <a:cubicBezTo>
                      <a:pt x="188756" y="303563"/>
                      <a:pt x="186342" y="314508"/>
                      <a:pt x="183634" y="325429"/>
                    </a:cubicBezTo>
                    <a:cubicBezTo>
                      <a:pt x="182171" y="333279"/>
                      <a:pt x="178366" y="344298"/>
                      <a:pt x="168488" y="342640"/>
                    </a:cubicBezTo>
                    <a:close/>
                    <a:moveTo>
                      <a:pt x="36509" y="166099"/>
                    </a:moveTo>
                    <a:cubicBezTo>
                      <a:pt x="93218" y="191891"/>
                      <a:pt x="144975" y="241693"/>
                      <a:pt x="168536" y="299785"/>
                    </a:cubicBezTo>
                    <a:cubicBezTo>
                      <a:pt x="186024" y="220510"/>
                      <a:pt x="205342" y="193499"/>
                      <a:pt x="256416" y="133166"/>
                    </a:cubicBezTo>
                    <a:cubicBezTo>
                      <a:pt x="240221" y="123122"/>
                      <a:pt x="222293" y="115931"/>
                      <a:pt x="207513" y="103645"/>
                    </a:cubicBezTo>
                    <a:cubicBezTo>
                      <a:pt x="183610" y="84825"/>
                      <a:pt x="161926" y="61838"/>
                      <a:pt x="147707" y="34779"/>
                    </a:cubicBezTo>
                    <a:cubicBezTo>
                      <a:pt x="136731" y="60594"/>
                      <a:pt x="119145" y="82656"/>
                      <a:pt x="101218" y="103913"/>
                    </a:cubicBezTo>
                    <a:cubicBezTo>
                      <a:pt x="81120" y="128095"/>
                      <a:pt x="56315" y="147816"/>
                      <a:pt x="28436" y="162321"/>
                    </a:cubicBezTo>
                    <a:cubicBezTo>
                      <a:pt x="31143" y="163588"/>
                      <a:pt x="33826" y="164832"/>
                      <a:pt x="36509" y="1660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6442629" y="2441478"/>
                <a:ext cx="110707" cy="130269"/>
              </a:xfrm>
              <a:custGeom>
                <a:rect b="b" l="l" r="r" t="t"/>
                <a:pathLst>
                  <a:path extrusionOk="0" h="347383" w="295220">
                    <a:moveTo>
                      <a:pt x="116177" y="346194"/>
                    </a:moveTo>
                    <a:cubicBezTo>
                      <a:pt x="110762" y="343293"/>
                      <a:pt x="109421" y="337199"/>
                      <a:pt x="109104" y="331543"/>
                    </a:cubicBezTo>
                    <a:cubicBezTo>
                      <a:pt x="108104" y="321744"/>
                      <a:pt x="107372" y="311944"/>
                      <a:pt x="106323" y="302169"/>
                    </a:cubicBezTo>
                    <a:cubicBezTo>
                      <a:pt x="104030" y="280570"/>
                      <a:pt x="98738" y="261020"/>
                      <a:pt x="90518" y="241762"/>
                    </a:cubicBezTo>
                    <a:cubicBezTo>
                      <a:pt x="82371" y="221918"/>
                      <a:pt x="69322" y="204416"/>
                      <a:pt x="52688" y="190862"/>
                    </a:cubicBezTo>
                    <a:cubicBezTo>
                      <a:pt x="39054" y="177698"/>
                      <a:pt x="-29948" y="140620"/>
                      <a:pt x="15029" y="126554"/>
                    </a:cubicBezTo>
                    <a:cubicBezTo>
                      <a:pt x="83615" y="105639"/>
                      <a:pt x="126470" y="73119"/>
                      <a:pt x="168129" y="15223"/>
                    </a:cubicBezTo>
                    <a:cubicBezTo>
                      <a:pt x="164349" y="5984"/>
                      <a:pt x="173763" y="-3742"/>
                      <a:pt x="182837" y="1450"/>
                    </a:cubicBezTo>
                    <a:cubicBezTo>
                      <a:pt x="185056" y="2766"/>
                      <a:pt x="187032" y="5082"/>
                      <a:pt x="187593" y="7617"/>
                    </a:cubicBezTo>
                    <a:cubicBezTo>
                      <a:pt x="188739" y="13687"/>
                      <a:pt x="190691" y="19514"/>
                      <a:pt x="193642" y="24950"/>
                    </a:cubicBezTo>
                    <a:cubicBezTo>
                      <a:pt x="193617" y="24901"/>
                      <a:pt x="193593" y="24852"/>
                      <a:pt x="193569" y="24779"/>
                    </a:cubicBezTo>
                    <a:cubicBezTo>
                      <a:pt x="193544" y="24755"/>
                      <a:pt x="193520" y="24706"/>
                      <a:pt x="193520" y="24682"/>
                    </a:cubicBezTo>
                    <a:cubicBezTo>
                      <a:pt x="207105" y="51984"/>
                      <a:pt x="220764" y="79409"/>
                      <a:pt x="241545" y="102031"/>
                    </a:cubicBezTo>
                    <a:cubicBezTo>
                      <a:pt x="254741" y="116706"/>
                      <a:pt x="271082" y="127846"/>
                      <a:pt x="285400" y="141327"/>
                    </a:cubicBezTo>
                    <a:cubicBezTo>
                      <a:pt x="297522" y="151785"/>
                      <a:pt x="299571" y="164583"/>
                      <a:pt x="285009" y="173993"/>
                    </a:cubicBezTo>
                    <a:cubicBezTo>
                      <a:pt x="258814" y="195372"/>
                      <a:pt x="227594" y="211290"/>
                      <a:pt x="206569" y="238398"/>
                    </a:cubicBezTo>
                    <a:cubicBezTo>
                      <a:pt x="185056" y="263360"/>
                      <a:pt x="166251" y="290126"/>
                      <a:pt x="149202" y="318014"/>
                    </a:cubicBezTo>
                    <a:cubicBezTo>
                      <a:pt x="141080" y="328521"/>
                      <a:pt x="133007" y="353044"/>
                      <a:pt x="116177" y="346194"/>
                    </a:cubicBezTo>
                    <a:close/>
                    <a:moveTo>
                      <a:pt x="127372" y="306849"/>
                    </a:moveTo>
                    <a:cubicBezTo>
                      <a:pt x="127567" y="308970"/>
                      <a:pt x="127763" y="311091"/>
                      <a:pt x="127933" y="313212"/>
                    </a:cubicBezTo>
                    <a:cubicBezTo>
                      <a:pt x="151885" y="274208"/>
                      <a:pt x="178007" y="235887"/>
                      <a:pt x="210911" y="203830"/>
                    </a:cubicBezTo>
                    <a:cubicBezTo>
                      <a:pt x="229716" y="186206"/>
                      <a:pt x="252911" y="174334"/>
                      <a:pt x="272473" y="157611"/>
                    </a:cubicBezTo>
                    <a:cubicBezTo>
                      <a:pt x="256009" y="141888"/>
                      <a:pt x="236594" y="129187"/>
                      <a:pt x="222252" y="111294"/>
                    </a:cubicBezTo>
                    <a:cubicBezTo>
                      <a:pt x="200691" y="86941"/>
                      <a:pt x="186690" y="57177"/>
                      <a:pt x="172349" y="28265"/>
                    </a:cubicBezTo>
                    <a:cubicBezTo>
                      <a:pt x="138202" y="86186"/>
                      <a:pt x="85811" y="121435"/>
                      <a:pt x="23126" y="142936"/>
                    </a:cubicBezTo>
                    <a:cubicBezTo>
                      <a:pt x="42346" y="160025"/>
                      <a:pt x="65615" y="172408"/>
                      <a:pt x="82713" y="191934"/>
                    </a:cubicBezTo>
                    <a:cubicBezTo>
                      <a:pt x="110713" y="223235"/>
                      <a:pt x="123543" y="265871"/>
                      <a:pt x="127372" y="3068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6120069" y="2135526"/>
                <a:ext cx="357994" cy="410873"/>
              </a:xfrm>
              <a:custGeom>
                <a:rect b="b" l="l" r="r" t="t"/>
                <a:pathLst>
                  <a:path extrusionOk="0" h="1095662" w="954652">
                    <a:moveTo>
                      <a:pt x="906163" y="512826"/>
                    </a:moveTo>
                    <a:cubicBezTo>
                      <a:pt x="921578" y="519798"/>
                      <a:pt x="938408" y="522211"/>
                      <a:pt x="954652" y="526453"/>
                    </a:cubicBezTo>
                    <a:cubicBezTo>
                      <a:pt x="890383" y="551147"/>
                      <a:pt x="831040" y="586543"/>
                      <a:pt x="775746" y="627399"/>
                    </a:cubicBezTo>
                    <a:cubicBezTo>
                      <a:pt x="755258" y="641879"/>
                      <a:pt x="737063" y="659285"/>
                      <a:pt x="719355" y="677031"/>
                    </a:cubicBezTo>
                    <a:cubicBezTo>
                      <a:pt x="692379" y="702140"/>
                      <a:pt x="670135" y="731758"/>
                      <a:pt x="655598" y="765765"/>
                    </a:cubicBezTo>
                    <a:cubicBezTo>
                      <a:pt x="640085" y="799210"/>
                      <a:pt x="629036" y="834509"/>
                      <a:pt x="616548" y="869173"/>
                    </a:cubicBezTo>
                    <a:cubicBezTo>
                      <a:pt x="588865" y="943061"/>
                      <a:pt x="565011" y="1018363"/>
                      <a:pt x="548888" y="1095663"/>
                    </a:cubicBezTo>
                    <a:cubicBezTo>
                      <a:pt x="532132" y="1047006"/>
                      <a:pt x="512278" y="999543"/>
                      <a:pt x="487717" y="954299"/>
                    </a:cubicBezTo>
                    <a:cubicBezTo>
                      <a:pt x="458862" y="897451"/>
                      <a:pt x="427398" y="841920"/>
                      <a:pt x="387885" y="791702"/>
                    </a:cubicBezTo>
                    <a:cubicBezTo>
                      <a:pt x="363519" y="758769"/>
                      <a:pt x="343543" y="722446"/>
                      <a:pt x="314494" y="693169"/>
                    </a:cubicBezTo>
                    <a:cubicBezTo>
                      <a:pt x="269542" y="648656"/>
                      <a:pt x="223468" y="603948"/>
                      <a:pt x="167564" y="573281"/>
                    </a:cubicBezTo>
                    <a:cubicBezTo>
                      <a:pt x="115856" y="544541"/>
                      <a:pt x="60660" y="514191"/>
                      <a:pt x="0" y="513606"/>
                    </a:cubicBezTo>
                    <a:cubicBezTo>
                      <a:pt x="74562" y="476333"/>
                      <a:pt x="145222" y="430820"/>
                      <a:pt x="210150" y="378531"/>
                    </a:cubicBezTo>
                    <a:cubicBezTo>
                      <a:pt x="258785" y="337528"/>
                      <a:pt x="305884" y="294332"/>
                      <a:pt x="349690" y="248259"/>
                    </a:cubicBezTo>
                    <a:cubicBezTo>
                      <a:pt x="424545" y="162743"/>
                      <a:pt x="466423" y="115183"/>
                      <a:pt x="489156" y="0"/>
                    </a:cubicBezTo>
                    <a:cubicBezTo>
                      <a:pt x="518742" y="62796"/>
                      <a:pt x="540742" y="129492"/>
                      <a:pt x="578133" y="188364"/>
                    </a:cubicBezTo>
                    <a:cubicBezTo>
                      <a:pt x="596694" y="220542"/>
                      <a:pt x="620719" y="248819"/>
                      <a:pt x="642646" y="278657"/>
                    </a:cubicBezTo>
                    <a:cubicBezTo>
                      <a:pt x="663110" y="310250"/>
                      <a:pt x="689184" y="337016"/>
                      <a:pt x="716477" y="362735"/>
                    </a:cubicBezTo>
                    <a:cubicBezTo>
                      <a:pt x="750941" y="400129"/>
                      <a:pt x="789527" y="433112"/>
                      <a:pt x="828967" y="465095"/>
                    </a:cubicBezTo>
                    <a:cubicBezTo>
                      <a:pt x="852845" y="483573"/>
                      <a:pt x="878846" y="499906"/>
                      <a:pt x="906163" y="5128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6460868" y="2127719"/>
                <a:ext cx="85483" cy="99368"/>
              </a:xfrm>
              <a:custGeom>
                <a:rect b="b" l="l" r="r" t="t"/>
                <a:pathLst>
                  <a:path extrusionOk="0" h="264981" w="227955">
                    <a:moveTo>
                      <a:pt x="179052" y="68866"/>
                    </a:moveTo>
                    <a:cubicBezTo>
                      <a:pt x="193833" y="81152"/>
                      <a:pt x="211760" y="88319"/>
                      <a:pt x="227956" y="98387"/>
                    </a:cubicBezTo>
                    <a:cubicBezTo>
                      <a:pt x="176881" y="158721"/>
                      <a:pt x="157564" y="185731"/>
                      <a:pt x="140100" y="264981"/>
                    </a:cubicBezTo>
                    <a:cubicBezTo>
                      <a:pt x="116539" y="206915"/>
                      <a:pt x="64782" y="157112"/>
                      <a:pt x="8049" y="131321"/>
                    </a:cubicBezTo>
                    <a:cubicBezTo>
                      <a:pt x="5390" y="130053"/>
                      <a:pt x="2683" y="128810"/>
                      <a:pt x="0" y="127542"/>
                    </a:cubicBezTo>
                    <a:cubicBezTo>
                      <a:pt x="27879" y="113038"/>
                      <a:pt x="52684" y="93341"/>
                      <a:pt x="72782" y="69134"/>
                    </a:cubicBezTo>
                    <a:cubicBezTo>
                      <a:pt x="90709" y="47853"/>
                      <a:pt x="108319" y="25791"/>
                      <a:pt x="119271" y="0"/>
                    </a:cubicBezTo>
                    <a:cubicBezTo>
                      <a:pt x="133466" y="27083"/>
                      <a:pt x="155174" y="50047"/>
                      <a:pt x="179052" y="688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6451300" y="2452078"/>
                <a:ext cx="93505" cy="106855"/>
              </a:xfrm>
              <a:custGeom>
                <a:rect b="b" l="l" r="r" t="t"/>
                <a:pathLst>
                  <a:path extrusionOk="0" h="284946" w="249346">
                    <a:moveTo>
                      <a:pt x="199126" y="83005"/>
                    </a:moveTo>
                    <a:cubicBezTo>
                      <a:pt x="213492" y="100873"/>
                      <a:pt x="232882" y="113598"/>
                      <a:pt x="249346" y="129297"/>
                    </a:cubicBezTo>
                    <a:cubicBezTo>
                      <a:pt x="229785" y="146045"/>
                      <a:pt x="206589" y="157916"/>
                      <a:pt x="187784" y="175541"/>
                    </a:cubicBezTo>
                    <a:cubicBezTo>
                      <a:pt x="154881" y="207597"/>
                      <a:pt x="128759" y="245918"/>
                      <a:pt x="104807" y="284947"/>
                    </a:cubicBezTo>
                    <a:cubicBezTo>
                      <a:pt x="104636" y="282826"/>
                      <a:pt x="104441" y="280705"/>
                      <a:pt x="104246" y="278584"/>
                    </a:cubicBezTo>
                    <a:cubicBezTo>
                      <a:pt x="100417" y="237606"/>
                      <a:pt x="87611" y="194970"/>
                      <a:pt x="59586" y="163645"/>
                    </a:cubicBezTo>
                    <a:cubicBezTo>
                      <a:pt x="42489" y="144119"/>
                      <a:pt x="19220" y="131735"/>
                      <a:pt x="0" y="114647"/>
                    </a:cubicBezTo>
                    <a:cubicBezTo>
                      <a:pt x="62660" y="93146"/>
                      <a:pt x="115051" y="57896"/>
                      <a:pt x="149222" y="0"/>
                    </a:cubicBezTo>
                    <a:cubicBezTo>
                      <a:pt x="163564" y="28887"/>
                      <a:pt x="177564" y="58652"/>
                      <a:pt x="199126" y="830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9" name="Google Shape;549;p16"/>
          <p:cNvGrpSpPr/>
          <p:nvPr/>
        </p:nvGrpSpPr>
        <p:grpSpPr>
          <a:xfrm>
            <a:off x="7364734" y="-661"/>
            <a:ext cx="2197061" cy="2559881"/>
            <a:chOff x="7364734" y="-661"/>
            <a:chExt cx="2197061" cy="2559881"/>
          </a:xfrm>
        </p:grpSpPr>
        <p:sp>
          <p:nvSpPr>
            <p:cNvPr id="550" name="Google Shape;550;p16"/>
            <p:cNvSpPr/>
            <p:nvPr/>
          </p:nvSpPr>
          <p:spPr>
            <a:xfrm rot="-604460">
              <a:off x="7549610" y="141623"/>
              <a:ext cx="1827308" cy="2274839"/>
            </a:xfrm>
            <a:custGeom>
              <a:rect b="b" l="l" r="r" t="t"/>
              <a:pathLst>
                <a:path extrusionOk="0" h="4547746" w="3653063">
                  <a:moveTo>
                    <a:pt x="3651011" y="4333984"/>
                  </a:moveTo>
                  <a:cubicBezTo>
                    <a:pt x="3645920" y="4304604"/>
                    <a:pt x="3618826" y="4238386"/>
                    <a:pt x="3582641" y="4254759"/>
                  </a:cubicBezTo>
                  <a:cubicBezTo>
                    <a:pt x="3580186" y="4202549"/>
                    <a:pt x="3554275" y="4141788"/>
                    <a:pt x="3539456" y="4103768"/>
                  </a:cubicBezTo>
                  <a:cubicBezTo>
                    <a:pt x="3500998" y="4020268"/>
                    <a:pt x="3451630" y="3942408"/>
                    <a:pt x="3401261" y="3865821"/>
                  </a:cubicBezTo>
                  <a:cubicBezTo>
                    <a:pt x="3351530" y="3788597"/>
                    <a:pt x="3304526" y="3709463"/>
                    <a:pt x="3248884" y="3636151"/>
                  </a:cubicBezTo>
                  <a:cubicBezTo>
                    <a:pt x="3165695" y="3527637"/>
                    <a:pt x="3078596" y="3421398"/>
                    <a:pt x="3007044" y="3304698"/>
                  </a:cubicBezTo>
                  <a:cubicBezTo>
                    <a:pt x="2968677" y="3242847"/>
                    <a:pt x="2925309" y="3184361"/>
                    <a:pt x="2883488" y="3124874"/>
                  </a:cubicBezTo>
                  <a:cubicBezTo>
                    <a:pt x="2820300" y="3022000"/>
                    <a:pt x="2753476" y="2921036"/>
                    <a:pt x="2680378" y="2824802"/>
                  </a:cubicBezTo>
                  <a:cubicBezTo>
                    <a:pt x="2644557" y="2772137"/>
                    <a:pt x="2597553" y="2728568"/>
                    <a:pt x="2546730" y="2690547"/>
                  </a:cubicBezTo>
                  <a:cubicBezTo>
                    <a:pt x="2535366" y="2680815"/>
                    <a:pt x="2522637" y="2667808"/>
                    <a:pt x="2506908" y="2669172"/>
                  </a:cubicBezTo>
                  <a:cubicBezTo>
                    <a:pt x="2509545" y="2606593"/>
                    <a:pt x="2481361" y="2531097"/>
                    <a:pt x="2405899" y="2545742"/>
                  </a:cubicBezTo>
                  <a:cubicBezTo>
                    <a:pt x="2392353" y="2547743"/>
                    <a:pt x="2385261" y="2557475"/>
                    <a:pt x="2383897" y="2568027"/>
                  </a:cubicBezTo>
                  <a:cubicBezTo>
                    <a:pt x="2376715" y="2548016"/>
                    <a:pt x="2365441" y="2528551"/>
                    <a:pt x="2354168" y="2512360"/>
                  </a:cubicBezTo>
                  <a:cubicBezTo>
                    <a:pt x="2312164" y="2443596"/>
                    <a:pt x="2259432" y="2382472"/>
                    <a:pt x="2211246" y="2317982"/>
                  </a:cubicBezTo>
                  <a:cubicBezTo>
                    <a:pt x="2184698" y="2282053"/>
                    <a:pt x="2157695" y="2246398"/>
                    <a:pt x="2129784" y="2211470"/>
                  </a:cubicBezTo>
                  <a:cubicBezTo>
                    <a:pt x="2122692" y="2202101"/>
                    <a:pt x="2114237" y="2188639"/>
                    <a:pt x="2104236" y="2179816"/>
                  </a:cubicBezTo>
                  <a:cubicBezTo>
                    <a:pt x="2232884" y="2052383"/>
                    <a:pt x="2341621" y="1903575"/>
                    <a:pt x="2411264" y="1736030"/>
                  </a:cubicBezTo>
                  <a:cubicBezTo>
                    <a:pt x="2452995" y="1637431"/>
                    <a:pt x="2476360" y="1533193"/>
                    <a:pt x="2494453" y="1428136"/>
                  </a:cubicBezTo>
                  <a:cubicBezTo>
                    <a:pt x="2512000" y="1346819"/>
                    <a:pt x="2530183" y="1257589"/>
                    <a:pt x="2530274" y="1172725"/>
                  </a:cubicBezTo>
                  <a:cubicBezTo>
                    <a:pt x="2532820" y="1066031"/>
                    <a:pt x="2538729" y="957881"/>
                    <a:pt x="2514364" y="853097"/>
                  </a:cubicBezTo>
                  <a:cubicBezTo>
                    <a:pt x="2488816" y="719570"/>
                    <a:pt x="2431447" y="593320"/>
                    <a:pt x="2356077" y="480805"/>
                  </a:cubicBezTo>
                  <a:cubicBezTo>
                    <a:pt x="2307163" y="403217"/>
                    <a:pt x="2257886" y="323628"/>
                    <a:pt x="2186880" y="264142"/>
                  </a:cubicBezTo>
                  <a:cubicBezTo>
                    <a:pt x="2068960" y="170818"/>
                    <a:pt x="1937494" y="83771"/>
                    <a:pt x="1790299" y="46205"/>
                  </a:cubicBezTo>
                  <a:cubicBezTo>
                    <a:pt x="1741931" y="39474"/>
                    <a:pt x="1696199" y="36473"/>
                    <a:pt x="1647377" y="29924"/>
                  </a:cubicBezTo>
                  <a:cubicBezTo>
                    <a:pt x="1628648" y="27650"/>
                    <a:pt x="1607737" y="14097"/>
                    <a:pt x="1589554" y="23557"/>
                  </a:cubicBezTo>
                  <a:cubicBezTo>
                    <a:pt x="1436903" y="-3822"/>
                    <a:pt x="1281162" y="2545"/>
                    <a:pt x="1126785" y="362"/>
                  </a:cubicBezTo>
                  <a:cubicBezTo>
                    <a:pt x="975407" y="-3185"/>
                    <a:pt x="822848" y="19100"/>
                    <a:pt x="682199" y="76676"/>
                  </a:cubicBezTo>
                  <a:cubicBezTo>
                    <a:pt x="488273" y="149898"/>
                    <a:pt x="338532" y="304800"/>
                    <a:pt x="231977" y="478894"/>
                  </a:cubicBezTo>
                  <a:cubicBezTo>
                    <a:pt x="155698" y="591319"/>
                    <a:pt x="108875" y="719752"/>
                    <a:pt x="69963" y="849095"/>
                  </a:cubicBezTo>
                  <a:cubicBezTo>
                    <a:pt x="46142" y="927319"/>
                    <a:pt x="25777" y="1006635"/>
                    <a:pt x="15230" y="1087770"/>
                  </a:cubicBezTo>
                  <a:cubicBezTo>
                    <a:pt x="-16136" y="1325444"/>
                    <a:pt x="-6590" y="1563209"/>
                    <a:pt x="116240" y="1775415"/>
                  </a:cubicBezTo>
                  <a:cubicBezTo>
                    <a:pt x="146697" y="1829263"/>
                    <a:pt x="188337" y="1875106"/>
                    <a:pt x="232614" y="1917765"/>
                  </a:cubicBezTo>
                  <a:cubicBezTo>
                    <a:pt x="272163" y="1956422"/>
                    <a:pt x="309166" y="1997627"/>
                    <a:pt x="351079" y="2033646"/>
                  </a:cubicBezTo>
                  <a:cubicBezTo>
                    <a:pt x="392173" y="2068938"/>
                    <a:pt x="438268" y="2097772"/>
                    <a:pt x="482363" y="2128971"/>
                  </a:cubicBezTo>
                  <a:cubicBezTo>
                    <a:pt x="569280" y="2194279"/>
                    <a:pt x="662834" y="2249672"/>
                    <a:pt x="764116" y="2289694"/>
                  </a:cubicBezTo>
                  <a:cubicBezTo>
                    <a:pt x="965225" y="2374467"/>
                    <a:pt x="1179426" y="2430952"/>
                    <a:pt x="1398173" y="2438502"/>
                  </a:cubicBezTo>
                  <a:cubicBezTo>
                    <a:pt x="1558642" y="2443050"/>
                    <a:pt x="1724293" y="2418400"/>
                    <a:pt x="1868033" y="2344087"/>
                  </a:cubicBezTo>
                  <a:cubicBezTo>
                    <a:pt x="1889762" y="2332990"/>
                    <a:pt x="1911855" y="2322166"/>
                    <a:pt x="1933584" y="2310705"/>
                  </a:cubicBezTo>
                  <a:cubicBezTo>
                    <a:pt x="1974406" y="2404301"/>
                    <a:pt x="2032320" y="2491349"/>
                    <a:pt x="2087053" y="2577122"/>
                  </a:cubicBezTo>
                  <a:cubicBezTo>
                    <a:pt x="2111328" y="2615598"/>
                    <a:pt x="2138330" y="2652254"/>
                    <a:pt x="2165878" y="2688546"/>
                  </a:cubicBezTo>
                  <a:cubicBezTo>
                    <a:pt x="2168514" y="2692458"/>
                    <a:pt x="2171515" y="2696187"/>
                    <a:pt x="2174788" y="2699552"/>
                  </a:cubicBezTo>
                  <a:cubicBezTo>
                    <a:pt x="2159786" y="2717380"/>
                    <a:pt x="2173606" y="2753218"/>
                    <a:pt x="2177697" y="2773684"/>
                  </a:cubicBezTo>
                  <a:cubicBezTo>
                    <a:pt x="2184334" y="2799607"/>
                    <a:pt x="2203790" y="2818526"/>
                    <a:pt x="2227520" y="2828168"/>
                  </a:cubicBezTo>
                  <a:cubicBezTo>
                    <a:pt x="2213246" y="2855455"/>
                    <a:pt x="2237793" y="2908393"/>
                    <a:pt x="2246249" y="2933952"/>
                  </a:cubicBezTo>
                  <a:cubicBezTo>
                    <a:pt x="2280434" y="3013177"/>
                    <a:pt x="2330984" y="3083579"/>
                    <a:pt x="2381261" y="3153162"/>
                  </a:cubicBezTo>
                  <a:cubicBezTo>
                    <a:pt x="2444539" y="3245758"/>
                    <a:pt x="2508909" y="3344720"/>
                    <a:pt x="2574369" y="3437043"/>
                  </a:cubicBezTo>
                  <a:cubicBezTo>
                    <a:pt x="2657376" y="3553742"/>
                    <a:pt x="2724383" y="3680993"/>
                    <a:pt x="2804935" y="3799330"/>
                  </a:cubicBezTo>
                  <a:cubicBezTo>
                    <a:pt x="2877578" y="3903114"/>
                    <a:pt x="2949494" y="4007443"/>
                    <a:pt x="3026046" y="4109953"/>
                  </a:cubicBezTo>
                  <a:cubicBezTo>
                    <a:pt x="3069686" y="4169622"/>
                    <a:pt x="3115417" y="4227744"/>
                    <a:pt x="3157876" y="4288232"/>
                  </a:cubicBezTo>
                  <a:cubicBezTo>
                    <a:pt x="3196334" y="4337258"/>
                    <a:pt x="3226155" y="4408024"/>
                    <a:pt x="3290069" y="4425670"/>
                  </a:cubicBezTo>
                  <a:cubicBezTo>
                    <a:pt x="3286433" y="4436676"/>
                    <a:pt x="3289615" y="4450047"/>
                    <a:pt x="3292979" y="4460598"/>
                  </a:cubicBezTo>
                  <a:cubicBezTo>
                    <a:pt x="3309890" y="4509169"/>
                    <a:pt x="3357712" y="4542005"/>
                    <a:pt x="3408080" y="4546826"/>
                  </a:cubicBezTo>
                  <a:cubicBezTo>
                    <a:pt x="3480814" y="4552193"/>
                    <a:pt x="3565367" y="4534911"/>
                    <a:pt x="3610826" y="4472968"/>
                  </a:cubicBezTo>
                  <a:cubicBezTo>
                    <a:pt x="3638101" y="4432946"/>
                    <a:pt x="3660012" y="4383192"/>
                    <a:pt x="3651011" y="433398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 rot="-602550">
              <a:off x="7550109" y="143215"/>
              <a:ext cx="1826757" cy="2274153"/>
              <a:chOff x="15098256" y="284120"/>
              <a:chExt cx="3653063" cy="4547746"/>
            </a:xfrm>
          </p:grpSpPr>
          <p:grpSp>
            <p:nvGrpSpPr>
              <p:cNvPr id="552" name="Google Shape;552;p16"/>
              <p:cNvGrpSpPr/>
              <p:nvPr/>
            </p:nvGrpSpPr>
            <p:grpSpPr>
              <a:xfrm>
                <a:off x="15098256" y="284120"/>
                <a:ext cx="3653063" cy="4547746"/>
                <a:chOff x="15098256" y="284120"/>
                <a:chExt cx="3653063" cy="4547746"/>
              </a:xfrm>
            </p:grpSpPr>
            <p:sp>
              <p:nvSpPr>
                <p:cNvPr id="553" name="Google Shape;553;p16"/>
                <p:cNvSpPr/>
                <p:nvPr/>
              </p:nvSpPr>
              <p:spPr>
                <a:xfrm>
                  <a:off x="15331319" y="464390"/>
                  <a:ext cx="2060258" cy="2028235"/>
                </a:xfrm>
                <a:custGeom>
                  <a:rect b="b" l="l" r="r" t="t"/>
                  <a:pathLst>
                    <a:path extrusionOk="0" h="2028235" w="2060258">
                      <a:moveTo>
                        <a:pt x="1840170" y="1685194"/>
                      </a:moveTo>
                      <a:cubicBezTo>
                        <a:pt x="1861263" y="1650448"/>
                        <a:pt x="1881174" y="1614975"/>
                        <a:pt x="1903812" y="1581047"/>
                      </a:cubicBezTo>
                      <a:cubicBezTo>
                        <a:pt x="2046734" y="1376300"/>
                        <a:pt x="2062645" y="1233950"/>
                        <a:pt x="2060008" y="990181"/>
                      </a:cubicBezTo>
                      <a:cubicBezTo>
                        <a:pt x="2061917" y="861839"/>
                        <a:pt x="2042188" y="733861"/>
                        <a:pt x="2012186" y="609339"/>
                      </a:cubicBezTo>
                      <a:cubicBezTo>
                        <a:pt x="1984183" y="498824"/>
                        <a:pt x="1947725" y="389037"/>
                        <a:pt x="1879446" y="296260"/>
                      </a:cubicBezTo>
                      <a:cubicBezTo>
                        <a:pt x="1823987" y="208940"/>
                        <a:pt x="1745071" y="135264"/>
                        <a:pt x="1649062" y="95242"/>
                      </a:cubicBezTo>
                      <a:cubicBezTo>
                        <a:pt x="1624878" y="87692"/>
                        <a:pt x="1599512" y="66863"/>
                        <a:pt x="1573510" y="73139"/>
                      </a:cubicBezTo>
                      <a:cubicBezTo>
                        <a:pt x="1410314" y="15653"/>
                        <a:pt x="1237025" y="-5267"/>
                        <a:pt x="1064555" y="1100"/>
                      </a:cubicBezTo>
                      <a:cubicBezTo>
                        <a:pt x="955182" y="5375"/>
                        <a:pt x="844717" y="19655"/>
                        <a:pt x="743435" y="63588"/>
                      </a:cubicBezTo>
                      <a:cubicBezTo>
                        <a:pt x="646245" y="110705"/>
                        <a:pt x="543509" y="149362"/>
                        <a:pt x="456410" y="214215"/>
                      </a:cubicBezTo>
                      <a:cubicBezTo>
                        <a:pt x="385585" y="265880"/>
                        <a:pt x="318488" y="322911"/>
                        <a:pt x="263211" y="391220"/>
                      </a:cubicBezTo>
                      <a:cubicBezTo>
                        <a:pt x="207933" y="457347"/>
                        <a:pt x="144927" y="519017"/>
                        <a:pt x="106197" y="597059"/>
                      </a:cubicBezTo>
                      <a:cubicBezTo>
                        <a:pt x="15370" y="769334"/>
                        <a:pt x="-24179" y="970716"/>
                        <a:pt x="15188" y="1162911"/>
                      </a:cubicBezTo>
                      <a:cubicBezTo>
                        <a:pt x="24644" y="1268332"/>
                        <a:pt x="50464" y="1373298"/>
                        <a:pt x="103014" y="1465894"/>
                      </a:cubicBezTo>
                      <a:cubicBezTo>
                        <a:pt x="161292" y="1556215"/>
                        <a:pt x="236026" y="1636895"/>
                        <a:pt x="316488" y="1707934"/>
                      </a:cubicBezTo>
                      <a:cubicBezTo>
                        <a:pt x="366584" y="1749138"/>
                        <a:pt x="425862" y="1775698"/>
                        <a:pt x="480321" y="1809898"/>
                      </a:cubicBezTo>
                      <a:cubicBezTo>
                        <a:pt x="586785" y="1878845"/>
                        <a:pt x="706887" y="1925506"/>
                        <a:pt x="828989" y="1958342"/>
                      </a:cubicBezTo>
                      <a:cubicBezTo>
                        <a:pt x="966274" y="1997727"/>
                        <a:pt x="1106832" y="2026743"/>
                        <a:pt x="1250117" y="2028198"/>
                      </a:cubicBezTo>
                      <a:cubicBezTo>
                        <a:pt x="1334216" y="2029290"/>
                        <a:pt x="1417587" y="2006005"/>
                        <a:pt x="1495867" y="1976807"/>
                      </a:cubicBezTo>
                      <a:cubicBezTo>
                        <a:pt x="1556327" y="1952976"/>
                        <a:pt x="1606058" y="1910680"/>
                        <a:pt x="1655063" y="1869294"/>
                      </a:cubicBezTo>
                      <a:cubicBezTo>
                        <a:pt x="1724523" y="1816538"/>
                        <a:pt x="1793348" y="1760053"/>
                        <a:pt x="1840170" y="1685194"/>
                      </a:cubicBezTo>
                      <a:close/>
                      <a:moveTo>
                        <a:pt x="1626333" y="1822814"/>
                      </a:moveTo>
                      <a:cubicBezTo>
                        <a:pt x="1585238" y="1856560"/>
                        <a:pt x="1545507" y="1892670"/>
                        <a:pt x="1497412" y="1916411"/>
                      </a:cubicBezTo>
                      <a:cubicBezTo>
                        <a:pt x="1415950" y="1952612"/>
                        <a:pt x="1325760" y="1976625"/>
                        <a:pt x="1236116" y="1973805"/>
                      </a:cubicBezTo>
                      <a:cubicBezTo>
                        <a:pt x="1107377" y="1970349"/>
                        <a:pt x="980639" y="1945426"/>
                        <a:pt x="857082" y="1909680"/>
                      </a:cubicBezTo>
                      <a:cubicBezTo>
                        <a:pt x="726707" y="1876844"/>
                        <a:pt x="599786" y="1825543"/>
                        <a:pt x="487322" y="1750502"/>
                      </a:cubicBezTo>
                      <a:cubicBezTo>
                        <a:pt x="412951" y="1711390"/>
                        <a:pt x="340218" y="1667549"/>
                        <a:pt x="284758" y="1603150"/>
                      </a:cubicBezTo>
                      <a:cubicBezTo>
                        <a:pt x="231026" y="1545937"/>
                        <a:pt x="175294" y="1488269"/>
                        <a:pt x="138654" y="1418232"/>
                      </a:cubicBezTo>
                      <a:cubicBezTo>
                        <a:pt x="95286" y="1332822"/>
                        <a:pt x="76103" y="1239134"/>
                        <a:pt x="66648" y="1144447"/>
                      </a:cubicBezTo>
                      <a:cubicBezTo>
                        <a:pt x="30735" y="969625"/>
                        <a:pt x="66648" y="786617"/>
                        <a:pt x="145382" y="628258"/>
                      </a:cubicBezTo>
                      <a:cubicBezTo>
                        <a:pt x="169748" y="578049"/>
                        <a:pt x="203114" y="533661"/>
                        <a:pt x="240663" y="492548"/>
                      </a:cubicBezTo>
                      <a:cubicBezTo>
                        <a:pt x="287849" y="439610"/>
                        <a:pt x="332399" y="383853"/>
                        <a:pt x="385676" y="336736"/>
                      </a:cubicBezTo>
                      <a:cubicBezTo>
                        <a:pt x="450046" y="283799"/>
                        <a:pt x="516506" y="232134"/>
                        <a:pt x="591422" y="194841"/>
                      </a:cubicBezTo>
                      <a:cubicBezTo>
                        <a:pt x="662155" y="163279"/>
                        <a:pt x="730253" y="125440"/>
                        <a:pt x="802895" y="98425"/>
                      </a:cubicBezTo>
                      <a:cubicBezTo>
                        <a:pt x="898358" y="65226"/>
                        <a:pt x="999640" y="55857"/>
                        <a:pt x="1100195" y="53492"/>
                      </a:cubicBezTo>
                      <a:cubicBezTo>
                        <a:pt x="1255845" y="49490"/>
                        <a:pt x="1410586" y="70774"/>
                        <a:pt x="1560418" y="113070"/>
                      </a:cubicBezTo>
                      <a:cubicBezTo>
                        <a:pt x="1564509" y="119528"/>
                        <a:pt x="1571237" y="123166"/>
                        <a:pt x="1578510" y="125167"/>
                      </a:cubicBezTo>
                      <a:cubicBezTo>
                        <a:pt x="1605422" y="135900"/>
                        <a:pt x="1632333" y="146815"/>
                        <a:pt x="1658154" y="160004"/>
                      </a:cubicBezTo>
                      <a:cubicBezTo>
                        <a:pt x="1728251" y="195387"/>
                        <a:pt x="1788529" y="256329"/>
                        <a:pt x="1831260" y="322365"/>
                      </a:cubicBezTo>
                      <a:cubicBezTo>
                        <a:pt x="1895175" y="408139"/>
                        <a:pt x="1930087" y="509466"/>
                        <a:pt x="1956362" y="612067"/>
                      </a:cubicBezTo>
                      <a:cubicBezTo>
                        <a:pt x="2007367" y="799169"/>
                        <a:pt x="2013186" y="994820"/>
                        <a:pt x="1999730" y="1188289"/>
                      </a:cubicBezTo>
                      <a:cubicBezTo>
                        <a:pt x="1987002" y="1368659"/>
                        <a:pt x="1907994" y="1471715"/>
                        <a:pt x="1816532" y="1618067"/>
                      </a:cubicBezTo>
                      <a:cubicBezTo>
                        <a:pt x="1773255" y="1702840"/>
                        <a:pt x="1701703" y="1766602"/>
                        <a:pt x="1626333" y="182281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16"/>
                <p:cNvSpPr/>
                <p:nvPr/>
              </p:nvSpPr>
              <p:spPr>
                <a:xfrm>
                  <a:off x="16928194" y="844300"/>
                  <a:ext cx="197655" cy="606036"/>
                </a:xfrm>
                <a:custGeom>
                  <a:rect b="b" l="l" r="r" t="t"/>
                  <a:pathLst>
                    <a:path extrusionOk="0" h="606036" w="197655">
                      <a:moveTo>
                        <a:pt x="21458" y="3033"/>
                      </a:moveTo>
                      <a:cubicBezTo>
                        <a:pt x="14185" y="-2515"/>
                        <a:pt x="-180" y="-605"/>
                        <a:pt x="2" y="10037"/>
                      </a:cubicBezTo>
                      <a:cubicBezTo>
                        <a:pt x="820" y="21043"/>
                        <a:pt x="10003" y="30048"/>
                        <a:pt x="15367" y="39416"/>
                      </a:cubicBezTo>
                      <a:cubicBezTo>
                        <a:pt x="58916" y="105634"/>
                        <a:pt x="102375" y="174126"/>
                        <a:pt x="123013" y="251440"/>
                      </a:cubicBezTo>
                      <a:cubicBezTo>
                        <a:pt x="146379" y="347765"/>
                        <a:pt x="159925" y="452004"/>
                        <a:pt x="133286" y="548874"/>
                      </a:cubicBezTo>
                      <a:cubicBezTo>
                        <a:pt x="124104" y="568521"/>
                        <a:pt x="112285" y="591807"/>
                        <a:pt x="138378" y="604359"/>
                      </a:cubicBezTo>
                      <a:cubicBezTo>
                        <a:pt x="196747" y="623460"/>
                        <a:pt x="197019" y="473925"/>
                        <a:pt x="197656" y="437541"/>
                      </a:cubicBezTo>
                      <a:cubicBezTo>
                        <a:pt x="194928" y="278546"/>
                        <a:pt x="141833" y="111637"/>
                        <a:pt x="21458" y="303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16"/>
                <p:cNvSpPr/>
                <p:nvPr/>
              </p:nvSpPr>
              <p:spPr>
                <a:xfrm>
                  <a:off x="15098256" y="284120"/>
                  <a:ext cx="3653063" cy="4547746"/>
                </a:xfrm>
                <a:custGeom>
                  <a:rect b="b" l="l" r="r" t="t"/>
                  <a:pathLst>
                    <a:path extrusionOk="0" h="4547746" w="3653063">
                      <a:moveTo>
                        <a:pt x="3651011" y="4333984"/>
                      </a:moveTo>
                      <a:cubicBezTo>
                        <a:pt x="3645920" y="4304604"/>
                        <a:pt x="3618826" y="4238386"/>
                        <a:pt x="3582641" y="4254759"/>
                      </a:cubicBezTo>
                      <a:cubicBezTo>
                        <a:pt x="3580186" y="4202549"/>
                        <a:pt x="3554275" y="4141788"/>
                        <a:pt x="3539456" y="4103768"/>
                      </a:cubicBezTo>
                      <a:cubicBezTo>
                        <a:pt x="3500998" y="4020268"/>
                        <a:pt x="3451630" y="3942408"/>
                        <a:pt x="3401261" y="3865821"/>
                      </a:cubicBezTo>
                      <a:cubicBezTo>
                        <a:pt x="3351530" y="3788597"/>
                        <a:pt x="3304526" y="3709463"/>
                        <a:pt x="3248884" y="3636151"/>
                      </a:cubicBezTo>
                      <a:cubicBezTo>
                        <a:pt x="3165695" y="3527637"/>
                        <a:pt x="3078596" y="3421398"/>
                        <a:pt x="3007044" y="3304698"/>
                      </a:cubicBezTo>
                      <a:cubicBezTo>
                        <a:pt x="2968677" y="3242847"/>
                        <a:pt x="2925309" y="3184361"/>
                        <a:pt x="2883488" y="3124874"/>
                      </a:cubicBezTo>
                      <a:cubicBezTo>
                        <a:pt x="2820300" y="3022000"/>
                        <a:pt x="2753476" y="2921036"/>
                        <a:pt x="2680378" y="2824802"/>
                      </a:cubicBezTo>
                      <a:cubicBezTo>
                        <a:pt x="2644557" y="2772137"/>
                        <a:pt x="2597553" y="2728568"/>
                        <a:pt x="2546730" y="2690547"/>
                      </a:cubicBezTo>
                      <a:cubicBezTo>
                        <a:pt x="2535366" y="2680815"/>
                        <a:pt x="2522637" y="2667808"/>
                        <a:pt x="2506908" y="2669172"/>
                      </a:cubicBezTo>
                      <a:cubicBezTo>
                        <a:pt x="2509545" y="2606593"/>
                        <a:pt x="2481361" y="2531097"/>
                        <a:pt x="2405899" y="2545742"/>
                      </a:cubicBezTo>
                      <a:cubicBezTo>
                        <a:pt x="2392353" y="2547743"/>
                        <a:pt x="2385261" y="2557475"/>
                        <a:pt x="2383897" y="2568027"/>
                      </a:cubicBezTo>
                      <a:cubicBezTo>
                        <a:pt x="2376715" y="2548016"/>
                        <a:pt x="2365441" y="2528551"/>
                        <a:pt x="2354168" y="2512360"/>
                      </a:cubicBezTo>
                      <a:cubicBezTo>
                        <a:pt x="2312164" y="2443596"/>
                        <a:pt x="2259432" y="2382472"/>
                        <a:pt x="2211246" y="2317982"/>
                      </a:cubicBezTo>
                      <a:cubicBezTo>
                        <a:pt x="2184698" y="2282053"/>
                        <a:pt x="2157695" y="2246398"/>
                        <a:pt x="2129784" y="2211470"/>
                      </a:cubicBezTo>
                      <a:cubicBezTo>
                        <a:pt x="2122692" y="2202101"/>
                        <a:pt x="2114237" y="2188639"/>
                        <a:pt x="2104236" y="2179816"/>
                      </a:cubicBezTo>
                      <a:cubicBezTo>
                        <a:pt x="2232884" y="2052383"/>
                        <a:pt x="2341621" y="1903575"/>
                        <a:pt x="2411264" y="1736030"/>
                      </a:cubicBezTo>
                      <a:cubicBezTo>
                        <a:pt x="2452995" y="1637431"/>
                        <a:pt x="2476360" y="1533193"/>
                        <a:pt x="2494453" y="1428136"/>
                      </a:cubicBezTo>
                      <a:cubicBezTo>
                        <a:pt x="2512000" y="1346819"/>
                        <a:pt x="2530183" y="1257589"/>
                        <a:pt x="2530274" y="1172725"/>
                      </a:cubicBezTo>
                      <a:cubicBezTo>
                        <a:pt x="2532820" y="1066031"/>
                        <a:pt x="2538729" y="957881"/>
                        <a:pt x="2514364" y="853097"/>
                      </a:cubicBezTo>
                      <a:cubicBezTo>
                        <a:pt x="2488816" y="719570"/>
                        <a:pt x="2431447" y="593320"/>
                        <a:pt x="2356077" y="480805"/>
                      </a:cubicBezTo>
                      <a:cubicBezTo>
                        <a:pt x="2307163" y="403217"/>
                        <a:pt x="2257886" y="323628"/>
                        <a:pt x="2186880" y="264142"/>
                      </a:cubicBezTo>
                      <a:cubicBezTo>
                        <a:pt x="2068960" y="170818"/>
                        <a:pt x="1937494" y="83771"/>
                        <a:pt x="1790299" y="46205"/>
                      </a:cubicBezTo>
                      <a:cubicBezTo>
                        <a:pt x="1741931" y="39474"/>
                        <a:pt x="1696199" y="36473"/>
                        <a:pt x="1647377" y="29924"/>
                      </a:cubicBezTo>
                      <a:cubicBezTo>
                        <a:pt x="1628648" y="27650"/>
                        <a:pt x="1607737" y="14097"/>
                        <a:pt x="1589554" y="23557"/>
                      </a:cubicBezTo>
                      <a:cubicBezTo>
                        <a:pt x="1436903" y="-3822"/>
                        <a:pt x="1281162" y="2545"/>
                        <a:pt x="1126785" y="362"/>
                      </a:cubicBezTo>
                      <a:cubicBezTo>
                        <a:pt x="975407" y="-3185"/>
                        <a:pt x="822848" y="19100"/>
                        <a:pt x="682199" y="76676"/>
                      </a:cubicBezTo>
                      <a:cubicBezTo>
                        <a:pt x="488273" y="149898"/>
                        <a:pt x="338532" y="304800"/>
                        <a:pt x="231977" y="478894"/>
                      </a:cubicBezTo>
                      <a:cubicBezTo>
                        <a:pt x="155698" y="591319"/>
                        <a:pt x="108875" y="719752"/>
                        <a:pt x="69963" y="849095"/>
                      </a:cubicBezTo>
                      <a:cubicBezTo>
                        <a:pt x="46142" y="927319"/>
                        <a:pt x="25777" y="1006635"/>
                        <a:pt x="15230" y="1087770"/>
                      </a:cubicBezTo>
                      <a:cubicBezTo>
                        <a:pt x="-16136" y="1325444"/>
                        <a:pt x="-6590" y="1563209"/>
                        <a:pt x="116240" y="1775415"/>
                      </a:cubicBezTo>
                      <a:cubicBezTo>
                        <a:pt x="146697" y="1829263"/>
                        <a:pt x="188337" y="1875106"/>
                        <a:pt x="232614" y="1917765"/>
                      </a:cubicBezTo>
                      <a:cubicBezTo>
                        <a:pt x="272163" y="1956422"/>
                        <a:pt x="309166" y="1997627"/>
                        <a:pt x="351079" y="2033646"/>
                      </a:cubicBezTo>
                      <a:cubicBezTo>
                        <a:pt x="392173" y="2068938"/>
                        <a:pt x="438268" y="2097772"/>
                        <a:pt x="482363" y="2128971"/>
                      </a:cubicBezTo>
                      <a:cubicBezTo>
                        <a:pt x="569280" y="2194279"/>
                        <a:pt x="662834" y="2249672"/>
                        <a:pt x="764116" y="2289694"/>
                      </a:cubicBezTo>
                      <a:cubicBezTo>
                        <a:pt x="965225" y="2374467"/>
                        <a:pt x="1179426" y="2430952"/>
                        <a:pt x="1398173" y="2438502"/>
                      </a:cubicBezTo>
                      <a:cubicBezTo>
                        <a:pt x="1558642" y="2443050"/>
                        <a:pt x="1724293" y="2418400"/>
                        <a:pt x="1868033" y="2344087"/>
                      </a:cubicBezTo>
                      <a:cubicBezTo>
                        <a:pt x="1889762" y="2332990"/>
                        <a:pt x="1911855" y="2322166"/>
                        <a:pt x="1933584" y="2310705"/>
                      </a:cubicBezTo>
                      <a:cubicBezTo>
                        <a:pt x="1974406" y="2404301"/>
                        <a:pt x="2032320" y="2491349"/>
                        <a:pt x="2087053" y="2577122"/>
                      </a:cubicBezTo>
                      <a:cubicBezTo>
                        <a:pt x="2111328" y="2615598"/>
                        <a:pt x="2138330" y="2652254"/>
                        <a:pt x="2165878" y="2688546"/>
                      </a:cubicBezTo>
                      <a:cubicBezTo>
                        <a:pt x="2168514" y="2692458"/>
                        <a:pt x="2171515" y="2696187"/>
                        <a:pt x="2174788" y="2699552"/>
                      </a:cubicBezTo>
                      <a:cubicBezTo>
                        <a:pt x="2159786" y="2717380"/>
                        <a:pt x="2173606" y="2753218"/>
                        <a:pt x="2177697" y="2773684"/>
                      </a:cubicBezTo>
                      <a:cubicBezTo>
                        <a:pt x="2184334" y="2799607"/>
                        <a:pt x="2203790" y="2818526"/>
                        <a:pt x="2227520" y="2828168"/>
                      </a:cubicBezTo>
                      <a:cubicBezTo>
                        <a:pt x="2213246" y="2855455"/>
                        <a:pt x="2237793" y="2908393"/>
                        <a:pt x="2246249" y="2933952"/>
                      </a:cubicBezTo>
                      <a:cubicBezTo>
                        <a:pt x="2280434" y="3013177"/>
                        <a:pt x="2330984" y="3083579"/>
                        <a:pt x="2381261" y="3153162"/>
                      </a:cubicBezTo>
                      <a:cubicBezTo>
                        <a:pt x="2444630" y="3245848"/>
                        <a:pt x="2509090" y="3344993"/>
                        <a:pt x="2574642" y="3437407"/>
                      </a:cubicBezTo>
                      <a:cubicBezTo>
                        <a:pt x="2574096" y="3436588"/>
                        <a:pt x="2573551" y="3435860"/>
                        <a:pt x="2573005" y="3435042"/>
                      </a:cubicBezTo>
                      <a:cubicBezTo>
                        <a:pt x="2656649" y="3552287"/>
                        <a:pt x="2723928" y="3680266"/>
                        <a:pt x="2804935" y="3799330"/>
                      </a:cubicBezTo>
                      <a:cubicBezTo>
                        <a:pt x="2877578" y="3903114"/>
                        <a:pt x="2949494" y="4007443"/>
                        <a:pt x="3026046" y="4109953"/>
                      </a:cubicBezTo>
                      <a:cubicBezTo>
                        <a:pt x="3069686" y="4169622"/>
                        <a:pt x="3115417" y="4227744"/>
                        <a:pt x="3157876" y="4288232"/>
                      </a:cubicBezTo>
                      <a:cubicBezTo>
                        <a:pt x="3196334" y="4337258"/>
                        <a:pt x="3226155" y="4408024"/>
                        <a:pt x="3290069" y="4425670"/>
                      </a:cubicBezTo>
                      <a:cubicBezTo>
                        <a:pt x="3286433" y="4436676"/>
                        <a:pt x="3289615" y="4450047"/>
                        <a:pt x="3292979" y="4460598"/>
                      </a:cubicBezTo>
                      <a:cubicBezTo>
                        <a:pt x="3309890" y="4509169"/>
                        <a:pt x="3357712" y="4542005"/>
                        <a:pt x="3408080" y="4546826"/>
                      </a:cubicBezTo>
                      <a:cubicBezTo>
                        <a:pt x="3480814" y="4552193"/>
                        <a:pt x="3565367" y="4534911"/>
                        <a:pt x="3610826" y="4472968"/>
                      </a:cubicBezTo>
                      <a:cubicBezTo>
                        <a:pt x="3638101" y="4432946"/>
                        <a:pt x="3660012" y="4383192"/>
                        <a:pt x="3651011" y="4333984"/>
                      </a:cubicBezTo>
                      <a:close/>
                      <a:moveTo>
                        <a:pt x="1795936" y="2318346"/>
                      </a:moveTo>
                      <a:cubicBezTo>
                        <a:pt x="1667379" y="2371920"/>
                        <a:pt x="1524911" y="2389202"/>
                        <a:pt x="1386353" y="2383745"/>
                      </a:cubicBezTo>
                      <a:cubicBezTo>
                        <a:pt x="1191063" y="2374558"/>
                        <a:pt x="998955" y="2326987"/>
                        <a:pt x="818393" y="2252856"/>
                      </a:cubicBezTo>
                      <a:cubicBezTo>
                        <a:pt x="697655" y="2209469"/>
                        <a:pt x="588918" y="2141705"/>
                        <a:pt x="486273" y="2065663"/>
                      </a:cubicBezTo>
                      <a:cubicBezTo>
                        <a:pt x="418176" y="2022094"/>
                        <a:pt x="356625" y="1969611"/>
                        <a:pt x="301802" y="1910216"/>
                      </a:cubicBezTo>
                      <a:cubicBezTo>
                        <a:pt x="251070" y="1859370"/>
                        <a:pt x="197247" y="1809979"/>
                        <a:pt x="162153" y="1746309"/>
                      </a:cubicBezTo>
                      <a:cubicBezTo>
                        <a:pt x="36960" y="1530009"/>
                        <a:pt x="38142" y="1273871"/>
                        <a:pt x="78327" y="1033922"/>
                      </a:cubicBezTo>
                      <a:cubicBezTo>
                        <a:pt x="119422" y="851187"/>
                        <a:pt x="173063" y="665723"/>
                        <a:pt x="276799" y="507819"/>
                      </a:cubicBezTo>
                      <a:cubicBezTo>
                        <a:pt x="382536" y="333361"/>
                        <a:pt x="534186" y="179641"/>
                        <a:pt x="730840" y="113060"/>
                      </a:cubicBezTo>
                      <a:cubicBezTo>
                        <a:pt x="861397" y="62942"/>
                        <a:pt x="1001773" y="46205"/>
                        <a:pt x="1140968" y="48388"/>
                      </a:cubicBezTo>
                      <a:cubicBezTo>
                        <a:pt x="1287526" y="48752"/>
                        <a:pt x="1435176" y="41112"/>
                        <a:pt x="1580735" y="62305"/>
                      </a:cubicBezTo>
                      <a:cubicBezTo>
                        <a:pt x="1594645" y="79496"/>
                        <a:pt x="1621375" y="77131"/>
                        <a:pt x="1641194" y="83771"/>
                      </a:cubicBezTo>
                      <a:cubicBezTo>
                        <a:pt x="1688017" y="89774"/>
                        <a:pt x="1735294" y="93231"/>
                        <a:pt x="1782116" y="99689"/>
                      </a:cubicBezTo>
                      <a:cubicBezTo>
                        <a:pt x="1873488" y="121519"/>
                        <a:pt x="1954677" y="171364"/>
                        <a:pt x="2034593" y="219117"/>
                      </a:cubicBezTo>
                      <a:cubicBezTo>
                        <a:pt x="2077143" y="247951"/>
                        <a:pt x="2119783" y="277331"/>
                        <a:pt x="2158786" y="310894"/>
                      </a:cubicBezTo>
                      <a:cubicBezTo>
                        <a:pt x="2208245" y="354463"/>
                        <a:pt x="2245703" y="408856"/>
                        <a:pt x="2281525" y="463613"/>
                      </a:cubicBezTo>
                      <a:cubicBezTo>
                        <a:pt x="2383443" y="611239"/>
                        <a:pt x="2462905" y="781695"/>
                        <a:pt x="2476451" y="963339"/>
                      </a:cubicBezTo>
                      <a:cubicBezTo>
                        <a:pt x="2480997" y="1054024"/>
                        <a:pt x="2477815" y="1145074"/>
                        <a:pt x="2473269" y="1235759"/>
                      </a:cubicBezTo>
                      <a:cubicBezTo>
                        <a:pt x="2466996" y="1305888"/>
                        <a:pt x="2448358" y="1380474"/>
                        <a:pt x="2435084" y="1450512"/>
                      </a:cubicBezTo>
                      <a:cubicBezTo>
                        <a:pt x="2416900" y="1563664"/>
                        <a:pt x="2383716" y="1673997"/>
                        <a:pt x="2334166" y="1777325"/>
                      </a:cubicBezTo>
                      <a:cubicBezTo>
                        <a:pt x="2248249" y="1943870"/>
                        <a:pt x="2130511" y="2093042"/>
                        <a:pt x="1987135" y="2213835"/>
                      </a:cubicBezTo>
                      <a:cubicBezTo>
                        <a:pt x="1927220" y="2257495"/>
                        <a:pt x="1862851" y="2286147"/>
                        <a:pt x="1795936" y="2318346"/>
                      </a:cubicBezTo>
                      <a:close/>
                      <a:moveTo>
                        <a:pt x="1965678" y="2292877"/>
                      </a:moveTo>
                      <a:cubicBezTo>
                        <a:pt x="1988862" y="2279416"/>
                        <a:pt x="2011228" y="2264771"/>
                        <a:pt x="2031866" y="2247580"/>
                      </a:cubicBezTo>
                      <a:cubicBezTo>
                        <a:pt x="2043321" y="2237484"/>
                        <a:pt x="2054595" y="2227205"/>
                        <a:pt x="2065778" y="2216836"/>
                      </a:cubicBezTo>
                      <a:cubicBezTo>
                        <a:pt x="2077688" y="2237848"/>
                        <a:pt x="2101690" y="2259860"/>
                        <a:pt x="2110328" y="2274504"/>
                      </a:cubicBezTo>
                      <a:cubicBezTo>
                        <a:pt x="2165423" y="2348089"/>
                        <a:pt x="2222610" y="2420037"/>
                        <a:pt x="2277252" y="2493896"/>
                      </a:cubicBezTo>
                      <a:cubicBezTo>
                        <a:pt x="2292889" y="2516453"/>
                        <a:pt x="2309982" y="2542467"/>
                        <a:pt x="2325165" y="2569573"/>
                      </a:cubicBezTo>
                      <a:cubicBezTo>
                        <a:pt x="2334620" y="2587855"/>
                        <a:pt x="2348713" y="2614051"/>
                        <a:pt x="2323074" y="2625330"/>
                      </a:cubicBezTo>
                      <a:cubicBezTo>
                        <a:pt x="2291980" y="2644432"/>
                        <a:pt x="2256613" y="2671083"/>
                        <a:pt x="2218246" y="2664897"/>
                      </a:cubicBezTo>
                      <a:cubicBezTo>
                        <a:pt x="2121328" y="2552291"/>
                        <a:pt x="2041685" y="2421493"/>
                        <a:pt x="1965678" y="2292877"/>
                      </a:cubicBezTo>
                      <a:close/>
                      <a:moveTo>
                        <a:pt x="2210700" y="2755947"/>
                      </a:moveTo>
                      <a:cubicBezTo>
                        <a:pt x="2205427" y="2743667"/>
                        <a:pt x="2200699" y="2729205"/>
                        <a:pt x="2198517" y="2715288"/>
                      </a:cubicBezTo>
                      <a:cubicBezTo>
                        <a:pt x="2199972" y="2715834"/>
                        <a:pt x="2201517" y="2716380"/>
                        <a:pt x="2203063" y="2716835"/>
                      </a:cubicBezTo>
                      <a:cubicBezTo>
                        <a:pt x="2257522" y="2731297"/>
                        <a:pt x="2311527" y="2698097"/>
                        <a:pt x="2355259" y="2668899"/>
                      </a:cubicBezTo>
                      <a:cubicBezTo>
                        <a:pt x="2389080" y="2649616"/>
                        <a:pt x="2395808" y="2619782"/>
                        <a:pt x="2389807" y="2589038"/>
                      </a:cubicBezTo>
                      <a:cubicBezTo>
                        <a:pt x="2394171" y="2594404"/>
                        <a:pt x="2400899" y="2598043"/>
                        <a:pt x="2409718" y="2598043"/>
                      </a:cubicBezTo>
                      <a:cubicBezTo>
                        <a:pt x="2424537" y="2596951"/>
                        <a:pt x="2440266" y="2598771"/>
                        <a:pt x="2444176" y="2615598"/>
                      </a:cubicBezTo>
                      <a:cubicBezTo>
                        <a:pt x="2448449" y="2634608"/>
                        <a:pt x="2456904" y="2655438"/>
                        <a:pt x="2451722" y="2674812"/>
                      </a:cubicBezTo>
                      <a:cubicBezTo>
                        <a:pt x="2429811" y="2736572"/>
                        <a:pt x="2249431" y="2835535"/>
                        <a:pt x="2210700" y="2755947"/>
                      </a:cubicBezTo>
                      <a:close/>
                      <a:moveTo>
                        <a:pt x="3231610" y="4298965"/>
                      </a:moveTo>
                      <a:cubicBezTo>
                        <a:pt x="3206244" y="4262581"/>
                        <a:pt x="3179787" y="4224561"/>
                        <a:pt x="3152966" y="4188814"/>
                      </a:cubicBezTo>
                      <a:cubicBezTo>
                        <a:pt x="3076141" y="4087577"/>
                        <a:pt x="3001407" y="3986704"/>
                        <a:pt x="2928764" y="3882193"/>
                      </a:cubicBezTo>
                      <a:cubicBezTo>
                        <a:pt x="2853303" y="3778774"/>
                        <a:pt x="2784024" y="3669987"/>
                        <a:pt x="2717746" y="3560201"/>
                      </a:cubicBezTo>
                      <a:cubicBezTo>
                        <a:pt x="2665377" y="3472517"/>
                        <a:pt x="2604644" y="3390563"/>
                        <a:pt x="2547185" y="3306427"/>
                      </a:cubicBezTo>
                      <a:cubicBezTo>
                        <a:pt x="2504454" y="3245121"/>
                        <a:pt x="2461632" y="3182541"/>
                        <a:pt x="2416809" y="3121963"/>
                      </a:cubicBezTo>
                      <a:cubicBezTo>
                        <a:pt x="2352804" y="3035735"/>
                        <a:pt x="2281888" y="2949233"/>
                        <a:pt x="2253431" y="2842812"/>
                      </a:cubicBezTo>
                      <a:cubicBezTo>
                        <a:pt x="2256886" y="2841720"/>
                        <a:pt x="2256068" y="2836899"/>
                        <a:pt x="2253068" y="2836263"/>
                      </a:cubicBezTo>
                      <a:cubicBezTo>
                        <a:pt x="2252613" y="2835626"/>
                        <a:pt x="2252249" y="2834989"/>
                        <a:pt x="2251886" y="2834262"/>
                      </a:cubicBezTo>
                      <a:cubicBezTo>
                        <a:pt x="2255068" y="2834626"/>
                        <a:pt x="2258159" y="2834989"/>
                        <a:pt x="2261341" y="2835080"/>
                      </a:cubicBezTo>
                      <a:cubicBezTo>
                        <a:pt x="2347712" y="2833352"/>
                        <a:pt x="2444266" y="2790329"/>
                        <a:pt x="2490543" y="2714651"/>
                      </a:cubicBezTo>
                      <a:cubicBezTo>
                        <a:pt x="2491452" y="2715561"/>
                        <a:pt x="2492453" y="2716380"/>
                        <a:pt x="2493544" y="2717107"/>
                      </a:cubicBezTo>
                      <a:cubicBezTo>
                        <a:pt x="2549094" y="2760131"/>
                        <a:pt x="2603826" y="2805610"/>
                        <a:pt x="2642557" y="2865097"/>
                      </a:cubicBezTo>
                      <a:cubicBezTo>
                        <a:pt x="2692289" y="2933315"/>
                        <a:pt x="2739838" y="2996350"/>
                        <a:pt x="2784479" y="3069571"/>
                      </a:cubicBezTo>
                      <a:cubicBezTo>
                        <a:pt x="2854485" y="3184270"/>
                        <a:pt x="2937038" y="3290600"/>
                        <a:pt x="3007135" y="3405480"/>
                      </a:cubicBezTo>
                      <a:cubicBezTo>
                        <a:pt x="3079687" y="3509446"/>
                        <a:pt x="3160058" y="3607590"/>
                        <a:pt x="3235337" y="3709554"/>
                      </a:cubicBezTo>
                      <a:cubicBezTo>
                        <a:pt x="3278523" y="3771952"/>
                        <a:pt x="3317890" y="3837260"/>
                        <a:pt x="3359258" y="3900840"/>
                      </a:cubicBezTo>
                      <a:cubicBezTo>
                        <a:pt x="3418354" y="3994163"/>
                        <a:pt x="3482269" y="4086304"/>
                        <a:pt x="3514635" y="4193453"/>
                      </a:cubicBezTo>
                      <a:cubicBezTo>
                        <a:pt x="3518999" y="4221468"/>
                        <a:pt x="3538546" y="4259944"/>
                        <a:pt x="3523090" y="4286776"/>
                      </a:cubicBezTo>
                      <a:cubicBezTo>
                        <a:pt x="3467995" y="4337258"/>
                        <a:pt x="3391533" y="4382465"/>
                        <a:pt x="3314435" y="4375370"/>
                      </a:cubicBezTo>
                      <a:cubicBezTo>
                        <a:pt x="3273613" y="4370185"/>
                        <a:pt x="3254884" y="4328071"/>
                        <a:pt x="3231610" y="4298965"/>
                      </a:cubicBezTo>
                      <a:close/>
                      <a:moveTo>
                        <a:pt x="3581732" y="4417120"/>
                      </a:moveTo>
                      <a:cubicBezTo>
                        <a:pt x="3564185" y="4458961"/>
                        <a:pt x="3523090" y="4483519"/>
                        <a:pt x="3479723" y="4491160"/>
                      </a:cubicBezTo>
                      <a:cubicBezTo>
                        <a:pt x="3416626" y="4508078"/>
                        <a:pt x="3342074" y="4496981"/>
                        <a:pt x="3314344" y="4429672"/>
                      </a:cubicBezTo>
                      <a:cubicBezTo>
                        <a:pt x="3403534" y="4437767"/>
                        <a:pt x="3491360" y="4387103"/>
                        <a:pt x="3556821" y="4330436"/>
                      </a:cubicBezTo>
                      <a:cubicBezTo>
                        <a:pt x="3566276" y="4322159"/>
                        <a:pt x="3572640" y="4311972"/>
                        <a:pt x="3576732" y="4300602"/>
                      </a:cubicBezTo>
                      <a:cubicBezTo>
                        <a:pt x="3580641" y="4305696"/>
                        <a:pt x="3585005" y="4310880"/>
                        <a:pt x="3588278" y="4316156"/>
                      </a:cubicBezTo>
                      <a:cubicBezTo>
                        <a:pt x="3606825" y="4348628"/>
                        <a:pt x="3597279" y="4385557"/>
                        <a:pt x="3581732" y="44171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6" name="Google Shape;556;p16"/>
              <p:cNvSpPr/>
              <p:nvPr/>
            </p:nvSpPr>
            <p:spPr>
              <a:xfrm>
                <a:off x="15152419" y="331458"/>
                <a:ext cx="2424223" cy="2337366"/>
              </a:xfrm>
              <a:custGeom>
                <a:rect b="b" l="l" r="r" t="t"/>
                <a:pathLst>
                  <a:path extrusionOk="0" h="2337366" w="2424223">
                    <a:moveTo>
                      <a:pt x="2082623" y="1713978"/>
                    </a:moveTo>
                    <a:cubicBezTo>
                      <a:pt x="2225545" y="1509322"/>
                      <a:pt x="2241455" y="1366881"/>
                      <a:pt x="2238819" y="1123113"/>
                    </a:cubicBezTo>
                    <a:cubicBezTo>
                      <a:pt x="2240728" y="994771"/>
                      <a:pt x="2221090" y="866883"/>
                      <a:pt x="2190996" y="742270"/>
                    </a:cubicBezTo>
                    <a:cubicBezTo>
                      <a:pt x="2163085" y="631756"/>
                      <a:pt x="2126536" y="521969"/>
                      <a:pt x="2058257" y="429191"/>
                    </a:cubicBezTo>
                    <a:cubicBezTo>
                      <a:pt x="2002798" y="341871"/>
                      <a:pt x="1923882" y="268195"/>
                      <a:pt x="1827873" y="228173"/>
                    </a:cubicBezTo>
                    <a:cubicBezTo>
                      <a:pt x="1803689" y="220624"/>
                      <a:pt x="1778232" y="199794"/>
                      <a:pt x="1752321" y="206070"/>
                    </a:cubicBezTo>
                    <a:cubicBezTo>
                      <a:pt x="1589124" y="148585"/>
                      <a:pt x="1415836" y="127664"/>
                      <a:pt x="1243457" y="134031"/>
                    </a:cubicBezTo>
                    <a:cubicBezTo>
                      <a:pt x="1134083" y="138306"/>
                      <a:pt x="1023619" y="152587"/>
                      <a:pt x="922337" y="196520"/>
                    </a:cubicBezTo>
                    <a:cubicBezTo>
                      <a:pt x="825147" y="243636"/>
                      <a:pt x="722410" y="282293"/>
                      <a:pt x="635311" y="347147"/>
                    </a:cubicBezTo>
                    <a:cubicBezTo>
                      <a:pt x="564487" y="398811"/>
                      <a:pt x="497299" y="455842"/>
                      <a:pt x="442112" y="524152"/>
                    </a:cubicBezTo>
                    <a:cubicBezTo>
                      <a:pt x="386926" y="590370"/>
                      <a:pt x="323829" y="651948"/>
                      <a:pt x="285098" y="729991"/>
                    </a:cubicBezTo>
                    <a:cubicBezTo>
                      <a:pt x="194272" y="902266"/>
                      <a:pt x="154632" y="1103648"/>
                      <a:pt x="194090" y="1295843"/>
                    </a:cubicBezTo>
                    <a:cubicBezTo>
                      <a:pt x="203545" y="1401264"/>
                      <a:pt x="229366" y="1506229"/>
                      <a:pt x="281916" y="1598825"/>
                    </a:cubicBezTo>
                    <a:cubicBezTo>
                      <a:pt x="340194" y="1689238"/>
                      <a:pt x="414928" y="1769827"/>
                      <a:pt x="495390" y="1840865"/>
                    </a:cubicBezTo>
                    <a:cubicBezTo>
                      <a:pt x="545485" y="1882070"/>
                      <a:pt x="604672" y="1908629"/>
                      <a:pt x="659223" y="1942830"/>
                    </a:cubicBezTo>
                    <a:cubicBezTo>
                      <a:pt x="765778" y="2011776"/>
                      <a:pt x="885788" y="2058438"/>
                      <a:pt x="1007981" y="2091274"/>
                    </a:cubicBezTo>
                    <a:cubicBezTo>
                      <a:pt x="1145175" y="2130659"/>
                      <a:pt x="1285915" y="2159584"/>
                      <a:pt x="1429110" y="2161130"/>
                    </a:cubicBezTo>
                    <a:cubicBezTo>
                      <a:pt x="1513208" y="2162221"/>
                      <a:pt x="1596579" y="2138936"/>
                      <a:pt x="1674859" y="2109738"/>
                    </a:cubicBezTo>
                    <a:cubicBezTo>
                      <a:pt x="1735319" y="2085998"/>
                      <a:pt x="1785051" y="2043703"/>
                      <a:pt x="1834055" y="2002317"/>
                    </a:cubicBezTo>
                    <a:cubicBezTo>
                      <a:pt x="1903516" y="1949470"/>
                      <a:pt x="1972340" y="1893075"/>
                      <a:pt x="2019163" y="1818126"/>
                    </a:cubicBezTo>
                    <a:cubicBezTo>
                      <a:pt x="2040165" y="1783380"/>
                      <a:pt x="2060076" y="1747906"/>
                      <a:pt x="2082623" y="1713978"/>
                    </a:cubicBezTo>
                    <a:close/>
                    <a:moveTo>
                      <a:pt x="2422017" y="916182"/>
                    </a:moveTo>
                    <a:cubicBezTo>
                      <a:pt x="2426563" y="1006868"/>
                      <a:pt x="2423381" y="1097917"/>
                      <a:pt x="2418835" y="1188603"/>
                    </a:cubicBezTo>
                    <a:cubicBezTo>
                      <a:pt x="2412653" y="1258732"/>
                      <a:pt x="2393924" y="1333318"/>
                      <a:pt x="2380650" y="1403356"/>
                    </a:cubicBezTo>
                    <a:cubicBezTo>
                      <a:pt x="2362466" y="1516508"/>
                      <a:pt x="2329282" y="1626840"/>
                      <a:pt x="2279732" y="1730169"/>
                    </a:cubicBezTo>
                    <a:cubicBezTo>
                      <a:pt x="2193815" y="1896714"/>
                      <a:pt x="2076077" y="2045886"/>
                      <a:pt x="1932701" y="2166678"/>
                    </a:cubicBezTo>
                    <a:cubicBezTo>
                      <a:pt x="1873150" y="2210156"/>
                      <a:pt x="1808780" y="2238808"/>
                      <a:pt x="1741865" y="2271008"/>
                    </a:cubicBezTo>
                    <a:cubicBezTo>
                      <a:pt x="1613308" y="2324582"/>
                      <a:pt x="1470841" y="2341864"/>
                      <a:pt x="1332283" y="2336407"/>
                    </a:cubicBezTo>
                    <a:cubicBezTo>
                      <a:pt x="1136993" y="2327220"/>
                      <a:pt x="944885" y="2279649"/>
                      <a:pt x="764323" y="2205518"/>
                    </a:cubicBezTo>
                    <a:cubicBezTo>
                      <a:pt x="643585" y="2162130"/>
                      <a:pt x="534848" y="2094457"/>
                      <a:pt x="432202" y="2018325"/>
                    </a:cubicBezTo>
                    <a:cubicBezTo>
                      <a:pt x="364105" y="1974756"/>
                      <a:pt x="302554" y="1922273"/>
                      <a:pt x="247731" y="1862877"/>
                    </a:cubicBezTo>
                    <a:cubicBezTo>
                      <a:pt x="196909" y="1812031"/>
                      <a:pt x="142995" y="1762641"/>
                      <a:pt x="107991" y="1698970"/>
                    </a:cubicBezTo>
                    <a:cubicBezTo>
                      <a:pt x="-17202" y="1482671"/>
                      <a:pt x="-16020" y="1226532"/>
                      <a:pt x="24166" y="986584"/>
                    </a:cubicBezTo>
                    <a:cubicBezTo>
                      <a:pt x="65260" y="803849"/>
                      <a:pt x="118902" y="618385"/>
                      <a:pt x="222638" y="460481"/>
                    </a:cubicBezTo>
                    <a:cubicBezTo>
                      <a:pt x="328375" y="286023"/>
                      <a:pt x="480025" y="132303"/>
                      <a:pt x="676679" y="65722"/>
                    </a:cubicBezTo>
                    <a:cubicBezTo>
                      <a:pt x="807236" y="15603"/>
                      <a:pt x="947612" y="-1133"/>
                      <a:pt x="1086807" y="1050"/>
                    </a:cubicBezTo>
                    <a:cubicBezTo>
                      <a:pt x="1233456" y="1414"/>
                      <a:pt x="1381015" y="-6227"/>
                      <a:pt x="1526573" y="14967"/>
                    </a:cubicBezTo>
                    <a:cubicBezTo>
                      <a:pt x="1540484" y="32158"/>
                      <a:pt x="1567213" y="29793"/>
                      <a:pt x="1587033" y="36433"/>
                    </a:cubicBezTo>
                    <a:cubicBezTo>
                      <a:pt x="1633855" y="42527"/>
                      <a:pt x="1681042" y="45893"/>
                      <a:pt x="1727955" y="52351"/>
                    </a:cubicBezTo>
                    <a:cubicBezTo>
                      <a:pt x="1819327" y="74181"/>
                      <a:pt x="1900516" y="124026"/>
                      <a:pt x="1980432" y="171779"/>
                    </a:cubicBezTo>
                    <a:cubicBezTo>
                      <a:pt x="2022981" y="200613"/>
                      <a:pt x="2065712" y="229901"/>
                      <a:pt x="2104625" y="263556"/>
                    </a:cubicBezTo>
                    <a:cubicBezTo>
                      <a:pt x="2153993" y="307125"/>
                      <a:pt x="2191542" y="361609"/>
                      <a:pt x="2227363" y="416275"/>
                    </a:cubicBezTo>
                    <a:cubicBezTo>
                      <a:pt x="2329009" y="564083"/>
                      <a:pt x="2408471" y="734630"/>
                      <a:pt x="2422017" y="9161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17064025" y="2500956"/>
                <a:ext cx="371780" cy="449062"/>
              </a:xfrm>
              <a:custGeom>
                <a:rect b="b" l="l" r="r" t="t"/>
                <a:pathLst>
                  <a:path extrusionOk="0" h="449062" w="371780">
                    <a:moveTo>
                      <a:pt x="359305" y="352828"/>
                    </a:moveTo>
                    <a:cubicBezTo>
                      <a:pt x="368760" y="371110"/>
                      <a:pt x="382853" y="397306"/>
                      <a:pt x="357214" y="408585"/>
                    </a:cubicBezTo>
                    <a:cubicBezTo>
                      <a:pt x="326120" y="427686"/>
                      <a:pt x="290753" y="454337"/>
                      <a:pt x="252477" y="448152"/>
                    </a:cubicBezTo>
                    <a:cubicBezTo>
                      <a:pt x="155650" y="335454"/>
                      <a:pt x="75916" y="204657"/>
                      <a:pt x="0" y="76132"/>
                    </a:cubicBezTo>
                    <a:cubicBezTo>
                      <a:pt x="23184" y="62670"/>
                      <a:pt x="45550" y="47935"/>
                      <a:pt x="66188" y="30744"/>
                    </a:cubicBezTo>
                    <a:cubicBezTo>
                      <a:pt x="77552" y="20648"/>
                      <a:pt x="88917" y="10460"/>
                      <a:pt x="100100" y="0"/>
                    </a:cubicBezTo>
                    <a:cubicBezTo>
                      <a:pt x="112010" y="21011"/>
                      <a:pt x="135921" y="43023"/>
                      <a:pt x="144649" y="57668"/>
                    </a:cubicBezTo>
                    <a:cubicBezTo>
                      <a:pt x="199745" y="131253"/>
                      <a:pt x="256932" y="203201"/>
                      <a:pt x="311483" y="277150"/>
                    </a:cubicBezTo>
                    <a:cubicBezTo>
                      <a:pt x="327029" y="299708"/>
                      <a:pt x="344122" y="325722"/>
                      <a:pt x="359305" y="3528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15384152" y="517131"/>
                <a:ext cx="1953291" cy="1921119"/>
              </a:xfrm>
              <a:custGeom>
                <a:rect b="b" l="l" r="r" t="t"/>
                <a:pathLst>
                  <a:path extrusionOk="0" h="1921119" w="1953291">
                    <a:moveTo>
                      <a:pt x="1682511" y="931618"/>
                    </a:moveTo>
                    <a:cubicBezTo>
                      <a:pt x="1740880" y="950810"/>
                      <a:pt x="1741152" y="801184"/>
                      <a:pt x="1741789" y="764801"/>
                    </a:cubicBezTo>
                    <a:cubicBezTo>
                      <a:pt x="1738970" y="605714"/>
                      <a:pt x="1685875" y="438897"/>
                      <a:pt x="1565500" y="330292"/>
                    </a:cubicBezTo>
                    <a:cubicBezTo>
                      <a:pt x="1558227" y="324744"/>
                      <a:pt x="1543953" y="326654"/>
                      <a:pt x="1544044" y="337296"/>
                    </a:cubicBezTo>
                    <a:cubicBezTo>
                      <a:pt x="1544862" y="348302"/>
                      <a:pt x="1554045" y="357307"/>
                      <a:pt x="1559409" y="366676"/>
                    </a:cubicBezTo>
                    <a:cubicBezTo>
                      <a:pt x="1602867" y="432893"/>
                      <a:pt x="1646417" y="501385"/>
                      <a:pt x="1667055" y="578700"/>
                    </a:cubicBezTo>
                    <a:cubicBezTo>
                      <a:pt x="1690421" y="674934"/>
                      <a:pt x="1703967" y="779263"/>
                      <a:pt x="1677328" y="876134"/>
                    </a:cubicBezTo>
                    <a:cubicBezTo>
                      <a:pt x="1668237" y="895781"/>
                      <a:pt x="1656417" y="919066"/>
                      <a:pt x="1682511" y="931618"/>
                    </a:cubicBezTo>
                    <a:close/>
                    <a:moveTo>
                      <a:pt x="1903712" y="559144"/>
                    </a:moveTo>
                    <a:cubicBezTo>
                      <a:pt x="1954717" y="746245"/>
                      <a:pt x="1960536" y="941896"/>
                      <a:pt x="1947080" y="1135365"/>
                    </a:cubicBezTo>
                    <a:cubicBezTo>
                      <a:pt x="1934352" y="1315735"/>
                      <a:pt x="1855344" y="1418791"/>
                      <a:pt x="1763882" y="1565143"/>
                    </a:cubicBezTo>
                    <a:cubicBezTo>
                      <a:pt x="1720423" y="1650007"/>
                      <a:pt x="1648871" y="1713860"/>
                      <a:pt x="1573592" y="1769982"/>
                    </a:cubicBezTo>
                    <a:cubicBezTo>
                      <a:pt x="1532406" y="1803727"/>
                      <a:pt x="1492766" y="1839838"/>
                      <a:pt x="1444671" y="1863578"/>
                    </a:cubicBezTo>
                    <a:cubicBezTo>
                      <a:pt x="1363209" y="1899688"/>
                      <a:pt x="1273019" y="1923792"/>
                      <a:pt x="1183466" y="1920882"/>
                    </a:cubicBezTo>
                    <a:cubicBezTo>
                      <a:pt x="1054727" y="1917425"/>
                      <a:pt x="927989" y="1892503"/>
                      <a:pt x="804432" y="1856756"/>
                    </a:cubicBezTo>
                    <a:cubicBezTo>
                      <a:pt x="674057" y="1823920"/>
                      <a:pt x="547136" y="1772619"/>
                      <a:pt x="434672" y="1697579"/>
                    </a:cubicBezTo>
                    <a:cubicBezTo>
                      <a:pt x="360301" y="1658376"/>
                      <a:pt x="287568" y="1614625"/>
                      <a:pt x="232108" y="1550226"/>
                    </a:cubicBezTo>
                    <a:cubicBezTo>
                      <a:pt x="178376" y="1493104"/>
                      <a:pt x="122644" y="1435346"/>
                      <a:pt x="86004" y="1365308"/>
                    </a:cubicBezTo>
                    <a:cubicBezTo>
                      <a:pt x="42636" y="1279898"/>
                      <a:pt x="23453" y="1186120"/>
                      <a:pt x="13998" y="1091523"/>
                    </a:cubicBezTo>
                    <a:cubicBezTo>
                      <a:pt x="-22006" y="916792"/>
                      <a:pt x="13998" y="733693"/>
                      <a:pt x="92732" y="575334"/>
                    </a:cubicBezTo>
                    <a:cubicBezTo>
                      <a:pt x="117098" y="525125"/>
                      <a:pt x="150464" y="480647"/>
                      <a:pt x="188013" y="439624"/>
                    </a:cubicBezTo>
                    <a:cubicBezTo>
                      <a:pt x="235199" y="386687"/>
                      <a:pt x="279749" y="330929"/>
                      <a:pt x="333026" y="283813"/>
                    </a:cubicBezTo>
                    <a:cubicBezTo>
                      <a:pt x="397396" y="230784"/>
                      <a:pt x="463856" y="179210"/>
                      <a:pt x="538772" y="141827"/>
                    </a:cubicBezTo>
                    <a:cubicBezTo>
                      <a:pt x="609505" y="110173"/>
                      <a:pt x="677602" y="72425"/>
                      <a:pt x="750336" y="45411"/>
                    </a:cubicBezTo>
                    <a:cubicBezTo>
                      <a:pt x="845799" y="12211"/>
                      <a:pt x="947081" y="2842"/>
                      <a:pt x="1047636" y="477"/>
                    </a:cubicBezTo>
                    <a:cubicBezTo>
                      <a:pt x="1203286" y="-3525"/>
                      <a:pt x="1358027" y="17759"/>
                      <a:pt x="1507859" y="60055"/>
                    </a:cubicBezTo>
                    <a:cubicBezTo>
                      <a:pt x="1511950" y="66513"/>
                      <a:pt x="1518678" y="70151"/>
                      <a:pt x="1525860" y="72243"/>
                    </a:cubicBezTo>
                    <a:cubicBezTo>
                      <a:pt x="1552772" y="82976"/>
                      <a:pt x="1579683" y="93801"/>
                      <a:pt x="1605504" y="106989"/>
                    </a:cubicBezTo>
                    <a:cubicBezTo>
                      <a:pt x="1675601" y="142463"/>
                      <a:pt x="1735879" y="203314"/>
                      <a:pt x="1778610" y="269350"/>
                    </a:cubicBezTo>
                    <a:cubicBezTo>
                      <a:pt x="1842525" y="355215"/>
                      <a:pt x="1877437" y="456634"/>
                      <a:pt x="1903712" y="559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>
                <a:off x="17296681" y="2873431"/>
                <a:ext cx="254979" cy="196323"/>
              </a:xfrm>
              <a:custGeom>
                <a:rect b="b" l="l" r="r" t="t"/>
                <a:pathLst>
                  <a:path extrusionOk="0" h="196323" w="254979">
                    <a:moveTo>
                      <a:pt x="245840" y="26378"/>
                    </a:moveTo>
                    <a:cubicBezTo>
                      <a:pt x="250113" y="45388"/>
                      <a:pt x="258478" y="66218"/>
                      <a:pt x="253386" y="85592"/>
                    </a:cubicBezTo>
                    <a:cubicBezTo>
                      <a:pt x="231384" y="147353"/>
                      <a:pt x="51096" y="246224"/>
                      <a:pt x="12365" y="166636"/>
                    </a:cubicBezTo>
                    <a:cubicBezTo>
                      <a:pt x="7092" y="154356"/>
                      <a:pt x="2273" y="139894"/>
                      <a:pt x="0" y="125977"/>
                    </a:cubicBezTo>
                    <a:cubicBezTo>
                      <a:pt x="1455" y="126523"/>
                      <a:pt x="3091" y="127069"/>
                      <a:pt x="4637" y="127615"/>
                    </a:cubicBezTo>
                    <a:cubicBezTo>
                      <a:pt x="59096" y="142077"/>
                      <a:pt x="113101" y="108877"/>
                      <a:pt x="156832" y="79680"/>
                    </a:cubicBezTo>
                    <a:cubicBezTo>
                      <a:pt x="190563" y="60487"/>
                      <a:pt x="197381" y="30653"/>
                      <a:pt x="191472" y="0"/>
                    </a:cubicBezTo>
                    <a:cubicBezTo>
                      <a:pt x="195836" y="5276"/>
                      <a:pt x="202564" y="8823"/>
                      <a:pt x="211383" y="8823"/>
                    </a:cubicBezTo>
                    <a:cubicBezTo>
                      <a:pt x="226111" y="7823"/>
                      <a:pt x="241931" y="9551"/>
                      <a:pt x="245840" y="26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>
                <a:off x="18412602" y="4584722"/>
                <a:ext cx="284171" cy="197636"/>
              </a:xfrm>
              <a:custGeom>
                <a:rect b="b" l="l" r="r" t="t"/>
                <a:pathLst>
                  <a:path extrusionOk="0" h="197636" w="284171">
                    <a:moveTo>
                      <a:pt x="274025" y="15554"/>
                    </a:moveTo>
                    <a:cubicBezTo>
                      <a:pt x="292481" y="48026"/>
                      <a:pt x="283025" y="85046"/>
                      <a:pt x="267388" y="116518"/>
                    </a:cubicBezTo>
                    <a:cubicBezTo>
                      <a:pt x="249841" y="158359"/>
                      <a:pt x="208746" y="182917"/>
                      <a:pt x="165378" y="190558"/>
                    </a:cubicBezTo>
                    <a:cubicBezTo>
                      <a:pt x="102282" y="207567"/>
                      <a:pt x="27821" y="196470"/>
                      <a:pt x="0" y="129161"/>
                    </a:cubicBezTo>
                    <a:cubicBezTo>
                      <a:pt x="89099" y="137256"/>
                      <a:pt x="177016" y="86410"/>
                      <a:pt x="242476" y="29834"/>
                    </a:cubicBezTo>
                    <a:cubicBezTo>
                      <a:pt x="251841" y="21466"/>
                      <a:pt x="258296" y="11461"/>
                      <a:pt x="262478" y="0"/>
                    </a:cubicBezTo>
                    <a:cubicBezTo>
                      <a:pt x="266478" y="5094"/>
                      <a:pt x="270752" y="10187"/>
                      <a:pt x="274025" y="155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>
                <a:off x="17350233" y="2998771"/>
                <a:ext cx="1277058" cy="1661438"/>
              </a:xfrm>
              <a:custGeom>
                <a:rect b="b" l="l" r="r" t="t"/>
                <a:pathLst>
                  <a:path extrusionOk="0" h="1661438" w="1277058">
                    <a:moveTo>
                      <a:pt x="1262750" y="1478802"/>
                    </a:moveTo>
                    <a:cubicBezTo>
                      <a:pt x="1267114" y="1506726"/>
                      <a:pt x="1286661" y="1545383"/>
                      <a:pt x="1271205" y="1572125"/>
                    </a:cubicBezTo>
                    <a:cubicBezTo>
                      <a:pt x="1216109" y="1622607"/>
                      <a:pt x="1139648" y="1667722"/>
                      <a:pt x="1062550" y="1660718"/>
                    </a:cubicBezTo>
                    <a:cubicBezTo>
                      <a:pt x="1021728" y="1655443"/>
                      <a:pt x="1002999" y="1613329"/>
                      <a:pt x="979724" y="1584222"/>
                    </a:cubicBezTo>
                    <a:cubicBezTo>
                      <a:pt x="954358" y="1547839"/>
                      <a:pt x="927992" y="1509818"/>
                      <a:pt x="901081" y="1474072"/>
                    </a:cubicBezTo>
                    <a:cubicBezTo>
                      <a:pt x="824256" y="1372835"/>
                      <a:pt x="749613" y="1271962"/>
                      <a:pt x="676879" y="1167451"/>
                    </a:cubicBezTo>
                    <a:cubicBezTo>
                      <a:pt x="601418" y="1064031"/>
                      <a:pt x="532139" y="955245"/>
                      <a:pt x="465860" y="845458"/>
                    </a:cubicBezTo>
                    <a:cubicBezTo>
                      <a:pt x="413492" y="757774"/>
                      <a:pt x="352759" y="675821"/>
                      <a:pt x="295299" y="591684"/>
                    </a:cubicBezTo>
                    <a:cubicBezTo>
                      <a:pt x="252568" y="530378"/>
                      <a:pt x="209746" y="467799"/>
                      <a:pt x="164924" y="407221"/>
                    </a:cubicBezTo>
                    <a:cubicBezTo>
                      <a:pt x="100918" y="320992"/>
                      <a:pt x="30003" y="234582"/>
                      <a:pt x="1546" y="128070"/>
                    </a:cubicBezTo>
                    <a:cubicBezTo>
                      <a:pt x="5000" y="126978"/>
                      <a:pt x="4182" y="122248"/>
                      <a:pt x="1182" y="121521"/>
                    </a:cubicBezTo>
                    <a:cubicBezTo>
                      <a:pt x="727" y="120975"/>
                      <a:pt x="364" y="120338"/>
                      <a:pt x="0" y="119610"/>
                    </a:cubicBezTo>
                    <a:cubicBezTo>
                      <a:pt x="3091" y="120065"/>
                      <a:pt x="6273" y="120247"/>
                      <a:pt x="9455" y="120338"/>
                    </a:cubicBezTo>
                    <a:cubicBezTo>
                      <a:pt x="95827" y="118519"/>
                      <a:pt x="192472" y="75677"/>
                      <a:pt x="238840" y="0"/>
                    </a:cubicBezTo>
                    <a:cubicBezTo>
                      <a:pt x="239658" y="819"/>
                      <a:pt x="240658" y="1637"/>
                      <a:pt x="241749" y="2365"/>
                    </a:cubicBezTo>
                    <a:cubicBezTo>
                      <a:pt x="297299" y="45479"/>
                      <a:pt x="352032" y="90868"/>
                      <a:pt x="390762" y="150354"/>
                    </a:cubicBezTo>
                    <a:cubicBezTo>
                      <a:pt x="440494" y="218573"/>
                      <a:pt x="488135" y="281607"/>
                      <a:pt x="532684" y="354829"/>
                    </a:cubicBezTo>
                    <a:cubicBezTo>
                      <a:pt x="602781" y="469527"/>
                      <a:pt x="685243" y="575858"/>
                      <a:pt x="755341" y="690738"/>
                    </a:cubicBezTo>
                    <a:cubicBezTo>
                      <a:pt x="827983" y="794794"/>
                      <a:pt x="908263" y="892939"/>
                      <a:pt x="983543" y="994812"/>
                    </a:cubicBezTo>
                    <a:cubicBezTo>
                      <a:pt x="1026728" y="1057209"/>
                      <a:pt x="1066096" y="1122517"/>
                      <a:pt x="1107463" y="1186097"/>
                    </a:cubicBezTo>
                    <a:cubicBezTo>
                      <a:pt x="1166377" y="1279603"/>
                      <a:pt x="1230292" y="1371743"/>
                      <a:pt x="1262750" y="14788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7"/>
          <p:cNvSpPr/>
          <p:nvPr/>
        </p:nvSpPr>
        <p:spPr>
          <a:xfrm>
            <a:off x="0" y="0"/>
            <a:ext cx="4162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7"/>
          <p:cNvSpPr/>
          <p:nvPr/>
        </p:nvSpPr>
        <p:spPr>
          <a:xfrm>
            <a:off x="4162777" y="2492"/>
            <a:ext cx="4981200" cy="172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7"/>
          <p:cNvSpPr/>
          <p:nvPr/>
        </p:nvSpPr>
        <p:spPr>
          <a:xfrm>
            <a:off x="4162777" y="1717753"/>
            <a:ext cx="4981200" cy="172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9" name="Google Shape;569;p17"/>
          <p:cNvGrpSpPr/>
          <p:nvPr/>
        </p:nvGrpSpPr>
        <p:grpSpPr>
          <a:xfrm>
            <a:off x="3362970" y="3715727"/>
            <a:ext cx="1212403" cy="1138757"/>
            <a:chOff x="3362970" y="3715727"/>
            <a:chExt cx="1212403" cy="1138757"/>
          </a:xfrm>
        </p:grpSpPr>
        <p:sp>
          <p:nvSpPr>
            <p:cNvPr id="570" name="Google Shape;570;p17"/>
            <p:cNvSpPr/>
            <p:nvPr/>
          </p:nvSpPr>
          <p:spPr>
            <a:xfrm rot="742437">
              <a:off x="3451523" y="3815752"/>
              <a:ext cx="1035296" cy="938708"/>
            </a:xfrm>
            <a:custGeom>
              <a:rect b="b" l="l" r="r" t="t"/>
              <a:pathLst>
                <a:path extrusionOk="0" h="1871228" w="2063767">
                  <a:moveTo>
                    <a:pt x="1997279" y="886418"/>
                  </a:moveTo>
                  <a:cubicBezTo>
                    <a:pt x="1926621" y="870582"/>
                    <a:pt x="1853899" y="867571"/>
                    <a:pt x="1782126" y="859777"/>
                  </a:cubicBezTo>
                  <a:cubicBezTo>
                    <a:pt x="1646629" y="845302"/>
                    <a:pt x="1510265" y="837590"/>
                    <a:pt x="1374025" y="843570"/>
                  </a:cubicBezTo>
                  <a:cubicBezTo>
                    <a:pt x="1424006" y="794743"/>
                    <a:pt x="1476009" y="747895"/>
                    <a:pt x="1527889" y="701006"/>
                  </a:cubicBezTo>
                  <a:cubicBezTo>
                    <a:pt x="1554055" y="675396"/>
                    <a:pt x="1581955" y="651642"/>
                    <a:pt x="1609237" y="627187"/>
                  </a:cubicBezTo>
                  <a:cubicBezTo>
                    <a:pt x="1635114" y="602898"/>
                    <a:pt x="1660703" y="578319"/>
                    <a:pt x="1687654" y="555184"/>
                  </a:cubicBezTo>
                  <a:cubicBezTo>
                    <a:pt x="1712005" y="532791"/>
                    <a:pt x="1735860" y="509862"/>
                    <a:pt x="1762233" y="489819"/>
                  </a:cubicBezTo>
                  <a:cubicBezTo>
                    <a:pt x="1797480" y="460952"/>
                    <a:pt x="1828558" y="426146"/>
                    <a:pt x="1852826" y="387587"/>
                  </a:cubicBezTo>
                  <a:cubicBezTo>
                    <a:pt x="1869005" y="359091"/>
                    <a:pt x="1888444" y="325398"/>
                    <a:pt x="1877011" y="291871"/>
                  </a:cubicBezTo>
                  <a:cubicBezTo>
                    <a:pt x="1868303" y="268447"/>
                    <a:pt x="1846511" y="248899"/>
                    <a:pt x="1821335" y="245518"/>
                  </a:cubicBezTo>
                  <a:cubicBezTo>
                    <a:pt x="1776596" y="240445"/>
                    <a:pt x="1734209" y="261436"/>
                    <a:pt x="1696775" y="283664"/>
                  </a:cubicBezTo>
                  <a:cubicBezTo>
                    <a:pt x="1642791" y="318016"/>
                    <a:pt x="1594750" y="360410"/>
                    <a:pt x="1545471" y="400949"/>
                  </a:cubicBezTo>
                  <a:cubicBezTo>
                    <a:pt x="1485213" y="452044"/>
                    <a:pt x="1427679" y="506315"/>
                    <a:pt x="1370022" y="560339"/>
                  </a:cubicBezTo>
                  <a:cubicBezTo>
                    <a:pt x="1339274" y="590608"/>
                    <a:pt x="1312282" y="624466"/>
                    <a:pt x="1280626" y="653911"/>
                  </a:cubicBezTo>
                  <a:cubicBezTo>
                    <a:pt x="1265232" y="669045"/>
                    <a:pt x="1250951" y="685294"/>
                    <a:pt x="1236217" y="701047"/>
                  </a:cubicBezTo>
                  <a:cubicBezTo>
                    <a:pt x="1218594" y="720182"/>
                    <a:pt x="1197999" y="735936"/>
                    <a:pt x="1178560" y="753050"/>
                  </a:cubicBezTo>
                  <a:cubicBezTo>
                    <a:pt x="1190033" y="584670"/>
                    <a:pt x="1229985" y="419218"/>
                    <a:pt x="1246659" y="251415"/>
                  </a:cubicBezTo>
                  <a:cubicBezTo>
                    <a:pt x="1254253" y="187123"/>
                    <a:pt x="1261228" y="122418"/>
                    <a:pt x="1255698" y="57673"/>
                  </a:cubicBezTo>
                  <a:cubicBezTo>
                    <a:pt x="1255202" y="10866"/>
                    <a:pt x="1204891" y="-9753"/>
                    <a:pt x="1164940" y="4392"/>
                  </a:cubicBezTo>
                  <a:cubicBezTo>
                    <a:pt x="1126268" y="16269"/>
                    <a:pt x="1095231" y="46662"/>
                    <a:pt x="1076823" y="82045"/>
                  </a:cubicBezTo>
                  <a:cubicBezTo>
                    <a:pt x="1025480" y="185020"/>
                    <a:pt x="1009013" y="300861"/>
                    <a:pt x="985405" y="412372"/>
                  </a:cubicBezTo>
                  <a:cubicBezTo>
                    <a:pt x="976077" y="454477"/>
                    <a:pt x="970960" y="497284"/>
                    <a:pt x="964439" y="539884"/>
                  </a:cubicBezTo>
                  <a:cubicBezTo>
                    <a:pt x="951479" y="617867"/>
                    <a:pt x="937942" y="696222"/>
                    <a:pt x="933237" y="775237"/>
                  </a:cubicBezTo>
                  <a:cubicBezTo>
                    <a:pt x="910248" y="739070"/>
                    <a:pt x="888704" y="701789"/>
                    <a:pt x="866706" y="664880"/>
                  </a:cubicBezTo>
                  <a:cubicBezTo>
                    <a:pt x="843346" y="623229"/>
                    <a:pt x="823824" y="579432"/>
                    <a:pt x="798895" y="538647"/>
                  </a:cubicBezTo>
                  <a:cubicBezTo>
                    <a:pt x="760182" y="476664"/>
                    <a:pt x="723491" y="413403"/>
                    <a:pt x="679123" y="355214"/>
                  </a:cubicBezTo>
                  <a:cubicBezTo>
                    <a:pt x="664925" y="333687"/>
                    <a:pt x="653121" y="310676"/>
                    <a:pt x="637438" y="290139"/>
                  </a:cubicBezTo>
                  <a:cubicBezTo>
                    <a:pt x="621672" y="269230"/>
                    <a:pt x="604709" y="249229"/>
                    <a:pt x="587952" y="229146"/>
                  </a:cubicBezTo>
                  <a:cubicBezTo>
                    <a:pt x="546721" y="181184"/>
                    <a:pt x="499918" y="134007"/>
                    <a:pt x="439578" y="111201"/>
                  </a:cubicBezTo>
                  <a:cubicBezTo>
                    <a:pt x="416507" y="101840"/>
                    <a:pt x="390836" y="96809"/>
                    <a:pt x="366237" y="102665"/>
                  </a:cubicBezTo>
                  <a:cubicBezTo>
                    <a:pt x="329505" y="112191"/>
                    <a:pt x="337347" y="160730"/>
                    <a:pt x="342588" y="189432"/>
                  </a:cubicBezTo>
                  <a:cubicBezTo>
                    <a:pt x="358891" y="275416"/>
                    <a:pt x="395541" y="355874"/>
                    <a:pt x="443706" y="428538"/>
                  </a:cubicBezTo>
                  <a:cubicBezTo>
                    <a:pt x="463062" y="460210"/>
                    <a:pt x="479530" y="493613"/>
                    <a:pt x="499382" y="525038"/>
                  </a:cubicBezTo>
                  <a:cubicBezTo>
                    <a:pt x="526209" y="566401"/>
                    <a:pt x="556297" y="605702"/>
                    <a:pt x="586178" y="644920"/>
                  </a:cubicBezTo>
                  <a:cubicBezTo>
                    <a:pt x="628606" y="696758"/>
                    <a:pt x="667360" y="751441"/>
                    <a:pt x="713957" y="799774"/>
                  </a:cubicBezTo>
                  <a:cubicBezTo>
                    <a:pt x="735377" y="824641"/>
                    <a:pt x="755229" y="850746"/>
                    <a:pt x="776897" y="875366"/>
                  </a:cubicBezTo>
                  <a:cubicBezTo>
                    <a:pt x="789238" y="889923"/>
                    <a:pt x="802280" y="904728"/>
                    <a:pt x="808470" y="923079"/>
                  </a:cubicBezTo>
                  <a:cubicBezTo>
                    <a:pt x="741031" y="911945"/>
                    <a:pt x="672891" y="917430"/>
                    <a:pt x="604915" y="918419"/>
                  </a:cubicBezTo>
                  <a:cubicBezTo>
                    <a:pt x="517831" y="921512"/>
                    <a:pt x="430622" y="921100"/>
                    <a:pt x="343661" y="926956"/>
                  </a:cubicBezTo>
                  <a:cubicBezTo>
                    <a:pt x="300614" y="929265"/>
                    <a:pt x="257443" y="929595"/>
                    <a:pt x="214314" y="931080"/>
                  </a:cubicBezTo>
                  <a:cubicBezTo>
                    <a:pt x="148402" y="932853"/>
                    <a:pt x="77991" y="933595"/>
                    <a:pt x="19220" y="967123"/>
                  </a:cubicBezTo>
                  <a:cubicBezTo>
                    <a:pt x="-38066" y="1010837"/>
                    <a:pt x="46831" y="1070799"/>
                    <a:pt x="90043" y="1082593"/>
                  </a:cubicBezTo>
                  <a:cubicBezTo>
                    <a:pt x="131480" y="1095212"/>
                    <a:pt x="175188" y="1097687"/>
                    <a:pt x="218152" y="1100656"/>
                  </a:cubicBezTo>
                  <a:cubicBezTo>
                    <a:pt x="283940" y="1103501"/>
                    <a:pt x="349935" y="1102141"/>
                    <a:pt x="415682" y="1099419"/>
                  </a:cubicBezTo>
                  <a:cubicBezTo>
                    <a:pt x="482048" y="1096243"/>
                    <a:pt x="548455" y="1093728"/>
                    <a:pt x="614697" y="1088779"/>
                  </a:cubicBezTo>
                  <a:cubicBezTo>
                    <a:pt x="672107" y="1083913"/>
                    <a:pt x="729640" y="1078675"/>
                    <a:pt x="787298" y="1081438"/>
                  </a:cubicBezTo>
                  <a:cubicBezTo>
                    <a:pt x="763071" y="1097645"/>
                    <a:pt x="742022" y="1117729"/>
                    <a:pt x="720849" y="1137524"/>
                  </a:cubicBezTo>
                  <a:cubicBezTo>
                    <a:pt x="626336" y="1208290"/>
                    <a:pt x="531781" y="1279387"/>
                    <a:pt x="444820" y="1359515"/>
                  </a:cubicBezTo>
                  <a:cubicBezTo>
                    <a:pt x="375359" y="1417085"/>
                    <a:pt x="309694" y="1481295"/>
                    <a:pt x="263428" y="1559443"/>
                  </a:cubicBezTo>
                  <a:cubicBezTo>
                    <a:pt x="239366" y="1597919"/>
                    <a:pt x="215552" y="1641798"/>
                    <a:pt x="225540" y="1688646"/>
                  </a:cubicBezTo>
                  <a:cubicBezTo>
                    <a:pt x="231318" y="1725472"/>
                    <a:pt x="266523" y="1716688"/>
                    <a:pt x="292649" y="1709224"/>
                  </a:cubicBezTo>
                  <a:cubicBezTo>
                    <a:pt x="332931" y="1695698"/>
                    <a:pt x="371892" y="1677552"/>
                    <a:pt x="408129" y="1655324"/>
                  </a:cubicBezTo>
                  <a:cubicBezTo>
                    <a:pt x="510319" y="1590661"/>
                    <a:pt x="605947" y="1515564"/>
                    <a:pt x="690721" y="1429292"/>
                  </a:cubicBezTo>
                  <a:cubicBezTo>
                    <a:pt x="739958" y="1385619"/>
                    <a:pt x="782799" y="1335514"/>
                    <a:pt x="831212" y="1290975"/>
                  </a:cubicBezTo>
                  <a:cubicBezTo>
                    <a:pt x="885154" y="1237117"/>
                    <a:pt x="945453" y="1189114"/>
                    <a:pt x="1002616" y="1138431"/>
                  </a:cubicBezTo>
                  <a:cubicBezTo>
                    <a:pt x="1002409" y="1252829"/>
                    <a:pt x="1002533" y="1367268"/>
                    <a:pt x="1006330" y="1481624"/>
                  </a:cubicBezTo>
                  <a:cubicBezTo>
                    <a:pt x="1006825" y="1569753"/>
                    <a:pt x="1022014" y="1656891"/>
                    <a:pt x="1043682" y="1742092"/>
                  </a:cubicBezTo>
                  <a:cubicBezTo>
                    <a:pt x="1054701" y="1776403"/>
                    <a:pt x="1073604" y="1858840"/>
                    <a:pt x="1109511" y="1870635"/>
                  </a:cubicBezTo>
                  <a:cubicBezTo>
                    <a:pt x="1159203" y="1884862"/>
                    <a:pt x="1201424" y="1639117"/>
                    <a:pt x="1211949" y="1597837"/>
                  </a:cubicBezTo>
                  <a:cubicBezTo>
                    <a:pt x="1228994" y="1514451"/>
                    <a:pt x="1243027" y="1430446"/>
                    <a:pt x="1249135" y="1345493"/>
                  </a:cubicBezTo>
                  <a:cubicBezTo>
                    <a:pt x="1254748" y="1271881"/>
                    <a:pt x="1258174" y="1198517"/>
                    <a:pt x="1265644" y="1124905"/>
                  </a:cubicBezTo>
                  <a:cubicBezTo>
                    <a:pt x="1290573" y="1150432"/>
                    <a:pt x="1318101" y="1173155"/>
                    <a:pt x="1343608" y="1198063"/>
                  </a:cubicBezTo>
                  <a:cubicBezTo>
                    <a:pt x="1366184" y="1220910"/>
                    <a:pt x="1388306" y="1244210"/>
                    <a:pt x="1411625" y="1266355"/>
                  </a:cubicBezTo>
                  <a:cubicBezTo>
                    <a:pt x="1439731" y="1294975"/>
                    <a:pt x="1464825" y="1326400"/>
                    <a:pt x="1494376" y="1353659"/>
                  </a:cubicBezTo>
                  <a:cubicBezTo>
                    <a:pt x="1513567" y="1372629"/>
                    <a:pt x="1528549" y="1392960"/>
                    <a:pt x="1547287" y="1413456"/>
                  </a:cubicBezTo>
                  <a:cubicBezTo>
                    <a:pt x="1569615" y="1437086"/>
                    <a:pt x="1593470" y="1459190"/>
                    <a:pt x="1617491" y="1481047"/>
                  </a:cubicBezTo>
                  <a:cubicBezTo>
                    <a:pt x="1660249" y="1514863"/>
                    <a:pt x="1728720" y="1571444"/>
                    <a:pt x="1786088" y="1550040"/>
                  </a:cubicBezTo>
                  <a:cubicBezTo>
                    <a:pt x="1830291" y="1529008"/>
                    <a:pt x="1813782" y="1485130"/>
                    <a:pt x="1796159" y="1451190"/>
                  </a:cubicBezTo>
                  <a:cubicBezTo>
                    <a:pt x="1779526" y="1418570"/>
                    <a:pt x="1763347" y="1384918"/>
                    <a:pt x="1743124" y="1353865"/>
                  </a:cubicBezTo>
                  <a:cubicBezTo>
                    <a:pt x="1726780" y="1329864"/>
                    <a:pt x="1708538" y="1307223"/>
                    <a:pt x="1691781" y="1283470"/>
                  </a:cubicBezTo>
                  <a:cubicBezTo>
                    <a:pt x="1652820" y="1231096"/>
                    <a:pt x="1604284" y="1186763"/>
                    <a:pt x="1554633" y="1144741"/>
                  </a:cubicBezTo>
                  <a:cubicBezTo>
                    <a:pt x="1538289" y="1129936"/>
                    <a:pt x="1523266" y="1113811"/>
                    <a:pt x="1506757" y="1099212"/>
                  </a:cubicBezTo>
                  <a:cubicBezTo>
                    <a:pt x="1489629" y="1083583"/>
                    <a:pt x="1469034" y="1072324"/>
                    <a:pt x="1451948" y="1056695"/>
                  </a:cubicBezTo>
                  <a:cubicBezTo>
                    <a:pt x="1519758" y="1056241"/>
                    <a:pt x="1587238" y="1065974"/>
                    <a:pt x="1655049" y="1062427"/>
                  </a:cubicBezTo>
                  <a:cubicBezTo>
                    <a:pt x="1707919" y="1060324"/>
                    <a:pt x="1760954" y="1062633"/>
                    <a:pt x="1813452" y="1054963"/>
                  </a:cubicBezTo>
                  <a:cubicBezTo>
                    <a:pt x="1845933" y="1051829"/>
                    <a:pt x="1878827" y="1051622"/>
                    <a:pt x="1910813" y="1044364"/>
                  </a:cubicBezTo>
                  <a:cubicBezTo>
                    <a:pt x="1941479" y="1037725"/>
                    <a:pt x="1970741" y="1026013"/>
                    <a:pt x="2000622" y="1016569"/>
                  </a:cubicBezTo>
                  <a:cubicBezTo>
                    <a:pt x="2016553" y="1011290"/>
                    <a:pt x="2033186" y="1005723"/>
                    <a:pt x="2045155" y="993392"/>
                  </a:cubicBezTo>
                  <a:cubicBezTo>
                    <a:pt x="2090018" y="952524"/>
                    <a:pt x="2045733" y="895532"/>
                    <a:pt x="1997279" y="88641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 rot="742437">
              <a:off x="3451523" y="3815752"/>
              <a:ext cx="1035296" cy="938708"/>
            </a:xfrm>
            <a:custGeom>
              <a:rect b="b" l="l" r="r" t="t"/>
              <a:pathLst>
                <a:path extrusionOk="0" h="1871228" w="2063767">
                  <a:moveTo>
                    <a:pt x="1109511" y="1870635"/>
                  </a:moveTo>
                  <a:cubicBezTo>
                    <a:pt x="1073604" y="1858840"/>
                    <a:pt x="1054701" y="1776403"/>
                    <a:pt x="1043682" y="1742092"/>
                  </a:cubicBezTo>
                  <a:cubicBezTo>
                    <a:pt x="1022014" y="1656891"/>
                    <a:pt x="1006825" y="1569753"/>
                    <a:pt x="1006330" y="1481624"/>
                  </a:cubicBezTo>
                  <a:cubicBezTo>
                    <a:pt x="1002533" y="1367268"/>
                    <a:pt x="1002409" y="1252829"/>
                    <a:pt x="1002616" y="1138431"/>
                  </a:cubicBezTo>
                  <a:cubicBezTo>
                    <a:pt x="945453" y="1189114"/>
                    <a:pt x="885154" y="1237117"/>
                    <a:pt x="831212" y="1290975"/>
                  </a:cubicBezTo>
                  <a:cubicBezTo>
                    <a:pt x="782799" y="1335514"/>
                    <a:pt x="739958" y="1385619"/>
                    <a:pt x="690721" y="1429292"/>
                  </a:cubicBezTo>
                  <a:cubicBezTo>
                    <a:pt x="605947" y="1515564"/>
                    <a:pt x="510319" y="1590661"/>
                    <a:pt x="408129" y="1655324"/>
                  </a:cubicBezTo>
                  <a:cubicBezTo>
                    <a:pt x="371892" y="1677552"/>
                    <a:pt x="332931" y="1695698"/>
                    <a:pt x="292649" y="1709224"/>
                  </a:cubicBezTo>
                  <a:cubicBezTo>
                    <a:pt x="266523" y="1716688"/>
                    <a:pt x="231318" y="1725472"/>
                    <a:pt x="225540" y="1688646"/>
                  </a:cubicBezTo>
                  <a:cubicBezTo>
                    <a:pt x="215552" y="1641798"/>
                    <a:pt x="239366" y="1597919"/>
                    <a:pt x="263428" y="1559443"/>
                  </a:cubicBezTo>
                  <a:cubicBezTo>
                    <a:pt x="309694" y="1481295"/>
                    <a:pt x="375359" y="1417085"/>
                    <a:pt x="444820" y="1359515"/>
                  </a:cubicBezTo>
                  <a:cubicBezTo>
                    <a:pt x="531781" y="1279387"/>
                    <a:pt x="626336" y="1208290"/>
                    <a:pt x="720849" y="1137524"/>
                  </a:cubicBezTo>
                  <a:cubicBezTo>
                    <a:pt x="742022" y="1117729"/>
                    <a:pt x="763071" y="1097645"/>
                    <a:pt x="787298" y="1081438"/>
                  </a:cubicBezTo>
                  <a:cubicBezTo>
                    <a:pt x="729640" y="1078675"/>
                    <a:pt x="672107" y="1083913"/>
                    <a:pt x="614697" y="1088779"/>
                  </a:cubicBezTo>
                  <a:cubicBezTo>
                    <a:pt x="548455" y="1093728"/>
                    <a:pt x="482048" y="1096243"/>
                    <a:pt x="415682" y="1099419"/>
                  </a:cubicBezTo>
                  <a:cubicBezTo>
                    <a:pt x="349935" y="1102141"/>
                    <a:pt x="283940" y="1103501"/>
                    <a:pt x="218152" y="1100656"/>
                  </a:cubicBezTo>
                  <a:cubicBezTo>
                    <a:pt x="175188" y="1097687"/>
                    <a:pt x="131480" y="1095212"/>
                    <a:pt x="90043" y="1082593"/>
                  </a:cubicBezTo>
                  <a:cubicBezTo>
                    <a:pt x="46831" y="1070799"/>
                    <a:pt x="-38066" y="1010837"/>
                    <a:pt x="19220" y="967123"/>
                  </a:cubicBezTo>
                  <a:cubicBezTo>
                    <a:pt x="77991" y="933595"/>
                    <a:pt x="148402" y="932853"/>
                    <a:pt x="214314" y="931080"/>
                  </a:cubicBezTo>
                  <a:cubicBezTo>
                    <a:pt x="257443" y="929595"/>
                    <a:pt x="300614" y="929265"/>
                    <a:pt x="343661" y="926956"/>
                  </a:cubicBezTo>
                  <a:cubicBezTo>
                    <a:pt x="430622" y="921100"/>
                    <a:pt x="517831" y="921512"/>
                    <a:pt x="604915" y="918419"/>
                  </a:cubicBezTo>
                  <a:cubicBezTo>
                    <a:pt x="672891" y="917430"/>
                    <a:pt x="741031" y="911945"/>
                    <a:pt x="808470" y="923079"/>
                  </a:cubicBezTo>
                  <a:cubicBezTo>
                    <a:pt x="802280" y="904728"/>
                    <a:pt x="789238" y="889923"/>
                    <a:pt x="776897" y="875366"/>
                  </a:cubicBezTo>
                  <a:cubicBezTo>
                    <a:pt x="755229" y="850746"/>
                    <a:pt x="735377" y="824641"/>
                    <a:pt x="713957" y="799774"/>
                  </a:cubicBezTo>
                  <a:cubicBezTo>
                    <a:pt x="667360" y="751441"/>
                    <a:pt x="628606" y="696758"/>
                    <a:pt x="586178" y="644920"/>
                  </a:cubicBezTo>
                  <a:cubicBezTo>
                    <a:pt x="556297" y="605702"/>
                    <a:pt x="526209" y="566401"/>
                    <a:pt x="499382" y="525038"/>
                  </a:cubicBezTo>
                  <a:cubicBezTo>
                    <a:pt x="479530" y="493613"/>
                    <a:pt x="463062" y="460210"/>
                    <a:pt x="443706" y="428538"/>
                  </a:cubicBezTo>
                  <a:cubicBezTo>
                    <a:pt x="395541" y="355874"/>
                    <a:pt x="358891" y="275416"/>
                    <a:pt x="342588" y="189432"/>
                  </a:cubicBezTo>
                  <a:cubicBezTo>
                    <a:pt x="337347" y="160730"/>
                    <a:pt x="329505" y="112191"/>
                    <a:pt x="366237" y="102665"/>
                  </a:cubicBezTo>
                  <a:cubicBezTo>
                    <a:pt x="390836" y="96809"/>
                    <a:pt x="416507" y="101840"/>
                    <a:pt x="439578" y="111201"/>
                  </a:cubicBezTo>
                  <a:cubicBezTo>
                    <a:pt x="499918" y="134007"/>
                    <a:pt x="546721" y="181184"/>
                    <a:pt x="587952" y="229146"/>
                  </a:cubicBezTo>
                  <a:cubicBezTo>
                    <a:pt x="604709" y="249229"/>
                    <a:pt x="621672" y="269230"/>
                    <a:pt x="637438" y="290139"/>
                  </a:cubicBezTo>
                  <a:cubicBezTo>
                    <a:pt x="653121" y="310676"/>
                    <a:pt x="664925" y="333687"/>
                    <a:pt x="679123" y="355214"/>
                  </a:cubicBezTo>
                  <a:cubicBezTo>
                    <a:pt x="723491" y="413403"/>
                    <a:pt x="760182" y="476664"/>
                    <a:pt x="798895" y="538647"/>
                  </a:cubicBezTo>
                  <a:cubicBezTo>
                    <a:pt x="823824" y="579432"/>
                    <a:pt x="843346" y="623229"/>
                    <a:pt x="866706" y="664880"/>
                  </a:cubicBezTo>
                  <a:cubicBezTo>
                    <a:pt x="888704" y="701789"/>
                    <a:pt x="910248" y="739070"/>
                    <a:pt x="933237" y="775237"/>
                  </a:cubicBezTo>
                  <a:cubicBezTo>
                    <a:pt x="937942" y="696222"/>
                    <a:pt x="951479" y="617867"/>
                    <a:pt x="964439" y="539884"/>
                  </a:cubicBezTo>
                  <a:cubicBezTo>
                    <a:pt x="970960" y="497284"/>
                    <a:pt x="976077" y="454477"/>
                    <a:pt x="985405" y="412372"/>
                  </a:cubicBezTo>
                  <a:cubicBezTo>
                    <a:pt x="1009013" y="300861"/>
                    <a:pt x="1025480" y="185020"/>
                    <a:pt x="1076823" y="82045"/>
                  </a:cubicBezTo>
                  <a:cubicBezTo>
                    <a:pt x="1095231" y="46662"/>
                    <a:pt x="1126268" y="16269"/>
                    <a:pt x="1164940" y="4392"/>
                  </a:cubicBezTo>
                  <a:cubicBezTo>
                    <a:pt x="1204891" y="-9753"/>
                    <a:pt x="1255202" y="10866"/>
                    <a:pt x="1255698" y="57673"/>
                  </a:cubicBezTo>
                  <a:cubicBezTo>
                    <a:pt x="1261228" y="122418"/>
                    <a:pt x="1254253" y="187123"/>
                    <a:pt x="1246659" y="251415"/>
                  </a:cubicBezTo>
                  <a:cubicBezTo>
                    <a:pt x="1229985" y="419218"/>
                    <a:pt x="1190033" y="584670"/>
                    <a:pt x="1178560" y="753050"/>
                  </a:cubicBezTo>
                  <a:cubicBezTo>
                    <a:pt x="1197999" y="735936"/>
                    <a:pt x="1218594" y="720182"/>
                    <a:pt x="1236217" y="701047"/>
                  </a:cubicBezTo>
                  <a:cubicBezTo>
                    <a:pt x="1250951" y="685294"/>
                    <a:pt x="1265232" y="669045"/>
                    <a:pt x="1280626" y="653911"/>
                  </a:cubicBezTo>
                  <a:cubicBezTo>
                    <a:pt x="1312282" y="624466"/>
                    <a:pt x="1339274" y="590608"/>
                    <a:pt x="1370022" y="560339"/>
                  </a:cubicBezTo>
                  <a:cubicBezTo>
                    <a:pt x="1427679" y="506315"/>
                    <a:pt x="1485213" y="452044"/>
                    <a:pt x="1545471" y="400949"/>
                  </a:cubicBezTo>
                  <a:cubicBezTo>
                    <a:pt x="1594750" y="360410"/>
                    <a:pt x="1642791" y="318016"/>
                    <a:pt x="1696775" y="283664"/>
                  </a:cubicBezTo>
                  <a:cubicBezTo>
                    <a:pt x="1734209" y="261436"/>
                    <a:pt x="1776596" y="240445"/>
                    <a:pt x="1821335" y="245518"/>
                  </a:cubicBezTo>
                  <a:cubicBezTo>
                    <a:pt x="1846511" y="248899"/>
                    <a:pt x="1868303" y="268447"/>
                    <a:pt x="1877011" y="291871"/>
                  </a:cubicBezTo>
                  <a:cubicBezTo>
                    <a:pt x="1888444" y="325398"/>
                    <a:pt x="1869005" y="359091"/>
                    <a:pt x="1852826" y="387587"/>
                  </a:cubicBezTo>
                  <a:cubicBezTo>
                    <a:pt x="1828558" y="426146"/>
                    <a:pt x="1797480" y="460952"/>
                    <a:pt x="1762233" y="489819"/>
                  </a:cubicBezTo>
                  <a:cubicBezTo>
                    <a:pt x="1735860" y="509862"/>
                    <a:pt x="1712005" y="532791"/>
                    <a:pt x="1687654" y="555184"/>
                  </a:cubicBezTo>
                  <a:cubicBezTo>
                    <a:pt x="1660703" y="578319"/>
                    <a:pt x="1635114" y="602898"/>
                    <a:pt x="1609237" y="627187"/>
                  </a:cubicBezTo>
                  <a:cubicBezTo>
                    <a:pt x="1581955" y="651642"/>
                    <a:pt x="1554055" y="675396"/>
                    <a:pt x="1527889" y="701006"/>
                  </a:cubicBezTo>
                  <a:cubicBezTo>
                    <a:pt x="1476009" y="747895"/>
                    <a:pt x="1424006" y="794743"/>
                    <a:pt x="1374025" y="843570"/>
                  </a:cubicBezTo>
                  <a:cubicBezTo>
                    <a:pt x="1510265" y="837590"/>
                    <a:pt x="1646629" y="845302"/>
                    <a:pt x="1782126" y="859777"/>
                  </a:cubicBezTo>
                  <a:cubicBezTo>
                    <a:pt x="1853899" y="867571"/>
                    <a:pt x="1926621" y="870582"/>
                    <a:pt x="1997279" y="886418"/>
                  </a:cubicBezTo>
                  <a:cubicBezTo>
                    <a:pt x="2045733" y="895532"/>
                    <a:pt x="2090018" y="952524"/>
                    <a:pt x="2045155" y="993392"/>
                  </a:cubicBezTo>
                  <a:cubicBezTo>
                    <a:pt x="2033186" y="1005723"/>
                    <a:pt x="2016553" y="1011290"/>
                    <a:pt x="2000622" y="1016569"/>
                  </a:cubicBezTo>
                  <a:cubicBezTo>
                    <a:pt x="1970741" y="1026013"/>
                    <a:pt x="1941479" y="1037725"/>
                    <a:pt x="1910813" y="1044364"/>
                  </a:cubicBezTo>
                  <a:cubicBezTo>
                    <a:pt x="1878827" y="1051622"/>
                    <a:pt x="1845933" y="1051829"/>
                    <a:pt x="1813452" y="1054963"/>
                  </a:cubicBezTo>
                  <a:cubicBezTo>
                    <a:pt x="1760954" y="1062633"/>
                    <a:pt x="1707919" y="1060324"/>
                    <a:pt x="1655049" y="1062427"/>
                  </a:cubicBezTo>
                  <a:cubicBezTo>
                    <a:pt x="1587238" y="1065974"/>
                    <a:pt x="1519758" y="1056241"/>
                    <a:pt x="1451948" y="1056695"/>
                  </a:cubicBezTo>
                  <a:cubicBezTo>
                    <a:pt x="1469034" y="1072324"/>
                    <a:pt x="1489629" y="1083583"/>
                    <a:pt x="1506757" y="1099212"/>
                  </a:cubicBezTo>
                  <a:cubicBezTo>
                    <a:pt x="1523266" y="1113811"/>
                    <a:pt x="1538289" y="1129936"/>
                    <a:pt x="1554633" y="1144741"/>
                  </a:cubicBezTo>
                  <a:cubicBezTo>
                    <a:pt x="1604284" y="1186763"/>
                    <a:pt x="1652820" y="1231096"/>
                    <a:pt x="1691781" y="1283470"/>
                  </a:cubicBezTo>
                  <a:cubicBezTo>
                    <a:pt x="1708538" y="1307223"/>
                    <a:pt x="1726780" y="1329864"/>
                    <a:pt x="1743124" y="1353865"/>
                  </a:cubicBezTo>
                  <a:cubicBezTo>
                    <a:pt x="1763347" y="1384918"/>
                    <a:pt x="1779526" y="1418570"/>
                    <a:pt x="1796159" y="1451190"/>
                  </a:cubicBezTo>
                  <a:cubicBezTo>
                    <a:pt x="1813782" y="1485130"/>
                    <a:pt x="1830291" y="1529008"/>
                    <a:pt x="1786088" y="1550040"/>
                  </a:cubicBezTo>
                  <a:cubicBezTo>
                    <a:pt x="1728720" y="1571444"/>
                    <a:pt x="1660249" y="1514863"/>
                    <a:pt x="1617491" y="1481047"/>
                  </a:cubicBezTo>
                  <a:cubicBezTo>
                    <a:pt x="1593470" y="1459190"/>
                    <a:pt x="1569615" y="1437086"/>
                    <a:pt x="1547287" y="1413456"/>
                  </a:cubicBezTo>
                  <a:cubicBezTo>
                    <a:pt x="1528549" y="1392960"/>
                    <a:pt x="1513567" y="1372629"/>
                    <a:pt x="1494376" y="1353659"/>
                  </a:cubicBezTo>
                  <a:cubicBezTo>
                    <a:pt x="1464825" y="1326400"/>
                    <a:pt x="1439731" y="1294975"/>
                    <a:pt x="1411625" y="1266355"/>
                  </a:cubicBezTo>
                  <a:cubicBezTo>
                    <a:pt x="1388306" y="1244210"/>
                    <a:pt x="1366184" y="1220910"/>
                    <a:pt x="1343608" y="1198063"/>
                  </a:cubicBezTo>
                  <a:cubicBezTo>
                    <a:pt x="1318101" y="1173155"/>
                    <a:pt x="1290573" y="1150432"/>
                    <a:pt x="1265644" y="1124905"/>
                  </a:cubicBezTo>
                  <a:cubicBezTo>
                    <a:pt x="1258174" y="1198517"/>
                    <a:pt x="1254748" y="1271881"/>
                    <a:pt x="1249135" y="1345493"/>
                  </a:cubicBezTo>
                  <a:cubicBezTo>
                    <a:pt x="1243027" y="1430446"/>
                    <a:pt x="1228994" y="1514451"/>
                    <a:pt x="1211949" y="1597837"/>
                  </a:cubicBezTo>
                  <a:cubicBezTo>
                    <a:pt x="1201424" y="1639117"/>
                    <a:pt x="1159203" y="1884862"/>
                    <a:pt x="1109511" y="1870635"/>
                  </a:cubicBezTo>
                  <a:close/>
                  <a:moveTo>
                    <a:pt x="1113391" y="1849273"/>
                  </a:moveTo>
                  <a:cubicBezTo>
                    <a:pt x="1123832" y="1836159"/>
                    <a:pt x="1131592" y="1821313"/>
                    <a:pt x="1136998" y="1805477"/>
                  </a:cubicBezTo>
                  <a:cubicBezTo>
                    <a:pt x="1148472" y="1772526"/>
                    <a:pt x="1158130" y="1738999"/>
                    <a:pt x="1165972" y="1705018"/>
                  </a:cubicBezTo>
                  <a:cubicBezTo>
                    <a:pt x="1193707" y="1589300"/>
                    <a:pt x="1217603" y="1472098"/>
                    <a:pt x="1227055" y="1353329"/>
                  </a:cubicBezTo>
                  <a:cubicBezTo>
                    <a:pt x="1234071" y="1271263"/>
                    <a:pt x="1236300" y="1188825"/>
                    <a:pt x="1246494" y="1107089"/>
                  </a:cubicBezTo>
                  <a:cubicBezTo>
                    <a:pt x="1248062" y="1097027"/>
                    <a:pt x="1258917" y="1089480"/>
                    <a:pt x="1267832" y="1096779"/>
                  </a:cubicBezTo>
                  <a:cubicBezTo>
                    <a:pt x="1278521" y="1107378"/>
                    <a:pt x="1288839" y="1118389"/>
                    <a:pt x="1299900" y="1128616"/>
                  </a:cubicBezTo>
                  <a:cubicBezTo>
                    <a:pt x="1329286" y="1155834"/>
                    <a:pt x="1359415" y="1182227"/>
                    <a:pt x="1386614" y="1211672"/>
                  </a:cubicBezTo>
                  <a:cubicBezTo>
                    <a:pt x="1407085" y="1232910"/>
                    <a:pt x="1429206" y="1252458"/>
                    <a:pt x="1448770" y="1274562"/>
                  </a:cubicBezTo>
                  <a:cubicBezTo>
                    <a:pt x="1469447" y="1299347"/>
                    <a:pt x="1492436" y="1321863"/>
                    <a:pt x="1515301" y="1344628"/>
                  </a:cubicBezTo>
                  <a:cubicBezTo>
                    <a:pt x="1530819" y="1360546"/>
                    <a:pt x="1544521" y="1378196"/>
                    <a:pt x="1559132" y="1394939"/>
                  </a:cubicBezTo>
                  <a:cubicBezTo>
                    <a:pt x="1588022" y="1425044"/>
                    <a:pt x="1617862" y="1454613"/>
                    <a:pt x="1650591" y="1480593"/>
                  </a:cubicBezTo>
                  <a:cubicBezTo>
                    <a:pt x="1684393" y="1503523"/>
                    <a:pt x="1740359" y="1549422"/>
                    <a:pt x="1782168" y="1527813"/>
                  </a:cubicBezTo>
                  <a:cubicBezTo>
                    <a:pt x="1790546" y="1521791"/>
                    <a:pt x="1795911" y="1512306"/>
                    <a:pt x="1792527" y="1501997"/>
                  </a:cubicBezTo>
                  <a:cubicBezTo>
                    <a:pt x="1789886" y="1487769"/>
                    <a:pt x="1783984" y="1474531"/>
                    <a:pt x="1777586" y="1461623"/>
                  </a:cubicBezTo>
                  <a:cubicBezTo>
                    <a:pt x="1760665" y="1428343"/>
                    <a:pt x="1744403" y="1394568"/>
                    <a:pt x="1723850" y="1363309"/>
                  </a:cubicBezTo>
                  <a:cubicBezTo>
                    <a:pt x="1698797" y="1329616"/>
                    <a:pt x="1675231" y="1294687"/>
                    <a:pt x="1647826" y="1262891"/>
                  </a:cubicBezTo>
                  <a:cubicBezTo>
                    <a:pt x="1618069" y="1230271"/>
                    <a:pt x="1586165" y="1198764"/>
                    <a:pt x="1552239" y="1170886"/>
                  </a:cubicBezTo>
                  <a:cubicBezTo>
                    <a:pt x="1531232" y="1153318"/>
                    <a:pt x="1512659" y="1133111"/>
                    <a:pt x="1492312" y="1114801"/>
                  </a:cubicBezTo>
                  <a:cubicBezTo>
                    <a:pt x="1476422" y="1100945"/>
                    <a:pt x="1458427" y="1089892"/>
                    <a:pt x="1442166" y="1076531"/>
                  </a:cubicBezTo>
                  <a:cubicBezTo>
                    <a:pt x="1430816" y="1067458"/>
                    <a:pt x="1408447" y="1045230"/>
                    <a:pt x="1431435" y="1036199"/>
                  </a:cubicBezTo>
                  <a:cubicBezTo>
                    <a:pt x="1456529" y="1033931"/>
                    <a:pt x="1481994" y="1036364"/>
                    <a:pt x="1507211" y="1036735"/>
                  </a:cubicBezTo>
                  <a:cubicBezTo>
                    <a:pt x="1560411" y="1039415"/>
                    <a:pt x="1613488" y="1044158"/>
                    <a:pt x="1666770" y="1040611"/>
                  </a:cubicBezTo>
                  <a:cubicBezTo>
                    <a:pt x="1709900" y="1039127"/>
                    <a:pt x="1753236" y="1041189"/>
                    <a:pt x="1796118" y="1035415"/>
                  </a:cubicBezTo>
                  <a:cubicBezTo>
                    <a:pt x="1830497" y="1031044"/>
                    <a:pt x="1865331" y="1031415"/>
                    <a:pt x="1899464" y="1024982"/>
                  </a:cubicBezTo>
                  <a:cubicBezTo>
                    <a:pt x="1934339" y="1017889"/>
                    <a:pt x="1967439" y="1004527"/>
                    <a:pt x="2001282" y="993887"/>
                  </a:cubicBezTo>
                  <a:cubicBezTo>
                    <a:pt x="2046476" y="980113"/>
                    <a:pt x="2058280" y="943287"/>
                    <a:pt x="2015109" y="915656"/>
                  </a:cubicBezTo>
                  <a:cubicBezTo>
                    <a:pt x="1985682" y="901594"/>
                    <a:pt x="1952086" y="899944"/>
                    <a:pt x="1920224" y="895119"/>
                  </a:cubicBezTo>
                  <a:cubicBezTo>
                    <a:pt x="1899464" y="892645"/>
                    <a:pt x="1878662" y="890129"/>
                    <a:pt x="1857820" y="888108"/>
                  </a:cubicBezTo>
                  <a:cubicBezTo>
                    <a:pt x="1783777" y="881593"/>
                    <a:pt x="1709528" y="873922"/>
                    <a:pt x="1635486" y="867942"/>
                  </a:cubicBezTo>
                  <a:cubicBezTo>
                    <a:pt x="1561567" y="864231"/>
                    <a:pt x="1487524" y="861220"/>
                    <a:pt x="1413523" y="863530"/>
                  </a:cubicBezTo>
                  <a:cubicBezTo>
                    <a:pt x="1396684" y="862705"/>
                    <a:pt x="1354297" y="871654"/>
                    <a:pt x="1345589" y="855035"/>
                  </a:cubicBezTo>
                  <a:cubicBezTo>
                    <a:pt x="1341255" y="845220"/>
                    <a:pt x="1350872" y="837755"/>
                    <a:pt x="1356608" y="831033"/>
                  </a:cubicBezTo>
                  <a:cubicBezTo>
                    <a:pt x="1369898" y="816806"/>
                    <a:pt x="1384302" y="803733"/>
                    <a:pt x="1398748" y="790743"/>
                  </a:cubicBezTo>
                  <a:cubicBezTo>
                    <a:pt x="1414679" y="776556"/>
                    <a:pt x="1430114" y="761793"/>
                    <a:pt x="1445303" y="746823"/>
                  </a:cubicBezTo>
                  <a:cubicBezTo>
                    <a:pt x="1475225" y="718615"/>
                    <a:pt x="1506675" y="693005"/>
                    <a:pt x="1535813" y="664097"/>
                  </a:cubicBezTo>
                  <a:cubicBezTo>
                    <a:pt x="1565158" y="637002"/>
                    <a:pt x="1596112" y="611764"/>
                    <a:pt x="1624383" y="583515"/>
                  </a:cubicBezTo>
                  <a:cubicBezTo>
                    <a:pt x="1653522" y="556710"/>
                    <a:pt x="1683238" y="530605"/>
                    <a:pt x="1712170" y="503593"/>
                  </a:cubicBezTo>
                  <a:cubicBezTo>
                    <a:pt x="1748159" y="473860"/>
                    <a:pt x="1784726" y="444786"/>
                    <a:pt x="1813081" y="407217"/>
                  </a:cubicBezTo>
                  <a:cubicBezTo>
                    <a:pt x="1834707" y="377937"/>
                    <a:pt x="1857696" y="346637"/>
                    <a:pt x="1859223" y="309439"/>
                  </a:cubicBezTo>
                  <a:cubicBezTo>
                    <a:pt x="1849111" y="251910"/>
                    <a:pt x="1787079" y="261972"/>
                    <a:pt x="1747004" y="281066"/>
                  </a:cubicBezTo>
                  <a:cubicBezTo>
                    <a:pt x="1699458" y="302428"/>
                    <a:pt x="1658805" y="335502"/>
                    <a:pt x="1618564" y="367916"/>
                  </a:cubicBezTo>
                  <a:cubicBezTo>
                    <a:pt x="1573783" y="404578"/>
                    <a:pt x="1528673" y="443219"/>
                    <a:pt x="1485626" y="481571"/>
                  </a:cubicBezTo>
                  <a:cubicBezTo>
                    <a:pt x="1468622" y="496418"/>
                    <a:pt x="1452154" y="511965"/>
                    <a:pt x="1436099" y="527842"/>
                  </a:cubicBezTo>
                  <a:cubicBezTo>
                    <a:pt x="1405021" y="557493"/>
                    <a:pt x="1372127" y="585247"/>
                    <a:pt x="1344639" y="618445"/>
                  </a:cubicBezTo>
                  <a:cubicBezTo>
                    <a:pt x="1322972" y="643477"/>
                    <a:pt x="1298084" y="665375"/>
                    <a:pt x="1275591" y="689624"/>
                  </a:cubicBezTo>
                  <a:cubicBezTo>
                    <a:pt x="1252313" y="716306"/>
                    <a:pt x="1227096" y="741049"/>
                    <a:pt x="1199278" y="762988"/>
                  </a:cubicBezTo>
                  <a:cubicBezTo>
                    <a:pt x="1189910" y="770494"/>
                    <a:pt x="1182315" y="780309"/>
                    <a:pt x="1172245" y="786742"/>
                  </a:cubicBezTo>
                  <a:cubicBezTo>
                    <a:pt x="1166137" y="790248"/>
                    <a:pt x="1157882" y="786701"/>
                    <a:pt x="1155984" y="779979"/>
                  </a:cubicBezTo>
                  <a:cubicBezTo>
                    <a:pt x="1154952" y="774371"/>
                    <a:pt x="1156561" y="768102"/>
                    <a:pt x="1156644" y="762576"/>
                  </a:cubicBezTo>
                  <a:cubicBezTo>
                    <a:pt x="1158254" y="733296"/>
                    <a:pt x="1160854" y="704140"/>
                    <a:pt x="1164486" y="675066"/>
                  </a:cubicBezTo>
                  <a:cubicBezTo>
                    <a:pt x="1175547" y="580711"/>
                    <a:pt x="1191519" y="486933"/>
                    <a:pt x="1206171" y="393072"/>
                  </a:cubicBezTo>
                  <a:cubicBezTo>
                    <a:pt x="1214013" y="350967"/>
                    <a:pt x="1219461" y="308573"/>
                    <a:pt x="1223753" y="265972"/>
                  </a:cubicBezTo>
                  <a:cubicBezTo>
                    <a:pt x="1228706" y="214836"/>
                    <a:pt x="1236795" y="163823"/>
                    <a:pt x="1236176" y="112274"/>
                  </a:cubicBezTo>
                  <a:cubicBezTo>
                    <a:pt x="1235392" y="89097"/>
                    <a:pt x="1237744" y="64189"/>
                    <a:pt x="1230810" y="41919"/>
                  </a:cubicBezTo>
                  <a:cubicBezTo>
                    <a:pt x="1207863" y="4350"/>
                    <a:pt x="1154457" y="25094"/>
                    <a:pt x="1128744" y="49301"/>
                  </a:cubicBezTo>
                  <a:cubicBezTo>
                    <a:pt x="1078185" y="93963"/>
                    <a:pt x="1056228" y="194505"/>
                    <a:pt x="1038894" y="258962"/>
                  </a:cubicBezTo>
                  <a:cubicBezTo>
                    <a:pt x="1022014" y="337069"/>
                    <a:pt x="1004060" y="415094"/>
                    <a:pt x="991637" y="494026"/>
                  </a:cubicBezTo>
                  <a:cubicBezTo>
                    <a:pt x="986561" y="536172"/>
                    <a:pt x="976862" y="577535"/>
                    <a:pt x="971042" y="619558"/>
                  </a:cubicBezTo>
                  <a:cubicBezTo>
                    <a:pt x="964893" y="659478"/>
                    <a:pt x="957670" y="699274"/>
                    <a:pt x="952882" y="739441"/>
                  </a:cubicBezTo>
                  <a:cubicBezTo>
                    <a:pt x="951273" y="752143"/>
                    <a:pt x="949663" y="764844"/>
                    <a:pt x="948673" y="777587"/>
                  </a:cubicBezTo>
                  <a:cubicBezTo>
                    <a:pt x="947806" y="782866"/>
                    <a:pt x="949952" y="790041"/>
                    <a:pt x="943968" y="792763"/>
                  </a:cubicBezTo>
                  <a:cubicBezTo>
                    <a:pt x="943555" y="801135"/>
                    <a:pt x="933443" y="805547"/>
                    <a:pt x="926922" y="800475"/>
                  </a:cubicBezTo>
                  <a:cubicBezTo>
                    <a:pt x="908597" y="782742"/>
                    <a:pt x="899105" y="757875"/>
                    <a:pt x="884948" y="736884"/>
                  </a:cubicBezTo>
                  <a:cubicBezTo>
                    <a:pt x="861918" y="699233"/>
                    <a:pt x="839012" y="661457"/>
                    <a:pt x="820027" y="621538"/>
                  </a:cubicBezTo>
                  <a:cubicBezTo>
                    <a:pt x="784367" y="551513"/>
                    <a:pt x="741238" y="485407"/>
                    <a:pt x="699058" y="419259"/>
                  </a:cubicBezTo>
                  <a:cubicBezTo>
                    <a:pt x="674294" y="385938"/>
                    <a:pt x="650851" y="351874"/>
                    <a:pt x="629844" y="316037"/>
                  </a:cubicBezTo>
                  <a:cubicBezTo>
                    <a:pt x="589892" y="262302"/>
                    <a:pt x="547423" y="209103"/>
                    <a:pt x="494883" y="167081"/>
                  </a:cubicBezTo>
                  <a:cubicBezTo>
                    <a:pt x="461907" y="142213"/>
                    <a:pt x="406395" y="109593"/>
                    <a:pt x="365288" y="126006"/>
                  </a:cubicBezTo>
                  <a:cubicBezTo>
                    <a:pt x="354268" y="145925"/>
                    <a:pt x="361161" y="169596"/>
                    <a:pt x="364545" y="190711"/>
                  </a:cubicBezTo>
                  <a:cubicBezTo>
                    <a:pt x="375359" y="241971"/>
                    <a:pt x="392569" y="291706"/>
                    <a:pt x="415723" y="338677"/>
                  </a:cubicBezTo>
                  <a:cubicBezTo>
                    <a:pt x="432232" y="371916"/>
                    <a:pt x="453693" y="402310"/>
                    <a:pt x="472060" y="434517"/>
                  </a:cubicBezTo>
                  <a:cubicBezTo>
                    <a:pt x="499836" y="485324"/>
                    <a:pt x="529016" y="535265"/>
                    <a:pt x="564964" y="580835"/>
                  </a:cubicBezTo>
                  <a:cubicBezTo>
                    <a:pt x="590924" y="617785"/>
                    <a:pt x="620062" y="652220"/>
                    <a:pt x="647839" y="687768"/>
                  </a:cubicBezTo>
                  <a:cubicBezTo>
                    <a:pt x="663151" y="707893"/>
                    <a:pt x="678091" y="728430"/>
                    <a:pt x="695178" y="747194"/>
                  </a:cubicBezTo>
                  <a:cubicBezTo>
                    <a:pt x="725018" y="778742"/>
                    <a:pt x="752547" y="812269"/>
                    <a:pt x="779910" y="845962"/>
                  </a:cubicBezTo>
                  <a:cubicBezTo>
                    <a:pt x="796254" y="866458"/>
                    <a:pt x="841488" y="910213"/>
                    <a:pt x="828281" y="937719"/>
                  </a:cubicBezTo>
                  <a:cubicBezTo>
                    <a:pt x="815858" y="952937"/>
                    <a:pt x="766373" y="936441"/>
                    <a:pt x="746273" y="937472"/>
                  </a:cubicBezTo>
                  <a:cubicBezTo>
                    <a:pt x="637851" y="937060"/>
                    <a:pt x="529470" y="943080"/>
                    <a:pt x="421047" y="944111"/>
                  </a:cubicBezTo>
                  <a:cubicBezTo>
                    <a:pt x="355589" y="947411"/>
                    <a:pt x="290172" y="950957"/>
                    <a:pt x="224591" y="952029"/>
                  </a:cubicBezTo>
                  <a:cubicBezTo>
                    <a:pt x="166397" y="953638"/>
                    <a:pt x="110101" y="953597"/>
                    <a:pt x="55333" y="973433"/>
                  </a:cubicBezTo>
                  <a:cubicBezTo>
                    <a:pt x="42745" y="978794"/>
                    <a:pt x="25245" y="983165"/>
                    <a:pt x="21531" y="998011"/>
                  </a:cubicBezTo>
                  <a:cubicBezTo>
                    <a:pt x="22893" y="1025683"/>
                    <a:pt x="65156" y="1050385"/>
                    <a:pt x="88516" y="1059623"/>
                  </a:cubicBezTo>
                  <a:cubicBezTo>
                    <a:pt x="166149" y="1083624"/>
                    <a:pt x="248776" y="1080325"/>
                    <a:pt x="329134" y="1080614"/>
                  </a:cubicBezTo>
                  <a:cubicBezTo>
                    <a:pt x="416755" y="1079294"/>
                    <a:pt x="504293" y="1074015"/>
                    <a:pt x="591791" y="1069149"/>
                  </a:cubicBezTo>
                  <a:cubicBezTo>
                    <a:pt x="655226" y="1064365"/>
                    <a:pt x="718662" y="1057190"/>
                    <a:pt x="782386" y="1059911"/>
                  </a:cubicBezTo>
                  <a:cubicBezTo>
                    <a:pt x="796006" y="1061685"/>
                    <a:pt x="823576" y="1057190"/>
                    <a:pt x="823617" y="1076902"/>
                  </a:cubicBezTo>
                  <a:cubicBezTo>
                    <a:pt x="823246" y="1079500"/>
                    <a:pt x="821843" y="1082263"/>
                    <a:pt x="819986" y="1084119"/>
                  </a:cubicBezTo>
                  <a:cubicBezTo>
                    <a:pt x="810204" y="1092037"/>
                    <a:pt x="799308" y="1098635"/>
                    <a:pt x="789320" y="1106306"/>
                  </a:cubicBezTo>
                  <a:cubicBezTo>
                    <a:pt x="764515" y="1123585"/>
                    <a:pt x="744829" y="1146803"/>
                    <a:pt x="720726" y="1164948"/>
                  </a:cubicBezTo>
                  <a:cubicBezTo>
                    <a:pt x="668186" y="1202146"/>
                    <a:pt x="618081" y="1242643"/>
                    <a:pt x="567234" y="1282109"/>
                  </a:cubicBezTo>
                  <a:cubicBezTo>
                    <a:pt x="530831" y="1312007"/>
                    <a:pt x="495131" y="1342689"/>
                    <a:pt x="460297" y="1374320"/>
                  </a:cubicBezTo>
                  <a:cubicBezTo>
                    <a:pt x="409573" y="1416549"/>
                    <a:pt x="361078" y="1461830"/>
                    <a:pt x="320177" y="1513750"/>
                  </a:cubicBezTo>
                  <a:cubicBezTo>
                    <a:pt x="305608" y="1532926"/>
                    <a:pt x="292484" y="1553175"/>
                    <a:pt x="279854" y="1573629"/>
                  </a:cubicBezTo>
                  <a:cubicBezTo>
                    <a:pt x="258764" y="1608559"/>
                    <a:pt x="234702" y="1649798"/>
                    <a:pt x="248859" y="1691615"/>
                  </a:cubicBezTo>
                  <a:cubicBezTo>
                    <a:pt x="253853" y="1698337"/>
                    <a:pt x="265244" y="1692728"/>
                    <a:pt x="272343" y="1692563"/>
                  </a:cubicBezTo>
                  <a:cubicBezTo>
                    <a:pt x="291328" y="1688481"/>
                    <a:pt x="309199" y="1680810"/>
                    <a:pt x="326987" y="1673263"/>
                  </a:cubicBezTo>
                  <a:cubicBezTo>
                    <a:pt x="369457" y="1655860"/>
                    <a:pt x="408005" y="1631117"/>
                    <a:pt x="445810" y="1605425"/>
                  </a:cubicBezTo>
                  <a:cubicBezTo>
                    <a:pt x="499464" y="1567650"/>
                    <a:pt x="552252" y="1528637"/>
                    <a:pt x="601407" y="1485130"/>
                  </a:cubicBezTo>
                  <a:cubicBezTo>
                    <a:pt x="626418" y="1463892"/>
                    <a:pt x="648870" y="1439973"/>
                    <a:pt x="672561" y="1417291"/>
                  </a:cubicBezTo>
                  <a:cubicBezTo>
                    <a:pt x="688492" y="1402610"/>
                    <a:pt x="704794" y="1388300"/>
                    <a:pt x="719941" y="1372794"/>
                  </a:cubicBezTo>
                  <a:cubicBezTo>
                    <a:pt x="784037" y="1304048"/>
                    <a:pt x="852962" y="1240127"/>
                    <a:pt x="923579" y="1178186"/>
                  </a:cubicBezTo>
                  <a:cubicBezTo>
                    <a:pt x="944215" y="1159999"/>
                    <a:pt x="966296" y="1143504"/>
                    <a:pt x="986354" y="1124657"/>
                  </a:cubicBezTo>
                  <a:cubicBezTo>
                    <a:pt x="995723" y="1115956"/>
                    <a:pt x="1013759" y="1095212"/>
                    <a:pt x="1023128" y="1114677"/>
                  </a:cubicBezTo>
                  <a:cubicBezTo>
                    <a:pt x="1025274" y="1124451"/>
                    <a:pt x="1023499" y="1134802"/>
                    <a:pt x="1024036" y="1144782"/>
                  </a:cubicBezTo>
                  <a:cubicBezTo>
                    <a:pt x="1023995" y="1247963"/>
                    <a:pt x="1023788" y="1351185"/>
                    <a:pt x="1027008" y="1454324"/>
                  </a:cubicBezTo>
                  <a:cubicBezTo>
                    <a:pt x="1027462" y="1528761"/>
                    <a:pt x="1033983" y="1602909"/>
                    <a:pt x="1050203" y="1675655"/>
                  </a:cubicBezTo>
                  <a:cubicBezTo>
                    <a:pt x="1057590" y="1710255"/>
                    <a:pt x="1065308" y="1744937"/>
                    <a:pt x="1077195" y="1778341"/>
                  </a:cubicBezTo>
                  <a:cubicBezTo>
                    <a:pt x="1086770" y="1802796"/>
                    <a:pt x="1092424" y="1831664"/>
                    <a:pt x="1113391" y="184927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 rot="742437">
              <a:off x="3462277" y="3826381"/>
              <a:ext cx="1013642" cy="916966"/>
            </a:xfrm>
            <a:custGeom>
              <a:rect b="b" l="l" r="r" t="t"/>
              <a:pathLst>
                <a:path extrusionOk="0" h="1827887" w="2020601">
                  <a:moveTo>
                    <a:pt x="1993702" y="894313"/>
                  </a:moveTo>
                  <a:cubicBezTo>
                    <a:pt x="2036873" y="921943"/>
                    <a:pt x="2025027" y="958770"/>
                    <a:pt x="1979876" y="972543"/>
                  </a:cubicBezTo>
                  <a:cubicBezTo>
                    <a:pt x="1946032" y="983183"/>
                    <a:pt x="1912932" y="996545"/>
                    <a:pt x="1878057" y="1003638"/>
                  </a:cubicBezTo>
                  <a:cubicBezTo>
                    <a:pt x="1843966" y="1010071"/>
                    <a:pt x="1809091" y="1009700"/>
                    <a:pt x="1774711" y="1014071"/>
                  </a:cubicBezTo>
                  <a:cubicBezTo>
                    <a:pt x="1731787" y="1019886"/>
                    <a:pt x="1688493" y="1017783"/>
                    <a:pt x="1645363" y="1019268"/>
                  </a:cubicBezTo>
                  <a:cubicBezTo>
                    <a:pt x="1592081" y="1022814"/>
                    <a:pt x="1538963" y="1018072"/>
                    <a:pt x="1485804" y="1015391"/>
                  </a:cubicBezTo>
                  <a:cubicBezTo>
                    <a:pt x="1460587" y="1015020"/>
                    <a:pt x="1435122" y="1012546"/>
                    <a:pt x="1410028" y="1014855"/>
                  </a:cubicBezTo>
                  <a:cubicBezTo>
                    <a:pt x="1387040" y="1023886"/>
                    <a:pt x="1409368" y="1046114"/>
                    <a:pt x="1420759" y="1055187"/>
                  </a:cubicBezTo>
                  <a:cubicBezTo>
                    <a:pt x="1437020" y="1068549"/>
                    <a:pt x="1455015" y="1079601"/>
                    <a:pt x="1470864" y="1093457"/>
                  </a:cubicBezTo>
                  <a:cubicBezTo>
                    <a:pt x="1491211" y="1111767"/>
                    <a:pt x="1509784" y="1131975"/>
                    <a:pt x="1530791" y="1149543"/>
                  </a:cubicBezTo>
                  <a:cubicBezTo>
                    <a:pt x="1564717" y="1177379"/>
                    <a:pt x="1596662" y="1208927"/>
                    <a:pt x="1626419" y="1241506"/>
                  </a:cubicBezTo>
                  <a:cubicBezTo>
                    <a:pt x="1653824" y="1273343"/>
                    <a:pt x="1677432" y="1308231"/>
                    <a:pt x="1702443" y="1341924"/>
                  </a:cubicBezTo>
                  <a:cubicBezTo>
                    <a:pt x="1722997" y="1373183"/>
                    <a:pt x="1739217" y="1406958"/>
                    <a:pt x="1756179" y="1440238"/>
                  </a:cubicBezTo>
                  <a:cubicBezTo>
                    <a:pt x="1762577" y="1453146"/>
                    <a:pt x="1768479" y="1466343"/>
                    <a:pt x="1771120" y="1480612"/>
                  </a:cubicBezTo>
                  <a:cubicBezTo>
                    <a:pt x="1774504" y="1490921"/>
                    <a:pt x="1769139" y="1500406"/>
                    <a:pt x="1760761" y="1506427"/>
                  </a:cubicBezTo>
                  <a:cubicBezTo>
                    <a:pt x="1718910" y="1528037"/>
                    <a:pt x="1662945" y="1482137"/>
                    <a:pt x="1629184" y="1459208"/>
                  </a:cubicBezTo>
                  <a:cubicBezTo>
                    <a:pt x="1596497" y="1433228"/>
                    <a:pt x="1566657" y="1403618"/>
                    <a:pt x="1537725" y="1373554"/>
                  </a:cubicBezTo>
                  <a:cubicBezTo>
                    <a:pt x="1523114" y="1356811"/>
                    <a:pt x="1509453" y="1339161"/>
                    <a:pt x="1493894" y="1323242"/>
                  </a:cubicBezTo>
                  <a:cubicBezTo>
                    <a:pt x="1471029" y="1300478"/>
                    <a:pt x="1448040" y="1277962"/>
                    <a:pt x="1427363" y="1253177"/>
                  </a:cubicBezTo>
                  <a:cubicBezTo>
                    <a:pt x="1407800" y="1231073"/>
                    <a:pt x="1385678" y="1211525"/>
                    <a:pt x="1365207" y="1190287"/>
                  </a:cubicBezTo>
                  <a:cubicBezTo>
                    <a:pt x="1338008" y="1160801"/>
                    <a:pt x="1307879" y="1134449"/>
                    <a:pt x="1278493" y="1107231"/>
                  </a:cubicBezTo>
                  <a:cubicBezTo>
                    <a:pt x="1267432" y="1097004"/>
                    <a:pt x="1257114" y="1085993"/>
                    <a:pt x="1246425" y="1075394"/>
                  </a:cubicBezTo>
                  <a:cubicBezTo>
                    <a:pt x="1237510" y="1068136"/>
                    <a:pt x="1226655" y="1075642"/>
                    <a:pt x="1225087" y="1085704"/>
                  </a:cubicBezTo>
                  <a:cubicBezTo>
                    <a:pt x="1214893" y="1167399"/>
                    <a:pt x="1212664" y="1249878"/>
                    <a:pt x="1205648" y="1331944"/>
                  </a:cubicBezTo>
                  <a:cubicBezTo>
                    <a:pt x="1196196" y="1450713"/>
                    <a:pt x="1172300" y="1567915"/>
                    <a:pt x="1144565" y="1683633"/>
                  </a:cubicBezTo>
                  <a:cubicBezTo>
                    <a:pt x="1136764" y="1717614"/>
                    <a:pt x="1127065" y="1751141"/>
                    <a:pt x="1115591" y="1784092"/>
                  </a:cubicBezTo>
                  <a:cubicBezTo>
                    <a:pt x="1110185" y="1799927"/>
                    <a:pt x="1102426" y="1814774"/>
                    <a:pt x="1091984" y="1827888"/>
                  </a:cubicBezTo>
                  <a:cubicBezTo>
                    <a:pt x="1071017" y="1810237"/>
                    <a:pt x="1065363" y="1781370"/>
                    <a:pt x="1055705" y="1756874"/>
                  </a:cubicBezTo>
                  <a:cubicBezTo>
                    <a:pt x="1043819" y="1723511"/>
                    <a:pt x="1036142" y="1688788"/>
                    <a:pt x="1028713" y="1654188"/>
                  </a:cubicBezTo>
                  <a:cubicBezTo>
                    <a:pt x="1012452" y="1581442"/>
                    <a:pt x="1005931" y="1507293"/>
                    <a:pt x="1005518" y="1432856"/>
                  </a:cubicBezTo>
                  <a:cubicBezTo>
                    <a:pt x="1002299" y="1329717"/>
                    <a:pt x="1002464" y="1226495"/>
                    <a:pt x="1002546" y="1123314"/>
                  </a:cubicBezTo>
                  <a:cubicBezTo>
                    <a:pt x="1002010" y="1113335"/>
                    <a:pt x="1003785" y="1102983"/>
                    <a:pt x="1001638" y="1093210"/>
                  </a:cubicBezTo>
                  <a:cubicBezTo>
                    <a:pt x="992311" y="1073745"/>
                    <a:pt x="974234" y="1094529"/>
                    <a:pt x="964865" y="1103190"/>
                  </a:cubicBezTo>
                  <a:cubicBezTo>
                    <a:pt x="944806" y="1122036"/>
                    <a:pt x="922726" y="1138532"/>
                    <a:pt x="902090" y="1156718"/>
                  </a:cubicBezTo>
                  <a:cubicBezTo>
                    <a:pt x="831431" y="1218660"/>
                    <a:pt x="762548" y="1282580"/>
                    <a:pt x="698452" y="1351326"/>
                  </a:cubicBezTo>
                  <a:cubicBezTo>
                    <a:pt x="683305" y="1366832"/>
                    <a:pt x="667044" y="1381142"/>
                    <a:pt x="651071" y="1395824"/>
                  </a:cubicBezTo>
                  <a:cubicBezTo>
                    <a:pt x="627422" y="1418464"/>
                    <a:pt x="604970" y="1442424"/>
                    <a:pt x="579959" y="1463662"/>
                  </a:cubicBezTo>
                  <a:cubicBezTo>
                    <a:pt x="530804" y="1507170"/>
                    <a:pt x="478016" y="1546223"/>
                    <a:pt x="424362" y="1583957"/>
                  </a:cubicBezTo>
                  <a:cubicBezTo>
                    <a:pt x="386557" y="1609649"/>
                    <a:pt x="348008" y="1634434"/>
                    <a:pt x="305539" y="1651837"/>
                  </a:cubicBezTo>
                  <a:cubicBezTo>
                    <a:pt x="287751" y="1659384"/>
                    <a:pt x="269880" y="1667013"/>
                    <a:pt x="250895" y="1671137"/>
                  </a:cubicBezTo>
                  <a:cubicBezTo>
                    <a:pt x="243754" y="1671302"/>
                    <a:pt x="232405" y="1676952"/>
                    <a:pt x="227411" y="1670189"/>
                  </a:cubicBezTo>
                  <a:cubicBezTo>
                    <a:pt x="213213" y="1628372"/>
                    <a:pt x="237316" y="1587133"/>
                    <a:pt x="258406" y="1552203"/>
                  </a:cubicBezTo>
                  <a:cubicBezTo>
                    <a:pt x="271035" y="1531748"/>
                    <a:pt x="284160" y="1511500"/>
                    <a:pt x="298729" y="1492324"/>
                  </a:cubicBezTo>
                  <a:cubicBezTo>
                    <a:pt x="339671" y="1440403"/>
                    <a:pt x="388166" y="1395123"/>
                    <a:pt x="438849" y="1352894"/>
                  </a:cubicBezTo>
                  <a:cubicBezTo>
                    <a:pt x="473724" y="1321263"/>
                    <a:pt x="509383" y="1290581"/>
                    <a:pt x="545785" y="1260682"/>
                  </a:cubicBezTo>
                  <a:cubicBezTo>
                    <a:pt x="596674" y="1221216"/>
                    <a:pt x="646779" y="1180720"/>
                    <a:pt x="699277" y="1143522"/>
                  </a:cubicBezTo>
                  <a:cubicBezTo>
                    <a:pt x="723380" y="1125376"/>
                    <a:pt x="743067" y="1102159"/>
                    <a:pt x="767872" y="1084879"/>
                  </a:cubicBezTo>
                  <a:cubicBezTo>
                    <a:pt x="777901" y="1077209"/>
                    <a:pt x="788756" y="1070611"/>
                    <a:pt x="798537" y="1062693"/>
                  </a:cubicBezTo>
                  <a:cubicBezTo>
                    <a:pt x="800395" y="1060837"/>
                    <a:pt x="801798" y="1058074"/>
                    <a:pt x="802169" y="1055476"/>
                  </a:cubicBezTo>
                  <a:cubicBezTo>
                    <a:pt x="802087" y="1035763"/>
                    <a:pt x="774558" y="1040258"/>
                    <a:pt x="760938" y="1038485"/>
                  </a:cubicBezTo>
                  <a:cubicBezTo>
                    <a:pt x="697214" y="1035763"/>
                    <a:pt x="633778" y="1042939"/>
                    <a:pt x="570342" y="1047723"/>
                  </a:cubicBezTo>
                  <a:cubicBezTo>
                    <a:pt x="482845" y="1052589"/>
                    <a:pt x="395306" y="1057868"/>
                    <a:pt x="307685" y="1059187"/>
                  </a:cubicBezTo>
                  <a:cubicBezTo>
                    <a:pt x="227328" y="1058899"/>
                    <a:pt x="144660" y="1062198"/>
                    <a:pt x="67068" y="1038196"/>
                  </a:cubicBezTo>
                  <a:cubicBezTo>
                    <a:pt x="43584" y="1029041"/>
                    <a:pt x="1321" y="1004339"/>
                    <a:pt x="0" y="976667"/>
                  </a:cubicBezTo>
                  <a:cubicBezTo>
                    <a:pt x="3756" y="961821"/>
                    <a:pt x="21255" y="957450"/>
                    <a:pt x="33802" y="952089"/>
                  </a:cubicBezTo>
                  <a:cubicBezTo>
                    <a:pt x="88570" y="932253"/>
                    <a:pt x="144866" y="932294"/>
                    <a:pt x="203060" y="930686"/>
                  </a:cubicBezTo>
                  <a:cubicBezTo>
                    <a:pt x="268600" y="929613"/>
                    <a:pt x="334058" y="926067"/>
                    <a:pt x="399516" y="922768"/>
                  </a:cubicBezTo>
                  <a:cubicBezTo>
                    <a:pt x="507939" y="921778"/>
                    <a:pt x="616279" y="915716"/>
                    <a:pt x="724701" y="916128"/>
                  </a:cubicBezTo>
                  <a:cubicBezTo>
                    <a:pt x="744801" y="915097"/>
                    <a:pt x="794286" y="931593"/>
                    <a:pt x="806709" y="916417"/>
                  </a:cubicBezTo>
                  <a:cubicBezTo>
                    <a:pt x="819916" y="888869"/>
                    <a:pt x="774682" y="845155"/>
                    <a:pt x="758338" y="824659"/>
                  </a:cubicBezTo>
                  <a:cubicBezTo>
                    <a:pt x="730974" y="791008"/>
                    <a:pt x="703446" y="757481"/>
                    <a:pt x="673647" y="725891"/>
                  </a:cubicBezTo>
                  <a:cubicBezTo>
                    <a:pt x="656560" y="707127"/>
                    <a:pt x="641620" y="686590"/>
                    <a:pt x="626308" y="666465"/>
                  </a:cubicBezTo>
                  <a:cubicBezTo>
                    <a:pt x="598532" y="630917"/>
                    <a:pt x="569393" y="596482"/>
                    <a:pt x="543433" y="559532"/>
                  </a:cubicBezTo>
                  <a:cubicBezTo>
                    <a:pt x="507485" y="513962"/>
                    <a:pt x="478305" y="464022"/>
                    <a:pt x="450529" y="413215"/>
                  </a:cubicBezTo>
                  <a:cubicBezTo>
                    <a:pt x="432204" y="381007"/>
                    <a:pt x="410701" y="350614"/>
                    <a:pt x="394192" y="317375"/>
                  </a:cubicBezTo>
                  <a:cubicBezTo>
                    <a:pt x="371038" y="270403"/>
                    <a:pt x="353828" y="220669"/>
                    <a:pt x="343014" y="169408"/>
                  </a:cubicBezTo>
                  <a:cubicBezTo>
                    <a:pt x="339630" y="148294"/>
                    <a:pt x="332738" y="124622"/>
                    <a:pt x="343757" y="104704"/>
                  </a:cubicBezTo>
                  <a:cubicBezTo>
                    <a:pt x="384823" y="88290"/>
                    <a:pt x="440335" y="120911"/>
                    <a:pt x="473311" y="145778"/>
                  </a:cubicBezTo>
                  <a:cubicBezTo>
                    <a:pt x="525851" y="187801"/>
                    <a:pt x="568320" y="241000"/>
                    <a:pt x="608272" y="294734"/>
                  </a:cubicBezTo>
                  <a:cubicBezTo>
                    <a:pt x="629279" y="330530"/>
                    <a:pt x="652722" y="364635"/>
                    <a:pt x="677486" y="397956"/>
                  </a:cubicBezTo>
                  <a:cubicBezTo>
                    <a:pt x="719666" y="464063"/>
                    <a:pt x="762837" y="530170"/>
                    <a:pt x="798455" y="600194"/>
                  </a:cubicBezTo>
                  <a:cubicBezTo>
                    <a:pt x="817440" y="640114"/>
                    <a:pt x="840346" y="677889"/>
                    <a:pt x="863376" y="715540"/>
                  </a:cubicBezTo>
                  <a:cubicBezTo>
                    <a:pt x="877532" y="736490"/>
                    <a:pt x="887025" y="761357"/>
                    <a:pt x="905350" y="779131"/>
                  </a:cubicBezTo>
                  <a:cubicBezTo>
                    <a:pt x="911871" y="784162"/>
                    <a:pt x="921983" y="779791"/>
                    <a:pt x="922396" y="771419"/>
                  </a:cubicBezTo>
                  <a:cubicBezTo>
                    <a:pt x="928380" y="768698"/>
                    <a:pt x="926234" y="761563"/>
                    <a:pt x="927101" y="756285"/>
                  </a:cubicBezTo>
                  <a:cubicBezTo>
                    <a:pt x="928091" y="743542"/>
                    <a:pt x="929701" y="730840"/>
                    <a:pt x="931310" y="718138"/>
                  </a:cubicBezTo>
                  <a:cubicBezTo>
                    <a:pt x="936098" y="677971"/>
                    <a:pt x="943362" y="638175"/>
                    <a:pt x="949470" y="598256"/>
                  </a:cubicBezTo>
                  <a:cubicBezTo>
                    <a:pt x="955290" y="556233"/>
                    <a:pt x="964989" y="514828"/>
                    <a:pt x="970065" y="472723"/>
                  </a:cubicBezTo>
                  <a:cubicBezTo>
                    <a:pt x="982488" y="393791"/>
                    <a:pt x="1000400" y="315725"/>
                    <a:pt x="1017322" y="237659"/>
                  </a:cubicBezTo>
                  <a:cubicBezTo>
                    <a:pt x="1034656" y="173243"/>
                    <a:pt x="1056613" y="72661"/>
                    <a:pt x="1107089" y="27999"/>
                  </a:cubicBezTo>
                  <a:cubicBezTo>
                    <a:pt x="1132802" y="3750"/>
                    <a:pt x="1186250" y="-16952"/>
                    <a:pt x="1209156" y="20617"/>
                  </a:cubicBezTo>
                  <a:cubicBezTo>
                    <a:pt x="1216131" y="42845"/>
                    <a:pt x="1213737" y="67795"/>
                    <a:pt x="1214563" y="90971"/>
                  </a:cubicBezTo>
                  <a:cubicBezTo>
                    <a:pt x="1215182" y="142479"/>
                    <a:pt x="1207092" y="193492"/>
                    <a:pt x="1202140" y="244670"/>
                  </a:cubicBezTo>
                  <a:cubicBezTo>
                    <a:pt x="1197847" y="287270"/>
                    <a:pt x="1192399" y="329705"/>
                    <a:pt x="1184557" y="371769"/>
                  </a:cubicBezTo>
                  <a:cubicBezTo>
                    <a:pt x="1169906" y="465630"/>
                    <a:pt x="1153933" y="559408"/>
                    <a:pt x="1142872" y="653764"/>
                  </a:cubicBezTo>
                  <a:cubicBezTo>
                    <a:pt x="1139241" y="682837"/>
                    <a:pt x="1136640" y="711994"/>
                    <a:pt x="1135031" y="741273"/>
                  </a:cubicBezTo>
                  <a:cubicBezTo>
                    <a:pt x="1134948" y="746800"/>
                    <a:pt x="1133338" y="753068"/>
                    <a:pt x="1134370" y="758676"/>
                  </a:cubicBezTo>
                  <a:cubicBezTo>
                    <a:pt x="1136228" y="765399"/>
                    <a:pt x="1144482" y="768945"/>
                    <a:pt x="1150632" y="765440"/>
                  </a:cubicBezTo>
                  <a:cubicBezTo>
                    <a:pt x="1160702" y="759006"/>
                    <a:pt x="1168337" y="749191"/>
                    <a:pt x="1177665" y="741686"/>
                  </a:cubicBezTo>
                  <a:cubicBezTo>
                    <a:pt x="1205483" y="719747"/>
                    <a:pt x="1230741" y="695003"/>
                    <a:pt x="1253978" y="668321"/>
                  </a:cubicBezTo>
                  <a:cubicBezTo>
                    <a:pt x="1276471" y="644031"/>
                    <a:pt x="1301317" y="622133"/>
                    <a:pt x="1323026" y="597142"/>
                  </a:cubicBezTo>
                  <a:cubicBezTo>
                    <a:pt x="1350555" y="563945"/>
                    <a:pt x="1383408" y="536190"/>
                    <a:pt x="1414486" y="506539"/>
                  </a:cubicBezTo>
                  <a:cubicBezTo>
                    <a:pt x="1430541" y="490662"/>
                    <a:pt x="1447008" y="475115"/>
                    <a:pt x="1464013" y="460269"/>
                  </a:cubicBezTo>
                  <a:cubicBezTo>
                    <a:pt x="1507018" y="421916"/>
                    <a:pt x="1552170" y="383275"/>
                    <a:pt x="1596951" y="346613"/>
                  </a:cubicBezTo>
                  <a:cubicBezTo>
                    <a:pt x="1637191" y="314199"/>
                    <a:pt x="1677845" y="281084"/>
                    <a:pt x="1725390" y="259763"/>
                  </a:cubicBezTo>
                  <a:cubicBezTo>
                    <a:pt x="1765466" y="240670"/>
                    <a:pt x="1827498" y="230607"/>
                    <a:pt x="1837610" y="288136"/>
                  </a:cubicBezTo>
                  <a:cubicBezTo>
                    <a:pt x="1836083" y="325334"/>
                    <a:pt x="1813094" y="356635"/>
                    <a:pt x="1791467" y="385873"/>
                  </a:cubicBezTo>
                  <a:cubicBezTo>
                    <a:pt x="1763154" y="423442"/>
                    <a:pt x="1726546" y="452516"/>
                    <a:pt x="1690556" y="482249"/>
                  </a:cubicBezTo>
                  <a:cubicBezTo>
                    <a:pt x="1661624" y="509261"/>
                    <a:pt x="1631908" y="535407"/>
                    <a:pt x="1602770" y="562171"/>
                  </a:cubicBezTo>
                  <a:cubicBezTo>
                    <a:pt x="1574499" y="590379"/>
                    <a:pt x="1543503" y="615659"/>
                    <a:pt x="1514200" y="642753"/>
                  </a:cubicBezTo>
                  <a:cubicBezTo>
                    <a:pt x="1485103" y="671662"/>
                    <a:pt x="1453653" y="697271"/>
                    <a:pt x="1423689" y="725479"/>
                  </a:cubicBezTo>
                  <a:cubicBezTo>
                    <a:pt x="1408501" y="740407"/>
                    <a:pt x="1393065" y="755212"/>
                    <a:pt x="1377134" y="769399"/>
                  </a:cubicBezTo>
                  <a:cubicBezTo>
                    <a:pt x="1362689" y="782389"/>
                    <a:pt x="1348285" y="795462"/>
                    <a:pt x="1334995" y="809689"/>
                  </a:cubicBezTo>
                  <a:cubicBezTo>
                    <a:pt x="1329258" y="816370"/>
                    <a:pt x="1319683" y="823835"/>
                    <a:pt x="1323975" y="833691"/>
                  </a:cubicBezTo>
                  <a:cubicBezTo>
                    <a:pt x="1332684" y="850351"/>
                    <a:pt x="1375071" y="841361"/>
                    <a:pt x="1391910" y="842186"/>
                  </a:cubicBezTo>
                  <a:cubicBezTo>
                    <a:pt x="1465911" y="839877"/>
                    <a:pt x="1539954" y="842887"/>
                    <a:pt x="1613872" y="846599"/>
                  </a:cubicBezTo>
                  <a:cubicBezTo>
                    <a:pt x="1687915" y="852578"/>
                    <a:pt x="1762164" y="860249"/>
                    <a:pt x="1836206" y="866765"/>
                  </a:cubicBezTo>
                  <a:cubicBezTo>
                    <a:pt x="1857049" y="868785"/>
                    <a:pt x="1877850" y="871301"/>
                    <a:pt x="1898610" y="873775"/>
                  </a:cubicBezTo>
                  <a:cubicBezTo>
                    <a:pt x="1930638" y="878559"/>
                    <a:pt x="1964275" y="880250"/>
                    <a:pt x="1993702" y="8943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17"/>
          <p:cNvSpPr/>
          <p:nvPr/>
        </p:nvSpPr>
        <p:spPr>
          <a:xfrm>
            <a:off x="4162777" y="3423452"/>
            <a:ext cx="4981200" cy="172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17"/>
          <p:cNvGrpSpPr/>
          <p:nvPr/>
        </p:nvGrpSpPr>
        <p:grpSpPr>
          <a:xfrm>
            <a:off x="841986" y="2800086"/>
            <a:ext cx="2105523" cy="2461486"/>
            <a:chOff x="841986" y="2800086"/>
            <a:chExt cx="2105523" cy="2461486"/>
          </a:xfrm>
        </p:grpSpPr>
        <p:sp>
          <p:nvSpPr>
            <p:cNvPr id="575" name="Google Shape;575;p17"/>
            <p:cNvSpPr/>
            <p:nvPr/>
          </p:nvSpPr>
          <p:spPr>
            <a:xfrm>
              <a:off x="841986" y="2800086"/>
              <a:ext cx="2105523" cy="2461486"/>
            </a:xfrm>
            <a:custGeom>
              <a:rect b="b" l="l" r="r" t="t"/>
              <a:pathLst>
                <a:path extrusionOk="0" h="4922971" w="4211046">
                  <a:moveTo>
                    <a:pt x="4208030" y="629709"/>
                  </a:moveTo>
                  <a:cubicBezTo>
                    <a:pt x="4201036" y="590225"/>
                    <a:pt x="4164097" y="591308"/>
                    <a:pt x="4132280" y="592293"/>
                  </a:cubicBezTo>
                  <a:cubicBezTo>
                    <a:pt x="4074654" y="592883"/>
                    <a:pt x="4017324" y="586188"/>
                    <a:pt x="3959699" y="584809"/>
                  </a:cubicBezTo>
                  <a:cubicBezTo>
                    <a:pt x="3881092" y="587074"/>
                    <a:pt x="3804357" y="568465"/>
                    <a:pt x="3726242" y="564231"/>
                  </a:cubicBezTo>
                  <a:cubicBezTo>
                    <a:pt x="3654137" y="562360"/>
                    <a:pt x="3583213" y="549264"/>
                    <a:pt x="3511600" y="541978"/>
                  </a:cubicBezTo>
                  <a:cubicBezTo>
                    <a:pt x="3463825" y="538040"/>
                    <a:pt x="3415656" y="538335"/>
                    <a:pt x="3367980" y="532526"/>
                  </a:cubicBezTo>
                  <a:cubicBezTo>
                    <a:pt x="3331730" y="529769"/>
                    <a:pt x="3296268" y="516378"/>
                    <a:pt x="3259920" y="516968"/>
                  </a:cubicBezTo>
                  <a:cubicBezTo>
                    <a:pt x="3263367" y="435342"/>
                    <a:pt x="3265535" y="353717"/>
                    <a:pt x="3264845" y="271992"/>
                  </a:cubicBezTo>
                  <a:cubicBezTo>
                    <a:pt x="3264057" y="263623"/>
                    <a:pt x="3257950" y="257026"/>
                    <a:pt x="3250463" y="254170"/>
                  </a:cubicBezTo>
                  <a:cubicBezTo>
                    <a:pt x="3252926" y="231524"/>
                    <a:pt x="3217169" y="219511"/>
                    <a:pt x="3200521" y="206711"/>
                  </a:cubicBezTo>
                  <a:cubicBezTo>
                    <a:pt x="3136099" y="162304"/>
                    <a:pt x="3062811" y="135621"/>
                    <a:pt x="2989425" y="110217"/>
                  </a:cubicBezTo>
                  <a:cubicBezTo>
                    <a:pt x="2948053" y="93478"/>
                    <a:pt x="2904613" y="83632"/>
                    <a:pt x="2861369" y="73195"/>
                  </a:cubicBezTo>
                  <a:cubicBezTo>
                    <a:pt x="2828665" y="65220"/>
                    <a:pt x="2797439" y="52222"/>
                    <a:pt x="2764637" y="44739"/>
                  </a:cubicBezTo>
                  <a:cubicBezTo>
                    <a:pt x="2732130" y="38044"/>
                    <a:pt x="2698934" y="34991"/>
                    <a:pt x="2666132" y="31151"/>
                  </a:cubicBezTo>
                  <a:cubicBezTo>
                    <a:pt x="2599346" y="27016"/>
                    <a:pt x="2533249" y="18548"/>
                    <a:pt x="2467250" y="7717"/>
                  </a:cubicBezTo>
                  <a:cubicBezTo>
                    <a:pt x="2307968" y="-2917"/>
                    <a:pt x="2147700" y="-1834"/>
                    <a:pt x="1988319" y="6536"/>
                  </a:cubicBezTo>
                  <a:cubicBezTo>
                    <a:pt x="1898089" y="11360"/>
                    <a:pt x="1808154" y="19533"/>
                    <a:pt x="1718613" y="31545"/>
                  </a:cubicBezTo>
                  <a:cubicBezTo>
                    <a:pt x="1628481" y="40702"/>
                    <a:pt x="1539531" y="58524"/>
                    <a:pt x="1455408" y="92691"/>
                  </a:cubicBezTo>
                  <a:cubicBezTo>
                    <a:pt x="1370201" y="122230"/>
                    <a:pt x="1284797" y="156790"/>
                    <a:pt x="1215548" y="216164"/>
                  </a:cubicBezTo>
                  <a:cubicBezTo>
                    <a:pt x="1183140" y="246096"/>
                    <a:pt x="1144920" y="273469"/>
                    <a:pt x="1121673" y="311377"/>
                  </a:cubicBezTo>
                  <a:cubicBezTo>
                    <a:pt x="1120983" y="313051"/>
                    <a:pt x="1121279" y="314922"/>
                    <a:pt x="1122264" y="316399"/>
                  </a:cubicBezTo>
                  <a:cubicBezTo>
                    <a:pt x="1119604" y="314922"/>
                    <a:pt x="1115861" y="315414"/>
                    <a:pt x="1113792" y="318467"/>
                  </a:cubicBezTo>
                  <a:cubicBezTo>
                    <a:pt x="1107390" y="328805"/>
                    <a:pt x="1105518" y="341113"/>
                    <a:pt x="1102661" y="352732"/>
                  </a:cubicBezTo>
                  <a:cubicBezTo>
                    <a:pt x="1092121" y="410431"/>
                    <a:pt x="1088083" y="469017"/>
                    <a:pt x="1085915" y="527701"/>
                  </a:cubicBezTo>
                  <a:cubicBezTo>
                    <a:pt x="1078725" y="525732"/>
                    <a:pt x="1071041" y="525436"/>
                    <a:pt x="1063653" y="524845"/>
                  </a:cubicBezTo>
                  <a:cubicBezTo>
                    <a:pt x="1008096" y="522581"/>
                    <a:pt x="952835" y="532722"/>
                    <a:pt x="897475" y="536464"/>
                  </a:cubicBezTo>
                  <a:cubicBezTo>
                    <a:pt x="802615" y="540107"/>
                    <a:pt x="704307" y="545326"/>
                    <a:pt x="609939" y="560588"/>
                  </a:cubicBezTo>
                  <a:cubicBezTo>
                    <a:pt x="502175" y="569843"/>
                    <a:pt x="393918" y="572009"/>
                    <a:pt x="287040" y="591013"/>
                  </a:cubicBezTo>
                  <a:cubicBezTo>
                    <a:pt x="216511" y="598496"/>
                    <a:pt x="149527" y="623899"/>
                    <a:pt x="79293" y="633056"/>
                  </a:cubicBezTo>
                  <a:cubicBezTo>
                    <a:pt x="68655" y="636207"/>
                    <a:pt x="55751" y="636503"/>
                    <a:pt x="43536" y="638176"/>
                  </a:cubicBezTo>
                  <a:cubicBezTo>
                    <a:pt x="40285" y="635026"/>
                    <a:pt x="35262" y="633943"/>
                    <a:pt x="28169" y="636896"/>
                  </a:cubicBezTo>
                  <a:cubicBezTo>
                    <a:pt x="25214" y="638767"/>
                    <a:pt x="23342" y="641426"/>
                    <a:pt x="21963" y="644380"/>
                  </a:cubicBezTo>
                  <a:cubicBezTo>
                    <a:pt x="19304" y="645857"/>
                    <a:pt x="16841" y="647432"/>
                    <a:pt x="14674" y="649598"/>
                  </a:cubicBezTo>
                  <a:cubicBezTo>
                    <a:pt x="8961" y="656688"/>
                    <a:pt x="8665" y="666829"/>
                    <a:pt x="12999" y="674509"/>
                  </a:cubicBezTo>
                  <a:cubicBezTo>
                    <a:pt x="7582" y="697648"/>
                    <a:pt x="4725" y="721378"/>
                    <a:pt x="2853" y="745009"/>
                  </a:cubicBezTo>
                  <a:cubicBezTo>
                    <a:pt x="-11134" y="901565"/>
                    <a:pt x="28760" y="1055562"/>
                    <a:pt x="69049" y="1205423"/>
                  </a:cubicBezTo>
                  <a:cubicBezTo>
                    <a:pt x="113967" y="1399198"/>
                    <a:pt x="219761" y="1570425"/>
                    <a:pt x="334815" y="1730133"/>
                  </a:cubicBezTo>
                  <a:cubicBezTo>
                    <a:pt x="453415" y="1887870"/>
                    <a:pt x="617820" y="2005042"/>
                    <a:pt x="792174" y="2094446"/>
                  </a:cubicBezTo>
                  <a:cubicBezTo>
                    <a:pt x="896589" y="2150570"/>
                    <a:pt x="1014007" y="2174398"/>
                    <a:pt x="1126499" y="2209254"/>
                  </a:cubicBezTo>
                  <a:cubicBezTo>
                    <a:pt x="1252783" y="2238301"/>
                    <a:pt x="1379756" y="2274240"/>
                    <a:pt x="1510767" y="2272271"/>
                  </a:cubicBezTo>
                  <a:cubicBezTo>
                    <a:pt x="1547904" y="2272566"/>
                    <a:pt x="1585139" y="2271384"/>
                    <a:pt x="1622176" y="2269415"/>
                  </a:cubicBezTo>
                  <a:cubicBezTo>
                    <a:pt x="1625132" y="2269218"/>
                    <a:pt x="1627890" y="2268233"/>
                    <a:pt x="1630352" y="2266855"/>
                  </a:cubicBezTo>
                  <a:cubicBezTo>
                    <a:pt x="1631633" y="2267446"/>
                    <a:pt x="1633012" y="2267840"/>
                    <a:pt x="1634489" y="2267938"/>
                  </a:cubicBezTo>
                  <a:cubicBezTo>
                    <a:pt x="1642173" y="2268627"/>
                    <a:pt x="1649659" y="2270301"/>
                    <a:pt x="1656850" y="2273058"/>
                  </a:cubicBezTo>
                  <a:cubicBezTo>
                    <a:pt x="1662662" y="2274929"/>
                    <a:pt x="1668178" y="2273846"/>
                    <a:pt x="1672414" y="2270990"/>
                  </a:cubicBezTo>
                  <a:cubicBezTo>
                    <a:pt x="1798993" y="2366894"/>
                    <a:pt x="1937589" y="2433750"/>
                    <a:pt x="2087415" y="2468212"/>
                  </a:cubicBezTo>
                  <a:cubicBezTo>
                    <a:pt x="2073920" y="2476877"/>
                    <a:pt x="2066237" y="2494108"/>
                    <a:pt x="2061311" y="2509370"/>
                  </a:cubicBezTo>
                  <a:cubicBezTo>
                    <a:pt x="2041315" y="2573666"/>
                    <a:pt x="2083869" y="2607931"/>
                    <a:pt x="2146715" y="2626935"/>
                  </a:cubicBezTo>
                  <a:cubicBezTo>
                    <a:pt x="2143366" y="2640818"/>
                    <a:pt x="2143071" y="2655391"/>
                    <a:pt x="2140904" y="2669471"/>
                  </a:cubicBezTo>
                  <a:cubicBezTo>
                    <a:pt x="2130560" y="2761829"/>
                    <a:pt x="2113027" y="2853104"/>
                    <a:pt x="2095296" y="2944281"/>
                  </a:cubicBezTo>
                  <a:cubicBezTo>
                    <a:pt x="2075299" y="3060369"/>
                    <a:pt x="2046043" y="3175374"/>
                    <a:pt x="1999450" y="3283979"/>
                  </a:cubicBezTo>
                  <a:cubicBezTo>
                    <a:pt x="1974529" y="3343451"/>
                    <a:pt x="1942712" y="3399476"/>
                    <a:pt x="1905674" y="3452252"/>
                  </a:cubicBezTo>
                  <a:cubicBezTo>
                    <a:pt x="1891587" y="3473619"/>
                    <a:pt x="1875925" y="3495773"/>
                    <a:pt x="1860460" y="3517730"/>
                  </a:cubicBezTo>
                  <a:cubicBezTo>
                    <a:pt x="1828840" y="3542149"/>
                    <a:pt x="1797023" y="3566174"/>
                    <a:pt x="1764319" y="3589116"/>
                  </a:cubicBezTo>
                  <a:cubicBezTo>
                    <a:pt x="1659805" y="3588525"/>
                    <a:pt x="1554897" y="3589412"/>
                    <a:pt x="1451369" y="3605363"/>
                  </a:cubicBezTo>
                  <a:cubicBezTo>
                    <a:pt x="1431865" y="3608809"/>
                    <a:pt x="1411474" y="3610089"/>
                    <a:pt x="1392955" y="3617178"/>
                  </a:cubicBezTo>
                  <a:cubicBezTo>
                    <a:pt x="1338679" y="3655481"/>
                    <a:pt x="1318092" y="3725783"/>
                    <a:pt x="1294352" y="3784959"/>
                  </a:cubicBezTo>
                  <a:cubicBezTo>
                    <a:pt x="1269923" y="3854179"/>
                    <a:pt x="1236726" y="3919558"/>
                    <a:pt x="1207274" y="3986513"/>
                  </a:cubicBezTo>
                  <a:cubicBezTo>
                    <a:pt x="1198704" y="4007880"/>
                    <a:pt x="1191316" y="4029936"/>
                    <a:pt x="1181268" y="4050711"/>
                  </a:cubicBezTo>
                  <a:cubicBezTo>
                    <a:pt x="1172009" y="4067647"/>
                    <a:pt x="1155361" y="4085173"/>
                    <a:pt x="1165409" y="4105654"/>
                  </a:cubicBezTo>
                  <a:cubicBezTo>
                    <a:pt x="1167773" y="4109691"/>
                    <a:pt x="1170531" y="4113137"/>
                    <a:pt x="1173585" y="4116386"/>
                  </a:cubicBezTo>
                  <a:cubicBezTo>
                    <a:pt x="1168660" y="4136965"/>
                    <a:pt x="1170925" y="4159809"/>
                    <a:pt x="1169152" y="4180683"/>
                  </a:cubicBezTo>
                  <a:cubicBezTo>
                    <a:pt x="1168955" y="4260143"/>
                    <a:pt x="1176737" y="4339209"/>
                    <a:pt x="1178215" y="4418570"/>
                  </a:cubicBezTo>
                  <a:cubicBezTo>
                    <a:pt x="1178215" y="4506793"/>
                    <a:pt x="1188164" y="4594523"/>
                    <a:pt x="1193187" y="4682549"/>
                  </a:cubicBezTo>
                  <a:cubicBezTo>
                    <a:pt x="1195748" y="4711300"/>
                    <a:pt x="1196733" y="4740249"/>
                    <a:pt x="1198408" y="4769197"/>
                  </a:cubicBezTo>
                  <a:cubicBezTo>
                    <a:pt x="1200181" y="4782588"/>
                    <a:pt x="1198507" y="4799228"/>
                    <a:pt x="1209736" y="4808681"/>
                  </a:cubicBezTo>
                  <a:cubicBezTo>
                    <a:pt x="1210130" y="4808976"/>
                    <a:pt x="1210623" y="4809173"/>
                    <a:pt x="1211017" y="4809370"/>
                  </a:cubicBezTo>
                  <a:cubicBezTo>
                    <a:pt x="1211509" y="4816952"/>
                    <a:pt x="1212494" y="4824435"/>
                    <a:pt x="1217025" y="4830835"/>
                  </a:cubicBezTo>
                  <a:cubicBezTo>
                    <a:pt x="1218405" y="4832410"/>
                    <a:pt x="1219784" y="4833592"/>
                    <a:pt x="1221163" y="4834577"/>
                  </a:cubicBezTo>
                  <a:cubicBezTo>
                    <a:pt x="1213972" y="4837333"/>
                    <a:pt x="1212199" y="4841666"/>
                    <a:pt x="1218602" y="4848460"/>
                  </a:cubicBezTo>
                  <a:cubicBezTo>
                    <a:pt x="1218602" y="4848460"/>
                    <a:pt x="1218503" y="4848460"/>
                    <a:pt x="1218503" y="4848558"/>
                  </a:cubicBezTo>
                  <a:cubicBezTo>
                    <a:pt x="1286668" y="4862934"/>
                    <a:pt x="1357592" y="4868054"/>
                    <a:pt x="1426545" y="4880854"/>
                  </a:cubicBezTo>
                  <a:cubicBezTo>
                    <a:pt x="1523671" y="4893851"/>
                    <a:pt x="1621979" y="4889420"/>
                    <a:pt x="1719499" y="4896805"/>
                  </a:cubicBezTo>
                  <a:cubicBezTo>
                    <a:pt x="1855042" y="4912264"/>
                    <a:pt x="1991274" y="4911772"/>
                    <a:pt x="2127507" y="4912658"/>
                  </a:cubicBezTo>
                  <a:cubicBezTo>
                    <a:pt x="2276742" y="4914922"/>
                    <a:pt x="2425878" y="4921618"/>
                    <a:pt x="2575212" y="4922701"/>
                  </a:cubicBezTo>
                  <a:cubicBezTo>
                    <a:pt x="2674702" y="4924375"/>
                    <a:pt x="2773896" y="4917876"/>
                    <a:pt x="2873288" y="4914922"/>
                  </a:cubicBezTo>
                  <a:cubicBezTo>
                    <a:pt x="2950023" y="4912165"/>
                    <a:pt x="3026759" y="4914331"/>
                    <a:pt x="3103395" y="4909408"/>
                  </a:cubicBezTo>
                  <a:cubicBezTo>
                    <a:pt x="3181411" y="4903205"/>
                    <a:pt x="3259526" y="4900054"/>
                    <a:pt x="3339216" y="4899365"/>
                  </a:cubicBezTo>
                  <a:cubicBezTo>
                    <a:pt x="3398221" y="4893753"/>
                    <a:pt x="3457028" y="4895722"/>
                    <a:pt x="3516230" y="4898479"/>
                  </a:cubicBezTo>
                  <a:cubicBezTo>
                    <a:pt x="3526573" y="4898380"/>
                    <a:pt x="3535340" y="4891390"/>
                    <a:pt x="3538098" y="4881839"/>
                  </a:cubicBezTo>
                  <a:cubicBezTo>
                    <a:pt x="3560853" y="4872780"/>
                    <a:pt x="3551790" y="4832312"/>
                    <a:pt x="3554056" y="4810847"/>
                  </a:cubicBezTo>
                  <a:cubicBezTo>
                    <a:pt x="3553267" y="4697811"/>
                    <a:pt x="3557109" y="4584972"/>
                    <a:pt x="3560951" y="4472134"/>
                  </a:cubicBezTo>
                  <a:cubicBezTo>
                    <a:pt x="3558291" y="4339307"/>
                    <a:pt x="3576022" y="4208450"/>
                    <a:pt x="3579765" y="4075130"/>
                  </a:cubicBezTo>
                  <a:cubicBezTo>
                    <a:pt x="3591685" y="4072176"/>
                    <a:pt x="3601338" y="4063512"/>
                    <a:pt x="3602126" y="4049825"/>
                  </a:cubicBezTo>
                  <a:cubicBezTo>
                    <a:pt x="3603505" y="4030920"/>
                    <a:pt x="3594443" y="4013098"/>
                    <a:pt x="3587055" y="3996163"/>
                  </a:cubicBezTo>
                  <a:cubicBezTo>
                    <a:pt x="3569816" y="3955891"/>
                    <a:pt x="3550116" y="3916801"/>
                    <a:pt x="3525489" y="3880567"/>
                  </a:cubicBezTo>
                  <a:cubicBezTo>
                    <a:pt x="3478207" y="3799138"/>
                    <a:pt x="3421369" y="3723814"/>
                    <a:pt x="3379603" y="3639136"/>
                  </a:cubicBezTo>
                  <a:cubicBezTo>
                    <a:pt x="3365025" y="3596009"/>
                    <a:pt x="3314492" y="3597781"/>
                    <a:pt x="3276961" y="3592169"/>
                  </a:cubicBezTo>
                  <a:cubicBezTo>
                    <a:pt x="3240613" y="3587442"/>
                    <a:pt x="3203969" y="3587344"/>
                    <a:pt x="3167325" y="3587147"/>
                  </a:cubicBezTo>
                  <a:cubicBezTo>
                    <a:pt x="3161021" y="3587147"/>
                    <a:pt x="3155209" y="3589805"/>
                    <a:pt x="3151072" y="3594138"/>
                  </a:cubicBezTo>
                  <a:cubicBezTo>
                    <a:pt x="3137675" y="3582224"/>
                    <a:pt x="3121126" y="3572771"/>
                    <a:pt x="3106449" y="3563713"/>
                  </a:cubicBezTo>
                  <a:cubicBezTo>
                    <a:pt x="3086453" y="3553276"/>
                    <a:pt x="3066554" y="3542642"/>
                    <a:pt x="3047248" y="3531023"/>
                  </a:cubicBezTo>
                  <a:cubicBezTo>
                    <a:pt x="3045278" y="3526888"/>
                    <a:pt x="3042125" y="3523540"/>
                    <a:pt x="3038185" y="3520980"/>
                  </a:cubicBezTo>
                  <a:cubicBezTo>
                    <a:pt x="3022227" y="3511134"/>
                    <a:pt x="3007058" y="3500204"/>
                    <a:pt x="2991789" y="3489373"/>
                  </a:cubicBezTo>
                  <a:cubicBezTo>
                    <a:pt x="2909538" y="3434628"/>
                    <a:pt x="2828271" y="3373285"/>
                    <a:pt x="2774093" y="3288804"/>
                  </a:cubicBezTo>
                  <a:cubicBezTo>
                    <a:pt x="2714991" y="3195854"/>
                    <a:pt x="2648598" y="3105859"/>
                    <a:pt x="2606339" y="3003655"/>
                  </a:cubicBezTo>
                  <a:cubicBezTo>
                    <a:pt x="2591859" y="2963679"/>
                    <a:pt x="2584570" y="2919469"/>
                    <a:pt x="2573439" y="2878114"/>
                  </a:cubicBezTo>
                  <a:cubicBezTo>
                    <a:pt x="2555018" y="2817264"/>
                    <a:pt x="2540341" y="2755134"/>
                    <a:pt x="2541917" y="2690739"/>
                  </a:cubicBezTo>
                  <a:cubicBezTo>
                    <a:pt x="2541326" y="2677446"/>
                    <a:pt x="2542016" y="2664154"/>
                    <a:pt x="2541425" y="2650861"/>
                  </a:cubicBezTo>
                  <a:cubicBezTo>
                    <a:pt x="2583388" y="2642984"/>
                    <a:pt x="2621706" y="2626344"/>
                    <a:pt x="2644756" y="2592177"/>
                  </a:cubicBezTo>
                  <a:cubicBezTo>
                    <a:pt x="2673027" y="2548263"/>
                    <a:pt x="2660025" y="2492434"/>
                    <a:pt x="2627223" y="2454920"/>
                  </a:cubicBezTo>
                  <a:cubicBezTo>
                    <a:pt x="2636285" y="2450883"/>
                    <a:pt x="2645347" y="2446944"/>
                    <a:pt x="2654410" y="2443006"/>
                  </a:cubicBezTo>
                  <a:cubicBezTo>
                    <a:pt x="2684749" y="2429516"/>
                    <a:pt x="2715778" y="2417011"/>
                    <a:pt x="2743360" y="2398500"/>
                  </a:cubicBezTo>
                  <a:cubicBezTo>
                    <a:pt x="2825710" y="2337847"/>
                    <a:pt x="2906878" y="2269317"/>
                    <a:pt x="2960268" y="2181094"/>
                  </a:cubicBezTo>
                  <a:cubicBezTo>
                    <a:pt x="2973467" y="2158447"/>
                    <a:pt x="2986175" y="2135505"/>
                    <a:pt x="2998291" y="2112268"/>
                  </a:cubicBezTo>
                  <a:cubicBezTo>
                    <a:pt x="3006073" y="2125462"/>
                    <a:pt x="3026069" y="2123591"/>
                    <a:pt x="3040549" y="2121228"/>
                  </a:cubicBezTo>
                  <a:cubicBezTo>
                    <a:pt x="3100539" y="2118668"/>
                    <a:pt x="3158558" y="2102816"/>
                    <a:pt x="3215790" y="2086077"/>
                  </a:cubicBezTo>
                  <a:cubicBezTo>
                    <a:pt x="3297647" y="2063135"/>
                    <a:pt x="3375663" y="2027393"/>
                    <a:pt x="3451611" y="1989681"/>
                  </a:cubicBezTo>
                  <a:cubicBezTo>
                    <a:pt x="3596807" y="1896831"/>
                    <a:pt x="3726439" y="1781530"/>
                    <a:pt x="3840902" y="1652937"/>
                  </a:cubicBezTo>
                  <a:cubicBezTo>
                    <a:pt x="3936550" y="1553785"/>
                    <a:pt x="4020674" y="1441833"/>
                    <a:pt x="4077609" y="1315997"/>
                  </a:cubicBezTo>
                  <a:cubicBezTo>
                    <a:pt x="4111397" y="1239885"/>
                    <a:pt x="4148829" y="1165348"/>
                    <a:pt x="4170401" y="1084510"/>
                  </a:cubicBezTo>
                  <a:cubicBezTo>
                    <a:pt x="4198278" y="984767"/>
                    <a:pt x="4203696" y="881183"/>
                    <a:pt x="4206454" y="778191"/>
                  </a:cubicBezTo>
                  <a:cubicBezTo>
                    <a:pt x="4206749" y="728861"/>
                    <a:pt x="4215516" y="678743"/>
                    <a:pt x="4208030" y="629709"/>
                  </a:cubicBezTo>
                  <a:close/>
                  <a:moveTo>
                    <a:pt x="3238840" y="942329"/>
                  </a:moveTo>
                  <a:cubicBezTo>
                    <a:pt x="3241302" y="877934"/>
                    <a:pt x="3244652" y="813539"/>
                    <a:pt x="3248099" y="749144"/>
                  </a:cubicBezTo>
                  <a:cubicBezTo>
                    <a:pt x="3265338" y="758892"/>
                    <a:pt x="3287994" y="758400"/>
                    <a:pt x="3306907" y="763323"/>
                  </a:cubicBezTo>
                  <a:cubicBezTo>
                    <a:pt x="3386597" y="780554"/>
                    <a:pt x="3467765" y="788136"/>
                    <a:pt x="3548145" y="801428"/>
                  </a:cubicBezTo>
                  <a:cubicBezTo>
                    <a:pt x="3662509" y="816296"/>
                    <a:pt x="3776578" y="838254"/>
                    <a:pt x="3892322" y="838647"/>
                  </a:cubicBezTo>
                  <a:cubicBezTo>
                    <a:pt x="3902960" y="873996"/>
                    <a:pt x="3883850" y="910624"/>
                    <a:pt x="3875182" y="944791"/>
                  </a:cubicBezTo>
                  <a:cubicBezTo>
                    <a:pt x="3856564" y="1006724"/>
                    <a:pt x="3837257" y="1068460"/>
                    <a:pt x="3813419" y="1128720"/>
                  </a:cubicBezTo>
                  <a:cubicBezTo>
                    <a:pt x="3787906" y="1189767"/>
                    <a:pt x="3763181" y="1250519"/>
                    <a:pt x="3733236" y="1309596"/>
                  </a:cubicBezTo>
                  <a:cubicBezTo>
                    <a:pt x="3692554" y="1386004"/>
                    <a:pt x="3635815" y="1453746"/>
                    <a:pt x="3576318" y="1517058"/>
                  </a:cubicBezTo>
                  <a:cubicBezTo>
                    <a:pt x="3513176" y="1579189"/>
                    <a:pt x="3442647" y="1633836"/>
                    <a:pt x="3366207" y="1678636"/>
                  </a:cubicBezTo>
                  <a:cubicBezTo>
                    <a:pt x="3317348" y="1710243"/>
                    <a:pt x="3269770" y="1745000"/>
                    <a:pt x="3214214" y="1764201"/>
                  </a:cubicBezTo>
                  <a:cubicBezTo>
                    <a:pt x="3187518" y="1773456"/>
                    <a:pt x="3159445" y="1777493"/>
                    <a:pt x="3131666" y="1782023"/>
                  </a:cubicBezTo>
                  <a:cubicBezTo>
                    <a:pt x="3125559" y="1783007"/>
                    <a:pt x="3120240" y="1786256"/>
                    <a:pt x="3116694" y="1790884"/>
                  </a:cubicBezTo>
                  <a:cubicBezTo>
                    <a:pt x="3121619" y="1772865"/>
                    <a:pt x="3126938" y="1755044"/>
                    <a:pt x="3133242" y="1737517"/>
                  </a:cubicBezTo>
                  <a:cubicBezTo>
                    <a:pt x="3164173" y="1657073"/>
                    <a:pt x="3187026" y="1573675"/>
                    <a:pt x="3201605" y="1488603"/>
                  </a:cubicBezTo>
                  <a:cubicBezTo>
                    <a:pt x="3223079" y="1399198"/>
                    <a:pt x="3236475" y="1308120"/>
                    <a:pt x="3234900" y="1215958"/>
                  </a:cubicBezTo>
                  <a:cubicBezTo>
                    <a:pt x="3235589" y="1124781"/>
                    <a:pt x="3237658" y="1033506"/>
                    <a:pt x="3238840" y="942329"/>
                  </a:cubicBezTo>
                  <a:close/>
                  <a:moveTo>
                    <a:pt x="1290806" y="1910517"/>
                  </a:moveTo>
                  <a:cubicBezTo>
                    <a:pt x="1186390" y="1883538"/>
                    <a:pt x="1093205" y="1830368"/>
                    <a:pt x="996571" y="1783598"/>
                  </a:cubicBezTo>
                  <a:cubicBezTo>
                    <a:pt x="886541" y="1723732"/>
                    <a:pt x="779663" y="1656285"/>
                    <a:pt x="682636" y="1576825"/>
                  </a:cubicBezTo>
                  <a:cubicBezTo>
                    <a:pt x="617524" y="1522769"/>
                    <a:pt x="565711" y="1455913"/>
                    <a:pt x="511631" y="1391419"/>
                  </a:cubicBezTo>
                  <a:cubicBezTo>
                    <a:pt x="423371" y="1283110"/>
                    <a:pt x="335702" y="1167514"/>
                    <a:pt x="307135" y="1027795"/>
                  </a:cubicBezTo>
                  <a:cubicBezTo>
                    <a:pt x="295610" y="973345"/>
                    <a:pt x="270885" y="910821"/>
                    <a:pt x="286055" y="855780"/>
                  </a:cubicBezTo>
                  <a:cubicBezTo>
                    <a:pt x="367223" y="850955"/>
                    <a:pt x="448588" y="849774"/>
                    <a:pt x="529855" y="844851"/>
                  </a:cubicBezTo>
                  <a:cubicBezTo>
                    <a:pt x="603635" y="835890"/>
                    <a:pt x="677415" y="828210"/>
                    <a:pt x="750900" y="816690"/>
                  </a:cubicBezTo>
                  <a:cubicBezTo>
                    <a:pt x="860733" y="798671"/>
                    <a:pt x="974999" y="794930"/>
                    <a:pt x="1079414" y="753674"/>
                  </a:cubicBezTo>
                  <a:cubicBezTo>
                    <a:pt x="1077543" y="872814"/>
                    <a:pt x="1081483" y="992151"/>
                    <a:pt x="1105813" y="1109421"/>
                  </a:cubicBezTo>
                  <a:cubicBezTo>
                    <a:pt x="1118816" y="1179133"/>
                    <a:pt x="1127287" y="1249534"/>
                    <a:pt x="1142457" y="1318852"/>
                  </a:cubicBezTo>
                  <a:cubicBezTo>
                    <a:pt x="1158021" y="1390927"/>
                    <a:pt x="1183140" y="1460344"/>
                    <a:pt x="1206682" y="1530154"/>
                  </a:cubicBezTo>
                  <a:cubicBezTo>
                    <a:pt x="1253275" y="1666328"/>
                    <a:pt x="1300558" y="1805161"/>
                    <a:pt x="1372466" y="1930406"/>
                  </a:cubicBezTo>
                  <a:cubicBezTo>
                    <a:pt x="1344885" y="1925286"/>
                    <a:pt x="1317599" y="1918788"/>
                    <a:pt x="1290806" y="191051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6" name="Google Shape;576;p17"/>
            <p:cNvGrpSpPr/>
            <p:nvPr/>
          </p:nvGrpSpPr>
          <p:grpSpPr>
            <a:xfrm>
              <a:off x="841986" y="2800086"/>
              <a:ext cx="2105523" cy="2461486"/>
              <a:chOff x="1683971" y="5600171"/>
              <a:chExt cx="4211046" cy="4922971"/>
            </a:xfrm>
          </p:grpSpPr>
          <p:grpSp>
            <p:nvGrpSpPr>
              <p:cNvPr id="577" name="Google Shape;577;p17"/>
              <p:cNvGrpSpPr/>
              <p:nvPr/>
            </p:nvGrpSpPr>
            <p:grpSpPr>
              <a:xfrm>
                <a:off x="1683971" y="5600171"/>
                <a:ext cx="4211046" cy="4922971"/>
                <a:chOff x="1683971" y="5600171"/>
                <a:chExt cx="4211046" cy="4922971"/>
              </a:xfrm>
            </p:grpSpPr>
            <p:sp>
              <p:nvSpPr>
                <p:cNvPr id="578" name="Google Shape;578;p17"/>
                <p:cNvSpPr/>
                <p:nvPr/>
              </p:nvSpPr>
              <p:spPr>
                <a:xfrm>
                  <a:off x="1683971" y="5600171"/>
                  <a:ext cx="4211046" cy="4922971"/>
                </a:xfrm>
                <a:custGeom>
                  <a:rect b="b" l="l" r="r" t="t"/>
                  <a:pathLst>
                    <a:path extrusionOk="0" h="4922971" w="4211046">
                      <a:moveTo>
                        <a:pt x="4208030" y="629709"/>
                      </a:moveTo>
                      <a:cubicBezTo>
                        <a:pt x="4201036" y="590225"/>
                        <a:pt x="4164097" y="591308"/>
                        <a:pt x="4132280" y="592293"/>
                      </a:cubicBezTo>
                      <a:cubicBezTo>
                        <a:pt x="4074654" y="592883"/>
                        <a:pt x="4017324" y="586188"/>
                        <a:pt x="3959699" y="584809"/>
                      </a:cubicBezTo>
                      <a:cubicBezTo>
                        <a:pt x="3881092" y="587074"/>
                        <a:pt x="3804357" y="568465"/>
                        <a:pt x="3726242" y="564231"/>
                      </a:cubicBezTo>
                      <a:cubicBezTo>
                        <a:pt x="3654137" y="562360"/>
                        <a:pt x="3583213" y="549264"/>
                        <a:pt x="3511600" y="541978"/>
                      </a:cubicBezTo>
                      <a:cubicBezTo>
                        <a:pt x="3463825" y="538040"/>
                        <a:pt x="3415656" y="538335"/>
                        <a:pt x="3367980" y="532526"/>
                      </a:cubicBezTo>
                      <a:cubicBezTo>
                        <a:pt x="3331730" y="529769"/>
                        <a:pt x="3296268" y="516378"/>
                        <a:pt x="3259920" y="516968"/>
                      </a:cubicBezTo>
                      <a:cubicBezTo>
                        <a:pt x="3263367" y="435342"/>
                        <a:pt x="3265535" y="353717"/>
                        <a:pt x="3264845" y="271992"/>
                      </a:cubicBezTo>
                      <a:cubicBezTo>
                        <a:pt x="3264057" y="263623"/>
                        <a:pt x="3257950" y="257026"/>
                        <a:pt x="3250463" y="254170"/>
                      </a:cubicBezTo>
                      <a:cubicBezTo>
                        <a:pt x="3252926" y="231524"/>
                        <a:pt x="3217169" y="219511"/>
                        <a:pt x="3200521" y="206711"/>
                      </a:cubicBezTo>
                      <a:cubicBezTo>
                        <a:pt x="3136099" y="162304"/>
                        <a:pt x="3062811" y="135621"/>
                        <a:pt x="2989425" y="110217"/>
                      </a:cubicBezTo>
                      <a:cubicBezTo>
                        <a:pt x="2948053" y="93478"/>
                        <a:pt x="2904613" y="83632"/>
                        <a:pt x="2861369" y="73195"/>
                      </a:cubicBezTo>
                      <a:cubicBezTo>
                        <a:pt x="2828665" y="65220"/>
                        <a:pt x="2797439" y="52222"/>
                        <a:pt x="2764637" y="44739"/>
                      </a:cubicBezTo>
                      <a:cubicBezTo>
                        <a:pt x="2732130" y="38044"/>
                        <a:pt x="2698934" y="34991"/>
                        <a:pt x="2666132" y="31151"/>
                      </a:cubicBezTo>
                      <a:cubicBezTo>
                        <a:pt x="2599346" y="27016"/>
                        <a:pt x="2533249" y="18548"/>
                        <a:pt x="2467250" y="7717"/>
                      </a:cubicBezTo>
                      <a:cubicBezTo>
                        <a:pt x="2307968" y="-2917"/>
                        <a:pt x="2147700" y="-1834"/>
                        <a:pt x="1988319" y="6536"/>
                      </a:cubicBezTo>
                      <a:cubicBezTo>
                        <a:pt x="1898089" y="11360"/>
                        <a:pt x="1808154" y="19533"/>
                        <a:pt x="1718613" y="31545"/>
                      </a:cubicBezTo>
                      <a:cubicBezTo>
                        <a:pt x="1628481" y="40702"/>
                        <a:pt x="1539531" y="58524"/>
                        <a:pt x="1455408" y="92691"/>
                      </a:cubicBezTo>
                      <a:cubicBezTo>
                        <a:pt x="1370201" y="122230"/>
                        <a:pt x="1284797" y="156790"/>
                        <a:pt x="1215548" y="216164"/>
                      </a:cubicBezTo>
                      <a:cubicBezTo>
                        <a:pt x="1183140" y="246096"/>
                        <a:pt x="1144920" y="273469"/>
                        <a:pt x="1121673" y="311377"/>
                      </a:cubicBezTo>
                      <a:cubicBezTo>
                        <a:pt x="1120983" y="313051"/>
                        <a:pt x="1121279" y="314922"/>
                        <a:pt x="1122264" y="316399"/>
                      </a:cubicBezTo>
                      <a:cubicBezTo>
                        <a:pt x="1119604" y="314922"/>
                        <a:pt x="1115861" y="315414"/>
                        <a:pt x="1113792" y="318467"/>
                      </a:cubicBezTo>
                      <a:cubicBezTo>
                        <a:pt x="1107390" y="328805"/>
                        <a:pt x="1105518" y="341113"/>
                        <a:pt x="1102661" y="352732"/>
                      </a:cubicBezTo>
                      <a:cubicBezTo>
                        <a:pt x="1092121" y="410431"/>
                        <a:pt x="1088083" y="469017"/>
                        <a:pt x="1085915" y="527701"/>
                      </a:cubicBezTo>
                      <a:cubicBezTo>
                        <a:pt x="1078725" y="525732"/>
                        <a:pt x="1071041" y="525436"/>
                        <a:pt x="1063653" y="524845"/>
                      </a:cubicBezTo>
                      <a:cubicBezTo>
                        <a:pt x="1008096" y="522581"/>
                        <a:pt x="952835" y="532722"/>
                        <a:pt x="897475" y="536464"/>
                      </a:cubicBezTo>
                      <a:cubicBezTo>
                        <a:pt x="802615" y="540107"/>
                        <a:pt x="704307" y="545326"/>
                        <a:pt x="609939" y="560588"/>
                      </a:cubicBezTo>
                      <a:cubicBezTo>
                        <a:pt x="502175" y="569843"/>
                        <a:pt x="393918" y="572009"/>
                        <a:pt x="287040" y="591013"/>
                      </a:cubicBezTo>
                      <a:cubicBezTo>
                        <a:pt x="216511" y="598496"/>
                        <a:pt x="149527" y="623899"/>
                        <a:pt x="79293" y="633056"/>
                      </a:cubicBezTo>
                      <a:cubicBezTo>
                        <a:pt x="68655" y="636207"/>
                        <a:pt x="55751" y="636503"/>
                        <a:pt x="43536" y="638176"/>
                      </a:cubicBezTo>
                      <a:cubicBezTo>
                        <a:pt x="40285" y="635026"/>
                        <a:pt x="35262" y="633943"/>
                        <a:pt x="28169" y="636896"/>
                      </a:cubicBezTo>
                      <a:cubicBezTo>
                        <a:pt x="25214" y="638767"/>
                        <a:pt x="23342" y="641426"/>
                        <a:pt x="21963" y="644380"/>
                      </a:cubicBezTo>
                      <a:cubicBezTo>
                        <a:pt x="19304" y="645857"/>
                        <a:pt x="16841" y="647432"/>
                        <a:pt x="14674" y="649598"/>
                      </a:cubicBezTo>
                      <a:cubicBezTo>
                        <a:pt x="8961" y="656688"/>
                        <a:pt x="8665" y="666829"/>
                        <a:pt x="12999" y="674509"/>
                      </a:cubicBezTo>
                      <a:cubicBezTo>
                        <a:pt x="7582" y="697648"/>
                        <a:pt x="4725" y="721378"/>
                        <a:pt x="2853" y="745009"/>
                      </a:cubicBezTo>
                      <a:cubicBezTo>
                        <a:pt x="-11134" y="901565"/>
                        <a:pt x="28760" y="1055562"/>
                        <a:pt x="69049" y="1205423"/>
                      </a:cubicBezTo>
                      <a:cubicBezTo>
                        <a:pt x="113967" y="1399198"/>
                        <a:pt x="219761" y="1570425"/>
                        <a:pt x="334815" y="1730133"/>
                      </a:cubicBezTo>
                      <a:cubicBezTo>
                        <a:pt x="453415" y="1887870"/>
                        <a:pt x="617820" y="2005042"/>
                        <a:pt x="792174" y="2094446"/>
                      </a:cubicBezTo>
                      <a:cubicBezTo>
                        <a:pt x="896589" y="2150570"/>
                        <a:pt x="1014007" y="2174398"/>
                        <a:pt x="1126499" y="2209254"/>
                      </a:cubicBezTo>
                      <a:cubicBezTo>
                        <a:pt x="1252783" y="2238301"/>
                        <a:pt x="1379756" y="2274240"/>
                        <a:pt x="1510767" y="2272271"/>
                      </a:cubicBezTo>
                      <a:cubicBezTo>
                        <a:pt x="1547904" y="2272566"/>
                        <a:pt x="1585139" y="2271384"/>
                        <a:pt x="1622176" y="2269415"/>
                      </a:cubicBezTo>
                      <a:cubicBezTo>
                        <a:pt x="1625132" y="2269218"/>
                        <a:pt x="1627890" y="2268233"/>
                        <a:pt x="1630352" y="2266855"/>
                      </a:cubicBezTo>
                      <a:cubicBezTo>
                        <a:pt x="1631633" y="2267446"/>
                        <a:pt x="1633012" y="2267840"/>
                        <a:pt x="1634489" y="2267938"/>
                      </a:cubicBezTo>
                      <a:cubicBezTo>
                        <a:pt x="1642173" y="2268627"/>
                        <a:pt x="1649659" y="2270301"/>
                        <a:pt x="1656850" y="2273058"/>
                      </a:cubicBezTo>
                      <a:cubicBezTo>
                        <a:pt x="1662662" y="2274929"/>
                        <a:pt x="1668178" y="2273846"/>
                        <a:pt x="1672414" y="2270990"/>
                      </a:cubicBezTo>
                      <a:cubicBezTo>
                        <a:pt x="1798993" y="2366894"/>
                        <a:pt x="1937589" y="2433750"/>
                        <a:pt x="2087415" y="2468212"/>
                      </a:cubicBezTo>
                      <a:cubicBezTo>
                        <a:pt x="2073920" y="2476877"/>
                        <a:pt x="2066237" y="2494108"/>
                        <a:pt x="2061311" y="2509370"/>
                      </a:cubicBezTo>
                      <a:cubicBezTo>
                        <a:pt x="2041315" y="2573666"/>
                        <a:pt x="2083869" y="2607931"/>
                        <a:pt x="2146715" y="2626935"/>
                      </a:cubicBezTo>
                      <a:cubicBezTo>
                        <a:pt x="2143366" y="2640818"/>
                        <a:pt x="2143071" y="2655391"/>
                        <a:pt x="2140904" y="2669471"/>
                      </a:cubicBezTo>
                      <a:cubicBezTo>
                        <a:pt x="2130560" y="2761829"/>
                        <a:pt x="2113027" y="2853104"/>
                        <a:pt x="2095296" y="2944281"/>
                      </a:cubicBezTo>
                      <a:cubicBezTo>
                        <a:pt x="2075299" y="3060369"/>
                        <a:pt x="2046043" y="3175374"/>
                        <a:pt x="1999450" y="3283979"/>
                      </a:cubicBezTo>
                      <a:cubicBezTo>
                        <a:pt x="1974529" y="3343451"/>
                        <a:pt x="1942712" y="3399476"/>
                        <a:pt x="1905674" y="3452252"/>
                      </a:cubicBezTo>
                      <a:cubicBezTo>
                        <a:pt x="1891587" y="3473619"/>
                        <a:pt x="1875925" y="3495773"/>
                        <a:pt x="1860460" y="3517730"/>
                      </a:cubicBezTo>
                      <a:cubicBezTo>
                        <a:pt x="1828840" y="3542149"/>
                        <a:pt x="1797023" y="3566174"/>
                        <a:pt x="1764319" y="3589116"/>
                      </a:cubicBezTo>
                      <a:cubicBezTo>
                        <a:pt x="1659805" y="3588525"/>
                        <a:pt x="1554897" y="3589412"/>
                        <a:pt x="1451369" y="3605363"/>
                      </a:cubicBezTo>
                      <a:cubicBezTo>
                        <a:pt x="1431865" y="3608809"/>
                        <a:pt x="1411474" y="3610089"/>
                        <a:pt x="1392955" y="3617178"/>
                      </a:cubicBezTo>
                      <a:cubicBezTo>
                        <a:pt x="1338679" y="3655481"/>
                        <a:pt x="1318092" y="3725783"/>
                        <a:pt x="1294352" y="3784959"/>
                      </a:cubicBezTo>
                      <a:cubicBezTo>
                        <a:pt x="1269923" y="3854179"/>
                        <a:pt x="1236726" y="3919558"/>
                        <a:pt x="1207274" y="3986513"/>
                      </a:cubicBezTo>
                      <a:cubicBezTo>
                        <a:pt x="1198704" y="4007880"/>
                        <a:pt x="1191316" y="4029936"/>
                        <a:pt x="1181268" y="4050711"/>
                      </a:cubicBezTo>
                      <a:cubicBezTo>
                        <a:pt x="1172009" y="4067647"/>
                        <a:pt x="1155361" y="4085173"/>
                        <a:pt x="1165409" y="4105654"/>
                      </a:cubicBezTo>
                      <a:cubicBezTo>
                        <a:pt x="1167773" y="4109691"/>
                        <a:pt x="1170531" y="4113137"/>
                        <a:pt x="1173585" y="4116386"/>
                      </a:cubicBezTo>
                      <a:cubicBezTo>
                        <a:pt x="1168660" y="4136965"/>
                        <a:pt x="1170925" y="4159809"/>
                        <a:pt x="1169152" y="4180683"/>
                      </a:cubicBezTo>
                      <a:cubicBezTo>
                        <a:pt x="1168955" y="4260143"/>
                        <a:pt x="1176737" y="4339209"/>
                        <a:pt x="1178215" y="4418570"/>
                      </a:cubicBezTo>
                      <a:cubicBezTo>
                        <a:pt x="1178215" y="4506793"/>
                        <a:pt x="1188164" y="4594523"/>
                        <a:pt x="1193187" y="4682549"/>
                      </a:cubicBezTo>
                      <a:cubicBezTo>
                        <a:pt x="1195748" y="4711300"/>
                        <a:pt x="1196733" y="4740249"/>
                        <a:pt x="1198408" y="4769197"/>
                      </a:cubicBezTo>
                      <a:cubicBezTo>
                        <a:pt x="1200181" y="4782588"/>
                        <a:pt x="1198507" y="4799228"/>
                        <a:pt x="1209736" y="4808681"/>
                      </a:cubicBezTo>
                      <a:cubicBezTo>
                        <a:pt x="1210130" y="4808976"/>
                        <a:pt x="1210623" y="4809173"/>
                        <a:pt x="1211017" y="4809370"/>
                      </a:cubicBezTo>
                      <a:cubicBezTo>
                        <a:pt x="1211509" y="4816952"/>
                        <a:pt x="1212494" y="4824435"/>
                        <a:pt x="1217025" y="4830835"/>
                      </a:cubicBezTo>
                      <a:cubicBezTo>
                        <a:pt x="1218405" y="4832410"/>
                        <a:pt x="1219784" y="4833592"/>
                        <a:pt x="1221163" y="4834577"/>
                      </a:cubicBezTo>
                      <a:cubicBezTo>
                        <a:pt x="1213972" y="4837333"/>
                        <a:pt x="1212199" y="4841666"/>
                        <a:pt x="1218602" y="4848460"/>
                      </a:cubicBezTo>
                      <a:cubicBezTo>
                        <a:pt x="1218602" y="4848460"/>
                        <a:pt x="1218503" y="4848460"/>
                        <a:pt x="1218503" y="4848558"/>
                      </a:cubicBezTo>
                      <a:cubicBezTo>
                        <a:pt x="1286668" y="4862934"/>
                        <a:pt x="1357592" y="4868054"/>
                        <a:pt x="1426545" y="4880854"/>
                      </a:cubicBezTo>
                      <a:cubicBezTo>
                        <a:pt x="1523671" y="4893851"/>
                        <a:pt x="1621979" y="4889420"/>
                        <a:pt x="1719499" y="4896805"/>
                      </a:cubicBezTo>
                      <a:cubicBezTo>
                        <a:pt x="1855042" y="4912264"/>
                        <a:pt x="1991274" y="4911772"/>
                        <a:pt x="2127507" y="4912658"/>
                      </a:cubicBezTo>
                      <a:cubicBezTo>
                        <a:pt x="2276742" y="4914922"/>
                        <a:pt x="2425878" y="4921618"/>
                        <a:pt x="2575212" y="4922701"/>
                      </a:cubicBezTo>
                      <a:cubicBezTo>
                        <a:pt x="2674702" y="4924375"/>
                        <a:pt x="2773896" y="4917876"/>
                        <a:pt x="2873288" y="4914922"/>
                      </a:cubicBezTo>
                      <a:cubicBezTo>
                        <a:pt x="2950023" y="4912165"/>
                        <a:pt x="3026759" y="4914331"/>
                        <a:pt x="3103395" y="4909408"/>
                      </a:cubicBezTo>
                      <a:cubicBezTo>
                        <a:pt x="3181411" y="4903205"/>
                        <a:pt x="3259526" y="4900054"/>
                        <a:pt x="3339216" y="4899365"/>
                      </a:cubicBezTo>
                      <a:cubicBezTo>
                        <a:pt x="3398221" y="4893753"/>
                        <a:pt x="3457028" y="4895722"/>
                        <a:pt x="3516230" y="4898479"/>
                      </a:cubicBezTo>
                      <a:cubicBezTo>
                        <a:pt x="3526573" y="4898380"/>
                        <a:pt x="3535340" y="4891390"/>
                        <a:pt x="3538098" y="4881839"/>
                      </a:cubicBezTo>
                      <a:cubicBezTo>
                        <a:pt x="3560853" y="4872780"/>
                        <a:pt x="3551790" y="4832312"/>
                        <a:pt x="3554056" y="4810847"/>
                      </a:cubicBezTo>
                      <a:cubicBezTo>
                        <a:pt x="3553267" y="4697811"/>
                        <a:pt x="3557109" y="4584972"/>
                        <a:pt x="3560951" y="4472134"/>
                      </a:cubicBezTo>
                      <a:cubicBezTo>
                        <a:pt x="3558291" y="4339307"/>
                        <a:pt x="3576022" y="4208450"/>
                        <a:pt x="3579765" y="4075130"/>
                      </a:cubicBezTo>
                      <a:cubicBezTo>
                        <a:pt x="3591685" y="4072176"/>
                        <a:pt x="3601338" y="4063512"/>
                        <a:pt x="3602126" y="4049825"/>
                      </a:cubicBezTo>
                      <a:cubicBezTo>
                        <a:pt x="3603505" y="4030920"/>
                        <a:pt x="3594443" y="4013098"/>
                        <a:pt x="3587055" y="3996163"/>
                      </a:cubicBezTo>
                      <a:cubicBezTo>
                        <a:pt x="3569816" y="3955891"/>
                        <a:pt x="3550116" y="3916801"/>
                        <a:pt x="3525489" y="3880567"/>
                      </a:cubicBezTo>
                      <a:cubicBezTo>
                        <a:pt x="3478207" y="3799138"/>
                        <a:pt x="3421369" y="3723814"/>
                        <a:pt x="3379603" y="3639136"/>
                      </a:cubicBezTo>
                      <a:cubicBezTo>
                        <a:pt x="3365025" y="3596009"/>
                        <a:pt x="3314492" y="3597781"/>
                        <a:pt x="3276961" y="3592169"/>
                      </a:cubicBezTo>
                      <a:cubicBezTo>
                        <a:pt x="3240613" y="3587442"/>
                        <a:pt x="3203969" y="3587344"/>
                        <a:pt x="3167325" y="3587147"/>
                      </a:cubicBezTo>
                      <a:cubicBezTo>
                        <a:pt x="3161021" y="3587147"/>
                        <a:pt x="3155209" y="3589805"/>
                        <a:pt x="3151072" y="3594138"/>
                      </a:cubicBezTo>
                      <a:cubicBezTo>
                        <a:pt x="3137675" y="3582224"/>
                        <a:pt x="3121126" y="3572771"/>
                        <a:pt x="3106449" y="3563713"/>
                      </a:cubicBezTo>
                      <a:cubicBezTo>
                        <a:pt x="3086453" y="3553276"/>
                        <a:pt x="3066554" y="3542642"/>
                        <a:pt x="3047248" y="3531023"/>
                      </a:cubicBezTo>
                      <a:cubicBezTo>
                        <a:pt x="3045278" y="3526888"/>
                        <a:pt x="3042125" y="3523540"/>
                        <a:pt x="3038185" y="3520980"/>
                      </a:cubicBezTo>
                      <a:cubicBezTo>
                        <a:pt x="3022227" y="3511134"/>
                        <a:pt x="3007058" y="3500204"/>
                        <a:pt x="2991789" y="3489373"/>
                      </a:cubicBezTo>
                      <a:cubicBezTo>
                        <a:pt x="2909538" y="3434628"/>
                        <a:pt x="2828271" y="3373285"/>
                        <a:pt x="2774093" y="3288804"/>
                      </a:cubicBezTo>
                      <a:cubicBezTo>
                        <a:pt x="2714991" y="3195854"/>
                        <a:pt x="2648598" y="3105859"/>
                        <a:pt x="2606339" y="3003655"/>
                      </a:cubicBezTo>
                      <a:cubicBezTo>
                        <a:pt x="2591859" y="2963679"/>
                        <a:pt x="2584570" y="2919469"/>
                        <a:pt x="2573439" y="2878114"/>
                      </a:cubicBezTo>
                      <a:cubicBezTo>
                        <a:pt x="2555018" y="2817264"/>
                        <a:pt x="2540341" y="2755134"/>
                        <a:pt x="2541917" y="2690739"/>
                      </a:cubicBezTo>
                      <a:cubicBezTo>
                        <a:pt x="2541326" y="2677446"/>
                        <a:pt x="2542016" y="2664154"/>
                        <a:pt x="2541425" y="2650861"/>
                      </a:cubicBezTo>
                      <a:cubicBezTo>
                        <a:pt x="2583388" y="2642984"/>
                        <a:pt x="2621706" y="2626344"/>
                        <a:pt x="2644756" y="2592177"/>
                      </a:cubicBezTo>
                      <a:cubicBezTo>
                        <a:pt x="2673027" y="2548263"/>
                        <a:pt x="2660025" y="2492434"/>
                        <a:pt x="2627223" y="2454920"/>
                      </a:cubicBezTo>
                      <a:cubicBezTo>
                        <a:pt x="2636285" y="2450883"/>
                        <a:pt x="2645347" y="2446944"/>
                        <a:pt x="2654410" y="2443006"/>
                      </a:cubicBezTo>
                      <a:cubicBezTo>
                        <a:pt x="2684749" y="2429516"/>
                        <a:pt x="2715778" y="2417011"/>
                        <a:pt x="2743360" y="2398500"/>
                      </a:cubicBezTo>
                      <a:cubicBezTo>
                        <a:pt x="2825710" y="2337847"/>
                        <a:pt x="2906878" y="2269317"/>
                        <a:pt x="2960268" y="2181094"/>
                      </a:cubicBezTo>
                      <a:cubicBezTo>
                        <a:pt x="2973467" y="2158447"/>
                        <a:pt x="2986175" y="2135505"/>
                        <a:pt x="2998291" y="2112268"/>
                      </a:cubicBezTo>
                      <a:cubicBezTo>
                        <a:pt x="3006073" y="2125462"/>
                        <a:pt x="3026069" y="2123591"/>
                        <a:pt x="3040549" y="2121228"/>
                      </a:cubicBezTo>
                      <a:cubicBezTo>
                        <a:pt x="3100539" y="2118668"/>
                        <a:pt x="3158558" y="2102816"/>
                        <a:pt x="3215790" y="2086077"/>
                      </a:cubicBezTo>
                      <a:cubicBezTo>
                        <a:pt x="3297647" y="2063135"/>
                        <a:pt x="3375663" y="2027393"/>
                        <a:pt x="3451611" y="1989681"/>
                      </a:cubicBezTo>
                      <a:cubicBezTo>
                        <a:pt x="3596807" y="1896831"/>
                        <a:pt x="3726439" y="1781530"/>
                        <a:pt x="3840902" y="1652937"/>
                      </a:cubicBezTo>
                      <a:cubicBezTo>
                        <a:pt x="3936550" y="1553785"/>
                        <a:pt x="4020674" y="1441833"/>
                        <a:pt x="4077609" y="1315997"/>
                      </a:cubicBezTo>
                      <a:cubicBezTo>
                        <a:pt x="4111397" y="1239885"/>
                        <a:pt x="4148829" y="1165348"/>
                        <a:pt x="4170401" y="1084510"/>
                      </a:cubicBezTo>
                      <a:cubicBezTo>
                        <a:pt x="4198278" y="984767"/>
                        <a:pt x="4203696" y="881183"/>
                        <a:pt x="4206454" y="778191"/>
                      </a:cubicBezTo>
                      <a:cubicBezTo>
                        <a:pt x="4206749" y="728861"/>
                        <a:pt x="4215516" y="678743"/>
                        <a:pt x="4208030" y="629709"/>
                      </a:cubicBezTo>
                      <a:close/>
                      <a:moveTo>
                        <a:pt x="3234900" y="1215958"/>
                      </a:moveTo>
                      <a:cubicBezTo>
                        <a:pt x="3235589" y="1124781"/>
                        <a:pt x="3237658" y="1033506"/>
                        <a:pt x="3238840" y="942329"/>
                      </a:cubicBezTo>
                      <a:cubicBezTo>
                        <a:pt x="3241302" y="877934"/>
                        <a:pt x="3244652" y="813539"/>
                        <a:pt x="3248099" y="749144"/>
                      </a:cubicBezTo>
                      <a:cubicBezTo>
                        <a:pt x="3265338" y="758892"/>
                        <a:pt x="3287994" y="758400"/>
                        <a:pt x="3306907" y="763323"/>
                      </a:cubicBezTo>
                      <a:cubicBezTo>
                        <a:pt x="3386597" y="780554"/>
                        <a:pt x="3467765" y="788136"/>
                        <a:pt x="3548145" y="801428"/>
                      </a:cubicBezTo>
                      <a:cubicBezTo>
                        <a:pt x="3662509" y="816296"/>
                        <a:pt x="3776578" y="838254"/>
                        <a:pt x="3892322" y="838647"/>
                      </a:cubicBezTo>
                      <a:cubicBezTo>
                        <a:pt x="3902960" y="873996"/>
                        <a:pt x="3883850" y="910624"/>
                        <a:pt x="3875182" y="944791"/>
                      </a:cubicBezTo>
                      <a:cubicBezTo>
                        <a:pt x="3856564" y="1006724"/>
                        <a:pt x="3837257" y="1068460"/>
                        <a:pt x="3813419" y="1128720"/>
                      </a:cubicBezTo>
                      <a:cubicBezTo>
                        <a:pt x="3787906" y="1189767"/>
                        <a:pt x="3763181" y="1250519"/>
                        <a:pt x="3733236" y="1309596"/>
                      </a:cubicBezTo>
                      <a:cubicBezTo>
                        <a:pt x="3692554" y="1386004"/>
                        <a:pt x="3635815" y="1453746"/>
                        <a:pt x="3576318" y="1517058"/>
                      </a:cubicBezTo>
                      <a:cubicBezTo>
                        <a:pt x="3513176" y="1579189"/>
                        <a:pt x="3442647" y="1633836"/>
                        <a:pt x="3366207" y="1678636"/>
                      </a:cubicBezTo>
                      <a:cubicBezTo>
                        <a:pt x="3317348" y="1710243"/>
                        <a:pt x="3269770" y="1745000"/>
                        <a:pt x="3214214" y="1764201"/>
                      </a:cubicBezTo>
                      <a:cubicBezTo>
                        <a:pt x="3187518" y="1773456"/>
                        <a:pt x="3159445" y="1777493"/>
                        <a:pt x="3131666" y="1782023"/>
                      </a:cubicBezTo>
                      <a:cubicBezTo>
                        <a:pt x="3125559" y="1783007"/>
                        <a:pt x="3120240" y="1786256"/>
                        <a:pt x="3116694" y="1790884"/>
                      </a:cubicBezTo>
                      <a:cubicBezTo>
                        <a:pt x="3121619" y="1772865"/>
                        <a:pt x="3126938" y="1755044"/>
                        <a:pt x="3133242" y="1737517"/>
                      </a:cubicBezTo>
                      <a:cubicBezTo>
                        <a:pt x="3164173" y="1657073"/>
                        <a:pt x="3187026" y="1573675"/>
                        <a:pt x="3201605" y="1488603"/>
                      </a:cubicBezTo>
                      <a:cubicBezTo>
                        <a:pt x="3223079" y="1399198"/>
                        <a:pt x="3236475" y="1308120"/>
                        <a:pt x="3234900" y="1215958"/>
                      </a:cubicBezTo>
                      <a:close/>
                      <a:moveTo>
                        <a:pt x="1125219" y="321618"/>
                      </a:moveTo>
                      <a:cubicBezTo>
                        <a:pt x="1125219" y="320338"/>
                        <a:pt x="1124726" y="319254"/>
                        <a:pt x="1124234" y="318368"/>
                      </a:cubicBezTo>
                      <a:cubicBezTo>
                        <a:pt x="1124923" y="318762"/>
                        <a:pt x="1125810" y="319057"/>
                        <a:pt x="1126598" y="319057"/>
                      </a:cubicBezTo>
                      <a:cubicBezTo>
                        <a:pt x="1139010" y="315217"/>
                        <a:pt x="1148663" y="305273"/>
                        <a:pt x="1159400" y="298183"/>
                      </a:cubicBezTo>
                      <a:cubicBezTo>
                        <a:pt x="1201068" y="267266"/>
                        <a:pt x="1241455" y="235955"/>
                        <a:pt x="1286373" y="209370"/>
                      </a:cubicBezTo>
                      <a:cubicBezTo>
                        <a:pt x="1359267" y="164963"/>
                        <a:pt x="1438563" y="142218"/>
                        <a:pt x="1519436" y="114057"/>
                      </a:cubicBezTo>
                      <a:cubicBezTo>
                        <a:pt x="1599816" y="86291"/>
                        <a:pt x="1685023" y="79694"/>
                        <a:pt x="1768850" y="69552"/>
                      </a:cubicBezTo>
                      <a:cubicBezTo>
                        <a:pt x="1944091" y="48973"/>
                        <a:pt x="2120809" y="43361"/>
                        <a:pt x="2297231" y="46413"/>
                      </a:cubicBezTo>
                      <a:cubicBezTo>
                        <a:pt x="2383324" y="46512"/>
                        <a:pt x="2469122" y="50549"/>
                        <a:pt x="2553836" y="66893"/>
                      </a:cubicBezTo>
                      <a:cubicBezTo>
                        <a:pt x="2619145" y="73687"/>
                        <a:pt x="2684848" y="76641"/>
                        <a:pt x="2749566" y="87965"/>
                      </a:cubicBezTo>
                      <a:cubicBezTo>
                        <a:pt x="2800788" y="101060"/>
                        <a:pt x="2850533" y="119670"/>
                        <a:pt x="2902642" y="130008"/>
                      </a:cubicBezTo>
                      <a:cubicBezTo>
                        <a:pt x="2974453" y="151375"/>
                        <a:pt x="3047445" y="176286"/>
                        <a:pt x="3115610" y="209370"/>
                      </a:cubicBezTo>
                      <a:cubicBezTo>
                        <a:pt x="3148412" y="226502"/>
                        <a:pt x="3179244" y="246884"/>
                        <a:pt x="3210175" y="267167"/>
                      </a:cubicBezTo>
                      <a:cubicBezTo>
                        <a:pt x="3213032" y="269826"/>
                        <a:pt x="3216479" y="271795"/>
                        <a:pt x="3220025" y="272977"/>
                      </a:cubicBezTo>
                      <a:cubicBezTo>
                        <a:pt x="3219927" y="273666"/>
                        <a:pt x="3219828" y="274355"/>
                        <a:pt x="3219828" y="275044"/>
                      </a:cubicBezTo>
                      <a:cubicBezTo>
                        <a:pt x="3220813" y="345249"/>
                        <a:pt x="3218449" y="415256"/>
                        <a:pt x="3215494" y="485362"/>
                      </a:cubicBezTo>
                      <a:cubicBezTo>
                        <a:pt x="3215396" y="488119"/>
                        <a:pt x="3215199" y="490876"/>
                        <a:pt x="3215100" y="493633"/>
                      </a:cubicBezTo>
                      <a:cubicBezTo>
                        <a:pt x="3204954" y="488906"/>
                        <a:pt x="3194414" y="484771"/>
                        <a:pt x="3187223" y="479848"/>
                      </a:cubicBezTo>
                      <a:cubicBezTo>
                        <a:pt x="3117580" y="443023"/>
                        <a:pt x="3042519" y="417816"/>
                        <a:pt x="2966276" y="398419"/>
                      </a:cubicBezTo>
                      <a:cubicBezTo>
                        <a:pt x="2835560" y="364547"/>
                        <a:pt x="2703564" y="346135"/>
                        <a:pt x="2571173" y="317974"/>
                      </a:cubicBezTo>
                      <a:cubicBezTo>
                        <a:pt x="2402434" y="297789"/>
                        <a:pt x="2232710" y="274848"/>
                        <a:pt x="2062395" y="284398"/>
                      </a:cubicBezTo>
                      <a:cubicBezTo>
                        <a:pt x="1903211" y="296017"/>
                        <a:pt x="1741170" y="286565"/>
                        <a:pt x="1585139" y="325655"/>
                      </a:cubicBezTo>
                      <a:cubicBezTo>
                        <a:pt x="1496977" y="348203"/>
                        <a:pt x="1407633" y="367108"/>
                        <a:pt x="1321244" y="395760"/>
                      </a:cubicBezTo>
                      <a:cubicBezTo>
                        <a:pt x="1250813" y="419195"/>
                        <a:pt x="1187375" y="459958"/>
                        <a:pt x="1129356" y="505645"/>
                      </a:cubicBezTo>
                      <a:cubicBezTo>
                        <a:pt x="1126893" y="507910"/>
                        <a:pt x="1122264" y="511947"/>
                        <a:pt x="1117634" y="516575"/>
                      </a:cubicBezTo>
                      <a:cubicBezTo>
                        <a:pt x="1118915" y="451687"/>
                        <a:pt x="1121377" y="386603"/>
                        <a:pt x="1125219" y="321618"/>
                      </a:cubicBezTo>
                      <a:close/>
                      <a:moveTo>
                        <a:pt x="1105813" y="1109421"/>
                      </a:moveTo>
                      <a:cubicBezTo>
                        <a:pt x="1118816" y="1179133"/>
                        <a:pt x="1127287" y="1249534"/>
                        <a:pt x="1142457" y="1318852"/>
                      </a:cubicBezTo>
                      <a:cubicBezTo>
                        <a:pt x="1158021" y="1390927"/>
                        <a:pt x="1183140" y="1460344"/>
                        <a:pt x="1206682" y="1530154"/>
                      </a:cubicBezTo>
                      <a:cubicBezTo>
                        <a:pt x="1253275" y="1666328"/>
                        <a:pt x="1300558" y="1805161"/>
                        <a:pt x="1372466" y="1930406"/>
                      </a:cubicBezTo>
                      <a:cubicBezTo>
                        <a:pt x="1344885" y="1925286"/>
                        <a:pt x="1317599" y="1918788"/>
                        <a:pt x="1290806" y="1910517"/>
                      </a:cubicBezTo>
                      <a:cubicBezTo>
                        <a:pt x="1186390" y="1883538"/>
                        <a:pt x="1093205" y="1830368"/>
                        <a:pt x="996571" y="1783598"/>
                      </a:cubicBezTo>
                      <a:cubicBezTo>
                        <a:pt x="886541" y="1723732"/>
                        <a:pt x="779663" y="1656285"/>
                        <a:pt x="682636" y="1576825"/>
                      </a:cubicBezTo>
                      <a:cubicBezTo>
                        <a:pt x="617524" y="1522769"/>
                        <a:pt x="565711" y="1455913"/>
                        <a:pt x="511631" y="1391419"/>
                      </a:cubicBezTo>
                      <a:cubicBezTo>
                        <a:pt x="423371" y="1283110"/>
                        <a:pt x="335702" y="1167514"/>
                        <a:pt x="307135" y="1027795"/>
                      </a:cubicBezTo>
                      <a:cubicBezTo>
                        <a:pt x="295610" y="973345"/>
                        <a:pt x="270885" y="910821"/>
                        <a:pt x="286055" y="855780"/>
                      </a:cubicBezTo>
                      <a:lnTo>
                        <a:pt x="286055" y="855780"/>
                      </a:lnTo>
                      <a:cubicBezTo>
                        <a:pt x="367223" y="850955"/>
                        <a:pt x="448588" y="849774"/>
                        <a:pt x="529855" y="844851"/>
                      </a:cubicBezTo>
                      <a:cubicBezTo>
                        <a:pt x="603635" y="835890"/>
                        <a:pt x="677415" y="828210"/>
                        <a:pt x="750900" y="816690"/>
                      </a:cubicBezTo>
                      <a:cubicBezTo>
                        <a:pt x="860733" y="798671"/>
                        <a:pt x="974999" y="794930"/>
                        <a:pt x="1079414" y="753674"/>
                      </a:cubicBezTo>
                      <a:cubicBezTo>
                        <a:pt x="1077543" y="872814"/>
                        <a:pt x="1081483" y="992151"/>
                        <a:pt x="1105813" y="1109421"/>
                      </a:cubicBezTo>
                      <a:close/>
                      <a:moveTo>
                        <a:pt x="1343309" y="2212405"/>
                      </a:moveTo>
                      <a:cubicBezTo>
                        <a:pt x="1235249" y="2186805"/>
                        <a:pt x="1125810" y="2166226"/>
                        <a:pt x="1020213" y="2130779"/>
                      </a:cubicBezTo>
                      <a:cubicBezTo>
                        <a:pt x="953623" y="2111283"/>
                        <a:pt x="886147" y="2093265"/>
                        <a:pt x="824680" y="2060476"/>
                      </a:cubicBezTo>
                      <a:cubicBezTo>
                        <a:pt x="571917" y="1932868"/>
                        <a:pt x="405049" y="1786060"/>
                        <a:pt x="261823" y="1540591"/>
                      </a:cubicBezTo>
                      <a:cubicBezTo>
                        <a:pt x="148542" y="1372514"/>
                        <a:pt x="100176" y="1173225"/>
                        <a:pt x="56243" y="977874"/>
                      </a:cubicBezTo>
                      <a:cubicBezTo>
                        <a:pt x="40679" y="897331"/>
                        <a:pt x="33390" y="816001"/>
                        <a:pt x="38020" y="733292"/>
                      </a:cubicBezTo>
                      <a:cubicBezTo>
                        <a:pt x="39103" y="717538"/>
                        <a:pt x="40679" y="701291"/>
                        <a:pt x="42945" y="685242"/>
                      </a:cubicBezTo>
                      <a:cubicBezTo>
                        <a:pt x="54568" y="683863"/>
                        <a:pt x="66685" y="679629"/>
                        <a:pt x="77816" y="678842"/>
                      </a:cubicBezTo>
                      <a:cubicBezTo>
                        <a:pt x="156127" y="668208"/>
                        <a:pt x="230794" y="639949"/>
                        <a:pt x="309598" y="631678"/>
                      </a:cubicBezTo>
                      <a:cubicBezTo>
                        <a:pt x="413619" y="611690"/>
                        <a:pt x="519512" y="611985"/>
                        <a:pt x="624223" y="598594"/>
                      </a:cubicBezTo>
                      <a:cubicBezTo>
                        <a:pt x="708050" y="583825"/>
                        <a:pt x="792174" y="577326"/>
                        <a:pt x="877085" y="571812"/>
                      </a:cubicBezTo>
                      <a:cubicBezTo>
                        <a:pt x="943576" y="564920"/>
                        <a:pt x="1009180" y="550938"/>
                        <a:pt x="1075966" y="546310"/>
                      </a:cubicBezTo>
                      <a:cubicBezTo>
                        <a:pt x="1078725" y="545818"/>
                        <a:pt x="1081975" y="545523"/>
                        <a:pt x="1085127" y="544932"/>
                      </a:cubicBezTo>
                      <a:cubicBezTo>
                        <a:pt x="1083748" y="587960"/>
                        <a:pt x="1083059" y="630989"/>
                        <a:pt x="1081187" y="673722"/>
                      </a:cubicBezTo>
                      <a:cubicBezTo>
                        <a:pt x="1080596" y="692627"/>
                        <a:pt x="1080104" y="711531"/>
                        <a:pt x="1079710" y="730436"/>
                      </a:cubicBezTo>
                      <a:cubicBezTo>
                        <a:pt x="1066608" y="731913"/>
                        <a:pt x="1053507" y="735950"/>
                        <a:pt x="1040505" y="738018"/>
                      </a:cubicBezTo>
                      <a:cubicBezTo>
                        <a:pt x="956381" y="753969"/>
                        <a:pt x="870288" y="759778"/>
                        <a:pt x="785278" y="769723"/>
                      </a:cubicBezTo>
                      <a:cubicBezTo>
                        <a:pt x="697215" y="781342"/>
                        <a:pt x="608954" y="791877"/>
                        <a:pt x="520595" y="800936"/>
                      </a:cubicBezTo>
                      <a:cubicBezTo>
                        <a:pt x="448687" y="804284"/>
                        <a:pt x="376581" y="805268"/>
                        <a:pt x="304673" y="809601"/>
                      </a:cubicBezTo>
                      <a:cubicBezTo>
                        <a:pt x="273151" y="807730"/>
                        <a:pt x="247638" y="817281"/>
                        <a:pt x="239265" y="850266"/>
                      </a:cubicBezTo>
                      <a:cubicBezTo>
                        <a:pt x="228922" y="899596"/>
                        <a:pt x="242319" y="950698"/>
                        <a:pt x="252760" y="999044"/>
                      </a:cubicBezTo>
                      <a:cubicBezTo>
                        <a:pt x="272264" y="1087562"/>
                        <a:pt x="301225" y="1174013"/>
                        <a:pt x="350773" y="1250519"/>
                      </a:cubicBezTo>
                      <a:cubicBezTo>
                        <a:pt x="400419" y="1327024"/>
                        <a:pt x="457651" y="1398607"/>
                        <a:pt x="516655" y="1468122"/>
                      </a:cubicBezTo>
                      <a:cubicBezTo>
                        <a:pt x="554383" y="1514695"/>
                        <a:pt x="593588" y="1560185"/>
                        <a:pt x="639294" y="1599078"/>
                      </a:cubicBezTo>
                      <a:cubicBezTo>
                        <a:pt x="754939" y="1697246"/>
                        <a:pt x="885261" y="1778970"/>
                        <a:pt x="1021001" y="1846516"/>
                      </a:cubicBezTo>
                      <a:cubicBezTo>
                        <a:pt x="1141866" y="1909040"/>
                        <a:pt x="1268445" y="1964179"/>
                        <a:pt x="1404185" y="1981903"/>
                      </a:cubicBezTo>
                      <a:cubicBezTo>
                        <a:pt x="1405564" y="1983970"/>
                        <a:pt x="1406845" y="1986137"/>
                        <a:pt x="1408224" y="1988204"/>
                      </a:cubicBezTo>
                      <a:cubicBezTo>
                        <a:pt x="1470577" y="2071504"/>
                        <a:pt x="1534310" y="2156183"/>
                        <a:pt x="1613212" y="2224516"/>
                      </a:cubicBezTo>
                      <a:cubicBezTo>
                        <a:pt x="1523080" y="2228947"/>
                        <a:pt x="1432259" y="2228159"/>
                        <a:pt x="1343309" y="2212405"/>
                      </a:cubicBezTo>
                      <a:close/>
                      <a:moveTo>
                        <a:pt x="3513078" y="4603484"/>
                      </a:moveTo>
                      <a:cubicBezTo>
                        <a:pt x="3509334" y="4686193"/>
                        <a:pt x="3510418" y="4769197"/>
                        <a:pt x="3507561" y="4851906"/>
                      </a:cubicBezTo>
                      <a:cubicBezTo>
                        <a:pt x="3507463" y="4852300"/>
                        <a:pt x="3507463" y="4852694"/>
                        <a:pt x="3507364" y="4852989"/>
                      </a:cubicBezTo>
                      <a:cubicBezTo>
                        <a:pt x="3484708" y="4852694"/>
                        <a:pt x="3462052" y="4850626"/>
                        <a:pt x="3439396" y="4850232"/>
                      </a:cubicBezTo>
                      <a:cubicBezTo>
                        <a:pt x="3369950" y="4850527"/>
                        <a:pt x="3304740" y="4857026"/>
                        <a:pt x="3233324" y="4856731"/>
                      </a:cubicBezTo>
                      <a:cubicBezTo>
                        <a:pt x="3163286" y="4859389"/>
                        <a:pt x="3093742" y="4867365"/>
                        <a:pt x="3023606" y="4868251"/>
                      </a:cubicBezTo>
                      <a:cubicBezTo>
                        <a:pt x="2900081" y="4868152"/>
                        <a:pt x="2776753" y="4875635"/>
                        <a:pt x="2653228" y="4878983"/>
                      </a:cubicBezTo>
                      <a:cubicBezTo>
                        <a:pt x="2426272" y="4881051"/>
                        <a:pt x="2199415" y="4868349"/>
                        <a:pt x="1972460" y="4870417"/>
                      </a:cubicBezTo>
                      <a:cubicBezTo>
                        <a:pt x="1889420" y="4871205"/>
                        <a:pt x="1806282" y="4865297"/>
                        <a:pt x="1723636" y="4858798"/>
                      </a:cubicBezTo>
                      <a:cubicBezTo>
                        <a:pt x="1621782" y="4852201"/>
                        <a:pt x="1519731" y="4859094"/>
                        <a:pt x="1418173" y="4846490"/>
                      </a:cubicBezTo>
                      <a:cubicBezTo>
                        <a:pt x="1407731" y="4846097"/>
                        <a:pt x="1299967" y="4829259"/>
                        <a:pt x="1245493" y="4831130"/>
                      </a:cubicBezTo>
                      <a:cubicBezTo>
                        <a:pt x="1250517" y="4825124"/>
                        <a:pt x="1253078" y="4816164"/>
                        <a:pt x="1250222" y="4807401"/>
                      </a:cubicBezTo>
                      <a:cubicBezTo>
                        <a:pt x="1248941" y="4792040"/>
                        <a:pt x="1255048" y="4766735"/>
                        <a:pt x="1242144" y="4757086"/>
                      </a:cubicBezTo>
                      <a:cubicBezTo>
                        <a:pt x="1240273" y="4725184"/>
                        <a:pt x="1237909" y="4693380"/>
                        <a:pt x="1234461" y="4661478"/>
                      </a:cubicBezTo>
                      <a:cubicBezTo>
                        <a:pt x="1227467" y="4566067"/>
                        <a:pt x="1215646" y="4467900"/>
                        <a:pt x="1212888" y="4371504"/>
                      </a:cubicBezTo>
                      <a:cubicBezTo>
                        <a:pt x="1206091" y="4291946"/>
                        <a:pt x="1198605" y="4211403"/>
                        <a:pt x="1194763" y="4131549"/>
                      </a:cubicBezTo>
                      <a:cubicBezTo>
                        <a:pt x="1229831" y="4147599"/>
                        <a:pt x="1280955" y="4142479"/>
                        <a:pt x="1315531" y="4146811"/>
                      </a:cubicBezTo>
                      <a:cubicBezTo>
                        <a:pt x="1363404" y="4150061"/>
                        <a:pt x="1411277" y="4150061"/>
                        <a:pt x="1459249" y="4150848"/>
                      </a:cubicBezTo>
                      <a:cubicBezTo>
                        <a:pt x="1714377" y="4154295"/>
                        <a:pt x="1969406" y="4163255"/>
                        <a:pt x="2224436" y="4169556"/>
                      </a:cubicBezTo>
                      <a:cubicBezTo>
                        <a:pt x="2379088" y="4174381"/>
                        <a:pt x="2533446" y="4163846"/>
                        <a:pt x="2687508" y="4151538"/>
                      </a:cubicBezTo>
                      <a:cubicBezTo>
                        <a:pt x="2798227" y="4147599"/>
                        <a:pt x="2909045" y="4139131"/>
                        <a:pt x="3019075" y="4125937"/>
                      </a:cubicBezTo>
                      <a:cubicBezTo>
                        <a:pt x="3084877" y="4124165"/>
                        <a:pt x="3150284" y="4116879"/>
                        <a:pt x="3215592" y="4109592"/>
                      </a:cubicBezTo>
                      <a:cubicBezTo>
                        <a:pt x="3301193" y="4098367"/>
                        <a:pt x="3386597" y="4084977"/>
                        <a:pt x="3472789" y="4080152"/>
                      </a:cubicBezTo>
                      <a:cubicBezTo>
                        <a:pt x="3497514" y="4078675"/>
                        <a:pt x="3527952" y="4077690"/>
                        <a:pt x="3555139" y="4076509"/>
                      </a:cubicBezTo>
                      <a:cubicBezTo>
                        <a:pt x="3527755" y="4250985"/>
                        <a:pt x="3521943" y="4427431"/>
                        <a:pt x="3513078" y="4603484"/>
                      </a:cubicBezTo>
                      <a:close/>
                      <a:moveTo>
                        <a:pt x="3320205" y="3644551"/>
                      </a:moveTo>
                      <a:cubicBezTo>
                        <a:pt x="3326411" y="3645930"/>
                        <a:pt x="3333503" y="3647210"/>
                        <a:pt x="3335572" y="3654102"/>
                      </a:cubicBezTo>
                      <a:cubicBezTo>
                        <a:pt x="3342368" y="3667690"/>
                        <a:pt x="3348870" y="3681376"/>
                        <a:pt x="3356258" y="3694570"/>
                      </a:cubicBezTo>
                      <a:cubicBezTo>
                        <a:pt x="3373989" y="3726965"/>
                        <a:pt x="3393591" y="3758177"/>
                        <a:pt x="3414080" y="3788799"/>
                      </a:cubicBezTo>
                      <a:cubicBezTo>
                        <a:pt x="3462840" y="3867865"/>
                        <a:pt x="3517412" y="3944174"/>
                        <a:pt x="3551790" y="4031019"/>
                      </a:cubicBezTo>
                      <a:cubicBezTo>
                        <a:pt x="3393690" y="4033874"/>
                        <a:pt x="3238249" y="4064595"/>
                        <a:pt x="3080936" y="4077592"/>
                      </a:cubicBezTo>
                      <a:cubicBezTo>
                        <a:pt x="2980363" y="4081629"/>
                        <a:pt x="2880577" y="4096300"/>
                        <a:pt x="2780004" y="4102208"/>
                      </a:cubicBezTo>
                      <a:cubicBezTo>
                        <a:pt x="2630769" y="4105949"/>
                        <a:pt x="2479958" y="4126528"/>
                        <a:pt x="2330230" y="4124756"/>
                      </a:cubicBezTo>
                      <a:cubicBezTo>
                        <a:pt x="2100418" y="4122688"/>
                        <a:pt x="1870704" y="4113826"/>
                        <a:pt x="1640991" y="4108509"/>
                      </a:cubicBezTo>
                      <a:cubicBezTo>
                        <a:pt x="1541501" y="4105063"/>
                        <a:pt x="1441912" y="4106540"/>
                        <a:pt x="1342521" y="4102897"/>
                      </a:cubicBezTo>
                      <a:cubicBezTo>
                        <a:pt x="1298883" y="4098860"/>
                        <a:pt x="1253374" y="4102602"/>
                        <a:pt x="1211214" y="4089309"/>
                      </a:cubicBezTo>
                      <a:cubicBezTo>
                        <a:pt x="1231112" y="4058785"/>
                        <a:pt x="1240273" y="4022945"/>
                        <a:pt x="1255048" y="3989960"/>
                      </a:cubicBezTo>
                      <a:cubicBezTo>
                        <a:pt x="1275537" y="3945257"/>
                        <a:pt x="1297110" y="3901048"/>
                        <a:pt x="1315333" y="3855361"/>
                      </a:cubicBezTo>
                      <a:cubicBezTo>
                        <a:pt x="1343112" y="3789883"/>
                        <a:pt x="1359661" y="3717414"/>
                        <a:pt x="1406352" y="3661881"/>
                      </a:cubicBezTo>
                      <a:cubicBezTo>
                        <a:pt x="1412459" y="3653610"/>
                        <a:pt x="1423590" y="3653905"/>
                        <a:pt x="1432653" y="3651443"/>
                      </a:cubicBezTo>
                      <a:cubicBezTo>
                        <a:pt x="1525740" y="3631751"/>
                        <a:pt x="1619221" y="3624662"/>
                        <a:pt x="1714672" y="3618360"/>
                      </a:cubicBezTo>
                      <a:cubicBezTo>
                        <a:pt x="1717431" y="3618064"/>
                        <a:pt x="1720189" y="3617671"/>
                        <a:pt x="1722947" y="3617375"/>
                      </a:cubicBezTo>
                      <a:cubicBezTo>
                        <a:pt x="1704822" y="3629191"/>
                        <a:pt x="1686303" y="3640612"/>
                        <a:pt x="1667390" y="3651443"/>
                      </a:cubicBezTo>
                      <a:cubicBezTo>
                        <a:pt x="1643059" y="3665720"/>
                        <a:pt x="1619517" y="3681475"/>
                        <a:pt x="1594989" y="3695358"/>
                      </a:cubicBezTo>
                      <a:cubicBezTo>
                        <a:pt x="1589768" y="3698312"/>
                        <a:pt x="1586715" y="3703038"/>
                        <a:pt x="1585237" y="3708158"/>
                      </a:cubicBezTo>
                      <a:cubicBezTo>
                        <a:pt x="1576076" y="3700380"/>
                        <a:pt x="1561399" y="3700281"/>
                        <a:pt x="1548298" y="3707961"/>
                      </a:cubicBezTo>
                      <a:cubicBezTo>
                        <a:pt x="1497568" y="3748134"/>
                        <a:pt x="1529286" y="3816467"/>
                        <a:pt x="1568393" y="3852702"/>
                      </a:cubicBezTo>
                      <a:cubicBezTo>
                        <a:pt x="1600111" y="3883817"/>
                        <a:pt x="1640892" y="3903607"/>
                        <a:pt x="1681279" y="3920937"/>
                      </a:cubicBezTo>
                      <a:cubicBezTo>
                        <a:pt x="1783232" y="3965245"/>
                        <a:pt x="1892572" y="3985726"/>
                        <a:pt x="2002307" y="3999314"/>
                      </a:cubicBezTo>
                      <a:cubicBezTo>
                        <a:pt x="2148784" y="4018120"/>
                        <a:pt x="2296147" y="4026588"/>
                        <a:pt x="2443806" y="4026883"/>
                      </a:cubicBezTo>
                      <a:cubicBezTo>
                        <a:pt x="2570582" y="4027572"/>
                        <a:pt x="2697555" y="4017825"/>
                        <a:pt x="2821376" y="3989664"/>
                      </a:cubicBezTo>
                      <a:cubicBezTo>
                        <a:pt x="2963912" y="3963079"/>
                        <a:pt x="3106154" y="3914537"/>
                        <a:pt x="3220419" y="3822769"/>
                      </a:cubicBezTo>
                      <a:cubicBezTo>
                        <a:pt x="3268884" y="3778953"/>
                        <a:pt x="3306808" y="3696539"/>
                        <a:pt x="3268096" y="3637560"/>
                      </a:cubicBezTo>
                      <a:cubicBezTo>
                        <a:pt x="3285432" y="3639332"/>
                        <a:pt x="3302868" y="3641499"/>
                        <a:pt x="3320205" y="3644551"/>
                      </a:cubicBezTo>
                      <a:close/>
                      <a:moveTo>
                        <a:pt x="3175994" y="3639234"/>
                      </a:moveTo>
                      <a:cubicBezTo>
                        <a:pt x="3175797" y="3637068"/>
                        <a:pt x="3175403" y="3635000"/>
                        <a:pt x="3174910" y="3632932"/>
                      </a:cubicBezTo>
                      <a:cubicBezTo>
                        <a:pt x="3175797" y="3632932"/>
                        <a:pt x="3176585" y="3632932"/>
                        <a:pt x="3177471" y="3632932"/>
                      </a:cubicBezTo>
                      <a:cubicBezTo>
                        <a:pt x="3180328" y="3637757"/>
                        <a:pt x="3184958" y="3641597"/>
                        <a:pt x="3190572" y="3642877"/>
                      </a:cubicBezTo>
                      <a:cubicBezTo>
                        <a:pt x="3252827" y="3645437"/>
                        <a:pt x="3244257" y="3718398"/>
                        <a:pt x="3217366" y="3755519"/>
                      </a:cubicBezTo>
                      <a:cubicBezTo>
                        <a:pt x="3185450" y="3804061"/>
                        <a:pt x="3130878" y="3830154"/>
                        <a:pt x="3081133" y="3856936"/>
                      </a:cubicBezTo>
                      <a:cubicBezTo>
                        <a:pt x="2996616" y="3903509"/>
                        <a:pt x="2902938" y="3926746"/>
                        <a:pt x="2808866" y="3945454"/>
                      </a:cubicBezTo>
                      <a:cubicBezTo>
                        <a:pt x="2639240" y="3983658"/>
                        <a:pt x="2463507" y="3985824"/>
                        <a:pt x="2290434" y="3977061"/>
                      </a:cubicBezTo>
                      <a:cubicBezTo>
                        <a:pt x="2180207" y="3974600"/>
                        <a:pt x="2070275" y="3963178"/>
                        <a:pt x="1961132" y="3947719"/>
                      </a:cubicBezTo>
                      <a:cubicBezTo>
                        <a:pt x="1847654" y="3933442"/>
                        <a:pt x="1656358" y="3892284"/>
                        <a:pt x="1577455" y="3807015"/>
                      </a:cubicBezTo>
                      <a:cubicBezTo>
                        <a:pt x="1562975" y="3790867"/>
                        <a:pt x="1546426" y="3766744"/>
                        <a:pt x="1552927" y="3743014"/>
                      </a:cubicBezTo>
                      <a:cubicBezTo>
                        <a:pt x="1554405" y="3730115"/>
                        <a:pt x="1564256" y="3717611"/>
                        <a:pt x="1577948" y="3718595"/>
                      </a:cubicBezTo>
                      <a:cubicBezTo>
                        <a:pt x="1580706" y="3719186"/>
                        <a:pt x="1583070" y="3720663"/>
                        <a:pt x="1585237" y="3722534"/>
                      </a:cubicBezTo>
                      <a:cubicBezTo>
                        <a:pt x="1585927" y="3724405"/>
                        <a:pt x="1586912" y="3726276"/>
                        <a:pt x="1587995" y="3727851"/>
                      </a:cubicBezTo>
                      <a:cubicBezTo>
                        <a:pt x="1588094" y="3729426"/>
                        <a:pt x="1588094" y="3731002"/>
                        <a:pt x="1588094" y="3732774"/>
                      </a:cubicBezTo>
                      <a:cubicBezTo>
                        <a:pt x="1588094" y="3735137"/>
                        <a:pt x="1590458" y="3735826"/>
                        <a:pt x="1592132" y="3735137"/>
                      </a:cubicBezTo>
                      <a:cubicBezTo>
                        <a:pt x="1599225" y="3756996"/>
                        <a:pt x="1650546" y="3792344"/>
                        <a:pt x="1666405" y="3799630"/>
                      </a:cubicBezTo>
                      <a:cubicBezTo>
                        <a:pt x="1741663" y="3840099"/>
                        <a:pt x="1828347" y="3850339"/>
                        <a:pt x="1911485" y="3863829"/>
                      </a:cubicBezTo>
                      <a:cubicBezTo>
                        <a:pt x="1977976" y="3874167"/>
                        <a:pt x="2043876" y="3887164"/>
                        <a:pt x="2110859" y="3893564"/>
                      </a:cubicBezTo>
                      <a:cubicBezTo>
                        <a:pt x="2177744" y="3900850"/>
                        <a:pt x="2245122" y="3898586"/>
                        <a:pt x="2312105" y="3903509"/>
                      </a:cubicBezTo>
                      <a:cubicBezTo>
                        <a:pt x="2412679" y="3911288"/>
                        <a:pt x="2513548" y="3901835"/>
                        <a:pt x="2614023" y="3896223"/>
                      </a:cubicBezTo>
                      <a:cubicBezTo>
                        <a:pt x="2742473" y="3891398"/>
                        <a:pt x="2873780" y="3874462"/>
                        <a:pt x="2994350" y="3826905"/>
                      </a:cubicBezTo>
                      <a:cubicBezTo>
                        <a:pt x="3066161" y="3796086"/>
                        <a:pt x="3175797" y="3725783"/>
                        <a:pt x="3175994" y="3639234"/>
                      </a:cubicBezTo>
                      <a:close/>
                      <a:moveTo>
                        <a:pt x="2544675" y="2917893"/>
                      </a:moveTo>
                      <a:cubicBezTo>
                        <a:pt x="2558860" y="3029058"/>
                        <a:pt x="2617077" y="3126930"/>
                        <a:pt x="2676376" y="3219879"/>
                      </a:cubicBezTo>
                      <a:cubicBezTo>
                        <a:pt x="2720901" y="3289887"/>
                        <a:pt x="2763553" y="3362159"/>
                        <a:pt x="2824232" y="3419760"/>
                      </a:cubicBezTo>
                      <a:cubicBezTo>
                        <a:pt x="2877721" y="3467317"/>
                        <a:pt x="2936922" y="3508179"/>
                        <a:pt x="2996321" y="3548254"/>
                      </a:cubicBezTo>
                      <a:cubicBezTo>
                        <a:pt x="3002920" y="3561350"/>
                        <a:pt x="3023410" y="3569325"/>
                        <a:pt x="3035033" y="3577498"/>
                      </a:cubicBezTo>
                      <a:cubicBezTo>
                        <a:pt x="3056606" y="3590889"/>
                        <a:pt x="3080444" y="3600144"/>
                        <a:pt x="3101228" y="3614717"/>
                      </a:cubicBezTo>
                      <a:cubicBezTo>
                        <a:pt x="3111768" y="3623086"/>
                        <a:pt x="3127332" y="3629289"/>
                        <a:pt x="3130484" y="3643566"/>
                      </a:cubicBezTo>
                      <a:cubicBezTo>
                        <a:pt x="3119156" y="3714263"/>
                        <a:pt x="3015233" y="3772455"/>
                        <a:pt x="2952289" y="3794707"/>
                      </a:cubicBezTo>
                      <a:cubicBezTo>
                        <a:pt x="2821868" y="3840690"/>
                        <a:pt x="2684454" y="3848567"/>
                        <a:pt x="2547532" y="3855951"/>
                      </a:cubicBezTo>
                      <a:cubicBezTo>
                        <a:pt x="2481337" y="3858413"/>
                        <a:pt x="2415141" y="3865207"/>
                        <a:pt x="2348847" y="3861662"/>
                      </a:cubicBezTo>
                      <a:cubicBezTo>
                        <a:pt x="2281963" y="3857330"/>
                        <a:pt x="2214782" y="3857428"/>
                        <a:pt x="2147799" y="3854376"/>
                      </a:cubicBezTo>
                      <a:cubicBezTo>
                        <a:pt x="2027426" y="3844037"/>
                        <a:pt x="1903506" y="3824739"/>
                        <a:pt x="1783921" y="3804258"/>
                      </a:cubicBezTo>
                      <a:cubicBezTo>
                        <a:pt x="1735359" y="3793723"/>
                        <a:pt x="1688372" y="3778855"/>
                        <a:pt x="1646113" y="3750891"/>
                      </a:cubicBezTo>
                      <a:cubicBezTo>
                        <a:pt x="1637248" y="3746165"/>
                        <a:pt x="1629761" y="3738288"/>
                        <a:pt x="1621684" y="3731691"/>
                      </a:cubicBezTo>
                      <a:cubicBezTo>
                        <a:pt x="1646803" y="3717315"/>
                        <a:pt x="1670345" y="3700183"/>
                        <a:pt x="1695366" y="3685413"/>
                      </a:cubicBezTo>
                      <a:cubicBezTo>
                        <a:pt x="1750725" y="3650360"/>
                        <a:pt x="1805691" y="3611763"/>
                        <a:pt x="1853269" y="3566076"/>
                      </a:cubicBezTo>
                      <a:cubicBezTo>
                        <a:pt x="1853860" y="3566470"/>
                        <a:pt x="1854451" y="3566962"/>
                        <a:pt x="1855042" y="3567356"/>
                      </a:cubicBezTo>
                      <a:cubicBezTo>
                        <a:pt x="1864499" y="3572870"/>
                        <a:pt x="1877797" y="3570802"/>
                        <a:pt x="1884298" y="3561645"/>
                      </a:cubicBezTo>
                      <a:cubicBezTo>
                        <a:pt x="1913751" y="3520291"/>
                        <a:pt x="1942317" y="3478345"/>
                        <a:pt x="1969899" y="3435711"/>
                      </a:cubicBezTo>
                      <a:cubicBezTo>
                        <a:pt x="2059735" y="3293136"/>
                        <a:pt x="2105737" y="3127029"/>
                        <a:pt x="2131349" y="2961709"/>
                      </a:cubicBezTo>
                      <a:cubicBezTo>
                        <a:pt x="2147405" y="2859209"/>
                        <a:pt x="2168386" y="2756020"/>
                        <a:pt x="2165825" y="2651747"/>
                      </a:cubicBezTo>
                      <a:cubicBezTo>
                        <a:pt x="2165136" y="2645446"/>
                        <a:pt x="2165037" y="2638258"/>
                        <a:pt x="2163363" y="2631858"/>
                      </a:cubicBezTo>
                      <a:cubicBezTo>
                        <a:pt x="2249161" y="2653126"/>
                        <a:pt x="2362737" y="2650763"/>
                        <a:pt x="2412088" y="2656473"/>
                      </a:cubicBezTo>
                      <a:cubicBezTo>
                        <a:pt x="2445973" y="2657754"/>
                        <a:pt x="2486853" y="2658935"/>
                        <a:pt x="2525861" y="2653520"/>
                      </a:cubicBezTo>
                      <a:cubicBezTo>
                        <a:pt x="2520739" y="2664252"/>
                        <a:pt x="2520049" y="2677742"/>
                        <a:pt x="2517980" y="2689065"/>
                      </a:cubicBezTo>
                      <a:cubicBezTo>
                        <a:pt x="2507145" y="2766654"/>
                        <a:pt x="2527929" y="2842766"/>
                        <a:pt x="2544675" y="2917893"/>
                      </a:cubicBezTo>
                      <a:close/>
                      <a:moveTo>
                        <a:pt x="2584570" y="2477172"/>
                      </a:moveTo>
                      <a:cubicBezTo>
                        <a:pt x="2619933" y="2505923"/>
                        <a:pt x="2627616" y="2567660"/>
                        <a:pt x="2581910" y="2590208"/>
                      </a:cubicBezTo>
                      <a:cubicBezTo>
                        <a:pt x="2506652" y="2623193"/>
                        <a:pt x="2419771" y="2611279"/>
                        <a:pt x="2339686" y="2607242"/>
                      </a:cubicBezTo>
                      <a:cubicBezTo>
                        <a:pt x="2286986" y="2602122"/>
                        <a:pt x="2079830" y="2604190"/>
                        <a:pt x="2088794" y="2524828"/>
                      </a:cubicBezTo>
                      <a:cubicBezTo>
                        <a:pt x="2090075" y="2505727"/>
                        <a:pt x="2094409" y="2482588"/>
                        <a:pt x="2113913" y="2474021"/>
                      </a:cubicBezTo>
                      <a:cubicBezTo>
                        <a:pt x="2114012" y="2474021"/>
                        <a:pt x="2114110" y="2474021"/>
                        <a:pt x="2114209" y="2474120"/>
                      </a:cubicBezTo>
                      <a:cubicBezTo>
                        <a:pt x="2114504" y="2476975"/>
                        <a:pt x="2118050" y="2477271"/>
                        <a:pt x="2119232" y="2475203"/>
                      </a:cubicBezTo>
                      <a:cubicBezTo>
                        <a:pt x="2180995" y="2487314"/>
                        <a:pt x="2244531" y="2494206"/>
                        <a:pt x="2309938" y="2495289"/>
                      </a:cubicBezTo>
                      <a:cubicBezTo>
                        <a:pt x="2380369" y="2494994"/>
                        <a:pt x="2451391" y="2498145"/>
                        <a:pt x="2521428" y="2490859"/>
                      </a:cubicBezTo>
                      <a:cubicBezTo>
                        <a:pt x="2541720" y="2487412"/>
                        <a:pt x="2561224" y="2481406"/>
                        <a:pt x="2580433" y="2474317"/>
                      </a:cubicBezTo>
                      <a:cubicBezTo>
                        <a:pt x="2581713" y="2475203"/>
                        <a:pt x="2582994" y="2476286"/>
                        <a:pt x="2584570" y="2477172"/>
                      </a:cubicBezTo>
                      <a:close/>
                      <a:moveTo>
                        <a:pt x="2908060" y="2178238"/>
                      </a:moveTo>
                      <a:cubicBezTo>
                        <a:pt x="2875061" y="2228061"/>
                        <a:pt x="2830044" y="2267741"/>
                        <a:pt x="2785815" y="2307323"/>
                      </a:cubicBezTo>
                      <a:cubicBezTo>
                        <a:pt x="2740503" y="2350056"/>
                        <a:pt x="2682976" y="2384026"/>
                        <a:pt x="2623578" y="2406771"/>
                      </a:cubicBezTo>
                      <a:cubicBezTo>
                        <a:pt x="2590579" y="2421245"/>
                        <a:pt x="2557481" y="2436507"/>
                        <a:pt x="2522118" y="2444384"/>
                      </a:cubicBezTo>
                      <a:cubicBezTo>
                        <a:pt x="2492468" y="2450686"/>
                        <a:pt x="2462424" y="2448716"/>
                        <a:pt x="2431986" y="2449406"/>
                      </a:cubicBezTo>
                      <a:cubicBezTo>
                        <a:pt x="2150656" y="2462009"/>
                        <a:pt x="1913652" y="2402439"/>
                        <a:pt x="1689258" y="2227273"/>
                      </a:cubicBezTo>
                      <a:cubicBezTo>
                        <a:pt x="1620600" y="2178337"/>
                        <a:pt x="1564354" y="2115320"/>
                        <a:pt x="1512245" y="2049547"/>
                      </a:cubicBezTo>
                      <a:cubicBezTo>
                        <a:pt x="1491362" y="2024143"/>
                        <a:pt x="1470676" y="1998445"/>
                        <a:pt x="1451467" y="1971761"/>
                      </a:cubicBezTo>
                      <a:cubicBezTo>
                        <a:pt x="1456885" y="1959256"/>
                        <a:pt x="1451861" y="1942025"/>
                        <a:pt x="1434327" y="1939564"/>
                      </a:cubicBezTo>
                      <a:cubicBezTo>
                        <a:pt x="1432554" y="1939367"/>
                        <a:pt x="1430781" y="1939071"/>
                        <a:pt x="1429107" y="1938874"/>
                      </a:cubicBezTo>
                      <a:cubicBezTo>
                        <a:pt x="1424378" y="1931588"/>
                        <a:pt x="1419847" y="1924203"/>
                        <a:pt x="1415415" y="1916720"/>
                      </a:cubicBezTo>
                      <a:cubicBezTo>
                        <a:pt x="1353258" y="1806540"/>
                        <a:pt x="1307551" y="1687301"/>
                        <a:pt x="1265687" y="1568161"/>
                      </a:cubicBezTo>
                      <a:cubicBezTo>
                        <a:pt x="1235938" y="1477870"/>
                        <a:pt x="1200674" y="1388958"/>
                        <a:pt x="1180874" y="1295713"/>
                      </a:cubicBezTo>
                      <a:cubicBezTo>
                        <a:pt x="1159006" y="1167613"/>
                        <a:pt x="1130243" y="1040103"/>
                        <a:pt x="1119703" y="910427"/>
                      </a:cubicBezTo>
                      <a:cubicBezTo>
                        <a:pt x="1116255" y="787053"/>
                        <a:pt x="1114777" y="663285"/>
                        <a:pt x="1116944" y="539713"/>
                      </a:cubicBezTo>
                      <a:cubicBezTo>
                        <a:pt x="1176441" y="501214"/>
                        <a:pt x="1239879" y="464389"/>
                        <a:pt x="1306960" y="440069"/>
                      </a:cubicBezTo>
                      <a:cubicBezTo>
                        <a:pt x="1370890" y="417521"/>
                        <a:pt x="1437282" y="404031"/>
                        <a:pt x="1503182" y="388572"/>
                      </a:cubicBezTo>
                      <a:cubicBezTo>
                        <a:pt x="1629958" y="353421"/>
                        <a:pt x="1757227" y="336978"/>
                        <a:pt x="1889716" y="336781"/>
                      </a:cubicBezTo>
                      <a:cubicBezTo>
                        <a:pt x="2031957" y="332547"/>
                        <a:pt x="2174592" y="319451"/>
                        <a:pt x="2316636" y="335205"/>
                      </a:cubicBezTo>
                      <a:cubicBezTo>
                        <a:pt x="2384703" y="342295"/>
                        <a:pt x="2452573" y="350960"/>
                        <a:pt x="2520739" y="357064"/>
                      </a:cubicBezTo>
                      <a:cubicBezTo>
                        <a:pt x="2638747" y="373606"/>
                        <a:pt x="2753801" y="403047"/>
                        <a:pt x="2872303" y="422345"/>
                      </a:cubicBezTo>
                      <a:cubicBezTo>
                        <a:pt x="2954161" y="441349"/>
                        <a:pt x="3037791" y="462026"/>
                        <a:pt x="3115019" y="496094"/>
                      </a:cubicBezTo>
                      <a:cubicBezTo>
                        <a:pt x="3139547" y="506728"/>
                        <a:pt x="3161316" y="517658"/>
                        <a:pt x="3185450" y="530359"/>
                      </a:cubicBezTo>
                      <a:cubicBezTo>
                        <a:pt x="3193626" y="534298"/>
                        <a:pt x="3203181" y="540698"/>
                        <a:pt x="3212637" y="544341"/>
                      </a:cubicBezTo>
                      <a:cubicBezTo>
                        <a:pt x="3204264" y="728073"/>
                        <a:pt x="3191459" y="911609"/>
                        <a:pt x="3191262" y="1095538"/>
                      </a:cubicBezTo>
                      <a:cubicBezTo>
                        <a:pt x="3187223" y="1181102"/>
                        <a:pt x="3193035" y="1267060"/>
                        <a:pt x="3181510" y="1352133"/>
                      </a:cubicBezTo>
                      <a:cubicBezTo>
                        <a:pt x="3168212" y="1435236"/>
                        <a:pt x="3150284" y="1517255"/>
                        <a:pt x="3130977" y="1599275"/>
                      </a:cubicBezTo>
                      <a:cubicBezTo>
                        <a:pt x="3114132" y="1662981"/>
                        <a:pt x="3086945" y="1723536"/>
                        <a:pt x="3070199" y="1787340"/>
                      </a:cubicBezTo>
                      <a:cubicBezTo>
                        <a:pt x="3040746" y="1926960"/>
                        <a:pt x="2982727" y="2056144"/>
                        <a:pt x="2908060" y="2178238"/>
                      </a:cubicBezTo>
                      <a:close/>
                      <a:moveTo>
                        <a:pt x="4159959" y="794634"/>
                      </a:moveTo>
                      <a:cubicBezTo>
                        <a:pt x="4157300" y="908064"/>
                        <a:pt x="4147843" y="1021789"/>
                        <a:pt x="4108244" y="1129212"/>
                      </a:cubicBezTo>
                      <a:cubicBezTo>
                        <a:pt x="4057022" y="1259873"/>
                        <a:pt x="3999987" y="1387481"/>
                        <a:pt x="3913402" y="1499433"/>
                      </a:cubicBezTo>
                      <a:cubicBezTo>
                        <a:pt x="3839227" y="1593072"/>
                        <a:pt x="3755794" y="1679522"/>
                        <a:pt x="3670291" y="1762921"/>
                      </a:cubicBezTo>
                      <a:cubicBezTo>
                        <a:pt x="3601141" y="1826922"/>
                        <a:pt x="3524504" y="1883833"/>
                        <a:pt x="3447670" y="1938481"/>
                      </a:cubicBezTo>
                      <a:cubicBezTo>
                        <a:pt x="3343058" y="1998248"/>
                        <a:pt x="3227413" y="2039996"/>
                        <a:pt x="3110094" y="2066778"/>
                      </a:cubicBezTo>
                      <a:cubicBezTo>
                        <a:pt x="3087241" y="2071110"/>
                        <a:pt x="3064092" y="2074064"/>
                        <a:pt x="3040943" y="2075541"/>
                      </a:cubicBezTo>
                      <a:cubicBezTo>
                        <a:pt x="3033063" y="2076034"/>
                        <a:pt x="3023508" y="2076230"/>
                        <a:pt x="3015135" y="2078200"/>
                      </a:cubicBezTo>
                      <a:cubicBezTo>
                        <a:pt x="3043702" y="2019811"/>
                        <a:pt x="3068623" y="1959650"/>
                        <a:pt x="3089408" y="1898308"/>
                      </a:cubicBezTo>
                      <a:cubicBezTo>
                        <a:pt x="3097584" y="1868276"/>
                        <a:pt x="3104381" y="1837851"/>
                        <a:pt x="3112162" y="1807722"/>
                      </a:cubicBezTo>
                      <a:cubicBezTo>
                        <a:pt x="3113936" y="1819832"/>
                        <a:pt x="3125855" y="1828989"/>
                        <a:pt x="3137774" y="1827020"/>
                      </a:cubicBezTo>
                      <a:cubicBezTo>
                        <a:pt x="3160233" y="1823377"/>
                        <a:pt x="3182889" y="1820128"/>
                        <a:pt x="3204954" y="1814515"/>
                      </a:cubicBezTo>
                      <a:cubicBezTo>
                        <a:pt x="3284645" y="1794035"/>
                        <a:pt x="3349264" y="1741554"/>
                        <a:pt x="3418513" y="1699707"/>
                      </a:cubicBezTo>
                      <a:cubicBezTo>
                        <a:pt x="3558784" y="1612469"/>
                        <a:pt x="3678763" y="1491458"/>
                        <a:pt x="3763379" y="1349474"/>
                      </a:cubicBezTo>
                      <a:cubicBezTo>
                        <a:pt x="3806425" y="1269227"/>
                        <a:pt x="3841690" y="1182185"/>
                        <a:pt x="3874098" y="1096621"/>
                      </a:cubicBezTo>
                      <a:cubicBezTo>
                        <a:pt x="3893799" y="1041186"/>
                        <a:pt x="3910841" y="984767"/>
                        <a:pt x="3927783" y="928446"/>
                      </a:cubicBezTo>
                      <a:cubicBezTo>
                        <a:pt x="3939801" y="886993"/>
                        <a:pt x="3958221" y="819546"/>
                        <a:pt x="3908772" y="796210"/>
                      </a:cubicBezTo>
                      <a:cubicBezTo>
                        <a:pt x="3892026" y="790893"/>
                        <a:pt x="3874000" y="794241"/>
                        <a:pt x="3856663" y="792862"/>
                      </a:cubicBezTo>
                      <a:cubicBezTo>
                        <a:pt x="3767319" y="790007"/>
                        <a:pt x="3678960" y="774942"/>
                        <a:pt x="3590207" y="765292"/>
                      </a:cubicBezTo>
                      <a:cubicBezTo>
                        <a:pt x="3502932" y="752394"/>
                        <a:pt x="3414868" y="746584"/>
                        <a:pt x="3327396" y="735163"/>
                      </a:cubicBezTo>
                      <a:cubicBezTo>
                        <a:pt x="3318629" y="735852"/>
                        <a:pt x="3270755" y="726793"/>
                        <a:pt x="3249084" y="730830"/>
                      </a:cubicBezTo>
                      <a:cubicBezTo>
                        <a:pt x="3252532" y="666928"/>
                        <a:pt x="3255980" y="603124"/>
                        <a:pt x="3258836" y="539221"/>
                      </a:cubicBezTo>
                      <a:cubicBezTo>
                        <a:pt x="3265239" y="541092"/>
                        <a:pt x="3271937" y="542372"/>
                        <a:pt x="3278045" y="544538"/>
                      </a:cubicBezTo>
                      <a:cubicBezTo>
                        <a:pt x="3377830" y="579099"/>
                        <a:pt x="3485004" y="570631"/>
                        <a:pt x="3587646" y="590816"/>
                      </a:cubicBezTo>
                      <a:cubicBezTo>
                        <a:pt x="3671178" y="605093"/>
                        <a:pt x="3756483" y="603911"/>
                        <a:pt x="3839720" y="620552"/>
                      </a:cubicBezTo>
                      <a:cubicBezTo>
                        <a:pt x="3890154" y="628035"/>
                        <a:pt x="3941180" y="627641"/>
                        <a:pt x="3992009" y="630004"/>
                      </a:cubicBezTo>
                      <a:cubicBezTo>
                        <a:pt x="4048846" y="635715"/>
                        <a:pt x="4105979" y="637093"/>
                        <a:pt x="4163112" y="637684"/>
                      </a:cubicBezTo>
                      <a:cubicBezTo>
                        <a:pt x="4169416" y="689574"/>
                        <a:pt x="4160354" y="742449"/>
                        <a:pt x="4159959" y="7946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17"/>
                <p:cNvSpPr/>
                <p:nvPr/>
              </p:nvSpPr>
              <p:spPr>
                <a:xfrm>
                  <a:off x="2665274" y="6421095"/>
                  <a:ext cx="5713" cy="5710"/>
                </a:xfrm>
                <a:custGeom>
                  <a:rect b="b" l="l" r="r" t="t"/>
                  <a:pathLst>
                    <a:path extrusionOk="0" h="5710" w="5713">
                      <a:moveTo>
                        <a:pt x="2857" y="0"/>
                      </a:moveTo>
                      <a:cubicBezTo>
                        <a:pt x="1281" y="0"/>
                        <a:pt x="0" y="1280"/>
                        <a:pt x="0" y="2855"/>
                      </a:cubicBezTo>
                      <a:cubicBezTo>
                        <a:pt x="0" y="4431"/>
                        <a:pt x="1281" y="5711"/>
                        <a:pt x="2857" y="5711"/>
                      </a:cubicBezTo>
                      <a:cubicBezTo>
                        <a:pt x="4433" y="5711"/>
                        <a:pt x="5713" y="4431"/>
                        <a:pt x="5713" y="2855"/>
                      </a:cubicBezTo>
                      <a:cubicBezTo>
                        <a:pt x="5713" y="1280"/>
                        <a:pt x="4433" y="0"/>
                        <a:pt x="28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17"/>
                <p:cNvSpPr/>
                <p:nvPr/>
              </p:nvSpPr>
              <p:spPr>
                <a:xfrm>
                  <a:off x="3225804" y="7279007"/>
                  <a:ext cx="415409" cy="484223"/>
                </a:xfrm>
                <a:custGeom>
                  <a:rect b="b" l="l" r="r" t="t"/>
                  <a:pathLst>
                    <a:path extrusionOk="0" h="484223" w="415409">
                      <a:moveTo>
                        <a:pt x="399499" y="440915"/>
                      </a:moveTo>
                      <a:cubicBezTo>
                        <a:pt x="361673" y="429591"/>
                        <a:pt x="328674" y="406748"/>
                        <a:pt x="295774" y="385480"/>
                      </a:cubicBezTo>
                      <a:cubicBezTo>
                        <a:pt x="210074" y="325024"/>
                        <a:pt x="133142" y="249010"/>
                        <a:pt x="75024" y="161575"/>
                      </a:cubicBezTo>
                      <a:cubicBezTo>
                        <a:pt x="49216" y="117956"/>
                        <a:pt x="40744" y="67444"/>
                        <a:pt x="26757" y="19394"/>
                      </a:cubicBezTo>
                      <a:cubicBezTo>
                        <a:pt x="19369" y="-13000"/>
                        <a:pt x="-3090" y="-791"/>
                        <a:pt x="357" y="26582"/>
                      </a:cubicBezTo>
                      <a:cubicBezTo>
                        <a:pt x="8041" y="130953"/>
                        <a:pt x="50398" y="209920"/>
                        <a:pt x="121715" y="284851"/>
                      </a:cubicBezTo>
                      <a:cubicBezTo>
                        <a:pt x="195594" y="366871"/>
                        <a:pt x="283066" y="444361"/>
                        <a:pt x="387679" y="483352"/>
                      </a:cubicBezTo>
                      <a:cubicBezTo>
                        <a:pt x="415851" y="490737"/>
                        <a:pt x="427179" y="448989"/>
                        <a:pt x="399499" y="44091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17"/>
                <p:cNvSpPr/>
                <p:nvPr/>
              </p:nvSpPr>
              <p:spPr>
                <a:xfrm>
                  <a:off x="3330576" y="9244624"/>
                  <a:ext cx="5713" cy="5710"/>
                </a:xfrm>
                <a:custGeom>
                  <a:rect b="b" l="l" r="r" t="t"/>
                  <a:pathLst>
                    <a:path extrusionOk="0" h="5710" w="5713">
                      <a:moveTo>
                        <a:pt x="2857" y="5711"/>
                      </a:moveTo>
                      <a:cubicBezTo>
                        <a:pt x="4433" y="5711"/>
                        <a:pt x="5713" y="4431"/>
                        <a:pt x="5713" y="2855"/>
                      </a:cubicBezTo>
                      <a:cubicBezTo>
                        <a:pt x="5713" y="1280"/>
                        <a:pt x="4433" y="0"/>
                        <a:pt x="2857" y="0"/>
                      </a:cubicBezTo>
                      <a:cubicBezTo>
                        <a:pt x="1281" y="0"/>
                        <a:pt x="0" y="1280"/>
                        <a:pt x="0" y="2855"/>
                      </a:cubicBezTo>
                      <a:cubicBezTo>
                        <a:pt x="0" y="4431"/>
                        <a:pt x="1281" y="5711"/>
                        <a:pt x="2857" y="57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7"/>
                <p:cNvSpPr/>
                <p:nvPr/>
              </p:nvSpPr>
              <p:spPr>
                <a:xfrm>
                  <a:off x="3686490" y="9882826"/>
                  <a:ext cx="818969" cy="471096"/>
                </a:xfrm>
                <a:custGeom>
                  <a:rect b="b" l="l" r="r" t="t"/>
                  <a:pathLst>
                    <a:path extrusionOk="0" h="471096" w="818969">
                      <a:moveTo>
                        <a:pt x="755813" y="134"/>
                      </a:moveTo>
                      <a:cubicBezTo>
                        <a:pt x="586385" y="36"/>
                        <a:pt x="416759" y="-2131"/>
                        <a:pt x="247922" y="15396"/>
                      </a:cubicBezTo>
                      <a:cubicBezTo>
                        <a:pt x="215415" y="17464"/>
                        <a:pt x="177195" y="17464"/>
                        <a:pt x="142127" y="17365"/>
                      </a:cubicBezTo>
                      <a:cubicBezTo>
                        <a:pt x="116319" y="20418"/>
                        <a:pt x="37909" y="6140"/>
                        <a:pt x="44607" y="48282"/>
                      </a:cubicBezTo>
                      <a:cubicBezTo>
                        <a:pt x="36924" y="39519"/>
                        <a:pt x="21754" y="45821"/>
                        <a:pt x="21459" y="57144"/>
                      </a:cubicBezTo>
                      <a:cubicBezTo>
                        <a:pt x="9934" y="161712"/>
                        <a:pt x="3531" y="266575"/>
                        <a:pt x="1561" y="371734"/>
                      </a:cubicBezTo>
                      <a:cubicBezTo>
                        <a:pt x="2546" y="396744"/>
                        <a:pt x="-8093" y="428843"/>
                        <a:pt x="15450" y="446369"/>
                      </a:cubicBezTo>
                      <a:cubicBezTo>
                        <a:pt x="40175" y="463797"/>
                        <a:pt x="72189" y="464191"/>
                        <a:pt x="101346" y="466554"/>
                      </a:cubicBezTo>
                      <a:cubicBezTo>
                        <a:pt x="141339" y="468720"/>
                        <a:pt x="181529" y="469409"/>
                        <a:pt x="221621" y="470394"/>
                      </a:cubicBezTo>
                      <a:cubicBezTo>
                        <a:pt x="376766" y="471871"/>
                        <a:pt x="532207" y="471378"/>
                        <a:pt x="687352" y="465372"/>
                      </a:cubicBezTo>
                      <a:cubicBezTo>
                        <a:pt x="716707" y="462812"/>
                        <a:pt x="746948" y="464978"/>
                        <a:pt x="775711" y="459366"/>
                      </a:cubicBezTo>
                      <a:cubicBezTo>
                        <a:pt x="823880" y="435932"/>
                        <a:pt x="807627" y="332349"/>
                        <a:pt x="813636" y="285579"/>
                      </a:cubicBezTo>
                      <a:cubicBezTo>
                        <a:pt x="815901" y="210550"/>
                        <a:pt x="816197" y="135521"/>
                        <a:pt x="818068" y="60394"/>
                      </a:cubicBezTo>
                      <a:cubicBezTo>
                        <a:pt x="824767" y="18842"/>
                        <a:pt x="793146" y="725"/>
                        <a:pt x="755813" y="134"/>
                      </a:cubicBezTo>
                      <a:close/>
                      <a:moveTo>
                        <a:pt x="766944" y="314330"/>
                      </a:moveTo>
                      <a:cubicBezTo>
                        <a:pt x="764679" y="348300"/>
                        <a:pt x="768126" y="383944"/>
                        <a:pt x="756995" y="416535"/>
                      </a:cubicBezTo>
                      <a:cubicBezTo>
                        <a:pt x="576042" y="426184"/>
                        <a:pt x="394694" y="427365"/>
                        <a:pt x="213544" y="425889"/>
                      </a:cubicBezTo>
                      <a:cubicBezTo>
                        <a:pt x="156509" y="421950"/>
                        <a:pt x="95929" y="430516"/>
                        <a:pt x="41160" y="412596"/>
                      </a:cubicBezTo>
                      <a:cubicBezTo>
                        <a:pt x="37417" y="293850"/>
                        <a:pt x="43918" y="175202"/>
                        <a:pt x="48646" y="56652"/>
                      </a:cubicBezTo>
                      <a:cubicBezTo>
                        <a:pt x="62732" y="74868"/>
                        <a:pt x="88344" y="60886"/>
                        <a:pt x="107749" y="63052"/>
                      </a:cubicBezTo>
                      <a:cubicBezTo>
                        <a:pt x="191971" y="64627"/>
                        <a:pt x="274814" y="59311"/>
                        <a:pt x="358740" y="52319"/>
                      </a:cubicBezTo>
                      <a:cubicBezTo>
                        <a:pt x="452123" y="44344"/>
                        <a:pt x="547574" y="46412"/>
                        <a:pt x="641548" y="46018"/>
                      </a:cubicBezTo>
                      <a:cubicBezTo>
                        <a:pt x="684988" y="47889"/>
                        <a:pt x="729906" y="40406"/>
                        <a:pt x="772658" y="48775"/>
                      </a:cubicBezTo>
                      <a:cubicBezTo>
                        <a:pt x="770687" y="137293"/>
                        <a:pt x="770490" y="225910"/>
                        <a:pt x="766944" y="3143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3" name="Google Shape;583;p17"/>
              <p:cNvSpPr/>
              <p:nvPr/>
            </p:nvSpPr>
            <p:spPr>
              <a:xfrm>
                <a:off x="2800053" y="5928015"/>
                <a:ext cx="2096555" cy="2123183"/>
              </a:xfrm>
              <a:custGeom>
                <a:rect b="b" l="l" r="r" t="t"/>
                <a:pathLst>
                  <a:path extrusionOk="0" h="2123183" w="2096555">
                    <a:moveTo>
                      <a:pt x="813528" y="1834443"/>
                    </a:moveTo>
                    <a:cubicBezTo>
                      <a:pt x="841701" y="1841729"/>
                      <a:pt x="852930" y="1800079"/>
                      <a:pt x="825250" y="1791907"/>
                    </a:cubicBezTo>
                    <a:cubicBezTo>
                      <a:pt x="787424" y="1780583"/>
                      <a:pt x="754425" y="1757740"/>
                      <a:pt x="721525" y="1736472"/>
                    </a:cubicBezTo>
                    <a:cubicBezTo>
                      <a:pt x="635825" y="1676016"/>
                      <a:pt x="558893" y="1600002"/>
                      <a:pt x="500775" y="1512665"/>
                    </a:cubicBezTo>
                    <a:cubicBezTo>
                      <a:pt x="474967" y="1469046"/>
                      <a:pt x="466495" y="1418534"/>
                      <a:pt x="452508" y="1370485"/>
                    </a:cubicBezTo>
                    <a:cubicBezTo>
                      <a:pt x="445120" y="1338090"/>
                      <a:pt x="422661" y="1350300"/>
                      <a:pt x="426108" y="1377672"/>
                    </a:cubicBezTo>
                    <a:cubicBezTo>
                      <a:pt x="433890" y="1482043"/>
                      <a:pt x="476149" y="1561011"/>
                      <a:pt x="547466" y="1635941"/>
                    </a:cubicBezTo>
                    <a:cubicBezTo>
                      <a:pt x="621444" y="1717862"/>
                      <a:pt x="708818" y="1795451"/>
                      <a:pt x="813528" y="1834443"/>
                    </a:cubicBezTo>
                    <a:close/>
                    <a:moveTo>
                      <a:pt x="2096555" y="216497"/>
                    </a:moveTo>
                    <a:cubicBezTo>
                      <a:pt x="2088182" y="400229"/>
                      <a:pt x="2075377" y="583764"/>
                      <a:pt x="2075180" y="767595"/>
                    </a:cubicBezTo>
                    <a:cubicBezTo>
                      <a:pt x="2071141" y="853159"/>
                      <a:pt x="2077051" y="939117"/>
                      <a:pt x="2065428" y="1024190"/>
                    </a:cubicBezTo>
                    <a:cubicBezTo>
                      <a:pt x="2052130" y="1107293"/>
                      <a:pt x="2034202" y="1189312"/>
                      <a:pt x="2014895" y="1271332"/>
                    </a:cubicBezTo>
                    <a:cubicBezTo>
                      <a:pt x="1998050" y="1335038"/>
                      <a:pt x="1970863" y="1395593"/>
                      <a:pt x="1954117" y="1459397"/>
                    </a:cubicBezTo>
                    <a:cubicBezTo>
                      <a:pt x="1924763" y="1599116"/>
                      <a:pt x="1866743" y="1728300"/>
                      <a:pt x="1791978" y="1850394"/>
                    </a:cubicBezTo>
                    <a:cubicBezTo>
                      <a:pt x="1758979" y="1900216"/>
                      <a:pt x="1713962" y="1939897"/>
                      <a:pt x="1669733" y="1979479"/>
                    </a:cubicBezTo>
                    <a:cubicBezTo>
                      <a:pt x="1624323" y="2022310"/>
                      <a:pt x="1566894" y="2056182"/>
                      <a:pt x="1507496" y="2078927"/>
                    </a:cubicBezTo>
                    <a:cubicBezTo>
                      <a:pt x="1474497" y="2093401"/>
                      <a:pt x="1441399" y="2108663"/>
                      <a:pt x="1406036" y="2116540"/>
                    </a:cubicBezTo>
                    <a:cubicBezTo>
                      <a:pt x="1376386" y="2122841"/>
                      <a:pt x="1346243" y="2120774"/>
                      <a:pt x="1316002" y="2121561"/>
                    </a:cubicBezTo>
                    <a:cubicBezTo>
                      <a:pt x="1034672" y="2134165"/>
                      <a:pt x="797669" y="2074594"/>
                      <a:pt x="573275" y="1899428"/>
                    </a:cubicBezTo>
                    <a:cubicBezTo>
                      <a:pt x="504617" y="1850492"/>
                      <a:pt x="448370" y="1787476"/>
                      <a:pt x="396261" y="1721703"/>
                    </a:cubicBezTo>
                    <a:cubicBezTo>
                      <a:pt x="375378" y="1696299"/>
                      <a:pt x="354692" y="1670699"/>
                      <a:pt x="335582" y="1644114"/>
                    </a:cubicBezTo>
                    <a:cubicBezTo>
                      <a:pt x="341098" y="1631609"/>
                      <a:pt x="335976" y="1614279"/>
                      <a:pt x="318442" y="1611818"/>
                    </a:cubicBezTo>
                    <a:cubicBezTo>
                      <a:pt x="316669" y="1611621"/>
                      <a:pt x="314995" y="1611424"/>
                      <a:pt x="313222" y="1611227"/>
                    </a:cubicBezTo>
                    <a:cubicBezTo>
                      <a:pt x="308493" y="1603941"/>
                      <a:pt x="303962" y="1596457"/>
                      <a:pt x="299529" y="1588974"/>
                    </a:cubicBezTo>
                    <a:cubicBezTo>
                      <a:pt x="237373" y="1478794"/>
                      <a:pt x="191666" y="1359654"/>
                      <a:pt x="149802" y="1240415"/>
                    </a:cubicBezTo>
                    <a:cubicBezTo>
                      <a:pt x="120053" y="1150124"/>
                      <a:pt x="84789" y="1061212"/>
                      <a:pt x="64989" y="968066"/>
                    </a:cubicBezTo>
                    <a:cubicBezTo>
                      <a:pt x="43121" y="839965"/>
                      <a:pt x="14358" y="712455"/>
                      <a:pt x="3818" y="582780"/>
                    </a:cubicBezTo>
                    <a:cubicBezTo>
                      <a:pt x="370" y="459405"/>
                      <a:pt x="-1206" y="335637"/>
                      <a:pt x="1059" y="212066"/>
                    </a:cubicBezTo>
                    <a:cubicBezTo>
                      <a:pt x="60556" y="173567"/>
                      <a:pt x="123994" y="136742"/>
                      <a:pt x="191075" y="112421"/>
                    </a:cubicBezTo>
                    <a:cubicBezTo>
                      <a:pt x="255005" y="89873"/>
                      <a:pt x="321398" y="76285"/>
                      <a:pt x="387199" y="60827"/>
                    </a:cubicBezTo>
                    <a:cubicBezTo>
                      <a:pt x="514073" y="25675"/>
                      <a:pt x="641243" y="9232"/>
                      <a:pt x="773732" y="9133"/>
                    </a:cubicBezTo>
                    <a:cubicBezTo>
                      <a:pt x="915973" y="4899"/>
                      <a:pt x="1058609" y="-8196"/>
                      <a:pt x="1200653" y="7558"/>
                    </a:cubicBezTo>
                    <a:cubicBezTo>
                      <a:pt x="1268720" y="14549"/>
                      <a:pt x="1336590" y="23312"/>
                      <a:pt x="1404755" y="29318"/>
                    </a:cubicBezTo>
                    <a:cubicBezTo>
                      <a:pt x="1522863" y="45860"/>
                      <a:pt x="1637818" y="75399"/>
                      <a:pt x="1756319" y="94599"/>
                    </a:cubicBezTo>
                    <a:cubicBezTo>
                      <a:pt x="1838177" y="113603"/>
                      <a:pt x="1921808" y="134378"/>
                      <a:pt x="1999036" y="168348"/>
                    </a:cubicBezTo>
                    <a:cubicBezTo>
                      <a:pt x="2023563" y="178982"/>
                      <a:pt x="2045333" y="189912"/>
                      <a:pt x="2069467" y="202613"/>
                    </a:cubicBezTo>
                    <a:cubicBezTo>
                      <a:pt x="2077544" y="206453"/>
                      <a:pt x="2087099" y="212952"/>
                      <a:pt x="2096555" y="2164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7"/>
              <p:cNvSpPr/>
              <p:nvPr/>
            </p:nvSpPr>
            <p:spPr>
              <a:xfrm>
                <a:off x="2801211" y="5645711"/>
                <a:ext cx="2102489" cy="471231"/>
              </a:xfrm>
              <a:custGeom>
                <a:rect b="b" l="l" r="r" t="t"/>
                <a:pathLst>
                  <a:path extrusionOk="0" h="471231" w="2102489">
                    <a:moveTo>
                      <a:pt x="2102293" y="229603"/>
                    </a:moveTo>
                    <a:cubicBezTo>
                      <a:pt x="2103179" y="299807"/>
                      <a:pt x="2100914" y="369913"/>
                      <a:pt x="2097959" y="439920"/>
                    </a:cubicBezTo>
                    <a:cubicBezTo>
                      <a:pt x="2097860" y="442677"/>
                      <a:pt x="2097762" y="445434"/>
                      <a:pt x="2097663" y="448290"/>
                    </a:cubicBezTo>
                    <a:cubicBezTo>
                      <a:pt x="2087419" y="443564"/>
                      <a:pt x="2076878" y="439428"/>
                      <a:pt x="2069687" y="434407"/>
                    </a:cubicBezTo>
                    <a:cubicBezTo>
                      <a:pt x="2000045" y="397581"/>
                      <a:pt x="1924984" y="372375"/>
                      <a:pt x="1848741" y="352978"/>
                    </a:cubicBezTo>
                    <a:cubicBezTo>
                      <a:pt x="1718025" y="319205"/>
                      <a:pt x="1586127" y="300694"/>
                      <a:pt x="1453638" y="272533"/>
                    </a:cubicBezTo>
                    <a:cubicBezTo>
                      <a:pt x="1284899" y="252348"/>
                      <a:pt x="1115273" y="229406"/>
                      <a:pt x="944860" y="238957"/>
                    </a:cubicBezTo>
                    <a:cubicBezTo>
                      <a:pt x="785675" y="250576"/>
                      <a:pt x="623635" y="241123"/>
                      <a:pt x="467603" y="280213"/>
                    </a:cubicBezTo>
                    <a:cubicBezTo>
                      <a:pt x="379540" y="302761"/>
                      <a:pt x="290196" y="321666"/>
                      <a:pt x="203708" y="350319"/>
                    </a:cubicBezTo>
                    <a:cubicBezTo>
                      <a:pt x="133277" y="373753"/>
                      <a:pt x="69840" y="414615"/>
                      <a:pt x="11821" y="460204"/>
                    </a:cubicBezTo>
                    <a:cubicBezTo>
                      <a:pt x="9358" y="462567"/>
                      <a:pt x="4728" y="466506"/>
                      <a:pt x="0" y="471232"/>
                    </a:cubicBezTo>
                    <a:cubicBezTo>
                      <a:pt x="1379" y="406049"/>
                      <a:pt x="3940" y="340965"/>
                      <a:pt x="7782" y="275979"/>
                    </a:cubicBezTo>
                    <a:cubicBezTo>
                      <a:pt x="7782" y="274699"/>
                      <a:pt x="7388" y="273715"/>
                      <a:pt x="6895" y="272829"/>
                    </a:cubicBezTo>
                    <a:cubicBezTo>
                      <a:pt x="7585" y="273222"/>
                      <a:pt x="8373" y="273419"/>
                      <a:pt x="9161" y="273419"/>
                    </a:cubicBezTo>
                    <a:cubicBezTo>
                      <a:pt x="21573" y="269579"/>
                      <a:pt x="31226" y="259635"/>
                      <a:pt x="41963" y="252545"/>
                    </a:cubicBezTo>
                    <a:cubicBezTo>
                      <a:pt x="83631" y="221529"/>
                      <a:pt x="124018" y="190316"/>
                      <a:pt x="168936" y="163731"/>
                    </a:cubicBezTo>
                    <a:cubicBezTo>
                      <a:pt x="241928" y="119325"/>
                      <a:pt x="321126" y="96580"/>
                      <a:pt x="401999" y="68419"/>
                    </a:cubicBezTo>
                    <a:cubicBezTo>
                      <a:pt x="482379" y="40653"/>
                      <a:pt x="567586" y="34055"/>
                      <a:pt x="651413" y="23914"/>
                    </a:cubicBezTo>
                    <a:cubicBezTo>
                      <a:pt x="826654" y="3335"/>
                      <a:pt x="1003470" y="-2277"/>
                      <a:pt x="1179794" y="775"/>
                    </a:cubicBezTo>
                    <a:cubicBezTo>
                      <a:pt x="1265986" y="873"/>
                      <a:pt x="1351685" y="4910"/>
                      <a:pt x="1436399" y="21255"/>
                    </a:cubicBezTo>
                    <a:cubicBezTo>
                      <a:pt x="1501708" y="28049"/>
                      <a:pt x="1567411" y="31003"/>
                      <a:pt x="1632129" y="42326"/>
                    </a:cubicBezTo>
                    <a:cubicBezTo>
                      <a:pt x="1683351" y="55422"/>
                      <a:pt x="1733096" y="74032"/>
                      <a:pt x="1785107" y="84469"/>
                    </a:cubicBezTo>
                    <a:cubicBezTo>
                      <a:pt x="1856917" y="105737"/>
                      <a:pt x="1929909" y="130746"/>
                      <a:pt x="1998074" y="163830"/>
                    </a:cubicBezTo>
                    <a:cubicBezTo>
                      <a:pt x="2030877" y="180962"/>
                      <a:pt x="2061709" y="201344"/>
                      <a:pt x="2092639" y="221628"/>
                    </a:cubicBezTo>
                    <a:cubicBezTo>
                      <a:pt x="2095496" y="224286"/>
                      <a:pt x="2098944" y="226256"/>
                      <a:pt x="2102490" y="227536"/>
                    </a:cubicBezTo>
                    <a:cubicBezTo>
                      <a:pt x="2102391" y="228225"/>
                      <a:pt x="2102293" y="228914"/>
                      <a:pt x="2102293" y="2296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7"/>
              <p:cNvSpPr/>
              <p:nvPr/>
            </p:nvSpPr>
            <p:spPr>
              <a:xfrm>
                <a:off x="4699105" y="6139490"/>
                <a:ext cx="1150198" cy="1538880"/>
              </a:xfrm>
              <a:custGeom>
                <a:rect b="b" l="l" r="r" t="t"/>
                <a:pathLst>
                  <a:path extrusionOk="0" h="1538880" w="1150198">
                    <a:moveTo>
                      <a:pt x="1147977" y="98463"/>
                    </a:moveTo>
                    <a:cubicBezTo>
                      <a:pt x="1154281" y="150353"/>
                      <a:pt x="1145219" y="203129"/>
                      <a:pt x="1144726" y="255315"/>
                    </a:cubicBezTo>
                    <a:cubicBezTo>
                      <a:pt x="1142067" y="368843"/>
                      <a:pt x="1132610" y="482469"/>
                      <a:pt x="1093011" y="589893"/>
                    </a:cubicBezTo>
                    <a:cubicBezTo>
                      <a:pt x="1041789" y="720553"/>
                      <a:pt x="984754" y="848161"/>
                      <a:pt x="898168" y="960114"/>
                    </a:cubicBezTo>
                    <a:cubicBezTo>
                      <a:pt x="823994" y="1053752"/>
                      <a:pt x="740560" y="1140301"/>
                      <a:pt x="655157" y="1223601"/>
                    </a:cubicBezTo>
                    <a:cubicBezTo>
                      <a:pt x="586006" y="1287602"/>
                      <a:pt x="509369" y="1344514"/>
                      <a:pt x="432535" y="1399161"/>
                    </a:cubicBezTo>
                    <a:cubicBezTo>
                      <a:pt x="327923" y="1458928"/>
                      <a:pt x="212278" y="1500578"/>
                      <a:pt x="94959" y="1527458"/>
                    </a:cubicBezTo>
                    <a:cubicBezTo>
                      <a:pt x="72106" y="1531791"/>
                      <a:pt x="48957" y="1534745"/>
                      <a:pt x="25710" y="1536222"/>
                    </a:cubicBezTo>
                    <a:cubicBezTo>
                      <a:pt x="17830" y="1536714"/>
                      <a:pt x="8373" y="1536911"/>
                      <a:pt x="0" y="1538880"/>
                    </a:cubicBezTo>
                    <a:cubicBezTo>
                      <a:pt x="28468" y="1480492"/>
                      <a:pt x="53488" y="1420331"/>
                      <a:pt x="74273" y="1359086"/>
                    </a:cubicBezTo>
                    <a:cubicBezTo>
                      <a:pt x="82449" y="1329055"/>
                      <a:pt x="89246" y="1298630"/>
                      <a:pt x="97027" y="1268402"/>
                    </a:cubicBezTo>
                    <a:cubicBezTo>
                      <a:pt x="98702" y="1280513"/>
                      <a:pt x="110621" y="1289670"/>
                      <a:pt x="122639" y="1287799"/>
                    </a:cubicBezTo>
                    <a:cubicBezTo>
                      <a:pt x="145098" y="1284058"/>
                      <a:pt x="167754" y="1280907"/>
                      <a:pt x="189819" y="1275294"/>
                    </a:cubicBezTo>
                    <a:cubicBezTo>
                      <a:pt x="269510" y="1254814"/>
                      <a:pt x="334228" y="1202333"/>
                      <a:pt x="403378" y="1160486"/>
                    </a:cubicBezTo>
                    <a:cubicBezTo>
                      <a:pt x="543649" y="1073248"/>
                      <a:pt x="663726" y="952237"/>
                      <a:pt x="748145" y="810253"/>
                    </a:cubicBezTo>
                    <a:cubicBezTo>
                      <a:pt x="791192" y="730104"/>
                      <a:pt x="826457" y="642964"/>
                      <a:pt x="858865" y="557400"/>
                    </a:cubicBezTo>
                    <a:cubicBezTo>
                      <a:pt x="878664" y="501965"/>
                      <a:pt x="895607" y="445546"/>
                      <a:pt x="912550" y="389225"/>
                    </a:cubicBezTo>
                    <a:cubicBezTo>
                      <a:pt x="924568" y="347772"/>
                      <a:pt x="942988" y="280325"/>
                      <a:pt x="893539" y="256989"/>
                    </a:cubicBezTo>
                    <a:cubicBezTo>
                      <a:pt x="876891" y="251672"/>
                      <a:pt x="858766" y="255020"/>
                      <a:pt x="841429" y="253641"/>
                    </a:cubicBezTo>
                    <a:cubicBezTo>
                      <a:pt x="752085" y="250884"/>
                      <a:pt x="663825" y="235721"/>
                      <a:pt x="574974" y="226071"/>
                    </a:cubicBezTo>
                    <a:cubicBezTo>
                      <a:pt x="487698" y="213074"/>
                      <a:pt x="399733" y="207462"/>
                      <a:pt x="312162" y="195942"/>
                    </a:cubicBezTo>
                    <a:cubicBezTo>
                      <a:pt x="303395" y="196631"/>
                      <a:pt x="255522" y="187572"/>
                      <a:pt x="233851" y="191609"/>
                    </a:cubicBezTo>
                    <a:cubicBezTo>
                      <a:pt x="237299" y="127707"/>
                      <a:pt x="240845" y="63903"/>
                      <a:pt x="243701" y="0"/>
                    </a:cubicBezTo>
                    <a:cubicBezTo>
                      <a:pt x="250104" y="1871"/>
                      <a:pt x="256704" y="3151"/>
                      <a:pt x="262811" y="5317"/>
                    </a:cubicBezTo>
                    <a:cubicBezTo>
                      <a:pt x="362695" y="39976"/>
                      <a:pt x="469770" y="31508"/>
                      <a:pt x="572412" y="51595"/>
                    </a:cubicBezTo>
                    <a:cubicBezTo>
                      <a:pt x="656043" y="65872"/>
                      <a:pt x="741250" y="64690"/>
                      <a:pt x="824487" y="81331"/>
                    </a:cubicBezTo>
                    <a:cubicBezTo>
                      <a:pt x="874921" y="88814"/>
                      <a:pt x="925947" y="88420"/>
                      <a:pt x="976775" y="90783"/>
                    </a:cubicBezTo>
                    <a:cubicBezTo>
                      <a:pt x="1033810" y="96395"/>
                      <a:pt x="1090942" y="97872"/>
                      <a:pt x="1147977" y="984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7"/>
              <p:cNvSpPr/>
              <p:nvPr/>
            </p:nvSpPr>
            <p:spPr>
              <a:xfrm>
                <a:off x="1720567" y="6145103"/>
                <a:ext cx="1576517" cy="1681984"/>
              </a:xfrm>
              <a:custGeom>
                <a:rect b="b" l="l" r="r" t="t"/>
                <a:pathLst>
                  <a:path extrusionOk="0" h="1681984" w="1576517">
                    <a:moveTo>
                      <a:pt x="1576518" y="1679584"/>
                    </a:moveTo>
                    <a:cubicBezTo>
                      <a:pt x="1486484" y="1684113"/>
                      <a:pt x="1395663" y="1683326"/>
                      <a:pt x="1306713" y="1667572"/>
                    </a:cubicBezTo>
                    <a:cubicBezTo>
                      <a:pt x="1198653" y="1641971"/>
                      <a:pt x="1089214" y="1621392"/>
                      <a:pt x="983616" y="1585847"/>
                    </a:cubicBezTo>
                    <a:cubicBezTo>
                      <a:pt x="917027" y="1566351"/>
                      <a:pt x="849551" y="1548333"/>
                      <a:pt x="788084" y="1515544"/>
                    </a:cubicBezTo>
                    <a:cubicBezTo>
                      <a:pt x="535419" y="1388035"/>
                      <a:pt x="368453" y="1241128"/>
                      <a:pt x="225325" y="995659"/>
                    </a:cubicBezTo>
                    <a:cubicBezTo>
                      <a:pt x="112045" y="827681"/>
                      <a:pt x="63679" y="628293"/>
                      <a:pt x="19745" y="432942"/>
                    </a:cubicBezTo>
                    <a:cubicBezTo>
                      <a:pt x="3985" y="352400"/>
                      <a:pt x="-3305" y="270971"/>
                      <a:pt x="1423" y="188360"/>
                    </a:cubicBezTo>
                    <a:cubicBezTo>
                      <a:pt x="2507" y="172606"/>
                      <a:pt x="3985" y="156359"/>
                      <a:pt x="6349" y="140408"/>
                    </a:cubicBezTo>
                    <a:cubicBezTo>
                      <a:pt x="17972" y="139030"/>
                      <a:pt x="30088" y="134698"/>
                      <a:pt x="41219" y="133910"/>
                    </a:cubicBezTo>
                    <a:cubicBezTo>
                      <a:pt x="119531" y="123276"/>
                      <a:pt x="194198" y="95017"/>
                      <a:pt x="272903" y="86746"/>
                    </a:cubicBezTo>
                    <a:cubicBezTo>
                      <a:pt x="376924" y="66758"/>
                      <a:pt x="482817" y="67053"/>
                      <a:pt x="587528" y="53662"/>
                    </a:cubicBezTo>
                    <a:cubicBezTo>
                      <a:pt x="671356" y="38893"/>
                      <a:pt x="755479" y="32394"/>
                      <a:pt x="840390" y="26880"/>
                    </a:cubicBezTo>
                    <a:cubicBezTo>
                      <a:pt x="906881" y="19988"/>
                      <a:pt x="972485" y="6006"/>
                      <a:pt x="1039272" y="1379"/>
                    </a:cubicBezTo>
                    <a:cubicBezTo>
                      <a:pt x="1042030" y="886"/>
                      <a:pt x="1045280" y="591"/>
                      <a:pt x="1048433" y="0"/>
                    </a:cubicBezTo>
                    <a:cubicBezTo>
                      <a:pt x="1047054" y="42930"/>
                      <a:pt x="1046364" y="85958"/>
                      <a:pt x="1044591" y="128790"/>
                    </a:cubicBezTo>
                    <a:cubicBezTo>
                      <a:pt x="1044000" y="147695"/>
                      <a:pt x="1043507" y="166600"/>
                      <a:pt x="1043212" y="185505"/>
                    </a:cubicBezTo>
                    <a:cubicBezTo>
                      <a:pt x="1030111" y="186883"/>
                      <a:pt x="1017010" y="191018"/>
                      <a:pt x="1004007" y="193086"/>
                    </a:cubicBezTo>
                    <a:cubicBezTo>
                      <a:pt x="919884" y="209037"/>
                      <a:pt x="833790" y="214847"/>
                      <a:pt x="748781" y="224791"/>
                    </a:cubicBezTo>
                    <a:cubicBezTo>
                      <a:pt x="660717" y="236410"/>
                      <a:pt x="572457" y="246946"/>
                      <a:pt x="484098" y="255906"/>
                    </a:cubicBezTo>
                    <a:cubicBezTo>
                      <a:pt x="412091" y="259253"/>
                      <a:pt x="340083" y="260238"/>
                      <a:pt x="268175" y="264570"/>
                    </a:cubicBezTo>
                    <a:cubicBezTo>
                      <a:pt x="236653" y="262700"/>
                      <a:pt x="211141" y="272152"/>
                      <a:pt x="202768" y="305236"/>
                    </a:cubicBezTo>
                    <a:cubicBezTo>
                      <a:pt x="192425" y="354566"/>
                      <a:pt x="205821" y="405668"/>
                      <a:pt x="216263" y="454013"/>
                    </a:cubicBezTo>
                    <a:cubicBezTo>
                      <a:pt x="235767" y="542532"/>
                      <a:pt x="264629" y="628982"/>
                      <a:pt x="314275" y="705488"/>
                    </a:cubicBezTo>
                    <a:cubicBezTo>
                      <a:pt x="363922" y="781896"/>
                      <a:pt x="421055" y="853577"/>
                      <a:pt x="480158" y="923092"/>
                    </a:cubicBezTo>
                    <a:cubicBezTo>
                      <a:pt x="517786" y="969665"/>
                      <a:pt x="557090" y="1015056"/>
                      <a:pt x="602796" y="1054048"/>
                    </a:cubicBezTo>
                    <a:cubicBezTo>
                      <a:pt x="718441" y="1152215"/>
                      <a:pt x="848763" y="1233940"/>
                      <a:pt x="984503" y="1301486"/>
                    </a:cubicBezTo>
                    <a:cubicBezTo>
                      <a:pt x="1105270" y="1364010"/>
                      <a:pt x="1231947" y="1419149"/>
                      <a:pt x="1367589" y="1436872"/>
                    </a:cubicBezTo>
                    <a:cubicBezTo>
                      <a:pt x="1368968" y="1439039"/>
                      <a:pt x="1370347" y="1441106"/>
                      <a:pt x="1371726" y="1443174"/>
                    </a:cubicBezTo>
                    <a:cubicBezTo>
                      <a:pt x="1433883" y="1526572"/>
                      <a:pt x="1497615" y="1611251"/>
                      <a:pt x="1576518" y="16795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7"/>
              <p:cNvSpPr/>
              <p:nvPr/>
            </p:nvSpPr>
            <p:spPr>
              <a:xfrm>
                <a:off x="3772384" y="8074389"/>
                <a:ext cx="525158" cy="138473"/>
              </a:xfrm>
              <a:custGeom>
                <a:rect b="b" l="l" r="r" t="t"/>
                <a:pathLst>
                  <a:path extrusionOk="0" h="138473" w="525158">
                    <a:moveTo>
                      <a:pt x="496058" y="2954"/>
                    </a:moveTo>
                    <a:cubicBezTo>
                      <a:pt x="531421" y="31705"/>
                      <a:pt x="539104" y="93343"/>
                      <a:pt x="493398" y="115990"/>
                    </a:cubicBezTo>
                    <a:cubicBezTo>
                      <a:pt x="418140" y="148975"/>
                      <a:pt x="331259" y="137061"/>
                      <a:pt x="251174" y="133122"/>
                    </a:cubicBezTo>
                    <a:cubicBezTo>
                      <a:pt x="198474" y="128002"/>
                      <a:pt x="-8682" y="130070"/>
                      <a:pt x="282" y="50709"/>
                    </a:cubicBezTo>
                    <a:cubicBezTo>
                      <a:pt x="1563" y="31705"/>
                      <a:pt x="5798" y="8665"/>
                      <a:pt x="25106" y="0"/>
                    </a:cubicBezTo>
                    <a:cubicBezTo>
                      <a:pt x="25303" y="0"/>
                      <a:pt x="25499" y="99"/>
                      <a:pt x="25598" y="99"/>
                    </a:cubicBezTo>
                    <a:cubicBezTo>
                      <a:pt x="26485" y="2856"/>
                      <a:pt x="29735" y="3052"/>
                      <a:pt x="30819" y="1182"/>
                    </a:cubicBezTo>
                    <a:cubicBezTo>
                      <a:pt x="92483" y="13293"/>
                      <a:pt x="156019" y="19988"/>
                      <a:pt x="221327" y="21071"/>
                    </a:cubicBezTo>
                    <a:cubicBezTo>
                      <a:pt x="291758" y="20776"/>
                      <a:pt x="362781" y="23927"/>
                      <a:pt x="432818" y="16640"/>
                    </a:cubicBezTo>
                    <a:cubicBezTo>
                      <a:pt x="453011" y="13194"/>
                      <a:pt x="472614" y="7286"/>
                      <a:pt x="491724" y="99"/>
                    </a:cubicBezTo>
                    <a:cubicBezTo>
                      <a:pt x="493299" y="1083"/>
                      <a:pt x="494679" y="2068"/>
                      <a:pt x="496058" y="29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7"/>
              <p:cNvSpPr/>
              <p:nvPr/>
            </p:nvSpPr>
            <p:spPr>
              <a:xfrm>
                <a:off x="3305852" y="8231930"/>
                <a:ext cx="1508603" cy="1230709"/>
              </a:xfrm>
              <a:custGeom>
                <a:rect b="b" l="l" r="r" t="t"/>
                <a:pathLst>
                  <a:path extrusionOk="0" h="1230709" w="1508603">
                    <a:moveTo>
                      <a:pt x="1479348" y="982859"/>
                    </a:moveTo>
                    <a:cubicBezTo>
                      <a:pt x="1489888" y="991228"/>
                      <a:pt x="1505550" y="997431"/>
                      <a:pt x="1508604" y="1011709"/>
                    </a:cubicBezTo>
                    <a:cubicBezTo>
                      <a:pt x="1497276" y="1082405"/>
                      <a:pt x="1393451" y="1140597"/>
                      <a:pt x="1330408" y="1162850"/>
                    </a:cubicBezTo>
                    <a:cubicBezTo>
                      <a:pt x="1199987" y="1208832"/>
                      <a:pt x="1062573" y="1216709"/>
                      <a:pt x="925651" y="1223995"/>
                    </a:cubicBezTo>
                    <a:cubicBezTo>
                      <a:pt x="859456" y="1226457"/>
                      <a:pt x="793260" y="1233251"/>
                      <a:pt x="726967" y="1229706"/>
                    </a:cubicBezTo>
                    <a:cubicBezTo>
                      <a:pt x="660082" y="1225373"/>
                      <a:pt x="592901" y="1225571"/>
                      <a:pt x="525918" y="1222420"/>
                    </a:cubicBezTo>
                    <a:cubicBezTo>
                      <a:pt x="405446" y="1212081"/>
                      <a:pt x="281626" y="1192782"/>
                      <a:pt x="162041" y="1172302"/>
                    </a:cubicBezTo>
                    <a:cubicBezTo>
                      <a:pt x="113379" y="1161766"/>
                      <a:pt x="66491" y="1146898"/>
                      <a:pt x="24331" y="1118935"/>
                    </a:cubicBezTo>
                    <a:cubicBezTo>
                      <a:pt x="15564" y="1114307"/>
                      <a:pt x="8077" y="1106332"/>
                      <a:pt x="0" y="1099833"/>
                    </a:cubicBezTo>
                    <a:cubicBezTo>
                      <a:pt x="25119" y="1085457"/>
                      <a:pt x="48661" y="1068325"/>
                      <a:pt x="73583" y="1053555"/>
                    </a:cubicBezTo>
                    <a:cubicBezTo>
                      <a:pt x="128943" y="1018503"/>
                      <a:pt x="184007" y="980102"/>
                      <a:pt x="231585" y="934415"/>
                    </a:cubicBezTo>
                    <a:cubicBezTo>
                      <a:pt x="232078" y="934809"/>
                      <a:pt x="232669" y="935203"/>
                      <a:pt x="233260" y="935498"/>
                    </a:cubicBezTo>
                    <a:cubicBezTo>
                      <a:pt x="242618" y="941012"/>
                      <a:pt x="256014" y="938944"/>
                      <a:pt x="262516" y="929787"/>
                    </a:cubicBezTo>
                    <a:cubicBezTo>
                      <a:pt x="291969" y="888433"/>
                      <a:pt x="320535" y="846487"/>
                      <a:pt x="348116" y="803853"/>
                    </a:cubicBezTo>
                    <a:cubicBezTo>
                      <a:pt x="437953" y="661278"/>
                      <a:pt x="483955" y="495171"/>
                      <a:pt x="509566" y="329851"/>
                    </a:cubicBezTo>
                    <a:cubicBezTo>
                      <a:pt x="525622" y="227351"/>
                      <a:pt x="546604" y="124162"/>
                      <a:pt x="544043" y="19889"/>
                    </a:cubicBezTo>
                    <a:cubicBezTo>
                      <a:pt x="543353" y="13686"/>
                      <a:pt x="543255" y="6499"/>
                      <a:pt x="541679" y="0"/>
                    </a:cubicBezTo>
                    <a:cubicBezTo>
                      <a:pt x="627378" y="21268"/>
                      <a:pt x="740954" y="18905"/>
                      <a:pt x="790305" y="24517"/>
                    </a:cubicBezTo>
                    <a:cubicBezTo>
                      <a:pt x="824093" y="25797"/>
                      <a:pt x="864972" y="26979"/>
                      <a:pt x="904079" y="21662"/>
                    </a:cubicBezTo>
                    <a:cubicBezTo>
                      <a:pt x="898956" y="32394"/>
                      <a:pt x="898365" y="45884"/>
                      <a:pt x="896198" y="57207"/>
                    </a:cubicBezTo>
                    <a:cubicBezTo>
                      <a:pt x="885166" y="134894"/>
                      <a:pt x="905950" y="210908"/>
                      <a:pt x="922696" y="286035"/>
                    </a:cubicBezTo>
                    <a:cubicBezTo>
                      <a:pt x="936881" y="397200"/>
                      <a:pt x="995097" y="495073"/>
                      <a:pt x="1054397" y="588022"/>
                    </a:cubicBezTo>
                    <a:cubicBezTo>
                      <a:pt x="1098921" y="658029"/>
                      <a:pt x="1141574" y="730301"/>
                      <a:pt x="1202253" y="787902"/>
                    </a:cubicBezTo>
                    <a:cubicBezTo>
                      <a:pt x="1255643" y="835460"/>
                      <a:pt x="1314943" y="876420"/>
                      <a:pt x="1374341" y="916396"/>
                    </a:cubicBezTo>
                    <a:cubicBezTo>
                      <a:pt x="1380843" y="929492"/>
                      <a:pt x="1401430" y="937467"/>
                      <a:pt x="1413054" y="945541"/>
                    </a:cubicBezTo>
                    <a:cubicBezTo>
                      <a:pt x="1434725" y="959031"/>
                      <a:pt x="1458465" y="968188"/>
                      <a:pt x="1479348" y="982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7"/>
              <p:cNvSpPr/>
              <p:nvPr/>
            </p:nvSpPr>
            <p:spPr>
              <a:xfrm>
                <a:off x="3235541" y="9232808"/>
                <a:ext cx="1686324" cy="348780"/>
              </a:xfrm>
              <a:custGeom>
                <a:rect b="b" l="l" r="r" t="t"/>
                <a:pathLst>
                  <a:path extrusionOk="0" h="348780" w="1686324">
                    <a:moveTo>
                      <a:pt x="1639100" y="10339"/>
                    </a:moveTo>
                    <a:cubicBezTo>
                      <a:pt x="1701355" y="12899"/>
                      <a:pt x="1692884" y="85860"/>
                      <a:pt x="1665894" y="122980"/>
                    </a:cubicBezTo>
                    <a:cubicBezTo>
                      <a:pt x="1633978" y="171523"/>
                      <a:pt x="1579406" y="197616"/>
                      <a:pt x="1529661" y="224398"/>
                    </a:cubicBezTo>
                    <a:cubicBezTo>
                      <a:pt x="1445144" y="270970"/>
                      <a:pt x="1351466" y="294208"/>
                      <a:pt x="1257394" y="312916"/>
                    </a:cubicBezTo>
                    <a:cubicBezTo>
                      <a:pt x="1087768" y="351120"/>
                      <a:pt x="912035" y="353286"/>
                      <a:pt x="738962" y="344522"/>
                    </a:cubicBezTo>
                    <a:cubicBezTo>
                      <a:pt x="628735" y="342061"/>
                      <a:pt x="518803" y="330639"/>
                      <a:pt x="409660" y="315181"/>
                    </a:cubicBezTo>
                    <a:cubicBezTo>
                      <a:pt x="296182" y="300903"/>
                      <a:pt x="104886" y="259746"/>
                      <a:pt x="25983" y="174477"/>
                    </a:cubicBezTo>
                    <a:cubicBezTo>
                      <a:pt x="11503" y="158230"/>
                      <a:pt x="-5046" y="134205"/>
                      <a:pt x="1455" y="110476"/>
                    </a:cubicBezTo>
                    <a:cubicBezTo>
                      <a:pt x="2933" y="97577"/>
                      <a:pt x="12784" y="85072"/>
                      <a:pt x="26476" y="86057"/>
                    </a:cubicBezTo>
                    <a:cubicBezTo>
                      <a:pt x="29135" y="86647"/>
                      <a:pt x="31499" y="88026"/>
                      <a:pt x="33568" y="89798"/>
                    </a:cubicBezTo>
                    <a:cubicBezTo>
                      <a:pt x="34258" y="91866"/>
                      <a:pt x="35341" y="93934"/>
                      <a:pt x="36622" y="95706"/>
                    </a:cubicBezTo>
                    <a:cubicBezTo>
                      <a:pt x="36622" y="97084"/>
                      <a:pt x="36622" y="98562"/>
                      <a:pt x="36622" y="100235"/>
                    </a:cubicBezTo>
                    <a:cubicBezTo>
                      <a:pt x="36622" y="102598"/>
                      <a:pt x="38986" y="103485"/>
                      <a:pt x="40660" y="102697"/>
                    </a:cubicBezTo>
                    <a:cubicBezTo>
                      <a:pt x="47950" y="124556"/>
                      <a:pt x="99074" y="159707"/>
                      <a:pt x="114835" y="167092"/>
                    </a:cubicBezTo>
                    <a:cubicBezTo>
                      <a:pt x="190092" y="207560"/>
                      <a:pt x="276777" y="217800"/>
                      <a:pt x="359915" y="231290"/>
                    </a:cubicBezTo>
                    <a:cubicBezTo>
                      <a:pt x="426406" y="241727"/>
                      <a:pt x="492306" y="254625"/>
                      <a:pt x="559289" y="261026"/>
                    </a:cubicBezTo>
                    <a:cubicBezTo>
                      <a:pt x="626174" y="268411"/>
                      <a:pt x="693551" y="266047"/>
                      <a:pt x="760535" y="270970"/>
                    </a:cubicBezTo>
                    <a:cubicBezTo>
                      <a:pt x="861108" y="278749"/>
                      <a:pt x="961977" y="269297"/>
                      <a:pt x="1062452" y="263684"/>
                    </a:cubicBezTo>
                    <a:cubicBezTo>
                      <a:pt x="1190903" y="258860"/>
                      <a:pt x="1322308" y="241924"/>
                      <a:pt x="1442780" y="194366"/>
                    </a:cubicBezTo>
                    <a:cubicBezTo>
                      <a:pt x="1514196" y="163350"/>
                      <a:pt x="1623832" y="92949"/>
                      <a:pt x="1624029" y="6400"/>
                    </a:cubicBezTo>
                    <a:cubicBezTo>
                      <a:pt x="1623832" y="4234"/>
                      <a:pt x="1623438" y="2068"/>
                      <a:pt x="1623044" y="0"/>
                    </a:cubicBezTo>
                    <a:cubicBezTo>
                      <a:pt x="1623832" y="0"/>
                      <a:pt x="1624719" y="0"/>
                      <a:pt x="1625507" y="0"/>
                    </a:cubicBezTo>
                    <a:cubicBezTo>
                      <a:pt x="1628757" y="5120"/>
                      <a:pt x="1633387" y="9058"/>
                      <a:pt x="1639100" y="103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7"/>
              <p:cNvSpPr/>
              <p:nvPr/>
            </p:nvSpPr>
            <p:spPr>
              <a:xfrm>
                <a:off x="3726536" y="9927592"/>
                <a:ext cx="732611" cy="381649"/>
              </a:xfrm>
              <a:custGeom>
                <a:rect b="b" l="l" r="r" t="t"/>
                <a:pathLst>
                  <a:path extrusionOk="0" h="381649" w="732611">
                    <a:moveTo>
                      <a:pt x="732612" y="4009"/>
                    </a:moveTo>
                    <a:cubicBezTo>
                      <a:pt x="730642" y="92527"/>
                      <a:pt x="730445" y="181045"/>
                      <a:pt x="726899" y="269564"/>
                    </a:cubicBezTo>
                    <a:cubicBezTo>
                      <a:pt x="724633" y="303533"/>
                      <a:pt x="728081" y="339177"/>
                      <a:pt x="716950" y="371768"/>
                    </a:cubicBezTo>
                    <a:cubicBezTo>
                      <a:pt x="536095" y="381418"/>
                      <a:pt x="354649" y="382599"/>
                      <a:pt x="173498" y="381122"/>
                    </a:cubicBezTo>
                    <a:cubicBezTo>
                      <a:pt x="116463" y="377085"/>
                      <a:pt x="55784" y="385750"/>
                      <a:pt x="1114" y="367731"/>
                    </a:cubicBezTo>
                    <a:cubicBezTo>
                      <a:pt x="-2629" y="248985"/>
                      <a:pt x="3872" y="130337"/>
                      <a:pt x="8601" y="11885"/>
                    </a:cubicBezTo>
                    <a:cubicBezTo>
                      <a:pt x="22687" y="30101"/>
                      <a:pt x="48298" y="16120"/>
                      <a:pt x="67704" y="18286"/>
                    </a:cubicBezTo>
                    <a:cubicBezTo>
                      <a:pt x="151925" y="19861"/>
                      <a:pt x="234768" y="14544"/>
                      <a:pt x="318694" y="7652"/>
                    </a:cubicBezTo>
                    <a:cubicBezTo>
                      <a:pt x="412077" y="-324"/>
                      <a:pt x="507528" y="1646"/>
                      <a:pt x="601502" y="1350"/>
                    </a:cubicBezTo>
                    <a:cubicBezTo>
                      <a:pt x="644943" y="3122"/>
                      <a:pt x="689762" y="-4262"/>
                      <a:pt x="732612" y="40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7"/>
              <p:cNvSpPr/>
              <p:nvPr/>
            </p:nvSpPr>
            <p:spPr>
              <a:xfrm>
                <a:off x="2895086" y="9217743"/>
                <a:ext cx="2340576" cy="507389"/>
              </a:xfrm>
              <a:custGeom>
                <a:rect b="b" l="l" r="r" t="t"/>
                <a:pathLst>
                  <a:path extrusionOk="0" h="507389" w="2340576">
                    <a:moveTo>
                      <a:pt x="441204" y="29637"/>
                    </a:moveTo>
                    <a:cubicBezTo>
                      <a:pt x="441204" y="28062"/>
                      <a:pt x="439923" y="26782"/>
                      <a:pt x="438347" y="26782"/>
                    </a:cubicBezTo>
                    <a:cubicBezTo>
                      <a:pt x="436771" y="26782"/>
                      <a:pt x="435490" y="28062"/>
                      <a:pt x="435490" y="29637"/>
                    </a:cubicBezTo>
                    <a:cubicBezTo>
                      <a:pt x="435490" y="31213"/>
                      <a:pt x="436771" y="32493"/>
                      <a:pt x="438347" y="32493"/>
                    </a:cubicBezTo>
                    <a:cubicBezTo>
                      <a:pt x="439923" y="32493"/>
                      <a:pt x="441204" y="31213"/>
                      <a:pt x="441204" y="29637"/>
                    </a:cubicBezTo>
                    <a:close/>
                    <a:moveTo>
                      <a:pt x="2202965" y="171227"/>
                    </a:moveTo>
                    <a:cubicBezTo>
                      <a:pt x="2251725" y="250392"/>
                      <a:pt x="2306297" y="326602"/>
                      <a:pt x="2340576" y="413545"/>
                    </a:cubicBezTo>
                    <a:cubicBezTo>
                      <a:pt x="2182476" y="416302"/>
                      <a:pt x="2027035" y="447121"/>
                      <a:pt x="1869723" y="460118"/>
                    </a:cubicBezTo>
                    <a:cubicBezTo>
                      <a:pt x="1769149" y="464254"/>
                      <a:pt x="1669364" y="478826"/>
                      <a:pt x="1568790" y="484734"/>
                    </a:cubicBezTo>
                    <a:cubicBezTo>
                      <a:pt x="1419555" y="488475"/>
                      <a:pt x="1268645" y="509054"/>
                      <a:pt x="1119016" y="507282"/>
                    </a:cubicBezTo>
                    <a:cubicBezTo>
                      <a:pt x="889204" y="505214"/>
                      <a:pt x="659491" y="496353"/>
                      <a:pt x="429777" y="491036"/>
                    </a:cubicBezTo>
                    <a:cubicBezTo>
                      <a:pt x="330287" y="487589"/>
                      <a:pt x="230699" y="489066"/>
                      <a:pt x="131307" y="485423"/>
                    </a:cubicBezTo>
                    <a:cubicBezTo>
                      <a:pt x="87669" y="481386"/>
                      <a:pt x="42160" y="485128"/>
                      <a:pt x="0" y="471835"/>
                    </a:cubicBezTo>
                    <a:cubicBezTo>
                      <a:pt x="19898" y="441312"/>
                      <a:pt x="29059" y="405471"/>
                      <a:pt x="43835" y="372486"/>
                    </a:cubicBezTo>
                    <a:cubicBezTo>
                      <a:pt x="64324" y="327784"/>
                      <a:pt x="85896" y="283574"/>
                      <a:pt x="104120" y="237887"/>
                    </a:cubicBezTo>
                    <a:cubicBezTo>
                      <a:pt x="131898" y="172409"/>
                      <a:pt x="148447" y="99940"/>
                      <a:pt x="195138" y="44407"/>
                    </a:cubicBezTo>
                    <a:cubicBezTo>
                      <a:pt x="201246" y="36136"/>
                      <a:pt x="212278" y="36431"/>
                      <a:pt x="221538" y="33970"/>
                    </a:cubicBezTo>
                    <a:cubicBezTo>
                      <a:pt x="314625" y="14376"/>
                      <a:pt x="408106" y="7188"/>
                      <a:pt x="503557" y="886"/>
                    </a:cubicBezTo>
                    <a:cubicBezTo>
                      <a:pt x="506315" y="591"/>
                      <a:pt x="508975" y="295"/>
                      <a:pt x="511733" y="0"/>
                    </a:cubicBezTo>
                    <a:cubicBezTo>
                      <a:pt x="493608" y="11815"/>
                      <a:pt x="475089" y="23139"/>
                      <a:pt x="456275" y="33970"/>
                    </a:cubicBezTo>
                    <a:cubicBezTo>
                      <a:pt x="431846" y="48247"/>
                      <a:pt x="408401" y="64100"/>
                      <a:pt x="383874" y="77884"/>
                    </a:cubicBezTo>
                    <a:cubicBezTo>
                      <a:pt x="378752" y="80740"/>
                      <a:pt x="375501" y="85269"/>
                      <a:pt x="373925" y="90389"/>
                    </a:cubicBezTo>
                    <a:cubicBezTo>
                      <a:pt x="364764" y="82808"/>
                      <a:pt x="350185" y="83004"/>
                      <a:pt x="337084" y="90488"/>
                    </a:cubicBezTo>
                    <a:cubicBezTo>
                      <a:pt x="286354" y="130660"/>
                      <a:pt x="318072" y="198895"/>
                      <a:pt x="357179" y="235228"/>
                    </a:cubicBezTo>
                    <a:cubicBezTo>
                      <a:pt x="388898" y="266343"/>
                      <a:pt x="429679" y="286134"/>
                      <a:pt x="470066" y="303365"/>
                    </a:cubicBezTo>
                    <a:cubicBezTo>
                      <a:pt x="572018" y="347673"/>
                      <a:pt x="681359" y="368153"/>
                      <a:pt x="791093" y="381741"/>
                    </a:cubicBezTo>
                    <a:cubicBezTo>
                      <a:pt x="937570" y="400548"/>
                      <a:pt x="1084934" y="409016"/>
                      <a:pt x="1232593" y="409311"/>
                    </a:cubicBezTo>
                    <a:cubicBezTo>
                      <a:pt x="1359368" y="410000"/>
                      <a:pt x="1486341" y="400253"/>
                      <a:pt x="1610162" y="372092"/>
                    </a:cubicBezTo>
                    <a:cubicBezTo>
                      <a:pt x="1752699" y="345507"/>
                      <a:pt x="1894940" y="296965"/>
                      <a:pt x="2009206" y="205197"/>
                    </a:cubicBezTo>
                    <a:cubicBezTo>
                      <a:pt x="2057768" y="161381"/>
                      <a:pt x="2095693" y="78770"/>
                      <a:pt x="2056882" y="19791"/>
                    </a:cubicBezTo>
                    <a:cubicBezTo>
                      <a:pt x="2074416" y="21662"/>
                      <a:pt x="2091851" y="24025"/>
                      <a:pt x="2109188" y="27176"/>
                    </a:cubicBezTo>
                    <a:cubicBezTo>
                      <a:pt x="2115394" y="28554"/>
                      <a:pt x="2122486" y="29834"/>
                      <a:pt x="2124555" y="36727"/>
                    </a:cubicBezTo>
                    <a:cubicBezTo>
                      <a:pt x="2131352" y="50216"/>
                      <a:pt x="2137853" y="64001"/>
                      <a:pt x="2145241" y="77096"/>
                    </a:cubicBezTo>
                    <a:cubicBezTo>
                      <a:pt x="2162873" y="109392"/>
                      <a:pt x="2182476" y="140507"/>
                      <a:pt x="2202965" y="171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7"/>
              <p:cNvSpPr/>
              <p:nvPr/>
            </p:nvSpPr>
            <p:spPr>
              <a:xfrm>
                <a:off x="2878537" y="9676877"/>
                <a:ext cx="2360375" cy="802505"/>
              </a:xfrm>
              <a:custGeom>
                <a:rect b="b" l="l" r="r" t="t"/>
                <a:pathLst>
                  <a:path extrusionOk="0" h="802505" w="2360375">
                    <a:moveTo>
                      <a:pt x="1625923" y="266441"/>
                    </a:moveTo>
                    <a:cubicBezTo>
                      <a:pt x="1632621" y="224791"/>
                      <a:pt x="1601001" y="206575"/>
                      <a:pt x="1563766" y="206083"/>
                    </a:cubicBezTo>
                    <a:cubicBezTo>
                      <a:pt x="1394338" y="205985"/>
                      <a:pt x="1224712" y="203720"/>
                      <a:pt x="1055875" y="221345"/>
                    </a:cubicBezTo>
                    <a:cubicBezTo>
                      <a:pt x="1023467" y="223413"/>
                      <a:pt x="985148" y="223314"/>
                      <a:pt x="950080" y="223314"/>
                    </a:cubicBezTo>
                    <a:cubicBezTo>
                      <a:pt x="924272" y="226367"/>
                      <a:pt x="845862" y="212089"/>
                      <a:pt x="852560" y="254232"/>
                    </a:cubicBezTo>
                    <a:cubicBezTo>
                      <a:pt x="844877" y="245468"/>
                      <a:pt x="829707" y="251770"/>
                      <a:pt x="829412" y="263093"/>
                    </a:cubicBezTo>
                    <a:cubicBezTo>
                      <a:pt x="817887" y="367661"/>
                      <a:pt x="811484" y="472524"/>
                      <a:pt x="809514" y="577683"/>
                    </a:cubicBezTo>
                    <a:cubicBezTo>
                      <a:pt x="810499" y="602693"/>
                      <a:pt x="799762" y="634792"/>
                      <a:pt x="823403" y="652318"/>
                    </a:cubicBezTo>
                    <a:cubicBezTo>
                      <a:pt x="848128" y="669746"/>
                      <a:pt x="880142" y="670140"/>
                      <a:pt x="909299" y="672503"/>
                    </a:cubicBezTo>
                    <a:cubicBezTo>
                      <a:pt x="949292" y="674669"/>
                      <a:pt x="989482" y="675359"/>
                      <a:pt x="1029574" y="676343"/>
                    </a:cubicBezTo>
                    <a:cubicBezTo>
                      <a:pt x="1184818" y="677820"/>
                      <a:pt x="1340160" y="677328"/>
                      <a:pt x="1495305" y="671322"/>
                    </a:cubicBezTo>
                    <a:cubicBezTo>
                      <a:pt x="1524660" y="668761"/>
                      <a:pt x="1554901" y="670928"/>
                      <a:pt x="1583664" y="665315"/>
                    </a:cubicBezTo>
                    <a:cubicBezTo>
                      <a:pt x="1631833" y="641881"/>
                      <a:pt x="1615580" y="538298"/>
                      <a:pt x="1621589" y="491528"/>
                    </a:cubicBezTo>
                    <a:cubicBezTo>
                      <a:pt x="1623756" y="416499"/>
                      <a:pt x="1624051" y="341569"/>
                      <a:pt x="1625923" y="266441"/>
                    </a:cubicBezTo>
                    <a:close/>
                    <a:moveTo>
                      <a:pt x="2360376" y="0"/>
                    </a:moveTo>
                    <a:cubicBezTo>
                      <a:pt x="2333188" y="174378"/>
                      <a:pt x="2327377" y="350824"/>
                      <a:pt x="2318610" y="526778"/>
                    </a:cubicBezTo>
                    <a:cubicBezTo>
                      <a:pt x="2314867" y="609585"/>
                      <a:pt x="2315950" y="692491"/>
                      <a:pt x="2313093" y="775200"/>
                    </a:cubicBezTo>
                    <a:cubicBezTo>
                      <a:pt x="2312995" y="775594"/>
                      <a:pt x="2312896" y="775988"/>
                      <a:pt x="2312798" y="776382"/>
                    </a:cubicBezTo>
                    <a:cubicBezTo>
                      <a:pt x="2290142" y="776086"/>
                      <a:pt x="2267486" y="774018"/>
                      <a:pt x="2244829" y="773526"/>
                    </a:cubicBezTo>
                    <a:cubicBezTo>
                      <a:pt x="2175384" y="773822"/>
                      <a:pt x="2110173" y="780320"/>
                      <a:pt x="2038757" y="780025"/>
                    </a:cubicBezTo>
                    <a:cubicBezTo>
                      <a:pt x="1968819" y="782683"/>
                      <a:pt x="1899176" y="790659"/>
                      <a:pt x="1829040" y="791545"/>
                    </a:cubicBezTo>
                    <a:cubicBezTo>
                      <a:pt x="1705515" y="791447"/>
                      <a:pt x="1582187" y="798930"/>
                      <a:pt x="1458661" y="802277"/>
                    </a:cubicBezTo>
                    <a:cubicBezTo>
                      <a:pt x="1231706" y="804345"/>
                      <a:pt x="1004849" y="791643"/>
                      <a:pt x="777894" y="793711"/>
                    </a:cubicBezTo>
                    <a:cubicBezTo>
                      <a:pt x="694854" y="794499"/>
                      <a:pt x="611716" y="788591"/>
                      <a:pt x="529070" y="782093"/>
                    </a:cubicBezTo>
                    <a:cubicBezTo>
                      <a:pt x="427216" y="775495"/>
                      <a:pt x="325165" y="782388"/>
                      <a:pt x="223606" y="769785"/>
                    </a:cubicBezTo>
                    <a:cubicBezTo>
                      <a:pt x="213165" y="769292"/>
                      <a:pt x="105400" y="752554"/>
                      <a:pt x="50927" y="754523"/>
                    </a:cubicBezTo>
                    <a:cubicBezTo>
                      <a:pt x="56049" y="748517"/>
                      <a:pt x="58413" y="739556"/>
                      <a:pt x="55557" y="730793"/>
                    </a:cubicBezTo>
                    <a:cubicBezTo>
                      <a:pt x="54276" y="715433"/>
                      <a:pt x="60384" y="690029"/>
                      <a:pt x="47479" y="680479"/>
                    </a:cubicBezTo>
                    <a:cubicBezTo>
                      <a:pt x="45608" y="648577"/>
                      <a:pt x="43244" y="616773"/>
                      <a:pt x="39697" y="584871"/>
                    </a:cubicBezTo>
                    <a:cubicBezTo>
                      <a:pt x="32704" y="489460"/>
                      <a:pt x="20883" y="391292"/>
                      <a:pt x="18125" y="294897"/>
                    </a:cubicBezTo>
                    <a:cubicBezTo>
                      <a:pt x="11328" y="215339"/>
                      <a:pt x="3743" y="134796"/>
                      <a:pt x="0" y="54942"/>
                    </a:cubicBezTo>
                    <a:cubicBezTo>
                      <a:pt x="35068" y="71090"/>
                      <a:pt x="86290" y="65872"/>
                      <a:pt x="120866" y="70204"/>
                    </a:cubicBezTo>
                    <a:cubicBezTo>
                      <a:pt x="168641" y="73453"/>
                      <a:pt x="216612" y="73453"/>
                      <a:pt x="264584" y="74241"/>
                    </a:cubicBezTo>
                    <a:cubicBezTo>
                      <a:pt x="519614" y="77687"/>
                      <a:pt x="774742" y="86746"/>
                      <a:pt x="1029771" y="92949"/>
                    </a:cubicBezTo>
                    <a:cubicBezTo>
                      <a:pt x="1184424" y="97774"/>
                      <a:pt x="1338781" y="87238"/>
                      <a:pt x="1492843" y="74930"/>
                    </a:cubicBezTo>
                    <a:cubicBezTo>
                      <a:pt x="1603562" y="70992"/>
                      <a:pt x="1714380" y="62524"/>
                      <a:pt x="1824410" y="49330"/>
                    </a:cubicBezTo>
                    <a:cubicBezTo>
                      <a:pt x="1890212" y="47558"/>
                      <a:pt x="1955619" y="40271"/>
                      <a:pt x="2020928" y="33083"/>
                    </a:cubicBezTo>
                    <a:cubicBezTo>
                      <a:pt x="2106529" y="21859"/>
                      <a:pt x="2191932" y="8566"/>
                      <a:pt x="2278124" y="3643"/>
                    </a:cubicBezTo>
                    <a:cubicBezTo>
                      <a:pt x="2302750" y="2068"/>
                      <a:pt x="2333287" y="1083"/>
                      <a:pt x="23603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7"/>
              <p:cNvSpPr/>
              <p:nvPr/>
            </p:nvSpPr>
            <p:spPr>
              <a:xfrm>
                <a:off x="3097387" y="7477264"/>
                <a:ext cx="62677" cy="96604"/>
              </a:xfrm>
              <a:custGeom>
                <a:rect b="b" l="l" r="r" t="t"/>
                <a:pathLst>
                  <a:path extrusionOk="0" h="96604" w="62677">
                    <a:moveTo>
                      <a:pt x="38937" y="95259"/>
                    </a:moveTo>
                    <a:cubicBezTo>
                      <a:pt x="37558" y="93782"/>
                      <a:pt x="36376" y="92207"/>
                      <a:pt x="35391" y="90533"/>
                    </a:cubicBezTo>
                    <a:cubicBezTo>
                      <a:pt x="23571" y="85314"/>
                      <a:pt x="17956" y="68674"/>
                      <a:pt x="10666" y="58237"/>
                    </a:cubicBezTo>
                    <a:cubicBezTo>
                      <a:pt x="8302" y="52132"/>
                      <a:pt x="-1056" y="41597"/>
                      <a:pt x="8007" y="37264"/>
                    </a:cubicBezTo>
                    <a:cubicBezTo>
                      <a:pt x="6037" y="30569"/>
                      <a:pt x="-4996" y="20427"/>
                      <a:pt x="2688" y="15110"/>
                    </a:cubicBezTo>
                    <a:cubicBezTo>
                      <a:pt x="11061" y="13535"/>
                      <a:pt x="12243" y="26729"/>
                      <a:pt x="16774" y="31652"/>
                    </a:cubicBezTo>
                    <a:cubicBezTo>
                      <a:pt x="17956" y="29880"/>
                      <a:pt x="20320" y="29486"/>
                      <a:pt x="22192" y="30274"/>
                    </a:cubicBezTo>
                    <a:cubicBezTo>
                      <a:pt x="21699" y="27812"/>
                      <a:pt x="21010" y="23677"/>
                      <a:pt x="24654" y="23480"/>
                    </a:cubicBezTo>
                    <a:cubicBezTo>
                      <a:pt x="23472" y="17276"/>
                      <a:pt x="14705" y="3492"/>
                      <a:pt x="22783" y="45"/>
                    </a:cubicBezTo>
                    <a:cubicBezTo>
                      <a:pt x="25344" y="-447"/>
                      <a:pt x="27117" y="3196"/>
                      <a:pt x="25147" y="4870"/>
                    </a:cubicBezTo>
                    <a:cubicBezTo>
                      <a:pt x="32436" y="34901"/>
                      <a:pt x="47606" y="62176"/>
                      <a:pt x="62677" y="88958"/>
                    </a:cubicBezTo>
                    <a:cubicBezTo>
                      <a:pt x="62480" y="103333"/>
                      <a:pt x="47507" y="77831"/>
                      <a:pt x="45143" y="74385"/>
                    </a:cubicBezTo>
                    <a:cubicBezTo>
                      <a:pt x="45045" y="74976"/>
                      <a:pt x="44749" y="75468"/>
                      <a:pt x="44257" y="75862"/>
                    </a:cubicBezTo>
                    <a:cubicBezTo>
                      <a:pt x="46424" y="79210"/>
                      <a:pt x="49576" y="84428"/>
                      <a:pt x="44749" y="87087"/>
                    </a:cubicBezTo>
                    <a:cubicBezTo>
                      <a:pt x="48689" y="91813"/>
                      <a:pt x="44848" y="99789"/>
                      <a:pt x="38937" y="95259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4" name="Google Shape;594;p17"/>
          <p:cNvSpPr txBox="1"/>
          <p:nvPr/>
        </p:nvSpPr>
        <p:spPr>
          <a:xfrm>
            <a:off x="514350" y="1104449"/>
            <a:ext cx="3150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Educational Background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95" name="Google Shape;595;p17"/>
          <p:cNvSpPr txBox="1"/>
          <p:nvPr/>
        </p:nvSpPr>
        <p:spPr>
          <a:xfrm>
            <a:off x="4784141" y="215133"/>
            <a:ext cx="38457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Location: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Name of Degree / Major or Minor: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Graduation Year: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Relevant Honors or Awards: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96" name="Google Shape;596;p17"/>
          <p:cNvSpPr txBox="1"/>
          <p:nvPr/>
        </p:nvSpPr>
        <p:spPr>
          <a:xfrm>
            <a:off x="4784141" y="1924368"/>
            <a:ext cx="38457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Location: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Name of Degree / Major or Minor: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Graduation Year: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Relevant Honors or Awards: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97" name="Google Shape;597;p17"/>
          <p:cNvSpPr txBox="1"/>
          <p:nvPr/>
        </p:nvSpPr>
        <p:spPr>
          <a:xfrm>
            <a:off x="4784141" y="3636093"/>
            <a:ext cx="38457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Location: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Name of Degree / Major or Minor: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Graduation Year: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Relevant Honors or Awards: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598" name="Google Shape;598;p17"/>
          <p:cNvGrpSpPr/>
          <p:nvPr/>
        </p:nvGrpSpPr>
        <p:grpSpPr>
          <a:xfrm>
            <a:off x="-544422" y="-309468"/>
            <a:ext cx="1390176" cy="1305731"/>
            <a:chOff x="-544422" y="-309468"/>
            <a:chExt cx="1390176" cy="1305731"/>
          </a:xfrm>
        </p:grpSpPr>
        <p:sp>
          <p:nvSpPr>
            <p:cNvPr id="599" name="Google Shape;599;p17"/>
            <p:cNvSpPr/>
            <p:nvPr/>
          </p:nvSpPr>
          <p:spPr>
            <a:xfrm rot="742437">
              <a:off x="-442884" y="-194777"/>
              <a:ext cx="1187100" cy="1076349"/>
            </a:xfrm>
            <a:custGeom>
              <a:rect b="b" l="l" r="r" t="t"/>
              <a:pathLst>
                <a:path extrusionOk="0" h="2145603" w="2366375">
                  <a:moveTo>
                    <a:pt x="2290138" y="1016392"/>
                  </a:moveTo>
                  <a:cubicBezTo>
                    <a:pt x="2209119" y="998234"/>
                    <a:pt x="2125734" y="994782"/>
                    <a:pt x="2043438" y="985845"/>
                  </a:cubicBezTo>
                  <a:cubicBezTo>
                    <a:pt x="1888073" y="969247"/>
                    <a:pt x="1731714" y="960405"/>
                    <a:pt x="1575497" y="967261"/>
                  </a:cubicBezTo>
                  <a:cubicBezTo>
                    <a:pt x="1632807" y="911275"/>
                    <a:pt x="1692435" y="857557"/>
                    <a:pt x="1751921" y="803793"/>
                  </a:cubicBezTo>
                  <a:cubicBezTo>
                    <a:pt x="1781925" y="774428"/>
                    <a:pt x="1813916" y="747192"/>
                    <a:pt x="1845197" y="719151"/>
                  </a:cubicBezTo>
                  <a:cubicBezTo>
                    <a:pt x="1874869" y="691299"/>
                    <a:pt x="1904210" y="663117"/>
                    <a:pt x="1935113" y="636589"/>
                  </a:cubicBezTo>
                  <a:cubicBezTo>
                    <a:pt x="1963034" y="610913"/>
                    <a:pt x="1990387" y="584622"/>
                    <a:pt x="2020627" y="561641"/>
                  </a:cubicBezTo>
                  <a:cubicBezTo>
                    <a:pt x="2061042" y="528540"/>
                    <a:pt x="2096677" y="488631"/>
                    <a:pt x="2124504" y="444418"/>
                  </a:cubicBezTo>
                  <a:cubicBezTo>
                    <a:pt x="2143055" y="411744"/>
                    <a:pt x="2165344" y="373111"/>
                    <a:pt x="2152236" y="334667"/>
                  </a:cubicBezTo>
                  <a:cubicBezTo>
                    <a:pt x="2142250" y="307809"/>
                    <a:pt x="2117263" y="285395"/>
                    <a:pt x="2088395" y="281518"/>
                  </a:cubicBezTo>
                  <a:cubicBezTo>
                    <a:pt x="2037096" y="275701"/>
                    <a:pt x="1988494" y="299770"/>
                    <a:pt x="1945571" y="325257"/>
                  </a:cubicBezTo>
                  <a:cubicBezTo>
                    <a:pt x="1883672" y="364647"/>
                    <a:pt x="1828586" y="413257"/>
                    <a:pt x="1772081" y="459739"/>
                  </a:cubicBezTo>
                  <a:cubicBezTo>
                    <a:pt x="1702988" y="518327"/>
                    <a:pt x="1637019" y="580555"/>
                    <a:pt x="1570907" y="642500"/>
                  </a:cubicBezTo>
                  <a:cubicBezTo>
                    <a:pt x="1535651" y="677208"/>
                    <a:pt x="1504701" y="716030"/>
                    <a:pt x="1468403" y="749792"/>
                  </a:cubicBezTo>
                  <a:cubicBezTo>
                    <a:pt x="1450751" y="767146"/>
                    <a:pt x="1434377" y="785777"/>
                    <a:pt x="1417482" y="803840"/>
                  </a:cubicBezTo>
                  <a:cubicBezTo>
                    <a:pt x="1397275" y="825781"/>
                    <a:pt x="1373660" y="843845"/>
                    <a:pt x="1351371" y="863468"/>
                  </a:cubicBezTo>
                  <a:cubicBezTo>
                    <a:pt x="1364527" y="670399"/>
                    <a:pt x="1410336" y="480687"/>
                    <a:pt x="1429455" y="288280"/>
                  </a:cubicBezTo>
                  <a:cubicBezTo>
                    <a:pt x="1438163" y="214560"/>
                    <a:pt x="1446161" y="140368"/>
                    <a:pt x="1439819" y="66129"/>
                  </a:cubicBezTo>
                  <a:cubicBezTo>
                    <a:pt x="1439251" y="12459"/>
                    <a:pt x="1381563" y="-11184"/>
                    <a:pt x="1335754" y="5036"/>
                  </a:cubicBezTo>
                  <a:cubicBezTo>
                    <a:pt x="1291411" y="18654"/>
                    <a:pt x="1255823" y="53504"/>
                    <a:pt x="1234717" y="94075"/>
                  </a:cubicBezTo>
                  <a:cubicBezTo>
                    <a:pt x="1175846" y="212149"/>
                    <a:pt x="1156963" y="344976"/>
                    <a:pt x="1129894" y="472837"/>
                  </a:cubicBezTo>
                  <a:cubicBezTo>
                    <a:pt x="1119199" y="521117"/>
                    <a:pt x="1113331" y="570200"/>
                    <a:pt x="1105853" y="619046"/>
                  </a:cubicBezTo>
                  <a:cubicBezTo>
                    <a:pt x="1090994" y="708464"/>
                    <a:pt x="1075471" y="798308"/>
                    <a:pt x="1070076" y="888908"/>
                  </a:cubicBezTo>
                  <a:cubicBezTo>
                    <a:pt x="1043717" y="847438"/>
                    <a:pt x="1019014" y="804692"/>
                    <a:pt x="993790" y="762370"/>
                  </a:cubicBezTo>
                  <a:cubicBezTo>
                    <a:pt x="967005" y="714611"/>
                    <a:pt x="944620" y="664394"/>
                    <a:pt x="916037" y="617628"/>
                  </a:cubicBezTo>
                  <a:cubicBezTo>
                    <a:pt x="871647" y="546556"/>
                    <a:pt x="829575" y="474020"/>
                    <a:pt x="778702" y="407299"/>
                  </a:cubicBezTo>
                  <a:cubicBezTo>
                    <a:pt x="762423" y="382615"/>
                    <a:pt x="748888" y="356230"/>
                    <a:pt x="730905" y="332681"/>
                  </a:cubicBezTo>
                  <a:cubicBezTo>
                    <a:pt x="712827" y="308707"/>
                    <a:pt x="693377" y="285773"/>
                    <a:pt x="674163" y="262745"/>
                  </a:cubicBezTo>
                  <a:cubicBezTo>
                    <a:pt x="626886" y="207751"/>
                    <a:pt x="573221" y="153656"/>
                    <a:pt x="504033" y="127507"/>
                  </a:cubicBezTo>
                  <a:cubicBezTo>
                    <a:pt x="477579" y="116773"/>
                    <a:pt x="448144" y="111004"/>
                    <a:pt x="419938" y="117718"/>
                  </a:cubicBezTo>
                  <a:cubicBezTo>
                    <a:pt x="377820" y="128642"/>
                    <a:pt x="386812" y="184297"/>
                    <a:pt x="392822" y="217208"/>
                  </a:cubicBezTo>
                  <a:cubicBezTo>
                    <a:pt x="411515" y="315800"/>
                    <a:pt x="453538" y="408055"/>
                    <a:pt x="508766" y="491374"/>
                  </a:cubicBezTo>
                  <a:cubicBezTo>
                    <a:pt x="530961" y="527689"/>
                    <a:pt x="549843" y="565991"/>
                    <a:pt x="572606" y="602023"/>
                  </a:cubicBezTo>
                  <a:cubicBezTo>
                    <a:pt x="603366" y="649451"/>
                    <a:pt x="637866" y="694515"/>
                    <a:pt x="672128" y="739484"/>
                  </a:cubicBezTo>
                  <a:cubicBezTo>
                    <a:pt x="720777" y="798923"/>
                    <a:pt x="765215" y="861624"/>
                    <a:pt x="818644" y="917043"/>
                  </a:cubicBezTo>
                  <a:cubicBezTo>
                    <a:pt x="843205" y="945557"/>
                    <a:pt x="865968" y="975489"/>
                    <a:pt x="890813" y="1003719"/>
                  </a:cubicBezTo>
                  <a:cubicBezTo>
                    <a:pt x="904963" y="1020411"/>
                    <a:pt x="919917" y="1037387"/>
                    <a:pt x="927016" y="1058429"/>
                  </a:cubicBezTo>
                  <a:cubicBezTo>
                    <a:pt x="849688" y="1045662"/>
                    <a:pt x="771556" y="1051951"/>
                    <a:pt x="693613" y="1053086"/>
                  </a:cubicBezTo>
                  <a:cubicBezTo>
                    <a:pt x="593760" y="1056632"/>
                    <a:pt x="493764" y="1056159"/>
                    <a:pt x="394052" y="1062874"/>
                  </a:cubicBezTo>
                  <a:cubicBezTo>
                    <a:pt x="344693" y="1065522"/>
                    <a:pt x="295192" y="1065900"/>
                    <a:pt x="245738" y="1067603"/>
                  </a:cubicBezTo>
                  <a:cubicBezTo>
                    <a:pt x="170162" y="1069636"/>
                    <a:pt x="89427" y="1070487"/>
                    <a:pt x="22038" y="1108931"/>
                  </a:cubicBezTo>
                  <a:cubicBezTo>
                    <a:pt x="-43648" y="1159054"/>
                    <a:pt x="53697" y="1227808"/>
                    <a:pt x="103246" y="1241332"/>
                  </a:cubicBezTo>
                  <a:cubicBezTo>
                    <a:pt x="150759" y="1255801"/>
                    <a:pt x="200875" y="1258639"/>
                    <a:pt x="250140" y="1262043"/>
                  </a:cubicBezTo>
                  <a:cubicBezTo>
                    <a:pt x="325574" y="1265306"/>
                    <a:pt x="401245" y="1263746"/>
                    <a:pt x="476633" y="1260625"/>
                  </a:cubicBezTo>
                  <a:cubicBezTo>
                    <a:pt x="552730" y="1256984"/>
                    <a:pt x="628874" y="1254099"/>
                    <a:pt x="704829" y="1248425"/>
                  </a:cubicBezTo>
                  <a:cubicBezTo>
                    <a:pt x="770657" y="1242845"/>
                    <a:pt x="836627" y="1236840"/>
                    <a:pt x="902738" y="1240008"/>
                  </a:cubicBezTo>
                  <a:cubicBezTo>
                    <a:pt x="874959" y="1258591"/>
                    <a:pt x="850824" y="1281620"/>
                    <a:pt x="826547" y="1304317"/>
                  </a:cubicBezTo>
                  <a:cubicBezTo>
                    <a:pt x="718175" y="1385460"/>
                    <a:pt x="609755" y="1466981"/>
                    <a:pt x="510043" y="1558858"/>
                  </a:cubicBezTo>
                  <a:cubicBezTo>
                    <a:pt x="430397" y="1624870"/>
                    <a:pt x="355104" y="1698494"/>
                    <a:pt x="302054" y="1788102"/>
                  </a:cubicBezTo>
                  <a:cubicBezTo>
                    <a:pt x="274464" y="1832220"/>
                    <a:pt x="247158" y="1882532"/>
                    <a:pt x="258611" y="1936249"/>
                  </a:cubicBezTo>
                  <a:cubicBezTo>
                    <a:pt x="265236" y="1978476"/>
                    <a:pt x="305603" y="1968404"/>
                    <a:pt x="335560" y="1959845"/>
                  </a:cubicBezTo>
                  <a:cubicBezTo>
                    <a:pt x="381748" y="1944335"/>
                    <a:pt x="426422" y="1923529"/>
                    <a:pt x="467972" y="1898042"/>
                  </a:cubicBezTo>
                  <a:cubicBezTo>
                    <a:pt x="585147" y="1823897"/>
                    <a:pt x="694797" y="1737789"/>
                    <a:pt x="792000" y="1638866"/>
                  </a:cubicBezTo>
                  <a:cubicBezTo>
                    <a:pt x="848458" y="1588790"/>
                    <a:pt x="897580" y="1531338"/>
                    <a:pt x="953091" y="1480269"/>
                  </a:cubicBezTo>
                  <a:cubicBezTo>
                    <a:pt x="1014944" y="1418513"/>
                    <a:pt x="1084084" y="1363472"/>
                    <a:pt x="1149628" y="1305357"/>
                  </a:cubicBezTo>
                  <a:cubicBezTo>
                    <a:pt x="1149391" y="1436529"/>
                    <a:pt x="1149533" y="1567748"/>
                    <a:pt x="1153887" y="1698873"/>
                  </a:cubicBezTo>
                  <a:cubicBezTo>
                    <a:pt x="1154455" y="1799923"/>
                    <a:pt x="1171870" y="1899839"/>
                    <a:pt x="1196716" y="1997532"/>
                  </a:cubicBezTo>
                  <a:cubicBezTo>
                    <a:pt x="1209351" y="2036874"/>
                    <a:pt x="1231025" y="2131399"/>
                    <a:pt x="1272197" y="2144923"/>
                  </a:cubicBezTo>
                  <a:cubicBezTo>
                    <a:pt x="1329176" y="2161237"/>
                    <a:pt x="1377588" y="1879458"/>
                    <a:pt x="1389656" y="1832125"/>
                  </a:cubicBezTo>
                  <a:cubicBezTo>
                    <a:pt x="1409201" y="1736512"/>
                    <a:pt x="1425291" y="1640190"/>
                    <a:pt x="1432295" y="1542781"/>
                  </a:cubicBezTo>
                  <a:cubicBezTo>
                    <a:pt x="1438731" y="1458375"/>
                    <a:pt x="1442659" y="1374253"/>
                    <a:pt x="1451224" y="1289847"/>
                  </a:cubicBezTo>
                  <a:cubicBezTo>
                    <a:pt x="1479808" y="1319118"/>
                    <a:pt x="1511373" y="1345172"/>
                    <a:pt x="1540619" y="1373733"/>
                  </a:cubicBezTo>
                  <a:cubicBezTo>
                    <a:pt x="1566506" y="1399930"/>
                    <a:pt x="1591871" y="1426646"/>
                    <a:pt x="1618610" y="1452039"/>
                  </a:cubicBezTo>
                  <a:cubicBezTo>
                    <a:pt x="1650837" y="1484855"/>
                    <a:pt x="1679610" y="1520888"/>
                    <a:pt x="1713494" y="1552144"/>
                  </a:cubicBezTo>
                  <a:cubicBezTo>
                    <a:pt x="1735500" y="1573895"/>
                    <a:pt x="1752679" y="1597207"/>
                    <a:pt x="1774164" y="1620709"/>
                  </a:cubicBezTo>
                  <a:cubicBezTo>
                    <a:pt x="1799766" y="1647804"/>
                    <a:pt x="1827119" y="1673149"/>
                    <a:pt x="1854662" y="1698211"/>
                  </a:cubicBezTo>
                  <a:cubicBezTo>
                    <a:pt x="1903690" y="1736985"/>
                    <a:pt x="1982200" y="1801862"/>
                    <a:pt x="2047981" y="1777320"/>
                  </a:cubicBezTo>
                  <a:cubicBezTo>
                    <a:pt x="2098665" y="1753204"/>
                    <a:pt x="2079735" y="1702892"/>
                    <a:pt x="2059528" y="1663975"/>
                  </a:cubicBezTo>
                  <a:cubicBezTo>
                    <a:pt x="2040456" y="1626572"/>
                    <a:pt x="2021905" y="1587987"/>
                    <a:pt x="1998716" y="1552380"/>
                  </a:cubicBezTo>
                  <a:cubicBezTo>
                    <a:pt x="1979976" y="1524860"/>
                    <a:pt x="1959059" y="1498899"/>
                    <a:pt x="1939845" y="1471663"/>
                  </a:cubicBezTo>
                  <a:cubicBezTo>
                    <a:pt x="1895171" y="1411609"/>
                    <a:pt x="1839518" y="1360777"/>
                    <a:pt x="1782587" y="1312592"/>
                  </a:cubicBezTo>
                  <a:cubicBezTo>
                    <a:pt x="1763847" y="1295616"/>
                    <a:pt x="1746621" y="1277127"/>
                    <a:pt x="1727691" y="1260388"/>
                  </a:cubicBezTo>
                  <a:cubicBezTo>
                    <a:pt x="1708052" y="1242467"/>
                    <a:pt x="1684437" y="1229558"/>
                    <a:pt x="1664845" y="1211636"/>
                  </a:cubicBezTo>
                  <a:cubicBezTo>
                    <a:pt x="1742599" y="1211116"/>
                    <a:pt x="1819973" y="1222276"/>
                    <a:pt x="1897727" y="1218209"/>
                  </a:cubicBezTo>
                  <a:cubicBezTo>
                    <a:pt x="1958349" y="1215797"/>
                    <a:pt x="2019160" y="1218445"/>
                    <a:pt x="2079357" y="1209650"/>
                  </a:cubicBezTo>
                  <a:cubicBezTo>
                    <a:pt x="2116601" y="1206056"/>
                    <a:pt x="2154318" y="1205820"/>
                    <a:pt x="2190994" y="1197498"/>
                  </a:cubicBezTo>
                  <a:cubicBezTo>
                    <a:pt x="2226156" y="1189885"/>
                    <a:pt x="2259709" y="1176455"/>
                    <a:pt x="2293971" y="1165627"/>
                  </a:cubicBezTo>
                  <a:cubicBezTo>
                    <a:pt x="2312238" y="1159574"/>
                    <a:pt x="2331310" y="1153191"/>
                    <a:pt x="2345034" y="1139052"/>
                  </a:cubicBezTo>
                  <a:cubicBezTo>
                    <a:pt x="2396475" y="1092191"/>
                    <a:pt x="2345696" y="1026842"/>
                    <a:pt x="2290138" y="101639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 rot="742437">
              <a:off x="-442884" y="-194777"/>
              <a:ext cx="1187100" cy="1076349"/>
            </a:xfrm>
            <a:custGeom>
              <a:rect b="b" l="l" r="r" t="t"/>
              <a:pathLst>
                <a:path extrusionOk="0" h="2145603" w="2366375">
                  <a:moveTo>
                    <a:pt x="1272197" y="2144923"/>
                  </a:moveTo>
                  <a:cubicBezTo>
                    <a:pt x="1231025" y="2131399"/>
                    <a:pt x="1209351" y="2036874"/>
                    <a:pt x="1196716" y="1997532"/>
                  </a:cubicBezTo>
                  <a:cubicBezTo>
                    <a:pt x="1171870" y="1899839"/>
                    <a:pt x="1154455" y="1799923"/>
                    <a:pt x="1153887" y="1698873"/>
                  </a:cubicBezTo>
                  <a:cubicBezTo>
                    <a:pt x="1149533" y="1567748"/>
                    <a:pt x="1149391" y="1436529"/>
                    <a:pt x="1149628" y="1305357"/>
                  </a:cubicBezTo>
                  <a:cubicBezTo>
                    <a:pt x="1084084" y="1363472"/>
                    <a:pt x="1014944" y="1418513"/>
                    <a:pt x="953091" y="1480269"/>
                  </a:cubicBezTo>
                  <a:cubicBezTo>
                    <a:pt x="897580" y="1531338"/>
                    <a:pt x="848458" y="1588790"/>
                    <a:pt x="792000" y="1638866"/>
                  </a:cubicBezTo>
                  <a:cubicBezTo>
                    <a:pt x="694797" y="1737789"/>
                    <a:pt x="585147" y="1823897"/>
                    <a:pt x="467972" y="1898042"/>
                  </a:cubicBezTo>
                  <a:cubicBezTo>
                    <a:pt x="426422" y="1923529"/>
                    <a:pt x="381748" y="1944335"/>
                    <a:pt x="335560" y="1959845"/>
                  </a:cubicBezTo>
                  <a:cubicBezTo>
                    <a:pt x="305603" y="1968404"/>
                    <a:pt x="265236" y="1978476"/>
                    <a:pt x="258611" y="1936249"/>
                  </a:cubicBezTo>
                  <a:cubicBezTo>
                    <a:pt x="247158" y="1882532"/>
                    <a:pt x="274464" y="1832220"/>
                    <a:pt x="302054" y="1788102"/>
                  </a:cubicBezTo>
                  <a:cubicBezTo>
                    <a:pt x="355104" y="1698494"/>
                    <a:pt x="430397" y="1624870"/>
                    <a:pt x="510043" y="1558858"/>
                  </a:cubicBezTo>
                  <a:cubicBezTo>
                    <a:pt x="609755" y="1466981"/>
                    <a:pt x="718175" y="1385460"/>
                    <a:pt x="826547" y="1304317"/>
                  </a:cubicBezTo>
                  <a:cubicBezTo>
                    <a:pt x="850824" y="1281620"/>
                    <a:pt x="874959" y="1258591"/>
                    <a:pt x="902738" y="1240008"/>
                  </a:cubicBezTo>
                  <a:cubicBezTo>
                    <a:pt x="836627" y="1236840"/>
                    <a:pt x="770657" y="1242845"/>
                    <a:pt x="704829" y="1248425"/>
                  </a:cubicBezTo>
                  <a:cubicBezTo>
                    <a:pt x="628874" y="1254099"/>
                    <a:pt x="552730" y="1256984"/>
                    <a:pt x="476633" y="1260625"/>
                  </a:cubicBezTo>
                  <a:cubicBezTo>
                    <a:pt x="401245" y="1263746"/>
                    <a:pt x="325574" y="1265306"/>
                    <a:pt x="250140" y="1262043"/>
                  </a:cubicBezTo>
                  <a:cubicBezTo>
                    <a:pt x="200875" y="1258639"/>
                    <a:pt x="150759" y="1255801"/>
                    <a:pt x="103246" y="1241332"/>
                  </a:cubicBezTo>
                  <a:cubicBezTo>
                    <a:pt x="53697" y="1227808"/>
                    <a:pt x="-43648" y="1159054"/>
                    <a:pt x="22038" y="1108931"/>
                  </a:cubicBezTo>
                  <a:cubicBezTo>
                    <a:pt x="89427" y="1070487"/>
                    <a:pt x="170162" y="1069636"/>
                    <a:pt x="245738" y="1067603"/>
                  </a:cubicBezTo>
                  <a:cubicBezTo>
                    <a:pt x="295192" y="1065900"/>
                    <a:pt x="344693" y="1065522"/>
                    <a:pt x="394052" y="1062874"/>
                  </a:cubicBezTo>
                  <a:cubicBezTo>
                    <a:pt x="493764" y="1056159"/>
                    <a:pt x="593760" y="1056632"/>
                    <a:pt x="693613" y="1053086"/>
                  </a:cubicBezTo>
                  <a:cubicBezTo>
                    <a:pt x="771556" y="1051951"/>
                    <a:pt x="849688" y="1045662"/>
                    <a:pt x="927016" y="1058429"/>
                  </a:cubicBezTo>
                  <a:cubicBezTo>
                    <a:pt x="919917" y="1037387"/>
                    <a:pt x="904963" y="1020411"/>
                    <a:pt x="890813" y="1003719"/>
                  </a:cubicBezTo>
                  <a:cubicBezTo>
                    <a:pt x="865968" y="975489"/>
                    <a:pt x="843205" y="945557"/>
                    <a:pt x="818644" y="917043"/>
                  </a:cubicBezTo>
                  <a:cubicBezTo>
                    <a:pt x="765215" y="861624"/>
                    <a:pt x="720777" y="798923"/>
                    <a:pt x="672128" y="739484"/>
                  </a:cubicBezTo>
                  <a:cubicBezTo>
                    <a:pt x="637866" y="694515"/>
                    <a:pt x="603366" y="649451"/>
                    <a:pt x="572606" y="602023"/>
                  </a:cubicBezTo>
                  <a:cubicBezTo>
                    <a:pt x="549843" y="565991"/>
                    <a:pt x="530961" y="527689"/>
                    <a:pt x="508766" y="491374"/>
                  </a:cubicBezTo>
                  <a:cubicBezTo>
                    <a:pt x="453538" y="408055"/>
                    <a:pt x="411515" y="315800"/>
                    <a:pt x="392822" y="217208"/>
                  </a:cubicBezTo>
                  <a:cubicBezTo>
                    <a:pt x="386812" y="184297"/>
                    <a:pt x="377820" y="128642"/>
                    <a:pt x="419938" y="117718"/>
                  </a:cubicBezTo>
                  <a:cubicBezTo>
                    <a:pt x="448144" y="111004"/>
                    <a:pt x="477579" y="116773"/>
                    <a:pt x="504033" y="127507"/>
                  </a:cubicBezTo>
                  <a:cubicBezTo>
                    <a:pt x="573221" y="153656"/>
                    <a:pt x="626886" y="207751"/>
                    <a:pt x="674163" y="262745"/>
                  </a:cubicBezTo>
                  <a:cubicBezTo>
                    <a:pt x="693377" y="285773"/>
                    <a:pt x="712827" y="308707"/>
                    <a:pt x="730905" y="332681"/>
                  </a:cubicBezTo>
                  <a:cubicBezTo>
                    <a:pt x="748888" y="356230"/>
                    <a:pt x="762423" y="382615"/>
                    <a:pt x="778702" y="407299"/>
                  </a:cubicBezTo>
                  <a:cubicBezTo>
                    <a:pt x="829575" y="474020"/>
                    <a:pt x="871647" y="546556"/>
                    <a:pt x="916037" y="617628"/>
                  </a:cubicBezTo>
                  <a:cubicBezTo>
                    <a:pt x="944620" y="664394"/>
                    <a:pt x="967005" y="714611"/>
                    <a:pt x="993790" y="762370"/>
                  </a:cubicBezTo>
                  <a:cubicBezTo>
                    <a:pt x="1019014" y="804692"/>
                    <a:pt x="1043717" y="847438"/>
                    <a:pt x="1070076" y="888908"/>
                  </a:cubicBezTo>
                  <a:cubicBezTo>
                    <a:pt x="1075471" y="798308"/>
                    <a:pt x="1090994" y="708464"/>
                    <a:pt x="1105853" y="619046"/>
                  </a:cubicBezTo>
                  <a:cubicBezTo>
                    <a:pt x="1113331" y="570200"/>
                    <a:pt x="1119199" y="521117"/>
                    <a:pt x="1129894" y="472837"/>
                  </a:cubicBezTo>
                  <a:cubicBezTo>
                    <a:pt x="1156963" y="344976"/>
                    <a:pt x="1175846" y="212149"/>
                    <a:pt x="1234717" y="94075"/>
                  </a:cubicBezTo>
                  <a:cubicBezTo>
                    <a:pt x="1255823" y="53504"/>
                    <a:pt x="1291411" y="18654"/>
                    <a:pt x="1335754" y="5036"/>
                  </a:cubicBezTo>
                  <a:cubicBezTo>
                    <a:pt x="1381563" y="-11184"/>
                    <a:pt x="1439251" y="12459"/>
                    <a:pt x="1439819" y="66129"/>
                  </a:cubicBezTo>
                  <a:cubicBezTo>
                    <a:pt x="1446161" y="140368"/>
                    <a:pt x="1438163" y="214560"/>
                    <a:pt x="1429455" y="288280"/>
                  </a:cubicBezTo>
                  <a:cubicBezTo>
                    <a:pt x="1410336" y="480687"/>
                    <a:pt x="1364527" y="670399"/>
                    <a:pt x="1351371" y="863468"/>
                  </a:cubicBezTo>
                  <a:cubicBezTo>
                    <a:pt x="1373660" y="843845"/>
                    <a:pt x="1397275" y="825781"/>
                    <a:pt x="1417482" y="803840"/>
                  </a:cubicBezTo>
                  <a:cubicBezTo>
                    <a:pt x="1434377" y="785777"/>
                    <a:pt x="1450751" y="767146"/>
                    <a:pt x="1468403" y="749792"/>
                  </a:cubicBezTo>
                  <a:cubicBezTo>
                    <a:pt x="1504701" y="716030"/>
                    <a:pt x="1535651" y="677208"/>
                    <a:pt x="1570907" y="642500"/>
                  </a:cubicBezTo>
                  <a:cubicBezTo>
                    <a:pt x="1637019" y="580555"/>
                    <a:pt x="1702988" y="518327"/>
                    <a:pt x="1772081" y="459739"/>
                  </a:cubicBezTo>
                  <a:cubicBezTo>
                    <a:pt x="1828586" y="413257"/>
                    <a:pt x="1883672" y="364647"/>
                    <a:pt x="1945571" y="325257"/>
                  </a:cubicBezTo>
                  <a:cubicBezTo>
                    <a:pt x="1988494" y="299770"/>
                    <a:pt x="2037096" y="275701"/>
                    <a:pt x="2088395" y="281518"/>
                  </a:cubicBezTo>
                  <a:cubicBezTo>
                    <a:pt x="2117263" y="285395"/>
                    <a:pt x="2142250" y="307809"/>
                    <a:pt x="2152236" y="334667"/>
                  </a:cubicBezTo>
                  <a:cubicBezTo>
                    <a:pt x="2165344" y="373111"/>
                    <a:pt x="2143055" y="411744"/>
                    <a:pt x="2124504" y="444418"/>
                  </a:cubicBezTo>
                  <a:cubicBezTo>
                    <a:pt x="2096677" y="488631"/>
                    <a:pt x="2061042" y="528540"/>
                    <a:pt x="2020627" y="561641"/>
                  </a:cubicBezTo>
                  <a:cubicBezTo>
                    <a:pt x="1990387" y="584622"/>
                    <a:pt x="1963034" y="610913"/>
                    <a:pt x="1935113" y="636589"/>
                  </a:cubicBezTo>
                  <a:cubicBezTo>
                    <a:pt x="1904210" y="663117"/>
                    <a:pt x="1874869" y="691299"/>
                    <a:pt x="1845197" y="719151"/>
                  </a:cubicBezTo>
                  <a:cubicBezTo>
                    <a:pt x="1813916" y="747192"/>
                    <a:pt x="1781925" y="774428"/>
                    <a:pt x="1751921" y="803793"/>
                  </a:cubicBezTo>
                  <a:cubicBezTo>
                    <a:pt x="1692435" y="857557"/>
                    <a:pt x="1632807" y="911275"/>
                    <a:pt x="1575497" y="967261"/>
                  </a:cubicBezTo>
                  <a:cubicBezTo>
                    <a:pt x="1731714" y="960405"/>
                    <a:pt x="1888073" y="969247"/>
                    <a:pt x="2043438" y="985845"/>
                  </a:cubicBezTo>
                  <a:cubicBezTo>
                    <a:pt x="2125734" y="994782"/>
                    <a:pt x="2209119" y="998234"/>
                    <a:pt x="2290138" y="1016392"/>
                  </a:cubicBezTo>
                  <a:cubicBezTo>
                    <a:pt x="2345696" y="1026842"/>
                    <a:pt x="2396475" y="1092191"/>
                    <a:pt x="2345034" y="1139052"/>
                  </a:cubicBezTo>
                  <a:cubicBezTo>
                    <a:pt x="2331310" y="1153191"/>
                    <a:pt x="2312238" y="1159574"/>
                    <a:pt x="2293971" y="1165627"/>
                  </a:cubicBezTo>
                  <a:cubicBezTo>
                    <a:pt x="2259709" y="1176455"/>
                    <a:pt x="2226156" y="1189885"/>
                    <a:pt x="2190994" y="1197498"/>
                  </a:cubicBezTo>
                  <a:cubicBezTo>
                    <a:pt x="2154318" y="1205820"/>
                    <a:pt x="2116601" y="1206056"/>
                    <a:pt x="2079357" y="1209650"/>
                  </a:cubicBezTo>
                  <a:cubicBezTo>
                    <a:pt x="2019160" y="1218445"/>
                    <a:pt x="1958349" y="1215797"/>
                    <a:pt x="1897727" y="1218209"/>
                  </a:cubicBezTo>
                  <a:cubicBezTo>
                    <a:pt x="1819973" y="1222276"/>
                    <a:pt x="1742599" y="1211116"/>
                    <a:pt x="1664845" y="1211636"/>
                  </a:cubicBezTo>
                  <a:cubicBezTo>
                    <a:pt x="1684437" y="1229558"/>
                    <a:pt x="1708052" y="1242467"/>
                    <a:pt x="1727691" y="1260388"/>
                  </a:cubicBezTo>
                  <a:cubicBezTo>
                    <a:pt x="1746621" y="1277127"/>
                    <a:pt x="1763847" y="1295616"/>
                    <a:pt x="1782587" y="1312592"/>
                  </a:cubicBezTo>
                  <a:cubicBezTo>
                    <a:pt x="1839518" y="1360777"/>
                    <a:pt x="1895171" y="1411609"/>
                    <a:pt x="1939845" y="1471663"/>
                  </a:cubicBezTo>
                  <a:cubicBezTo>
                    <a:pt x="1959059" y="1498899"/>
                    <a:pt x="1979976" y="1524860"/>
                    <a:pt x="1998716" y="1552380"/>
                  </a:cubicBezTo>
                  <a:cubicBezTo>
                    <a:pt x="2021905" y="1587987"/>
                    <a:pt x="2040456" y="1626572"/>
                    <a:pt x="2059528" y="1663975"/>
                  </a:cubicBezTo>
                  <a:cubicBezTo>
                    <a:pt x="2079735" y="1702892"/>
                    <a:pt x="2098665" y="1753204"/>
                    <a:pt x="2047981" y="1777320"/>
                  </a:cubicBezTo>
                  <a:cubicBezTo>
                    <a:pt x="1982200" y="1801862"/>
                    <a:pt x="1903690" y="1736985"/>
                    <a:pt x="1854662" y="1698211"/>
                  </a:cubicBezTo>
                  <a:cubicBezTo>
                    <a:pt x="1827119" y="1673149"/>
                    <a:pt x="1799766" y="1647804"/>
                    <a:pt x="1774164" y="1620709"/>
                  </a:cubicBezTo>
                  <a:cubicBezTo>
                    <a:pt x="1752679" y="1597207"/>
                    <a:pt x="1735500" y="1573895"/>
                    <a:pt x="1713494" y="1552144"/>
                  </a:cubicBezTo>
                  <a:cubicBezTo>
                    <a:pt x="1679610" y="1520888"/>
                    <a:pt x="1650837" y="1484855"/>
                    <a:pt x="1618610" y="1452039"/>
                  </a:cubicBezTo>
                  <a:cubicBezTo>
                    <a:pt x="1591871" y="1426646"/>
                    <a:pt x="1566506" y="1399930"/>
                    <a:pt x="1540619" y="1373733"/>
                  </a:cubicBezTo>
                  <a:cubicBezTo>
                    <a:pt x="1511373" y="1345172"/>
                    <a:pt x="1479808" y="1319118"/>
                    <a:pt x="1451224" y="1289847"/>
                  </a:cubicBezTo>
                  <a:cubicBezTo>
                    <a:pt x="1442659" y="1374253"/>
                    <a:pt x="1438731" y="1458375"/>
                    <a:pt x="1432295" y="1542781"/>
                  </a:cubicBezTo>
                  <a:cubicBezTo>
                    <a:pt x="1425291" y="1640190"/>
                    <a:pt x="1409201" y="1736512"/>
                    <a:pt x="1389656" y="1832125"/>
                  </a:cubicBezTo>
                  <a:cubicBezTo>
                    <a:pt x="1377588" y="1879458"/>
                    <a:pt x="1329176" y="2161237"/>
                    <a:pt x="1272197" y="2144923"/>
                  </a:cubicBezTo>
                  <a:close/>
                  <a:moveTo>
                    <a:pt x="1276646" y="2120429"/>
                  </a:moveTo>
                  <a:cubicBezTo>
                    <a:pt x="1288619" y="2105392"/>
                    <a:pt x="1297516" y="2088369"/>
                    <a:pt x="1303715" y="2070211"/>
                  </a:cubicBezTo>
                  <a:cubicBezTo>
                    <a:pt x="1316871" y="2032429"/>
                    <a:pt x="1327945" y="1993985"/>
                    <a:pt x="1336937" y="1955022"/>
                  </a:cubicBezTo>
                  <a:cubicBezTo>
                    <a:pt x="1368738" y="1822337"/>
                    <a:pt x="1396139" y="1687950"/>
                    <a:pt x="1406976" y="1551765"/>
                  </a:cubicBezTo>
                  <a:cubicBezTo>
                    <a:pt x="1415021" y="1457666"/>
                    <a:pt x="1417577" y="1363141"/>
                    <a:pt x="1429266" y="1269420"/>
                  </a:cubicBezTo>
                  <a:cubicBezTo>
                    <a:pt x="1431064" y="1257882"/>
                    <a:pt x="1443511" y="1249229"/>
                    <a:pt x="1453733" y="1257598"/>
                  </a:cubicBezTo>
                  <a:cubicBezTo>
                    <a:pt x="1465989" y="1269751"/>
                    <a:pt x="1477820" y="1282376"/>
                    <a:pt x="1490503" y="1294103"/>
                  </a:cubicBezTo>
                  <a:cubicBezTo>
                    <a:pt x="1524198" y="1325312"/>
                    <a:pt x="1558745" y="1355575"/>
                    <a:pt x="1589931" y="1389338"/>
                  </a:cubicBezTo>
                  <a:cubicBezTo>
                    <a:pt x="1613404" y="1413690"/>
                    <a:pt x="1638770" y="1436103"/>
                    <a:pt x="1661201" y="1461449"/>
                  </a:cubicBezTo>
                  <a:cubicBezTo>
                    <a:pt x="1684910" y="1489868"/>
                    <a:pt x="1711270" y="1515686"/>
                    <a:pt x="1737488" y="1541788"/>
                  </a:cubicBezTo>
                  <a:cubicBezTo>
                    <a:pt x="1755281" y="1560041"/>
                    <a:pt x="1770993" y="1580279"/>
                    <a:pt x="1787746" y="1599477"/>
                  </a:cubicBezTo>
                  <a:cubicBezTo>
                    <a:pt x="1820873" y="1633996"/>
                    <a:pt x="1855088" y="1667900"/>
                    <a:pt x="1892616" y="1697690"/>
                  </a:cubicBezTo>
                  <a:cubicBezTo>
                    <a:pt x="1931374" y="1723982"/>
                    <a:pt x="1995546" y="1776611"/>
                    <a:pt x="2043485" y="1751833"/>
                  </a:cubicBezTo>
                  <a:cubicBezTo>
                    <a:pt x="2053092" y="1744929"/>
                    <a:pt x="2059244" y="1734054"/>
                    <a:pt x="2055363" y="1722232"/>
                  </a:cubicBezTo>
                  <a:cubicBezTo>
                    <a:pt x="2052335" y="1705918"/>
                    <a:pt x="2045567" y="1690739"/>
                    <a:pt x="2038232" y="1675939"/>
                  </a:cubicBezTo>
                  <a:cubicBezTo>
                    <a:pt x="2018829" y="1637779"/>
                    <a:pt x="2000183" y="1599052"/>
                    <a:pt x="1976616" y="1563209"/>
                  </a:cubicBezTo>
                  <a:cubicBezTo>
                    <a:pt x="1947890" y="1524576"/>
                    <a:pt x="1920868" y="1484525"/>
                    <a:pt x="1889445" y="1448067"/>
                  </a:cubicBezTo>
                  <a:cubicBezTo>
                    <a:pt x="1855324" y="1410663"/>
                    <a:pt x="1818743" y="1374537"/>
                    <a:pt x="1779843" y="1342571"/>
                  </a:cubicBezTo>
                  <a:cubicBezTo>
                    <a:pt x="1755755" y="1322428"/>
                    <a:pt x="1734459" y="1299257"/>
                    <a:pt x="1711128" y="1278262"/>
                  </a:cubicBezTo>
                  <a:cubicBezTo>
                    <a:pt x="1692908" y="1262374"/>
                    <a:pt x="1672275" y="1249702"/>
                    <a:pt x="1653629" y="1234381"/>
                  </a:cubicBezTo>
                  <a:cubicBezTo>
                    <a:pt x="1640615" y="1223978"/>
                    <a:pt x="1614966" y="1198491"/>
                    <a:pt x="1641325" y="1188135"/>
                  </a:cubicBezTo>
                  <a:cubicBezTo>
                    <a:pt x="1670098" y="1185534"/>
                    <a:pt x="1699297" y="1188324"/>
                    <a:pt x="1728212" y="1188750"/>
                  </a:cubicBezTo>
                  <a:cubicBezTo>
                    <a:pt x="1789213" y="1191823"/>
                    <a:pt x="1850072" y="1197261"/>
                    <a:pt x="1911167" y="1193195"/>
                  </a:cubicBezTo>
                  <a:cubicBezTo>
                    <a:pt x="1960621" y="1191492"/>
                    <a:pt x="2010311" y="1193857"/>
                    <a:pt x="2059481" y="1187237"/>
                  </a:cubicBezTo>
                  <a:cubicBezTo>
                    <a:pt x="2098901" y="1182224"/>
                    <a:pt x="2138843" y="1182650"/>
                    <a:pt x="2177980" y="1175273"/>
                  </a:cubicBezTo>
                  <a:cubicBezTo>
                    <a:pt x="2217969" y="1167140"/>
                    <a:pt x="2255923" y="1151819"/>
                    <a:pt x="2294728" y="1139619"/>
                  </a:cubicBezTo>
                  <a:cubicBezTo>
                    <a:pt x="2346548" y="1123826"/>
                    <a:pt x="2360083" y="1081599"/>
                    <a:pt x="2310582" y="1049918"/>
                  </a:cubicBezTo>
                  <a:cubicBezTo>
                    <a:pt x="2276840" y="1033793"/>
                    <a:pt x="2238318" y="1031901"/>
                    <a:pt x="2201784" y="1026369"/>
                  </a:cubicBezTo>
                  <a:cubicBezTo>
                    <a:pt x="2177980" y="1023532"/>
                    <a:pt x="2154129" y="1020647"/>
                    <a:pt x="2130230" y="1018330"/>
                  </a:cubicBezTo>
                  <a:cubicBezTo>
                    <a:pt x="2045331" y="1010859"/>
                    <a:pt x="1960195" y="1002064"/>
                    <a:pt x="1875295" y="995207"/>
                  </a:cubicBezTo>
                  <a:cubicBezTo>
                    <a:pt x="1790538" y="990952"/>
                    <a:pt x="1705638" y="987500"/>
                    <a:pt x="1620786" y="990148"/>
                  </a:cubicBezTo>
                  <a:cubicBezTo>
                    <a:pt x="1601478" y="989202"/>
                    <a:pt x="1552876" y="999463"/>
                    <a:pt x="1542891" y="980407"/>
                  </a:cubicBezTo>
                  <a:cubicBezTo>
                    <a:pt x="1537922" y="969153"/>
                    <a:pt x="1548949" y="960594"/>
                    <a:pt x="1555527" y="952886"/>
                  </a:cubicBezTo>
                  <a:cubicBezTo>
                    <a:pt x="1570765" y="936573"/>
                    <a:pt x="1587281" y="921583"/>
                    <a:pt x="1603844" y="906688"/>
                  </a:cubicBezTo>
                  <a:cubicBezTo>
                    <a:pt x="1622112" y="890421"/>
                    <a:pt x="1639811" y="873493"/>
                    <a:pt x="1657226" y="856328"/>
                  </a:cubicBezTo>
                  <a:cubicBezTo>
                    <a:pt x="1691536" y="823984"/>
                    <a:pt x="1727597" y="794620"/>
                    <a:pt x="1761008" y="761472"/>
                  </a:cubicBezTo>
                  <a:cubicBezTo>
                    <a:pt x="1794655" y="730405"/>
                    <a:pt x="1830148" y="701466"/>
                    <a:pt x="1862565" y="669075"/>
                  </a:cubicBezTo>
                  <a:cubicBezTo>
                    <a:pt x="1895976" y="638339"/>
                    <a:pt x="1930049" y="608407"/>
                    <a:pt x="1963223" y="577434"/>
                  </a:cubicBezTo>
                  <a:cubicBezTo>
                    <a:pt x="2004490" y="543341"/>
                    <a:pt x="2046419" y="510004"/>
                    <a:pt x="2078931" y="466927"/>
                  </a:cubicBezTo>
                  <a:cubicBezTo>
                    <a:pt x="2103728" y="433353"/>
                    <a:pt x="2130088" y="397463"/>
                    <a:pt x="2131839" y="354811"/>
                  </a:cubicBezTo>
                  <a:cubicBezTo>
                    <a:pt x="2120245" y="288847"/>
                    <a:pt x="2049117" y="300385"/>
                    <a:pt x="2003165" y="322278"/>
                  </a:cubicBezTo>
                  <a:cubicBezTo>
                    <a:pt x="1948648" y="346773"/>
                    <a:pt x="1902033" y="384696"/>
                    <a:pt x="1855892" y="421863"/>
                  </a:cubicBezTo>
                  <a:cubicBezTo>
                    <a:pt x="1804546" y="463900"/>
                    <a:pt x="1752821" y="508207"/>
                    <a:pt x="1703462" y="552184"/>
                  </a:cubicBezTo>
                  <a:cubicBezTo>
                    <a:pt x="1683964" y="569207"/>
                    <a:pt x="1665082" y="587033"/>
                    <a:pt x="1646673" y="605239"/>
                  </a:cubicBezTo>
                  <a:cubicBezTo>
                    <a:pt x="1611038" y="639237"/>
                    <a:pt x="1573320" y="671061"/>
                    <a:pt x="1541803" y="709126"/>
                  </a:cubicBezTo>
                  <a:cubicBezTo>
                    <a:pt x="1516957" y="737829"/>
                    <a:pt x="1488421" y="762938"/>
                    <a:pt x="1462629" y="790742"/>
                  </a:cubicBezTo>
                  <a:cubicBezTo>
                    <a:pt x="1435939" y="821336"/>
                    <a:pt x="1407024" y="849708"/>
                    <a:pt x="1375127" y="874864"/>
                  </a:cubicBezTo>
                  <a:cubicBezTo>
                    <a:pt x="1364385" y="883470"/>
                    <a:pt x="1355677" y="894724"/>
                    <a:pt x="1344130" y="902101"/>
                  </a:cubicBezTo>
                  <a:cubicBezTo>
                    <a:pt x="1337126" y="906120"/>
                    <a:pt x="1327661" y="902054"/>
                    <a:pt x="1325484" y="894346"/>
                  </a:cubicBezTo>
                  <a:cubicBezTo>
                    <a:pt x="1324301" y="887915"/>
                    <a:pt x="1326147" y="880728"/>
                    <a:pt x="1326242" y="874391"/>
                  </a:cubicBezTo>
                  <a:cubicBezTo>
                    <a:pt x="1328087" y="840818"/>
                    <a:pt x="1331069" y="807387"/>
                    <a:pt x="1335233" y="774050"/>
                  </a:cubicBezTo>
                  <a:cubicBezTo>
                    <a:pt x="1347916" y="665859"/>
                    <a:pt x="1366230" y="558331"/>
                    <a:pt x="1383030" y="450707"/>
                  </a:cubicBezTo>
                  <a:cubicBezTo>
                    <a:pt x="1392022" y="402428"/>
                    <a:pt x="1398269" y="353818"/>
                    <a:pt x="1403190" y="304972"/>
                  </a:cubicBezTo>
                  <a:cubicBezTo>
                    <a:pt x="1408869" y="246337"/>
                    <a:pt x="1418145" y="187844"/>
                    <a:pt x="1417435" y="128736"/>
                  </a:cubicBezTo>
                  <a:cubicBezTo>
                    <a:pt x="1416536" y="102161"/>
                    <a:pt x="1419233" y="73600"/>
                    <a:pt x="1411283" y="48066"/>
                  </a:cubicBezTo>
                  <a:cubicBezTo>
                    <a:pt x="1384971" y="4988"/>
                    <a:pt x="1323733" y="28773"/>
                    <a:pt x="1294250" y="56530"/>
                  </a:cubicBezTo>
                  <a:cubicBezTo>
                    <a:pt x="1236278" y="107741"/>
                    <a:pt x="1211102" y="223025"/>
                    <a:pt x="1191226" y="296933"/>
                  </a:cubicBezTo>
                  <a:cubicBezTo>
                    <a:pt x="1171870" y="386493"/>
                    <a:pt x="1151284" y="475958"/>
                    <a:pt x="1137040" y="566464"/>
                  </a:cubicBezTo>
                  <a:cubicBezTo>
                    <a:pt x="1131219" y="614790"/>
                    <a:pt x="1120098" y="662218"/>
                    <a:pt x="1113425" y="710403"/>
                  </a:cubicBezTo>
                  <a:cubicBezTo>
                    <a:pt x="1106374" y="756176"/>
                    <a:pt x="1098092" y="801807"/>
                    <a:pt x="1092603" y="847864"/>
                  </a:cubicBezTo>
                  <a:cubicBezTo>
                    <a:pt x="1090757" y="862428"/>
                    <a:pt x="1088911" y="876992"/>
                    <a:pt x="1087776" y="891603"/>
                  </a:cubicBezTo>
                  <a:cubicBezTo>
                    <a:pt x="1086782" y="897656"/>
                    <a:pt x="1089243" y="905884"/>
                    <a:pt x="1082381" y="909005"/>
                  </a:cubicBezTo>
                  <a:cubicBezTo>
                    <a:pt x="1081907" y="918604"/>
                    <a:pt x="1070313" y="923663"/>
                    <a:pt x="1062836" y="917847"/>
                  </a:cubicBezTo>
                  <a:cubicBezTo>
                    <a:pt x="1041824" y="897514"/>
                    <a:pt x="1030939" y="869001"/>
                    <a:pt x="1014707" y="844932"/>
                  </a:cubicBezTo>
                  <a:cubicBezTo>
                    <a:pt x="988300" y="801760"/>
                    <a:pt x="962036" y="758446"/>
                    <a:pt x="940266" y="712673"/>
                  </a:cubicBezTo>
                  <a:cubicBezTo>
                    <a:pt x="899378" y="632381"/>
                    <a:pt x="849925" y="556581"/>
                    <a:pt x="801560" y="480734"/>
                  </a:cubicBezTo>
                  <a:cubicBezTo>
                    <a:pt x="773165" y="442527"/>
                    <a:pt x="746285" y="403469"/>
                    <a:pt x="722197" y="362377"/>
                  </a:cubicBezTo>
                  <a:cubicBezTo>
                    <a:pt x="676387" y="300763"/>
                    <a:pt x="627691" y="239764"/>
                    <a:pt x="567447" y="191579"/>
                  </a:cubicBezTo>
                  <a:cubicBezTo>
                    <a:pt x="529636" y="163066"/>
                    <a:pt x="465985" y="125662"/>
                    <a:pt x="418850" y="144482"/>
                  </a:cubicBezTo>
                  <a:cubicBezTo>
                    <a:pt x="406214" y="167322"/>
                    <a:pt x="414117" y="194464"/>
                    <a:pt x="417998" y="218674"/>
                  </a:cubicBezTo>
                  <a:cubicBezTo>
                    <a:pt x="430397" y="277451"/>
                    <a:pt x="450131" y="334478"/>
                    <a:pt x="476680" y="388337"/>
                  </a:cubicBezTo>
                  <a:cubicBezTo>
                    <a:pt x="495610" y="426450"/>
                    <a:pt x="520218" y="461300"/>
                    <a:pt x="541277" y="498230"/>
                  </a:cubicBezTo>
                  <a:cubicBezTo>
                    <a:pt x="573126" y="556487"/>
                    <a:pt x="606584" y="613750"/>
                    <a:pt x="647804" y="666001"/>
                  </a:cubicBezTo>
                  <a:cubicBezTo>
                    <a:pt x="677571" y="708370"/>
                    <a:pt x="710981" y="747854"/>
                    <a:pt x="742830" y="788614"/>
                  </a:cubicBezTo>
                  <a:cubicBezTo>
                    <a:pt x="760388" y="811690"/>
                    <a:pt x="777519" y="835238"/>
                    <a:pt x="797111" y="856754"/>
                  </a:cubicBezTo>
                  <a:cubicBezTo>
                    <a:pt x="831326" y="892928"/>
                    <a:pt x="862892" y="931371"/>
                    <a:pt x="894267" y="970004"/>
                  </a:cubicBezTo>
                  <a:cubicBezTo>
                    <a:pt x="913008" y="993505"/>
                    <a:pt x="964875" y="1043676"/>
                    <a:pt x="949731" y="1075216"/>
                  </a:cubicBezTo>
                  <a:cubicBezTo>
                    <a:pt x="935487" y="1092664"/>
                    <a:pt x="878745" y="1073750"/>
                    <a:pt x="855698" y="1074932"/>
                  </a:cubicBezTo>
                  <a:cubicBezTo>
                    <a:pt x="731378" y="1074459"/>
                    <a:pt x="607105" y="1081363"/>
                    <a:pt x="482785" y="1082545"/>
                  </a:cubicBezTo>
                  <a:cubicBezTo>
                    <a:pt x="407729" y="1086328"/>
                    <a:pt x="332720" y="1090395"/>
                    <a:pt x="257522" y="1091624"/>
                  </a:cubicBezTo>
                  <a:cubicBezTo>
                    <a:pt x="190795" y="1093468"/>
                    <a:pt x="126245" y="1093421"/>
                    <a:pt x="63446" y="1116165"/>
                  </a:cubicBezTo>
                  <a:cubicBezTo>
                    <a:pt x="49012" y="1122313"/>
                    <a:pt x="28947" y="1127325"/>
                    <a:pt x="24688" y="1144348"/>
                  </a:cubicBezTo>
                  <a:cubicBezTo>
                    <a:pt x="26249" y="1176077"/>
                    <a:pt x="74709" y="1204401"/>
                    <a:pt x="101495" y="1214994"/>
                  </a:cubicBezTo>
                  <a:cubicBezTo>
                    <a:pt x="190511" y="1242514"/>
                    <a:pt x="285254" y="1238731"/>
                    <a:pt x="377394" y="1239062"/>
                  </a:cubicBezTo>
                  <a:cubicBezTo>
                    <a:pt x="477863" y="1237549"/>
                    <a:pt x="578237" y="1231496"/>
                    <a:pt x="678564" y="1225917"/>
                  </a:cubicBezTo>
                  <a:cubicBezTo>
                    <a:pt x="751301" y="1220431"/>
                    <a:pt x="824039" y="1212204"/>
                    <a:pt x="897107" y="1215324"/>
                  </a:cubicBezTo>
                  <a:cubicBezTo>
                    <a:pt x="912724" y="1217358"/>
                    <a:pt x="944336" y="1212204"/>
                    <a:pt x="944384" y="1234806"/>
                  </a:cubicBezTo>
                  <a:cubicBezTo>
                    <a:pt x="943958" y="1237785"/>
                    <a:pt x="942349" y="1240954"/>
                    <a:pt x="940219" y="1243082"/>
                  </a:cubicBezTo>
                  <a:cubicBezTo>
                    <a:pt x="929003" y="1252160"/>
                    <a:pt x="916510" y="1259726"/>
                    <a:pt x="905057" y="1268521"/>
                  </a:cubicBezTo>
                  <a:cubicBezTo>
                    <a:pt x="876616" y="1288334"/>
                    <a:pt x="854042" y="1314956"/>
                    <a:pt x="826405" y="1335762"/>
                  </a:cubicBezTo>
                  <a:cubicBezTo>
                    <a:pt x="766161" y="1378414"/>
                    <a:pt x="708710" y="1424849"/>
                    <a:pt x="650407" y="1470102"/>
                  </a:cubicBezTo>
                  <a:cubicBezTo>
                    <a:pt x="608667" y="1504385"/>
                    <a:pt x="567731" y="1539566"/>
                    <a:pt x="527790" y="1575834"/>
                  </a:cubicBezTo>
                  <a:cubicBezTo>
                    <a:pt x="469629" y="1624255"/>
                    <a:pt x="414023" y="1676175"/>
                    <a:pt x="367125" y="1735709"/>
                  </a:cubicBezTo>
                  <a:cubicBezTo>
                    <a:pt x="350419" y="1757697"/>
                    <a:pt x="335370" y="1780914"/>
                    <a:pt x="320889" y="1804368"/>
                  </a:cubicBezTo>
                  <a:cubicBezTo>
                    <a:pt x="296707" y="1844419"/>
                    <a:pt x="269117" y="1891706"/>
                    <a:pt x="285349" y="1939654"/>
                  </a:cubicBezTo>
                  <a:cubicBezTo>
                    <a:pt x="291075" y="1947361"/>
                    <a:pt x="304136" y="1940930"/>
                    <a:pt x="312276" y="1940741"/>
                  </a:cubicBezTo>
                  <a:cubicBezTo>
                    <a:pt x="334045" y="1936060"/>
                    <a:pt x="354537" y="1927265"/>
                    <a:pt x="374933" y="1918611"/>
                  </a:cubicBezTo>
                  <a:cubicBezTo>
                    <a:pt x="423630" y="1898657"/>
                    <a:pt x="467830" y="1870285"/>
                    <a:pt x="511179" y="1840826"/>
                  </a:cubicBezTo>
                  <a:cubicBezTo>
                    <a:pt x="572700" y="1797512"/>
                    <a:pt x="633228" y="1752779"/>
                    <a:pt x="689591" y="1702892"/>
                  </a:cubicBezTo>
                  <a:cubicBezTo>
                    <a:pt x="718269" y="1678540"/>
                    <a:pt x="744014" y="1651114"/>
                    <a:pt x="771178" y="1625106"/>
                  </a:cubicBezTo>
                  <a:cubicBezTo>
                    <a:pt x="789445" y="1608272"/>
                    <a:pt x="808138" y="1591864"/>
                    <a:pt x="825506" y="1574085"/>
                  </a:cubicBezTo>
                  <a:cubicBezTo>
                    <a:pt x="899000" y="1495258"/>
                    <a:pt x="978031" y="1421965"/>
                    <a:pt x="1059002" y="1350941"/>
                  </a:cubicBezTo>
                  <a:cubicBezTo>
                    <a:pt x="1082665" y="1330088"/>
                    <a:pt x="1107983" y="1311174"/>
                    <a:pt x="1130982" y="1289564"/>
                  </a:cubicBezTo>
                  <a:cubicBezTo>
                    <a:pt x="1141725" y="1279586"/>
                    <a:pt x="1162406" y="1255801"/>
                    <a:pt x="1173148" y="1278120"/>
                  </a:cubicBezTo>
                  <a:cubicBezTo>
                    <a:pt x="1175609" y="1289327"/>
                    <a:pt x="1173574" y="1301196"/>
                    <a:pt x="1174189" y="1312639"/>
                  </a:cubicBezTo>
                  <a:cubicBezTo>
                    <a:pt x="1174142" y="1430949"/>
                    <a:pt x="1173905" y="1549307"/>
                    <a:pt x="1177597" y="1667569"/>
                  </a:cubicBezTo>
                  <a:cubicBezTo>
                    <a:pt x="1178117" y="1752921"/>
                    <a:pt x="1185594" y="1837941"/>
                    <a:pt x="1204193" y="1921354"/>
                  </a:cubicBezTo>
                  <a:cubicBezTo>
                    <a:pt x="1212664" y="1961027"/>
                    <a:pt x="1221513" y="2000795"/>
                    <a:pt x="1235143" y="2039096"/>
                  </a:cubicBezTo>
                  <a:cubicBezTo>
                    <a:pt x="1246122" y="2067137"/>
                    <a:pt x="1252605" y="2100237"/>
                    <a:pt x="1276646" y="21204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 rot="742437">
              <a:off x="-430554" y="-182588"/>
              <a:ext cx="1162270" cy="1051419"/>
            </a:xfrm>
            <a:custGeom>
              <a:rect b="b" l="l" r="r" t="t"/>
              <a:pathLst>
                <a:path extrusionOk="0" h="2095907" w="2316879">
                  <a:moveTo>
                    <a:pt x="2286036" y="1025444"/>
                  </a:moveTo>
                  <a:cubicBezTo>
                    <a:pt x="2335537" y="1057126"/>
                    <a:pt x="2321955" y="1099352"/>
                    <a:pt x="2270183" y="1115146"/>
                  </a:cubicBezTo>
                  <a:cubicBezTo>
                    <a:pt x="2231377" y="1127346"/>
                    <a:pt x="2193423" y="1142667"/>
                    <a:pt x="2153434" y="1150800"/>
                  </a:cubicBezTo>
                  <a:cubicBezTo>
                    <a:pt x="2114345" y="1158176"/>
                    <a:pt x="2074356" y="1157751"/>
                    <a:pt x="2034935" y="1162763"/>
                  </a:cubicBezTo>
                  <a:cubicBezTo>
                    <a:pt x="1985718" y="1169430"/>
                    <a:pt x="1936075" y="1167019"/>
                    <a:pt x="1886621" y="1168721"/>
                  </a:cubicBezTo>
                  <a:cubicBezTo>
                    <a:pt x="1825526" y="1172788"/>
                    <a:pt x="1764620" y="1167350"/>
                    <a:pt x="1703666" y="1164276"/>
                  </a:cubicBezTo>
                  <a:cubicBezTo>
                    <a:pt x="1674751" y="1163851"/>
                    <a:pt x="1645552" y="1161013"/>
                    <a:pt x="1616779" y="1163662"/>
                  </a:cubicBezTo>
                  <a:cubicBezTo>
                    <a:pt x="1590420" y="1174017"/>
                    <a:pt x="1616022" y="1199504"/>
                    <a:pt x="1629084" y="1209907"/>
                  </a:cubicBezTo>
                  <a:cubicBezTo>
                    <a:pt x="1647729" y="1225228"/>
                    <a:pt x="1668362" y="1237901"/>
                    <a:pt x="1686535" y="1253789"/>
                  </a:cubicBezTo>
                  <a:cubicBezTo>
                    <a:pt x="1709866" y="1274784"/>
                    <a:pt x="1731162" y="1297954"/>
                    <a:pt x="1755249" y="1318098"/>
                  </a:cubicBezTo>
                  <a:cubicBezTo>
                    <a:pt x="1794150" y="1350016"/>
                    <a:pt x="1830779" y="1386190"/>
                    <a:pt x="1864899" y="1423546"/>
                  </a:cubicBezTo>
                  <a:cubicBezTo>
                    <a:pt x="1896322" y="1460051"/>
                    <a:pt x="1923392" y="1500055"/>
                    <a:pt x="1952070" y="1538688"/>
                  </a:cubicBezTo>
                  <a:cubicBezTo>
                    <a:pt x="1975638" y="1574531"/>
                    <a:pt x="1994236" y="1613258"/>
                    <a:pt x="2013686" y="1651418"/>
                  </a:cubicBezTo>
                  <a:cubicBezTo>
                    <a:pt x="2021021" y="1666219"/>
                    <a:pt x="2027789" y="1681350"/>
                    <a:pt x="2030817" y="1697711"/>
                  </a:cubicBezTo>
                  <a:cubicBezTo>
                    <a:pt x="2034698" y="1709533"/>
                    <a:pt x="2028546" y="1720409"/>
                    <a:pt x="2018939" y="1727312"/>
                  </a:cubicBezTo>
                  <a:cubicBezTo>
                    <a:pt x="1970952" y="1752090"/>
                    <a:pt x="1906781" y="1699461"/>
                    <a:pt x="1868070" y="1673170"/>
                  </a:cubicBezTo>
                  <a:cubicBezTo>
                    <a:pt x="1830589" y="1643379"/>
                    <a:pt x="1796374" y="1609428"/>
                    <a:pt x="1763200" y="1574956"/>
                  </a:cubicBezTo>
                  <a:cubicBezTo>
                    <a:pt x="1746447" y="1555758"/>
                    <a:pt x="1730783" y="1535520"/>
                    <a:pt x="1712942" y="1517267"/>
                  </a:cubicBezTo>
                  <a:cubicBezTo>
                    <a:pt x="1686724" y="1491165"/>
                    <a:pt x="1660365" y="1465347"/>
                    <a:pt x="1636655" y="1436928"/>
                  </a:cubicBezTo>
                  <a:cubicBezTo>
                    <a:pt x="1614224" y="1411583"/>
                    <a:pt x="1588858" y="1389169"/>
                    <a:pt x="1565385" y="1364817"/>
                  </a:cubicBezTo>
                  <a:cubicBezTo>
                    <a:pt x="1534199" y="1331007"/>
                    <a:pt x="1499652" y="1300791"/>
                    <a:pt x="1465957" y="1269583"/>
                  </a:cubicBezTo>
                  <a:cubicBezTo>
                    <a:pt x="1453275" y="1257855"/>
                    <a:pt x="1441444" y="1245230"/>
                    <a:pt x="1429187" y="1233078"/>
                  </a:cubicBezTo>
                  <a:cubicBezTo>
                    <a:pt x="1418965" y="1224755"/>
                    <a:pt x="1406518" y="1233361"/>
                    <a:pt x="1404720" y="1244899"/>
                  </a:cubicBezTo>
                  <a:cubicBezTo>
                    <a:pt x="1393031" y="1338573"/>
                    <a:pt x="1390476" y="1433145"/>
                    <a:pt x="1382431" y="1527245"/>
                  </a:cubicBezTo>
                  <a:cubicBezTo>
                    <a:pt x="1371593" y="1663429"/>
                    <a:pt x="1344193" y="1797816"/>
                    <a:pt x="1312391" y="1930501"/>
                  </a:cubicBezTo>
                  <a:cubicBezTo>
                    <a:pt x="1303447" y="1969465"/>
                    <a:pt x="1292325" y="2007908"/>
                    <a:pt x="1279169" y="2045690"/>
                  </a:cubicBezTo>
                  <a:cubicBezTo>
                    <a:pt x="1272970" y="2063848"/>
                    <a:pt x="1264073" y="2080871"/>
                    <a:pt x="1252100" y="2095908"/>
                  </a:cubicBezTo>
                  <a:cubicBezTo>
                    <a:pt x="1228059" y="2075669"/>
                    <a:pt x="1221576" y="2042569"/>
                    <a:pt x="1210502" y="2014481"/>
                  </a:cubicBezTo>
                  <a:cubicBezTo>
                    <a:pt x="1196873" y="1976227"/>
                    <a:pt x="1188071" y="1936412"/>
                    <a:pt x="1179552" y="1896739"/>
                  </a:cubicBezTo>
                  <a:cubicBezTo>
                    <a:pt x="1160907" y="1813326"/>
                    <a:pt x="1153429" y="1728305"/>
                    <a:pt x="1152956" y="1642954"/>
                  </a:cubicBezTo>
                  <a:cubicBezTo>
                    <a:pt x="1149265" y="1524691"/>
                    <a:pt x="1149454" y="1406334"/>
                    <a:pt x="1149549" y="1288024"/>
                  </a:cubicBezTo>
                  <a:cubicBezTo>
                    <a:pt x="1148934" y="1276581"/>
                    <a:pt x="1150969" y="1264712"/>
                    <a:pt x="1148508" y="1253505"/>
                  </a:cubicBezTo>
                  <a:cubicBezTo>
                    <a:pt x="1137812" y="1231186"/>
                    <a:pt x="1117085" y="1255018"/>
                    <a:pt x="1106342" y="1264948"/>
                  </a:cubicBezTo>
                  <a:cubicBezTo>
                    <a:pt x="1083342" y="1286558"/>
                    <a:pt x="1058024" y="1305473"/>
                    <a:pt x="1034362" y="1326326"/>
                  </a:cubicBezTo>
                  <a:cubicBezTo>
                    <a:pt x="953343" y="1397350"/>
                    <a:pt x="874359" y="1470643"/>
                    <a:pt x="800865" y="1549469"/>
                  </a:cubicBezTo>
                  <a:cubicBezTo>
                    <a:pt x="783497" y="1567249"/>
                    <a:pt x="764851" y="1583657"/>
                    <a:pt x="746537" y="1600491"/>
                  </a:cubicBezTo>
                  <a:cubicBezTo>
                    <a:pt x="719420" y="1626451"/>
                    <a:pt x="693676" y="1653924"/>
                    <a:pt x="664998" y="1678277"/>
                  </a:cubicBezTo>
                  <a:cubicBezTo>
                    <a:pt x="608635" y="1728164"/>
                    <a:pt x="548107" y="1772943"/>
                    <a:pt x="486586" y="1816210"/>
                  </a:cubicBezTo>
                  <a:cubicBezTo>
                    <a:pt x="443237" y="1845670"/>
                    <a:pt x="399036" y="1874089"/>
                    <a:pt x="350340" y="1894043"/>
                  </a:cubicBezTo>
                  <a:cubicBezTo>
                    <a:pt x="329943" y="1902697"/>
                    <a:pt x="309452" y="1911445"/>
                    <a:pt x="287683" y="1916173"/>
                  </a:cubicBezTo>
                  <a:cubicBezTo>
                    <a:pt x="279496" y="1916362"/>
                    <a:pt x="266482" y="1922841"/>
                    <a:pt x="260756" y="1915086"/>
                  </a:cubicBezTo>
                  <a:cubicBezTo>
                    <a:pt x="244476" y="1867138"/>
                    <a:pt x="272113" y="1819851"/>
                    <a:pt x="296296" y="1779800"/>
                  </a:cubicBezTo>
                  <a:cubicBezTo>
                    <a:pt x="310777" y="1756346"/>
                    <a:pt x="325826" y="1733129"/>
                    <a:pt x="342532" y="1711141"/>
                  </a:cubicBezTo>
                  <a:cubicBezTo>
                    <a:pt x="389477" y="1651607"/>
                    <a:pt x="445083" y="1599687"/>
                    <a:pt x="503197" y="1551266"/>
                  </a:cubicBezTo>
                  <a:cubicBezTo>
                    <a:pt x="543186" y="1514998"/>
                    <a:pt x="584074" y="1479817"/>
                    <a:pt x="625813" y="1445534"/>
                  </a:cubicBezTo>
                  <a:cubicBezTo>
                    <a:pt x="684164" y="1400281"/>
                    <a:pt x="741615" y="1353846"/>
                    <a:pt x="801812" y="1311194"/>
                  </a:cubicBezTo>
                  <a:cubicBezTo>
                    <a:pt x="829449" y="1290388"/>
                    <a:pt x="852022" y="1263766"/>
                    <a:pt x="880464" y="1243953"/>
                  </a:cubicBezTo>
                  <a:cubicBezTo>
                    <a:pt x="891964" y="1235158"/>
                    <a:pt x="904410" y="1227592"/>
                    <a:pt x="915626" y="1218513"/>
                  </a:cubicBezTo>
                  <a:cubicBezTo>
                    <a:pt x="917756" y="1216386"/>
                    <a:pt x="919365" y="1213217"/>
                    <a:pt x="919790" y="1210238"/>
                  </a:cubicBezTo>
                  <a:cubicBezTo>
                    <a:pt x="919696" y="1187636"/>
                    <a:pt x="888131" y="1192790"/>
                    <a:pt x="872514" y="1190756"/>
                  </a:cubicBezTo>
                  <a:cubicBezTo>
                    <a:pt x="799445" y="1187636"/>
                    <a:pt x="726708" y="1195863"/>
                    <a:pt x="653971" y="1201349"/>
                  </a:cubicBezTo>
                  <a:cubicBezTo>
                    <a:pt x="553644" y="1206928"/>
                    <a:pt x="453270" y="1212981"/>
                    <a:pt x="352801" y="1214494"/>
                  </a:cubicBezTo>
                  <a:cubicBezTo>
                    <a:pt x="260661" y="1214163"/>
                    <a:pt x="165871" y="1217946"/>
                    <a:pt x="76902" y="1190426"/>
                  </a:cubicBezTo>
                  <a:cubicBezTo>
                    <a:pt x="49974" y="1179928"/>
                    <a:pt x="1514" y="1151604"/>
                    <a:pt x="0" y="1119875"/>
                  </a:cubicBezTo>
                  <a:cubicBezTo>
                    <a:pt x="4306" y="1102852"/>
                    <a:pt x="24372" y="1097839"/>
                    <a:pt x="38758" y="1091692"/>
                  </a:cubicBezTo>
                  <a:cubicBezTo>
                    <a:pt x="101557" y="1068947"/>
                    <a:pt x="166107" y="1068995"/>
                    <a:pt x="232834" y="1067151"/>
                  </a:cubicBezTo>
                  <a:cubicBezTo>
                    <a:pt x="307985" y="1065921"/>
                    <a:pt x="383041" y="1061854"/>
                    <a:pt x="458097" y="1058072"/>
                  </a:cubicBezTo>
                  <a:cubicBezTo>
                    <a:pt x="582417" y="1056937"/>
                    <a:pt x="706643" y="1049986"/>
                    <a:pt x="830963" y="1050459"/>
                  </a:cubicBezTo>
                  <a:cubicBezTo>
                    <a:pt x="854010" y="1049276"/>
                    <a:pt x="910752" y="1068191"/>
                    <a:pt x="924996" y="1050789"/>
                  </a:cubicBezTo>
                  <a:cubicBezTo>
                    <a:pt x="940140" y="1019202"/>
                    <a:pt x="888273" y="969079"/>
                    <a:pt x="869532" y="945578"/>
                  </a:cubicBezTo>
                  <a:cubicBezTo>
                    <a:pt x="838156" y="906992"/>
                    <a:pt x="806591" y="868549"/>
                    <a:pt x="772423" y="832327"/>
                  </a:cubicBezTo>
                  <a:cubicBezTo>
                    <a:pt x="752831" y="810812"/>
                    <a:pt x="735700" y="787264"/>
                    <a:pt x="718143" y="764188"/>
                  </a:cubicBezTo>
                  <a:cubicBezTo>
                    <a:pt x="686294" y="723428"/>
                    <a:pt x="652883" y="683944"/>
                    <a:pt x="623116" y="641575"/>
                  </a:cubicBezTo>
                  <a:cubicBezTo>
                    <a:pt x="581897" y="589324"/>
                    <a:pt x="548439" y="532060"/>
                    <a:pt x="516589" y="473804"/>
                  </a:cubicBezTo>
                  <a:cubicBezTo>
                    <a:pt x="495578" y="436873"/>
                    <a:pt x="470922" y="402024"/>
                    <a:pt x="451992" y="363911"/>
                  </a:cubicBezTo>
                  <a:cubicBezTo>
                    <a:pt x="425443" y="310052"/>
                    <a:pt x="405709" y="253025"/>
                    <a:pt x="393310" y="194248"/>
                  </a:cubicBezTo>
                  <a:cubicBezTo>
                    <a:pt x="389430" y="170038"/>
                    <a:pt x="381527" y="142895"/>
                    <a:pt x="394162" y="120056"/>
                  </a:cubicBezTo>
                  <a:cubicBezTo>
                    <a:pt x="441250" y="101236"/>
                    <a:pt x="504900" y="138640"/>
                    <a:pt x="542712" y="167153"/>
                  </a:cubicBezTo>
                  <a:cubicBezTo>
                    <a:pt x="602956" y="215338"/>
                    <a:pt x="651652" y="276337"/>
                    <a:pt x="697462" y="337951"/>
                  </a:cubicBezTo>
                  <a:cubicBezTo>
                    <a:pt x="721550" y="378995"/>
                    <a:pt x="748430" y="418101"/>
                    <a:pt x="776825" y="456308"/>
                  </a:cubicBezTo>
                  <a:cubicBezTo>
                    <a:pt x="825190" y="532108"/>
                    <a:pt x="874691" y="607907"/>
                    <a:pt x="915531" y="688199"/>
                  </a:cubicBezTo>
                  <a:cubicBezTo>
                    <a:pt x="937300" y="733972"/>
                    <a:pt x="963565" y="777286"/>
                    <a:pt x="989972" y="820459"/>
                  </a:cubicBezTo>
                  <a:cubicBezTo>
                    <a:pt x="1006204" y="844480"/>
                    <a:pt x="1017089" y="872994"/>
                    <a:pt x="1038101" y="893374"/>
                  </a:cubicBezTo>
                  <a:cubicBezTo>
                    <a:pt x="1045578" y="899143"/>
                    <a:pt x="1057172" y="894130"/>
                    <a:pt x="1057645" y="884531"/>
                  </a:cubicBezTo>
                  <a:cubicBezTo>
                    <a:pt x="1064507" y="881411"/>
                    <a:pt x="1062047" y="873230"/>
                    <a:pt x="1063040" y="867177"/>
                  </a:cubicBezTo>
                  <a:cubicBezTo>
                    <a:pt x="1064176" y="852566"/>
                    <a:pt x="1066022" y="838002"/>
                    <a:pt x="1067868" y="823438"/>
                  </a:cubicBezTo>
                  <a:cubicBezTo>
                    <a:pt x="1073357" y="777381"/>
                    <a:pt x="1081686" y="731750"/>
                    <a:pt x="1088690" y="685977"/>
                  </a:cubicBezTo>
                  <a:cubicBezTo>
                    <a:pt x="1095363" y="637792"/>
                    <a:pt x="1106484" y="590317"/>
                    <a:pt x="1112305" y="542038"/>
                  </a:cubicBezTo>
                  <a:cubicBezTo>
                    <a:pt x="1126549" y="451532"/>
                    <a:pt x="1147088" y="362019"/>
                    <a:pt x="1166491" y="272507"/>
                  </a:cubicBezTo>
                  <a:cubicBezTo>
                    <a:pt x="1186367" y="198646"/>
                    <a:pt x="1211543" y="83315"/>
                    <a:pt x="1269421" y="32104"/>
                  </a:cubicBezTo>
                  <a:cubicBezTo>
                    <a:pt x="1298904" y="4300"/>
                    <a:pt x="1360188" y="-19438"/>
                    <a:pt x="1386453" y="23640"/>
                  </a:cubicBezTo>
                  <a:cubicBezTo>
                    <a:pt x="1394451" y="49127"/>
                    <a:pt x="1391706" y="77735"/>
                    <a:pt x="1392653" y="104310"/>
                  </a:cubicBezTo>
                  <a:cubicBezTo>
                    <a:pt x="1393362" y="163370"/>
                    <a:pt x="1384087" y="221863"/>
                    <a:pt x="1378408" y="280545"/>
                  </a:cubicBezTo>
                  <a:cubicBezTo>
                    <a:pt x="1373486" y="329392"/>
                    <a:pt x="1367239" y="378049"/>
                    <a:pt x="1358248" y="426281"/>
                  </a:cubicBezTo>
                  <a:cubicBezTo>
                    <a:pt x="1341448" y="533905"/>
                    <a:pt x="1323134" y="641433"/>
                    <a:pt x="1310451" y="749624"/>
                  </a:cubicBezTo>
                  <a:cubicBezTo>
                    <a:pt x="1306286" y="782961"/>
                    <a:pt x="1303305" y="816392"/>
                    <a:pt x="1301459" y="849965"/>
                  </a:cubicBezTo>
                  <a:cubicBezTo>
                    <a:pt x="1301364" y="856302"/>
                    <a:pt x="1299519" y="863489"/>
                    <a:pt x="1300702" y="869920"/>
                  </a:cubicBezTo>
                  <a:cubicBezTo>
                    <a:pt x="1302831" y="877628"/>
                    <a:pt x="1312296" y="881694"/>
                    <a:pt x="1319347" y="877675"/>
                  </a:cubicBezTo>
                  <a:cubicBezTo>
                    <a:pt x="1330895" y="870298"/>
                    <a:pt x="1339650" y="859044"/>
                    <a:pt x="1350345" y="850438"/>
                  </a:cubicBezTo>
                  <a:cubicBezTo>
                    <a:pt x="1382241" y="825282"/>
                    <a:pt x="1411204" y="796910"/>
                    <a:pt x="1437847" y="766316"/>
                  </a:cubicBezTo>
                  <a:cubicBezTo>
                    <a:pt x="1463639" y="738464"/>
                    <a:pt x="1492128" y="713356"/>
                    <a:pt x="1517020" y="684700"/>
                  </a:cubicBezTo>
                  <a:cubicBezTo>
                    <a:pt x="1548585" y="646635"/>
                    <a:pt x="1586255" y="614811"/>
                    <a:pt x="1621890" y="580812"/>
                  </a:cubicBezTo>
                  <a:cubicBezTo>
                    <a:pt x="1640299" y="562607"/>
                    <a:pt x="1659182" y="544780"/>
                    <a:pt x="1678679" y="527757"/>
                  </a:cubicBezTo>
                  <a:cubicBezTo>
                    <a:pt x="1727991" y="483781"/>
                    <a:pt x="1779763" y="439474"/>
                    <a:pt x="1831110" y="397437"/>
                  </a:cubicBezTo>
                  <a:cubicBezTo>
                    <a:pt x="1877251" y="360270"/>
                    <a:pt x="1923865" y="322299"/>
                    <a:pt x="1978382" y="297852"/>
                  </a:cubicBezTo>
                  <a:cubicBezTo>
                    <a:pt x="2024334" y="275959"/>
                    <a:pt x="2095462" y="264421"/>
                    <a:pt x="2107057" y="330385"/>
                  </a:cubicBezTo>
                  <a:cubicBezTo>
                    <a:pt x="2105306" y="373037"/>
                    <a:pt x="2078946" y="408927"/>
                    <a:pt x="2054148" y="442453"/>
                  </a:cubicBezTo>
                  <a:cubicBezTo>
                    <a:pt x="2021684" y="485531"/>
                    <a:pt x="1979707" y="518868"/>
                    <a:pt x="1938441" y="552961"/>
                  </a:cubicBezTo>
                  <a:cubicBezTo>
                    <a:pt x="1905267" y="583933"/>
                    <a:pt x="1871193" y="613913"/>
                    <a:pt x="1837783" y="644602"/>
                  </a:cubicBezTo>
                  <a:cubicBezTo>
                    <a:pt x="1805366" y="676945"/>
                    <a:pt x="1769825" y="705932"/>
                    <a:pt x="1736225" y="736999"/>
                  </a:cubicBezTo>
                  <a:cubicBezTo>
                    <a:pt x="1702862" y="770146"/>
                    <a:pt x="1666801" y="799511"/>
                    <a:pt x="1632443" y="831855"/>
                  </a:cubicBezTo>
                  <a:cubicBezTo>
                    <a:pt x="1615028" y="848972"/>
                    <a:pt x="1597329" y="865948"/>
                    <a:pt x="1579062" y="882214"/>
                  </a:cubicBezTo>
                  <a:cubicBezTo>
                    <a:pt x="1562499" y="897109"/>
                    <a:pt x="1545982" y="912099"/>
                    <a:pt x="1530744" y="928413"/>
                  </a:cubicBezTo>
                  <a:cubicBezTo>
                    <a:pt x="1524166" y="936073"/>
                    <a:pt x="1513187" y="944632"/>
                    <a:pt x="1518109" y="955933"/>
                  </a:cubicBezTo>
                  <a:cubicBezTo>
                    <a:pt x="1528094" y="975037"/>
                    <a:pt x="1576696" y="964729"/>
                    <a:pt x="1596004" y="965674"/>
                  </a:cubicBezTo>
                  <a:cubicBezTo>
                    <a:pt x="1680856" y="963026"/>
                    <a:pt x="1765755" y="966478"/>
                    <a:pt x="1850513" y="970734"/>
                  </a:cubicBezTo>
                  <a:cubicBezTo>
                    <a:pt x="1935412" y="977591"/>
                    <a:pt x="2020548" y="986386"/>
                    <a:pt x="2105448" y="993857"/>
                  </a:cubicBezTo>
                  <a:cubicBezTo>
                    <a:pt x="2129346" y="996174"/>
                    <a:pt x="2153198" y="999058"/>
                    <a:pt x="2177002" y="1001896"/>
                  </a:cubicBezTo>
                  <a:cubicBezTo>
                    <a:pt x="2213725" y="1007381"/>
                    <a:pt x="2252294" y="1009319"/>
                    <a:pt x="2286036" y="10254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8"/>
          <p:cNvSpPr txBox="1"/>
          <p:nvPr/>
        </p:nvSpPr>
        <p:spPr>
          <a:xfrm>
            <a:off x="2745830" y="761692"/>
            <a:ext cx="4501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Skills and Proficiencies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607" name="Google Shape;607;p18"/>
          <p:cNvGrpSpPr/>
          <p:nvPr/>
        </p:nvGrpSpPr>
        <p:grpSpPr>
          <a:xfrm>
            <a:off x="514350" y="3120164"/>
            <a:ext cx="2470050" cy="457762"/>
            <a:chOff x="0" y="0"/>
            <a:chExt cx="6586800" cy="1220700"/>
          </a:xfrm>
        </p:grpSpPr>
        <p:sp>
          <p:nvSpPr>
            <p:cNvPr id="608" name="Google Shape;608;p18"/>
            <p:cNvSpPr/>
            <p:nvPr/>
          </p:nvSpPr>
          <p:spPr>
            <a:xfrm>
              <a:off x="0" y="0"/>
              <a:ext cx="6586800" cy="1220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9" name="Google Shape;609;p18"/>
            <p:cNvSpPr txBox="1"/>
            <p:nvPr/>
          </p:nvSpPr>
          <p:spPr>
            <a:xfrm>
              <a:off x="636235" y="168949"/>
              <a:ext cx="5314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Technical Skills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610" name="Google Shape;610;p18"/>
          <p:cNvSpPr txBox="1"/>
          <p:nvPr/>
        </p:nvSpPr>
        <p:spPr>
          <a:xfrm>
            <a:off x="514350" y="3784954"/>
            <a:ext cx="2470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 them down here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 them down here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 them down here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611" name="Google Shape;611;p18"/>
          <p:cNvGrpSpPr/>
          <p:nvPr/>
        </p:nvGrpSpPr>
        <p:grpSpPr>
          <a:xfrm>
            <a:off x="3336966" y="3120164"/>
            <a:ext cx="2470050" cy="457762"/>
            <a:chOff x="0" y="0"/>
            <a:chExt cx="6586800" cy="1220700"/>
          </a:xfrm>
        </p:grpSpPr>
        <p:sp>
          <p:nvSpPr>
            <p:cNvPr id="612" name="Google Shape;612;p18"/>
            <p:cNvSpPr/>
            <p:nvPr/>
          </p:nvSpPr>
          <p:spPr>
            <a:xfrm>
              <a:off x="0" y="0"/>
              <a:ext cx="6586800" cy="122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18"/>
            <p:cNvSpPr txBox="1"/>
            <p:nvPr/>
          </p:nvSpPr>
          <p:spPr>
            <a:xfrm>
              <a:off x="636235" y="168949"/>
              <a:ext cx="5314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Soft Skills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614" name="Google Shape;614;p18"/>
          <p:cNvSpPr txBox="1"/>
          <p:nvPr/>
        </p:nvSpPr>
        <p:spPr>
          <a:xfrm>
            <a:off x="3336966" y="3784954"/>
            <a:ext cx="2470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 them down here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 them down here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 them down here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615" name="Google Shape;615;p18"/>
          <p:cNvGrpSpPr/>
          <p:nvPr/>
        </p:nvGrpSpPr>
        <p:grpSpPr>
          <a:xfrm>
            <a:off x="6159582" y="3120164"/>
            <a:ext cx="2470050" cy="457762"/>
            <a:chOff x="0" y="0"/>
            <a:chExt cx="6586800" cy="1220700"/>
          </a:xfrm>
        </p:grpSpPr>
        <p:sp>
          <p:nvSpPr>
            <p:cNvPr id="616" name="Google Shape;616;p18"/>
            <p:cNvSpPr/>
            <p:nvPr/>
          </p:nvSpPr>
          <p:spPr>
            <a:xfrm>
              <a:off x="0" y="0"/>
              <a:ext cx="6586800" cy="122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18"/>
            <p:cNvSpPr txBox="1"/>
            <p:nvPr/>
          </p:nvSpPr>
          <p:spPr>
            <a:xfrm>
              <a:off x="636235" y="168949"/>
              <a:ext cx="5314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Applications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618" name="Google Shape;618;p18"/>
          <p:cNvSpPr txBox="1"/>
          <p:nvPr/>
        </p:nvSpPr>
        <p:spPr>
          <a:xfrm>
            <a:off x="6159582" y="3784954"/>
            <a:ext cx="2470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 them down here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 them down here</a:t>
            </a:r>
            <a:endParaRPr sz="700">
              <a:solidFill>
                <a:schemeClr val="dk1"/>
              </a:solidFill>
            </a:endParaRPr>
          </a:p>
          <a:p>
            <a:pPr indent="-14605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List them down here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619" name="Google Shape;619;p18"/>
          <p:cNvGrpSpPr/>
          <p:nvPr/>
        </p:nvGrpSpPr>
        <p:grpSpPr>
          <a:xfrm>
            <a:off x="514350" y="514244"/>
            <a:ext cx="1746707" cy="1722236"/>
            <a:chOff x="514350" y="514244"/>
            <a:chExt cx="1746707" cy="1722236"/>
          </a:xfrm>
        </p:grpSpPr>
        <p:sp>
          <p:nvSpPr>
            <p:cNvPr id="620" name="Google Shape;620;p18"/>
            <p:cNvSpPr/>
            <p:nvPr/>
          </p:nvSpPr>
          <p:spPr>
            <a:xfrm>
              <a:off x="514350" y="514244"/>
              <a:ext cx="1746706" cy="1722236"/>
            </a:xfrm>
            <a:custGeom>
              <a:rect b="b" l="l" r="r" t="t"/>
              <a:pathLst>
                <a:path extrusionOk="0" h="3444472" w="3493413">
                  <a:moveTo>
                    <a:pt x="3492699" y="3260402"/>
                  </a:moveTo>
                  <a:cubicBezTo>
                    <a:pt x="3490463" y="3198184"/>
                    <a:pt x="3485153" y="3135896"/>
                    <a:pt x="3475302" y="3074377"/>
                  </a:cubicBezTo>
                  <a:cubicBezTo>
                    <a:pt x="3455599" y="2948126"/>
                    <a:pt x="3434568" y="2822014"/>
                    <a:pt x="3406621" y="2697299"/>
                  </a:cubicBezTo>
                  <a:cubicBezTo>
                    <a:pt x="3367356" y="2532851"/>
                    <a:pt x="3325505" y="2357649"/>
                    <a:pt x="3203725" y="2232794"/>
                  </a:cubicBezTo>
                  <a:cubicBezTo>
                    <a:pt x="3124495" y="2159823"/>
                    <a:pt x="3016828" y="2128190"/>
                    <a:pt x="2914122" y="2104309"/>
                  </a:cubicBezTo>
                  <a:cubicBezTo>
                    <a:pt x="2790735" y="2074352"/>
                    <a:pt x="2667977" y="2042928"/>
                    <a:pt x="2547246" y="2003615"/>
                  </a:cubicBezTo>
                  <a:cubicBezTo>
                    <a:pt x="2476679" y="1981898"/>
                    <a:pt x="2406043" y="1959762"/>
                    <a:pt x="2336175" y="1935740"/>
                  </a:cubicBezTo>
                  <a:cubicBezTo>
                    <a:pt x="2348122" y="1916817"/>
                    <a:pt x="2354899" y="1893773"/>
                    <a:pt x="2334288" y="1878830"/>
                  </a:cubicBezTo>
                  <a:cubicBezTo>
                    <a:pt x="2296909" y="1852434"/>
                    <a:pt x="2260368" y="1824851"/>
                    <a:pt x="2222290" y="1799364"/>
                  </a:cubicBezTo>
                  <a:cubicBezTo>
                    <a:pt x="2177085" y="1767033"/>
                    <a:pt x="2126571" y="1743221"/>
                    <a:pt x="2072493" y="1730093"/>
                  </a:cubicBezTo>
                  <a:cubicBezTo>
                    <a:pt x="2047899" y="1721434"/>
                    <a:pt x="2026590" y="1723878"/>
                    <a:pt x="2008843" y="1743989"/>
                  </a:cubicBezTo>
                  <a:cubicBezTo>
                    <a:pt x="2006328" y="1746433"/>
                    <a:pt x="2003743" y="1748668"/>
                    <a:pt x="2001228" y="1751042"/>
                  </a:cubicBezTo>
                  <a:cubicBezTo>
                    <a:pt x="1975726" y="1697972"/>
                    <a:pt x="1975726" y="1632891"/>
                    <a:pt x="1967132" y="1553635"/>
                  </a:cubicBezTo>
                  <a:cubicBezTo>
                    <a:pt x="1965874" y="1545395"/>
                    <a:pt x="1962311" y="1486040"/>
                    <a:pt x="1954346" y="1453918"/>
                  </a:cubicBezTo>
                  <a:cubicBezTo>
                    <a:pt x="1984180" y="1431014"/>
                    <a:pt x="2011219" y="1405317"/>
                    <a:pt x="2034345" y="1377246"/>
                  </a:cubicBezTo>
                  <a:cubicBezTo>
                    <a:pt x="2068860" y="1328714"/>
                    <a:pt x="2099183" y="1277180"/>
                    <a:pt x="2125174" y="1223552"/>
                  </a:cubicBezTo>
                  <a:cubicBezTo>
                    <a:pt x="2151933" y="1231861"/>
                    <a:pt x="2204753" y="1208678"/>
                    <a:pt x="2220194" y="1196039"/>
                  </a:cubicBezTo>
                  <a:cubicBezTo>
                    <a:pt x="2307599" y="1129561"/>
                    <a:pt x="2365519" y="1017904"/>
                    <a:pt x="2349380" y="906457"/>
                  </a:cubicBezTo>
                  <a:cubicBezTo>
                    <a:pt x="2348471" y="881877"/>
                    <a:pt x="2341764" y="861906"/>
                    <a:pt x="2331773" y="847032"/>
                  </a:cubicBezTo>
                  <a:cubicBezTo>
                    <a:pt x="2331913" y="817075"/>
                    <a:pt x="2326882" y="788096"/>
                    <a:pt x="2315564" y="762748"/>
                  </a:cubicBezTo>
                  <a:cubicBezTo>
                    <a:pt x="2300053" y="734886"/>
                    <a:pt x="2277206" y="714985"/>
                    <a:pt x="2250726" y="700041"/>
                  </a:cubicBezTo>
                  <a:cubicBezTo>
                    <a:pt x="2246604" y="651999"/>
                    <a:pt x="2239128" y="604305"/>
                    <a:pt x="2227390" y="557450"/>
                  </a:cubicBezTo>
                  <a:cubicBezTo>
                    <a:pt x="2219355" y="511921"/>
                    <a:pt x="2206500" y="466672"/>
                    <a:pt x="2186518" y="425123"/>
                  </a:cubicBezTo>
                  <a:cubicBezTo>
                    <a:pt x="2190290" y="425193"/>
                    <a:pt x="2194133" y="425193"/>
                    <a:pt x="2197976" y="425123"/>
                  </a:cubicBezTo>
                  <a:cubicBezTo>
                    <a:pt x="2213836" y="427777"/>
                    <a:pt x="2232770" y="416884"/>
                    <a:pt x="2229346" y="398937"/>
                  </a:cubicBezTo>
                  <a:cubicBezTo>
                    <a:pt x="2223478" y="380014"/>
                    <a:pt x="2207827" y="371006"/>
                    <a:pt x="2195041" y="355504"/>
                  </a:cubicBezTo>
                  <a:cubicBezTo>
                    <a:pt x="2162623" y="319332"/>
                    <a:pt x="2131322" y="279320"/>
                    <a:pt x="2107427" y="236514"/>
                  </a:cubicBezTo>
                  <a:cubicBezTo>
                    <a:pt x="2050485" y="124438"/>
                    <a:pt x="1936390" y="39736"/>
                    <a:pt x="1806296" y="53003"/>
                  </a:cubicBezTo>
                  <a:cubicBezTo>
                    <a:pt x="1767380" y="19415"/>
                    <a:pt x="1712324" y="15644"/>
                    <a:pt x="1663696" y="6078"/>
                  </a:cubicBezTo>
                  <a:cubicBezTo>
                    <a:pt x="1610806" y="-3140"/>
                    <a:pt x="1555820" y="-416"/>
                    <a:pt x="1502510" y="4681"/>
                  </a:cubicBezTo>
                  <a:cubicBezTo>
                    <a:pt x="1455559" y="13759"/>
                    <a:pt x="1410005" y="30169"/>
                    <a:pt x="1367316" y="51607"/>
                  </a:cubicBezTo>
                  <a:cubicBezTo>
                    <a:pt x="1321902" y="67248"/>
                    <a:pt x="1292348" y="105235"/>
                    <a:pt x="1257483" y="135960"/>
                  </a:cubicBezTo>
                  <a:cubicBezTo>
                    <a:pt x="1204314" y="182536"/>
                    <a:pt x="1163441" y="237422"/>
                    <a:pt x="1109363" y="283789"/>
                  </a:cubicBezTo>
                  <a:cubicBezTo>
                    <a:pt x="1090010" y="302922"/>
                    <a:pt x="1073242" y="325337"/>
                    <a:pt x="1049556" y="339513"/>
                  </a:cubicBezTo>
                  <a:cubicBezTo>
                    <a:pt x="1035024" y="339862"/>
                    <a:pt x="1028037" y="359693"/>
                    <a:pt x="1040334" y="368213"/>
                  </a:cubicBezTo>
                  <a:cubicBezTo>
                    <a:pt x="1050884" y="372891"/>
                    <a:pt x="1062901" y="372612"/>
                    <a:pt x="1074779" y="371844"/>
                  </a:cubicBezTo>
                  <a:cubicBezTo>
                    <a:pt x="1029015" y="459619"/>
                    <a:pt x="1001557" y="557101"/>
                    <a:pt x="990937" y="655420"/>
                  </a:cubicBezTo>
                  <a:cubicBezTo>
                    <a:pt x="988701" y="677068"/>
                    <a:pt x="986466" y="698994"/>
                    <a:pt x="984859" y="720920"/>
                  </a:cubicBezTo>
                  <a:cubicBezTo>
                    <a:pt x="980317" y="725180"/>
                    <a:pt x="975916" y="729649"/>
                    <a:pt x="971863" y="734747"/>
                  </a:cubicBezTo>
                  <a:cubicBezTo>
                    <a:pt x="941121" y="766798"/>
                    <a:pt x="930152" y="816656"/>
                    <a:pt x="931969" y="868470"/>
                  </a:cubicBezTo>
                  <a:cubicBezTo>
                    <a:pt x="850153" y="896750"/>
                    <a:pt x="865175" y="1037037"/>
                    <a:pt x="902415" y="1100233"/>
                  </a:cubicBezTo>
                  <a:cubicBezTo>
                    <a:pt x="930921" y="1148485"/>
                    <a:pt x="976964" y="1185704"/>
                    <a:pt x="1032369" y="1197575"/>
                  </a:cubicBezTo>
                  <a:cubicBezTo>
                    <a:pt x="1048439" y="1199740"/>
                    <a:pt x="1091337" y="1205396"/>
                    <a:pt x="1115931" y="1196737"/>
                  </a:cubicBezTo>
                  <a:cubicBezTo>
                    <a:pt x="1132210" y="1221038"/>
                    <a:pt x="1149468" y="1244710"/>
                    <a:pt x="1167214" y="1267893"/>
                  </a:cubicBezTo>
                  <a:cubicBezTo>
                    <a:pt x="1219755" y="1343239"/>
                    <a:pt x="1283963" y="1409716"/>
                    <a:pt x="1355718" y="1466697"/>
                  </a:cubicBezTo>
                  <a:cubicBezTo>
                    <a:pt x="1352224" y="1477451"/>
                    <a:pt x="1352853" y="1488903"/>
                    <a:pt x="1352155" y="1500145"/>
                  </a:cubicBezTo>
                  <a:cubicBezTo>
                    <a:pt x="1349290" y="1565087"/>
                    <a:pt x="1348452" y="1630936"/>
                    <a:pt x="1341744" y="1695877"/>
                  </a:cubicBezTo>
                  <a:cubicBezTo>
                    <a:pt x="1334268" y="1700974"/>
                    <a:pt x="1327282" y="1707189"/>
                    <a:pt x="1318967" y="1711658"/>
                  </a:cubicBezTo>
                  <a:cubicBezTo>
                    <a:pt x="1239038" y="1758025"/>
                    <a:pt x="1168192" y="1815145"/>
                    <a:pt x="1099861" y="1877293"/>
                  </a:cubicBezTo>
                  <a:cubicBezTo>
                    <a:pt x="1072403" y="1898172"/>
                    <a:pt x="1058919" y="1917375"/>
                    <a:pt x="1056962" y="1935601"/>
                  </a:cubicBezTo>
                  <a:cubicBezTo>
                    <a:pt x="1020352" y="1947821"/>
                    <a:pt x="983811" y="1960460"/>
                    <a:pt x="946920" y="1972052"/>
                  </a:cubicBezTo>
                  <a:cubicBezTo>
                    <a:pt x="882712" y="1991953"/>
                    <a:pt x="817665" y="2009550"/>
                    <a:pt x="754784" y="2033641"/>
                  </a:cubicBezTo>
                  <a:cubicBezTo>
                    <a:pt x="591642" y="2097675"/>
                    <a:pt x="426404" y="2159962"/>
                    <a:pt x="272485" y="2244316"/>
                  </a:cubicBezTo>
                  <a:cubicBezTo>
                    <a:pt x="231053" y="2267569"/>
                    <a:pt x="207578" y="2309258"/>
                    <a:pt x="186897" y="2350387"/>
                  </a:cubicBezTo>
                  <a:cubicBezTo>
                    <a:pt x="156924" y="2406530"/>
                    <a:pt x="125832" y="2462603"/>
                    <a:pt x="106409" y="2523563"/>
                  </a:cubicBezTo>
                  <a:cubicBezTo>
                    <a:pt x="75737" y="2615878"/>
                    <a:pt x="61484" y="2712522"/>
                    <a:pt x="46882" y="2808467"/>
                  </a:cubicBezTo>
                  <a:cubicBezTo>
                    <a:pt x="26690" y="2933182"/>
                    <a:pt x="12576" y="3058735"/>
                    <a:pt x="2725" y="3184568"/>
                  </a:cubicBezTo>
                  <a:cubicBezTo>
                    <a:pt x="-4681" y="3319757"/>
                    <a:pt x="-8244" y="3404111"/>
                    <a:pt x="149727" y="3424152"/>
                  </a:cubicBezTo>
                  <a:cubicBezTo>
                    <a:pt x="327541" y="3441470"/>
                    <a:pt x="506682" y="3439933"/>
                    <a:pt x="685125" y="3440562"/>
                  </a:cubicBezTo>
                  <a:cubicBezTo>
                    <a:pt x="878240" y="3444333"/>
                    <a:pt x="1071285" y="3444053"/>
                    <a:pt x="1264400" y="3444472"/>
                  </a:cubicBezTo>
                  <a:cubicBezTo>
                    <a:pt x="1609269" y="3443983"/>
                    <a:pt x="1954207" y="3440073"/>
                    <a:pt x="2299145" y="3438956"/>
                  </a:cubicBezTo>
                  <a:cubicBezTo>
                    <a:pt x="2301730" y="3439654"/>
                    <a:pt x="2304455" y="3440073"/>
                    <a:pt x="2307179" y="3440073"/>
                  </a:cubicBezTo>
                  <a:cubicBezTo>
                    <a:pt x="2309066" y="3440073"/>
                    <a:pt x="2310952" y="3439933"/>
                    <a:pt x="2312769" y="3439584"/>
                  </a:cubicBezTo>
                  <a:cubicBezTo>
                    <a:pt x="2330795" y="3438816"/>
                    <a:pt x="2348681" y="3438956"/>
                    <a:pt x="2366707" y="3438956"/>
                  </a:cubicBezTo>
                  <a:cubicBezTo>
                    <a:pt x="2393886" y="3439025"/>
                    <a:pt x="2420994" y="3438886"/>
                    <a:pt x="2448173" y="3438676"/>
                  </a:cubicBezTo>
                  <a:cubicBezTo>
                    <a:pt x="2504277" y="3438676"/>
                    <a:pt x="2560311" y="3438746"/>
                    <a:pt x="2616415" y="3438956"/>
                  </a:cubicBezTo>
                  <a:cubicBezTo>
                    <a:pt x="2669305" y="3439305"/>
                    <a:pt x="2722195" y="3437140"/>
                    <a:pt x="2774945" y="3433509"/>
                  </a:cubicBezTo>
                  <a:cubicBezTo>
                    <a:pt x="2784936" y="3433509"/>
                    <a:pt x="2794858" y="3433509"/>
                    <a:pt x="2804849" y="3433509"/>
                  </a:cubicBezTo>
                  <a:cubicBezTo>
                    <a:pt x="2896795" y="3433509"/>
                    <a:pt x="2988741" y="3433509"/>
                    <a:pt x="3080478" y="3428900"/>
                  </a:cubicBezTo>
                  <a:cubicBezTo>
                    <a:pt x="3147481" y="3422197"/>
                    <a:pt x="3214345" y="3412839"/>
                    <a:pt x="3281488" y="3408650"/>
                  </a:cubicBezTo>
                  <a:cubicBezTo>
                    <a:pt x="3343251" y="3399851"/>
                    <a:pt x="3442603" y="3420451"/>
                    <a:pt x="3484594" y="3365565"/>
                  </a:cubicBezTo>
                  <a:cubicBezTo>
                    <a:pt x="3497729" y="3332676"/>
                    <a:pt x="3492140" y="3295177"/>
                    <a:pt x="3492699" y="326040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1" name="Google Shape;621;p18"/>
            <p:cNvGrpSpPr/>
            <p:nvPr/>
          </p:nvGrpSpPr>
          <p:grpSpPr>
            <a:xfrm>
              <a:off x="514350" y="514244"/>
              <a:ext cx="1746706" cy="1722236"/>
              <a:chOff x="1028699" y="1028487"/>
              <a:chExt cx="3493413" cy="3444472"/>
            </a:xfrm>
          </p:grpSpPr>
          <p:sp>
            <p:nvSpPr>
              <p:cNvPr id="622" name="Google Shape;622;p18"/>
              <p:cNvSpPr/>
              <p:nvPr/>
            </p:nvSpPr>
            <p:spPr>
              <a:xfrm>
                <a:off x="2060649" y="1139898"/>
                <a:ext cx="1162602" cy="1412135"/>
              </a:xfrm>
              <a:custGeom>
                <a:rect b="b" l="l" r="r" t="t"/>
                <a:pathLst>
                  <a:path extrusionOk="0" h="1412135" w="1162602">
                    <a:moveTo>
                      <a:pt x="587659" y="1014449"/>
                    </a:moveTo>
                    <a:cubicBezTo>
                      <a:pt x="600026" y="1034490"/>
                      <a:pt x="628392" y="1020943"/>
                      <a:pt x="626017" y="999157"/>
                    </a:cubicBezTo>
                    <a:cubicBezTo>
                      <a:pt x="623711" y="955723"/>
                      <a:pt x="621895" y="912289"/>
                      <a:pt x="619170" y="868855"/>
                    </a:cubicBezTo>
                    <a:cubicBezTo>
                      <a:pt x="616724" y="854750"/>
                      <a:pt x="623082" y="828284"/>
                      <a:pt x="602821" y="826818"/>
                    </a:cubicBezTo>
                    <a:cubicBezTo>
                      <a:pt x="587589" y="826888"/>
                      <a:pt x="587799" y="844345"/>
                      <a:pt x="587310" y="855657"/>
                    </a:cubicBezTo>
                    <a:cubicBezTo>
                      <a:pt x="585493" y="878003"/>
                      <a:pt x="586122" y="900558"/>
                      <a:pt x="585983" y="922973"/>
                    </a:cubicBezTo>
                    <a:cubicBezTo>
                      <a:pt x="585913" y="944271"/>
                      <a:pt x="585703" y="965569"/>
                      <a:pt x="584375" y="986867"/>
                    </a:cubicBezTo>
                    <a:cubicBezTo>
                      <a:pt x="584166" y="996154"/>
                      <a:pt x="582279" y="1006209"/>
                      <a:pt x="587659" y="1014449"/>
                    </a:cubicBezTo>
                    <a:close/>
                    <a:moveTo>
                      <a:pt x="637545" y="1155085"/>
                    </a:moveTo>
                    <a:cubicBezTo>
                      <a:pt x="657946" y="1158367"/>
                      <a:pt x="669894" y="1130296"/>
                      <a:pt x="653126" y="1118006"/>
                    </a:cubicBezTo>
                    <a:cubicBezTo>
                      <a:pt x="635868" y="1108579"/>
                      <a:pt x="613860" y="1117447"/>
                      <a:pt x="594995" y="1117238"/>
                    </a:cubicBezTo>
                    <a:cubicBezTo>
                      <a:pt x="578786" y="1120729"/>
                      <a:pt x="551538" y="1118146"/>
                      <a:pt x="545948" y="1137489"/>
                    </a:cubicBezTo>
                    <a:cubicBezTo>
                      <a:pt x="544900" y="1150267"/>
                      <a:pt x="560830" y="1151035"/>
                      <a:pt x="570053" y="1151315"/>
                    </a:cubicBezTo>
                    <a:cubicBezTo>
                      <a:pt x="592550" y="1152641"/>
                      <a:pt x="615047" y="1153270"/>
                      <a:pt x="637545" y="1155085"/>
                    </a:cubicBezTo>
                    <a:close/>
                    <a:moveTo>
                      <a:pt x="1161485" y="531300"/>
                    </a:moveTo>
                    <a:cubicBezTo>
                      <a:pt x="1162044" y="542613"/>
                      <a:pt x="1162393" y="553855"/>
                      <a:pt x="1162603" y="565168"/>
                    </a:cubicBezTo>
                    <a:cubicBezTo>
                      <a:pt x="1128507" y="554554"/>
                      <a:pt x="1092525" y="548269"/>
                      <a:pt x="1059757" y="542403"/>
                    </a:cubicBezTo>
                    <a:cubicBezTo>
                      <a:pt x="961034" y="523340"/>
                      <a:pt x="779377" y="502042"/>
                      <a:pt x="701754" y="576759"/>
                    </a:cubicBezTo>
                    <a:cubicBezTo>
                      <a:pt x="698120" y="575712"/>
                      <a:pt x="695605" y="579692"/>
                      <a:pt x="694976" y="582974"/>
                    </a:cubicBezTo>
                    <a:cubicBezTo>
                      <a:pt x="680304" y="616213"/>
                      <a:pt x="670732" y="654270"/>
                      <a:pt x="684356" y="689813"/>
                    </a:cubicBezTo>
                    <a:cubicBezTo>
                      <a:pt x="682959" y="738484"/>
                      <a:pt x="690295" y="786596"/>
                      <a:pt x="700356" y="834150"/>
                    </a:cubicBezTo>
                    <a:cubicBezTo>
                      <a:pt x="727954" y="997690"/>
                      <a:pt x="844913" y="1002089"/>
                      <a:pt x="984439" y="1002927"/>
                    </a:cubicBezTo>
                    <a:cubicBezTo>
                      <a:pt x="1020142" y="1001880"/>
                      <a:pt x="1058290" y="999087"/>
                      <a:pt x="1095110" y="991545"/>
                    </a:cubicBezTo>
                    <a:cubicBezTo>
                      <a:pt x="1065975" y="1072547"/>
                      <a:pt x="1027199" y="1150128"/>
                      <a:pt x="978221" y="1222122"/>
                    </a:cubicBezTo>
                    <a:cubicBezTo>
                      <a:pt x="898572" y="1332242"/>
                      <a:pt x="761700" y="1396695"/>
                      <a:pt x="628392" y="1411499"/>
                    </a:cubicBezTo>
                    <a:cubicBezTo>
                      <a:pt x="569633" y="1414222"/>
                      <a:pt x="510665" y="1408915"/>
                      <a:pt x="457565" y="1381821"/>
                    </a:cubicBezTo>
                    <a:cubicBezTo>
                      <a:pt x="410265" y="1364434"/>
                      <a:pt x="368204" y="1337549"/>
                      <a:pt x="331803" y="1302844"/>
                    </a:cubicBezTo>
                    <a:cubicBezTo>
                      <a:pt x="246634" y="1237624"/>
                      <a:pt x="183962" y="1149359"/>
                      <a:pt x="122339" y="1062632"/>
                    </a:cubicBezTo>
                    <a:cubicBezTo>
                      <a:pt x="111719" y="1046012"/>
                      <a:pt x="101029" y="1029253"/>
                      <a:pt x="91108" y="1012145"/>
                    </a:cubicBezTo>
                    <a:cubicBezTo>
                      <a:pt x="126601" y="1018918"/>
                      <a:pt x="163561" y="1020664"/>
                      <a:pt x="197656" y="1021013"/>
                    </a:cubicBezTo>
                    <a:cubicBezTo>
                      <a:pt x="241603" y="1021851"/>
                      <a:pt x="284642" y="1011656"/>
                      <a:pt x="327960" y="1005162"/>
                    </a:cubicBezTo>
                    <a:cubicBezTo>
                      <a:pt x="373654" y="999576"/>
                      <a:pt x="414387" y="972133"/>
                      <a:pt x="445548" y="939453"/>
                    </a:cubicBezTo>
                    <a:cubicBezTo>
                      <a:pt x="484604" y="894343"/>
                      <a:pt x="512901" y="825142"/>
                      <a:pt x="518769" y="756639"/>
                    </a:cubicBezTo>
                    <a:cubicBezTo>
                      <a:pt x="530298" y="756989"/>
                      <a:pt x="543852" y="750634"/>
                      <a:pt x="555171" y="751263"/>
                    </a:cubicBezTo>
                    <a:cubicBezTo>
                      <a:pt x="588218" y="747841"/>
                      <a:pt x="624340" y="756570"/>
                      <a:pt x="656479" y="765508"/>
                    </a:cubicBezTo>
                    <a:cubicBezTo>
                      <a:pt x="668007" y="768999"/>
                      <a:pt x="680723" y="760550"/>
                      <a:pt x="682330" y="748469"/>
                    </a:cubicBezTo>
                    <a:cubicBezTo>
                      <a:pt x="684566" y="719490"/>
                      <a:pt x="646837" y="724029"/>
                      <a:pt x="627554" y="719002"/>
                    </a:cubicBezTo>
                    <a:cubicBezTo>
                      <a:pt x="592201" y="712857"/>
                      <a:pt x="553284" y="711739"/>
                      <a:pt x="519887" y="726264"/>
                    </a:cubicBezTo>
                    <a:cubicBezTo>
                      <a:pt x="519189" y="679478"/>
                      <a:pt x="506892" y="634787"/>
                      <a:pt x="479154" y="600641"/>
                    </a:cubicBezTo>
                    <a:cubicBezTo>
                      <a:pt x="462456" y="584021"/>
                      <a:pt x="416343" y="555741"/>
                      <a:pt x="396571" y="578645"/>
                    </a:cubicBezTo>
                    <a:cubicBezTo>
                      <a:pt x="302528" y="556858"/>
                      <a:pt x="203735" y="555601"/>
                      <a:pt x="107527" y="561187"/>
                    </a:cubicBezTo>
                    <a:cubicBezTo>
                      <a:pt x="72174" y="563492"/>
                      <a:pt x="33816" y="567262"/>
                      <a:pt x="0" y="580460"/>
                    </a:cubicBezTo>
                    <a:cubicBezTo>
                      <a:pt x="1537" y="564958"/>
                      <a:pt x="3354" y="549526"/>
                      <a:pt x="5170" y="534373"/>
                    </a:cubicBezTo>
                    <a:cubicBezTo>
                      <a:pt x="13275" y="468035"/>
                      <a:pt x="27807" y="402814"/>
                      <a:pt x="54637" y="341365"/>
                    </a:cubicBezTo>
                    <a:cubicBezTo>
                      <a:pt x="98584" y="226146"/>
                      <a:pt x="175997" y="117771"/>
                      <a:pt x="291838" y="67215"/>
                    </a:cubicBezTo>
                    <a:cubicBezTo>
                      <a:pt x="332222" y="48082"/>
                      <a:pt x="371907" y="27692"/>
                      <a:pt x="414876" y="14703"/>
                    </a:cubicBezTo>
                    <a:cubicBezTo>
                      <a:pt x="474054" y="-1497"/>
                      <a:pt x="536306" y="-170"/>
                      <a:pt x="597301" y="179"/>
                    </a:cubicBezTo>
                    <a:cubicBezTo>
                      <a:pt x="600026" y="5346"/>
                      <a:pt x="604777" y="9536"/>
                      <a:pt x="610646" y="10863"/>
                    </a:cubicBezTo>
                    <a:cubicBezTo>
                      <a:pt x="631746" y="15751"/>
                      <a:pt x="653405" y="17427"/>
                      <a:pt x="674924" y="19312"/>
                    </a:cubicBezTo>
                    <a:cubicBezTo>
                      <a:pt x="714679" y="23641"/>
                      <a:pt x="755552" y="28599"/>
                      <a:pt x="790835" y="48780"/>
                    </a:cubicBezTo>
                    <a:cubicBezTo>
                      <a:pt x="837367" y="76223"/>
                      <a:pt x="889070" y="97660"/>
                      <a:pt x="934484" y="128385"/>
                    </a:cubicBezTo>
                    <a:cubicBezTo>
                      <a:pt x="975287" y="154851"/>
                      <a:pt x="1006518" y="190813"/>
                      <a:pt x="1036980" y="228521"/>
                    </a:cubicBezTo>
                    <a:cubicBezTo>
                      <a:pt x="1124664" y="316575"/>
                      <a:pt x="1149817" y="410426"/>
                      <a:pt x="1161485" y="5313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2055986" y="1737200"/>
                <a:ext cx="479462" cy="378676"/>
              </a:xfrm>
              <a:custGeom>
                <a:rect b="b" l="l" r="r" t="t"/>
                <a:pathLst>
                  <a:path extrusionOk="0" h="378676" w="479462">
                    <a:moveTo>
                      <a:pt x="441897" y="26942"/>
                    </a:moveTo>
                    <a:cubicBezTo>
                      <a:pt x="503031" y="82316"/>
                      <a:pt x="478158" y="199490"/>
                      <a:pt x="447207" y="266386"/>
                    </a:cubicBezTo>
                    <a:cubicBezTo>
                      <a:pt x="425268" y="310309"/>
                      <a:pt x="386422" y="348156"/>
                      <a:pt x="338283" y="361145"/>
                    </a:cubicBezTo>
                    <a:cubicBezTo>
                      <a:pt x="288677" y="368756"/>
                      <a:pt x="239280" y="380906"/>
                      <a:pt x="188835" y="378323"/>
                    </a:cubicBezTo>
                    <a:cubicBezTo>
                      <a:pt x="150268" y="376926"/>
                      <a:pt x="106531" y="374552"/>
                      <a:pt x="68453" y="361564"/>
                    </a:cubicBezTo>
                    <a:cubicBezTo>
                      <a:pt x="65379" y="354511"/>
                      <a:pt x="62514" y="347318"/>
                      <a:pt x="59999" y="340056"/>
                    </a:cubicBezTo>
                    <a:cubicBezTo>
                      <a:pt x="37781" y="270227"/>
                      <a:pt x="20663" y="198512"/>
                      <a:pt x="3965" y="127217"/>
                    </a:cubicBezTo>
                    <a:cubicBezTo>
                      <a:pt x="-227" y="97539"/>
                      <a:pt x="-717" y="66395"/>
                      <a:pt x="751" y="34972"/>
                    </a:cubicBezTo>
                    <a:cubicBezTo>
                      <a:pt x="73902" y="-13280"/>
                      <a:pt x="313550" y="1035"/>
                      <a:pt x="399557" y="5364"/>
                    </a:cubicBezTo>
                    <a:cubicBezTo>
                      <a:pt x="407732" y="20727"/>
                      <a:pt x="429251" y="16816"/>
                      <a:pt x="441897" y="269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2771836" y="1709828"/>
                <a:ext cx="451555" cy="388208"/>
              </a:xfrm>
              <a:custGeom>
                <a:rect b="b" l="l" r="r" t="t"/>
                <a:pathLst>
                  <a:path extrusionOk="0" h="388208" w="451555">
                    <a:moveTo>
                      <a:pt x="451555" y="43281"/>
                    </a:moveTo>
                    <a:cubicBezTo>
                      <a:pt x="449669" y="154449"/>
                      <a:pt x="433110" y="265338"/>
                      <a:pt x="400692" y="371339"/>
                    </a:cubicBezTo>
                    <a:cubicBezTo>
                      <a:pt x="350876" y="386003"/>
                      <a:pt x="294492" y="388587"/>
                      <a:pt x="247890" y="388168"/>
                    </a:cubicBezTo>
                    <a:cubicBezTo>
                      <a:pt x="121919" y="386422"/>
                      <a:pt x="48138" y="379579"/>
                      <a:pt x="22007" y="239152"/>
                    </a:cubicBezTo>
                    <a:cubicBezTo>
                      <a:pt x="14741" y="208846"/>
                      <a:pt x="7615" y="182101"/>
                      <a:pt x="4471" y="149840"/>
                    </a:cubicBezTo>
                    <a:cubicBezTo>
                      <a:pt x="3003" y="122397"/>
                      <a:pt x="-5171" y="93698"/>
                      <a:pt x="5099" y="67162"/>
                    </a:cubicBezTo>
                    <a:cubicBezTo>
                      <a:pt x="10619" y="51311"/>
                      <a:pt x="19283" y="34971"/>
                      <a:pt x="35282" y="27709"/>
                    </a:cubicBezTo>
                    <a:cubicBezTo>
                      <a:pt x="65046" y="13464"/>
                      <a:pt x="96696" y="3059"/>
                      <a:pt x="129953" y="2081"/>
                    </a:cubicBezTo>
                    <a:cubicBezTo>
                      <a:pt x="203105" y="-3854"/>
                      <a:pt x="276187" y="3338"/>
                      <a:pt x="347871" y="18142"/>
                    </a:cubicBezTo>
                    <a:cubicBezTo>
                      <a:pt x="382735" y="23868"/>
                      <a:pt x="418438" y="30642"/>
                      <a:pt x="451555" y="432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3174274" y="1951144"/>
                <a:ext cx="175438" cy="256133"/>
              </a:xfrm>
              <a:custGeom>
                <a:rect b="b" l="l" r="r" t="t"/>
                <a:pathLst>
                  <a:path extrusionOk="0" h="256133" w="175438">
                    <a:moveTo>
                      <a:pt x="175439" y="0"/>
                    </a:moveTo>
                    <a:cubicBezTo>
                      <a:pt x="175299" y="5098"/>
                      <a:pt x="175159" y="9986"/>
                      <a:pt x="175229" y="14524"/>
                    </a:cubicBezTo>
                    <a:cubicBezTo>
                      <a:pt x="169779" y="84633"/>
                      <a:pt x="139317" y="152786"/>
                      <a:pt x="88383" y="201597"/>
                    </a:cubicBezTo>
                    <a:cubicBezTo>
                      <a:pt x="69379" y="221987"/>
                      <a:pt x="48488" y="242727"/>
                      <a:pt x="21380" y="251385"/>
                    </a:cubicBezTo>
                    <a:cubicBezTo>
                      <a:pt x="15511" y="253969"/>
                      <a:pt x="7825" y="255086"/>
                      <a:pt x="0" y="256134"/>
                    </a:cubicBezTo>
                    <a:cubicBezTo>
                      <a:pt x="12856" y="226387"/>
                      <a:pt x="24384" y="196081"/>
                      <a:pt x="34654" y="165286"/>
                    </a:cubicBezTo>
                    <a:cubicBezTo>
                      <a:pt x="62392" y="154812"/>
                      <a:pt x="88173" y="140357"/>
                      <a:pt x="109972" y="120246"/>
                    </a:cubicBezTo>
                    <a:cubicBezTo>
                      <a:pt x="139666" y="89870"/>
                      <a:pt x="162792" y="46436"/>
                      <a:pt x="175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3226675" y="1865179"/>
                <a:ext cx="88921" cy="192874"/>
              </a:xfrm>
              <a:custGeom>
                <a:rect b="b" l="l" r="r" t="t"/>
                <a:pathLst>
                  <a:path extrusionOk="0" h="192874" w="88921">
                    <a:moveTo>
                      <a:pt x="88802" y="1053"/>
                    </a:moveTo>
                    <a:cubicBezTo>
                      <a:pt x="90898" y="59361"/>
                      <a:pt x="65187" y="127165"/>
                      <a:pt x="35493" y="163825"/>
                    </a:cubicBezTo>
                    <a:cubicBezTo>
                      <a:pt x="25292" y="175277"/>
                      <a:pt x="13275" y="184844"/>
                      <a:pt x="0" y="192874"/>
                    </a:cubicBezTo>
                    <a:cubicBezTo>
                      <a:pt x="13974" y="142178"/>
                      <a:pt x="24454" y="90505"/>
                      <a:pt x="31441" y="38342"/>
                    </a:cubicBezTo>
                    <a:cubicBezTo>
                      <a:pt x="43737" y="14670"/>
                      <a:pt x="62113" y="-4812"/>
                      <a:pt x="88802" y="1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1931606" y="1927821"/>
                <a:ext cx="186543" cy="258131"/>
              </a:xfrm>
              <a:custGeom>
                <a:rect b="b" l="l" r="r" t="t"/>
                <a:pathLst>
                  <a:path extrusionOk="0" h="258131" w="186543">
                    <a:moveTo>
                      <a:pt x="186544" y="256483"/>
                    </a:moveTo>
                    <a:cubicBezTo>
                      <a:pt x="184378" y="256762"/>
                      <a:pt x="182352" y="257042"/>
                      <a:pt x="180396" y="257251"/>
                    </a:cubicBezTo>
                    <a:cubicBezTo>
                      <a:pt x="140361" y="261581"/>
                      <a:pt x="98161" y="249849"/>
                      <a:pt x="67000" y="223943"/>
                    </a:cubicBezTo>
                    <a:cubicBezTo>
                      <a:pt x="27036" y="191821"/>
                      <a:pt x="3350" y="144896"/>
                      <a:pt x="136" y="93851"/>
                    </a:cubicBezTo>
                    <a:cubicBezTo>
                      <a:pt x="-1401" y="43224"/>
                      <a:pt x="10127" y="11592"/>
                      <a:pt x="31158" y="0"/>
                    </a:cubicBezTo>
                    <a:cubicBezTo>
                      <a:pt x="37725" y="51604"/>
                      <a:pt x="55612" y="102021"/>
                      <a:pt x="78039" y="135888"/>
                    </a:cubicBezTo>
                    <a:cubicBezTo>
                      <a:pt x="97532" y="169546"/>
                      <a:pt x="126248" y="191681"/>
                      <a:pt x="159365" y="206136"/>
                    </a:cubicBezTo>
                    <a:cubicBezTo>
                      <a:pt x="167610" y="223244"/>
                      <a:pt x="176832" y="240003"/>
                      <a:pt x="186544" y="2564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2008318" y="1927891"/>
                <a:ext cx="55055" cy="132885"/>
              </a:xfrm>
              <a:custGeom>
                <a:rect b="b" l="l" r="r" t="t"/>
                <a:pathLst>
                  <a:path extrusionOk="0" h="132885" w="55055">
                    <a:moveTo>
                      <a:pt x="55056" y="132885"/>
                    </a:moveTo>
                    <a:cubicBezTo>
                      <a:pt x="49397" y="126740"/>
                      <a:pt x="44296" y="119897"/>
                      <a:pt x="39755" y="112216"/>
                    </a:cubicBezTo>
                    <a:cubicBezTo>
                      <a:pt x="17956" y="78698"/>
                      <a:pt x="5030" y="39803"/>
                      <a:pt x="0" y="0"/>
                    </a:cubicBezTo>
                    <a:cubicBezTo>
                      <a:pt x="7336" y="2793"/>
                      <a:pt x="15231" y="6843"/>
                      <a:pt x="23406" y="12080"/>
                    </a:cubicBezTo>
                    <a:cubicBezTo>
                      <a:pt x="25292" y="19343"/>
                      <a:pt x="27109" y="26465"/>
                      <a:pt x="28925" y="33658"/>
                    </a:cubicBezTo>
                    <a:cubicBezTo>
                      <a:pt x="37659" y="66757"/>
                      <a:pt x="45344" y="100135"/>
                      <a:pt x="55056" y="1328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2404958" y="2495813"/>
                <a:ext cx="593178" cy="516666"/>
              </a:xfrm>
              <a:custGeom>
                <a:rect b="b" l="l" r="r" t="t"/>
                <a:pathLst>
                  <a:path extrusionOk="0" h="516666" w="593178">
                    <a:moveTo>
                      <a:pt x="585983" y="295029"/>
                    </a:moveTo>
                    <a:cubicBezTo>
                      <a:pt x="588078" y="300685"/>
                      <a:pt x="590524" y="306132"/>
                      <a:pt x="593179" y="311439"/>
                    </a:cubicBezTo>
                    <a:cubicBezTo>
                      <a:pt x="560201" y="338393"/>
                      <a:pt x="525337" y="363042"/>
                      <a:pt x="492918" y="390765"/>
                    </a:cubicBezTo>
                    <a:cubicBezTo>
                      <a:pt x="446456" y="433570"/>
                      <a:pt x="394963" y="470789"/>
                      <a:pt x="348851" y="513944"/>
                    </a:cubicBezTo>
                    <a:cubicBezTo>
                      <a:pt x="344938" y="514153"/>
                      <a:pt x="341584" y="515061"/>
                      <a:pt x="338790" y="516667"/>
                    </a:cubicBezTo>
                    <a:cubicBezTo>
                      <a:pt x="338021" y="513944"/>
                      <a:pt x="336694" y="511360"/>
                      <a:pt x="334737" y="509055"/>
                    </a:cubicBezTo>
                    <a:cubicBezTo>
                      <a:pt x="314196" y="486640"/>
                      <a:pt x="291279" y="466529"/>
                      <a:pt x="267315" y="447885"/>
                    </a:cubicBezTo>
                    <a:cubicBezTo>
                      <a:pt x="224346" y="418347"/>
                      <a:pt x="186058" y="382525"/>
                      <a:pt x="142391" y="354244"/>
                    </a:cubicBezTo>
                    <a:cubicBezTo>
                      <a:pt x="96418" y="319260"/>
                      <a:pt x="46113" y="290699"/>
                      <a:pt x="629" y="255226"/>
                    </a:cubicBezTo>
                    <a:cubicBezTo>
                      <a:pt x="7476" y="175621"/>
                      <a:pt x="11598" y="94758"/>
                      <a:pt x="0" y="15991"/>
                    </a:cubicBezTo>
                    <a:cubicBezTo>
                      <a:pt x="7127" y="21298"/>
                      <a:pt x="14323" y="26605"/>
                      <a:pt x="21589" y="31842"/>
                    </a:cubicBezTo>
                    <a:cubicBezTo>
                      <a:pt x="91178" y="69969"/>
                      <a:pt x="166845" y="104115"/>
                      <a:pt x="247822" y="100973"/>
                    </a:cubicBezTo>
                    <a:cubicBezTo>
                      <a:pt x="355279" y="102440"/>
                      <a:pt x="468954" y="64173"/>
                      <a:pt x="560131" y="0"/>
                    </a:cubicBezTo>
                    <a:cubicBezTo>
                      <a:pt x="559852" y="23113"/>
                      <a:pt x="562856" y="46786"/>
                      <a:pt x="561529" y="69759"/>
                    </a:cubicBezTo>
                    <a:cubicBezTo>
                      <a:pt x="564044" y="144756"/>
                      <a:pt x="560481" y="223314"/>
                      <a:pt x="585983" y="2950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1073930" y="3268264"/>
                <a:ext cx="364265" cy="1153370"/>
              </a:xfrm>
              <a:custGeom>
                <a:rect b="b" l="l" r="r" t="t"/>
                <a:pathLst>
                  <a:path extrusionOk="0" h="1153370" w="364265">
                    <a:moveTo>
                      <a:pt x="352038" y="911482"/>
                    </a:moveTo>
                    <a:cubicBezTo>
                      <a:pt x="355671" y="991925"/>
                      <a:pt x="354973" y="1073416"/>
                      <a:pt x="364265" y="1153371"/>
                    </a:cubicBezTo>
                    <a:cubicBezTo>
                      <a:pt x="292720" y="1151415"/>
                      <a:pt x="221176" y="1148063"/>
                      <a:pt x="149771" y="1143874"/>
                    </a:cubicBezTo>
                    <a:cubicBezTo>
                      <a:pt x="-12044" y="1131793"/>
                      <a:pt x="-3520" y="1089756"/>
                      <a:pt x="2559" y="946745"/>
                    </a:cubicBezTo>
                    <a:cubicBezTo>
                      <a:pt x="14087" y="798498"/>
                      <a:pt x="33021" y="650460"/>
                      <a:pt x="56916" y="503679"/>
                    </a:cubicBezTo>
                    <a:cubicBezTo>
                      <a:pt x="73475" y="404172"/>
                      <a:pt x="92828" y="303408"/>
                      <a:pt x="138871" y="212560"/>
                    </a:cubicBezTo>
                    <a:cubicBezTo>
                      <a:pt x="215446" y="57889"/>
                      <a:pt x="221595" y="50696"/>
                      <a:pt x="333314" y="0"/>
                    </a:cubicBezTo>
                    <a:cubicBezTo>
                      <a:pt x="332266" y="8519"/>
                      <a:pt x="331078" y="17108"/>
                      <a:pt x="330170" y="25627"/>
                    </a:cubicBezTo>
                    <a:cubicBezTo>
                      <a:pt x="314799" y="195173"/>
                      <a:pt x="326257" y="365417"/>
                      <a:pt x="334990" y="534962"/>
                    </a:cubicBezTo>
                    <a:cubicBezTo>
                      <a:pt x="337366" y="660795"/>
                      <a:pt x="345541" y="785859"/>
                      <a:pt x="352038" y="911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1654367" y="3051584"/>
                <a:ext cx="345496" cy="1375148"/>
              </a:xfrm>
              <a:custGeom>
                <a:rect b="b" l="l" r="r" t="t"/>
                <a:pathLst>
                  <a:path extrusionOk="0" h="1375148" w="345496">
                    <a:moveTo>
                      <a:pt x="331803" y="1222083"/>
                    </a:moveTo>
                    <a:cubicBezTo>
                      <a:pt x="337532" y="1272778"/>
                      <a:pt x="337811" y="1324731"/>
                      <a:pt x="345497" y="1375148"/>
                    </a:cubicBezTo>
                    <a:cubicBezTo>
                      <a:pt x="266057" y="1374590"/>
                      <a:pt x="186617" y="1374031"/>
                      <a:pt x="107177" y="1373402"/>
                    </a:cubicBezTo>
                    <a:cubicBezTo>
                      <a:pt x="104383" y="1325849"/>
                      <a:pt x="101378" y="1278016"/>
                      <a:pt x="98723" y="1230322"/>
                    </a:cubicBezTo>
                    <a:cubicBezTo>
                      <a:pt x="98793" y="1231370"/>
                      <a:pt x="98863" y="1232347"/>
                      <a:pt x="98933" y="1233325"/>
                    </a:cubicBezTo>
                    <a:cubicBezTo>
                      <a:pt x="85588" y="1007078"/>
                      <a:pt x="58060" y="781180"/>
                      <a:pt x="42410" y="554864"/>
                    </a:cubicBezTo>
                    <a:cubicBezTo>
                      <a:pt x="36541" y="441600"/>
                      <a:pt x="21030" y="329245"/>
                      <a:pt x="11738" y="216261"/>
                    </a:cubicBezTo>
                    <a:cubicBezTo>
                      <a:pt x="11109" y="209977"/>
                      <a:pt x="8454" y="138262"/>
                      <a:pt x="0" y="109283"/>
                    </a:cubicBezTo>
                    <a:cubicBezTo>
                      <a:pt x="58479" y="85611"/>
                      <a:pt x="117308" y="62916"/>
                      <a:pt x="176347" y="40920"/>
                    </a:cubicBezTo>
                    <a:cubicBezTo>
                      <a:pt x="219525" y="26395"/>
                      <a:pt x="263123" y="13337"/>
                      <a:pt x="306650" y="0"/>
                    </a:cubicBezTo>
                    <a:cubicBezTo>
                      <a:pt x="295961" y="283228"/>
                      <a:pt x="294424" y="567363"/>
                      <a:pt x="309794" y="850591"/>
                    </a:cubicBezTo>
                    <a:cubicBezTo>
                      <a:pt x="317131" y="974468"/>
                      <a:pt x="319017" y="1098555"/>
                      <a:pt x="331803" y="12220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2352208" y="3073371"/>
                <a:ext cx="388192" cy="1354478"/>
              </a:xfrm>
              <a:custGeom>
                <a:rect b="b" l="l" r="r" t="t"/>
                <a:pathLst>
                  <a:path extrusionOk="0" h="1354478" w="388192">
                    <a:moveTo>
                      <a:pt x="369671" y="901496"/>
                    </a:moveTo>
                    <a:cubicBezTo>
                      <a:pt x="376518" y="1051629"/>
                      <a:pt x="389723" y="1201692"/>
                      <a:pt x="388047" y="1352105"/>
                    </a:cubicBezTo>
                    <a:cubicBezTo>
                      <a:pt x="283873" y="1352873"/>
                      <a:pt x="179770" y="1353711"/>
                      <a:pt x="75597" y="1354479"/>
                    </a:cubicBezTo>
                    <a:cubicBezTo>
                      <a:pt x="65606" y="1269846"/>
                      <a:pt x="62881" y="1184584"/>
                      <a:pt x="58410" y="1099462"/>
                    </a:cubicBezTo>
                    <a:cubicBezTo>
                      <a:pt x="43877" y="767075"/>
                      <a:pt x="12157" y="435595"/>
                      <a:pt x="349" y="102928"/>
                    </a:cubicBezTo>
                    <a:cubicBezTo>
                      <a:pt x="210" y="99786"/>
                      <a:pt x="70" y="96644"/>
                      <a:pt x="0" y="93571"/>
                    </a:cubicBezTo>
                    <a:cubicBezTo>
                      <a:pt x="46812" y="124087"/>
                      <a:pt x="99841" y="143360"/>
                      <a:pt x="146793" y="173665"/>
                    </a:cubicBezTo>
                    <a:cubicBezTo>
                      <a:pt x="168591" y="186025"/>
                      <a:pt x="190670" y="197966"/>
                      <a:pt x="211560" y="212072"/>
                    </a:cubicBezTo>
                    <a:cubicBezTo>
                      <a:pt x="234337" y="227574"/>
                      <a:pt x="258791" y="205787"/>
                      <a:pt x="265708" y="183791"/>
                    </a:cubicBezTo>
                    <a:cubicBezTo>
                      <a:pt x="287576" y="117732"/>
                      <a:pt x="309166" y="47065"/>
                      <a:pt x="363872" y="0"/>
                    </a:cubicBezTo>
                    <a:cubicBezTo>
                      <a:pt x="376938" y="103347"/>
                      <a:pt x="342982" y="207184"/>
                      <a:pt x="349969" y="311229"/>
                    </a:cubicBezTo>
                    <a:cubicBezTo>
                      <a:pt x="353252" y="508008"/>
                      <a:pt x="358283" y="704857"/>
                      <a:pt x="369671" y="9014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2840305" y="3100116"/>
                <a:ext cx="316571" cy="1324102"/>
              </a:xfrm>
              <a:custGeom>
                <a:rect b="b" l="l" r="r" t="t"/>
                <a:pathLst>
                  <a:path extrusionOk="0" h="1324102" w="316571">
                    <a:moveTo>
                      <a:pt x="315454" y="1316003"/>
                    </a:moveTo>
                    <a:cubicBezTo>
                      <a:pt x="315524" y="1318517"/>
                      <a:pt x="315873" y="1320751"/>
                      <a:pt x="316572" y="1322846"/>
                    </a:cubicBezTo>
                    <a:cubicBezTo>
                      <a:pt x="241254" y="1323125"/>
                      <a:pt x="165936" y="1323544"/>
                      <a:pt x="90619" y="1324103"/>
                    </a:cubicBezTo>
                    <a:cubicBezTo>
                      <a:pt x="90898" y="1322636"/>
                      <a:pt x="91038" y="1321031"/>
                      <a:pt x="90898" y="1319494"/>
                    </a:cubicBezTo>
                    <a:cubicBezTo>
                      <a:pt x="87335" y="1279691"/>
                      <a:pt x="84261" y="1239749"/>
                      <a:pt x="81885" y="1199877"/>
                    </a:cubicBezTo>
                    <a:cubicBezTo>
                      <a:pt x="75876" y="1118526"/>
                      <a:pt x="68610" y="1035289"/>
                      <a:pt x="63580" y="952262"/>
                    </a:cubicBezTo>
                    <a:cubicBezTo>
                      <a:pt x="63580" y="951773"/>
                      <a:pt x="63510" y="951214"/>
                      <a:pt x="63510" y="950795"/>
                    </a:cubicBezTo>
                    <a:cubicBezTo>
                      <a:pt x="50165" y="640265"/>
                      <a:pt x="24244" y="331060"/>
                      <a:pt x="1397" y="21088"/>
                    </a:cubicBezTo>
                    <a:cubicBezTo>
                      <a:pt x="768" y="14105"/>
                      <a:pt x="489" y="7053"/>
                      <a:pt x="0" y="0"/>
                    </a:cubicBezTo>
                    <a:cubicBezTo>
                      <a:pt x="16559" y="17457"/>
                      <a:pt x="29205" y="38685"/>
                      <a:pt x="40034" y="60053"/>
                    </a:cubicBezTo>
                    <a:cubicBezTo>
                      <a:pt x="62602" y="101462"/>
                      <a:pt x="86846" y="143220"/>
                      <a:pt x="118776" y="177995"/>
                    </a:cubicBezTo>
                    <a:cubicBezTo>
                      <a:pt x="132959" y="193218"/>
                      <a:pt x="157203" y="196430"/>
                      <a:pt x="172923" y="181626"/>
                    </a:cubicBezTo>
                    <a:cubicBezTo>
                      <a:pt x="201499" y="160258"/>
                      <a:pt x="227071" y="135399"/>
                      <a:pt x="252852" y="111029"/>
                    </a:cubicBezTo>
                    <a:cubicBezTo>
                      <a:pt x="252014" y="136446"/>
                      <a:pt x="255158" y="169895"/>
                      <a:pt x="254599" y="177157"/>
                    </a:cubicBezTo>
                    <a:cubicBezTo>
                      <a:pt x="269201" y="391254"/>
                      <a:pt x="277026" y="604442"/>
                      <a:pt x="292188" y="818748"/>
                    </a:cubicBezTo>
                    <a:cubicBezTo>
                      <a:pt x="303227" y="983825"/>
                      <a:pt x="316781" y="1149949"/>
                      <a:pt x="315454" y="13160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8"/>
              <p:cNvSpPr/>
              <p:nvPr/>
            </p:nvSpPr>
            <p:spPr>
              <a:xfrm>
                <a:off x="3523195" y="3062966"/>
                <a:ext cx="495014" cy="1356852"/>
              </a:xfrm>
              <a:custGeom>
                <a:rect b="b" l="l" r="r" t="t"/>
                <a:pathLst>
                  <a:path extrusionOk="0" h="1356852" w="495014">
                    <a:moveTo>
                      <a:pt x="495014" y="1333670"/>
                    </a:moveTo>
                    <a:cubicBezTo>
                      <a:pt x="493966" y="1333670"/>
                      <a:pt x="493058" y="1333740"/>
                      <a:pt x="492010" y="1333879"/>
                    </a:cubicBezTo>
                    <a:cubicBezTo>
                      <a:pt x="423400" y="1341211"/>
                      <a:pt x="354789" y="1348264"/>
                      <a:pt x="285969" y="1353292"/>
                    </a:cubicBezTo>
                    <a:cubicBezTo>
                      <a:pt x="245167" y="1353431"/>
                      <a:pt x="204364" y="1353780"/>
                      <a:pt x="163561" y="1354688"/>
                    </a:cubicBezTo>
                    <a:cubicBezTo>
                      <a:pt x="140085" y="1355526"/>
                      <a:pt x="116610" y="1356294"/>
                      <a:pt x="93204" y="1356853"/>
                    </a:cubicBezTo>
                    <a:cubicBezTo>
                      <a:pt x="93064" y="1354898"/>
                      <a:pt x="92924" y="1353082"/>
                      <a:pt x="92645" y="1351267"/>
                    </a:cubicBezTo>
                    <a:cubicBezTo>
                      <a:pt x="92086" y="1331575"/>
                      <a:pt x="91807" y="1311953"/>
                      <a:pt x="91108" y="1292261"/>
                    </a:cubicBezTo>
                    <a:cubicBezTo>
                      <a:pt x="85449" y="1202111"/>
                      <a:pt x="85099" y="1111822"/>
                      <a:pt x="80488" y="1021602"/>
                    </a:cubicBezTo>
                    <a:cubicBezTo>
                      <a:pt x="75248" y="800663"/>
                      <a:pt x="59527" y="580002"/>
                      <a:pt x="40384" y="359830"/>
                    </a:cubicBezTo>
                    <a:cubicBezTo>
                      <a:pt x="31860" y="267865"/>
                      <a:pt x="25781" y="175551"/>
                      <a:pt x="12506" y="84005"/>
                    </a:cubicBezTo>
                    <a:cubicBezTo>
                      <a:pt x="8803" y="56003"/>
                      <a:pt x="2865" y="28141"/>
                      <a:pt x="0" y="0"/>
                    </a:cubicBezTo>
                    <a:cubicBezTo>
                      <a:pt x="69798" y="21717"/>
                      <a:pt x="140015" y="42386"/>
                      <a:pt x="209813" y="63964"/>
                    </a:cubicBezTo>
                    <a:cubicBezTo>
                      <a:pt x="283314" y="83167"/>
                      <a:pt x="357584" y="99507"/>
                      <a:pt x="431155" y="118710"/>
                    </a:cubicBezTo>
                    <a:cubicBezTo>
                      <a:pt x="431015" y="119408"/>
                      <a:pt x="430945" y="120106"/>
                      <a:pt x="430876" y="120735"/>
                    </a:cubicBezTo>
                    <a:cubicBezTo>
                      <a:pt x="429828" y="140497"/>
                      <a:pt x="433950" y="160398"/>
                      <a:pt x="435697" y="180090"/>
                    </a:cubicBezTo>
                    <a:cubicBezTo>
                      <a:pt x="453792" y="377497"/>
                      <a:pt x="461548" y="576511"/>
                      <a:pt x="481320" y="774197"/>
                    </a:cubicBezTo>
                    <a:cubicBezTo>
                      <a:pt x="485931" y="960153"/>
                      <a:pt x="487119" y="1147505"/>
                      <a:pt x="495014" y="13336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8"/>
              <p:cNvSpPr/>
              <p:nvPr/>
            </p:nvSpPr>
            <p:spPr>
              <a:xfrm>
                <a:off x="2930016" y="2817517"/>
                <a:ext cx="308047" cy="280923"/>
              </a:xfrm>
              <a:custGeom>
                <a:rect b="b" l="l" r="r" t="t"/>
                <a:pathLst>
                  <a:path extrusionOk="0" h="280923" w="308047">
                    <a:moveTo>
                      <a:pt x="308048" y="182324"/>
                    </a:moveTo>
                    <a:cubicBezTo>
                      <a:pt x="278563" y="205927"/>
                      <a:pt x="249568" y="230227"/>
                      <a:pt x="222599" y="256972"/>
                    </a:cubicBezTo>
                    <a:cubicBezTo>
                      <a:pt x="212399" y="264793"/>
                      <a:pt x="202198" y="272753"/>
                      <a:pt x="192277" y="280923"/>
                    </a:cubicBezTo>
                    <a:cubicBezTo>
                      <a:pt x="179421" y="261511"/>
                      <a:pt x="166216" y="242517"/>
                      <a:pt x="152731" y="223035"/>
                    </a:cubicBezTo>
                    <a:cubicBezTo>
                      <a:pt x="113116" y="174084"/>
                      <a:pt x="61274" y="136237"/>
                      <a:pt x="10480" y="99646"/>
                    </a:cubicBezTo>
                    <a:cubicBezTo>
                      <a:pt x="6987" y="97552"/>
                      <a:pt x="3493" y="95177"/>
                      <a:pt x="0" y="92943"/>
                    </a:cubicBezTo>
                    <a:cubicBezTo>
                      <a:pt x="6288" y="87985"/>
                      <a:pt x="12506" y="83097"/>
                      <a:pt x="18794" y="78209"/>
                    </a:cubicBezTo>
                    <a:cubicBezTo>
                      <a:pt x="53728" y="52791"/>
                      <a:pt x="88732" y="27582"/>
                      <a:pt x="121919" y="0"/>
                    </a:cubicBezTo>
                    <a:cubicBezTo>
                      <a:pt x="121989" y="279"/>
                      <a:pt x="122129" y="559"/>
                      <a:pt x="122339" y="768"/>
                    </a:cubicBezTo>
                    <a:cubicBezTo>
                      <a:pt x="125622" y="6285"/>
                      <a:pt x="130304" y="10265"/>
                      <a:pt x="135055" y="14524"/>
                    </a:cubicBezTo>
                    <a:cubicBezTo>
                      <a:pt x="162373" y="37777"/>
                      <a:pt x="194373" y="54956"/>
                      <a:pt x="221132" y="79047"/>
                    </a:cubicBezTo>
                    <a:cubicBezTo>
                      <a:pt x="250896" y="111447"/>
                      <a:pt x="280939" y="147060"/>
                      <a:pt x="308048" y="182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8"/>
              <p:cNvSpPr/>
              <p:nvPr/>
            </p:nvSpPr>
            <p:spPr>
              <a:xfrm>
                <a:off x="2249572" y="2811581"/>
                <a:ext cx="329497" cy="338672"/>
              </a:xfrm>
              <a:custGeom>
                <a:rect b="b" l="l" r="r" t="t"/>
                <a:pathLst>
                  <a:path extrusionOk="0" h="338672" w="329497">
                    <a:moveTo>
                      <a:pt x="329497" y="114520"/>
                    </a:moveTo>
                    <a:cubicBezTo>
                      <a:pt x="326004" y="118500"/>
                      <a:pt x="322720" y="122690"/>
                      <a:pt x="319366" y="126321"/>
                    </a:cubicBezTo>
                    <a:cubicBezTo>
                      <a:pt x="294773" y="156767"/>
                      <a:pt x="272345" y="188818"/>
                      <a:pt x="249009" y="220172"/>
                    </a:cubicBezTo>
                    <a:cubicBezTo>
                      <a:pt x="224905" y="252433"/>
                      <a:pt x="200661" y="284694"/>
                      <a:pt x="177534" y="317653"/>
                    </a:cubicBezTo>
                    <a:cubicBezTo>
                      <a:pt x="174111" y="323729"/>
                      <a:pt x="168661" y="331061"/>
                      <a:pt x="163980" y="338672"/>
                    </a:cubicBezTo>
                    <a:cubicBezTo>
                      <a:pt x="111579" y="308296"/>
                      <a:pt x="60017" y="276245"/>
                      <a:pt x="7616" y="245939"/>
                    </a:cubicBezTo>
                    <a:cubicBezTo>
                      <a:pt x="5031" y="244263"/>
                      <a:pt x="2515" y="242587"/>
                      <a:pt x="0" y="240911"/>
                    </a:cubicBezTo>
                    <a:cubicBezTo>
                      <a:pt x="2934" y="234906"/>
                      <a:pt x="5659" y="228761"/>
                      <a:pt x="8873" y="224292"/>
                    </a:cubicBezTo>
                    <a:cubicBezTo>
                      <a:pt x="29973" y="185257"/>
                      <a:pt x="50445" y="145385"/>
                      <a:pt x="80907" y="112635"/>
                    </a:cubicBezTo>
                    <a:cubicBezTo>
                      <a:pt x="86916" y="102300"/>
                      <a:pt x="154757" y="40641"/>
                      <a:pt x="170618" y="11382"/>
                    </a:cubicBezTo>
                    <a:cubicBezTo>
                      <a:pt x="173342" y="9846"/>
                      <a:pt x="175788" y="7402"/>
                      <a:pt x="177884" y="5377"/>
                    </a:cubicBezTo>
                    <a:cubicBezTo>
                      <a:pt x="179700" y="3422"/>
                      <a:pt x="182635" y="2304"/>
                      <a:pt x="183892" y="0"/>
                    </a:cubicBezTo>
                    <a:cubicBezTo>
                      <a:pt x="205551" y="16550"/>
                      <a:pt x="228678" y="31702"/>
                      <a:pt x="248450" y="49649"/>
                    </a:cubicBezTo>
                    <a:cubicBezTo>
                      <a:pt x="275419" y="71156"/>
                      <a:pt x="302458" y="92803"/>
                      <a:pt x="329497" y="1145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8"/>
              <p:cNvSpPr/>
              <p:nvPr/>
            </p:nvSpPr>
            <p:spPr>
              <a:xfrm>
                <a:off x="1425191" y="3166314"/>
                <a:ext cx="291847" cy="1258253"/>
              </a:xfrm>
              <a:custGeom>
                <a:rect b="b" l="l" r="r" t="t"/>
                <a:pathLst>
                  <a:path extrusionOk="0" h="1258253" w="291847">
                    <a:moveTo>
                      <a:pt x="291847" y="1258254"/>
                    </a:moveTo>
                    <a:cubicBezTo>
                      <a:pt x="254119" y="1257975"/>
                      <a:pt x="216320" y="1257626"/>
                      <a:pt x="178522" y="1257346"/>
                    </a:cubicBezTo>
                    <a:cubicBezTo>
                      <a:pt x="138208" y="1257556"/>
                      <a:pt x="97894" y="1257207"/>
                      <a:pt x="57580" y="1256369"/>
                    </a:cubicBezTo>
                    <a:cubicBezTo>
                      <a:pt x="57650" y="1242822"/>
                      <a:pt x="54087" y="1227390"/>
                      <a:pt x="54855" y="1216147"/>
                    </a:cubicBezTo>
                    <a:cubicBezTo>
                      <a:pt x="48078" y="1133330"/>
                      <a:pt x="47869" y="1050163"/>
                      <a:pt x="43467" y="967206"/>
                    </a:cubicBezTo>
                    <a:cubicBezTo>
                      <a:pt x="34314" y="851917"/>
                      <a:pt x="30262" y="736071"/>
                      <a:pt x="25231" y="620503"/>
                    </a:cubicBezTo>
                    <a:cubicBezTo>
                      <a:pt x="12585" y="451167"/>
                      <a:pt x="-3205" y="281622"/>
                      <a:pt x="568" y="111447"/>
                    </a:cubicBezTo>
                    <a:cubicBezTo>
                      <a:pt x="9" y="106560"/>
                      <a:pt x="1616" y="99367"/>
                      <a:pt x="1756" y="93013"/>
                    </a:cubicBezTo>
                    <a:cubicBezTo>
                      <a:pt x="16428" y="86309"/>
                      <a:pt x="32777" y="78907"/>
                      <a:pt x="51013" y="70388"/>
                    </a:cubicBezTo>
                    <a:cubicBezTo>
                      <a:pt x="105440" y="45878"/>
                      <a:pt x="160356" y="22485"/>
                      <a:pt x="215622" y="0"/>
                    </a:cubicBezTo>
                    <a:cubicBezTo>
                      <a:pt x="216390" y="98250"/>
                      <a:pt x="217648" y="196569"/>
                      <a:pt x="226521" y="294540"/>
                    </a:cubicBezTo>
                    <a:cubicBezTo>
                      <a:pt x="232809" y="423864"/>
                      <a:pt x="238329" y="555422"/>
                      <a:pt x="249088" y="684676"/>
                    </a:cubicBezTo>
                    <a:cubicBezTo>
                      <a:pt x="258940" y="797101"/>
                      <a:pt x="269280" y="909596"/>
                      <a:pt x="277455" y="1022161"/>
                    </a:cubicBezTo>
                    <a:cubicBezTo>
                      <a:pt x="283952" y="1098555"/>
                      <a:pt x="284232" y="1180604"/>
                      <a:pt x="291847" y="1258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8"/>
              <p:cNvSpPr/>
              <p:nvPr/>
            </p:nvSpPr>
            <p:spPr>
              <a:xfrm>
                <a:off x="1971428" y="3005567"/>
                <a:ext cx="411382" cy="1422631"/>
              </a:xfrm>
              <a:custGeom>
                <a:rect b="b" l="l" r="r" t="t"/>
                <a:pathLst>
                  <a:path extrusionOk="0" h="1422631" w="411382">
                    <a:moveTo>
                      <a:pt x="411382" y="1422632"/>
                    </a:moveTo>
                    <a:cubicBezTo>
                      <a:pt x="410893" y="1422632"/>
                      <a:pt x="410474" y="1422632"/>
                      <a:pt x="409985" y="1422632"/>
                    </a:cubicBezTo>
                    <a:cubicBezTo>
                      <a:pt x="297707" y="1422632"/>
                      <a:pt x="185569" y="1422143"/>
                      <a:pt x="73292" y="1421515"/>
                    </a:cubicBezTo>
                    <a:cubicBezTo>
                      <a:pt x="71405" y="1402940"/>
                      <a:pt x="68541" y="1384296"/>
                      <a:pt x="67353" y="1365652"/>
                    </a:cubicBezTo>
                    <a:cubicBezTo>
                      <a:pt x="60086" y="1280599"/>
                      <a:pt x="51982" y="1195547"/>
                      <a:pt x="45135" y="1110495"/>
                    </a:cubicBezTo>
                    <a:cubicBezTo>
                      <a:pt x="37170" y="933757"/>
                      <a:pt x="24105" y="757438"/>
                      <a:pt x="17956" y="580631"/>
                    </a:cubicBezTo>
                    <a:cubicBezTo>
                      <a:pt x="9712" y="413599"/>
                      <a:pt x="14463" y="246218"/>
                      <a:pt x="2236" y="79396"/>
                    </a:cubicBezTo>
                    <a:cubicBezTo>
                      <a:pt x="1258" y="67315"/>
                      <a:pt x="1188" y="55026"/>
                      <a:pt x="0" y="42945"/>
                    </a:cubicBezTo>
                    <a:cubicBezTo>
                      <a:pt x="43528" y="29608"/>
                      <a:pt x="86916" y="15851"/>
                      <a:pt x="129605" y="0"/>
                    </a:cubicBezTo>
                    <a:cubicBezTo>
                      <a:pt x="139596" y="11382"/>
                      <a:pt x="154059" y="22555"/>
                      <a:pt x="172155" y="33588"/>
                    </a:cubicBezTo>
                    <a:cubicBezTo>
                      <a:pt x="236014" y="73321"/>
                      <a:pt x="299384" y="113892"/>
                      <a:pt x="364711" y="151180"/>
                    </a:cubicBezTo>
                    <a:cubicBezTo>
                      <a:pt x="354859" y="406127"/>
                      <a:pt x="372815" y="661074"/>
                      <a:pt x="385042" y="915532"/>
                    </a:cubicBezTo>
                    <a:cubicBezTo>
                      <a:pt x="395802" y="1084309"/>
                      <a:pt x="393985" y="1254204"/>
                      <a:pt x="411382" y="14226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18"/>
              <p:cNvSpPr/>
              <p:nvPr/>
            </p:nvSpPr>
            <p:spPr>
              <a:xfrm>
                <a:off x="2746787" y="3054587"/>
                <a:ext cx="140050" cy="1370539"/>
              </a:xfrm>
              <a:custGeom>
                <a:rect b="b" l="l" r="r" t="t"/>
                <a:pathLst>
                  <a:path extrusionOk="0" h="1370539" w="140050">
                    <a:moveTo>
                      <a:pt x="140051" y="1369911"/>
                    </a:moveTo>
                    <a:cubicBezTo>
                      <a:pt x="106374" y="1370121"/>
                      <a:pt x="72768" y="1370330"/>
                      <a:pt x="39091" y="1370540"/>
                    </a:cubicBezTo>
                    <a:cubicBezTo>
                      <a:pt x="40070" y="1358320"/>
                      <a:pt x="37484" y="1344982"/>
                      <a:pt x="38672" y="1333181"/>
                    </a:cubicBezTo>
                    <a:cubicBezTo>
                      <a:pt x="38602" y="1287792"/>
                      <a:pt x="37624" y="1242542"/>
                      <a:pt x="35249" y="1197223"/>
                    </a:cubicBezTo>
                    <a:cubicBezTo>
                      <a:pt x="27423" y="1039409"/>
                      <a:pt x="16245" y="881595"/>
                      <a:pt x="11004" y="723711"/>
                    </a:cubicBezTo>
                    <a:cubicBezTo>
                      <a:pt x="7581" y="605769"/>
                      <a:pt x="1223" y="487967"/>
                      <a:pt x="1712" y="369956"/>
                    </a:cubicBezTo>
                    <a:cubicBezTo>
                      <a:pt x="-2969" y="301034"/>
                      <a:pt x="2620" y="232601"/>
                      <a:pt x="10376" y="164169"/>
                    </a:cubicBezTo>
                    <a:cubicBezTo>
                      <a:pt x="13101" y="110191"/>
                      <a:pt x="27493" y="52442"/>
                      <a:pt x="10306" y="0"/>
                    </a:cubicBezTo>
                    <a:cubicBezTo>
                      <a:pt x="31965" y="1536"/>
                      <a:pt x="51598" y="15223"/>
                      <a:pt x="70253" y="25488"/>
                    </a:cubicBezTo>
                    <a:cubicBezTo>
                      <a:pt x="72838" y="27233"/>
                      <a:pt x="75423" y="29119"/>
                      <a:pt x="77868" y="31074"/>
                    </a:cubicBezTo>
                    <a:cubicBezTo>
                      <a:pt x="72209" y="124366"/>
                      <a:pt x="76191" y="218007"/>
                      <a:pt x="80453" y="311299"/>
                    </a:cubicBezTo>
                    <a:cubicBezTo>
                      <a:pt x="87021" y="447885"/>
                      <a:pt x="92820" y="582446"/>
                      <a:pt x="101623" y="719242"/>
                    </a:cubicBezTo>
                    <a:cubicBezTo>
                      <a:pt x="106654" y="889905"/>
                      <a:pt x="115108" y="1059869"/>
                      <a:pt x="129640" y="1230113"/>
                    </a:cubicBezTo>
                    <a:cubicBezTo>
                      <a:pt x="131387" y="1256089"/>
                      <a:pt x="133134" y="1284789"/>
                      <a:pt x="134811" y="1313699"/>
                    </a:cubicBezTo>
                    <a:cubicBezTo>
                      <a:pt x="135859" y="1329620"/>
                      <a:pt x="137885" y="1345401"/>
                      <a:pt x="139072" y="1361322"/>
                    </a:cubicBezTo>
                    <a:cubicBezTo>
                      <a:pt x="139142" y="1364255"/>
                      <a:pt x="139422" y="1367118"/>
                      <a:pt x="140051" y="13699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18"/>
              <p:cNvSpPr/>
              <p:nvPr/>
            </p:nvSpPr>
            <p:spPr>
              <a:xfrm>
                <a:off x="3110275" y="3000260"/>
                <a:ext cx="461477" cy="1422562"/>
              </a:xfrm>
              <a:custGeom>
                <a:rect b="b" l="l" r="r" t="t"/>
                <a:pathLst>
                  <a:path extrusionOk="0" h="1422562" w="461477">
                    <a:moveTo>
                      <a:pt x="433112" y="620643"/>
                    </a:moveTo>
                    <a:cubicBezTo>
                      <a:pt x="447504" y="887041"/>
                      <a:pt x="451976" y="1153929"/>
                      <a:pt x="461478" y="1420537"/>
                    </a:cubicBezTo>
                    <a:cubicBezTo>
                      <a:pt x="418230" y="1421375"/>
                      <a:pt x="375051" y="1421794"/>
                      <a:pt x="331803" y="1421934"/>
                    </a:cubicBezTo>
                    <a:cubicBezTo>
                      <a:pt x="331384" y="1421934"/>
                      <a:pt x="330895" y="1421934"/>
                      <a:pt x="330475" y="1421934"/>
                    </a:cubicBezTo>
                    <a:cubicBezTo>
                      <a:pt x="316013" y="1421864"/>
                      <a:pt x="301550" y="1421864"/>
                      <a:pt x="287018" y="1421864"/>
                    </a:cubicBezTo>
                    <a:cubicBezTo>
                      <a:pt x="276817" y="1421794"/>
                      <a:pt x="266476" y="1421794"/>
                      <a:pt x="256276" y="1421934"/>
                    </a:cubicBezTo>
                    <a:cubicBezTo>
                      <a:pt x="249359" y="1421934"/>
                      <a:pt x="242442" y="1421934"/>
                      <a:pt x="235525" y="1422004"/>
                    </a:cubicBezTo>
                    <a:cubicBezTo>
                      <a:pt x="186897" y="1422143"/>
                      <a:pt x="138269" y="1422283"/>
                      <a:pt x="89641" y="1422562"/>
                    </a:cubicBezTo>
                    <a:cubicBezTo>
                      <a:pt x="90200" y="1420537"/>
                      <a:pt x="90549" y="1418303"/>
                      <a:pt x="90619" y="1415929"/>
                    </a:cubicBezTo>
                    <a:cubicBezTo>
                      <a:pt x="90060" y="1319075"/>
                      <a:pt x="87614" y="1226342"/>
                      <a:pt x="80069" y="1128930"/>
                    </a:cubicBezTo>
                    <a:cubicBezTo>
                      <a:pt x="62951" y="915881"/>
                      <a:pt x="47720" y="703111"/>
                      <a:pt x="30602" y="490132"/>
                    </a:cubicBezTo>
                    <a:cubicBezTo>
                      <a:pt x="30532" y="489783"/>
                      <a:pt x="30532" y="489503"/>
                      <a:pt x="30532" y="489084"/>
                    </a:cubicBezTo>
                    <a:cubicBezTo>
                      <a:pt x="23545" y="392091"/>
                      <a:pt x="16349" y="292166"/>
                      <a:pt x="0" y="195941"/>
                    </a:cubicBezTo>
                    <a:cubicBezTo>
                      <a:pt x="76505" y="133514"/>
                      <a:pt x="155596" y="71575"/>
                      <a:pt x="224067" y="0"/>
                    </a:cubicBezTo>
                    <a:cubicBezTo>
                      <a:pt x="283524" y="21577"/>
                      <a:pt x="343610" y="41199"/>
                      <a:pt x="403976" y="59914"/>
                    </a:cubicBezTo>
                    <a:cubicBezTo>
                      <a:pt x="401671" y="98739"/>
                      <a:pt x="407679" y="138262"/>
                      <a:pt x="409566" y="176878"/>
                    </a:cubicBezTo>
                    <a:cubicBezTo>
                      <a:pt x="417531" y="324706"/>
                      <a:pt x="423749" y="472814"/>
                      <a:pt x="433112" y="6206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18"/>
              <p:cNvSpPr/>
              <p:nvPr/>
            </p:nvSpPr>
            <p:spPr>
              <a:xfrm>
                <a:off x="3966437" y="3184888"/>
                <a:ext cx="510380" cy="1230112"/>
              </a:xfrm>
              <a:custGeom>
                <a:rect b="b" l="l" r="r" t="t"/>
                <a:pathLst>
                  <a:path extrusionOk="0" h="1230112" w="510380">
                    <a:moveTo>
                      <a:pt x="486770" y="886064"/>
                    </a:moveTo>
                    <a:cubicBezTo>
                      <a:pt x="501861" y="985431"/>
                      <a:pt x="517442" y="1086683"/>
                      <a:pt x="506962" y="1187377"/>
                    </a:cubicBezTo>
                    <a:cubicBezTo>
                      <a:pt x="476080" y="1205393"/>
                      <a:pt x="438002" y="1202181"/>
                      <a:pt x="403417" y="1203997"/>
                    </a:cubicBezTo>
                    <a:cubicBezTo>
                      <a:pt x="366946" y="1205952"/>
                      <a:pt x="330406" y="1206860"/>
                      <a:pt x="294004" y="1210421"/>
                    </a:cubicBezTo>
                    <a:cubicBezTo>
                      <a:pt x="236154" y="1218242"/>
                      <a:pt x="177884" y="1222083"/>
                      <a:pt x="120033" y="1229694"/>
                    </a:cubicBezTo>
                    <a:cubicBezTo>
                      <a:pt x="112557" y="1229903"/>
                      <a:pt x="105151" y="1229973"/>
                      <a:pt x="97745" y="1230113"/>
                    </a:cubicBezTo>
                    <a:cubicBezTo>
                      <a:pt x="96488" y="1149530"/>
                      <a:pt x="87055" y="1072369"/>
                      <a:pt x="88383" y="990110"/>
                    </a:cubicBezTo>
                    <a:cubicBezTo>
                      <a:pt x="85029" y="879151"/>
                      <a:pt x="82374" y="768192"/>
                      <a:pt x="78532" y="657373"/>
                    </a:cubicBezTo>
                    <a:cubicBezTo>
                      <a:pt x="68401" y="548020"/>
                      <a:pt x="56034" y="439017"/>
                      <a:pt x="47510" y="329524"/>
                    </a:cubicBezTo>
                    <a:cubicBezTo>
                      <a:pt x="32489" y="220661"/>
                      <a:pt x="33327" y="108515"/>
                      <a:pt x="1048" y="2723"/>
                    </a:cubicBezTo>
                    <a:cubicBezTo>
                      <a:pt x="699" y="1816"/>
                      <a:pt x="349" y="908"/>
                      <a:pt x="0" y="0"/>
                    </a:cubicBezTo>
                    <a:cubicBezTo>
                      <a:pt x="24105" y="6354"/>
                      <a:pt x="47999" y="13058"/>
                      <a:pt x="71824" y="20320"/>
                    </a:cubicBezTo>
                    <a:cubicBezTo>
                      <a:pt x="127020" y="40920"/>
                      <a:pt x="183264" y="63195"/>
                      <a:pt x="227979" y="102649"/>
                    </a:cubicBezTo>
                    <a:cubicBezTo>
                      <a:pt x="360449" y="234976"/>
                      <a:pt x="395243" y="428193"/>
                      <a:pt x="436465" y="603604"/>
                    </a:cubicBezTo>
                    <a:cubicBezTo>
                      <a:pt x="455190" y="697385"/>
                      <a:pt x="472098" y="791585"/>
                      <a:pt x="486770" y="8860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8"/>
              <p:cNvSpPr/>
              <p:nvPr/>
            </p:nvSpPr>
            <p:spPr>
              <a:xfrm>
                <a:off x="2786367" y="2927009"/>
                <a:ext cx="302737" cy="314511"/>
              </a:xfrm>
              <a:custGeom>
                <a:rect b="b" l="l" r="r" t="t"/>
                <a:pathLst>
                  <a:path extrusionOk="0" h="314511" w="302737">
                    <a:moveTo>
                      <a:pt x="245725" y="113892"/>
                    </a:moveTo>
                    <a:cubicBezTo>
                      <a:pt x="268153" y="140217"/>
                      <a:pt x="284362" y="170872"/>
                      <a:pt x="302738" y="200061"/>
                    </a:cubicBezTo>
                    <a:cubicBezTo>
                      <a:pt x="264730" y="234417"/>
                      <a:pt x="229935" y="272194"/>
                      <a:pt x="200451" y="314371"/>
                    </a:cubicBezTo>
                    <a:cubicBezTo>
                      <a:pt x="200451" y="314441"/>
                      <a:pt x="200381" y="314441"/>
                      <a:pt x="200381" y="314511"/>
                    </a:cubicBezTo>
                    <a:cubicBezTo>
                      <a:pt x="129465" y="231624"/>
                      <a:pt x="117238" y="124785"/>
                      <a:pt x="0" y="87706"/>
                    </a:cubicBezTo>
                    <a:cubicBezTo>
                      <a:pt x="43598" y="62218"/>
                      <a:pt x="83213" y="31214"/>
                      <a:pt x="122688" y="0"/>
                    </a:cubicBezTo>
                    <a:cubicBezTo>
                      <a:pt x="132749" y="9497"/>
                      <a:pt x="144627" y="17387"/>
                      <a:pt x="154827" y="27024"/>
                    </a:cubicBezTo>
                    <a:cubicBezTo>
                      <a:pt x="185220" y="54048"/>
                      <a:pt x="217149" y="82259"/>
                      <a:pt x="245725" y="1138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8"/>
              <p:cNvSpPr/>
              <p:nvPr/>
            </p:nvSpPr>
            <p:spPr>
              <a:xfrm>
                <a:off x="3063394" y="2798383"/>
                <a:ext cx="258022" cy="174503"/>
              </a:xfrm>
              <a:custGeom>
                <a:rect b="b" l="l" r="r" t="t"/>
                <a:pathLst>
                  <a:path extrusionOk="0" h="174503" w="258022">
                    <a:moveTo>
                      <a:pt x="258022" y="134771"/>
                    </a:moveTo>
                    <a:cubicBezTo>
                      <a:pt x="241743" y="148248"/>
                      <a:pt x="225184" y="161376"/>
                      <a:pt x="208626" y="174504"/>
                    </a:cubicBezTo>
                    <a:cubicBezTo>
                      <a:pt x="175299" y="142033"/>
                      <a:pt x="146723" y="104744"/>
                      <a:pt x="111439" y="74368"/>
                    </a:cubicBezTo>
                    <a:cubicBezTo>
                      <a:pt x="79929" y="49718"/>
                      <a:pt x="43318" y="32540"/>
                      <a:pt x="8524" y="13128"/>
                    </a:cubicBezTo>
                    <a:cubicBezTo>
                      <a:pt x="5729" y="11662"/>
                      <a:pt x="2935" y="10474"/>
                      <a:pt x="0" y="9497"/>
                    </a:cubicBezTo>
                    <a:cubicBezTo>
                      <a:pt x="3633" y="6354"/>
                      <a:pt x="7336" y="3212"/>
                      <a:pt x="10969" y="0"/>
                    </a:cubicBezTo>
                    <a:cubicBezTo>
                      <a:pt x="106269" y="17388"/>
                      <a:pt x="180888" y="79885"/>
                      <a:pt x="258022" y="1347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8"/>
              <p:cNvSpPr/>
              <p:nvPr/>
            </p:nvSpPr>
            <p:spPr>
              <a:xfrm>
                <a:off x="2450442" y="2940486"/>
                <a:ext cx="250266" cy="299288"/>
              </a:xfrm>
              <a:custGeom>
                <a:rect b="b" l="l" r="r" t="t"/>
                <a:pathLst>
                  <a:path extrusionOk="0" h="299288" w="250266">
                    <a:moveTo>
                      <a:pt x="219874" y="59076"/>
                    </a:moveTo>
                    <a:cubicBezTo>
                      <a:pt x="228328" y="67036"/>
                      <a:pt x="240905" y="78628"/>
                      <a:pt x="250267" y="88264"/>
                    </a:cubicBezTo>
                    <a:cubicBezTo>
                      <a:pt x="215962" y="107188"/>
                      <a:pt x="180818" y="163959"/>
                      <a:pt x="167613" y="188400"/>
                    </a:cubicBezTo>
                    <a:cubicBezTo>
                      <a:pt x="149098" y="223454"/>
                      <a:pt x="138967" y="262139"/>
                      <a:pt x="125623" y="299288"/>
                    </a:cubicBezTo>
                    <a:cubicBezTo>
                      <a:pt x="84540" y="274359"/>
                      <a:pt x="43109" y="249710"/>
                      <a:pt x="0" y="228412"/>
                    </a:cubicBezTo>
                    <a:cubicBezTo>
                      <a:pt x="70" y="228342"/>
                      <a:pt x="70" y="228272"/>
                      <a:pt x="70" y="228202"/>
                    </a:cubicBezTo>
                    <a:cubicBezTo>
                      <a:pt x="11388" y="202714"/>
                      <a:pt x="27877" y="179950"/>
                      <a:pt x="43178" y="156697"/>
                    </a:cubicBezTo>
                    <a:cubicBezTo>
                      <a:pt x="77903" y="106350"/>
                      <a:pt x="114374" y="52931"/>
                      <a:pt x="146443" y="279"/>
                    </a:cubicBezTo>
                    <a:cubicBezTo>
                      <a:pt x="146513" y="209"/>
                      <a:pt x="146513" y="70"/>
                      <a:pt x="146583" y="0"/>
                    </a:cubicBezTo>
                    <a:cubicBezTo>
                      <a:pt x="171037" y="19622"/>
                      <a:pt x="195490" y="39314"/>
                      <a:pt x="219874" y="59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2129329" y="2755368"/>
                <a:ext cx="286877" cy="274987"/>
              </a:xfrm>
              <a:custGeom>
                <a:rect b="b" l="l" r="r" t="t"/>
                <a:pathLst>
                  <a:path extrusionOk="0" h="274987" w="286877">
                    <a:moveTo>
                      <a:pt x="286878" y="42386"/>
                    </a:moveTo>
                    <a:cubicBezTo>
                      <a:pt x="280729" y="44272"/>
                      <a:pt x="275000" y="52442"/>
                      <a:pt x="275839" y="59564"/>
                    </a:cubicBezTo>
                    <a:cubicBezTo>
                      <a:pt x="256555" y="73181"/>
                      <a:pt x="239996" y="91895"/>
                      <a:pt x="221691" y="106699"/>
                    </a:cubicBezTo>
                    <a:cubicBezTo>
                      <a:pt x="191927" y="133653"/>
                      <a:pt x="162094" y="161026"/>
                      <a:pt x="137221" y="192799"/>
                    </a:cubicBezTo>
                    <a:cubicBezTo>
                      <a:pt x="129675" y="206276"/>
                      <a:pt x="99422" y="244123"/>
                      <a:pt x="85868" y="274988"/>
                    </a:cubicBezTo>
                    <a:cubicBezTo>
                      <a:pt x="67562" y="263326"/>
                      <a:pt x="49117" y="251944"/>
                      <a:pt x="30462" y="240771"/>
                    </a:cubicBezTo>
                    <a:cubicBezTo>
                      <a:pt x="19353" y="232601"/>
                      <a:pt x="5729" y="224920"/>
                      <a:pt x="0" y="211722"/>
                    </a:cubicBezTo>
                    <a:cubicBezTo>
                      <a:pt x="54707" y="153066"/>
                      <a:pt x="114933" y="103138"/>
                      <a:pt x="177325" y="51743"/>
                    </a:cubicBezTo>
                    <a:cubicBezTo>
                      <a:pt x="201150" y="34356"/>
                      <a:pt x="225953" y="18086"/>
                      <a:pt x="249289" y="0"/>
                    </a:cubicBezTo>
                    <a:cubicBezTo>
                      <a:pt x="259280" y="16340"/>
                      <a:pt x="272415" y="30027"/>
                      <a:pt x="286878" y="423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6" name="Google Shape;646;p18"/>
              <p:cNvGrpSpPr/>
              <p:nvPr/>
            </p:nvGrpSpPr>
            <p:grpSpPr>
              <a:xfrm>
                <a:off x="1028699" y="1028487"/>
                <a:ext cx="3493413" cy="3444472"/>
                <a:chOff x="1028699" y="1028487"/>
                <a:chExt cx="3493413" cy="3444472"/>
              </a:xfrm>
            </p:grpSpPr>
            <p:sp>
              <p:nvSpPr>
                <p:cNvPr id="647" name="Google Shape;647;p18"/>
                <p:cNvSpPr/>
                <p:nvPr/>
              </p:nvSpPr>
              <p:spPr>
                <a:xfrm>
                  <a:off x="1028699" y="1028487"/>
                  <a:ext cx="3493413" cy="3444472"/>
                </a:xfrm>
                <a:custGeom>
                  <a:rect b="b" l="l" r="r" t="t"/>
                  <a:pathLst>
                    <a:path extrusionOk="0" h="3444472" w="3493413">
                      <a:moveTo>
                        <a:pt x="3492699" y="3260402"/>
                      </a:moveTo>
                      <a:cubicBezTo>
                        <a:pt x="3490463" y="3198184"/>
                        <a:pt x="3485153" y="3135896"/>
                        <a:pt x="3475302" y="3074377"/>
                      </a:cubicBezTo>
                      <a:cubicBezTo>
                        <a:pt x="3455599" y="2948126"/>
                        <a:pt x="3434568" y="2822014"/>
                        <a:pt x="3406621" y="2697299"/>
                      </a:cubicBezTo>
                      <a:cubicBezTo>
                        <a:pt x="3367356" y="2532851"/>
                        <a:pt x="3325505" y="2357649"/>
                        <a:pt x="3203725" y="2232794"/>
                      </a:cubicBezTo>
                      <a:cubicBezTo>
                        <a:pt x="3124495" y="2159823"/>
                        <a:pt x="3016828" y="2128190"/>
                        <a:pt x="2914122" y="2104309"/>
                      </a:cubicBezTo>
                      <a:cubicBezTo>
                        <a:pt x="2790735" y="2074352"/>
                        <a:pt x="2667977" y="2042928"/>
                        <a:pt x="2547246" y="2003615"/>
                      </a:cubicBezTo>
                      <a:cubicBezTo>
                        <a:pt x="2476679" y="1981898"/>
                        <a:pt x="2406043" y="1959762"/>
                        <a:pt x="2336175" y="1935740"/>
                      </a:cubicBezTo>
                      <a:cubicBezTo>
                        <a:pt x="2348122" y="1916817"/>
                        <a:pt x="2354899" y="1893773"/>
                        <a:pt x="2334288" y="1878830"/>
                      </a:cubicBezTo>
                      <a:cubicBezTo>
                        <a:pt x="2296909" y="1852434"/>
                        <a:pt x="2260368" y="1824851"/>
                        <a:pt x="2222290" y="1799364"/>
                      </a:cubicBezTo>
                      <a:cubicBezTo>
                        <a:pt x="2177085" y="1767033"/>
                        <a:pt x="2126571" y="1743221"/>
                        <a:pt x="2072493" y="1730093"/>
                      </a:cubicBezTo>
                      <a:cubicBezTo>
                        <a:pt x="2047899" y="1721434"/>
                        <a:pt x="2026590" y="1723878"/>
                        <a:pt x="2008843" y="1743989"/>
                      </a:cubicBezTo>
                      <a:cubicBezTo>
                        <a:pt x="2006328" y="1746433"/>
                        <a:pt x="2003743" y="1748668"/>
                        <a:pt x="2001228" y="1751042"/>
                      </a:cubicBezTo>
                      <a:cubicBezTo>
                        <a:pt x="1975726" y="1697972"/>
                        <a:pt x="1975726" y="1632891"/>
                        <a:pt x="1967132" y="1553635"/>
                      </a:cubicBezTo>
                      <a:cubicBezTo>
                        <a:pt x="1965874" y="1545395"/>
                        <a:pt x="1962311" y="1486040"/>
                        <a:pt x="1954346" y="1453918"/>
                      </a:cubicBezTo>
                      <a:cubicBezTo>
                        <a:pt x="1984180" y="1431014"/>
                        <a:pt x="2011219" y="1405317"/>
                        <a:pt x="2034345" y="1377246"/>
                      </a:cubicBezTo>
                      <a:cubicBezTo>
                        <a:pt x="2068860" y="1328714"/>
                        <a:pt x="2099183" y="1277180"/>
                        <a:pt x="2125174" y="1223552"/>
                      </a:cubicBezTo>
                      <a:cubicBezTo>
                        <a:pt x="2151933" y="1231861"/>
                        <a:pt x="2204753" y="1208678"/>
                        <a:pt x="2220194" y="1196039"/>
                      </a:cubicBezTo>
                      <a:cubicBezTo>
                        <a:pt x="2307599" y="1129561"/>
                        <a:pt x="2365519" y="1017904"/>
                        <a:pt x="2349380" y="906457"/>
                      </a:cubicBezTo>
                      <a:cubicBezTo>
                        <a:pt x="2348471" y="881877"/>
                        <a:pt x="2341764" y="861906"/>
                        <a:pt x="2331773" y="847032"/>
                      </a:cubicBezTo>
                      <a:cubicBezTo>
                        <a:pt x="2331913" y="817075"/>
                        <a:pt x="2326882" y="788096"/>
                        <a:pt x="2315564" y="762748"/>
                      </a:cubicBezTo>
                      <a:cubicBezTo>
                        <a:pt x="2300053" y="734886"/>
                        <a:pt x="2277206" y="714985"/>
                        <a:pt x="2250726" y="700041"/>
                      </a:cubicBezTo>
                      <a:cubicBezTo>
                        <a:pt x="2246604" y="651999"/>
                        <a:pt x="2239128" y="604305"/>
                        <a:pt x="2227390" y="557450"/>
                      </a:cubicBezTo>
                      <a:cubicBezTo>
                        <a:pt x="2219355" y="511921"/>
                        <a:pt x="2206500" y="466672"/>
                        <a:pt x="2186518" y="425123"/>
                      </a:cubicBezTo>
                      <a:cubicBezTo>
                        <a:pt x="2190290" y="425193"/>
                        <a:pt x="2194133" y="425193"/>
                        <a:pt x="2197976" y="425123"/>
                      </a:cubicBezTo>
                      <a:cubicBezTo>
                        <a:pt x="2213836" y="427777"/>
                        <a:pt x="2232770" y="416884"/>
                        <a:pt x="2229346" y="398937"/>
                      </a:cubicBezTo>
                      <a:cubicBezTo>
                        <a:pt x="2223478" y="380014"/>
                        <a:pt x="2207827" y="371006"/>
                        <a:pt x="2195041" y="355504"/>
                      </a:cubicBezTo>
                      <a:cubicBezTo>
                        <a:pt x="2162623" y="319332"/>
                        <a:pt x="2131322" y="279320"/>
                        <a:pt x="2107427" y="236514"/>
                      </a:cubicBezTo>
                      <a:cubicBezTo>
                        <a:pt x="2050485" y="124438"/>
                        <a:pt x="1936390" y="39736"/>
                        <a:pt x="1806296" y="53003"/>
                      </a:cubicBezTo>
                      <a:cubicBezTo>
                        <a:pt x="1767380" y="19415"/>
                        <a:pt x="1712324" y="15644"/>
                        <a:pt x="1663696" y="6078"/>
                      </a:cubicBezTo>
                      <a:cubicBezTo>
                        <a:pt x="1610806" y="-3140"/>
                        <a:pt x="1555820" y="-416"/>
                        <a:pt x="1502510" y="4681"/>
                      </a:cubicBezTo>
                      <a:cubicBezTo>
                        <a:pt x="1455559" y="13759"/>
                        <a:pt x="1410005" y="30169"/>
                        <a:pt x="1367316" y="51607"/>
                      </a:cubicBezTo>
                      <a:cubicBezTo>
                        <a:pt x="1321902" y="67248"/>
                        <a:pt x="1292348" y="105235"/>
                        <a:pt x="1257483" y="135960"/>
                      </a:cubicBezTo>
                      <a:cubicBezTo>
                        <a:pt x="1204314" y="182536"/>
                        <a:pt x="1163441" y="237422"/>
                        <a:pt x="1109363" y="283789"/>
                      </a:cubicBezTo>
                      <a:cubicBezTo>
                        <a:pt x="1090010" y="302922"/>
                        <a:pt x="1073242" y="325337"/>
                        <a:pt x="1049556" y="339513"/>
                      </a:cubicBezTo>
                      <a:cubicBezTo>
                        <a:pt x="1035024" y="339862"/>
                        <a:pt x="1028037" y="359693"/>
                        <a:pt x="1040334" y="368213"/>
                      </a:cubicBezTo>
                      <a:cubicBezTo>
                        <a:pt x="1050884" y="372891"/>
                        <a:pt x="1062901" y="372612"/>
                        <a:pt x="1074779" y="371844"/>
                      </a:cubicBezTo>
                      <a:cubicBezTo>
                        <a:pt x="1029015" y="459619"/>
                        <a:pt x="1001557" y="557101"/>
                        <a:pt x="990937" y="655420"/>
                      </a:cubicBezTo>
                      <a:cubicBezTo>
                        <a:pt x="988701" y="677068"/>
                        <a:pt x="986466" y="698994"/>
                        <a:pt x="984859" y="720920"/>
                      </a:cubicBezTo>
                      <a:cubicBezTo>
                        <a:pt x="980317" y="725180"/>
                        <a:pt x="975916" y="729649"/>
                        <a:pt x="971863" y="734747"/>
                      </a:cubicBezTo>
                      <a:cubicBezTo>
                        <a:pt x="941121" y="766798"/>
                        <a:pt x="930152" y="816656"/>
                        <a:pt x="931969" y="868470"/>
                      </a:cubicBezTo>
                      <a:cubicBezTo>
                        <a:pt x="850153" y="896750"/>
                        <a:pt x="865175" y="1037037"/>
                        <a:pt x="902415" y="1100233"/>
                      </a:cubicBezTo>
                      <a:cubicBezTo>
                        <a:pt x="930921" y="1148485"/>
                        <a:pt x="976964" y="1185704"/>
                        <a:pt x="1032369" y="1197575"/>
                      </a:cubicBezTo>
                      <a:cubicBezTo>
                        <a:pt x="1048439" y="1199740"/>
                        <a:pt x="1091337" y="1205396"/>
                        <a:pt x="1115931" y="1196737"/>
                      </a:cubicBezTo>
                      <a:cubicBezTo>
                        <a:pt x="1132210" y="1221038"/>
                        <a:pt x="1149468" y="1244710"/>
                        <a:pt x="1167214" y="1267893"/>
                      </a:cubicBezTo>
                      <a:cubicBezTo>
                        <a:pt x="1219755" y="1343239"/>
                        <a:pt x="1283963" y="1409716"/>
                        <a:pt x="1355718" y="1466697"/>
                      </a:cubicBezTo>
                      <a:cubicBezTo>
                        <a:pt x="1352224" y="1477451"/>
                        <a:pt x="1352853" y="1488903"/>
                        <a:pt x="1352155" y="1500145"/>
                      </a:cubicBezTo>
                      <a:cubicBezTo>
                        <a:pt x="1349290" y="1565087"/>
                        <a:pt x="1348452" y="1630936"/>
                        <a:pt x="1341744" y="1695877"/>
                      </a:cubicBezTo>
                      <a:cubicBezTo>
                        <a:pt x="1334268" y="1700974"/>
                        <a:pt x="1327282" y="1707189"/>
                        <a:pt x="1318967" y="1711658"/>
                      </a:cubicBezTo>
                      <a:cubicBezTo>
                        <a:pt x="1239038" y="1758025"/>
                        <a:pt x="1168192" y="1815145"/>
                        <a:pt x="1099861" y="1877293"/>
                      </a:cubicBezTo>
                      <a:cubicBezTo>
                        <a:pt x="1072403" y="1898172"/>
                        <a:pt x="1058919" y="1917375"/>
                        <a:pt x="1056962" y="1935601"/>
                      </a:cubicBezTo>
                      <a:cubicBezTo>
                        <a:pt x="1020352" y="1947821"/>
                        <a:pt x="983811" y="1960460"/>
                        <a:pt x="946920" y="1972052"/>
                      </a:cubicBezTo>
                      <a:cubicBezTo>
                        <a:pt x="882712" y="1991953"/>
                        <a:pt x="817665" y="2009550"/>
                        <a:pt x="754784" y="2033641"/>
                      </a:cubicBezTo>
                      <a:cubicBezTo>
                        <a:pt x="591642" y="2097675"/>
                        <a:pt x="426404" y="2159962"/>
                        <a:pt x="272485" y="2244316"/>
                      </a:cubicBezTo>
                      <a:cubicBezTo>
                        <a:pt x="231053" y="2267569"/>
                        <a:pt x="207578" y="2309258"/>
                        <a:pt x="186897" y="2350387"/>
                      </a:cubicBezTo>
                      <a:cubicBezTo>
                        <a:pt x="156924" y="2406530"/>
                        <a:pt x="125832" y="2462603"/>
                        <a:pt x="106409" y="2523563"/>
                      </a:cubicBezTo>
                      <a:cubicBezTo>
                        <a:pt x="75737" y="2615878"/>
                        <a:pt x="61484" y="2712522"/>
                        <a:pt x="46882" y="2808467"/>
                      </a:cubicBezTo>
                      <a:cubicBezTo>
                        <a:pt x="26690" y="2933182"/>
                        <a:pt x="12576" y="3058735"/>
                        <a:pt x="2725" y="3184568"/>
                      </a:cubicBezTo>
                      <a:cubicBezTo>
                        <a:pt x="-4681" y="3319757"/>
                        <a:pt x="-8244" y="3404111"/>
                        <a:pt x="149727" y="3424152"/>
                      </a:cubicBezTo>
                      <a:cubicBezTo>
                        <a:pt x="327541" y="3441470"/>
                        <a:pt x="506682" y="3439933"/>
                        <a:pt x="685125" y="3440562"/>
                      </a:cubicBezTo>
                      <a:cubicBezTo>
                        <a:pt x="878240" y="3444333"/>
                        <a:pt x="1071285" y="3444053"/>
                        <a:pt x="1264400" y="3444472"/>
                      </a:cubicBezTo>
                      <a:cubicBezTo>
                        <a:pt x="1609269" y="3443983"/>
                        <a:pt x="1954207" y="3440073"/>
                        <a:pt x="2299145" y="3438956"/>
                      </a:cubicBezTo>
                      <a:cubicBezTo>
                        <a:pt x="2301730" y="3439654"/>
                        <a:pt x="2304455" y="3440073"/>
                        <a:pt x="2307179" y="3440073"/>
                      </a:cubicBezTo>
                      <a:cubicBezTo>
                        <a:pt x="2309066" y="3440073"/>
                        <a:pt x="2310952" y="3439933"/>
                        <a:pt x="2312769" y="3439584"/>
                      </a:cubicBezTo>
                      <a:cubicBezTo>
                        <a:pt x="2330795" y="3438816"/>
                        <a:pt x="2348681" y="3438956"/>
                        <a:pt x="2366707" y="3438956"/>
                      </a:cubicBezTo>
                      <a:cubicBezTo>
                        <a:pt x="2393886" y="3439025"/>
                        <a:pt x="2420994" y="3438886"/>
                        <a:pt x="2448173" y="3438676"/>
                      </a:cubicBezTo>
                      <a:cubicBezTo>
                        <a:pt x="2504277" y="3438676"/>
                        <a:pt x="2560311" y="3438746"/>
                        <a:pt x="2616415" y="3438956"/>
                      </a:cubicBezTo>
                      <a:cubicBezTo>
                        <a:pt x="2669305" y="3439305"/>
                        <a:pt x="2722195" y="3437140"/>
                        <a:pt x="2774945" y="3433509"/>
                      </a:cubicBezTo>
                      <a:cubicBezTo>
                        <a:pt x="2784936" y="3433509"/>
                        <a:pt x="2794858" y="3433509"/>
                        <a:pt x="2804849" y="3433509"/>
                      </a:cubicBezTo>
                      <a:cubicBezTo>
                        <a:pt x="2896795" y="3433509"/>
                        <a:pt x="2988741" y="3433509"/>
                        <a:pt x="3080478" y="3428900"/>
                      </a:cubicBezTo>
                      <a:cubicBezTo>
                        <a:pt x="3147481" y="3422197"/>
                        <a:pt x="3214345" y="3412839"/>
                        <a:pt x="3281488" y="3408650"/>
                      </a:cubicBezTo>
                      <a:cubicBezTo>
                        <a:pt x="3343251" y="3399851"/>
                        <a:pt x="3442603" y="3420451"/>
                        <a:pt x="3484594" y="3365565"/>
                      </a:cubicBezTo>
                      <a:cubicBezTo>
                        <a:pt x="3497729" y="3332676"/>
                        <a:pt x="3492140" y="3295177"/>
                        <a:pt x="3492699" y="3260402"/>
                      </a:cubicBezTo>
                      <a:close/>
                      <a:moveTo>
                        <a:pt x="2704379" y="2098513"/>
                      </a:moveTo>
                      <a:cubicBezTo>
                        <a:pt x="2777880" y="2117716"/>
                        <a:pt x="2852219" y="2134126"/>
                        <a:pt x="2925720" y="2153329"/>
                      </a:cubicBezTo>
                      <a:cubicBezTo>
                        <a:pt x="2925581" y="2153957"/>
                        <a:pt x="2925441" y="2154655"/>
                        <a:pt x="2925441" y="2155284"/>
                      </a:cubicBezTo>
                      <a:cubicBezTo>
                        <a:pt x="2924393" y="2175115"/>
                        <a:pt x="2928515" y="2194947"/>
                        <a:pt x="2930262" y="2214639"/>
                      </a:cubicBezTo>
                      <a:cubicBezTo>
                        <a:pt x="2948288" y="2412046"/>
                        <a:pt x="2956113" y="2611060"/>
                        <a:pt x="2975885" y="2808746"/>
                      </a:cubicBezTo>
                      <a:cubicBezTo>
                        <a:pt x="2980357" y="2994702"/>
                        <a:pt x="2981685" y="3182054"/>
                        <a:pt x="2989580" y="3368219"/>
                      </a:cubicBezTo>
                      <a:cubicBezTo>
                        <a:pt x="2988532" y="3368219"/>
                        <a:pt x="2987484" y="3368219"/>
                        <a:pt x="2986506" y="3368358"/>
                      </a:cubicBezTo>
                      <a:cubicBezTo>
                        <a:pt x="2917546" y="3375760"/>
                        <a:pt x="2848516" y="3382813"/>
                        <a:pt x="2779347" y="3387841"/>
                      </a:cubicBezTo>
                      <a:cubicBezTo>
                        <a:pt x="2738894" y="3387980"/>
                        <a:pt x="2698510" y="3388330"/>
                        <a:pt x="2658126" y="3389167"/>
                      </a:cubicBezTo>
                      <a:cubicBezTo>
                        <a:pt x="2634650" y="3390005"/>
                        <a:pt x="2611245" y="3390704"/>
                        <a:pt x="2587769" y="3391332"/>
                      </a:cubicBezTo>
                      <a:cubicBezTo>
                        <a:pt x="2587629" y="3389447"/>
                        <a:pt x="2587490" y="3387561"/>
                        <a:pt x="2587280" y="3385746"/>
                      </a:cubicBezTo>
                      <a:cubicBezTo>
                        <a:pt x="2586721" y="3366054"/>
                        <a:pt x="2586442" y="3346432"/>
                        <a:pt x="2585673" y="3326740"/>
                      </a:cubicBezTo>
                      <a:cubicBezTo>
                        <a:pt x="2580014" y="3236590"/>
                        <a:pt x="2579734" y="3146301"/>
                        <a:pt x="2575053" y="3056082"/>
                      </a:cubicBezTo>
                      <a:cubicBezTo>
                        <a:pt x="2569813" y="2835142"/>
                        <a:pt x="2554163" y="2614411"/>
                        <a:pt x="2534949" y="2394310"/>
                      </a:cubicBezTo>
                      <a:cubicBezTo>
                        <a:pt x="2526425" y="2302275"/>
                        <a:pt x="2520347" y="2209960"/>
                        <a:pt x="2507072" y="2118484"/>
                      </a:cubicBezTo>
                      <a:cubicBezTo>
                        <a:pt x="2503369" y="2090482"/>
                        <a:pt x="2497500" y="2062620"/>
                        <a:pt x="2494635" y="2034549"/>
                      </a:cubicBezTo>
                      <a:cubicBezTo>
                        <a:pt x="2564433" y="2056266"/>
                        <a:pt x="2634581" y="2076935"/>
                        <a:pt x="2704379" y="2098513"/>
                      </a:cubicBezTo>
                      <a:close/>
                      <a:moveTo>
                        <a:pt x="2370410" y="3393636"/>
                      </a:moveTo>
                      <a:cubicBezTo>
                        <a:pt x="2359441" y="3393567"/>
                        <a:pt x="2348541" y="3393497"/>
                        <a:pt x="2337572" y="3393706"/>
                      </a:cubicBezTo>
                      <a:cubicBezTo>
                        <a:pt x="2330725" y="3393706"/>
                        <a:pt x="2323948" y="3393706"/>
                        <a:pt x="2317101" y="3393706"/>
                      </a:cubicBezTo>
                      <a:cubicBezTo>
                        <a:pt x="2268403" y="3393846"/>
                        <a:pt x="2219775" y="3394055"/>
                        <a:pt x="2171147" y="3394265"/>
                      </a:cubicBezTo>
                      <a:cubicBezTo>
                        <a:pt x="2171775" y="3392240"/>
                        <a:pt x="2172195" y="3390075"/>
                        <a:pt x="2172195" y="3387561"/>
                      </a:cubicBezTo>
                      <a:cubicBezTo>
                        <a:pt x="2171636" y="3290708"/>
                        <a:pt x="2169190" y="3197975"/>
                        <a:pt x="2161575" y="3100563"/>
                      </a:cubicBezTo>
                      <a:cubicBezTo>
                        <a:pt x="2144387" y="2886885"/>
                        <a:pt x="2129156" y="2673417"/>
                        <a:pt x="2111968" y="2459740"/>
                      </a:cubicBezTo>
                      <a:cubicBezTo>
                        <a:pt x="2112038" y="2460438"/>
                        <a:pt x="2112038" y="2461066"/>
                        <a:pt x="2112178" y="2461765"/>
                      </a:cubicBezTo>
                      <a:cubicBezTo>
                        <a:pt x="2105191" y="2364423"/>
                        <a:pt x="2097925" y="2264218"/>
                        <a:pt x="2081506" y="2167713"/>
                      </a:cubicBezTo>
                      <a:cubicBezTo>
                        <a:pt x="2158011" y="2105286"/>
                        <a:pt x="2237032" y="2043138"/>
                        <a:pt x="2305572" y="1971563"/>
                      </a:cubicBezTo>
                      <a:cubicBezTo>
                        <a:pt x="2365100" y="1993140"/>
                        <a:pt x="2425256" y="2012902"/>
                        <a:pt x="2485692" y="2031756"/>
                      </a:cubicBezTo>
                      <a:cubicBezTo>
                        <a:pt x="2483386" y="2070581"/>
                        <a:pt x="2489395" y="2110104"/>
                        <a:pt x="2491212" y="2148650"/>
                      </a:cubicBezTo>
                      <a:cubicBezTo>
                        <a:pt x="2499177" y="2296549"/>
                        <a:pt x="2505465" y="2444587"/>
                        <a:pt x="2514827" y="2592415"/>
                      </a:cubicBezTo>
                      <a:cubicBezTo>
                        <a:pt x="2529290" y="2858884"/>
                        <a:pt x="2533691" y="3125701"/>
                        <a:pt x="2543263" y="3392240"/>
                      </a:cubicBezTo>
                      <a:cubicBezTo>
                        <a:pt x="2500434" y="3393078"/>
                        <a:pt x="2457675" y="3393497"/>
                        <a:pt x="2414776" y="3393636"/>
                      </a:cubicBezTo>
                      <a:cubicBezTo>
                        <a:pt x="2399894" y="3393636"/>
                        <a:pt x="2385152" y="3393636"/>
                        <a:pt x="2370410" y="3393636"/>
                      </a:cubicBezTo>
                      <a:close/>
                      <a:moveTo>
                        <a:pt x="1399106" y="3399293"/>
                      </a:moveTo>
                      <a:cubicBezTo>
                        <a:pt x="1389185" y="3314729"/>
                        <a:pt x="1386320" y="3229398"/>
                        <a:pt x="1381848" y="3144346"/>
                      </a:cubicBezTo>
                      <a:cubicBezTo>
                        <a:pt x="1367246" y="2811889"/>
                        <a:pt x="1335596" y="2480479"/>
                        <a:pt x="1323788" y="2147812"/>
                      </a:cubicBezTo>
                      <a:cubicBezTo>
                        <a:pt x="1323648" y="2144670"/>
                        <a:pt x="1323579" y="2141458"/>
                        <a:pt x="1323509" y="2138315"/>
                      </a:cubicBezTo>
                      <a:cubicBezTo>
                        <a:pt x="1370320" y="2168831"/>
                        <a:pt x="1423210" y="2188243"/>
                        <a:pt x="1470231" y="2218549"/>
                      </a:cubicBezTo>
                      <a:cubicBezTo>
                        <a:pt x="1492100" y="2230979"/>
                        <a:pt x="1514108" y="2242850"/>
                        <a:pt x="1534999" y="2256955"/>
                      </a:cubicBezTo>
                      <a:cubicBezTo>
                        <a:pt x="1557776" y="2272457"/>
                        <a:pt x="1582300" y="2250741"/>
                        <a:pt x="1589147" y="2228674"/>
                      </a:cubicBezTo>
                      <a:cubicBezTo>
                        <a:pt x="1611015" y="2162616"/>
                        <a:pt x="1632604" y="2091949"/>
                        <a:pt x="1687381" y="2044884"/>
                      </a:cubicBezTo>
                      <a:cubicBezTo>
                        <a:pt x="1700446" y="2148231"/>
                        <a:pt x="1666490" y="2252137"/>
                        <a:pt x="1673477" y="2356113"/>
                      </a:cubicBezTo>
                      <a:cubicBezTo>
                        <a:pt x="1676901" y="2552962"/>
                        <a:pt x="1681931" y="2749810"/>
                        <a:pt x="1693250" y="2946450"/>
                      </a:cubicBezTo>
                      <a:cubicBezTo>
                        <a:pt x="1700097" y="3096583"/>
                        <a:pt x="1713302" y="3246646"/>
                        <a:pt x="1711625" y="3397058"/>
                      </a:cubicBezTo>
                      <a:cubicBezTo>
                        <a:pt x="1607382" y="3397687"/>
                        <a:pt x="1503279" y="3398525"/>
                        <a:pt x="1399106" y="3399293"/>
                      </a:cubicBezTo>
                      <a:close/>
                      <a:moveTo>
                        <a:pt x="1391281" y="1794476"/>
                      </a:moveTo>
                      <a:cubicBezTo>
                        <a:pt x="1394075" y="1792940"/>
                        <a:pt x="1396591" y="1790566"/>
                        <a:pt x="1398617" y="1788401"/>
                      </a:cubicBezTo>
                      <a:cubicBezTo>
                        <a:pt x="1400433" y="1786376"/>
                        <a:pt x="1403368" y="1785328"/>
                        <a:pt x="1404695" y="1782954"/>
                      </a:cubicBezTo>
                      <a:cubicBezTo>
                        <a:pt x="1426354" y="1799504"/>
                        <a:pt x="1449481" y="1814656"/>
                        <a:pt x="1469183" y="1832673"/>
                      </a:cubicBezTo>
                      <a:cubicBezTo>
                        <a:pt x="1496292" y="1854250"/>
                        <a:pt x="1523331" y="1875827"/>
                        <a:pt x="1550370" y="1897544"/>
                      </a:cubicBezTo>
                      <a:cubicBezTo>
                        <a:pt x="1546876" y="1901594"/>
                        <a:pt x="1543593" y="1905784"/>
                        <a:pt x="1540239" y="1909415"/>
                      </a:cubicBezTo>
                      <a:cubicBezTo>
                        <a:pt x="1515645" y="1939860"/>
                        <a:pt x="1493218" y="1971912"/>
                        <a:pt x="1469882" y="2003265"/>
                      </a:cubicBezTo>
                      <a:cubicBezTo>
                        <a:pt x="1445778" y="2035527"/>
                        <a:pt x="1421533" y="2067788"/>
                        <a:pt x="1398407" y="2100747"/>
                      </a:cubicBezTo>
                      <a:cubicBezTo>
                        <a:pt x="1394984" y="2106822"/>
                        <a:pt x="1389534" y="2114085"/>
                        <a:pt x="1384853" y="2121766"/>
                      </a:cubicBezTo>
                      <a:cubicBezTo>
                        <a:pt x="1332522" y="2091320"/>
                        <a:pt x="1280889" y="2059338"/>
                        <a:pt x="1228488" y="2029032"/>
                      </a:cubicBezTo>
                      <a:cubicBezTo>
                        <a:pt x="1225973" y="2027356"/>
                        <a:pt x="1223388" y="2025751"/>
                        <a:pt x="1220873" y="2024074"/>
                      </a:cubicBezTo>
                      <a:cubicBezTo>
                        <a:pt x="1223877" y="2018069"/>
                        <a:pt x="1226602" y="2011924"/>
                        <a:pt x="1229816" y="2007385"/>
                      </a:cubicBezTo>
                      <a:cubicBezTo>
                        <a:pt x="1250916" y="1968351"/>
                        <a:pt x="1271387" y="1928478"/>
                        <a:pt x="1301850" y="1895728"/>
                      </a:cubicBezTo>
                      <a:cubicBezTo>
                        <a:pt x="1307649" y="1885463"/>
                        <a:pt x="1375490" y="1823734"/>
                        <a:pt x="1391281" y="1794476"/>
                      </a:cubicBezTo>
                      <a:close/>
                      <a:moveTo>
                        <a:pt x="1568326" y="1911999"/>
                      </a:moveTo>
                      <a:cubicBezTo>
                        <a:pt x="1592780" y="1931621"/>
                        <a:pt x="1617233" y="1951312"/>
                        <a:pt x="1641617" y="1971004"/>
                      </a:cubicBezTo>
                      <a:cubicBezTo>
                        <a:pt x="1650002" y="1978965"/>
                        <a:pt x="1662648" y="1990556"/>
                        <a:pt x="1672010" y="2000193"/>
                      </a:cubicBezTo>
                      <a:cubicBezTo>
                        <a:pt x="1637705" y="2019047"/>
                        <a:pt x="1602491" y="2075818"/>
                        <a:pt x="1589286" y="2100258"/>
                      </a:cubicBezTo>
                      <a:cubicBezTo>
                        <a:pt x="1570771" y="2135382"/>
                        <a:pt x="1560640" y="2173998"/>
                        <a:pt x="1547296" y="2211147"/>
                      </a:cubicBezTo>
                      <a:cubicBezTo>
                        <a:pt x="1506213" y="2186218"/>
                        <a:pt x="1464782" y="2161638"/>
                        <a:pt x="1421673" y="2140340"/>
                      </a:cubicBezTo>
                      <a:cubicBezTo>
                        <a:pt x="1421673" y="2140271"/>
                        <a:pt x="1421743" y="2140201"/>
                        <a:pt x="1421743" y="2140131"/>
                      </a:cubicBezTo>
                      <a:cubicBezTo>
                        <a:pt x="1433062" y="2114643"/>
                        <a:pt x="1449550" y="2091879"/>
                        <a:pt x="1464852" y="2068626"/>
                      </a:cubicBezTo>
                      <a:cubicBezTo>
                        <a:pt x="1499576" y="2018279"/>
                        <a:pt x="1536117" y="1964859"/>
                        <a:pt x="1568116" y="1912208"/>
                      </a:cubicBezTo>
                      <a:cubicBezTo>
                        <a:pt x="1568256" y="1912208"/>
                        <a:pt x="1568326" y="1912068"/>
                        <a:pt x="1568326" y="1911999"/>
                      </a:cubicBezTo>
                      <a:close/>
                      <a:moveTo>
                        <a:pt x="1756760" y="3359281"/>
                      </a:moveTo>
                      <a:cubicBezTo>
                        <a:pt x="1756690" y="3313961"/>
                        <a:pt x="1755782" y="3268642"/>
                        <a:pt x="1753336" y="3223323"/>
                      </a:cubicBezTo>
                      <a:cubicBezTo>
                        <a:pt x="1745511" y="3065509"/>
                        <a:pt x="1734332" y="2907764"/>
                        <a:pt x="1729092" y="2749810"/>
                      </a:cubicBezTo>
                      <a:cubicBezTo>
                        <a:pt x="1725738" y="2631869"/>
                        <a:pt x="1719311" y="2514067"/>
                        <a:pt x="1719800" y="2396055"/>
                      </a:cubicBezTo>
                      <a:cubicBezTo>
                        <a:pt x="1715118" y="2327134"/>
                        <a:pt x="1720708" y="2258701"/>
                        <a:pt x="1728463" y="2190268"/>
                      </a:cubicBezTo>
                      <a:cubicBezTo>
                        <a:pt x="1731118" y="2136290"/>
                        <a:pt x="1745511" y="2078611"/>
                        <a:pt x="1728393" y="2026169"/>
                      </a:cubicBezTo>
                      <a:cubicBezTo>
                        <a:pt x="1750122" y="2027775"/>
                        <a:pt x="1769755" y="2041322"/>
                        <a:pt x="1788410" y="2051657"/>
                      </a:cubicBezTo>
                      <a:cubicBezTo>
                        <a:pt x="1791065" y="2053473"/>
                        <a:pt x="1793510" y="2055428"/>
                        <a:pt x="1796026" y="2057383"/>
                      </a:cubicBezTo>
                      <a:cubicBezTo>
                        <a:pt x="1790366" y="2150675"/>
                        <a:pt x="1794349" y="2244246"/>
                        <a:pt x="1798611" y="2337538"/>
                      </a:cubicBezTo>
                      <a:cubicBezTo>
                        <a:pt x="1805178" y="2474194"/>
                        <a:pt x="1810907" y="2608685"/>
                        <a:pt x="1819781" y="2745481"/>
                      </a:cubicBezTo>
                      <a:cubicBezTo>
                        <a:pt x="1824811" y="2916144"/>
                        <a:pt x="1833265" y="3086108"/>
                        <a:pt x="1847798" y="3256352"/>
                      </a:cubicBezTo>
                      <a:cubicBezTo>
                        <a:pt x="1849544" y="3282398"/>
                        <a:pt x="1851291" y="3311098"/>
                        <a:pt x="1852968" y="3339938"/>
                      </a:cubicBezTo>
                      <a:cubicBezTo>
                        <a:pt x="1854016" y="3355859"/>
                        <a:pt x="1856042" y="3371710"/>
                        <a:pt x="1857230" y="3387631"/>
                      </a:cubicBezTo>
                      <a:cubicBezTo>
                        <a:pt x="1857300" y="3390494"/>
                        <a:pt x="1857649" y="3393287"/>
                        <a:pt x="1858278" y="3396011"/>
                      </a:cubicBezTo>
                      <a:cubicBezTo>
                        <a:pt x="1824601" y="3396220"/>
                        <a:pt x="1790925" y="3396499"/>
                        <a:pt x="1757249" y="3396709"/>
                      </a:cubicBezTo>
                      <a:cubicBezTo>
                        <a:pt x="1758157" y="3384419"/>
                        <a:pt x="1755572" y="3371082"/>
                        <a:pt x="1756760" y="3359281"/>
                      </a:cubicBezTo>
                      <a:close/>
                      <a:moveTo>
                        <a:pt x="1880426" y="1898452"/>
                      </a:moveTo>
                      <a:cubicBezTo>
                        <a:pt x="1890487" y="1908018"/>
                        <a:pt x="1902225" y="1915979"/>
                        <a:pt x="1912426" y="1925545"/>
                      </a:cubicBezTo>
                      <a:cubicBezTo>
                        <a:pt x="1942888" y="1952499"/>
                        <a:pt x="1974818" y="1980780"/>
                        <a:pt x="2003463" y="2012413"/>
                      </a:cubicBezTo>
                      <a:cubicBezTo>
                        <a:pt x="2025891" y="2038739"/>
                        <a:pt x="2042170" y="2069394"/>
                        <a:pt x="2060476" y="2098652"/>
                      </a:cubicBezTo>
                      <a:cubicBezTo>
                        <a:pt x="2022468" y="2133078"/>
                        <a:pt x="1987604" y="2170786"/>
                        <a:pt x="1958119" y="2212893"/>
                      </a:cubicBezTo>
                      <a:lnTo>
                        <a:pt x="1958119" y="2212963"/>
                      </a:lnTo>
                      <a:cubicBezTo>
                        <a:pt x="1887273" y="2130076"/>
                        <a:pt x="1874976" y="2023376"/>
                        <a:pt x="1757738" y="1986297"/>
                      </a:cubicBezTo>
                      <a:cubicBezTo>
                        <a:pt x="1801196" y="1960739"/>
                        <a:pt x="1840951" y="1929735"/>
                        <a:pt x="1880426" y="1898452"/>
                      </a:cubicBezTo>
                      <a:close/>
                      <a:moveTo>
                        <a:pt x="1893491" y="3271505"/>
                      </a:moveTo>
                      <a:cubicBezTo>
                        <a:pt x="1887413" y="3190084"/>
                        <a:pt x="1880147" y="3106778"/>
                        <a:pt x="1875186" y="3023611"/>
                      </a:cubicBezTo>
                      <a:cubicBezTo>
                        <a:pt x="1861841" y="2712731"/>
                        <a:pt x="1835850" y="2403038"/>
                        <a:pt x="1813003" y="2092717"/>
                      </a:cubicBezTo>
                      <a:cubicBezTo>
                        <a:pt x="1812375" y="2085804"/>
                        <a:pt x="1812095" y="2078751"/>
                        <a:pt x="1811606" y="2071768"/>
                      </a:cubicBezTo>
                      <a:cubicBezTo>
                        <a:pt x="1828095" y="2089225"/>
                        <a:pt x="1840811" y="2110384"/>
                        <a:pt x="1851710" y="2131681"/>
                      </a:cubicBezTo>
                      <a:cubicBezTo>
                        <a:pt x="1874208" y="2173090"/>
                        <a:pt x="1898452" y="2214848"/>
                        <a:pt x="1930451" y="2249623"/>
                      </a:cubicBezTo>
                      <a:cubicBezTo>
                        <a:pt x="1944635" y="2264916"/>
                        <a:pt x="1968879" y="2268128"/>
                        <a:pt x="1984529" y="2253254"/>
                      </a:cubicBezTo>
                      <a:cubicBezTo>
                        <a:pt x="2013105" y="2231956"/>
                        <a:pt x="2038677" y="2207097"/>
                        <a:pt x="2064528" y="2182657"/>
                      </a:cubicBezTo>
                      <a:cubicBezTo>
                        <a:pt x="2063690" y="2208075"/>
                        <a:pt x="2066834" y="2241523"/>
                        <a:pt x="2066275" y="2248785"/>
                      </a:cubicBezTo>
                      <a:cubicBezTo>
                        <a:pt x="2080877" y="2462882"/>
                        <a:pt x="2088702" y="2676140"/>
                        <a:pt x="2103864" y="2890377"/>
                      </a:cubicBezTo>
                      <a:cubicBezTo>
                        <a:pt x="2114763" y="3055523"/>
                        <a:pt x="2128317" y="3221577"/>
                        <a:pt x="2126990" y="3387701"/>
                      </a:cubicBezTo>
                      <a:cubicBezTo>
                        <a:pt x="2127060" y="3390215"/>
                        <a:pt x="2127549" y="3392449"/>
                        <a:pt x="2128178" y="3394544"/>
                      </a:cubicBezTo>
                      <a:cubicBezTo>
                        <a:pt x="2052790" y="3394894"/>
                        <a:pt x="1977473" y="3395312"/>
                        <a:pt x="1902085" y="3395731"/>
                      </a:cubicBezTo>
                      <a:cubicBezTo>
                        <a:pt x="1902365" y="3394265"/>
                        <a:pt x="1902504" y="3392729"/>
                        <a:pt x="1902434" y="3391123"/>
                      </a:cubicBezTo>
                      <a:cubicBezTo>
                        <a:pt x="1898941" y="3351320"/>
                        <a:pt x="1895867" y="3311378"/>
                        <a:pt x="1893491" y="3271505"/>
                      </a:cubicBezTo>
                      <a:close/>
                      <a:moveTo>
                        <a:pt x="2292647" y="1904597"/>
                      </a:moveTo>
                      <a:cubicBezTo>
                        <a:pt x="2276368" y="1918074"/>
                        <a:pt x="2259879" y="1931271"/>
                        <a:pt x="2243250" y="1944399"/>
                      </a:cubicBezTo>
                      <a:cubicBezTo>
                        <a:pt x="2209923" y="1911929"/>
                        <a:pt x="2181417" y="1874640"/>
                        <a:pt x="2146064" y="1844334"/>
                      </a:cubicBezTo>
                      <a:cubicBezTo>
                        <a:pt x="2114553" y="1819684"/>
                        <a:pt x="2077943" y="1802506"/>
                        <a:pt x="2043148" y="1783094"/>
                      </a:cubicBezTo>
                      <a:cubicBezTo>
                        <a:pt x="2040354" y="1781627"/>
                        <a:pt x="2037489" y="1780510"/>
                        <a:pt x="2034555" y="1779463"/>
                      </a:cubicBezTo>
                      <a:cubicBezTo>
                        <a:pt x="2038258" y="1776320"/>
                        <a:pt x="2041961" y="1773178"/>
                        <a:pt x="2045594" y="1769896"/>
                      </a:cubicBezTo>
                      <a:cubicBezTo>
                        <a:pt x="2140894" y="1787214"/>
                        <a:pt x="2215582" y="1849711"/>
                        <a:pt x="2292647" y="1904597"/>
                      </a:cubicBezTo>
                      <a:close/>
                      <a:moveTo>
                        <a:pt x="2023376" y="1788889"/>
                      </a:moveTo>
                      <a:cubicBezTo>
                        <a:pt x="2023516" y="1789169"/>
                        <a:pt x="2023585" y="1789518"/>
                        <a:pt x="2023725" y="1789797"/>
                      </a:cubicBezTo>
                      <a:cubicBezTo>
                        <a:pt x="2027009" y="1795314"/>
                        <a:pt x="2031690" y="1799294"/>
                        <a:pt x="2036441" y="1803554"/>
                      </a:cubicBezTo>
                      <a:cubicBezTo>
                        <a:pt x="2063760" y="1826807"/>
                        <a:pt x="2095759" y="1843985"/>
                        <a:pt x="2122519" y="1868076"/>
                      </a:cubicBezTo>
                      <a:cubicBezTo>
                        <a:pt x="2152282" y="1900547"/>
                        <a:pt x="2182256" y="1936159"/>
                        <a:pt x="2209364" y="1971423"/>
                      </a:cubicBezTo>
                      <a:cubicBezTo>
                        <a:pt x="2179880" y="1995026"/>
                        <a:pt x="2150955" y="2019256"/>
                        <a:pt x="2124056" y="2046001"/>
                      </a:cubicBezTo>
                      <a:cubicBezTo>
                        <a:pt x="2113785" y="2053822"/>
                        <a:pt x="2103724" y="2061852"/>
                        <a:pt x="2093803" y="2070092"/>
                      </a:cubicBezTo>
                      <a:cubicBezTo>
                        <a:pt x="2080947" y="2050680"/>
                        <a:pt x="2067742" y="2031616"/>
                        <a:pt x="2054188" y="2012064"/>
                      </a:cubicBezTo>
                      <a:cubicBezTo>
                        <a:pt x="2014572" y="1963183"/>
                        <a:pt x="1962731" y="1925266"/>
                        <a:pt x="1911936" y="1888606"/>
                      </a:cubicBezTo>
                      <a:cubicBezTo>
                        <a:pt x="1908443" y="1886511"/>
                        <a:pt x="1904950" y="1884137"/>
                        <a:pt x="1901456" y="1881902"/>
                      </a:cubicBezTo>
                      <a:cubicBezTo>
                        <a:pt x="1907675" y="1876944"/>
                        <a:pt x="1913963" y="1872056"/>
                        <a:pt x="1920251" y="1867168"/>
                      </a:cubicBezTo>
                      <a:cubicBezTo>
                        <a:pt x="1955115" y="1841680"/>
                        <a:pt x="1990119" y="1816402"/>
                        <a:pt x="2023376" y="1788889"/>
                      </a:cubicBezTo>
                      <a:close/>
                      <a:moveTo>
                        <a:pt x="2320804" y="937112"/>
                      </a:moveTo>
                      <a:cubicBezTo>
                        <a:pt x="2315354" y="1007220"/>
                        <a:pt x="2284892" y="1075374"/>
                        <a:pt x="2233958" y="1124185"/>
                      </a:cubicBezTo>
                      <a:cubicBezTo>
                        <a:pt x="2214954" y="1144575"/>
                        <a:pt x="2194063" y="1165314"/>
                        <a:pt x="2166885" y="1173973"/>
                      </a:cubicBezTo>
                      <a:cubicBezTo>
                        <a:pt x="2161016" y="1176557"/>
                        <a:pt x="2153330" y="1177604"/>
                        <a:pt x="2145505" y="1178721"/>
                      </a:cubicBezTo>
                      <a:cubicBezTo>
                        <a:pt x="2158361" y="1148974"/>
                        <a:pt x="2169889" y="1118598"/>
                        <a:pt x="2180160" y="1087803"/>
                      </a:cubicBezTo>
                      <a:cubicBezTo>
                        <a:pt x="2207897" y="1077329"/>
                        <a:pt x="2233678" y="1062944"/>
                        <a:pt x="2255547" y="1042833"/>
                      </a:cubicBezTo>
                      <a:cubicBezTo>
                        <a:pt x="2285311" y="1012527"/>
                        <a:pt x="2308437" y="969024"/>
                        <a:pt x="2321083" y="922517"/>
                      </a:cubicBezTo>
                      <a:cubicBezTo>
                        <a:pt x="2320874" y="927615"/>
                        <a:pt x="2320804" y="932503"/>
                        <a:pt x="2320804" y="937112"/>
                      </a:cubicBezTo>
                      <a:close/>
                      <a:moveTo>
                        <a:pt x="1426005" y="714007"/>
                      </a:moveTo>
                      <a:cubicBezTo>
                        <a:pt x="1426284" y="714077"/>
                        <a:pt x="1426564" y="714077"/>
                        <a:pt x="1426843" y="714147"/>
                      </a:cubicBezTo>
                      <a:cubicBezTo>
                        <a:pt x="1435088" y="729439"/>
                        <a:pt x="1456607" y="725599"/>
                        <a:pt x="1469183" y="735654"/>
                      </a:cubicBezTo>
                      <a:cubicBezTo>
                        <a:pt x="1530318" y="791029"/>
                        <a:pt x="1505445" y="908202"/>
                        <a:pt x="1474493" y="975099"/>
                      </a:cubicBezTo>
                      <a:cubicBezTo>
                        <a:pt x="1452555" y="1019022"/>
                        <a:pt x="1413708" y="1056869"/>
                        <a:pt x="1365569" y="1069787"/>
                      </a:cubicBezTo>
                      <a:cubicBezTo>
                        <a:pt x="1316033" y="1077399"/>
                        <a:pt x="1266566" y="1089619"/>
                        <a:pt x="1216122" y="1086966"/>
                      </a:cubicBezTo>
                      <a:cubicBezTo>
                        <a:pt x="1177554" y="1085569"/>
                        <a:pt x="1133887" y="1083195"/>
                        <a:pt x="1095809" y="1070206"/>
                      </a:cubicBezTo>
                      <a:cubicBezTo>
                        <a:pt x="1092805" y="1063154"/>
                        <a:pt x="1089870" y="1056031"/>
                        <a:pt x="1087285" y="1048769"/>
                      </a:cubicBezTo>
                      <a:cubicBezTo>
                        <a:pt x="1069120" y="991718"/>
                        <a:pt x="1054377" y="933411"/>
                        <a:pt x="1040474" y="875103"/>
                      </a:cubicBezTo>
                      <a:cubicBezTo>
                        <a:pt x="1044945" y="859043"/>
                        <a:pt x="1045434" y="841516"/>
                        <a:pt x="1048648" y="825175"/>
                      </a:cubicBezTo>
                      <a:cubicBezTo>
                        <a:pt x="1051932" y="792356"/>
                        <a:pt x="1055845" y="759676"/>
                        <a:pt x="1064438" y="727833"/>
                      </a:cubicBezTo>
                      <a:cubicBezTo>
                        <a:pt x="1160786" y="699064"/>
                        <a:pt x="1350687" y="710236"/>
                        <a:pt x="1426005" y="714007"/>
                      </a:cubicBezTo>
                      <a:close/>
                      <a:moveTo>
                        <a:pt x="1008544" y="933132"/>
                      </a:moveTo>
                      <a:cubicBezTo>
                        <a:pt x="1017208" y="966091"/>
                        <a:pt x="1024963" y="999399"/>
                        <a:pt x="1034675" y="1032080"/>
                      </a:cubicBezTo>
                      <a:cubicBezTo>
                        <a:pt x="1029015" y="1025935"/>
                        <a:pt x="1023845" y="1019231"/>
                        <a:pt x="1019373" y="1011620"/>
                      </a:cubicBezTo>
                      <a:cubicBezTo>
                        <a:pt x="997645" y="978102"/>
                        <a:pt x="984649" y="939207"/>
                        <a:pt x="979689" y="899404"/>
                      </a:cubicBezTo>
                      <a:cubicBezTo>
                        <a:pt x="987094" y="902267"/>
                        <a:pt x="994850" y="906247"/>
                        <a:pt x="1003024" y="911415"/>
                      </a:cubicBezTo>
                      <a:cubicBezTo>
                        <a:pt x="1004911" y="918677"/>
                        <a:pt x="1006727" y="925939"/>
                        <a:pt x="1008544" y="933132"/>
                      </a:cubicBezTo>
                      <a:close/>
                      <a:moveTo>
                        <a:pt x="2150047" y="538107"/>
                      </a:moveTo>
                      <a:cubicBezTo>
                        <a:pt x="2149627" y="537339"/>
                        <a:pt x="2149278" y="536641"/>
                        <a:pt x="2148929" y="535873"/>
                      </a:cubicBezTo>
                      <a:cubicBezTo>
                        <a:pt x="2149068" y="536012"/>
                        <a:pt x="2149278" y="536082"/>
                        <a:pt x="2149418" y="536222"/>
                      </a:cubicBezTo>
                      <a:cubicBezTo>
                        <a:pt x="2149557" y="536850"/>
                        <a:pt x="2149837" y="537479"/>
                        <a:pt x="2150047" y="538107"/>
                      </a:cubicBezTo>
                      <a:close/>
                      <a:moveTo>
                        <a:pt x="1916268" y="111660"/>
                      </a:moveTo>
                      <a:cubicBezTo>
                        <a:pt x="1914452" y="111031"/>
                        <a:pt x="1912705" y="110054"/>
                        <a:pt x="1911028" y="108936"/>
                      </a:cubicBezTo>
                      <a:cubicBezTo>
                        <a:pt x="1913334" y="109774"/>
                        <a:pt x="1915639" y="110542"/>
                        <a:pt x="1917945" y="111450"/>
                      </a:cubicBezTo>
                      <a:cubicBezTo>
                        <a:pt x="1917386" y="111590"/>
                        <a:pt x="1916827" y="111590"/>
                        <a:pt x="1916268" y="111660"/>
                      </a:cubicBezTo>
                      <a:close/>
                      <a:moveTo>
                        <a:pt x="2229346" y="875103"/>
                      </a:moveTo>
                      <a:cubicBezTo>
                        <a:pt x="2231932" y="870215"/>
                        <a:pt x="2234726" y="865467"/>
                        <a:pt x="2237801" y="861068"/>
                      </a:cubicBezTo>
                      <a:cubicBezTo>
                        <a:pt x="2243809" y="858763"/>
                        <a:pt x="2247792" y="853736"/>
                        <a:pt x="2250447" y="847102"/>
                      </a:cubicBezTo>
                      <a:cubicBezTo>
                        <a:pt x="2260368" y="838862"/>
                        <a:pt x="2272385" y="834602"/>
                        <a:pt x="2286778" y="837815"/>
                      </a:cubicBezTo>
                      <a:cubicBezTo>
                        <a:pt x="2288804" y="896122"/>
                        <a:pt x="2263163" y="963856"/>
                        <a:pt x="2233399" y="1000517"/>
                      </a:cubicBezTo>
                      <a:cubicBezTo>
                        <a:pt x="2223198" y="1011969"/>
                        <a:pt x="2211181" y="1021535"/>
                        <a:pt x="2197836" y="1029566"/>
                      </a:cubicBezTo>
                      <a:cubicBezTo>
                        <a:pt x="2211810" y="978870"/>
                        <a:pt x="2222360" y="927196"/>
                        <a:pt x="2229346" y="875103"/>
                      </a:cubicBezTo>
                      <a:close/>
                      <a:moveTo>
                        <a:pt x="2143758" y="1052610"/>
                      </a:moveTo>
                      <a:cubicBezTo>
                        <a:pt x="2093943" y="1067274"/>
                        <a:pt x="2037559" y="1069997"/>
                        <a:pt x="1991027" y="1069508"/>
                      </a:cubicBezTo>
                      <a:cubicBezTo>
                        <a:pt x="1865055" y="1067762"/>
                        <a:pt x="1791275" y="1060919"/>
                        <a:pt x="1765144" y="920562"/>
                      </a:cubicBezTo>
                      <a:cubicBezTo>
                        <a:pt x="1757878" y="890256"/>
                        <a:pt x="1750681" y="863442"/>
                        <a:pt x="1747607" y="831251"/>
                      </a:cubicBezTo>
                      <a:cubicBezTo>
                        <a:pt x="1746140" y="803808"/>
                        <a:pt x="1738035" y="775178"/>
                        <a:pt x="1748306" y="748643"/>
                      </a:cubicBezTo>
                      <a:cubicBezTo>
                        <a:pt x="1753825" y="732791"/>
                        <a:pt x="1762489" y="716381"/>
                        <a:pt x="1778489" y="709189"/>
                      </a:cubicBezTo>
                      <a:cubicBezTo>
                        <a:pt x="1808252" y="694944"/>
                        <a:pt x="1839973" y="684469"/>
                        <a:pt x="1873160" y="683562"/>
                      </a:cubicBezTo>
                      <a:cubicBezTo>
                        <a:pt x="1946312" y="677626"/>
                        <a:pt x="2019323" y="684819"/>
                        <a:pt x="2091078" y="699553"/>
                      </a:cubicBezTo>
                      <a:cubicBezTo>
                        <a:pt x="2125872" y="705279"/>
                        <a:pt x="2161575" y="712052"/>
                        <a:pt x="2194692" y="724691"/>
                      </a:cubicBezTo>
                      <a:cubicBezTo>
                        <a:pt x="2192806" y="835790"/>
                        <a:pt x="2176177" y="946678"/>
                        <a:pt x="2143758" y="1052610"/>
                      </a:cubicBezTo>
                      <a:close/>
                      <a:moveTo>
                        <a:pt x="2257853" y="760234"/>
                      </a:moveTo>
                      <a:cubicBezTo>
                        <a:pt x="2272804" y="775317"/>
                        <a:pt x="2281259" y="795358"/>
                        <a:pt x="2284892" y="817634"/>
                      </a:cubicBezTo>
                      <a:cubicBezTo>
                        <a:pt x="2274831" y="816866"/>
                        <a:pt x="2264560" y="819030"/>
                        <a:pt x="2254918" y="824407"/>
                      </a:cubicBezTo>
                      <a:cubicBezTo>
                        <a:pt x="2256246" y="804576"/>
                        <a:pt x="2253661" y="782021"/>
                        <a:pt x="2254220" y="769871"/>
                      </a:cubicBezTo>
                      <a:cubicBezTo>
                        <a:pt x="2254150" y="765611"/>
                        <a:pt x="2253940" y="761421"/>
                        <a:pt x="2253800" y="757162"/>
                      </a:cubicBezTo>
                      <a:cubicBezTo>
                        <a:pt x="2255128" y="758139"/>
                        <a:pt x="2256525" y="759117"/>
                        <a:pt x="2257853" y="760234"/>
                      </a:cubicBezTo>
                      <a:close/>
                      <a:moveTo>
                        <a:pt x="978012" y="841166"/>
                      </a:moveTo>
                      <a:cubicBezTo>
                        <a:pt x="979130" y="828038"/>
                        <a:pt x="980178" y="814771"/>
                        <a:pt x="982972" y="801922"/>
                      </a:cubicBezTo>
                      <a:cubicBezTo>
                        <a:pt x="983741" y="816517"/>
                        <a:pt x="985068" y="831041"/>
                        <a:pt x="987374" y="845496"/>
                      </a:cubicBezTo>
                      <a:cubicBezTo>
                        <a:pt x="989400" y="855481"/>
                        <a:pt x="991706" y="865467"/>
                        <a:pt x="994081" y="875452"/>
                      </a:cubicBezTo>
                      <a:cubicBezTo>
                        <a:pt x="988771" y="872450"/>
                        <a:pt x="983182" y="869796"/>
                        <a:pt x="977383" y="867841"/>
                      </a:cubicBezTo>
                      <a:cubicBezTo>
                        <a:pt x="977243" y="858903"/>
                        <a:pt x="977383" y="850035"/>
                        <a:pt x="978012" y="841166"/>
                      </a:cubicBezTo>
                      <a:close/>
                      <a:moveTo>
                        <a:pt x="1083303" y="1156515"/>
                      </a:moveTo>
                      <a:cubicBezTo>
                        <a:pt x="1043268" y="1160845"/>
                        <a:pt x="1001138" y="1149114"/>
                        <a:pt x="969907" y="1123207"/>
                      </a:cubicBezTo>
                      <a:cubicBezTo>
                        <a:pt x="929943" y="1091085"/>
                        <a:pt x="906257" y="1044090"/>
                        <a:pt x="903043" y="993045"/>
                      </a:cubicBezTo>
                      <a:cubicBezTo>
                        <a:pt x="901506" y="942419"/>
                        <a:pt x="913034" y="910856"/>
                        <a:pt x="934135" y="899195"/>
                      </a:cubicBezTo>
                      <a:cubicBezTo>
                        <a:pt x="940702" y="950798"/>
                        <a:pt x="958519" y="1001215"/>
                        <a:pt x="981016" y="1035012"/>
                      </a:cubicBezTo>
                      <a:cubicBezTo>
                        <a:pt x="1000509" y="1068670"/>
                        <a:pt x="1029295" y="1090736"/>
                        <a:pt x="1062412" y="1105261"/>
                      </a:cubicBezTo>
                      <a:cubicBezTo>
                        <a:pt x="1070726" y="1122439"/>
                        <a:pt x="1079809" y="1139268"/>
                        <a:pt x="1089591" y="1155678"/>
                      </a:cubicBezTo>
                      <a:cubicBezTo>
                        <a:pt x="1087355" y="1156096"/>
                        <a:pt x="1085259" y="1156376"/>
                        <a:pt x="1083303" y="1156515"/>
                      </a:cubicBezTo>
                      <a:close/>
                      <a:moveTo>
                        <a:pt x="1154219" y="1174043"/>
                      </a:moveTo>
                      <a:cubicBezTo>
                        <a:pt x="1143529" y="1157423"/>
                        <a:pt x="1132979" y="1140664"/>
                        <a:pt x="1122988" y="1123486"/>
                      </a:cubicBezTo>
                      <a:cubicBezTo>
                        <a:pt x="1158411" y="1130260"/>
                        <a:pt x="1195371" y="1132005"/>
                        <a:pt x="1229536" y="1132355"/>
                      </a:cubicBezTo>
                      <a:cubicBezTo>
                        <a:pt x="1273483" y="1133192"/>
                        <a:pt x="1316592" y="1122997"/>
                        <a:pt x="1359840" y="1116503"/>
                      </a:cubicBezTo>
                      <a:cubicBezTo>
                        <a:pt x="1405534" y="1110917"/>
                        <a:pt x="1446197" y="1083474"/>
                        <a:pt x="1477428" y="1050794"/>
                      </a:cubicBezTo>
                      <a:cubicBezTo>
                        <a:pt x="1516484" y="1005684"/>
                        <a:pt x="1544711" y="936414"/>
                        <a:pt x="1550649" y="867981"/>
                      </a:cubicBezTo>
                      <a:cubicBezTo>
                        <a:pt x="1562178" y="868330"/>
                        <a:pt x="1575662" y="861975"/>
                        <a:pt x="1587050" y="862604"/>
                      </a:cubicBezTo>
                      <a:cubicBezTo>
                        <a:pt x="1620098" y="859182"/>
                        <a:pt x="1656290" y="867911"/>
                        <a:pt x="1688359" y="876849"/>
                      </a:cubicBezTo>
                      <a:cubicBezTo>
                        <a:pt x="1699887" y="880271"/>
                        <a:pt x="1712603" y="871891"/>
                        <a:pt x="1714210" y="859811"/>
                      </a:cubicBezTo>
                      <a:cubicBezTo>
                        <a:pt x="1716516" y="830832"/>
                        <a:pt x="1678717" y="835371"/>
                        <a:pt x="1659434" y="830343"/>
                      </a:cubicBezTo>
                      <a:cubicBezTo>
                        <a:pt x="1624081" y="824198"/>
                        <a:pt x="1585234" y="823081"/>
                        <a:pt x="1551837" y="837605"/>
                      </a:cubicBezTo>
                      <a:cubicBezTo>
                        <a:pt x="1551138" y="790750"/>
                        <a:pt x="1538842" y="746129"/>
                        <a:pt x="1511104" y="711912"/>
                      </a:cubicBezTo>
                      <a:cubicBezTo>
                        <a:pt x="1496362" y="697248"/>
                        <a:pt x="1458843" y="673646"/>
                        <a:pt x="1436555" y="683911"/>
                      </a:cubicBezTo>
                      <a:cubicBezTo>
                        <a:pt x="1436415" y="683911"/>
                        <a:pt x="1436276" y="683911"/>
                        <a:pt x="1436206" y="683911"/>
                      </a:cubicBezTo>
                      <a:cubicBezTo>
                        <a:pt x="1408049" y="676369"/>
                        <a:pt x="1377097" y="676299"/>
                        <a:pt x="1349010" y="669875"/>
                      </a:cubicBezTo>
                      <a:cubicBezTo>
                        <a:pt x="1343840" y="669316"/>
                        <a:pt x="1340347" y="671760"/>
                        <a:pt x="1338949" y="675042"/>
                      </a:cubicBezTo>
                      <a:cubicBezTo>
                        <a:pt x="1272785" y="667990"/>
                        <a:pt x="1205502" y="668618"/>
                        <a:pt x="1139546" y="672389"/>
                      </a:cubicBezTo>
                      <a:cubicBezTo>
                        <a:pt x="1119355" y="673716"/>
                        <a:pt x="1098115" y="675531"/>
                        <a:pt x="1077364" y="679302"/>
                      </a:cubicBezTo>
                      <a:cubicBezTo>
                        <a:pt x="1097486" y="597672"/>
                        <a:pt x="1119913" y="516670"/>
                        <a:pt x="1140035" y="435039"/>
                      </a:cubicBezTo>
                      <a:cubicBezTo>
                        <a:pt x="1142621" y="424495"/>
                        <a:pt x="1154778" y="393072"/>
                        <a:pt x="1160646" y="367305"/>
                      </a:cubicBezTo>
                      <a:cubicBezTo>
                        <a:pt x="1193904" y="364512"/>
                        <a:pt x="1227021" y="360182"/>
                        <a:pt x="1259929" y="354596"/>
                      </a:cubicBezTo>
                      <a:cubicBezTo>
                        <a:pt x="1355368" y="333019"/>
                        <a:pt x="1450249" y="306064"/>
                        <a:pt x="1536885" y="259698"/>
                      </a:cubicBezTo>
                      <a:cubicBezTo>
                        <a:pt x="1524589" y="278412"/>
                        <a:pt x="1469672" y="315631"/>
                        <a:pt x="1505165" y="334834"/>
                      </a:cubicBezTo>
                      <a:cubicBezTo>
                        <a:pt x="1520397" y="334276"/>
                        <a:pt x="1535907" y="331413"/>
                        <a:pt x="1551208" y="327153"/>
                      </a:cubicBezTo>
                      <a:cubicBezTo>
                        <a:pt x="1552256" y="329108"/>
                        <a:pt x="1555191" y="329248"/>
                        <a:pt x="1556239" y="327362"/>
                      </a:cubicBezTo>
                      <a:cubicBezTo>
                        <a:pt x="1642176" y="315072"/>
                        <a:pt x="1709878" y="254880"/>
                        <a:pt x="1771781" y="198388"/>
                      </a:cubicBezTo>
                      <a:cubicBezTo>
                        <a:pt x="1782262" y="188332"/>
                        <a:pt x="1792392" y="177928"/>
                        <a:pt x="1802034" y="167104"/>
                      </a:cubicBezTo>
                      <a:cubicBezTo>
                        <a:pt x="1833055" y="223387"/>
                        <a:pt x="1875186" y="272826"/>
                        <a:pt x="1915430" y="322614"/>
                      </a:cubicBezTo>
                      <a:cubicBezTo>
                        <a:pt x="1975167" y="392862"/>
                        <a:pt x="2043148" y="456616"/>
                        <a:pt x="2116789" y="512201"/>
                      </a:cubicBezTo>
                      <a:cubicBezTo>
                        <a:pt x="2124684" y="524071"/>
                        <a:pt x="2132370" y="536152"/>
                        <a:pt x="2139916" y="548302"/>
                      </a:cubicBezTo>
                      <a:cubicBezTo>
                        <a:pt x="2157453" y="582309"/>
                        <a:pt x="2172264" y="618132"/>
                        <a:pt x="2185889" y="653884"/>
                      </a:cubicBezTo>
                      <a:cubicBezTo>
                        <a:pt x="2187705" y="661007"/>
                        <a:pt x="2189452" y="668199"/>
                        <a:pt x="2191199" y="675392"/>
                      </a:cubicBezTo>
                      <a:cubicBezTo>
                        <a:pt x="2158151" y="665406"/>
                        <a:pt x="2123497" y="659261"/>
                        <a:pt x="2091777" y="653675"/>
                      </a:cubicBezTo>
                      <a:cubicBezTo>
                        <a:pt x="1993053" y="634541"/>
                        <a:pt x="1811397" y="613244"/>
                        <a:pt x="1733843" y="688031"/>
                      </a:cubicBezTo>
                      <a:cubicBezTo>
                        <a:pt x="1730140" y="686983"/>
                        <a:pt x="1727695" y="690964"/>
                        <a:pt x="1726996" y="694246"/>
                      </a:cubicBezTo>
                      <a:cubicBezTo>
                        <a:pt x="1712324" y="727484"/>
                        <a:pt x="1702752" y="765541"/>
                        <a:pt x="1716376" y="801084"/>
                      </a:cubicBezTo>
                      <a:cubicBezTo>
                        <a:pt x="1714979" y="849755"/>
                        <a:pt x="1722245" y="897868"/>
                        <a:pt x="1732306" y="945421"/>
                      </a:cubicBezTo>
                      <a:cubicBezTo>
                        <a:pt x="1759904" y="1108962"/>
                        <a:pt x="1876863" y="1113361"/>
                        <a:pt x="2016389" y="1114269"/>
                      </a:cubicBezTo>
                      <a:cubicBezTo>
                        <a:pt x="2052091" y="1113221"/>
                        <a:pt x="2090240" y="1110428"/>
                        <a:pt x="2127060" y="1102817"/>
                      </a:cubicBezTo>
                      <a:cubicBezTo>
                        <a:pt x="2097925" y="1183819"/>
                        <a:pt x="2059148" y="1261399"/>
                        <a:pt x="2010241" y="1333393"/>
                      </a:cubicBezTo>
                      <a:cubicBezTo>
                        <a:pt x="1930591" y="1443584"/>
                        <a:pt x="1793720" y="1508036"/>
                        <a:pt x="1660412" y="1522770"/>
                      </a:cubicBezTo>
                      <a:cubicBezTo>
                        <a:pt x="1601653" y="1525563"/>
                        <a:pt x="1542614" y="1520186"/>
                        <a:pt x="1489515" y="1493093"/>
                      </a:cubicBezTo>
                      <a:cubicBezTo>
                        <a:pt x="1442214" y="1475705"/>
                        <a:pt x="1400154" y="1448821"/>
                        <a:pt x="1363753" y="1414116"/>
                      </a:cubicBezTo>
                      <a:cubicBezTo>
                        <a:pt x="1278514" y="1349105"/>
                        <a:pt x="1215842" y="1260771"/>
                        <a:pt x="1154219" y="1174043"/>
                      </a:cubicBezTo>
                      <a:close/>
                      <a:moveTo>
                        <a:pt x="1397848" y="1499098"/>
                      </a:moveTo>
                      <a:cubicBezTo>
                        <a:pt x="1467437" y="1537225"/>
                        <a:pt x="1543104" y="1571371"/>
                        <a:pt x="1624081" y="1568229"/>
                      </a:cubicBezTo>
                      <a:cubicBezTo>
                        <a:pt x="1731607" y="1569695"/>
                        <a:pt x="1845213" y="1531359"/>
                        <a:pt x="1936390" y="1467186"/>
                      </a:cubicBezTo>
                      <a:cubicBezTo>
                        <a:pt x="1936111" y="1490369"/>
                        <a:pt x="1939045" y="1514041"/>
                        <a:pt x="1937788" y="1537015"/>
                      </a:cubicBezTo>
                      <a:cubicBezTo>
                        <a:pt x="1940303" y="1612152"/>
                        <a:pt x="1936740" y="1690709"/>
                        <a:pt x="1962241" y="1762494"/>
                      </a:cubicBezTo>
                      <a:cubicBezTo>
                        <a:pt x="1964337" y="1768150"/>
                        <a:pt x="1966783" y="1773527"/>
                        <a:pt x="1969438" y="1778834"/>
                      </a:cubicBezTo>
                      <a:cubicBezTo>
                        <a:pt x="1936460" y="1805788"/>
                        <a:pt x="1901596" y="1830438"/>
                        <a:pt x="1869247" y="1858160"/>
                      </a:cubicBezTo>
                      <a:cubicBezTo>
                        <a:pt x="1822715" y="1900966"/>
                        <a:pt x="1771292" y="1938185"/>
                        <a:pt x="1725110" y="1981339"/>
                      </a:cubicBezTo>
                      <a:cubicBezTo>
                        <a:pt x="1721127" y="1981548"/>
                        <a:pt x="1717843" y="1982526"/>
                        <a:pt x="1714979" y="1984132"/>
                      </a:cubicBezTo>
                      <a:cubicBezTo>
                        <a:pt x="1714280" y="1981409"/>
                        <a:pt x="1713022" y="1978755"/>
                        <a:pt x="1710996" y="1976381"/>
                      </a:cubicBezTo>
                      <a:cubicBezTo>
                        <a:pt x="1690455" y="1953966"/>
                        <a:pt x="1667469" y="1933855"/>
                        <a:pt x="1643574" y="1915211"/>
                      </a:cubicBezTo>
                      <a:cubicBezTo>
                        <a:pt x="1600605" y="1885673"/>
                        <a:pt x="1562317" y="1849920"/>
                        <a:pt x="1518650" y="1821570"/>
                      </a:cubicBezTo>
                      <a:cubicBezTo>
                        <a:pt x="1472677" y="1786585"/>
                        <a:pt x="1422442" y="1757885"/>
                        <a:pt x="1376888" y="1722412"/>
                      </a:cubicBezTo>
                      <a:cubicBezTo>
                        <a:pt x="1383805" y="1642737"/>
                        <a:pt x="1387787" y="1561805"/>
                        <a:pt x="1376189" y="1483037"/>
                      </a:cubicBezTo>
                      <a:cubicBezTo>
                        <a:pt x="1383316" y="1488344"/>
                        <a:pt x="1390512" y="1493861"/>
                        <a:pt x="1397848" y="1499098"/>
                      </a:cubicBezTo>
                      <a:close/>
                      <a:moveTo>
                        <a:pt x="1277955" y="1778555"/>
                      </a:moveTo>
                      <a:cubicBezTo>
                        <a:pt x="1301780" y="1761167"/>
                        <a:pt x="1326653" y="1744827"/>
                        <a:pt x="1349989" y="1726811"/>
                      </a:cubicBezTo>
                      <a:cubicBezTo>
                        <a:pt x="1360050" y="1743221"/>
                        <a:pt x="1373115" y="1756908"/>
                        <a:pt x="1387647" y="1769337"/>
                      </a:cubicBezTo>
                      <a:cubicBezTo>
                        <a:pt x="1381359" y="1771153"/>
                        <a:pt x="1375700" y="1779323"/>
                        <a:pt x="1376608" y="1786515"/>
                      </a:cubicBezTo>
                      <a:cubicBezTo>
                        <a:pt x="1357255" y="1800132"/>
                        <a:pt x="1340766" y="1818776"/>
                        <a:pt x="1322391" y="1833650"/>
                      </a:cubicBezTo>
                      <a:cubicBezTo>
                        <a:pt x="1292627" y="1860674"/>
                        <a:pt x="1262724" y="1887977"/>
                        <a:pt x="1237920" y="1919750"/>
                      </a:cubicBezTo>
                      <a:cubicBezTo>
                        <a:pt x="1230375" y="1933157"/>
                        <a:pt x="1200122" y="1971074"/>
                        <a:pt x="1186498" y="2002009"/>
                      </a:cubicBezTo>
                      <a:cubicBezTo>
                        <a:pt x="1168192" y="1990347"/>
                        <a:pt x="1149747" y="1978895"/>
                        <a:pt x="1131092" y="1967722"/>
                      </a:cubicBezTo>
                      <a:cubicBezTo>
                        <a:pt x="1119983" y="1959482"/>
                        <a:pt x="1106359" y="1951871"/>
                        <a:pt x="1100630" y="1938673"/>
                      </a:cubicBezTo>
                      <a:cubicBezTo>
                        <a:pt x="1155337" y="1879947"/>
                        <a:pt x="1215493" y="1829949"/>
                        <a:pt x="1277955" y="1778555"/>
                      </a:cubicBezTo>
                      <a:close/>
                      <a:moveTo>
                        <a:pt x="802014" y="2064017"/>
                      </a:moveTo>
                      <a:cubicBezTo>
                        <a:pt x="845193" y="2049562"/>
                        <a:pt x="888790" y="2036434"/>
                        <a:pt x="932318" y="2023097"/>
                      </a:cubicBezTo>
                      <a:cubicBezTo>
                        <a:pt x="921628" y="2306325"/>
                        <a:pt x="920091" y="2590530"/>
                        <a:pt x="935462" y="2873618"/>
                      </a:cubicBezTo>
                      <a:cubicBezTo>
                        <a:pt x="942798" y="2997495"/>
                        <a:pt x="944615" y="3121582"/>
                        <a:pt x="957401" y="3245110"/>
                      </a:cubicBezTo>
                      <a:cubicBezTo>
                        <a:pt x="963130" y="3295806"/>
                        <a:pt x="963409" y="3347828"/>
                        <a:pt x="971165" y="3398175"/>
                      </a:cubicBezTo>
                      <a:cubicBezTo>
                        <a:pt x="891725" y="3397617"/>
                        <a:pt x="812215" y="3397058"/>
                        <a:pt x="732775" y="3396430"/>
                      </a:cubicBezTo>
                      <a:cubicBezTo>
                        <a:pt x="729980" y="3348806"/>
                        <a:pt x="726976" y="3301113"/>
                        <a:pt x="724321" y="3253349"/>
                      </a:cubicBezTo>
                      <a:cubicBezTo>
                        <a:pt x="724391" y="3254327"/>
                        <a:pt x="724461" y="3255375"/>
                        <a:pt x="724531" y="3256352"/>
                      </a:cubicBezTo>
                      <a:cubicBezTo>
                        <a:pt x="711256" y="3030105"/>
                        <a:pt x="683658" y="2804138"/>
                        <a:pt x="668008" y="2577891"/>
                      </a:cubicBezTo>
                      <a:cubicBezTo>
                        <a:pt x="662139" y="2464628"/>
                        <a:pt x="646628" y="2352272"/>
                        <a:pt x="637336" y="2239288"/>
                      </a:cubicBezTo>
                      <a:cubicBezTo>
                        <a:pt x="636637" y="2233004"/>
                        <a:pt x="634052" y="2161219"/>
                        <a:pt x="625528" y="2132310"/>
                      </a:cubicBezTo>
                      <a:cubicBezTo>
                        <a:pt x="684077" y="2108708"/>
                        <a:pt x="742906" y="2086013"/>
                        <a:pt x="802014" y="2064017"/>
                      </a:cubicBezTo>
                      <a:close/>
                      <a:moveTo>
                        <a:pt x="47720" y="3186523"/>
                      </a:moveTo>
                      <a:cubicBezTo>
                        <a:pt x="59248" y="3038275"/>
                        <a:pt x="78182" y="2890237"/>
                        <a:pt x="102077" y="2743456"/>
                      </a:cubicBezTo>
                      <a:cubicBezTo>
                        <a:pt x="118636" y="2643949"/>
                        <a:pt x="137989" y="2543186"/>
                        <a:pt x="184032" y="2452338"/>
                      </a:cubicBezTo>
                      <a:cubicBezTo>
                        <a:pt x="260538" y="2297736"/>
                        <a:pt x="266896" y="2290473"/>
                        <a:pt x="378475" y="2239777"/>
                      </a:cubicBezTo>
                      <a:cubicBezTo>
                        <a:pt x="377497" y="2248366"/>
                        <a:pt x="376309" y="2256886"/>
                        <a:pt x="375401" y="2265474"/>
                      </a:cubicBezTo>
                      <a:cubicBezTo>
                        <a:pt x="360030" y="2435020"/>
                        <a:pt x="371488" y="2605264"/>
                        <a:pt x="380222" y="2774809"/>
                      </a:cubicBezTo>
                      <a:cubicBezTo>
                        <a:pt x="382527" y="2900572"/>
                        <a:pt x="390772" y="3025636"/>
                        <a:pt x="397269" y="3151259"/>
                      </a:cubicBezTo>
                      <a:cubicBezTo>
                        <a:pt x="400902" y="3231772"/>
                        <a:pt x="400274" y="3313193"/>
                        <a:pt x="409636" y="3393148"/>
                      </a:cubicBezTo>
                      <a:cubicBezTo>
                        <a:pt x="338021" y="3391192"/>
                        <a:pt x="266477" y="3387911"/>
                        <a:pt x="195002" y="3383651"/>
                      </a:cubicBezTo>
                      <a:cubicBezTo>
                        <a:pt x="33187" y="3371570"/>
                        <a:pt x="41711" y="3329533"/>
                        <a:pt x="47720" y="3186523"/>
                      </a:cubicBezTo>
                      <a:close/>
                      <a:moveTo>
                        <a:pt x="575013" y="3395243"/>
                      </a:moveTo>
                      <a:cubicBezTo>
                        <a:pt x="534700" y="3395452"/>
                        <a:pt x="494386" y="3395033"/>
                        <a:pt x="454072" y="3394265"/>
                      </a:cubicBezTo>
                      <a:cubicBezTo>
                        <a:pt x="454072" y="3380718"/>
                        <a:pt x="450509" y="3365356"/>
                        <a:pt x="451347" y="3354113"/>
                      </a:cubicBezTo>
                      <a:cubicBezTo>
                        <a:pt x="444570" y="3271296"/>
                        <a:pt x="444360" y="3188129"/>
                        <a:pt x="439889" y="3105172"/>
                      </a:cubicBezTo>
                      <a:cubicBezTo>
                        <a:pt x="430666" y="2989884"/>
                        <a:pt x="426684" y="2874037"/>
                        <a:pt x="421653" y="2758469"/>
                      </a:cubicBezTo>
                      <a:cubicBezTo>
                        <a:pt x="409007" y="2589133"/>
                        <a:pt x="393217" y="2419588"/>
                        <a:pt x="396990" y="2249414"/>
                      </a:cubicBezTo>
                      <a:cubicBezTo>
                        <a:pt x="396431" y="2244526"/>
                        <a:pt x="398038" y="2237333"/>
                        <a:pt x="398178" y="2230979"/>
                      </a:cubicBezTo>
                      <a:cubicBezTo>
                        <a:pt x="412920" y="2224275"/>
                        <a:pt x="429199" y="2216943"/>
                        <a:pt x="447435" y="2208424"/>
                      </a:cubicBezTo>
                      <a:cubicBezTo>
                        <a:pt x="501862" y="2183914"/>
                        <a:pt x="556848" y="2160521"/>
                        <a:pt x="612113" y="2138036"/>
                      </a:cubicBezTo>
                      <a:cubicBezTo>
                        <a:pt x="612882" y="2236286"/>
                        <a:pt x="614139" y="2334675"/>
                        <a:pt x="623013" y="2432576"/>
                      </a:cubicBezTo>
                      <a:cubicBezTo>
                        <a:pt x="629301" y="2561900"/>
                        <a:pt x="634820" y="2693458"/>
                        <a:pt x="645580" y="2822712"/>
                      </a:cubicBezTo>
                      <a:cubicBezTo>
                        <a:pt x="655431" y="2935137"/>
                        <a:pt x="665772" y="3047632"/>
                        <a:pt x="673946" y="3160197"/>
                      </a:cubicBezTo>
                      <a:cubicBezTo>
                        <a:pt x="680444" y="3236451"/>
                        <a:pt x="680863" y="3318430"/>
                        <a:pt x="688409" y="3396150"/>
                      </a:cubicBezTo>
                      <a:cubicBezTo>
                        <a:pt x="650611" y="3395801"/>
                        <a:pt x="612812" y="3395522"/>
                        <a:pt x="575013" y="3395243"/>
                      </a:cubicBezTo>
                      <a:close/>
                      <a:moveTo>
                        <a:pt x="1015950" y="3398455"/>
                      </a:moveTo>
                      <a:cubicBezTo>
                        <a:pt x="1014064" y="3379880"/>
                        <a:pt x="1011339" y="3361305"/>
                        <a:pt x="1010081" y="3342591"/>
                      </a:cubicBezTo>
                      <a:cubicBezTo>
                        <a:pt x="1002815" y="3257539"/>
                        <a:pt x="994710" y="3172557"/>
                        <a:pt x="987933" y="3087435"/>
                      </a:cubicBezTo>
                      <a:cubicBezTo>
                        <a:pt x="979968" y="2910697"/>
                        <a:pt x="966903" y="2734448"/>
                        <a:pt x="960754" y="2557570"/>
                      </a:cubicBezTo>
                      <a:cubicBezTo>
                        <a:pt x="952510" y="2390609"/>
                        <a:pt x="957261" y="2223158"/>
                        <a:pt x="945034" y="2056336"/>
                      </a:cubicBezTo>
                      <a:cubicBezTo>
                        <a:pt x="944056" y="2044255"/>
                        <a:pt x="943986" y="2031965"/>
                        <a:pt x="942798" y="2019885"/>
                      </a:cubicBezTo>
                      <a:cubicBezTo>
                        <a:pt x="986326" y="2006478"/>
                        <a:pt x="1029644" y="1992721"/>
                        <a:pt x="1072403" y="1976940"/>
                      </a:cubicBezTo>
                      <a:cubicBezTo>
                        <a:pt x="1082394" y="1988392"/>
                        <a:pt x="1096857" y="1999495"/>
                        <a:pt x="1115023" y="2010528"/>
                      </a:cubicBezTo>
                      <a:cubicBezTo>
                        <a:pt x="1178952" y="2050260"/>
                        <a:pt x="1242322" y="2090762"/>
                        <a:pt x="1307649" y="2128120"/>
                      </a:cubicBezTo>
                      <a:cubicBezTo>
                        <a:pt x="1297867" y="2382997"/>
                        <a:pt x="1315614" y="2638014"/>
                        <a:pt x="1327910" y="2892542"/>
                      </a:cubicBezTo>
                      <a:cubicBezTo>
                        <a:pt x="1338600" y="3061459"/>
                        <a:pt x="1336784" y="3231283"/>
                        <a:pt x="1354181" y="3399712"/>
                      </a:cubicBezTo>
                      <a:cubicBezTo>
                        <a:pt x="1353692" y="3399712"/>
                        <a:pt x="1353202" y="3399712"/>
                        <a:pt x="1352713" y="3399712"/>
                      </a:cubicBezTo>
                      <a:cubicBezTo>
                        <a:pt x="1240436" y="3399642"/>
                        <a:pt x="1128228" y="3399153"/>
                        <a:pt x="1015950" y="3398455"/>
                      </a:cubicBezTo>
                      <a:close/>
                      <a:moveTo>
                        <a:pt x="3444699" y="3343778"/>
                      </a:moveTo>
                      <a:cubicBezTo>
                        <a:pt x="3413818" y="3361794"/>
                        <a:pt x="3375740" y="3358582"/>
                        <a:pt x="3341155" y="3360398"/>
                      </a:cubicBezTo>
                      <a:cubicBezTo>
                        <a:pt x="3304684" y="3362353"/>
                        <a:pt x="3268143" y="3363261"/>
                        <a:pt x="3231742" y="3366822"/>
                      </a:cubicBezTo>
                      <a:cubicBezTo>
                        <a:pt x="3173891" y="3374643"/>
                        <a:pt x="3115621" y="3378484"/>
                        <a:pt x="3057771" y="3386095"/>
                      </a:cubicBezTo>
                      <a:cubicBezTo>
                        <a:pt x="3050295" y="3386235"/>
                        <a:pt x="3042819" y="3386374"/>
                        <a:pt x="3035343" y="3386514"/>
                      </a:cubicBezTo>
                      <a:cubicBezTo>
                        <a:pt x="3034086" y="3306001"/>
                        <a:pt x="3024723" y="3228770"/>
                        <a:pt x="3026051" y="3146511"/>
                      </a:cubicBezTo>
                      <a:cubicBezTo>
                        <a:pt x="3022697" y="3035622"/>
                        <a:pt x="3019972" y="2924663"/>
                        <a:pt x="3016199" y="2813774"/>
                      </a:cubicBezTo>
                      <a:cubicBezTo>
                        <a:pt x="3006068" y="2704421"/>
                        <a:pt x="2993702" y="2595418"/>
                        <a:pt x="2985178" y="2485926"/>
                      </a:cubicBezTo>
                      <a:cubicBezTo>
                        <a:pt x="2970156" y="2377062"/>
                        <a:pt x="2970995" y="2264916"/>
                        <a:pt x="2938716" y="2159125"/>
                      </a:cubicBezTo>
                      <a:cubicBezTo>
                        <a:pt x="2938366" y="2158286"/>
                        <a:pt x="2938017" y="2157379"/>
                        <a:pt x="2937668" y="2156471"/>
                      </a:cubicBezTo>
                      <a:cubicBezTo>
                        <a:pt x="2961702" y="2162825"/>
                        <a:pt x="2985667" y="2169529"/>
                        <a:pt x="3009492" y="2176791"/>
                      </a:cubicBezTo>
                      <a:cubicBezTo>
                        <a:pt x="3064688" y="2197391"/>
                        <a:pt x="3120931" y="2219666"/>
                        <a:pt x="3165647" y="2259120"/>
                      </a:cubicBezTo>
                      <a:cubicBezTo>
                        <a:pt x="3298116" y="2391447"/>
                        <a:pt x="3332911" y="2584664"/>
                        <a:pt x="3374133" y="2760075"/>
                      </a:cubicBezTo>
                      <a:cubicBezTo>
                        <a:pt x="3392857" y="2853856"/>
                        <a:pt x="3409765" y="2948056"/>
                        <a:pt x="3424438" y="3042465"/>
                      </a:cubicBezTo>
                      <a:cubicBezTo>
                        <a:pt x="3439599" y="3141832"/>
                        <a:pt x="3455180" y="3243154"/>
                        <a:pt x="3444699" y="334377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8"/>
                <p:cNvSpPr/>
                <p:nvPr/>
              </p:nvSpPr>
              <p:spPr>
                <a:xfrm>
                  <a:off x="2644583" y="1966716"/>
                  <a:ext cx="42285" cy="197441"/>
                </a:xfrm>
                <a:custGeom>
                  <a:rect b="b" l="l" r="r" t="t"/>
                  <a:pathLst>
                    <a:path extrusionOk="0" h="197441" w="42285">
                      <a:moveTo>
                        <a:pt x="42153" y="172339"/>
                      </a:moveTo>
                      <a:cubicBezTo>
                        <a:pt x="39777" y="128905"/>
                        <a:pt x="38031" y="85471"/>
                        <a:pt x="35306" y="42037"/>
                      </a:cubicBezTo>
                      <a:cubicBezTo>
                        <a:pt x="32791" y="28002"/>
                        <a:pt x="39219" y="1536"/>
                        <a:pt x="18957" y="0"/>
                      </a:cubicBezTo>
                      <a:cubicBezTo>
                        <a:pt x="3726" y="140"/>
                        <a:pt x="3935" y="17597"/>
                        <a:pt x="3446" y="28840"/>
                      </a:cubicBezTo>
                      <a:cubicBezTo>
                        <a:pt x="1630" y="51185"/>
                        <a:pt x="2188" y="73740"/>
                        <a:pt x="2119" y="96155"/>
                      </a:cubicBezTo>
                      <a:cubicBezTo>
                        <a:pt x="2049" y="117453"/>
                        <a:pt x="1769" y="138751"/>
                        <a:pt x="512" y="160049"/>
                      </a:cubicBezTo>
                      <a:cubicBezTo>
                        <a:pt x="302" y="169406"/>
                        <a:pt x="-1654" y="179461"/>
                        <a:pt x="3796" y="187701"/>
                      </a:cubicBezTo>
                      <a:cubicBezTo>
                        <a:pt x="16162" y="207672"/>
                        <a:pt x="44459" y="194125"/>
                        <a:pt x="42153" y="17233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8"/>
                <p:cNvSpPr/>
                <p:nvPr/>
              </p:nvSpPr>
              <p:spPr>
                <a:xfrm>
                  <a:off x="2606548" y="2253556"/>
                  <a:ext cx="115174" cy="41682"/>
                </a:xfrm>
                <a:custGeom>
                  <a:rect b="b" l="l" r="r" t="t"/>
                  <a:pathLst>
                    <a:path extrusionOk="0" h="41682" w="115174">
                      <a:moveTo>
                        <a:pt x="24154" y="37657"/>
                      </a:moveTo>
                      <a:cubicBezTo>
                        <a:pt x="46651" y="38914"/>
                        <a:pt x="69149" y="39612"/>
                        <a:pt x="91646" y="41428"/>
                      </a:cubicBezTo>
                      <a:cubicBezTo>
                        <a:pt x="112048" y="44640"/>
                        <a:pt x="123995" y="16638"/>
                        <a:pt x="107227" y="4348"/>
                      </a:cubicBezTo>
                      <a:cubicBezTo>
                        <a:pt x="89969" y="-5079"/>
                        <a:pt x="67961" y="3790"/>
                        <a:pt x="49097" y="3580"/>
                      </a:cubicBezTo>
                      <a:cubicBezTo>
                        <a:pt x="32887" y="7072"/>
                        <a:pt x="5639" y="4488"/>
                        <a:pt x="49" y="23831"/>
                      </a:cubicBezTo>
                      <a:cubicBezTo>
                        <a:pt x="-999" y="36610"/>
                        <a:pt x="14931" y="37448"/>
                        <a:pt x="24154" y="376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50" name="Google Shape;650;p18"/>
          <p:cNvGrpSpPr/>
          <p:nvPr/>
        </p:nvGrpSpPr>
        <p:grpSpPr>
          <a:xfrm>
            <a:off x="7065220" y="-304380"/>
            <a:ext cx="1325836" cy="1260152"/>
            <a:chOff x="7065220" y="-304380"/>
            <a:chExt cx="1325836" cy="1260152"/>
          </a:xfrm>
        </p:grpSpPr>
        <p:sp>
          <p:nvSpPr>
            <p:cNvPr id="651" name="Google Shape;651;p18"/>
            <p:cNvSpPr/>
            <p:nvPr/>
          </p:nvSpPr>
          <p:spPr>
            <a:xfrm>
              <a:off x="7065220" y="-304380"/>
              <a:ext cx="1325836" cy="1260152"/>
            </a:xfrm>
            <a:custGeom>
              <a:rect b="b" l="l" r="r" t="t"/>
              <a:pathLst>
                <a:path extrusionOk="0" h="2520303" w="2651672">
                  <a:moveTo>
                    <a:pt x="2612866" y="1212748"/>
                  </a:moveTo>
                  <a:cubicBezTo>
                    <a:pt x="2547584" y="1071921"/>
                    <a:pt x="2410445" y="972445"/>
                    <a:pt x="2263177" y="931147"/>
                  </a:cubicBezTo>
                  <a:cubicBezTo>
                    <a:pt x="2125454" y="893406"/>
                    <a:pt x="1977231" y="919575"/>
                    <a:pt x="1844706" y="965863"/>
                  </a:cubicBezTo>
                  <a:cubicBezTo>
                    <a:pt x="1880396" y="911400"/>
                    <a:pt x="1907919" y="851471"/>
                    <a:pt x="1932526" y="791276"/>
                  </a:cubicBezTo>
                  <a:cubicBezTo>
                    <a:pt x="1977391" y="688349"/>
                    <a:pt x="2004012" y="576611"/>
                    <a:pt x="1998656" y="463865"/>
                  </a:cubicBezTo>
                  <a:cubicBezTo>
                    <a:pt x="1996959" y="345704"/>
                    <a:pt x="1963655" y="224199"/>
                    <a:pt x="1877798" y="139161"/>
                  </a:cubicBezTo>
                  <a:cubicBezTo>
                    <a:pt x="1742037" y="9800"/>
                    <a:pt x="1642285" y="-11910"/>
                    <a:pt x="1458266" y="4970"/>
                  </a:cubicBezTo>
                  <a:cubicBezTo>
                    <a:pt x="1343983" y="22593"/>
                    <a:pt x="1256800" y="111028"/>
                    <a:pt x="1190405" y="199940"/>
                  </a:cubicBezTo>
                  <a:cubicBezTo>
                    <a:pt x="1127297" y="284606"/>
                    <a:pt x="1081531" y="382118"/>
                    <a:pt x="1046902" y="481594"/>
                  </a:cubicBezTo>
                  <a:cubicBezTo>
                    <a:pt x="1020916" y="564721"/>
                    <a:pt x="1016833" y="653262"/>
                    <a:pt x="1023303" y="739680"/>
                  </a:cubicBezTo>
                  <a:cubicBezTo>
                    <a:pt x="1002037" y="704115"/>
                    <a:pt x="976529" y="671257"/>
                    <a:pt x="952983" y="637125"/>
                  </a:cubicBezTo>
                  <a:cubicBezTo>
                    <a:pt x="924929" y="592218"/>
                    <a:pt x="890618" y="552087"/>
                    <a:pt x="857314" y="511161"/>
                  </a:cubicBezTo>
                  <a:cubicBezTo>
                    <a:pt x="819609" y="454735"/>
                    <a:pt x="765199" y="413331"/>
                    <a:pt x="706970" y="379836"/>
                  </a:cubicBezTo>
                  <a:cubicBezTo>
                    <a:pt x="607908" y="327762"/>
                    <a:pt x="492617" y="315713"/>
                    <a:pt x="382418" y="324843"/>
                  </a:cubicBezTo>
                  <a:cubicBezTo>
                    <a:pt x="278742" y="331531"/>
                    <a:pt x="176338" y="373094"/>
                    <a:pt x="105170" y="450276"/>
                  </a:cubicBezTo>
                  <a:cubicBezTo>
                    <a:pt x="58449" y="502562"/>
                    <a:pt x="27320" y="568861"/>
                    <a:pt x="9236" y="636276"/>
                  </a:cubicBezTo>
                  <a:cubicBezTo>
                    <a:pt x="-18977" y="767866"/>
                    <a:pt x="20001" y="907632"/>
                    <a:pt x="91382" y="1019317"/>
                  </a:cubicBezTo>
                  <a:cubicBezTo>
                    <a:pt x="150300" y="1106212"/>
                    <a:pt x="235521" y="1172777"/>
                    <a:pt x="325356" y="1225435"/>
                  </a:cubicBezTo>
                  <a:cubicBezTo>
                    <a:pt x="400237" y="1267741"/>
                    <a:pt x="483814" y="1292318"/>
                    <a:pt x="567604" y="1309888"/>
                  </a:cubicBezTo>
                  <a:cubicBezTo>
                    <a:pt x="429351" y="1346993"/>
                    <a:pt x="296613" y="1420405"/>
                    <a:pt x="207043" y="1534107"/>
                  </a:cubicBezTo>
                  <a:cubicBezTo>
                    <a:pt x="143989" y="1623657"/>
                    <a:pt x="95783" y="1727963"/>
                    <a:pt x="86026" y="1838056"/>
                  </a:cubicBezTo>
                  <a:cubicBezTo>
                    <a:pt x="76957" y="1965559"/>
                    <a:pt x="106549" y="2104369"/>
                    <a:pt x="199937" y="2196732"/>
                  </a:cubicBezTo>
                  <a:cubicBezTo>
                    <a:pt x="272060" y="2265845"/>
                    <a:pt x="349645" y="2294934"/>
                    <a:pt x="449185" y="2279964"/>
                  </a:cubicBezTo>
                  <a:cubicBezTo>
                    <a:pt x="533717" y="2272427"/>
                    <a:pt x="610665" y="2232668"/>
                    <a:pt x="678758" y="2183886"/>
                  </a:cubicBezTo>
                  <a:cubicBezTo>
                    <a:pt x="726274" y="2152249"/>
                    <a:pt x="771297" y="2117055"/>
                    <a:pt x="813033" y="2078093"/>
                  </a:cubicBezTo>
                  <a:cubicBezTo>
                    <a:pt x="885315" y="2006008"/>
                    <a:pt x="959930" y="1933710"/>
                    <a:pt x="1009886" y="1843576"/>
                  </a:cubicBezTo>
                  <a:cubicBezTo>
                    <a:pt x="1008348" y="1909929"/>
                    <a:pt x="1016833" y="1976122"/>
                    <a:pt x="1028500" y="2041360"/>
                  </a:cubicBezTo>
                  <a:cubicBezTo>
                    <a:pt x="1038045" y="2096672"/>
                    <a:pt x="1052099" y="2151983"/>
                    <a:pt x="1080577" y="2200819"/>
                  </a:cubicBezTo>
                  <a:cubicBezTo>
                    <a:pt x="1123479" y="2273011"/>
                    <a:pt x="1172003" y="2342654"/>
                    <a:pt x="1235799" y="2397966"/>
                  </a:cubicBezTo>
                  <a:cubicBezTo>
                    <a:pt x="1302619" y="2465381"/>
                    <a:pt x="1394469" y="2513048"/>
                    <a:pt x="1489714" y="2520055"/>
                  </a:cubicBezTo>
                  <a:cubicBezTo>
                    <a:pt x="1545344" y="2521595"/>
                    <a:pt x="1601769" y="2516392"/>
                    <a:pt x="1652997" y="2493089"/>
                  </a:cubicBezTo>
                  <a:cubicBezTo>
                    <a:pt x="1703006" y="2471644"/>
                    <a:pt x="1752962" y="2445262"/>
                    <a:pt x="1789659" y="2404124"/>
                  </a:cubicBezTo>
                  <a:cubicBezTo>
                    <a:pt x="1830281" y="2356084"/>
                    <a:pt x="1877002" y="2309903"/>
                    <a:pt x="1897896" y="2249177"/>
                  </a:cubicBezTo>
                  <a:cubicBezTo>
                    <a:pt x="1929768" y="2162016"/>
                    <a:pt x="1925420" y="2067264"/>
                    <a:pt x="1909192" y="1977237"/>
                  </a:cubicBezTo>
                  <a:cubicBezTo>
                    <a:pt x="1894821" y="1882326"/>
                    <a:pt x="1857380" y="1792033"/>
                    <a:pt x="1795811" y="1717984"/>
                  </a:cubicBezTo>
                  <a:cubicBezTo>
                    <a:pt x="1842744" y="1735182"/>
                    <a:pt x="1893018" y="1739376"/>
                    <a:pt x="1941966" y="1747497"/>
                  </a:cubicBezTo>
                  <a:cubicBezTo>
                    <a:pt x="2043680" y="1762307"/>
                    <a:pt x="2147993" y="1769580"/>
                    <a:pt x="2250025" y="1754080"/>
                  </a:cubicBezTo>
                  <a:cubicBezTo>
                    <a:pt x="2411187" y="1739747"/>
                    <a:pt x="2593722" y="1657099"/>
                    <a:pt x="2640336" y="1489253"/>
                  </a:cubicBezTo>
                  <a:cubicBezTo>
                    <a:pt x="2664094" y="1397898"/>
                    <a:pt x="2648397" y="1298953"/>
                    <a:pt x="2612866" y="121274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7065220" y="-304380"/>
              <a:ext cx="1325836" cy="1260152"/>
            </a:xfrm>
            <a:custGeom>
              <a:rect b="b" l="l" r="r" t="t"/>
              <a:pathLst>
                <a:path extrusionOk="0" h="2520303" w="2651672">
                  <a:moveTo>
                    <a:pt x="2612866" y="1212748"/>
                  </a:moveTo>
                  <a:cubicBezTo>
                    <a:pt x="2547584" y="1071921"/>
                    <a:pt x="2410445" y="972445"/>
                    <a:pt x="2263177" y="931147"/>
                  </a:cubicBezTo>
                  <a:cubicBezTo>
                    <a:pt x="2125454" y="893406"/>
                    <a:pt x="1977231" y="919575"/>
                    <a:pt x="1844706" y="965863"/>
                  </a:cubicBezTo>
                  <a:cubicBezTo>
                    <a:pt x="1880396" y="911400"/>
                    <a:pt x="1907919" y="851471"/>
                    <a:pt x="1932526" y="791276"/>
                  </a:cubicBezTo>
                  <a:cubicBezTo>
                    <a:pt x="1977391" y="688349"/>
                    <a:pt x="2004012" y="576611"/>
                    <a:pt x="1998656" y="463865"/>
                  </a:cubicBezTo>
                  <a:cubicBezTo>
                    <a:pt x="1996959" y="345704"/>
                    <a:pt x="1963655" y="224199"/>
                    <a:pt x="1877798" y="139161"/>
                  </a:cubicBezTo>
                  <a:cubicBezTo>
                    <a:pt x="1742037" y="9800"/>
                    <a:pt x="1642285" y="-11910"/>
                    <a:pt x="1458266" y="4970"/>
                  </a:cubicBezTo>
                  <a:cubicBezTo>
                    <a:pt x="1343983" y="22593"/>
                    <a:pt x="1256800" y="111028"/>
                    <a:pt x="1190405" y="199940"/>
                  </a:cubicBezTo>
                  <a:cubicBezTo>
                    <a:pt x="1127297" y="284606"/>
                    <a:pt x="1081531" y="382118"/>
                    <a:pt x="1046902" y="481594"/>
                  </a:cubicBezTo>
                  <a:cubicBezTo>
                    <a:pt x="1020916" y="564721"/>
                    <a:pt x="1016833" y="653262"/>
                    <a:pt x="1023303" y="739680"/>
                  </a:cubicBezTo>
                  <a:cubicBezTo>
                    <a:pt x="1002037" y="704115"/>
                    <a:pt x="976529" y="671257"/>
                    <a:pt x="952983" y="637125"/>
                  </a:cubicBezTo>
                  <a:cubicBezTo>
                    <a:pt x="924929" y="592218"/>
                    <a:pt x="890618" y="552087"/>
                    <a:pt x="857314" y="511161"/>
                  </a:cubicBezTo>
                  <a:cubicBezTo>
                    <a:pt x="819609" y="454735"/>
                    <a:pt x="765199" y="413331"/>
                    <a:pt x="706970" y="379836"/>
                  </a:cubicBezTo>
                  <a:cubicBezTo>
                    <a:pt x="607908" y="327762"/>
                    <a:pt x="492617" y="315713"/>
                    <a:pt x="382418" y="324843"/>
                  </a:cubicBezTo>
                  <a:cubicBezTo>
                    <a:pt x="278742" y="331531"/>
                    <a:pt x="176338" y="373094"/>
                    <a:pt x="105170" y="450276"/>
                  </a:cubicBezTo>
                  <a:cubicBezTo>
                    <a:pt x="58449" y="502562"/>
                    <a:pt x="27320" y="568861"/>
                    <a:pt x="9236" y="636276"/>
                  </a:cubicBezTo>
                  <a:cubicBezTo>
                    <a:pt x="-18977" y="767866"/>
                    <a:pt x="20001" y="907632"/>
                    <a:pt x="91382" y="1019317"/>
                  </a:cubicBezTo>
                  <a:cubicBezTo>
                    <a:pt x="150300" y="1106212"/>
                    <a:pt x="235521" y="1172777"/>
                    <a:pt x="325356" y="1225435"/>
                  </a:cubicBezTo>
                  <a:cubicBezTo>
                    <a:pt x="400237" y="1267741"/>
                    <a:pt x="483814" y="1292318"/>
                    <a:pt x="567604" y="1309888"/>
                  </a:cubicBezTo>
                  <a:cubicBezTo>
                    <a:pt x="429351" y="1346993"/>
                    <a:pt x="296613" y="1420405"/>
                    <a:pt x="207043" y="1534107"/>
                  </a:cubicBezTo>
                  <a:cubicBezTo>
                    <a:pt x="143989" y="1623657"/>
                    <a:pt x="95783" y="1727963"/>
                    <a:pt x="86026" y="1838056"/>
                  </a:cubicBezTo>
                  <a:cubicBezTo>
                    <a:pt x="76957" y="1965559"/>
                    <a:pt x="106549" y="2104369"/>
                    <a:pt x="199937" y="2196732"/>
                  </a:cubicBezTo>
                  <a:cubicBezTo>
                    <a:pt x="272060" y="2265845"/>
                    <a:pt x="349645" y="2294934"/>
                    <a:pt x="449185" y="2279964"/>
                  </a:cubicBezTo>
                  <a:cubicBezTo>
                    <a:pt x="533717" y="2272427"/>
                    <a:pt x="610665" y="2232668"/>
                    <a:pt x="678758" y="2183886"/>
                  </a:cubicBezTo>
                  <a:cubicBezTo>
                    <a:pt x="726274" y="2152249"/>
                    <a:pt x="771297" y="2117055"/>
                    <a:pt x="813033" y="2078093"/>
                  </a:cubicBezTo>
                  <a:cubicBezTo>
                    <a:pt x="885315" y="2006008"/>
                    <a:pt x="959930" y="1933710"/>
                    <a:pt x="1009886" y="1843576"/>
                  </a:cubicBezTo>
                  <a:cubicBezTo>
                    <a:pt x="1008348" y="1909929"/>
                    <a:pt x="1016833" y="1976122"/>
                    <a:pt x="1028500" y="2041360"/>
                  </a:cubicBezTo>
                  <a:cubicBezTo>
                    <a:pt x="1038045" y="2096672"/>
                    <a:pt x="1052099" y="2151983"/>
                    <a:pt x="1080577" y="2200819"/>
                  </a:cubicBezTo>
                  <a:cubicBezTo>
                    <a:pt x="1123479" y="2273011"/>
                    <a:pt x="1172003" y="2342654"/>
                    <a:pt x="1235799" y="2397966"/>
                  </a:cubicBezTo>
                  <a:cubicBezTo>
                    <a:pt x="1302619" y="2465381"/>
                    <a:pt x="1394469" y="2513048"/>
                    <a:pt x="1489714" y="2520055"/>
                  </a:cubicBezTo>
                  <a:cubicBezTo>
                    <a:pt x="1545344" y="2521595"/>
                    <a:pt x="1601769" y="2516392"/>
                    <a:pt x="1652997" y="2493089"/>
                  </a:cubicBezTo>
                  <a:cubicBezTo>
                    <a:pt x="1703006" y="2471644"/>
                    <a:pt x="1752962" y="2445262"/>
                    <a:pt x="1789659" y="2404124"/>
                  </a:cubicBezTo>
                  <a:cubicBezTo>
                    <a:pt x="1830281" y="2356084"/>
                    <a:pt x="1877002" y="2309903"/>
                    <a:pt x="1897896" y="2249177"/>
                  </a:cubicBezTo>
                  <a:cubicBezTo>
                    <a:pt x="1929768" y="2162016"/>
                    <a:pt x="1925420" y="2067264"/>
                    <a:pt x="1909192" y="1977237"/>
                  </a:cubicBezTo>
                  <a:cubicBezTo>
                    <a:pt x="1894821" y="1882326"/>
                    <a:pt x="1857380" y="1792033"/>
                    <a:pt x="1795811" y="1717984"/>
                  </a:cubicBezTo>
                  <a:cubicBezTo>
                    <a:pt x="1842744" y="1735182"/>
                    <a:pt x="1893018" y="1739376"/>
                    <a:pt x="1941966" y="1747497"/>
                  </a:cubicBezTo>
                  <a:cubicBezTo>
                    <a:pt x="2043680" y="1762307"/>
                    <a:pt x="2147993" y="1769580"/>
                    <a:pt x="2250025" y="1754080"/>
                  </a:cubicBezTo>
                  <a:cubicBezTo>
                    <a:pt x="2411187" y="1739747"/>
                    <a:pt x="2593722" y="1657099"/>
                    <a:pt x="2640336" y="1489253"/>
                  </a:cubicBezTo>
                  <a:cubicBezTo>
                    <a:pt x="2664094" y="1397898"/>
                    <a:pt x="2648397" y="1298953"/>
                    <a:pt x="2612866" y="1212748"/>
                  </a:cubicBezTo>
                  <a:close/>
                  <a:moveTo>
                    <a:pt x="1084607" y="464183"/>
                  </a:moveTo>
                  <a:cubicBezTo>
                    <a:pt x="1148881" y="300213"/>
                    <a:pt x="1288619" y="49399"/>
                    <a:pt x="1484570" y="35864"/>
                  </a:cubicBezTo>
                  <a:cubicBezTo>
                    <a:pt x="1645944" y="26203"/>
                    <a:pt x="1729522" y="47117"/>
                    <a:pt x="1848683" y="158908"/>
                  </a:cubicBezTo>
                  <a:cubicBezTo>
                    <a:pt x="1926852" y="233011"/>
                    <a:pt x="1959148" y="340502"/>
                    <a:pt x="1963390" y="445870"/>
                  </a:cubicBezTo>
                  <a:cubicBezTo>
                    <a:pt x="1974898" y="586856"/>
                    <a:pt x="1928814" y="725613"/>
                    <a:pt x="1868411" y="851524"/>
                  </a:cubicBezTo>
                  <a:cubicBezTo>
                    <a:pt x="1852502" y="881303"/>
                    <a:pt x="1838395" y="912197"/>
                    <a:pt x="1820205" y="940649"/>
                  </a:cubicBezTo>
                  <a:cubicBezTo>
                    <a:pt x="1811880" y="954503"/>
                    <a:pt x="1777303" y="986777"/>
                    <a:pt x="1766007" y="1011142"/>
                  </a:cubicBezTo>
                  <a:cubicBezTo>
                    <a:pt x="1748613" y="986990"/>
                    <a:pt x="1726870" y="964217"/>
                    <a:pt x="1698923" y="941286"/>
                  </a:cubicBezTo>
                  <a:cubicBezTo>
                    <a:pt x="1673468" y="918036"/>
                    <a:pt x="1648702" y="892450"/>
                    <a:pt x="1616724" y="878171"/>
                  </a:cubicBezTo>
                  <a:cubicBezTo>
                    <a:pt x="1600602" y="874137"/>
                    <a:pt x="1575094" y="851418"/>
                    <a:pt x="1558336" y="858371"/>
                  </a:cubicBezTo>
                  <a:cubicBezTo>
                    <a:pt x="1540412" y="853276"/>
                    <a:pt x="1518510" y="852161"/>
                    <a:pt x="1507373" y="851099"/>
                  </a:cubicBezTo>
                  <a:cubicBezTo>
                    <a:pt x="1474600" y="849666"/>
                    <a:pt x="1441137" y="847755"/>
                    <a:pt x="1408682" y="852851"/>
                  </a:cubicBezTo>
                  <a:cubicBezTo>
                    <a:pt x="1401788" y="854390"/>
                    <a:pt x="1388583" y="851471"/>
                    <a:pt x="1380204" y="853806"/>
                  </a:cubicBezTo>
                  <a:cubicBezTo>
                    <a:pt x="1325582" y="851789"/>
                    <a:pt x="1271012" y="853435"/>
                    <a:pt x="1217291" y="863839"/>
                  </a:cubicBezTo>
                  <a:cubicBezTo>
                    <a:pt x="1172692" y="874296"/>
                    <a:pt x="1128146" y="889637"/>
                    <a:pt x="1085455" y="909490"/>
                  </a:cubicBezTo>
                  <a:cubicBezTo>
                    <a:pt x="1084130" y="904341"/>
                    <a:pt x="1082645" y="899298"/>
                    <a:pt x="1082167" y="894786"/>
                  </a:cubicBezTo>
                  <a:cubicBezTo>
                    <a:pt x="1072940" y="862459"/>
                    <a:pt x="1058622" y="831459"/>
                    <a:pt x="1055652" y="797645"/>
                  </a:cubicBezTo>
                  <a:cubicBezTo>
                    <a:pt x="1041704" y="686438"/>
                    <a:pt x="1045151" y="570135"/>
                    <a:pt x="1084607" y="464183"/>
                  </a:cubicBezTo>
                  <a:close/>
                  <a:moveTo>
                    <a:pt x="1739810" y="1628806"/>
                  </a:moveTo>
                  <a:cubicBezTo>
                    <a:pt x="1651194" y="1756309"/>
                    <a:pt x="1501222" y="1819583"/>
                    <a:pt x="1347802" y="1807321"/>
                  </a:cubicBezTo>
                  <a:cubicBezTo>
                    <a:pt x="1262262" y="1806313"/>
                    <a:pt x="1179109" y="1784230"/>
                    <a:pt x="1101365" y="1748878"/>
                  </a:cubicBezTo>
                  <a:cubicBezTo>
                    <a:pt x="1013810" y="1715011"/>
                    <a:pt x="934316" y="1659593"/>
                    <a:pt x="879959" y="1582200"/>
                  </a:cubicBezTo>
                  <a:cubicBezTo>
                    <a:pt x="855193" y="1544405"/>
                    <a:pt x="842306" y="1500612"/>
                    <a:pt x="828147" y="1458147"/>
                  </a:cubicBezTo>
                  <a:cubicBezTo>
                    <a:pt x="818018" y="1424493"/>
                    <a:pt x="809056" y="1389618"/>
                    <a:pt x="810275" y="1354159"/>
                  </a:cubicBezTo>
                  <a:cubicBezTo>
                    <a:pt x="812821" y="1270554"/>
                    <a:pt x="835890" y="1185357"/>
                    <a:pt x="883194" y="1115873"/>
                  </a:cubicBezTo>
                  <a:cubicBezTo>
                    <a:pt x="924929" y="1057323"/>
                    <a:pt x="978544" y="1005781"/>
                    <a:pt x="1041704" y="970534"/>
                  </a:cubicBezTo>
                  <a:cubicBezTo>
                    <a:pt x="1186374" y="881675"/>
                    <a:pt x="1292914" y="876897"/>
                    <a:pt x="1457418" y="886346"/>
                  </a:cubicBezTo>
                  <a:cubicBezTo>
                    <a:pt x="1493426" y="888469"/>
                    <a:pt x="1529646" y="888416"/>
                    <a:pt x="1565496" y="892875"/>
                  </a:cubicBezTo>
                  <a:cubicBezTo>
                    <a:pt x="1584428" y="902270"/>
                    <a:pt x="1604474" y="909543"/>
                    <a:pt x="1622292" y="920955"/>
                  </a:cubicBezTo>
                  <a:cubicBezTo>
                    <a:pt x="1649391" y="940808"/>
                    <a:pt x="1672884" y="965120"/>
                    <a:pt x="1697756" y="987520"/>
                  </a:cubicBezTo>
                  <a:cubicBezTo>
                    <a:pt x="1762454" y="1039594"/>
                    <a:pt x="1783826" y="1122243"/>
                    <a:pt x="1798038" y="1200486"/>
                  </a:cubicBezTo>
                  <a:cubicBezTo>
                    <a:pt x="1805304" y="1234405"/>
                    <a:pt x="1808698" y="1271510"/>
                    <a:pt x="1810925" y="1306597"/>
                  </a:cubicBezTo>
                  <a:cubicBezTo>
                    <a:pt x="1817077" y="1404481"/>
                    <a:pt x="1793531" y="1544883"/>
                    <a:pt x="1739810" y="1628806"/>
                  </a:cubicBezTo>
                  <a:close/>
                  <a:moveTo>
                    <a:pt x="282507" y="1157118"/>
                  </a:moveTo>
                  <a:cubicBezTo>
                    <a:pt x="213884" y="1108707"/>
                    <a:pt x="148444" y="1050635"/>
                    <a:pt x="106390" y="977063"/>
                  </a:cubicBezTo>
                  <a:cubicBezTo>
                    <a:pt x="35805" y="853435"/>
                    <a:pt x="4622" y="693604"/>
                    <a:pt x="73351" y="562651"/>
                  </a:cubicBezTo>
                  <a:cubicBezTo>
                    <a:pt x="126754" y="437377"/>
                    <a:pt x="256787" y="365451"/>
                    <a:pt x="389312" y="359134"/>
                  </a:cubicBezTo>
                  <a:cubicBezTo>
                    <a:pt x="480420" y="351755"/>
                    <a:pt x="576407" y="360673"/>
                    <a:pt x="661681" y="396451"/>
                  </a:cubicBezTo>
                  <a:cubicBezTo>
                    <a:pt x="703311" y="414552"/>
                    <a:pt x="740168" y="440827"/>
                    <a:pt x="775646" y="469757"/>
                  </a:cubicBezTo>
                  <a:cubicBezTo>
                    <a:pt x="808048" y="498103"/>
                    <a:pt x="830003" y="535632"/>
                    <a:pt x="858587" y="567481"/>
                  </a:cubicBezTo>
                  <a:cubicBezTo>
                    <a:pt x="886694" y="599649"/>
                    <a:pt x="908437" y="632879"/>
                    <a:pt x="932672" y="668603"/>
                  </a:cubicBezTo>
                  <a:cubicBezTo>
                    <a:pt x="955104" y="700505"/>
                    <a:pt x="979234" y="731452"/>
                    <a:pt x="998060" y="765743"/>
                  </a:cubicBezTo>
                  <a:cubicBezTo>
                    <a:pt x="1020068" y="812084"/>
                    <a:pt x="1035818" y="861026"/>
                    <a:pt x="1049977" y="910445"/>
                  </a:cubicBezTo>
                  <a:cubicBezTo>
                    <a:pt x="1050773" y="914957"/>
                    <a:pt x="1051568" y="920478"/>
                    <a:pt x="1053053" y="925627"/>
                  </a:cubicBezTo>
                  <a:cubicBezTo>
                    <a:pt x="948740" y="981310"/>
                    <a:pt x="859064" y="1065392"/>
                    <a:pt x="813616" y="1174157"/>
                  </a:cubicBezTo>
                  <a:cubicBezTo>
                    <a:pt x="799404" y="1210147"/>
                    <a:pt x="788373" y="1247941"/>
                    <a:pt x="782116" y="1286373"/>
                  </a:cubicBezTo>
                  <a:cubicBezTo>
                    <a:pt x="776760" y="1285099"/>
                    <a:pt x="770820" y="1285417"/>
                    <a:pt x="765358" y="1285470"/>
                  </a:cubicBezTo>
                  <a:cubicBezTo>
                    <a:pt x="734228" y="1284833"/>
                    <a:pt x="703205" y="1290248"/>
                    <a:pt x="672076" y="1287806"/>
                  </a:cubicBezTo>
                  <a:cubicBezTo>
                    <a:pt x="534459" y="1277827"/>
                    <a:pt x="396047" y="1237272"/>
                    <a:pt x="282507" y="1157118"/>
                  </a:cubicBezTo>
                  <a:close/>
                  <a:moveTo>
                    <a:pt x="970801" y="1842408"/>
                  </a:moveTo>
                  <a:cubicBezTo>
                    <a:pt x="935483" y="1902179"/>
                    <a:pt x="888126" y="1952713"/>
                    <a:pt x="839761" y="2001920"/>
                  </a:cubicBezTo>
                  <a:cubicBezTo>
                    <a:pt x="780260" y="2067424"/>
                    <a:pt x="710470" y="2122523"/>
                    <a:pt x="636492" y="2170668"/>
                  </a:cubicBezTo>
                  <a:cubicBezTo>
                    <a:pt x="597885" y="2196519"/>
                    <a:pt x="556520" y="2218814"/>
                    <a:pt x="511974" y="2232403"/>
                  </a:cubicBezTo>
                  <a:cubicBezTo>
                    <a:pt x="459685" y="2246257"/>
                    <a:pt x="403949" y="2253477"/>
                    <a:pt x="350228" y="2244718"/>
                  </a:cubicBezTo>
                  <a:cubicBezTo>
                    <a:pt x="234779" y="2215523"/>
                    <a:pt x="155391" y="2108934"/>
                    <a:pt x="131367" y="1995763"/>
                  </a:cubicBezTo>
                  <a:cubicBezTo>
                    <a:pt x="116253" y="1922881"/>
                    <a:pt x="113920" y="1846018"/>
                    <a:pt x="131845" y="1773402"/>
                  </a:cubicBezTo>
                  <a:cubicBezTo>
                    <a:pt x="153641" y="1689373"/>
                    <a:pt x="192884" y="1608316"/>
                    <a:pt x="246817" y="1540159"/>
                  </a:cubicBezTo>
                  <a:cubicBezTo>
                    <a:pt x="320743" y="1452998"/>
                    <a:pt x="421661" y="1395828"/>
                    <a:pt x="528095" y="1357556"/>
                  </a:cubicBezTo>
                  <a:cubicBezTo>
                    <a:pt x="582187" y="1339508"/>
                    <a:pt x="638666" y="1328785"/>
                    <a:pt x="695409" y="1323743"/>
                  </a:cubicBezTo>
                  <a:cubicBezTo>
                    <a:pt x="715827" y="1323053"/>
                    <a:pt x="753638" y="1329529"/>
                    <a:pt x="777714" y="1322946"/>
                  </a:cubicBezTo>
                  <a:cubicBezTo>
                    <a:pt x="773949" y="1371251"/>
                    <a:pt x="778457" y="1419874"/>
                    <a:pt x="794790" y="1466374"/>
                  </a:cubicBezTo>
                  <a:cubicBezTo>
                    <a:pt x="814465" y="1530285"/>
                    <a:pt x="837215" y="1595736"/>
                    <a:pt x="885686" y="1643881"/>
                  </a:cubicBezTo>
                  <a:cubicBezTo>
                    <a:pt x="923020" y="1687090"/>
                    <a:pt x="968521" y="1721275"/>
                    <a:pt x="1018212" y="1748294"/>
                  </a:cubicBezTo>
                  <a:cubicBezTo>
                    <a:pt x="1003575" y="1780302"/>
                    <a:pt x="989203" y="1812470"/>
                    <a:pt x="970801" y="1842408"/>
                  </a:cubicBezTo>
                  <a:close/>
                  <a:moveTo>
                    <a:pt x="1861040" y="1918687"/>
                  </a:moveTo>
                  <a:cubicBezTo>
                    <a:pt x="1887290" y="2025966"/>
                    <a:pt x="1903412" y="2143278"/>
                    <a:pt x="1860881" y="2248593"/>
                  </a:cubicBezTo>
                  <a:cubicBezTo>
                    <a:pt x="1836486" y="2304170"/>
                    <a:pt x="1792258" y="2348334"/>
                    <a:pt x="1752113" y="2393030"/>
                  </a:cubicBezTo>
                  <a:cubicBezTo>
                    <a:pt x="1686672" y="2449880"/>
                    <a:pt x="1600178" y="2486932"/>
                    <a:pt x="1512835" y="2485286"/>
                  </a:cubicBezTo>
                  <a:cubicBezTo>
                    <a:pt x="1468289" y="2487887"/>
                    <a:pt x="1424856" y="2475094"/>
                    <a:pt x="1384340" y="2457630"/>
                  </a:cubicBezTo>
                  <a:cubicBezTo>
                    <a:pt x="1332370" y="2436132"/>
                    <a:pt x="1287293" y="2402584"/>
                    <a:pt x="1248580" y="2362030"/>
                  </a:cubicBezTo>
                  <a:cubicBezTo>
                    <a:pt x="1218829" y="2335011"/>
                    <a:pt x="1191041" y="2305709"/>
                    <a:pt x="1168821" y="2272055"/>
                  </a:cubicBezTo>
                  <a:cubicBezTo>
                    <a:pt x="1139335" y="2228793"/>
                    <a:pt x="1107463" y="2186221"/>
                    <a:pt x="1088637" y="2136908"/>
                  </a:cubicBezTo>
                  <a:cubicBezTo>
                    <a:pt x="1056925" y="2039131"/>
                    <a:pt x="1042712" y="1935196"/>
                    <a:pt x="1045258" y="1831845"/>
                  </a:cubicBezTo>
                  <a:cubicBezTo>
                    <a:pt x="1047114" y="1809922"/>
                    <a:pt x="1051780" y="1788371"/>
                    <a:pt x="1054591" y="1766501"/>
                  </a:cubicBezTo>
                  <a:cubicBezTo>
                    <a:pt x="1065781" y="1771650"/>
                    <a:pt x="1077076" y="1776533"/>
                    <a:pt x="1088531" y="1781098"/>
                  </a:cubicBezTo>
                  <a:cubicBezTo>
                    <a:pt x="1185101" y="1826378"/>
                    <a:pt x="1291005" y="1845806"/>
                    <a:pt x="1397333" y="1842992"/>
                  </a:cubicBezTo>
                  <a:cubicBezTo>
                    <a:pt x="1524131" y="1842621"/>
                    <a:pt x="1649285" y="1786247"/>
                    <a:pt x="1733870" y="1692133"/>
                  </a:cubicBezTo>
                  <a:cubicBezTo>
                    <a:pt x="1735090" y="1695742"/>
                    <a:pt x="1737158" y="1699246"/>
                    <a:pt x="1740075" y="1702271"/>
                  </a:cubicBezTo>
                  <a:cubicBezTo>
                    <a:pt x="1791834" y="1767191"/>
                    <a:pt x="1842107" y="1835985"/>
                    <a:pt x="1861040" y="1918687"/>
                  </a:cubicBezTo>
                  <a:close/>
                  <a:moveTo>
                    <a:pt x="2309155" y="1710712"/>
                  </a:moveTo>
                  <a:cubicBezTo>
                    <a:pt x="2156796" y="1740331"/>
                    <a:pt x="2001414" y="1726371"/>
                    <a:pt x="1849903" y="1697335"/>
                  </a:cubicBezTo>
                  <a:cubicBezTo>
                    <a:pt x="1818933" y="1691814"/>
                    <a:pt x="1786424" y="1675253"/>
                    <a:pt x="1754871" y="1666813"/>
                  </a:cubicBezTo>
                  <a:cubicBezTo>
                    <a:pt x="1761871" y="1657682"/>
                    <a:pt x="1768553" y="1648340"/>
                    <a:pt x="1774811" y="1638626"/>
                  </a:cubicBezTo>
                  <a:cubicBezTo>
                    <a:pt x="1816122" y="1570097"/>
                    <a:pt x="1830759" y="1489253"/>
                    <a:pt x="1842744" y="1411169"/>
                  </a:cubicBezTo>
                  <a:cubicBezTo>
                    <a:pt x="1852236" y="1331387"/>
                    <a:pt x="1844494" y="1250065"/>
                    <a:pt x="1827471" y="1171822"/>
                  </a:cubicBezTo>
                  <a:cubicBezTo>
                    <a:pt x="1817872" y="1119801"/>
                    <a:pt x="1805145" y="1077548"/>
                    <a:pt x="1784144" y="1039806"/>
                  </a:cubicBezTo>
                  <a:cubicBezTo>
                    <a:pt x="1786159" y="1039222"/>
                    <a:pt x="1788121" y="1038320"/>
                    <a:pt x="1789871" y="1036940"/>
                  </a:cubicBezTo>
                  <a:cubicBezTo>
                    <a:pt x="1869949" y="969260"/>
                    <a:pt x="2077620" y="939481"/>
                    <a:pt x="2181137" y="950416"/>
                  </a:cubicBezTo>
                  <a:cubicBezTo>
                    <a:pt x="2386952" y="975842"/>
                    <a:pt x="2592873" y="1132169"/>
                    <a:pt x="2613343" y="1348744"/>
                  </a:cubicBezTo>
                  <a:cubicBezTo>
                    <a:pt x="2643889" y="1554544"/>
                    <a:pt x="2494129" y="1671590"/>
                    <a:pt x="2309155" y="171071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7470302" y="137025"/>
              <a:ext cx="500851" cy="463004"/>
            </a:xfrm>
            <a:custGeom>
              <a:rect b="b" l="l" r="r" t="t"/>
              <a:pathLst>
                <a:path extrusionOk="0" h="926008" w="1001701">
                  <a:moveTo>
                    <a:pt x="1000761" y="423785"/>
                  </a:moveTo>
                  <a:cubicBezTo>
                    <a:pt x="1006860" y="521669"/>
                    <a:pt x="983314" y="662071"/>
                    <a:pt x="929593" y="745994"/>
                  </a:cubicBezTo>
                  <a:cubicBezTo>
                    <a:pt x="841031" y="873497"/>
                    <a:pt x="691005" y="936771"/>
                    <a:pt x="537638" y="924509"/>
                  </a:cubicBezTo>
                  <a:cubicBezTo>
                    <a:pt x="452098" y="923501"/>
                    <a:pt x="368945" y="901418"/>
                    <a:pt x="291201" y="866012"/>
                  </a:cubicBezTo>
                  <a:cubicBezTo>
                    <a:pt x="203593" y="832146"/>
                    <a:pt x="124152" y="776728"/>
                    <a:pt x="69795" y="699335"/>
                  </a:cubicBezTo>
                  <a:cubicBezTo>
                    <a:pt x="45029" y="661540"/>
                    <a:pt x="32143" y="617747"/>
                    <a:pt x="17983" y="575228"/>
                  </a:cubicBezTo>
                  <a:cubicBezTo>
                    <a:pt x="7854" y="541521"/>
                    <a:pt x="-1108" y="506699"/>
                    <a:pt x="112" y="471241"/>
                  </a:cubicBezTo>
                  <a:cubicBezTo>
                    <a:pt x="2604" y="387636"/>
                    <a:pt x="25726" y="302439"/>
                    <a:pt x="73030" y="232955"/>
                  </a:cubicBezTo>
                  <a:cubicBezTo>
                    <a:pt x="114765" y="174405"/>
                    <a:pt x="168380" y="122862"/>
                    <a:pt x="231541" y="87616"/>
                  </a:cubicBezTo>
                  <a:cubicBezTo>
                    <a:pt x="376210" y="-1244"/>
                    <a:pt x="482697" y="-6021"/>
                    <a:pt x="647254" y="3428"/>
                  </a:cubicBezTo>
                  <a:cubicBezTo>
                    <a:pt x="683262" y="5551"/>
                    <a:pt x="719483" y="5445"/>
                    <a:pt x="755332" y="9957"/>
                  </a:cubicBezTo>
                  <a:cubicBezTo>
                    <a:pt x="774264" y="19352"/>
                    <a:pt x="794310" y="26624"/>
                    <a:pt x="812128" y="38037"/>
                  </a:cubicBezTo>
                  <a:cubicBezTo>
                    <a:pt x="839227" y="57943"/>
                    <a:pt x="862720" y="82202"/>
                    <a:pt x="887645" y="104655"/>
                  </a:cubicBezTo>
                  <a:cubicBezTo>
                    <a:pt x="952290" y="156729"/>
                    <a:pt x="973662" y="239378"/>
                    <a:pt x="987928" y="317621"/>
                  </a:cubicBezTo>
                  <a:cubicBezTo>
                    <a:pt x="995140" y="351593"/>
                    <a:pt x="998534" y="388698"/>
                    <a:pt x="1000761" y="4237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7589326" y="-287450"/>
              <a:ext cx="458466" cy="488587"/>
            </a:xfrm>
            <a:custGeom>
              <a:rect b="b" l="l" r="r" t="t"/>
              <a:pathLst>
                <a:path extrusionOk="0" h="977174" w="916933">
                  <a:moveTo>
                    <a:pt x="915178" y="412009"/>
                  </a:moveTo>
                  <a:cubicBezTo>
                    <a:pt x="926633" y="552995"/>
                    <a:pt x="880549" y="691805"/>
                    <a:pt x="820199" y="817662"/>
                  </a:cubicBezTo>
                  <a:cubicBezTo>
                    <a:pt x="804290" y="847441"/>
                    <a:pt x="790183" y="878282"/>
                    <a:pt x="771994" y="906787"/>
                  </a:cubicBezTo>
                  <a:cubicBezTo>
                    <a:pt x="763668" y="920642"/>
                    <a:pt x="729197" y="952810"/>
                    <a:pt x="717849" y="977174"/>
                  </a:cubicBezTo>
                  <a:cubicBezTo>
                    <a:pt x="700507" y="953022"/>
                    <a:pt x="678658" y="930356"/>
                    <a:pt x="650711" y="907477"/>
                  </a:cubicBezTo>
                  <a:cubicBezTo>
                    <a:pt x="625256" y="884174"/>
                    <a:pt x="600437" y="858642"/>
                    <a:pt x="568512" y="844363"/>
                  </a:cubicBezTo>
                  <a:cubicBezTo>
                    <a:pt x="552338" y="840275"/>
                    <a:pt x="526830" y="817556"/>
                    <a:pt x="510072" y="824563"/>
                  </a:cubicBezTo>
                  <a:cubicBezTo>
                    <a:pt x="492200" y="819520"/>
                    <a:pt x="470245" y="818352"/>
                    <a:pt x="459108" y="817344"/>
                  </a:cubicBezTo>
                  <a:cubicBezTo>
                    <a:pt x="426335" y="815911"/>
                    <a:pt x="392872" y="814000"/>
                    <a:pt x="360417" y="819096"/>
                  </a:cubicBezTo>
                  <a:cubicBezTo>
                    <a:pt x="353523" y="820635"/>
                    <a:pt x="340212" y="817662"/>
                    <a:pt x="331833" y="819998"/>
                  </a:cubicBezTo>
                  <a:cubicBezTo>
                    <a:pt x="277211" y="817981"/>
                    <a:pt x="222694" y="819679"/>
                    <a:pt x="169080" y="830084"/>
                  </a:cubicBezTo>
                  <a:cubicBezTo>
                    <a:pt x="124480" y="840541"/>
                    <a:pt x="79934" y="855828"/>
                    <a:pt x="37190" y="875681"/>
                  </a:cubicBezTo>
                  <a:cubicBezTo>
                    <a:pt x="35865" y="870585"/>
                    <a:pt x="34380" y="865542"/>
                    <a:pt x="33903" y="861030"/>
                  </a:cubicBezTo>
                  <a:cubicBezTo>
                    <a:pt x="24675" y="828650"/>
                    <a:pt x="10357" y="797703"/>
                    <a:pt x="7387" y="763890"/>
                  </a:cubicBezTo>
                  <a:cubicBezTo>
                    <a:pt x="-6454" y="652630"/>
                    <a:pt x="-3007" y="536380"/>
                    <a:pt x="36448" y="430428"/>
                  </a:cubicBezTo>
                  <a:cubicBezTo>
                    <a:pt x="100722" y="266457"/>
                    <a:pt x="240460" y="15644"/>
                    <a:pt x="436411" y="2108"/>
                  </a:cubicBezTo>
                  <a:cubicBezTo>
                    <a:pt x="597785" y="-7606"/>
                    <a:pt x="681363" y="13415"/>
                    <a:pt x="800578" y="125153"/>
                  </a:cubicBezTo>
                  <a:cubicBezTo>
                    <a:pt x="878640" y="199202"/>
                    <a:pt x="910936" y="306694"/>
                    <a:pt x="915178" y="4120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7942734" y="169731"/>
              <a:ext cx="431143" cy="389473"/>
            </a:xfrm>
            <a:custGeom>
              <a:rect b="b" l="l" r="r" t="t"/>
              <a:pathLst>
                <a:path extrusionOk="0" h="778946" w="862287">
                  <a:moveTo>
                    <a:pt x="858313" y="400466"/>
                  </a:moveTo>
                  <a:cubicBezTo>
                    <a:pt x="888859" y="606319"/>
                    <a:pt x="739099" y="723365"/>
                    <a:pt x="554125" y="762487"/>
                  </a:cubicBezTo>
                  <a:cubicBezTo>
                    <a:pt x="401713" y="792106"/>
                    <a:pt x="246384" y="778146"/>
                    <a:pt x="94873" y="749110"/>
                  </a:cubicBezTo>
                  <a:cubicBezTo>
                    <a:pt x="63956" y="743589"/>
                    <a:pt x="31448" y="727028"/>
                    <a:pt x="0" y="718535"/>
                  </a:cubicBezTo>
                  <a:cubicBezTo>
                    <a:pt x="6947" y="709458"/>
                    <a:pt x="13576" y="700062"/>
                    <a:pt x="19834" y="690401"/>
                  </a:cubicBezTo>
                  <a:cubicBezTo>
                    <a:pt x="61145" y="621872"/>
                    <a:pt x="75782" y="541028"/>
                    <a:pt x="87767" y="462944"/>
                  </a:cubicBezTo>
                  <a:cubicBezTo>
                    <a:pt x="97260" y="383162"/>
                    <a:pt x="89517" y="301840"/>
                    <a:pt x="72494" y="223597"/>
                  </a:cubicBezTo>
                  <a:cubicBezTo>
                    <a:pt x="62895" y="171576"/>
                    <a:pt x="50274" y="129323"/>
                    <a:pt x="29220" y="91581"/>
                  </a:cubicBezTo>
                  <a:cubicBezTo>
                    <a:pt x="31235" y="91050"/>
                    <a:pt x="33145" y="90095"/>
                    <a:pt x="34842" y="88715"/>
                  </a:cubicBezTo>
                  <a:cubicBezTo>
                    <a:pt x="114919" y="21088"/>
                    <a:pt x="322590" y="-8691"/>
                    <a:pt x="426107" y="2191"/>
                  </a:cubicBezTo>
                  <a:cubicBezTo>
                    <a:pt x="631922" y="27617"/>
                    <a:pt x="837843" y="183944"/>
                    <a:pt x="858313" y="4004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7587703" y="541712"/>
              <a:ext cx="421062" cy="396692"/>
            </a:xfrm>
            <a:custGeom>
              <a:rect b="b" l="l" r="r" t="t"/>
              <a:pathLst>
                <a:path extrusionOk="0" h="793384" w="842123">
                  <a:moveTo>
                    <a:pt x="816072" y="226501"/>
                  </a:moveTo>
                  <a:cubicBezTo>
                    <a:pt x="842322" y="333834"/>
                    <a:pt x="858444" y="451092"/>
                    <a:pt x="815913" y="556407"/>
                  </a:cubicBezTo>
                  <a:cubicBezTo>
                    <a:pt x="791518" y="612037"/>
                    <a:pt x="747237" y="656202"/>
                    <a:pt x="707145" y="700790"/>
                  </a:cubicBezTo>
                  <a:cubicBezTo>
                    <a:pt x="641758" y="757641"/>
                    <a:pt x="555210" y="794693"/>
                    <a:pt x="467868" y="793047"/>
                  </a:cubicBezTo>
                  <a:cubicBezTo>
                    <a:pt x="423321" y="795648"/>
                    <a:pt x="379888" y="782909"/>
                    <a:pt x="339372" y="765392"/>
                  </a:cubicBezTo>
                  <a:cubicBezTo>
                    <a:pt x="287402" y="743893"/>
                    <a:pt x="242325" y="710345"/>
                    <a:pt x="203612" y="669791"/>
                  </a:cubicBezTo>
                  <a:cubicBezTo>
                    <a:pt x="173808" y="642825"/>
                    <a:pt x="146073" y="613470"/>
                    <a:pt x="123853" y="579816"/>
                  </a:cubicBezTo>
                  <a:cubicBezTo>
                    <a:pt x="94314" y="536554"/>
                    <a:pt x="62495" y="493982"/>
                    <a:pt x="43669" y="444669"/>
                  </a:cubicBezTo>
                  <a:cubicBezTo>
                    <a:pt x="11957" y="346892"/>
                    <a:pt x="-2256" y="242957"/>
                    <a:pt x="290" y="139659"/>
                  </a:cubicBezTo>
                  <a:cubicBezTo>
                    <a:pt x="2146" y="117736"/>
                    <a:pt x="6813" y="96185"/>
                    <a:pt x="9623" y="74368"/>
                  </a:cubicBezTo>
                  <a:cubicBezTo>
                    <a:pt x="20813" y="79517"/>
                    <a:pt x="32109" y="84347"/>
                    <a:pt x="43563" y="88913"/>
                  </a:cubicBezTo>
                  <a:cubicBezTo>
                    <a:pt x="140133" y="134139"/>
                    <a:pt x="245984" y="153620"/>
                    <a:pt x="352365" y="150806"/>
                  </a:cubicBezTo>
                  <a:cubicBezTo>
                    <a:pt x="479163" y="150435"/>
                    <a:pt x="604317" y="94115"/>
                    <a:pt x="688902" y="0"/>
                  </a:cubicBezTo>
                  <a:cubicBezTo>
                    <a:pt x="690122" y="3610"/>
                    <a:pt x="692190" y="7060"/>
                    <a:pt x="695160" y="10086"/>
                  </a:cubicBezTo>
                  <a:cubicBezTo>
                    <a:pt x="746866" y="75005"/>
                    <a:pt x="797139" y="143800"/>
                    <a:pt x="816072" y="2265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7124840" y="357172"/>
              <a:ext cx="449485" cy="462743"/>
            </a:xfrm>
            <a:custGeom>
              <a:rect b="b" l="l" r="r" t="t"/>
              <a:pathLst>
                <a:path extrusionOk="0" h="925486" w="898970">
                  <a:moveTo>
                    <a:pt x="898971" y="425241"/>
                  </a:moveTo>
                  <a:cubicBezTo>
                    <a:pt x="884387" y="457144"/>
                    <a:pt x="869963" y="489364"/>
                    <a:pt x="851561" y="519303"/>
                  </a:cubicBezTo>
                  <a:cubicBezTo>
                    <a:pt x="816242" y="579073"/>
                    <a:pt x="768885" y="629607"/>
                    <a:pt x="720520" y="678815"/>
                  </a:cubicBezTo>
                  <a:cubicBezTo>
                    <a:pt x="661019" y="744318"/>
                    <a:pt x="591230" y="799417"/>
                    <a:pt x="517251" y="847616"/>
                  </a:cubicBezTo>
                  <a:cubicBezTo>
                    <a:pt x="478591" y="873467"/>
                    <a:pt x="437280" y="895708"/>
                    <a:pt x="392733" y="909350"/>
                  </a:cubicBezTo>
                  <a:cubicBezTo>
                    <a:pt x="340444" y="923205"/>
                    <a:pt x="284708" y="930424"/>
                    <a:pt x="230987" y="921665"/>
                  </a:cubicBezTo>
                  <a:cubicBezTo>
                    <a:pt x="115538" y="892470"/>
                    <a:pt x="36203" y="785881"/>
                    <a:pt x="12180" y="672710"/>
                  </a:cubicBezTo>
                  <a:cubicBezTo>
                    <a:pt x="-2987" y="599828"/>
                    <a:pt x="-5267" y="522912"/>
                    <a:pt x="12657" y="450349"/>
                  </a:cubicBezTo>
                  <a:cubicBezTo>
                    <a:pt x="34453" y="366373"/>
                    <a:pt x="73696" y="285264"/>
                    <a:pt x="127576" y="217106"/>
                  </a:cubicBezTo>
                  <a:cubicBezTo>
                    <a:pt x="201502" y="129945"/>
                    <a:pt x="302421" y="72776"/>
                    <a:pt x="408855" y="34503"/>
                  </a:cubicBezTo>
                  <a:cubicBezTo>
                    <a:pt x="462947" y="16455"/>
                    <a:pt x="519478" y="5733"/>
                    <a:pt x="576169" y="690"/>
                  </a:cubicBezTo>
                  <a:cubicBezTo>
                    <a:pt x="596533" y="0"/>
                    <a:pt x="634397" y="6529"/>
                    <a:pt x="658474" y="0"/>
                  </a:cubicBezTo>
                  <a:cubicBezTo>
                    <a:pt x="654655" y="48252"/>
                    <a:pt x="659269" y="96875"/>
                    <a:pt x="675603" y="143375"/>
                  </a:cubicBezTo>
                  <a:cubicBezTo>
                    <a:pt x="695277" y="207286"/>
                    <a:pt x="718028" y="272736"/>
                    <a:pt x="766499" y="320882"/>
                  </a:cubicBezTo>
                  <a:cubicBezTo>
                    <a:pt x="803727" y="364091"/>
                    <a:pt x="849228" y="398222"/>
                    <a:pt x="898971" y="4252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7082688" y="-125973"/>
              <a:ext cx="509057" cy="465868"/>
            </a:xfrm>
            <a:custGeom>
              <a:rect b="b" l="l" r="r" t="t"/>
              <a:pathLst>
                <a:path extrusionOk="0" h="931735" w="1018114">
                  <a:moveTo>
                    <a:pt x="1015039" y="553685"/>
                  </a:moveTo>
                  <a:cubicBezTo>
                    <a:pt x="1015834" y="558197"/>
                    <a:pt x="1016577" y="563771"/>
                    <a:pt x="1018115" y="568867"/>
                  </a:cubicBezTo>
                  <a:cubicBezTo>
                    <a:pt x="913749" y="624497"/>
                    <a:pt x="824179" y="708632"/>
                    <a:pt x="778678" y="817450"/>
                  </a:cubicBezTo>
                  <a:cubicBezTo>
                    <a:pt x="764465" y="853440"/>
                    <a:pt x="753382" y="891234"/>
                    <a:pt x="747177" y="929613"/>
                  </a:cubicBezTo>
                  <a:cubicBezTo>
                    <a:pt x="741821" y="928339"/>
                    <a:pt x="735881" y="928710"/>
                    <a:pt x="730472" y="928764"/>
                  </a:cubicBezTo>
                  <a:cubicBezTo>
                    <a:pt x="699290" y="928127"/>
                    <a:pt x="668266" y="933541"/>
                    <a:pt x="637190" y="931099"/>
                  </a:cubicBezTo>
                  <a:cubicBezTo>
                    <a:pt x="499467" y="921013"/>
                    <a:pt x="361109" y="880459"/>
                    <a:pt x="247568" y="800358"/>
                  </a:cubicBezTo>
                  <a:cubicBezTo>
                    <a:pt x="178946" y="751894"/>
                    <a:pt x="113505" y="693875"/>
                    <a:pt x="71451" y="620303"/>
                  </a:cubicBezTo>
                  <a:cubicBezTo>
                    <a:pt x="866" y="496675"/>
                    <a:pt x="-30316" y="336844"/>
                    <a:pt x="38412" y="205891"/>
                  </a:cubicBezTo>
                  <a:cubicBezTo>
                    <a:pt x="91815" y="80617"/>
                    <a:pt x="221848" y="8744"/>
                    <a:pt x="354374" y="2374"/>
                  </a:cubicBezTo>
                  <a:cubicBezTo>
                    <a:pt x="445481" y="-4951"/>
                    <a:pt x="541468" y="3913"/>
                    <a:pt x="626743" y="39691"/>
                  </a:cubicBezTo>
                  <a:cubicBezTo>
                    <a:pt x="668372" y="57792"/>
                    <a:pt x="705176" y="84067"/>
                    <a:pt x="740707" y="112997"/>
                  </a:cubicBezTo>
                  <a:cubicBezTo>
                    <a:pt x="773163" y="141290"/>
                    <a:pt x="795065" y="178819"/>
                    <a:pt x="823648" y="210721"/>
                  </a:cubicBezTo>
                  <a:cubicBezTo>
                    <a:pt x="851755" y="242889"/>
                    <a:pt x="873498" y="276118"/>
                    <a:pt x="897733" y="311843"/>
                  </a:cubicBezTo>
                  <a:cubicBezTo>
                    <a:pt x="920166" y="343745"/>
                    <a:pt x="944242" y="374745"/>
                    <a:pt x="963121" y="408983"/>
                  </a:cubicBezTo>
                  <a:cubicBezTo>
                    <a:pt x="985129" y="455324"/>
                    <a:pt x="1000879" y="504266"/>
                    <a:pt x="1015039" y="5536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18"/>
          <p:cNvGrpSpPr/>
          <p:nvPr/>
        </p:nvGrpSpPr>
        <p:grpSpPr>
          <a:xfrm>
            <a:off x="8391017" y="956318"/>
            <a:ext cx="1018149" cy="967708"/>
            <a:chOff x="8391017" y="956318"/>
            <a:chExt cx="1018149" cy="967708"/>
          </a:xfrm>
        </p:grpSpPr>
        <p:sp>
          <p:nvSpPr>
            <p:cNvPr id="660" name="Google Shape;660;p18"/>
            <p:cNvSpPr/>
            <p:nvPr/>
          </p:nvSpPr>
          <p:spPr>
            <a:xfrm>
              <a:off x="8391017" y="956318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8391017" y="956318"/>
              <a:ext cx="1018149" cy="967708"/>
            </a:xfrm>
            <a:custGeom>
              <a:rect b="b" l="l" r="r" t="t"/>
              <a:pathLst>
                <a:path extrusionOk="0" h="1935416" w="2036298">
                  <a:moveTo>
                    <a:pt x="2006498" y="931305"/>
                  </a:moveTo>
                  <a:cubicBezTo>
                    <a:pt x="1956366" y="823160"/>
                    <a:pt x="1851053" y="746770"/>
                    <a:pt x="1737961" y="715056"/>
                  </a:cubicBezTo>
                  <a:cubicBezTo>
                    <a:pt x="1632200" y="686073"/>
                    <a:pt x="1518375" y="706169"/>
                    <a:pt x="1416605" y="741715"/>
                  </a:cubicBezTo>
                  <a:cubicBezTo>
                    <a:pt x="1444012" y="699892"/>
                    <a:pt x="1465148" y="653870"/>
                    <a:pt x="1484045" y="607644"/>
                  </a:cubicBezTo>
                  <a:cubicBezTo>
                    <a:pt x="1518497" y="528604"/>
                    <a:pt x="1538941" y="442797"/>
                    <a:pt x="1534828" y="356216"/>
                  </a:cubicBezTo>
                  <a:cubicBezTo>
                    <a:pt x="1533525" y="265476"/>
                    <a:pt x="1507950" y="172169"/>
                    <a:pt x="1442017" y="106866"/>
                  </a:cubicBezTo>
                  <a:cubicBezTo>
                    <a:pt x="1337763" y="7526"/>
                    <a:pt x="1261160" y="-9146"/>
                    <a:pt x="1119846" y="3816"/>
                  </a:cubicBezTo>
                  <a:cubicBezTo>
                    <a:pt x="1032085" y="17350"/>
                    <a:pt x="965134" y="85262"/>
                    <a:pt x="914147" y="153540"/>
                  </a:cubicBezTo>
                  <a:cubicBezTo>
                    <a:pt x="865685" y="218558"/>
                    <a:pt x="830540" y="293440"/>
                    <a:pt x="803947" y="369831"/>
                  </a:cubicBezTo>
                  <a:cubicBezTo>
                    <a:pt x="783992" y="433666"/>
                    <a:pt x="780856" y="501659"/>
                    <a:pt x="785825" y="568022"/>
                  </a:cubicBezTo>
                  <a:cubicBezTo>
                    <a:pt x="769494" y="540711"/>
                    <a:pt x="749906" y="515478"/>
                    <a:pt x="731824" y="489267"/>
                  </a:cubicBezTo>
                  <a:cubicBezTo>
                    <a:pt x="710281" y="454782"/>
                    <a:pt x="683932" y="423964"/>
                    <a:pt x="658357" y="392536"/>
                  </a:cubicBezTo>
                  <a:cubicBezTo>
                    <a:pt x="629402" y="349204"/>
                    <a:pt x="587619" y="317409"/>
                    <a:pt x="542904" y="291687"/>
                  </a:cubicBezTo>
                  <a:cubicBezTo>
                    <a:pt x="466830" y="251698"/>
                    <a:pt x="378296" y="242445"/>
                    <a:pt x="293670" y="249456"/>
                  </a:cubicBezTo>
                  <a:cubicBezTo>
                    <a:pt x="214054" y="254593"/>
                    <a:pt x="135415" y="286510"/>
                    <a:pt x="80763" y="345780"/>
                  </a:cubicBezTo>
                  <a:cubicBezTo>
                    <a:pt x="44885" y="385932"/>
                    <a:pt x="20980" y="436846"/>
                    <a:pt x="7093" y="488615"/>
                  </a:cubicBezTo>
                  <a:cubicBezTo>
                    <a:pt x="-14573" y="589668"/>
                    <a:pt x="15360" y="696998"/>
                    <a:pt x="70175" y="782764"/>
                  </a:cubicBezTo>
                  <a:cubicBezTo>
                    <a:pt x="115420" y="849493"/>
                    <a:pt x="180864" y="900611"/>
                    <a:pt x="249851" y="941048"/>
                  </a:cubicBezTo>
                  <a:cubicBezTo>
                    <a:pt x="307354" y="973536"/>
                    <a:pt x="371535" y="992410"/>
                    <a:pt x="435880" y="1005902"/>
                  </a:cubicBezTo>
                  <a:cubicBezTo>
                    <a:pt x="329711" y="1034396"/>
                    <a:pt x="227778" y="1090772"/>
                    <a:pt x="158995" y="1178087"/>
                  </a:cubicBezTo>
                  <a:cubicBezTo>
                    <a:pt x="110573" y="1246855"/>
                    <a:pt x="73555" y="1326955"/>
                    <a:pt x="66062" y="1411498"/>
                  </a:cubicBezTo>
                  <a:cubicBezTo>
                    <a:pt x="59098" y="1509412"/>
                    <a:pt x="81822" y="1616008"/>
                    <a:pt x="153538" y="1686936"/>
                  </a:cubicBezTo>
                  <a:cubicBezTo>
                    <a:pt x="208923" y="1740010"/>
                    <a:pt x="268503" y="1762348"/>
                    <a:pt x="344942" y="1750853"/>
                  </a:cubicBezTo>
                  <a:cubicBezTo>
                    <a:pt x="409857" y="1745065"/>
                    <a:pt x="468948" y="1714533"/>
                    <a:pt x="521238" y="1677071"/>
                  </a:cubicBezTo>
                  <a:cubicBezTo>
                    <a:pt x="557727" y="1652776"/>
                    <a:pt x="592302" y="1625750"/>
                    <a:pt x="624352" y="1595830"/>
                  </a:cubicBezTo>
                  <a:cubicBezTo>
                    <a:pt x="679860" y="1540473"/>
                    <a:pt x="737159" y="1484953"/>
                    <a:pt x="775521" y="1415737"/>
                  </a:cubicBezTo>
                  <a:cubicBezTo>
                    <a:pt x="774340" y="1466691"/>
                    <a:pt x="780856" y="1517523"/>
                    <a:pt x="789816" y="1567622"/>
                  </a:cubicBezTo>
                  <a:cubicBezTo>
                    <a:pt x="797146" y="1610097"/>
                    <a:pt x="807938" y="1652572"/>
                    <a:pt x="829807" y="1690075"/>
                  </a:cubicBezTo>
                  <a:cubicBezTo>
                    <a:pt x="862753" y="1745513"/>
                    <a:pt x="900016" y="1798994"/>
                    <a:pt x="949007" y="1841470"/>
                  </a:cubicBezTo>
                  <a:cubicBezTo>
                    <a:pt x="1000320" y="1893239"/>
                    <a:pt x="1070855" y="1929845"/>
                    <a:pt x="1143996" y="1935226"/>
                  </a:cubicBezTo>
                  <a:cubicBezTo>
                    <a:pt x="1186716" y="1936408"/>
                    <a:pt x="1230046" y="1932413"/>
                    <a:pt x="1269386" y="1914518"/>
                  </a:cubicBezTo>
                  <a:cubicBezTo>
                    <a:pt x="1307789" y="1898049"/>
                    <a:pt x="1346152" y="1877790"/>
                    <a:pt x="1374333" y="1846198"/>
                  </a:cubicBezTo>
                  <a:cubicBezTo>
                    <a:pt x="1405528" y="1809308"/>
                    <a:pt x="1441406" y="1773843"/>
                    <a:pt x="1457451" y="1727210"/>
                  </a:cubicBezTo>
                  <a:cubicBezTo>
                    <a:pt x="1481927" y="1660277"/>
                    <a:pt x="1478587" y="1587514"/>
                    <a:pt x="1466126" y="1518379"/>
                  </a:cubicBezTo>
                  <a:cubicBezTo>
                    <a:pt x="1455090" y="1445494"/>
                    <a:pt x="1426338" y="1376156"/>
                    <a:pt x="1379057" y="1319291"/>
                  </a:cubicBezTo>
                  <a:cubicBezTo>
                    <a:pt x="1415098" y="1332499"/>
                    <a:pt x="1453705" y="1335719"/>
                    <a:pt x="1491294" y="1341956"/>
                  </a:cubicBezTo>
                  <a:cubicBezTo>
                    <a:pt x="1569403" y="1353329"/>
                    <a:pt x="1649508" y="1358913"/>
                    <a:pt x="1727862" y="1347010"/>
                  </a:cubicBezTo>
                  <a:cubicBezTo>
                    <a:pt x="1851623" y="1336004"/>
                    <a:pt x="1991796" y="1272536"/>
                    <a:pt x="2027593" y="1143642"/>
                  </a:cubicBezTo>
                  <a:cubicBezTo>
                    <a:pt x="2045838" y="1073488"/>
                    <a:pt x="2033783" y="997505"/>
                    <a:pt x="2006498" y="931305"/>
                  </a:cubicBezTo>
                  <a:close/>
                  <a:moveTo>
                    <a:pt x="832902" y="356460"/>
                  </a:moveTo>
                  <a:cubicBezTo>
                    <a:pt x="882260" y="230542"/>
                    <a:pt x="989569" y="37935"/>
                    <a:pt x="1140046" y="27541"/>
                  </a:cubicBezTo>
                  <a:cubicBezTo>
                    <a:pt x="1263970" y="20122"/>
                    <a:pt x="1328151" y="36183"/>
                    <a:pt x="1419659" y="122030"/>
                  </a:cubicBezTo>
                  <a:cubicBezTo>
                    <a:pt x="1479687" y="178936"/>
                    <a:pt x="1504488" y="261482"/>
                    <a:pt x="1507746" y="342397"/>
                  </a:cubicBezTo>
                  <a:cubicBezTo>
                    <a:pt x="1516583" y="450664"/>
                    <a:pt x="1481194" y="557220"/>
                    <a:pt x="1434809" y="653911"/>
                  </a:cubicBezTo>
                  <a:cubicBezTo>
                    <a:pt x="1422591" y="676779"/>
                    <a:pt x="1411759" y="700503"/>
                    <a:pt x="1397790" y="722352"/>
                  </a:cubicBezTo>
                  <a:cubicBezTo>
                    <a:pt x="1391397" y="732992"/>
                    <a:pt x="1364844" y="757776"/>
                    <a:pt x="1356170" y="776486"/>
                  </a:cubicBezTo>
                  <a:cubicBezTo>
                    <a:pt x="1342812" y="757939"/>
                    <a:pt x="1326115" y="740451"/>
                    <a:pt x="1304654" y="722841"/>
                  </a:cubicBezTo>
                  <a:cubicBezTo>
                    <a:pt x="1285106" y="704987"/>
                    <a:pt x="1266088" y="685339"/>
                    <a:pt x="1241531" y="674374"/>
                  </a:cubicBezTo>
                  <a:cubicBezTo>
                    <a:pt x="1229150" y="671276"/>
                    <a:pt x="1209562" y="653829"/>
                    <a:pt x="1196693" y="659169"/>
                  </a:cubicBezTo>
                  <a:cubicBezTo>
                    <a:pt x="1182928" y="655256"/>
                    <a:pt x="1166109" y="654400"/>
                    <a:pt x="1157557" y="653585"/>
                  </a:cubicBezTo>
                  <a:cubicBezTo>
                    <a:pt x="1132389" y="652484"/>
                    <a:pt x="1106692" y="651016"/>
                    <a:pt x="1081769" y="654930"/>
                  </a:cubicBezTo>
                  <a:cubicBezTo>
                    <a:pt x="1076475" y="656112"/>
                    <a:pt x="1066334" y="653870"/>
                    <a:pt x="1059900" y="655663"/>
                  </a:cubicBezTo>
                  <a:cubicBezTo>
                    <a:pt x="1017954" y="654114"/>
                    <a:pt x="976048" y="655378"/>
                    <a:pt x="934795" y="663368"/>
                  </a:cubicBezTo>
                  <a:cubicBezTo>
                    <a:pt x="900545" y="671398"/>
                    <a:pt x="866337" y="683179"/>
                    <a:pt x="833554" y="698424"/>
                  </a:cubicBezTo>
                  <a:cubicBezTo>
                    <a:pt x="832536" y="694470"/>
                    <a:pt x="831395" y="690598"/>
                    <a:pt x="831029" y="687133"/>
                  </a:cubicBezTo>
                  <a:cubicBezTo>
                    <a:pt x="823943" y="662308"/>
                    <a:pt x="812947" y="638502"/>
                    <a:pt x="810667" y="612536"/>
                  </a:cubicBezTo>
                  <a:cubicBezTo>
                    <a:pt x="799956" y="527137"/>
                    <a:pt x="802603" y="437824"/>
                    <a:pt x="832902" y="356460"/>
                  </a:cubicBezTo>
                  <a:close/>
                  <a:moveTo>
                    <a:pt x="1336052" y="1250809"/>
                  </a:moveTo>
                  <a:cubicBezTo>
                    <a:pt x="1268002" y="1348722"/>
                    <a:pt x="1152833" y="1397312"/>
                    <a:pt x="1035017" y="1387896"/>
                  </a:cubicBezTo>
                  <a:cubicBezTo>
                    <a:pt x="969329" y="1387121"/>
                    <a:pt x="905473" y="1370164"/>
                    <a:pt x="845771" y="1343015"/>
                  </a:cubicBezTo>
                  <a:cubicBezTo>
                    <a:pt x="778535" y="1317008"/>
                    <a:pt x="717489" y="1274451"/>
                    <a:pt x="675747" y="1215018"/>
                  </a:cubicBezTo>
                  <a:cubicBezTo>
                    <a:pt x="656728" y="1185995"/>
                    <a:pt x="646832" y="1152365"/>
                    <a:pt x="635959" y="1119754"/>
                  </a:cubicBezTo>
                  <a:cubicBezTo>
                    <a:pt x="628181" y="1093910"/>
                    <a:pt x="621298" y="1067129"/>
                    <a:pt x="622235" y="1039899"/>
                  </a:cubicBezTo>
                  <a:cubicBezTo>
                    <a:pt x="624190" y="975697"/>
                    <a:pt x="641905" y="910271"/>
                    <a:pt x="678231" y="856912"/>
                  </a:cubicBezTo>
                  <a:cubicBezTo>
                    <a:pt x="710281" y="811950"/>
                    <a:pt x="751453" y="772369"/>
                    <a:pt x="799956" y="745302"/>
                  </a:cubicBezTo>
                  <a:cubicBezTo>
                    <a:pt x="911052" y="677064"/>
                    <a:pt x="992868" y="673396"/>
                    <a:pt x="1119195" y="680651"/>
                  </a:cubicBezTo>
                  <a:cubicBezTo>
                    <a:pt x="1146847" y="682282"/>
                    <a:pt x="1174661" y="682241"/>
                    <a:pt x="1202191" y="685665"/>
                  </a:cubicBezTo>
                  <a:cubicBezTo>
                    <a:pt x="1216730" y="692880"/>
                    <a:pt x="1232123" y="698465"/>
                    <a:pt x="1245807" y="707229"/>
                  </a:cubicBezTo>
                  <a:cubicBezTo>
                    <a:pt x="1266617" y="722475"/>
                    <a:pt x="1284658" y="741144"/>
                    <a:pt x="1303758" y="758346"/>
                  </a:cubicBezTo>
                  <a:cubicBezTo>
                    <a:pt x="1353441" y="798335"/>
                    <a:pt x="1369853" y="861804"/>
                    <a:pt x="1380767" y="921889"/>
                  </a:cubicBezTo>
                  <a:cubicBezTo>
                    <a:pt x="1386347" y="947937"/>
                    <a:pt x="1388953" y="976430"/>
                    <a:pt x="1390663" y="1003375"/>
                  </a:cubicBezTo>
                  <a:cubicBezTo>
                    <a:pt x="1395388" y="1078543"/>
                    <a:pt x="1377306" y="1186362"/>
                    <a:pt x="1336052" y="1250809"/>
                  </a:cubicBezTo>
                  <a:close/>
                  <a:moveTo>
                    <a:pt x="216946" y="888585"/>
                  </a:moveTo>
                  <a:cubicBezTo>
                    <a:pt x="164248" y="851409"/>
                    <a:pt x="113994" y="806814"/>
                    <a:pt x="81700" y="750316"/>
                  </a:cubicBezTo>
                  <a:cubicBezTo>
                    <a:pt x="27496" y="655378"/>
                    <a:pt x="3550" y="532640"/>
                    <a:pt x="56328" y="432076"/>
                  </a:cubicBezTo>
                  <a:cubicBezTo>
                    <a:pt x="97338" y="335875"/>
                    <a:pt x="197194" y="280640"/>
                    <a:pt x="298964" y="275790"/>
                  </a:cubicBezTo>
                  <a:cubicBezTo>
                    <a:pt x="368929" y="270123"/>
                    <a:pt x="442640" y="276972"/>
                    <a:pt x="508125" y="304446"/>
                  </a:cubicBezTo>
                  <a:cubicBezTo>
                    <a:pt x="540094" y="318347"/>
                    <a:pt x="568397" y="338524"/>
                    <a:pt x="595642" y="360740"/>
                  </a:cubicBezTo>
                  <a:cubicBezTo>
                    <a:pt x="620524" y="382508"/>
                    <a:pt x="637384" y="411328"/>
                    <a:pt x="659335" y="435786"/>
                  </a:cubicBezTo>
                  <a:cubicBezTo>
                    <a:pt x="680919" y="460488"/>
                    <a:pt x="697616" y="486006"/>
                    <a:pt x="716227" y="513440"/>
                  </a:cubicBezTo>
                  <a:cubicBezTo>
                    <a:pt x="733453" y="537939"/>
                    <a:pt x="751983" y="561704"/>
                    <a:pt x="766440" y="588037"/>
                  </a:cubicBezTo>
                  <a:cubicBezTo>
                    <a:pt x="783341" y="623623"/>
                    <a:pt x="795436" y="661207"/>
                    <a:pt x="806309" y="699158"/>
                  </a:cubicBezTo>
                  <a:cubicBezTo>
                    <a:pt x="806920" y="702623"/>
                    <a:pt x="807531" y="706862"/>
                    <a:pt x="808671" y="710816"/>
                  </a:cubicBezTo>
                  <a:cubicBezTo>
                    <a:pt x="728566" y="753577"/>
                    <a:pt x="659701" y="818146"/>
                    <a:pt x="624800" y="901670"/>
                  </a:cubicBezTo>
                  <a:cubicBezTo>
                    <a:pt x="613886" y="929308"/>
                    <a:pt x="605416" y="958331"/>
                    <a:pt x="600610" y="987844"/>
                  </a:cubicBezTo>
                  <a:cubicBezTo>
                    <a:pt x="596497" y="986866"/>
                    <a:pt x="591936" y="987110"/>
                    <a:pt x="587741" y="987151"/>
                  </a:cubicBezTo>
                  <a:cubicBezTo>
                    <a:pt x="563836" y="986662"/>
                    <a:pt x="540012" y="990820"/>
                    <a:pt x="516107" y="988945"/>
                  </a:cubicBezTo>
                  <a:cubicBezTo>
                    <a:pt x="410427" y="981281"/>
                    <a:pt x="304136" y="950138"/>
                    <a:pt x="216946" y="888585"/>
                  </a:cubicBezTo>
                  <a:close/>
                  <a:moveTo>
                    <a:pt x="745508" y="1414840"/>
                  </a:moveTo>
                  <a:cubicBezTo>
                    <a:pt x="718385" y="1460740"/>
                    <a:pt x="682018" y="1499547"/>
                    <a:pt x="644878" y="1537334"/>
                  </a:cubicBezTo>
                  <a:cubicBezTo>
                    <a:pt x="599185" y="1587636"/>
                    <a:pt x="545591" y="1629949"/>
                    <a:pt x="488781" y="1666921"/>
                  </a:cubicBezTo>
                  <a:cubicBezTo>
                    <a:pt x="459134" y="1686773"/>
                    <a:pt x="427368" y="1703894"/>
                    <a:pt x="393160" y="1714329"/>
                  </a:cubicBezTo>
                  <a:cubicBezTo>
                    <a:pt x="353006" y="1724968"/>
                    <a:pt x="310204" y="1730512"/>
                    <a:pt x="268951" y="1723786"/>
                  </a:cubicBezTo>
                  <a:cubicBezTo>
                    <a:pt x="180294" y="1701366"/>
                    <a:pt x="119329" y="1619513"/>
                    <a:pt x="100881" y="1532606"/>
                  </a:cubicBezTo>
                  <a:cubicBezTo>
                    <a:pt x="89275" y="1476638"/>
                    <a:pt x="87483" y="1417612"/>
                    <a:pt x="101247" y="1361848"/>
                  </a:cubicBezTo>
                  <a:cubicBezTo>
                    <a:pt x="117985" y="1297320"/>
                    <a:pt x="148121" y="1235074"/>
                    <a:pt x="189538" y="1182734"/>
                  </a:cubicBezTo>
                  <a:cubicBezTo>
                    <a:pt x="246308" y="1115800"/>
                    <a:pt x="323806" y="1071898"/>
                    <a:pt x="405540" y="1042508"/>
                  </a:cubicBezTo>
                  <a:cubicBezTo>
                    <a:pt x="447079" y="1028648"/>
                    <a:pt x="490451" y="1020414"/>
                    <a:pt x="534026" y="1016542"/>
                  </a:cubicBezTo>
                  <a:cubicBezTo>
                    <a:pt x="549705" y="1016012"/>
                    <a:pt x="578741" y="1020985"/>
                    <a:pt x="597230" y="1015930"/>
                  </a:cubicBezTo>
                  <a:cubicBezTo>
                    <a:pt x="594339" y="1053025"/>
                    <a:pt x="597800" y="1090364"/>
                    <a:pt x="610343" y="1126073"/>
                  </a:cubicBezTo>
                  <a:cubicBezTo>
                    <a:pt x="625452" y="1175152"/>
                    <a:pt x="642923" y="1225413"/>
                    <a:pt x="680145" y="1262385"/>
                  </a:cubicBezTo>
                  <a:cubicBezTo>
                    <a:pt x="708815" y="1295567"/>
                    <a:pt x="743756" y="1321818"/>
                    <a:pt x="781915" y="1342567"/>
                  </a:cubicBezTo>
                  <a:cubicBezTo>
                    <a:pt x="770675" y="1367147"/>
                    <a:pt x="759639" y="1391850"/>
                    <a:pt x="745508" y="1414840"/>
                  </a:cubicBezTo>
                  <a:close/>
                  <a:moveTo>
                    <a:pt x="1429148" y="1473417"/>
                  </a:moveTo>
                  <a:cubicBezTo>
                    <a:pt x="1449307" y="1555800"/>
                    <a:pt x="1461687" y="1645887"/>
                    <a:pt x="1429026" y="1726762"/>
                  </a:cubicBezTo>
                  <a:cubicBezTo>
                    <a:pt x="1410293" y="1769441"/>
                    <a:pt x="1376329" y="1803356"/>
                    <a:pt x="1345500" y="1837679"/>
                  </a:cubicBezTo>
                  <a:cubicBezTo>
                    <a:pt x="1295246" y="1881336"/>
                    <a:pt x="1228825" y="1909789"/>
                    <a:pt x="1161752" y="1908526"/>
                  </a:cubicBezTo>
                  <a:cubicBezTo>
                    <a:pt x="1127543" y="1910523"/>
                    <a:pt x="1094190" y="1900699"/>
                    <a:pt x="1063076" y="1887288"/>
                  </a:cubicBezTo>
                  <a:cubicBezTo>
                    <a:pt x="1023166" y="1870779"/>
                    <a:pt x="988551" y="1845016"/>
                    <a:pt x="958822" y="1813873"/>
                  </a:cubicBezTo>
                  <a:cubicBezTo>
                    <a:pt x="935976" y="1793125"/>
                    <a:pt x="914636" y="1770623"/>
                    <a:pt x="897572" y="1744779"/>
                  </a:cubicBezTo>
                  <a:cubicBezTo>
                    <a:pt x="874930" y="1711557"/>
                    <a:pt x="850454" y="1678865"/>
                    <a:pt x="835997" y="1640996"/>
                  </a:cubicBezTo>
                  <a:cubicBezTo>
                    <a:pt x="811644" y="1565909"/>
                    <a:pt x="800730" y="1486095"/>
                    <a:pt x="802685" y="1406729"/>
                  </a:cubicBezTo>
                  <a:cubicBezTo>
                    <a:pt x="804110" y="1389893"/>
                    <a:pt x="807694" y="1373343"/>
                    <a:pt x="809852" y="1356549"/>
                  </a:cubicBezTo>
                  <a:cubicBezTo>
                    <a:pt x="818445" y="1360503"/>
                    <a:pt x="827119" y="1364253"/>
                    <a:pt x="835916" y="1367759"/>
                  </a:cubicBezTo>
                  <a:cubicBezTo>
                    <a:pt x="910075" y="1402530"/>
                    <a:pt x="991401" y="1417449"/>
                    <a:pt x="1073054" y="1415289"/>
                  </a:cubicBezTo>
                  <a:cubicBezTo>
                    <a:pt x="1170426" y="1415004"/>
                    <a:pt x="1266536" y="1371713"/>
                    <a:pt x="1331491" y="1299439"/>
                  </a:cubicBezTo>
                  <a:cubicBezTo>
                    <a:pt x="1332428" y="1302211"/>
                    <a:pt x="1334016" y="1304902"/>
                    <a:pt x="1336256" y="1307225"/>
                  </a:cubicBezTo>
                  <a:cubicBezTo>
                    <a:pt x="1376003" y="1357079"/>
                    <a:pt x="1414609" y="1409908"/>
                    <a:pt x="1429148" y="1473417"/>
                  </a:cubicBezTo>
                  <a:close/>
                  <a:moveTo>
                    <a:pt x="1773269" y="1313707"/>
                  </a:moveTo>
                  <a:cubicBezTo>
                    <a:pt x="1656268" y="1336452"/>
                    <a:pt x="1536946" y="1325732"/>
                    <a:pt x="1420596" y="1303434"/>
                  </a:cubicBezTo>
                  <a:cubicBezTo>
                    <a:pt x="1396813" y="1299195"/>
                    <a:pt x="1371849" y="1286477"/>
                    <a:pt x="1347618" y="1279995"/>
                  </a:cubicBezTo>
                  <a:cubicBezTo>
                    <a:pt x="1352993" y="1272984"/>
                    <a:pt x="1358125" y="1265810"/>
                    <a:pt x="1362930" y="1258350"/>
                  </a:cubicBezTo>
                  <a:cubicBezTo>
                    <a:pt x="1394655" y="1205724"/>
                    <a:pt x="1405894" y="1143642"/>
                    <a:pt x="1415098" y="1083679"/>
                  </a:cubicBezTo>
                  <a:cubicBezTo>
                    <a:pt x="1422388" y="1022412"/>
                    <a:pt x="1416442" y="959962"/>
                    <a:pt x="1403369" y="899877"/>
                  </a:cubicBezTo>
                  <a:cubicBezTo>
                    <a:pt x="1395998" y="859929"/>
                    <a:pt x="1386225" y="827481"/>
                    <a:pt x="1370098" y="798498"/>
                  </a:cubicBezTo>
                  <a:cubicBezTo>
                    <a:pt x="1371645" y="798050"/>
                    <a:pt x="1373152" y="797357"/>
                    <a:pt x="1374496" y="796297"/>
                  </a:cubicBezTo>
                  <a:cubicBezTo>
                    <a:pt x="1435990" y="744324"/>
                    <a:pt x="1595467" y="721456"/>
                    <a:pt x="1674961" y="729853"/>
                  </a:cubicBezTo>
                  <a:cubicBezTo>
                    <a:pt x="1833012" y="749378"/>
                    <a:pt x="1991145" y="869427"/>
                    <a:pt x="2006864" y="1035741"/>
                  </a:cubicBezTo>
                  <a:cubicBezTo>
                    <a:pt x="2030322" y="1193781"/>
                    <a:pt x="1915316" y="1283664"/>
                    <a:pt x="1773269" y="131370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8702092" y="1295288"/>
              <a:ext cx="384618" cy="355554"/>
            </a:xfrm>
            <a:custGeom>
              <a:rect b="b" l="l" r="r" t="t"/>
              <a:pathLst>
                <a:path extrusionOk="0" h="711109" w="769236">
                  <a:moveTo>
                    <a:pt x="768514" y="325437"/>
                  </a:moveTo>
                  <a:cubicBezTo>
                    <a:pt x="773198" y="400605"/>
                    <a:pt x="755116" y="508424"/>
                    <a:pt x="713862" y="572871"/>
                  </a:cubicBezTo>
                  <a:cubicBezTo>
                    <a:pt x="645853" y="670785"/>
                    <a:pt x="530643" y="719375"/>
                    <a:pt x="412868" y="709958"/>
                  </a:cubicBezTo>
                  <a:cubicBezTo>
                    <a:pt x="347180" y="709184"/>
                    <a:pt x="283324" y="692226"/>
                    <a:pt x="223622" y="665037"/>
                  </a:cubicBezTo>
                  <a:cubicBezTo>
                    <a:pt x="156345" y="639030"/>
                    <a:pt x="95340" y="596473"/>
                    <a:pt x="53598" y="537040"/>
                  </a:cubicBezTo>
                  <a:cubicBezTo>
                    <a:pt x="34579" y="508016"/>
                    <a:pt x="24683" y="474387"/>
                    <a:pt x="13810" y="441735"/>
                  </a:cubicBezTo>
                  <a:cubicBezTo>
                    <a:pt x="6031" y="415850"/>
                    <a:pt x="-851" y="389110"/>
                    <a:pt x="86" y="361880"/>
                  </a:cubicBezTo>
                  <a:cubicBezTo>
                    <a:pt x="2000" y="297677"/>
                    <a:pt x="19756" y="232252"/>
                    <a:pt x="56082" y="178893"/>
                  </a:cubicBezTo>
                  <a:cubicBezTo>
                    <a:pt x="88132" y="133931"/>
                    <a:pt x="129304" y="94350"/>
                    <a:pt x="177807" y="67283"/>
                  </a:cubicBezTo>
                  <a:cubicBezTo>
                    <a:pt x="288903" y="-955"/>
                    <a:pt x="370678" y="-4624"/>
                    <a:pt x="497046" y="2632"/>
                  </a:cubicBezTo>
                  <a:cubicBezTo>
                    <a:pt x="524697" y="4263"/>
                    <a:pt x="552512" y="4181"/>
                    <a:pt x="580042" y="7646"/>
                  </a:cubicBezTo>
                  <a:cubicBezTo>
                    <a:pt x="594581" y="14861"/>
                    <a:pt x="609974" y="20446"/>
                    <a:pt x="623658" y="29210"/>
                  </a:cubicBezTo>
                  <a:cubicBezTo>
                    <a:pt x="644468" y="44496"/>
                    <a:pt x="662509" y="63125"/>
                    <a:pt x="681649" y="80368"/>
                  </a:cubicBezTo>
                  <a:cubicBezTo>
                    <a:pt x="731292" y="120357"/>
                    <a:pt x="747704" y="183825"/>
                    <a:pt x="758659" y="243910"/>
                  </a:cubicBezTo>
                  <a:cubicBezTo>
                    <a:pt x="764198" y="269999"/>
                    <a:pt x="766804" y="298493"/>
                    <a:pt x="768514" y="325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8793495" y="969320"/>
              <a:ext cx="352071" cy="375201"/>
            </a:xfrm>
            <a:custGeom>
              <a:rect b="b" l="l" r="r" t="t"/>
              <a:pathLst>
                <a:path extrusionOk="0" h="750401" w="704141">
                  <a:moveTo>
                    <a:pt x="702793" y="316394"/>
                  </a:moveTo>
                  <a:cubicBezTo>
                    <a:pt x="711589" y="424661"/>
                    <a:pt x="676200" y="531257"/>
                    <a:pt x="629855" y="627907"/>
                  </a:cubicBezTo>
                  <a:cubicBezTo>
                    <a:pt x="617638" y="650776"/>
                    <a:pt x="606806" y="674459"/>
                    <a:pt x="592837" y="696349"/>
                  </a:cubicBezTo>
                  <a:cubicBezTo>
                    <a:pt x="586443" y="706988"/>
                    <a:pt x="559973" y="731691"/>
                    <a:pt x="551257" y="750401"/>
                  </a:cubicBezTo>
                  <a:cubicBezTo>
                    <a:pt x="537941" y="731854"/>
                    <a:pt x="521162" y="714448"/>
                    <a:pt x="499700" y="696879"/>
                  </a:cubicBezTo>
                  <a:cubicBezTo>
                    <a:pt x="480153" y="678984"/>
                    <a:pt x="461094" y="659377"/>
                    <a:pt x="436577" y="648411"/>
                  </a:cubicBezTo>
                  <a:cubicBezTo>
                    <a:pt x="424157" y="645273"/>
                    <a:pt x="404568" y="627826"/>
                    <a:pt x="391699" y="633207"/>
                  </a:cubicBezTo>
                  <a:cubicBezTo>
                    <a:pt x="377975" y="629334"/>
                    <a:pt x="361115" y="628437"/>
                    <a:pt x="352563" y="627663"/>
                  </a:cubicBezTo>
                  <a:cubicBezTo>
                    <a:pt x="327395" y="626562"/>
                    <a:pt x="301698" y="625095"/>
                    <a:pt x="276775" y="629008"/>
                  </a:cubicBezTo>
                  <a:cubicBezTo>
                    <a:pt x="271481" y="630190"/>
                    <a:pt x="261259" y="627907"/>
                    <a:pt x="254824" y="629701"/>
                  </a:cubicBezTo>
                  <a:cubicBezTo>
                    <a:pt x="212878" y="628152"/>
                    <a:pt x="171014" y="629456"/>
                    <a:pt x="129841" y="637446"/>
                  </a:cubicBezTo>
                  <a:cubicBezTo>
                    <a:pt x="95592" y="645476"/>
                    <a:pt x="61384" y="657216"/>
                    <a:pt x="28560" y="672462"/>
                  </a:cubicBezTo>
                  <a:cubicBezTo>
                    <a:pt x="27542" y="668548"/>
                    <a:pt x="26401" y="664676"/>
                    <a:pt x="26035" y="661211"/>
                  </a:cubicBezTo>
                  <a:cubicBezTo>
                    <a:pt x="18949" y="636345"/>
                    <a:pt x="7953" y="612580"/>
                    <a:pt x="5673" y="586614"/>
                  </a:cubicBezTo>
                  <a:cubicBezTo>
                    <a:pt x="-4956" y="501174"/>
                    <a:pt x="-2309" y="411902"/>
                    <a:pt x="27990" y="330539"/>
                  </a:cubicBezTo>
                  <a:cubicBezTo>
                    <a:pt x="77348" y="204621"/>
                    <a:pt x="184656" y="12014"/>
                    <a:pt x="335133" y="1619"/>
                  </a:cubicBezTo>
                  <a:cubicBezTo>
                    <a:pt x="459057" y="-5841"/>
                    <a:pt x="523239" y="10302"/>
                    <a:pt x="614788" y="96108"/>
                  </a:cubicBezTo>
                  <a:cubicBezTo>
                    <a:pt x="674734" y="152973"/>
                    <a:pt x="699535" y="235519"/>
                    <a:pt x="702793" y="3163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9064888" y="1320404"/>
              <a:ext cx="331088" cy="299088"/>
            </a:xfrm>
            <a:custGeom>
              <a:rect b="b" l="l" r="r" t="t"/>
              <a:pathLst>
                <a:path extrusionOk="0" h="598176" w="662176">
                  <a:moveTo>
                    <a:pt x="659124" y="307530"/>
                  </a:moveTo>
                  <a:cubicBezTo>
                    <a:pt x="682582" y="465610"/>
                    <a:pt x="567576" y="555494"/>
                    <a:pt x="425529" y="585536"/>
                  </a:cubicBezTo>
                  <a:cubicBezTo>
                    <a:pt x="308487" y="608282"/>
                    <a:pt x="189206" y="597561"/>
                    <a:pt x="72856" y="575264"/>
                  </a:cubicBezTo>
                  <a:cubicBezTo>
                    <a:pt x="49114" y="571025"/>
                    <a:pt x="24150" y="558306"/>
                    <a:pt x="0" y="551784"/>
                  </a:cubicBezTo>
                  <a:cubicBezTo>
                    <a:pt x="5335" y="544814"/>
                    <a:pt x="10425" y="537598"/>
                    <a:pt x="15231" y="530180"/>
                  </a:cubicBezTo>
                  <a:cubicBezTo>
                    <a:pt x="46955" y="477554"/>
                    <a:pt x="58195" y="415471"/>
                    <a:pt x="67399" y="355509"/>
                  </a:cubicBezTo>
                  <a:cubicBezTo>
                    <a:pt x="74689" y="294241"/>
                    <a:pt x="68743" y="231792"/>
                    <a:pt x="55670" y="171706"/>
                  </a:cubicBezTo>
                  <a:cubicBezTo>
                    <a:pt x="48299" y="131758"/>
                    <a:pt x="38607" y="99311"/>
                    <a:pt x="22439" y="70328"/>
                  </a:cubicBezTo>
                  <a:cubicBezTo>
                    <a:pt x="23987" y="69920"/>
                    <a:pt x="25453" y="69187"/>
                    <a:pt x="26756" y="68127"/>
                  </a:cubicBezTo>
                  <a:cubicBezTo>
                    <a:pt x="88250" y="16194"/>
                    <a:pt x="247726" y="-6674"/>
                    <a:pt x="327220" y="1683"/>
                  </a:cubicBezTo>
                  <a:cubicBezTo>
                    <a:pt x="485272" y="21208"/>
                    <a:pt x="643405" y="141256"/>
                    <a:pt x="659124" y="307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8792249" y="1606058"/>
              <a:ext cx="323346" cy="304632"/>
            </a:xfrm>
            <a:custGeom>
              <a:rect b="b" l="l" r="r" t="t"/>
              <a:pathLst>
                <a:path extrusionOk="0" h="609263" w="646691">
                  <a:moveTo>
                    <a:pt x="626686" y="173937"/>
                  </a:moveTo>
                  <a:cubicBezTo>
                    <a:pt x="646844" y="256361"/>
                    <a:pt x="659225" y="346407"/>
                    <a:pt x="626564" y="427282"/>
                  </a:cubicBezTo>
                  <a:cubicBezTo>
                    <a:pt x="607831" y="470002"/>
                    <a:pt x="573826" y="503917"/>
                    <a:pt x="543038" y="538158"/>
                  </a:cubicBezTo>
                  <a:cubicBezTo>
                    <a:pt x="492825" y="581816"/>
                    <a:pt x="426363" y="610268"/>
                    <a:pt x="359289" y="609005"/>
                  </a:cubicBezTo>
                  <a:cubicBezTo>
                    <a:pt x="325081" y="611002"/>
                    <a:pt x="291728" y="601219"/>
                    <a:pt x="260614" y="587767"/>
                  </a:cubicBezTo>
                  <a:cubicBezTo>
                    <a:pt x="220704" y="571258"/>
                    <a:pt x="186089" y="545495"/>
                    <a:pt x="156360" y="514352"/>
                  </a:cubicBezTo>
                  <a:cubicBezTo>
                    <a:pt x="133473" y="493644"/>
                    <a:pt x="112174" y="471102"/>
                    <a:pt x="95110" y="445258"/>
                  </a:cubicBezTo>
                  <a:cubicBezTo>
                    <a:pt x="72427" y="412036"/>
                    <a:pt x="47992" y="379344"/>
                    <a:pt x="33535" y="341475"/>
                  </a:cubicBezTo>
                  <a:cubicBezTo>
                    <a:pt x="9182" y="266389"/>
                    <a:pt x="-1732" y="186574"/>
                    <a:pt x="222" y="107248"/>
                  </a:cubicBezTo>
                  <a:cubicBezTo>
                    <a:pt x="1648" y="90413"/>
                    <a:pt x="5232" y="73863"/>
                    <a:pt x="7390" y="57109"/>
                  </a:cubicBezTo>
                  <a:cubicBezTo>
                    <a:pt x="15983" y="61063"/>
                    <a:pt x="24657" y="64773"/>
                    <a:pt x="33454" y="68279"/>
                  </a:cubicBezTo>
                  <a:cubicBezTo>
                    <a:pt x="107613" y="103009"/>
                    <a:pt x="188899" y="117969"/>
                    <a:pt x="270592" y="115809"/>
                  </a:cubicBezTo>
                  <a:cubicBezTo>
                    <a:pt x="367964" y="115523"/>
                    <a:pt x="464073" y="72273"/>
                    <a:pt x="529029" y="0"/>
                  </a:cubicBezTo>
                  <a:cubicBezTo>
                    <a:pt x="529965" y="2772"/>
                    <a:pt x="531554" y="5421"/>
                    <a:pt x="533834" y="7745"/>
                  </a:cubicBezTo>
                  <a:cubicBezTo>
                    <a:pt x="573541" y="57599"/>
                    <a:pt x="612147" y="110428"/>
                    <a:pt x="626686" y="1739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8436802" y="1464345"/>
              <a:ext cx="345173" cy="355354"/>
            </a:xfrm>
            <a:custGeom>
              <a:rect b="b" l="l" r="r" t="t"/>
              <a:pathLst>
                <a:path extrusionOk="0" h="710708" w="690346">
                  <a:moveTo>
                    <a:pt x="690347" y="326555"/>
                  </a:moveTo>
                  <a:cubicBezTo>
                    <a:pt x="679148" y="351054"/>
                    <a:pt x="668070" y="375798"/>
                    <a:pt x="653939" y="398788"/>
                  </a:cubicBezTo>
                  <a:cubicBezTo>
                    <a:pt x="626817" y="444688"/>
                    <a:pt x="590450" y="483494"/>
                    <a:pt x="553309" y="521282"/>
                  </a:cubicBezTo>
                  <a:cubicBezTo>
                    <a:pt x="507616" y="571584"/>
                    <a:pt x="454023" y="613896"/>
                    <a:pt x="397213" y="650910"/>
                  </a:cubicBezTo>
                  <a:cubicBezTo>
                    <a:pt x="367524" y="670761"/>
                    <a:pt x="335800" y="687841"/>
                    <a:pt x="301592" y="698317"/>
                  </a:cubicBezTo>
                  <a:cubicBezTo>
                    <a:pt x="261437" y="708957"/>
                    <a:pt x="218636" y="714500"/>
                    <a:pt x="177382" y="707774"/>
                  </a:cubicBezTo>
                  <a:cubicBezTo>
                    <a:pt x="88725" y="685355"/>
                    <a:pt x="27801" y="603502"/>
                    <a:pt x="9353" y="516594"/>
                  </a:cubicBezTo>
                  <a:cubicBezTo>
                    <a:pt x="-2294" y="460626"/>
                    <a:pt x="-4045" y="401560"/>
                    <a:pt x="9720" y="345836"/>
                  </a:cubicBezTo>
                  <a:cubicBezTo>
                    <a:pt x="26458" y="281349"/>
                    <a:pt x="56594" y="219062"/>
                    <a:pt x="97970" y="166722"/>
                  </a:cubicBezTo>
                  <a:cubicBezTo>
                    <a:pt x="154739" y="99789"/>
                    <a:pt x="232238" y="55887"/>
                    <a:pt x="313972" y="26496"/>
                  </a:cubicBezTo>
                  <a:cubicBezTo>
                    <a:pt x="355511" y="12637"/>
                    <a:pt x="398923" y="4402"/>
                    <a:pt x="442457" y="530"/>
                  </a:cubicBezTo>
                  <a:cubicBezTo>
                    <a:pt x="458095" y="0"/>
                    <a:pt x="487173" y="5014"/>
                    <a:pt x="505662" y="0"/>
                  </a:cubicBezTo>
                  <a:cubicBezTo>
                    <a:pt x="502729" y="37054"/>
                    <a:pt x="506272" y="74393"/>
                    <a:pt x="518816" y="110102"/>
                  </a:cubicBezTo>
                  <a:cubicBezTo>
                    <a:pt x="533924" y="159181"/>
                    <a:pt x="551395" y="209442"/>
                    <a:pt x="588617" y="246415"/>
                  </a:cubicBezTo>
                  <a:cubicBezTo>
                    <a:pt x="617206" y="279596"/>
                    <a:pt x="652147" y="305807"/>
                    <a:pt x="690347" y="326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8404433" y="1093322"/>
              <a:ext cx="390920" cy="357754"/>
            </a:xfrm>
            <a:custGeom>
              <a:rect b="b" l="l" r="r" t="t"/>
              <a:pathLst>
                <a:path extrusionOk="0" h="715507" w="781840">
                  <a:moveTo>
                    <a:pt x="779479" y="425191"/>
                  </a:moveTo>
                  <a:cubicBezTo>
                    <a:pt x="780089" y="428656"/>
                    <a:pt x="780660" y="432936"/>
                    <a:pt x="781841" y="436850"/>
                  </a:cubicBezTo>
                  <a:cubicBezTo>
                    <a:pt x="701695" y="479570"/>
                    <a:pt x="632912" y="544180"/>
                    <a:pt x="597970" y="627744"/>
                  </a:cubicBezTo>
                  <a:cubicBezTo>
                    <a:pt x="587056" y="655382"/>
                    <a:pt x="578544" y="684406"/>
                    <a:pt x="573780" y="713878"/>
                  </a:cubicBezTo>
                  <a:cubicBezTo>
                    <a:pt x="569667" y="712899"/>
                    <a:pt x="565105" y="713184"/>
                    <a:pt x="560951" y="713225"/>
                  </a:cubicBezTo>
                  <a:cubicBezTo>
                    <a:pt x="537006" y="712736"/>
                    <a:pt x="513182" y="716894"/>
                    <a:pt x="489317" y="715019"/>
                  </a:cubicBezTo>
                  <a:cubicBezTo>
                    <a:pt x="383556" y="707274"/>
                    <a:pt x="277306" y="676131"/>
                    <a:pt x="190115" y="614619"/>
                  </a:cubicBezTo>
                  <a:cubicBezTo>
                    <a:pt x="137418" y="577402"/>
                    <a:pt x="87164" y="532847"/>
                    <a:pt x="54869" y="476349"/>
                  </a:cubicBezTo>
                  <a:cubicBezTo>
                    <a:pt x="665" y="381411"/>
                    <a:pt x="-23281" y="258673"/>
                    <a:pt x="29498" y="158110"/>
                  </a:cubicBezTo>
                  <a:cubicBezTo>
                    <a:pt x="70508" y="61908"/>
                    <a:pt x="170364" y="6715"/>
                    <a:pt x="272134" y="1823"/>
                  </a:cubicBezTo>
                  <a:cubicBezTo>
                    <a:pt x="342099" y="-3802"/>
                    <a:pt x="415810" y="3005"/>
                    <a:pt x="481295" y="30480"/>
                  </a:cubicBezTo>
                  <a:cubicBezTo>
                    <a:pt x="513263" y="44380"/>
                    <a:pt x="541526" y="64558"/>
                    <a:pt x="568811" y="86774"/>
                  </a:cubicBezTo>
                  <a:cubicBezTo>
                    <a:pt x="593735" y="108501"/>
                    <a:pt x="610554" y="137320"/>
                    <a:pt x="632504" y="161819"/>
                  </a:cubicBezTo>
                  <a:cubicBezTo>
                    <a:pt x="654088" y="186522"/>
                    <a:pt x="670785" y="212040"/>
                    <a:pt x="689396" y="239473"/>
                  </a:cubicBezTo>
                  <a:cubicBezTo>
                    <a:pt x="706623" y="263972"/>
                    <a:pt x="725112" y="287778"/>
                    <a:pt x="739609" y="314070"/>
                  </a:cubicBezTo>
                  <a:cubicBezTo>
                    <a:pt x="756510" y="349657"/>
                    <a:pt x="768605" y="387241"/>
                    <a:pt x="779479" y="4251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9"/>
          <p:cNvSpPr/>
          <p:nvPr/>
        </p:nvSpPr>
        <p:spPr>
          <a:xfrm>
            <a:off x="5238200" y="0"/>
            <a:ext cx="3906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3" name="Google Shape;673;p19"/>
          <p:cNvGrpSpPr/>
          <p:nvPr/>
        </p:nvGrpSpPr>
        <p:grpSpPr>
          <a:xfrm>
            <a:off x="514350" y="576879"/>
            <a:ext cx="4057650" cy="4011530"/>
            <a:chOff x="514350" y="576879"/>
            <a:chExt cx="4057650" cy="4011530"/>
          </a:xfrm>
        </p:grpSpPr>
        <p:grpSp>
          <p:nvGrpSpPr>
            <p:cNvPr id="674" name="Google Shape;674;p19"/>
            <p:cNvGrpSpPr/>
            <p:nvPr/>
          </p:nvGrpSpPr>
          <p:grpSpPr>
            <a:xfrm>
              <a:off x="514363" y="576879"/>
              <a:ext cx="1606794" cy="1636060"/>
              <a:chOff x="514363" y="576879"/>
              <a:chExt cx="1606794" cy="1636060"/>
            </a:xfrm>
          </p:grpSpPr>
          <p:sp>
            <p:nvSpPr>
              <p:cNvPr id="675" name="Google Shape;675;p19"/>
              <p:cNvSpPr/>
              <p:nvPr/>
            </p:nvSpPr>
            <p:spPr>
              <a:xfrm>
                <a:off x="514363" y="576879"/>
                <a:ext cx="1606794" cy="1636060"/>
              </a:xfrm>
              <a:custGeom>
                <a:rect b="b" l="l" r="r" t="t"/>
                <a:pathLst>
                  <a:path extrusionOk="0" h="4362827" w="4284785">
                    <a:moveTo>
                      <a:pt x="4273941" y="3021517"/>
                    </a:moveTo>
                    <a:cubicBezTo>
                      <a:pt x="4247420" y="2804864"/>
                      <a:pt x="4210082" y="2588212"/>
                      <a:pt x="4140379" y="2380808"/>
                    </a:cubicBezTo>
                    <a:cubicBezTo>
                      <a:pt x="4076171" y="2197748"/>
                      <a:pt x="4006468" y="2016608"/>
                      <a:pt x="3938248" y="1834944"/>
                    </a:cubicBezTo>
                    <a:cubicBezTo>
                      <a:pt x="3919317" y="1790968"/>
                      <a:pt x="3906318" y="1745334"/>
                      <a:pt x="3893145" y="1699438"/>
                    </a:cubicBezTo>
                    <a:cubicBezTo>
                      <a:pt x="3868544" y="1629373"/>
                      <a:pt x="3829374" y="1565328"/>
                      <a:pt x="3787936" y="1504076"/>
                    </a:cubicBezTo>
                    <a:cubicBezTo>
                      <a:pt x="3768046" y="1472402"/>
                      <a:pt x="3739083" y="1448320"/>
                      <a:pt x="3706630" y="1430258"/>
                    </a:cubicBezTo>
                    <a:cubicBezTo>
                      <a:pt x="3689880" y="1418915"/>
                      <a:pt x="3666152" y="1402599"/>
                      <a:pt x="3646436" y="1403559"/>
                    </a:cubicBezTo>
                    <a:cubicBezTo>
                      <a:pt x="3589731" y="1365341"/>
                      <a:pt x="3530496" y="1331050"/>
                      <a:pt x="3470476" y="1298068"/>
                    </a:cubicBezTo>
                    <a:cubicBezTo>
                      <a:pt x="3432353" y="1274073"/>
                      <a:pt x="3394404" y="1249904"/>
                      <a:pt x="3356456" y="1225734"/>
                    </a:cubicBezTo>
                    <a:cubicBezTo>
                      <a:pt x="3348953" y="1191007"/>
                      <a:pt x="3342062" y="1156192"/>
                      <a:pt x="3334734" y="1121378"/>
                    </a:cubicBezTo>
                    <a:cubicBezTo>
                      <a:pt x="3328103" y="1094765"/>
                      <a:pt x="3323567" y="1063964"/>
                      <a:pt x="3302194" y="1044856"/>
                    </a:cubicBezTo>
                    <a:cubicBezTo>
                      <a:pt x="3289195" y="1033600"/>
                      <a:pt x="3271486" y="1032029"/>
                      <a:pt x="3255608" y="1037788"/>
                    </a:cubicBezTo>
                    <a:cubicBezTo>
                      <a:pt x="3233363" y="1042587"/>
                      <a:pt x="3211815" y="1046165"/>
                      <a:pt x="3186079" y="1051749"/>
                    </a:cubicBezTo>
                    <a:cubicBezTo>
                      <a:pt x="3159908" y="1057944"/>
                      <a:pt x="3133388" y="1063877"/>
                      <a:pt x="3106867" y="1069898"/>
                    </a:cubicBezTo>
                    <a:cubicBezTo>
                      <a:pt x="3103116" y="1067629"/>
                      <a:pt x="3099452" y="1065273"/>
                      <a:pt x="3095701" y="1063005"/>
                    </a:cubicBezTo>
                    <a:cubicBezTo>
                      <a:pt x="2859983" y="917639"/>
                      <a:pt x="2630285" y="762064"/>
                      <a:pt x="2389594" y="624377"/>
                    </a:cubicBezTo>
                    <a:cubicBezTo>
                      <a:pt x="2249839" y="549600"/>
                      <a:pt x="2114270" y="466970"/>
                      <a:pt x="1972683" y="395596"/>
                    </a:cubicBezTo>
                    <a:cubicBezTo>
                      <a:pt x="1735656" y="281118"/>
                      <a:pt x="1501683" y="161928"/>
                      <a:pt x="1266315" y="43786"/>
                    </a:cubicBezTo>
                    <a:cubicBezTo>
                      <a:pt x="1217199" y="22321"/>
                      <a:pt x="1151683" y="-23662"/>
                      <a:pt x="1100998" y="14905"/>
                    </a:cubicBezTo>
                    <a:cubicBezTo>
                      <a:pt x="1021524" y="116469"/>
                      <a:pt x="961330" y="232168"/>
                      <a:pt x="894505" y="342283"/>
                    </a:cubicBezTo>
                    <a:cubicBezTo>
                      <a:pt x="783276" y="532585"/>
                      <a:pt x="678416" y="727511"/>
                      <a:pt x="582279" y="926015"/>
                    </a:cubicBezTo>
                    <a:cubicBezTo>
                      <a:pt x="461891" y="1200256"/>
                      <a:pt x="342985" y="1475195"/>
                      <a:pt x="244057" y="1757986"/>
                    </a:cubicBezTo>
                    <a:cubicBezTo>
                      <a:pt x="188399" y="1903265"/>
                      <a:pt x="135794" y="2049939"/>
                      <a:pt x="83626" y="2196527"/>
                    </a:cubicBezTo>
                    <a:cubicBezTo>
                      <a:pt x="62776" y="2253155"/>
                      <a:pt x="39308" y="2308823"/>
                      <a:pt x="18546" y="2365451"/>
                    </a:cubicBezTo>
                    <a:cubicBezTo>
                      <a:pt x="10782" y="2392064"/>
                      <a:pt x="-6753" y="2420858"/>
                      <a:pt x="2756" y="2448866"/>
                    </a:cubicBezTo>
                    <a:cubicBezTo>
                      <a:pt x="3017" y="2449390"/>
                      <a:pt x="3366" y="2449739"/>
                      <a:pt x="3715" y="2450263"/>
                    </a:cubicBezTo>
                    <a:cubicBezTo>
                      <a:pt x="3977" y="2461344"/>
                      <a:pt x="1098" y="2474606"/>
                      <a:pt x="4326" y="2484728"/>
                    </a:cubicBezTo>
                    <a:cubicBezTo>
                      <a:pt x="4937" y="2508723"/>
                      <a:pt x="24478" y="2546766"/>
                      <a:pt x="28665" y="2562995"/>
                    </a:cubicBezTo>
                    <a:cubicBezTo>
                      <a:pt x="75251" y="2710542"/>
                      <a:pt x="99939" y="2864110"/>
                      <a:pt x="142686" y="3012792"/>
                    </a:cubicBezTo>
                    <a:cubicBezTo>
                      <a:pt x="217362" y="3269058"/>
                      <a:pt x="307653" y="3520350"/>
                      <a:pt x="402045" y="3769811"/>
                    </a:cubicBezTo>
                    <a:cubicBezTo>
                      <a:pt x="454650" y="3893101"/>
                      <a:pt x="498792" y="4019358"/>
                      <a:pt x="543022" y="4145877"/>
                    </a:cubicBezTo>
                    <a:cubicBezTo>
                      <a:pt x="579226" y="4233830"/>
                      <a:pt x="606619" y="4365322"/>
                      <a:pt x="725176" y="4362792"/>
                    </a:cubicBezTo>
                    <a:cubicBezTo>
                      <a:pt x="807877" y="4363490"/>
                      <a:pt x="881855" y="4318205"/>
                      <a:pt x="960893" y="4299271"/>
                    </a:cubicBezTo>
                    <a:cubicBezTo>
                      <a:pt x="1137725" y="4253549"/>
                      <a:pt x="1310806" y="4195089"/>
                      <a:pt x="1487725" y="4149978"/>
                    </a:cubicBezTo>
                    <a:cubicBezTo>
                      <a:pt x="1749614" y="4081047"/>
                      <a:pt x="2011242" y="4010546"/>
                      <a:pt x="2271648" y="3936380"/>
                    </a:cubicBezTo>
                    <a:cubicBezTo>
                      <a:pt x="2489046" y="3869543"/>
                      <a:pt x="2705658" y="3800263"/>
                      <a:pt x="2923405" y="3734473"/>
                    </a:cubicBezTo>
                    <a:cubicBezTo>
                      <a:pt x="3142896" y="3678019"/>
                      <a:pt x="3357677" y="3605685"/>
                      <a:pt x="3574464" y="3540157"/>
                    </a:cubicBezTo>
                    <a:cubicBezTo>
                      <a:pt x="3740304" y="3484052"/>
                      <a:pt x="3911553" y="3446271"/>
                      <a:pt x="4079661" y="3398543"/>
                    </a:cubicBezTo>
                    <a:cubicBezTo>
                      <a:pt x="4300897" y="3303087"/>
                      <a:pt x="4297844" y="3246982"/>
                      <a:pt x="4273941" y="30215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6" name="Google Shape;676;p19"/>
              <p:cNvGrpSpPr/>
              <p:nvPr/>
            </p:nvGrpSpPr>
            <p:grpSpPr>
              <a:xfrm>
                <a:off x="514363" y="576879"/>
                <a:ext cx="1606794" cy="1636060"/>
                <a:chOff x="35" y="15"/>
                <a:chExt cx="4284785" cy="4362827"/>
              </a:xfrm>
            </p:grpSpPr>
            <p:grpSp>
              <p:nvGrpSpPr>
                <p:cNvPr id="677" name="Google Shape;677;p19"/>
                <p:cNvGrpSpPr/>
                <p:nvPr/>
              </p:nvGrpSpPr>
              <p:grpSpPr>
                <a:xfrm>
                  <a:off x="35" y="15"/>
                  <a:ext cx="4284785" cy="4362827"/>
                  <a:chOff x="35" y="15"/>
                  <a:chExt cx="4284785" cy="4362827"/>
                </a:xfrm>
              </p:grpSpPr>
              <p:sp>
                <p:nvSpPr>
                  <p:cNvPr id="678" name="Google Shape;678;p19"/>
                  <p:cNvSpPr/>
                  <p:nvPr/>
                </p:nvSpPr>
                <p:spPr>
                  <a:xfrm>
                    <a:off x="35" y="15"/>
                    <a:ext cx="4284785" cy="4362827"/>
                  </a:xfrm>
                  <a:custGeom>
                    <a:rect b="b" l="l" r="r" t="t"/>
                    <a:pathLst>
                      <a:path extrusionOk="0" h="4362827" w="4284785">
                        <a:moveTo>
                          <a:pt x="4273941" y="3021517"/>
                        </a:moveTo>
                        <a:cubicBezTo>
                          <a:pt x="4247420" y="2804864"/>
                          <a:pt x="4210082" y="2588212"/>
                          <a:pt x="4140379" y="2380808"/>
                        </a:cubicBezTo>
                        <a:cubicBezTo>
                          <a:pt x="4076171" y="2197748"/>
                          <a:pt x="4006468" y="2016608"/>
                          <a:pt x="3938248" y="1834944"/>
                        </a:cubicBezTo>
                        <a:cubicBezTo>
                          <a:pt x="3919317" y="1790968"/>
                          <a:pt x="3906318" y="1745334"/>
                          <a:pt x="3893145" y="1699438"/>
                        </a:cubicBezTo>
                        <a:cubicBezTo>
                          <a:pt x="3868544" y="1629373"/>
                          <a:pt x="3829374" y="1565328"/>
                          <a:pt x="3787936" y="1504076"/>
                        </a:cubicBezTo>
                        <a:cubicBezTo>
                          <a:pt x="3768046" y="1472402"/>
                          <a:pt x="3739083" y="1448320"/>
                          <a:pt x="3706630" y="1430258"/>
                        </a:cubicBezTo>
                        <a:cubicBezTo>
                          <a:pt x="3689880" y="1418915"/>
                          <a:pt x="3666152" y="1402599"/>
                          <a:pt x="3646436" y="1403559"/>
                        </a:cubicBezTo>
                        <a:cubicBezTo>
                          <a:pt x="3589731" y="1365341"/>
                          <a:pt x="3530496" y="1331050"/>
                          <a:pt x="3470476" y="1298068"/>
                        </a:cubicBezTo>
                        <a:cubicBezTo>
                          <a:pt x="3432353" y="1274073"/>
                          <a:pt x="3394404" y="1249904"/>
                          <a:pt x="3356456" y="1225734"/>
                        </a:cubicBezTo>
                        <a:cubicBezTo>
                          <a:pt x="3348953" y="1191007"/>
                          <a:pt x="3342062" y="1156192"/>
                          <a:pt x="3334734" y="1121378"/>
                        </a:cubicBezTo>
                        <a:cubicBezTo>
                          <a:pt x="3328103" y="1094765"/>
                          <a:pt x="3323567" y="1063964"/>
                          <a:pt x="3302194" y="1044856"/>
                        </a:cubicBezTo>
                        <a:cubicBezTo>
                          <a:pt x="3289195" y="1033600"/>
                          <a:pt x="3271486" y="1032029"/>
                          <a:pt x="3255608" y="1037788"/>
                        </a:cubicBezTo>
                        <a:cubicBezTo>
                          <a:pt x="3233363" y="1042587"/>
                          <a:pt x="3211815" y="1046165"/>
                          <a:pt x="3186079" y="1051749"/>
                        </a:cubicBezTo>
                        <a:cubicBezTo>
                          <a:pt x="3159908" y="1057944"/>
                          <a:pt x="3133388" y="1063877"/>
                          <a:pt x="3106867" y="1069898"/>
                        </a:cubicBezTo>
                        <a:cubicBezTo>
                          <a:pt x="3103116" y="1067629"/>
                          <a:pt x="3099452" y="1065273"/>
                          <a:pt x="3095701" y="1063005"/>
                        </a:cubicBezTo>
                        <a:cubicBezTo>
                          <a:pt x="2859983" y="917639"/>
                          <a:pt x="2630285" y="762064"/>
                          <a:pt x="2389594" y="624377"/>
                        </a:cubicBezTo>
                        <a:cubicBezTo>
                          <a:pt x="2249839" y="549600"/>
                          <a:pt x="2114270" y="466970"/>
                          <a:pt x="1972683" y="395596"/>
                        </a:cubicBezTo>
                        <a:cubicBezTo>
                          <a:pt x="1735656" y="281118"/>
                          <a:pt x="1501683" y="161928"/>
                          <a:pt x="1266315" y="43786"/>
                        </a:cubicBezTo>
                        <a:cubicBezTo>
                          <a:pt x="1217199" y="22321"/>
                          <a:pt x="1151683" y="-23662"/>
                          <a:pt x="1100998" y="14905"/>
                        </a:cubicBezTo>
                        <a:cubicBezTo>
                          <a:pt x="1021524" y="116469"/>
                          <a:pt x="961330" y="232168"/>
                          <a:pt x="894505" y="342283"/>
                        </a:cubicBezTo>
                        <a:cubicBezTo>
                          <a:pt x="783276" y="532585"/>
                          <a:pt x="678416" y="727511"/>
                          <a:pt x="582279" y="926015"/>
                        </a:cubicBezTo>
                        <a:cubicBezTo>
                          <a:pt x="461891" y="1200256"/>
                          <a:pt x="342985" y="1475195"/>
                          <a:pt x="244057" y="1757986"/>
                        </a:cubicBezTo>
                        <a:cubicBezTo>
                          <a:pt x="188399" y="1903265"/>
                          <a:pt x="135794" y="2049939"/>
                          <a:pt x="83626" y="2196527"/>
                        </a:cubicBezTo>
                        <a:cubicBezTo>
                          <a:pt x="62776" y="2253155"/>
                          <a:pt x="39308" y="2308823"/>
                          <a:pt x="18546" y="2365451"/>
                        </a:cubicBezTo>
                        <a:cubicBezTo>
                          <a:pt x="10782" y="2392064"/>
                          <a:pt x="-6753" y="2420858"/>
                          <a:pt x="2756" y="2448866"/>
                        </a:cubicBezTo>
                        <a:cubicBezTo>
                          <a:pt x="3017" y="2449390"/>
                          <a:pt x="3366" y="2449739"/>
                          <a:pt x="3715" y="2450263"/>
                        </a:cubicBezTo>
                        <a:cubicBezTo>
                          <a:pt x="3977" y="2461344"/>
                          <a:pt x="1098" y="2474606"/>
                          <a:pt x="4326" y="2484728"/>
                        </a:cubicBezTo>
                        <a:cubicBezTo>
                          <a:pt x="4937" y="2508723"/>
                          <a:pt x="24478" y="2546766"/>
                          <a:pt x="28665" y="2562995"/>
                        </a:cubicBezTo>
                        <a:cubicBezTo>
                          <a:pt x="75251" y="2710542"/>
                          <a:pt x="99939" y="2864110"/>
                          <a:pt x="142686" y="3012792"/>
                        </a:cubicBezTo>
                        <a:cubicBezTo>
                          <a:pt x="217362" y="3269058"/>
                          <a:pt x="307653" y="3520350"/>
                          <a:pt x="402045" y="3769811"/>
                        </a:cubicBezTo>
                        <a:cubicBezTo>
                          <a:pt x="454650" y="3893101"/>
                          <a:pt x="498792" y="4019358"/>
                          <a:pt x="543022" y="4145877"/>
                        </a:cubicBezTo>
                        <a:cubicBezTo>
                          <a:pt x="579226" y="4233830"/>
                          <a:pt x="606619" y="4365322"/>
                          <a:pt x="725176" y="4362792"/>
                        </a:cubicBezTo>
                        <a:cubicBezTo>
                          <a:pt x="807877" y="4363490"/>
                          <a:pt x="881855" y="4318205"/>
                          <a:pt x="960893" y="4299271"/>
                        </a:cubicBezTo>
                        <a:cubicBezTo>
                          <a:pt x="1137725" y="4253549"/>
                          <a:pt x="1310806" y="4195089"/>
                          <a:pt x="1487725" y="4149978"/>
                        </a:cubicBezTo>
                        <a:cubicBezTo>
                          <a:pt x="1749614" y="4081047"/>
                          <a:pt x="2011242" y="4010546"/>
                          <a:pt x="2271648" y="3936380"/>
                        </a:cubicBezTo>
                        <a:cubicBezTo>
                          <a:pt x="2489046" y="3869543"/>
                          <a:pt x="2705658" y="3800263"/>
                          <a:pt x="2923405" y="3734473"/>
                        </a:cubicBezTo>
                        <a:cubicBezTo>
                          <a:pt x="3142896" y="3678019"/>
                          <a:pt x="3357677" y="3605685"/>
                          <a:pt x="3574464" y="3540157"/>
                        </a:cubicBezTo>
                        <a:cubicBezTo>
                          <a:pt x="3740304" y="3484052"/>
                          <a:pt x="3911553" y="3446271"/>
                          <a:pt x="4079661" y="3398543"/>
                        </a:cubicBezTo>
                        <a:cubicBezTo>
                          <a:pt x="4300897" y="3303087"/>
                          <a:pt x="4297844" y="3246982"/>
                          <a:pt x="4273941" y="3021517"/>
                        </a:cubicBezTo>
                        <a:close/>
                        <a:moveTo>
                          <a:pt x="3829113" y="1718372"/>
                        </a:moveTo>
                        <a:cubicBezTo>
                          <a:pt x="3854150" y="1813218"/>
                          <a:pt x="3894192" y="1903177"/>
                          <a:pt x="3927343" y="1995492"/>
                        </a:cubicBezTo>
                        <a:cubicBezTo>
                          <a:pt x="4019466" y="2243208"/>
                          <a:pt x="4121884" y="2485339"/>
                          <a:pt x="4164456" y="2748236"/>
                        </a:cubicBezTo>
                        <a:cubicBezTo>
                          <a:pt x="4181555" y="2828597"/>
                          <a:pt x="4191849" y="2910093"/>
                          <a:pt x="4203452" y="2991414"/>
                        </a:cubicBezTo>
                        <a:cubicBezTo>
                          <a:pt x="4209384" y="3049962"/>
                          <a:pt x="4218457" y="3109208"/>
                          <a:pt x="4217061" y="3168279"/>
                        </a:cubicBezTo>
                        <a:cubicBezTo>
                          <a:pt x="4195688" y="3158245"/>
                          <a:pt x="4173442" y="3150217"/>
                          <a:pt x="4152505" y="3139311"/>
                        </a:cubicBezTo>
                        <a:cubicBezTo>
                          <a:pt x="3959447" y="3045337"/>
                          <a:pt x="3752256" y="2987662"/>
                          <a:pt x="3547682" y="2925014"/>
                        </a:cubicBezTo>
                        <a:cubicBezTo>
                          <a:pt x="3337525" y="2857828"/>
                          <a:pt x="3125536" y="2796313"/>
                          <a:pt x="2910494" y="2746840"/>
                        </a:cubicBezTo>
                        <a:cubicBezTo>
                          <a:pt x="2879524" y="2740470"/>
                          <a:pt x="2848555" y="2733403"/>
                          <a:pt x="2817498" y="2726248"/>
                        </a:cubicBezTo>
                        <a:cubicBezTo>
                          <a:pt x="2824041" y="2718832"/>
                          <a:pt x="2830148" y="2711589"/>
                          <a:pt x="2835992" y="2706092"/>
                        </a:cubicBezTo>
                        <a:cubicBezTo>
                          <a:pt x="2877256" y="2658713"/>
                          <a:pt x="2915728" y="2608891"/>
                          <a:pt x="2956643" y="2561075"/>
                        </a:cubicBezTo>
                        <a:cubicBezTo>
                          <a:pt x="3016837" y="2484990"/>
                          <a:pt x="3079213" y="2418589"/>
                          <a:pt x="3142199" y="2341805"/>
                        </a:cubicBezTo>
                        <a:cubicBezTo>
                          <a:pt x="3264681" y="2194956"/>
                          <a:pt x="3380272" y="2042784"/>
                          <a:pt x="3490716" y="1886686"/>
                        </a:cubicBezTo>
                        <a:cubicBezTo>
                          <a:pt x="3528751" y="1834683"/>
                          <a:pt x="3571934" y="1786605"/>
                          <a:pt x="3607789" y="1733119"/>
                        </a:cubicBezTo>
                        <a:cubicBezTo>
                          <a:pt x="3632129" y="1697780"/>
                          <a:pt x="3649315" y="1658516"/>
                          <a:pt x="3670164" y="1621258"/>
                        </a:cubicBezTo>
                        <a:cubicBezTo>
                          <a:pt x="3687350" y="1590021"/>
                          <a:pt x="3708898" y="1560617"/>
                          <a:pt x="3721984" y="1527285"/>
                        </a:cubicBezTo>
                        <a:cubicBezTo>
                          <a:pt x="3765429" y="1587142"/>
                          <a:pt x="3802592" y="1648220"/>
                          <a:pt x="3829113" y="1718372"/>
                        </a:cubicBezTo>
                        <a:close/>
                        <a:moveTo>
                          <a:pt x="3699302" y="1507740"/>
                        </a:moveTo>
                        <a:cubicBezTo>
                          <a:pt x="3688223" y="1518385"/>
                          <a:pt x="3680284" y="1533306"/>
                          <a:pt x="3669990" y="1544387"/>
                        </a:cubicBezTo>
                        <a:cubicBezTo>
                          <a:pt x="3611802" y="1619600"/>
                          <a:pt x="3568009" y="1704848"/>
                          <a:pt x="3505023" y="1776484"/>
                        </a:cubicBezTo>
                        <a:cubicBezTo>
                          <a:pt x="3492722" y="1723695"/>
                          <a:pt x="3478415" y="1670993"/>
                          <a:pt x="3462887" y="1619077"/>
                        </a:cubicBezTo>
                        <a:cubicBezTo>
                          <a:pt x="3455122" y="1595780"/>
                          <a:pt x="3447969" y="1572309"/>
                          <a:pt x="3441164" y="1548663"/>
                        </a:cubicBezTo>
                        <a:cubicBezTo>
                          <a:pt x="3527704" y="1544474"/>
                          <a:pt x="3613111" y="1519258"/>
                          <a:pt x="3699302" y="1507740"/>
                        </a:cubicBezTo>
                        <a:close/>
                        <a:moveTo>
                          <a:pt x="3598368" y="1451549"/>
                        </a:moveTo>
                        <a:cubicBezTo>
                          <a:pt x="3602642" y="1453730"/>
                          <a:pt x="3607004" y="1456609"/>
                          <a:pt x="3611453" y="1459838"/>
                        </a:cubicBezTo>
                        <a:cubicBezTo>
                          <a:pt x="3594267" y="1464288"/>
                          <a:pt x="3577168" y="1468999"/>
                          <a:pt x="3560244" y="1474147"/>
                        </a:cubicBezTo>
                        <a:cubicBezTo>
                          <a:pt x="3517585" y="1488370"/>
                          <a:pt x="3474140" y="1500585"/>
                          <a:pt x="3431568" y="1515070"/>
                        </a:cubicBezTo>
                        <a:cubicBezTo>
                          <a:pt x="3413771" y="1450414"/>
                          <a:pt x="3397894" y="1385148"/>
                          <a:pt x="3379923" y="1320492"/>
                        </a:cubicBezTo>
                        <a:cubicBezTo>
                          <a:pt x="3387338" y="1325291"/>
                          <a:pt x="3394753" y="1330178"/>
                          <a:pt x="3402256" y="1334889"/>
                        </a:cubicBezTo>
                        <a:cubicBezTo>
                          <a:pt x="3467336" y="1374503"/>
                          <a:pt x="3535730" y="1408270"/>
                          <a:pt x="3598368" y="1451549"/>
                        </a:cubicBezTo>
                        <a:close/>
                        <a:moveTo>
                          <a:pt x="3269130" y="1102793"/>
                        </a:moveTo>
                        <a:cubicBezTo>
                          <a:pt x="3275760" y="1147991"/>
                          <a:pt x="3282827" y="1192665"/>
                          <a:pt x="3294080" y="1237513"/>
                        </a:cubicBezTo>
                        <a:cubicBezTo>
                          <a:pt x="3303153" y="1274422"/>
                          <a:pt x="3301932" y="1313512"/>
                          <a:pt x="3312662" y="1349897"/>
                        </a:cubicBezTo>
                        <a:cubicBezTo>
                          <a:pt x="3314756" y="1354871"/>
                          <a:pt x="3318769" y="1358535"/>
                          <a:pt x="3323567" y="1360368"/>
                        </a:cubicBezTo>
                        <a:cubicBezTo>
                          <a:pt x="3324788" y="1364556"/>
                          <a:pt x="3325835" y="1368744"/>
                          <a:pt x="3326969" y="1372932"/>
                        </a:cubicBezTo>
                        <a:cubicBezTo>
                          <a:pt x="3352268" y="1477027"/>
                          <a:pt x="3380708" y="1580249"/>
                          <a:pt x="3412463" y="1682511"/>
                        </a:cubicBezTo>
                        <a:cubicBezTo>
                          <a:pt x="3422233" y="1719420"/>
                          <a:pt x="3431132" y="1756415"/>
                          <a:pt x="3440815" y="1793237"/>
                        </a:cubicBezTo>
                        <a:cubicBezTo>
                          <a:pt x="3443956" y="1807634"/>
                          <a:pt x="3448143" y="1822903"/>
                          <a:pt x="3459135" y="1832938"/>
                        </a:cubicBezTo>
                        <a:cubicBezTo>
                          <a:pt x="3304811" y="2033186"/>
                          <a:pt x="3155372" y="2236053"/>
                          <a:pt x="2985606" y="2424261"/>
                        </a:cubicBezTo>
                        <a:cubicBezTo>
                          <a:pt x="2985781" y="2424086"/>
                          <a:pt x="2985868" y="2423912"/>
                          <a:pt x="2986042" y="2423737"/>
                        </a:cubicBezTo>
                        <a:cubicBezTo>
                          <a:pt x="2934048" y="2482198"/>
                          <a:pt x="2883799" y="2546679"/>
                          <a:pt x="2832590" y="2606360"/>
                        </a:cubicBezTo>
                        <a:cubicBezTo>
                          <a:pt x="2812525" y="2631490"/>
                          <a:pt x="2792286" y="2656619"/>
                          <a:pt x="2769779" y="2679741"/>
                        </a:cubicBezTo>
                        <a:cubicBezTo>
                          <a:pt x="2760793" y="2688031"/>
                          <a:pt x="2749539" y="2698065"/>
                          <a:pt x="2742211" y="2709059"/>
                        </a:cubicBezTo>
                        <a:cubicBezTo>
                          <a:pt x="2652443" y="2689427"/>
                          <a:pt x="2561977" y="2673896"/>
                          <a:pt x="2469853" y="2679305"/>
                        </a:cubicBezTo>
                        <a:cubicBezTo>
                          <a:pt x="2295377" y="2678782"/>
                          <a:pt x="2185893" y="2716563"/>
                          <a:pt x="2045876" y="2820308"/>
                        </a:cubicBezTo>
                        <a:cubicBezTo>
                          <a:pt x="1987251" y="2866728"/>
                          <a:pt x="1931593" y="2916550"/>
                          <a:pt x="1877593" y="2968117"/>
                        </a:cubicBezTo>
                        <a:cubicBezTo>
                          <a:pt x="1876197" y="2956251"/>
                          <a:pt x="1868869" y="2945082"/>
                          <a:pt x="1854039" y="2940632"/>
                        </a:cubicBezTo>
                        <a:cubicBezTo>
                          <a:pt x="1709747" y="2909221"/>
                          <a:pt x="1574440" y="2847008"/>
                          <a:pt x="1431544" y="2809925"/>
                        </a:cubicBezTo>
                        <a:cubicBezTo>
                          <a:pt x="1275823" y="2767083"/>
                          <a:pt x="1121586" y="2719442"/>
                          <a:pt x="968483" y="2668486"/>
                        </a:cubicBezTo>
                        <a:cubicBezTo>
                          <a:pt x="913610" y="2654002"/>
                          <a:pt x="858563" y="2640128"/>
                          <a:pt x="803516" y="2626342"/>
                        </a:cubicBezTo>
                        <a:cubicBezTo>
                          <a:pt x="796013" y="2587688"/>
                          <a:pt x="785981" y="2549471"/>
                          <a:pt x="778216" y="2510904"/>
                        </a:cubicBezTo>
                        <a:cubicBezTo>
                          <a:pt x="750649" y="2357947"/>
                          <a:pt x="708949" y="2206561"/>
                          <a:pt x="669430" y="2055785"/>
                        </a:cubicBezTo>
                        <a:cubicBezTo>
                          <a:pt x="648319" y="1976384"/>
                          <a:pt x="627643" y="1896895"/>
                          <a:pt x="609585" y="1816708"/>
                        </a:cubicBezTo>
                        <a:cubicBezTo>
                          <a:pt x="602257" y="1789223"/>
                          <a:pt x="598506" y="1759818"/>
                          <a:pt x="590305" y="1732333"/>
                        </a:cubicBezTo>
                        <a:cubicBezTo>
                          <a:pt x="640031" y="1722473"/>
                          <a:pt x="688972" y="1708076"/>
                          <a:pt x="737912" y="1694901"/>
                        </a:cubicBezTo>
                        <a:cubicBezTo>
                          <a:pt x="980784" y="1623091"/>
                          <a:pt x="1222608" y="1548052"/>
                          <a:pt x="1471324" y="1498317"/>
                        </a:cubicBezTo>
                        <a:cubicBezTo>
                          <a:pt x="1640741" y="1457133"/>
                          <a:pt x="1813386" y="1429299"/>
                          <a:pt x="1984721" y="1390558"/>
                        </a:cubicBezTo>
                        <a:cubicBezTo>
                          <a:pt x="2109734" y="1361676"/>
                          <a:pt x="2234397" y="1331574"/>
                          <a:pt x="2359933" y="1304699"/>
                        </a:cubicBezTo>
                        <a:cubicBezTo>
                          <a:pt x="2483201" y="1278348"/>
                          <a:pt x="2604113" y="1241178"/>
                          <a:pt x="2726945" y="1212908"/>
                        </a:cubicBezTo>
                        <a:cubicBezTo>
                          <a:pt x="2845938" y="1192141"/>
                          <a:pt x="2963622" y="1167710"/>
                          <a:pt x="3081481" y="1142668"/>
                        </a:cubicBezTo>
                        <a:cubicBezTo>
                          <a:pt x="3084883" y="1140661"/>
                          <a:pt x="3088809" y="1139527"/>
                          <a:pt x="3092822" y="1138741"/>
                        </a:cubicBezTo>
                        <a:cubicBezTo>
                          <a:pt x="3094130" y="1138480"/>
                          <a:pt x="3095439" y="1138305"/>
                          <a:pt x="3096660" y="1138131"/>
                        </a:cubicBezTo>
                        <a:cubicBezTo>
                          <a:pt x="3099801" y="1137694"/>
                          <a:pt x="3102941" y="1137345"/>
                          <a:pt x="3106082" y="1136996"/>
                        </a:cubicBezTo>
                        <a:cubicBezTo>
                          <a:pt x="3106518" y="1136909"/>
                          <a:pt x="3106954" y="1136909"/>
                          <a:pt x="3107391" y="1136822"/>
                        </a:cubicBezTo>
                        <a:cubicBezTo>
                          <a:pt x="3118121" y="1135600"/>
                          <a:pt x="3128851" y="1134466"/>
                          <a:pt x="3139494" y="1133506"/>
                        </a:cubicBezTo>
                        <a:cubicBezTo>
                          <a:pt x="3144554" y="1133070"/>
                          <a:pt x="3149614" y="1132634"/>
                          <a:pt x="3154761" y="1132372"/>
                        </a:cubicBezTo>
                        <a:cubicBezTo>
                          <a:pt x="3157116" y="1131499"/>
                          <a:pt x="3159472" y="1130714"/>
                          <a:pt x="3161827" y="1129842"/>
                        </a:cubicBezTo>
                        <a:cubicBezTo>
                          <a:pt x="3171074" y="1126526"/>
                          <a:pt x="3180758" y="1123123"/>
                          <a:pt x="3190616" y="1120680"/>
                        </a:cubicBezTo>
                        <a:cubicBezTo>
                          <a:pt x="3190092" y="1120331"/>
                          <a:pt x="3189569" y="1120069"/>
                          <a:pt x="3189046" y="1119720"/>
                        </a:cubicBezTo>
                        <a:cubicBezTo>
                          <a:pt x="3215566" y="1114223"/>
                          <a:pt x="3242261" y="1108464"/>
                          <a:pt x="3269130" y="1102793"/>
                        </a:cubicBezTo>
                        <a:close/>
                        <a:moveTo>
                          <a:pt x="28316" y="2460384"/>
                        </a:moveTo>
                        <a:cubicBezTo>
                          <a:pt x="28316" y="2450175"/>
                          <a:pt x="28055" y="2440228"/>
                          <a:pt x="30323" y="2434644"/>
                        </a:cubicBezTo>
                        <a:cubicBezTo>
                          <a:pt x="31195" y="2430369"/>
                          <a:pt x="32329" y="2425918"/>
                          <a:pt x="33638" y="2421207"/>
                        </a:cubicBezTo>
                        <a:cubicBezTo>
                          <a:pt x="34161" y="2419374"/>
                          <a:pt x="34249" y="2417629"/>
                          <a:pt x="33987" y="2416059"/>
                        </a:cubicBezTo>
                        <a:cubicBezTo>
                          <a:pt x="35383" y="2413005"/>
                          <a:pt x="36779" y="2409951"/>
                          <a:pt x="38174" y="2406897"/>
                        </a:cubicBezTo>
                        <a:cubicBezTo>
                          <a:pt x="37913" y="2408904"/>
                          <a:pt x="38174" y="2410998"/>
                          <a:pt x="39483" y="2412830"/>
                        </a:cubicBezTo>
                        <a:cubicBezTo>
                          <a:pt x="48992" y="2423563"/>
                          <a:pt x="65567" y="2417717"/>
                          <a:pt x="77955" y="2415972"/>
                        </a:cubicBezTo>
                        <a:cubicBezTo>
                          <a:pt x="132653" y="2402971"/>
                          <a:pt x="185520" y="2384385"/>
                          <a:pt x="239346" y="2368331"/>
                        </a:cubicBezTo>
                        <a:cubicBezTo>
                          <a:pt x="380061" y="2332033"/>
                          <a:pt x="523830" y="2300360"/>
                          <a:pt x="661666" y="2256470"/>
                        </a:cubicBezTo>
                        <a:cubicBezTo>
                          <a:pt x="689321" y="2372955"/>
                          <a:pt x="707641" y="2491359"/>
                          <a:pt x="732416" y="2608717"/>
                        </a:cubicBezTo>
                        <a:cubicBezTo>
                          <a:pt x="651198" y="2588735"/>
                          <a:pt x="569804" y="2569190"/>
                          <a:pt x="488411" y="2549732"/>
                        </a:cubicBezTo>
                        <a:cubicBezTo>
                          <a:pt x="409024" y="2532456"/>
                          <a:pt x="331818" y="2506367"/>
                          <a:pt x="252083" y="2490836"/>
                        </a:cubicBezTo>
                        <a:cubicBezTo>
                          <a:pt x="177930" y="2478969"/>
                          <a:pt x="103080" y="2465619"/>
                          <a:pt x="28316" y="2460384"/>
                        </a:cubicBezTo>
                        <a:close/>
                        <a:moveTo>
                          <a:pt x="465904" y="1341346"/>
                        </a:moveTo>
                        <a:cubicBezTo>
                          <a:pt x="546599" y="1164220"/>
                          <a:pt x="616041" y="981596"/>
                          <a:pt x="708251" y="809967"/>
                        </a:cubicBezTo>
                        <a:cubicBezTo>
                          <a:pt x="844518" y="557104"/>
                          <a:pt x="979126" y="302234"/>
                          <a:pt x="1142872" y="65774"/>
                        </a:cubicBezTo>
                        <a:cubicBezTo>
                          <a:pt x="1208912" y="80084"/>
                          <a:pt x="1260121" y="118301"/>
                          <a:pt x="1323194" y="146397"/>
                        </a:cubicBezTo>
                        <a:cubicBezTo>
                          <a:pt x="1393421" y="179903"/>
                          <a:pt x="1456407" y="213409"/>
                          <a:pt x="1527593" y="249968"/>
                        </a:cubicBezTo>
                        <a:cubicBezTo>
                          <a:pt x="1677556" y="327276"/>
                          <a:pt x="1833189" y="398911"/>
                          <a:pt x="1984285" y="476393"/>
                        </a:cubicBezTo>
                        <a:cubicBezTo>
                          <a:pt x="2156930" y="570541"/>
                          <a:pt x="2329923" y="664514"/>
                          <a:pt x="2498206" y="766078"/>
                        </a:cubicBezTo>
                        <a:cubicBezTo>
                          <a:pt x="2671723" y="871481"/>
                          <a:pt x="2841576" y="982294"/>
                          <a:pt x="3013348" y="1090228"/>
                        </a:cubicBezTo>
                        <a:cubicBezTo>
                          <a:pt x="2928203" y="1108377"/>
                          <a:pt x="2842448" y="1125392"/>
                          <a:pt x="2757304" y="1140487"/>
                        </a:cubicBezTo>
                        <a:cubicBezTo>
                          <a:pt x="2616588" y="1167710"/>
                          <a:pt x="2480322" y="1213867"/>
                          <a:pt x="2340130" y="1243447"/>
                        </a:cubicBezTo>
                        <a:cubicBezTo>
                          <a:pt x="1924353" y="1345360"/>
                          <a:pt x="1500811" y="1418305"/>
                          <a:pt x="1087651" y="1533393"/>
                        </a:cubicBezTo>
                        <a:cubicBezTo>
                          <a:pt x="963772" y="1571174"/>
                          <a:pt x="840854" y="1612271"/>
                          <a:pt x="717499" y="1651710"/>
                        </a:cubicBezTo>
                        <a:cubicBezTo>
                          <a:pt x="676060" y="1666456"/>
                          <a:pt x="631918" y="1676490"/>
                          <a:pt x="592312" y="1695948"/>
                        </a:cubicBezTo>
                        <a:cubicBezTo>
                          <a:pt x="588124" y="1696123"/>
                          <a:pt x="584897" y="1697955"/>
                          <a:pt x="582977" y="1700573"/>
                        </a:cubicBezTo>
                        <a:cubicBezTo>
                          <a:pt x="581581" y="1701358"/>
                          <a:pt x="580186" y="1702230"/>
                          <a:pt x="578790" y="1703016"/>
                        </a:cubicBezTo>
                        <a:cubicBezTo>
                          <a:pt x="578266" y="1701881"/>
                          <a:pt x="577743" y="1700747"/>
                          <a:pt x="577220" y="1699613"/>
                        </a:cubicBezTo>
                        <a:cubicBezTo>
                          <a:pt x="574166" y="1694116"/>
                          <a:pt x="565617" y="1693418"/>
                          <a:pt x="561953" y="1698566"/>
                        </a:cubicBezTo>
                        <a:cubicBezTo>
                          <a:pt x="557765" y="1705110"/>
                          <a:pt x="556719" y="1712788"/>
                          <a:pt x="556719" y="1720554"/>
                        </a:cubicBezTo>
                        <a:cubicBezTo>
                          <a:pt x="556195" y="1721601"/>
                          <a:pt x="555672" y="1722561"/>
                          <a:pt x="555323" y="1723695"/>
                        </a:cubicBezTo>
                        <a:cubicBezTo>
                          <a:pt x="553927" y="1727709"/>
                          <a:pt x="554974" y="1730588"/>
                          <a:pt x="557155" y="1732682"/>
                        </a:cubicBezTo>
                        <a:cubicBezTo>
                          <a:pt x="557242" y="1734166"/>
                          <a:pt x="557329" y="1735736"/>
                          <a:pt x="557416" y="1737219"/>
                        </a:cubicBezTo>
                        <a:cubicBezTo>
                          <a:pt x="560470" y="1775524"/>
                          <a:pt x="565704" y="1813654"/>
                          <a:pt x="572509" y="1851435"/>
                        </a:cubicBezTo>
                        <a:cubicBezTo>
                          <a:pt x="595016" y="1966262"/>
                          <a:pt x="621275" y="2080478"/>
                          <a:pt x="647010" y="2194607"/>
                        </a:cubicBezTo>
                        <a:cubicBezTo>
                          <a:pt x="640293" y="2195480"/>
                          <a:pt x="633575" y="2197225"/>
                          <a:pt x="627556" y="2199406"/>
                        </a:cubicBezTo>
                        <a:cubicBezTo>
                          <a:pt x="576434" y="2207434"/>
                          <a:pt x="532205" y="2227327"/>
                          <a:pt x="481781" y="2240765"/>
                        </a:cubicBezTo>
                        <a:cubicBezTo>
                          <a:pt x="367935" y="2270431"/>
                          <a:pt x="253827" y="2302017"/>
                          <a:pt x="145303" y="2347826"/>
                        </a:cubicBezTo>
                        <a:cubicBezTo>
                          <a:pt x="112589" y="2361176"/>
                          <a:pt x="78391" y="2372955"/>
                          <a:pt x="48905" y="2392936"/>
                        </a:cubicBezTo>
                        <a:cubicBezTo>
                          <a:pt x="46288" y="2395030"/>
                          <a:pt x="43670" y="2397125"/>
                          <a:pt x="41577" y="2399568"/>
                        </a:cubicBezTo>
                        <a:cubicBezTo>
                          <a:pt x="198780" y="2053517"/>
                          <a:pt x="315679" y="1690451"/>
                          <a:pt x="465904" y="1341346"/>
                        </a:cubicBezTo>
                        <a:close/>
                        <a:moveTo>
                          <a:pt x="668122" y="4267946"/>
                        </a:moveTo>
                        <a:cubicBezTo>
                          <a:pt x="611940" y="4164899"/>
                          <a:pt x="581930" y="4052428"/>
                          <a:pt x="541190" y="3941964"/>
                        </a:cubicBezTo>
                        <a:cubicBezTo>
                          <a:pt x="474889" y="3777664"/>
                          <a:pt x="409809" y="3612927"/>
                          <a:pt x="351621" y="3445574"/>
                        </a:cubicBezTo>
                        <a:cubicBezTo>
                          <a:pt x="309485" y="3342962"/>
                          <a:pt x="276248" y="3238693"/>
                          <a:pt x="242050" y="3132766"/>
                        </a:cubicBezTo>
                        <a:cubicBezTo>
                          <a:pt x="194418" y="2997609"/>
                          <a:pt x="161093" y="2858351"/>
                          <a:pt x="122534" y="2720489"/>
                        </a:cubicBezTo>
                        <a:cubicBezTo>
                          <a:pt x="99416" y="2638296"/>
                          <a:pt x="75163" y="2556277"/>
                          <a:pt x="30061" y="2483245"/>
                        </a:cubicBezTo>
                        <a:cubicBezTo>
                          <a:pt x="71587" y="2497292"/>
                          <a:pt x="148356" y="2509508"/>
                          <a:pt x="160657" y="2513173"/>
                        </a:cubicBezTo>
                        <a:cubicBezTo>
                          <a:pt x="238473" y="2526872"/>
                          <a:pt x="318645" y="2552612"/>
                          <a:pt x="394979" y="2576781"/>
                        </a:cubicBezTo>
                        <a:cubicBezTo>
                          <a:pt x="513448" y="2610025"/>
                          <a:pt x="632441" y="2640913"/>
                          <a:pt x="751434" y="2672238"/>
                        </a:cubicBezTo>
                        <a:cubicBezTo>
                          <a:pt x="754226" y="2675204"/>
                          <a:pt x="757454" y="2677560"/>
                          <a:pt x="761728" y="2678956"/>
                        </a:cubicBezTo>
                        <a:cubicBezTo>
                          <a:pt x="768708" y="2682185"/>
                          <a:pt x="776036" y="2682359"/>
                          <a:pt x="782753" y="2680440"/>
                        </a:cubicBezTo>
                        <a:cubicBezTo>
                          <a:pt x="831170" y="2693179"/>
                          <a:pt x="879587" y="2706005"/>
                          <a:pt x="927917" y="2719093"/>
                        </a:cubicBezTo>
                        <a:cubicBezTo>
                          <a:pt x="1100736" y="2777030"/>
                          <a:pt x="1273817" y="2834095"/>
                          <a:pt x="1449515" y="2882783"/>
                        </a:cubicBezTo>
                        <a:cubicBezTo>
                          <a:pt x="1579849" y="2919691"/>
                          <a:pt x="1703640" y="2976930"/>
                          <a:pt x="1836416" y="3004851"/>
                        </a:cubicBezTo>
                        <a:cubicBezTo>
                          <a:pt x="1837376" y="3005113"/>
                          <a:pt x="1838336" y="3005113"/>
                          <a:pt x="1839295" y="3005288"/>
                        </a:cubicBezTo>
                        <a:cubicBezTo>
                          <a:pt x="1769679" y="3073521"/>
                          <a:pt x="1702244" y="3144197"/>
                          <a:pt x="1634111" y="3213651"/>
                        </a:cubicBezTo>
                        <a:cubicBezTo>
                          <a:pt x="1513461" y="3333102"/>
                          <a:pt x="1411217" y="3469743"/>
                          <a:pt x="1295627" y="3594080"/>
                        </a:cubicBezTo>
                        <a:cubicBezTo>
                          <a:pt x="1181606" y="3726445"/>
                          <a:pt x="1064532" y="3856193"/>
                          <a:pt x="951559" y="3989517"/>
                        </a:cubicBezTo>
                        <a:cubicBezTo>
                          <a:pt x="863797" y="4085410"/>
                          <a:pt x="772546" y="4182088"/>
                          <a:pt x="704587" y="4293163"/>
                        </a:cubicBezTo>
                        <a:cubicBezTo>
                          <a:pt x="690717" y="4289062"/>
                          <a:pt x="678329" y="4281209"/>
                          <a:pt x="668122" y="4267946"/>
                        </a:cubicBezTo>
                        <a:close/>
                        <a:moveTo>
                          <a:pt x="4126508" y="3300469"/>
                        </a:moveTo>
                        <a:cubicBezTo>
                          <a:pt x="4040578" y="3354654"/>
                          <a:pt x="3937026" y="3362245"/>
                          <a:pt x="3841937" y="3392610"/>
                        </a:cubicBezTo>
                        <a:cubicBezTo>
                          <a:pt x="3713871" y="3425330"/>
                          <a:pt x="3588073" y="3465468"/>
                          <a:pt x="3461927" y="3504732"/>
                        </a:cubicBezTo>
                        <a:cubicBezTo>
                          <a:pt x="3331680" y="3541291"/>
                          <a:pt x="3204836" y="3588758"/>
                          <a:pt x="3074415" y="3624532"/>
                        </a:cubicBezTo>
                        <a:cubicBezTo>
                          <a:pt x="2982902" y="3646433"/>
                          <a:pt x="2892697" y="3673046"/>
                          <a:pt x="2803191" y="3701752"/>
                        </a:cubicBezTo>
                        <a:cubicBezTo>
                          <a:pt x="2499863" y="3795202"/>
                          <a:pt x="2197496" y="3891182"/>
                          <a:pt x="1890940" y="3973724"/>
                        </a:cubicBezTo>
                        <a:cubicBezTo>
                          <a:pt x="1629226" y="4043877"/>
                          <a:pt x="1365941" y="4109056"/>
                          <a:pt x="1107192" y="4189679"/>
                        </a:cubicBezTo>
                        <a:cubicBezTo>
                          <a:pt x="1029463" y="4212016"/>
                          <a:pt x="950512" y="4230339"/>
                          <a:pt x="874091" y="4256603"/>
                        </a:cubicBezTo>
                        <a:cubicBezTo>
                          <a:pt x="832479" y="4268208"/>
                          <a:pt x="772372" y="4299707"/>
                          <a:pt x="723431" y="4296566"/>
                        </a:cubicBezTo>
                        <a:cubicBezTo>
                          <a:pt x="754400" y="4267336"/>
                          <a:pt x="801858" y="4208264"/>
                          <a:pt x="817823" y="4193605"/>
                        </a:cubicBezTo>
                        <a:cubicBezTo>
                          <a:pt x="1024054" y="3981403"/>
                          <a:pt x="1219293" y="3759166"/>
                          <a:pt x="1418807" y="3540332"/>
                        </a:cubicBezTo>
                        <a:cubicBezTo>
                          <a:pt x="1472371" y="3482744"/>
                          <a:pt x="1522795" y="3422364"/>
                          <a:pt x="1574353" y="3362944"/>
                        </a:cubicBezTo>
                        <a:cubicBezTo>
                          <a:pt x="1663249" y="3267923"/>
                          <a:pt x="1759909" y="3173427"/>
                          <a:pt x="1851770" y="3080326"/>
                        </a:cubicBezTo>
                        <a:cubicBezTo>
                          <a:pt x="1965878" y="2973178"/>
                          <a:pt x="2076671" y="2858526"/>
                          <a:pt x="2219741" y="2790031"/>
                        </a:cubicBezTo>
                        <a:cubicBezTo>
                          <a:pt x="2298518" y="2750069"/>
                          <a:pt x="2389158" y="2748324"/>
                          <a:pt x="2476222" y="2745182"/>
                        </a:cubicBezTo>
                        <a:cubicBezTo>
                          <a:pt x="2602630" y="2737853"/>
                          <a:pt x="2723542" y="2775721"/>
                          <a:pt x="2846723" y="2800153"/>
                        </a:cubicBezTo>
                        <a:cubicBezTo>
                          <a:pt x="3047022" y="2846921"/>
                          <a:pt x="3246797" y="2897965"/>
                          <a:pt x="3442211" y="2962446"/>
                        </a:cubicBezTo>
                        <a:cubicBezTo>
                          <a:pt x="3625586" y="3022302"/>
                          <a:pt x="3809746" y="3065668"/>
                          <a:pt x="3988584" y="3141055"/>
                        </a:cubicBezTo>
                        <a:cubicBezTo>
                          <a:pt x="4043719" y="3164352"/>
                          <a:pt x="4099464" y="3186079"/>
                          <a:pt x="4152854" y="3213128"/>
                        </a:cubicBezTo>
                        <a:cubicBezTo>
                          <a:pt x="4170825" y="3218363"/>
                          <a:pt x="4188796" y="3232498"/>
                          <a:pt x="4207465" y="3235639"/>
                        </a:cubicBezTo>
                        <a:cubicBezTo>
                          <a:pt x="4192198" y="3267138"/>
                          <a:pt x="4156692" y="3282844"/>
                          <a:pt x="4126508" y="3300469"/>
                        </a:cubicBezTo>
                        <a:close/>
                      </a:path>
                    </a:pathLst>
                  </a:custGeom>
                  <a:solidFill>
                    <a:srgbClr val="191919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9" name="Google Shape;679;p19"/>
                  <p:cNvSpPr/>
                  <p:nvPr/>
                </p:nvSpPr>
                <p:spPr>
                  <a:xfrm>
                    <a:off x="2985990" y="2422531"/>
                    <a:ext cx="1221" cy="1395"/>
                  </a:xfrm>
                  <a:custGeom>
                    <a:rect b="b" l="l" r="r" t="t"/>
                    <a:pathLst>
                      <a:path extrusionOk="0" h="1395" w="1221">
                        <a:moveTo>
                          <a:pt x="698" y="524"/>
                        </a:moveTo>
                        <a:cubicBezTo>
                          <a:pt x="436" y="785"/>
                          <a:pt x="262" y="1047"/>
                          <a:pt x="0" y="1396"/>
                        </a:cubicBezTo>
                        <a:cubicBezTo>
                          <a:pt x="436" y="960"/>
                          <a:pt x="872" y="436"/>
                          <a:pt x="1221" y="0"/>
                        </a:cubicBezTo>
                        <a:cubicBezTo>
                          <a:pt x="1047" y="174"/>
                          <a:pt x="872" y="349"/>
                          <a:pt x="698" y="524"/>
                        </a:cubicBezTo>
                        <a:close/>
                      </a:path>
                    </a:pathLst>
                  </a:custGeom>
                  <a:solidFill>
                    <a:srgbClr val="191919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80" name="Google Shape;680;p19"/>
                <p:cNvSpPr/>
                <p:nvPr/>
              </p:nvSpPr>
              <p:spPr>
                <a:xfrm>
                  <a:off x="41874" y="65789"/>
                  <a:ext cx="2971683" cy="2333531"/>
                </a:xfrm>
                <a:custGeom>
                  <a:rect b="b" l="l" r="r" t="t"/>
                  <a:pathLst>
                    <a:path extrusionOk="0" h="2333531" w="2971683">
                      <a:moveTo>
                        <a:pt x="2971684" y="1024541"/>
                      </a:moveTo>
                      <a:cubicBezTo>
                        <a:pt x="2886539" y="1042690"/>
                        <a:pt x="2800697" y="1059617"/>
                        <a:pt x="2715465" y="1074713"/>
                      </a:cubicBezTo>
                      <a:cubicBezTo>
                        <a:pt x="2574750" y="1101936"/>
                        <a:pt x="2438484" y="1148093"/>
                        <a:pt x="2298292" y="1177673"/>
                      </a:cubicBezTo>
                      <a:cubicBezTo>
                        <a:pt x="1882514" y="1279586"/>
                        <a:pt x="1458972" y="1352531"/>
                        <a:pt x="1045812" y="1467619"/>
                      </a:cubicBezTo>
                      <a:cubicBezTo>
                        <a:pt x="921934" y="1505400"/>
                        <a:pt x="799015" y="1546497"/>
                        <a:pt x="675660" y="1585936"/>
                      </a:cubicBezTo>
                      <a:cubicBezTo>
                        <a:pt x="634135" y="1600682"/>
                        <a:pt x="589818" y="1610629"/>
                        <a:pt x="550124" y="1630174"/>
                      </a:cubicBezTo>
                      <a:cubicBezTo>
                        <a:pt x="546111" y="1630349"/>
                        <a:pt x="542971" y="1632268"/>
                        <a:pt x="541052" y="1634886"/>
                      </a:cubicBezTo>
                      <a:cubicBezTo>
                        <a:pt x="539656" y="1635584"/>
                        <a:pt x="538347" y="1636282"/>
                        <a:pt x="537039" y="1637154"/>
                      </a:cubicBezTo>
                      <a:cubicBezTo>
                        <a:pt x="536515" y="1636020"/>
                        <a:pt x="535992" y="1634973"/>
                        <a:pt x="535381" y="1633926"/>
                      </a:cubicBezTo>
                      <a:cubicBezTo>
                        <a:pt x="532328" y="1628429"/>
                        <a:pt x="523691" y="1627731"/>
                        <a:pt x="520114" y="1632879"/>
                      </a:cubicBezTo>
                      <a:cubicBezTo>
                        <a:pt x="515927" y="1639423"/>
                        <a:pt x="514880" y="1647014"/>
                        <a:pt x="514880" y="1654692"/>
                      </a:cubicBezTo>
                      <a:cubicBezTo>
                        <a:pt x="514269" y="1655740"/>
                        <a:pt x="513746" y="1656874"/>
                        <a:pt x="513484" y="1658008"/>
                      </a:cubicBezTo>
                      <a:cubicBezTo>
                        <a:pt x="512089" y="1662022"/>
                        <a:pt x="513135" y="1665076"/>
                        <a:pt x="515404" y="1667170"/>
                      </a:cubicBezTo>
                      <a:cubicBezTo>
                        <a:pt x="515491" y="1668653"/>
                        <a:pt x="515491" y="1670137"/>
                        <a:pt x="515578" y="1671533"/>
                      </a:cubicBezTo>
                      <a:cubicBezTo>
                        <a:pt x="518544" y="1709924"/>
                        <a:pt x="523778" y="1747967"/>
                        <a:pt x="530670" y="1785749"/>
                      </a:cubicBezTo>
                      <a:cubicBezTo>
                        <a:pt x="553178" y="1900663"/>
                        <a:pt x="579436" y="2014791"/>
                        <a:pt x="605085" y="2128920"/>
                      </a:cubicBezTo>
                      <a:cubicBezTo>
                        <a:pt x="598367" y="2129793"/>
                        <a:pt x="591650" y="2131625"/>
                        <a:pt x="585718" y="2133632"/>
                      </a:cubicBezTo>
                      <a:cubicBezTo>
                        <a:pt x="534509" y="2141659"/>
                        <a:pt x="490279" y="2161553"/>
                        <a:pt x="439942" y="2175078"/>
                      </a:cubicBezTo>
                      <a:cubicBezTo>
                        <a:pt x="326009" y="2204744"/>
                        <a:pt x="211989" y="2236330"/>
                        <a:pt x="103465" y="2282139"/>
                      </a:cubicBezTo>
                      <a:cubicBezTo>
                        <a:pt x="70750" y="2295401"/>
                        <a:pt x="36553" y="2307268"/>
                        <a:pt x="7066" y="2327250"/>
                      </a:cubicBezTo>
                      <a:cubicBezTo>
                        <a:pt x="4624" y="2329169"/>
                        <a:pt x="2006" y="2331176"/>
                        <a:pt x="0" y="2333532"/>
                      </a:cubicBezTo>
                      <a:cubicBezTo>
                        <a:pt x="157291" y="1987568"/>
                        <a:pt x="274015" y="1624677"/>
                        <a:pt x="424152" y="1275572"/>
                      </a:cubicBezTo>
                      <a:cubicBezTo>
                        <a:pt x="504848" y="1098446"/>
                        <a:pt x="574289" y="915822"/>
                        <a:pt x="666500" y="744193"/>
                      </a:cubicBezTo>
                      <a:cubicBezTo>
                        <a:pt x="802766" y="491330"/>
                        <a:pt x="937375" y="236459"/>
                        <a:pt x="1101121" y="0"/>
                      </a:cubicBezTo>
                      <a:cubicBezTo>
                        <a:pt x="1167161" y="14310"/>
                        <a:pt x="1218369" y="52527"/>
                        <a:pt x="1281443" y="80623"/>
                      </a:cubicBezTo>
                      <a:cubicBezTo>
                        <a:pt x="1351670" y="114129"/>
                        <a:pt x="1414656" y="147634"/>
                        <a:pt x="1485842" y="184194"/>
                      </a:cubicBezTo>
                      <a:cubicBezTo>
                        <a:pt x="1635804" y="261501"/>
                        <a:pt x="1791437" y="333137"/>
                        <a:pt x="1942534" y="410619"/>
                      </a:cubicBezTo>
                      <a:cubicBezTo>
                        <a:pt x="2115179" y="504767"/>
                        <a:pt x="2288172" y="598740"/>
                        <a:pt x="2456455" y="700304"/>
                      </a:cubicBezTo>
                      <a:cubicBezTo>
                        <a:pt x="2629972" y="805620"/>
                        <a:pt x="2799912" y="916520"/>
                        <a:pt x="2971684" y="102454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9"/>
                <p:cNvSpPr/>
                <p:nvPr/>
              </p:nvSpPr>
              <p:spPr>
                <a:xfrm>
                  <a:off x="28430" y="2256573"/>
                  <a:ext cx="703934" cy="352158"/>
                </a:xfrm>
                <a:custGeom>
                  <a:rect b="b" l="l" r="r" t="t"/>
                  <a:pathLst>
                    <a:path extrusionOk="0" h="352158" w="703934">
                      <a:moveTo>
                        <a:pt x="633359" y="0"/>
                      </a:moveTo>
                      <a:cubicBezTo>
                        <a:pt x="661013" y="116397"/>
                        <a:pt x="679159" y="234889"/>
                        <a:pt x="703935" y="352159"/>
                      </a:cubicBezTo>
                      <a:cubicBezTo>
                        <a:pt x="622629" y="332178"/>
                        <a:pt x="541323" y="312633"/>
                        <a:pt x="460017" y="293175"/>
                      </a:cubicBezTo>
                      <a:cubicBezTo>
                        <a:pt x="380717" y="275898"/>
                        <a:pt x="303424" y="249897"/>
                        <a:pt x="223688" y="234278"/>
                      </a:cubicBezTo>
                      <a:cubicBezTo>
                        <a:pt x="149536" y="222411"/>
                        <a:pt x="74772" y="208974"/>
                        <a:pt x="9" y="203826"/>
                      </a:cubicBezTo>
                      <a:cubicBezTo>
                        <a:pt x="9" y="193705"/>
                        <a:pt x="-253" y="183671"/>
                        <a:pt x="2016" y="178174"/>
                      </a:cubicBezTo>
                      <a:cubicBezTo>
                        <a:pt x="2888" y="173898"/>
                        <a:pt x="4022" y="169448"/>
                        <a:pt x="5331" y="164649"/>
                      </a:cubicBezTo>
                      <a:cubicBezTo>
                        <a:pt x="5854" y="162817"/>
                        <a:pt x="5941" y="161072"/>
                        <a:pt x="5680" y="159501"/>
                      </a:cubicBezTo>
                      <a:cubicBezTo>
                        <a:pt x="6988" y="156709"/>
                        <a:pt x="8297" y="153917"/>
                        <a:pt x="9518" y="151037"/>
                      </a:cubicBezTo>
                      <a:cubicBezTo>
                        <a:pt x="9431" y="152870"/>
                        <a:pt x="9867" y="154789"/>
                        <a:pt x="11088" y="156273"/>
                      </a:cubicBezTo>
                      <a:cubicBezTo>
                        <a:pt x="20597" y="166918"/>
                        <a:pt x="37173" y="161072"/>
                        <a:pt x="49561" y="159414"/>
                      </a:cubicBezTo>
                      <a:cubicBezTo>
                        <a:pt x="104259" y="146413"/>
                        <a:pt x="157125" y="127828"/>
                        <a:pt x="210951" y="111773"/>
                      </a:cubicBezTo>
                      <a:cubicBezTo>
                        <a:pt x="351579" y="75475"/>
                        <a:pt x="495435" y="43976"/>
                        <a:pt x="6333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9"/>
                <p:cNvSpPr/>
                <p:nvPr/>
              </p:nvSpPr>
              <p:spPr>
                <a:xfrm>
                  <a:off x="3441112" y="1507756"/>
                  <a:ext cx="258137" cy="268569"/>
                </a:xfrm>
                <a:custGeom>
                  <a:rect b="b" l="l" r="r" t="t"/>
                  <a:pathLst>
                    <a:path extrusionOk="0" h="268569" w="258137">
                      <a:moveTo>
                        <a:pt x="258138" y="0"/>
                      </a:moveTo>
                      <a:cubicBezTo>
                        <a:pt x="247059" y="10645"/>
                        <a:pt x="239120" y="25565"/>
                        <a:pt x="228826" y="36647"/>
                      </a:cubicBezTo>
                      <a:cubicBezTo>
                        <a:pt x="170638" y="111860"/>
                        <a:pt x="126932" y="197020"/>
                        <a:pt x="63946" y="268569"/>
                      </a:cubicBezTo>
                      <a:cubicBezTo>
                        <a:pt x="51645" y="215780"/>
                        <a:pt x="37251" y="163166"/>
                        <a:pt x="21722" y="111249"/>
                      </a:cubicBezTo>
                      <a:cubicBezTo>
                        <a:pt x="13958" y="87952"/>
                        <a:pt x="6717" y="64481"/>
                        <a:pt x="0" y="40922"/>
                      </a:cubicBezTo>
                      <a:cubicBezTo>
                        <a:pt x="86540" y="36821"/>
                        <a:pt x="171947" y="11518"/>
                        <a:pt x="2581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9"/>
                <p:cNvSpPr/>
                <p:nvPr/>
              </p:nvSpPr>
              <p:spPr>
                <a:xfrm>
                  <a:off x="3380046" y="1320595"/>
                  <a:ext cx="231355" cy="194402"/>
                </a:xfrm>
                <a:custGeom>
                  <a:rect b="b" l="l" r="r" t="t"/>
                  <a:pathLst>
                    <a:path extrusionOk="0" h="194402" w="231355">
                      <a:moveTo>
                        <a:pt x="218357" y="130969"/>
                      </a:moveTo>
                      <a:cubicBezTo>
                        <a:pt x="222632" y="133150"/>
                        <a:pt x="226994" y="135942"/>
                        <a:pt x="231356" y="139258"/>
                      </a:cubicBezTo>
                      <a:cubicBezTo>
                        <a:pt x="214257" y="143621"/>
                        <a:pt x="197158" y="148420"/>
                        <a:pt x="180234" y="153568"/>
                      </a:cubicBezTo>
                      <a:cubicBezTo>
                        <a:pt x="137575" y="167790"/>
                        <a:pt x="94043" y="179919"/>
                        <a:pt x="51383" y="194403"/>
                      </a:cubicBezTo>
                      <a:cubicBezTo>
                        <a:pt x="33587" y="129747"/>
                        <a:pt x="17884" y="64655"/>
                        <a:pt x="0" y="0"/>
                      </a:cubicBezTo>
                      <a:cubicBezTo>
                        <a:pt x="7415" y="4799"/>
                        <a:pt x="14743" y="9511"/>
                        <a:pt x="22246" y="14222"/>
                      </a:cubicBezTo>
                      <a:cubicBezTo>
                        <a:pt x="87325" y="53923"/>
                        <a:pt x="155633" y="87691"/>
                        <a:pt x="218357" y="13096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9"/>
                <p:cNvSpPr/>
                <p:nvPr/>
              </p:nvSpPr>
              <p:spPr>
                <a:xfrm>
                  <a:off x="2817621" y="1527300"/>
                  <a:ext cx="1399637" cy="1640819"/>
                </a:xfrm>
                <a:custGeom>
                  <a:rect b="b" l="l" r="r" t="t"/>
                  <a:pathLst>
                    <a:path extrusionOk="0" h="1640819" w="1399637">
                      <a:moveTo>
                        <a:pt x="1385954" y="1464129"/>
                      </a:moveTo>
                      <a:cubicBezTo>
                        <a:pt x="1391886" y="1522677"/>
                        <a:pt x="1400959" y="1581922"/>
                        <a:pt x="1399476" y="1640819"/>
                      </a:cubicBezTo>
                      <a:cubicBezTo>
                        <a:pt x="1378190" y="1630785"/>
                        <a:pt x="1355857" y="1622845"/>
                        <a:pt x="1334920" y="1611938"/>
                      </a:cubicBezTo>
                      <a:cubicBezTo>
                        <a:pt x="1141861" y="1518052"/>
                        <a:pt x="934758" y="1460203"/>
                        <a:pt x="730097" y="1397641"/>
                      </a:cubicBezTo>
                      <a:cubicBezTo>
                        <a:pt x="520027" y="1330455"/>
                        <a:pt x="308038" y="1269028"/>
                        <a:pt x="92909" y="1219468"/>
                      </a:cubicBezTo>
                      <a:cubicBezTo>
                        <a:pt x="61939" y="1213185"/>
                        <a:pt x="30969" y="1206031"/>
                        <a:pt x="0" y="1198876"/>
                      </a:cubicBezTo>
                      <a:cubicBezTo>
                        <a:pt x="6543" y="1191459"/>
                        <a:pt x="12649" y="1184217"/>
                        <a:pt x="18407" y="1178720"/>
                      </a:cubicBezTo>
                      <a:cubicBezTo>
                        <a:pt x="59758" y="1131341"/>
                        <a:pt x="98143" y="1081518"/>
                        <a:pt x="139058" y="1033703"/>
                      </a:cubicBezTo>
                      <a:cubicBezTo>
                        <a:pt x="199339" y="957617"/>
                        <a:pt x="261627" y="891216"/>
                        <a:pt x="324701" y="814433"/>
                      </a:cubicBezTo>
                      <a:cubicBezTo>
                        <a:pt x="447183" y="667584"/>
                        <a:pt x="562774" y="515412"/>
                        <a:pt x="673217" y="359314"/>
                      </a:cubicBezTo>
                      <a:cubicBezTo>
                        <a:pt x="711253" y="307310"/>
                        <a:pt x="754524" y="259233"/>
                        <a:pt x="790291" y="205746"/>
                      </a:cubicBezTo>
                      <a:cubicBezTo>
                        <a:pt x="814631" y="170408"/>
                        <a:pt x="831817" y="131143"/>
                        <a:pt x="852667" y="93886"/>
                      </a:cubicBezTo>
                      <a:cubicBezTo>
                        <a:pt x="869940" y="62649"/>
                        <a:pt x="891488" y="33244"/>
                        <a:pt x="904573" y="0"/>
                      </a:cubicBezTo>
                      <a:cubicBezTo>
                        <a:pt x="948018" y="59769"/>
                        <a:pt x="985094" y="120847"/>
                        <a:pt x="1011615" y="191000"/>
                      </a:cubicBezTo>
                      <a:cubicBezTo>
                        <a:pt x="1036652" y="285846"/>
                        <a:pt x="1076694" y="375805"/>
                        <a:pt x="1109845" y="468120"/>
                      </a:cubicBezTo>
                      <a:cubicBezTo>
                        <a:pt x="1201969" y="715835"/>
                        <a:pt x="1304386" y="957966"/>
                        <a:pt x="1346959" y="1220864"/>
                      </a:cubicBezTo>
                      <a:cubicBezTo>
                        <a:pt x="1363970" y="1301400"/>
                        <a:pt x="1374264" y="1382895"/>
                        <a:pt x="1385954" y="146412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9"/>
                <p:cNvSpPr/>
                <p:nvPr/>
              </p:nvSpPr>
              <p:spPr>
                <a:xfrm>
                  <a:off x="723466" y="2744358"/>
                  <a:ext cx="3483859" cy="1552442"/>
                </a:xfrm>
                <a:custGeom>
                  <a:rect b="b" l="l" r="r" t="t"/>
                  <a:pathLst>
                    <a:path extrusionOk="0" h="1552442" w="3483859">
                      <a:moveTo>
                        <a:pt x="3429248" y="468698"/>
                      </a:moveTo>
                      <a:cubicBezTo>
                        <a:pt x="3447307" y="473933"/>
                        <a:pt x="3465191" y="488068"/>
                        <a:pt x="3483860" y="491210"/>
                      </a:cubicBezTo>
                      <a:cubicBezTo>
                        <a:pt x="3468855" y="522796"/>
                        <a:pt x="3433174" y="538501"/>
                        <a:pt x="3403077" y="556127"/>
                      </a:cubicBezTo>
                      <a:cubicBezTo>
                        <a:pt x="3317147" y="610399"/>
                        <a:pt x="3213595" y="617903"/>
                        <a:pt x="3118506" y="648268"/>
                      </a:cubicBezTo>
                      <a:cubicBezTo>
                        <a:pt x="2990440" y="680988"/>
                        <a:pt x="2864642" y="721125"/>
                        <a:pt x="2738496" y="760390"/>
                      </a:cubicBezTo>
                      <a:cubicBezTo>
                        <a:pt x="2608249" y="796949"/>
                        <a:pt x="2481405" y="844415"/>
                        <a:pt x="2350984" y="880190"/>
                      </a:cubicBezTo>
                      <a:cubicBezTo>
                        <a:pt x="2259471" y="902091"/>
                        <a:pt x="2169266" y="928703"/>
                        <a:pt x="2079760" y="957410"/>
                      </a:cubicBezTo>
                      <a:cubicBezTo>
                        <a:pt x="1776432" y="1050772"/>
                        <a:pt x="1474065" y="1146927"/>
                        <a:pt x="1167509" y="1229382"/>
                      </a:cubicBezTo>
                      <a:cubicBezTo>
                        <a:pt x="905708" y="1299534"/>
                        <a:pt x="642510" y="1364713"/>
                        <a:pt x="383761" y="1445337"/>
                      </a:cubicBezTo>
                      <a:cubicBezTo>
                        <a:pt x="306032" y="1467674"/>
                        <a:pt x="227081" y="1485997"/>
                        <a:pt x="150660" y="1512261"/>
                      </a:cubicBezTo>
                      <a:cubicBezTo>
                        <a:pt x="109048" y="1523953"/>
                        <a:pt x="48941" y="1555364"/>
                        <a:pt x="0" y="1552223"/>
                      </a:cubicBezTo>
                      <a:cubicBezTo>
                        <a:pt x="30970" y="1522993"/>
                        <a:pt x="78427" y="1463922"/>
                        <a:pt x="94392" y="1449263"/>
                      </a:cubicBezTo>
                      <a:cubicBezTo>
                        <a:pt x="300710" y="1237060"/>
                        <a:pt x="495949" y="1014823"/>
                        <a:pt x="695376" y="795989"/>
                      </a:cubicBezTo>
                      <a:cubicBezTo>
                        <a:pt x="748940" y="738401"/>
                        <a:pt x="799364" y="678021"/>
                        <a:pt x="850922" y="618601"/>
                      </a:cubicBezTo>
                      <a:cubicBezTo>
                        <a:pt x="939818" y="523668"/>
                        <a:pt x="1036565" y="429085"/>
                        <a:pt x="1128340" y="335984"/>
                      </a:cubicBezTo>
                      <a:cubicBezTo>
                        <a:pt x="1242447" y="228836"/>
                        <a:pt x="1353240" y="114096"/>
                        <a:pt x="1496310" y="45776"/>
                      </a:cubicBezTo>
                      <a:cubicBezTo>
                        <a:pt x="1575087" y="5813"/>
                        <a:pt x="1665727" y="3981"/>
                        <a:pt x="1752791" y="927"/>
                      </a:cubicBezTo>
                      <a:cubicBezTo>
                        <a:pt x="1879286" y="-6402"/>
                        <a:pt x="2000024" y="31379"/>
                        <a:pt x="2123292" y="55897"/>
                      </a:cubicBezTo>
                      <a:cubicBezTo>
                        <a:pt x="2323591" y="102753"/>
                        <a:pt x="2523366" y="153710"/>
                        <a:pt x="2718780" y="218191"/>
                      </a:cubicBezTo>
                      <a:cubicBezTo>
                        <a:pt x="2902155" y="278047"/>
                        <a:pt x="3086315" y="321412"/>
                        <a:pt x="3265153" y="396800"/>
                      </a:cubicBezTo>
                      <a:cubicBezTo>
                        <a:pt x="3320201" y="419836"/>
                        <a:pt x="3375946" y="441562"/>
                        <a:pt x="3429248" y="46869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9"/>
                <p:cNvSpPr/>
                <p:nvPr/>
              </p:nvSpPr>
              <p:spPr>
                <a:xfrm>
                  <a:off x="30009" y="2483434"/>
                  <a:ext cx="1809059" cy="1809743"/>
                </a:xfrm>
                <a:custGeom>
                  <a:rect b="b" l="l" r="r" t="t"/>
                  <a:pathLst>
                    <a:path extrusionOk="0" h="1809743" w="1809059">
                      <a:moveTo>
                        <a:pt x="1806268" y="521432"/>
                      </a:moveTo>
                      <a:cubicBezTo>
                        <a:pt x="1807140" y="521694"/>
                        <a:pt x="1808187" y="521869"/>
                        <a:pt x="1809060" y="522043"/>
                      </a:cubicBezTo>
                      <a:cubicBezTo>
                        <a:pt x="1739531" y="590189"/>
                        <a:pt x="1672096" y="660865"/>
                        <a:pt x="1603963" y="730319"/>
                      </a:cubicBezTo>
                      <a:cubicBezTo>
                        <a:pt x="1483312" y="849858"/>
                        <a:pt x="1381069" y="986324"/>
                        <a:pt x="1265478" y="1110749"/>
                      </a:cubicBezTo>
                      <a:cubicBezTo>
                        <a:pt x="1151458" y="1243114"/>
                        <a:pt x="1034384" y="1372861"/>
                        <a:pt x="921410" y="1506185"/>
                      </a:cubicBezTo>
                      <a:cubicBezTo>
                        <a:pt x="833649" y="1602078"/>
                        <a:pt x="742485" y="1698756"/>
                        <a:pt x="674352" y="1809744"/>
                      </a:cubicBezTo>
                      <a:cubicBezTo>
                        <a:pt x="660568" y="1805730"/>
                        <a:pt x="648267" y="1797790"/>
                        <a:pt x="638061" y="1784527"/>
                      </a:cubicBezTo>
                      <a:cubicBezTo>
                        <a:pt x="581879" y="1681567"/>
                        <a:pt x="551869" y="1569096"/>
                        <a:pt x="511129" y="1458632"/>
                      </a:cubicBezTo>
                      <a:cubicBezTo>
                        <a:pt x="444828" y="1294332"/>
                        <a:pt x="379661" y="1129595"/>
                        <a:pt x="321560" y="962242"/>
                      </a:cubicBezTo>
                      <a:cubicBezTo>
                        <a:pt x="279337" y="859631"/>
                        <a:pt x="246186" y="755361"/>
                        <a:pt x="211989" y="649434"/>
                      </a:cubicBezTo>
                      <a:cubicBezTo>
                        <a:pt x="164357" y="514365"/>
                        <a:pt x="130945" y="374932"/>
                        <a:pt x="92473" y="237157"/>
                      </a:cubicBezTo>
                      <a:cubicBezTo>
                        <a:pt x="69354" y="155051"/>
                        <a:pt x="45102" y="73032"/>
                        <a:pt x="0" y="0"/>
                      </a:cubicBezTo>
                      <a:cubicBezTo>
                        <a:pt x="41525" y="13961"/>
                        <a:pt x="118295" y="26176"/>
                        <a:pt x="130508" y="29928"/>
                      </a:cubicBezTo>
                      <a:cubicBezTo>
                        <a:pt x="208412" y="43715"/>
                        <a:pt x="288497" y="69367"/>
                        <a:pt x="364830" y="93537"/>
                      </a:cubicBezTo>
                      <a:cubicBezTo>
                        <a:pt x="483213" y="126781"/>
                        <a:pt x="602293" y="157669"/>
                        <a:pt x="721199" y="188906"/>
                      </a:cubicBezTo>
                      <a:cubicBezTo>
                        <a:pt x="723903" y="191872"/>
                        <a:pt x="727305" y="194228"/>
                        <a:pt x="731580" y="195712"/>
                      </a:cubicBezTo>
                      <a:cubicBezTo>
                        <a:pt x="738646" y="198940"/>
                        <a:pt x="745887" y="199202"/>
                        <a:pt x="752604" y="197195"/>
                      </a:cubicBezTo>
                      <a:cubicBezTo>
                        <a:pt x="801022" y="209934"/>
                        <a:pt x="849439" y="222760"/>
                        <a:pt x="897769" y="235849"/>
                      </a:cubicBezTo>
                      <a:cubicBezTo>
                        <a:pt x="1070501" y="293786"/>
                        <a:pt x="1243669" y="350850"/>
                        <a:pt x="1419366" y="399538"/>
                      </a:cubicBezTo>
                      <a:cubicBezTo>
                        <a:pt x="1549788" y="436359"/>
                        <a:pt x="1673579" y="493511"/>
                        <a:pt x="1806268" y="5214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9"/>
                <p:cNvSpPr/>
                <p:nvPr/>
              </p:nvSpPr>
              <p:spPr>
                <a:xfrm>
                  <a:off x="590341" y="1102633"/>
                  <a:ext cx="2868742" cy="1865586"/>
                </a:xfrm>
                <a:custGeom>
                  <a:rect b="b" l="l" r="r" t="t"/>
                  <a:pathLst>
                    <a:path extrusionOk="0" h="1865586" w="2868742">
                      <a:moveTo>
                        <a:pt x="2850423" y="690706"/>
                      </a:moveTo>
                      <a:cubicBezTo>
                        <a:pt x="2853563" y="705190"/>
                        <a:pt x="2857751" y="720460"/>
                        <a:pt x="2868743" y="730407"/>
                      </a:cubicBezTo>
                      <a:cubicBezTo>
                        <a:pt x="2714854" y="930219"/>
                        <a:pt x="2565764" y="1132562"/>
                        <a:pt x="2396435" y="1320421"/>
                      </a:cubicBezTo>
                      <a:cubicBezTo>
                        <a:pt x="2396347" y="1320508"/>
                        <a:pt x="2396347" y="1320508"/>
                        <a:pt x="2396347" y="1320508"/>
                      </a:cubicBezTo>
                      <a:cubicBezTo>
                        <a:pt x="2395999" y="1320857"/>
                        <a:pt x="2395650" y="1321381"/>
                        <a:pt x="2395301" y="1321730"/>
                      </a:cubicBezTo>
                      <a:cubicBezTo>
                        <a:pt x="2343568" y="1380016"/>
                        <a:pt x="2293406" y="1444235"/>
                        <a:pt x="2242285" y="1503742"/>
                      </a:cubicBezTo>
                      <a:cubicBezTo>
                        <a:pt x="2222220" y="1528872"/>
                        <a:pt x="2202068" y="1554001"/>
                        <a:pt x="2179473" y="1577123"/>
                      </a:cubicBezTo>
                      <a:cubicBezTo>
                        <a:pt x="2170575" y="1585413"/>
                        <a:pt x="2159234" y="1595359"/>
                        <a:pt x="2151819" y="1606354"/>
                      </a:cubicBezTo>
                      <a:cubicBezTo>
                        <a:pt x="2062051" y="1586721"/>
                        <a:pt x="1971585" y="1571190"/>
                        <a:pt x="1879461" y="1576687"/>
                      </a:cubicBezTo>
                      <a:cubicBezTo>
                        <a:pt x="1704984" y="1576251"/>
                        <a:pt x="1595588" y="1613945"/>
                        <a:pt x="1455483" y="1717690"/>
                      </a:cubicBezTo>
                      <a:cubicBezTo>
                        <a:pt x="1396859" y="1764109"/>
                        <a:pt x="1341288" y="1813932"/>
                        <a:pt x="1287200" y="1865586"/>
                      </a:cubicBezTo>
                      <a:cubicBezTo>
                        <a:pt x="1285892" y="1853720"/>
                        <a:pt x="1278477" y="1842551"/>
                        <a:pt x="1263646" y="1838101"/>
                      </a:cubicBezTo>
                      <a:cubicBezTo>
                        <a:pt x="1119441" y="1806690"/>
                        <a:pt x="984048" y="1744477"/>
                        <a:pt x="841151" y="1707394"/>
                      </a:cubicBezTo>
                      <a:cubicBezTo>
                        <a:pt x="685518" y="1664552"/>
                        <a:pt x="531194" y="1616911"/>
                        <a:pt x="378091" y="1565955"/>
                      </a:cubicBezTo>
                      <a:cubicBezTo>
                        <a:pt x="323218" y="1551470"/>
                        <a:pt x="268258" y="1537510"/>
                        <a:pt x="213298" y="1523724"/>
                      </a:cubicBezTo>
                      <a:cubicBezTo>
                        <a:pt x="205882" y="1485070"/>
                        <a:pt x="195675" y="1446940"/>
                        <a:pt x="187824" y="1408373"/>
                      </a:cubicBezTo>
                      <a:cubicBezTo>
                        <a:pt x="160257" y="1255329"/>
                        <a:pt x="118557" y="1104030"/>
                        <a:pt x="79038" y="953167"/>
                      </a:cubicBezTo>
                      <a:cubicBezTo>
                        <a:pt x="57926" y="873853"/>
                        <a:pt x="37251" y="794277"/>
                        <a:pt x="19192" y="714090"/>
                      </a:cubicBezTo>
                      <a:cubicBezTo>
                        <a:pt x="11864" y="686692"/>
                        <a:pt x="8288" y="657200"/>
                        <a:pt x="0" y="629715"/>
                      </a:cubicBezTo>
                      <a:cubicBezTo>
                        <a:pt x="49726" y="619855"/>
                        <a:pt x="98579" y="605458"/>
                        <a:pt x="147520" y="592283"/>
                      </a:cubicBezTo>
                      <a:cubicBezTo>
                        <a:pt x="390391" y="520473"/>
                        <a:pt x="632216" y="445434"/>
                        <a:pt x="880932" y="395699"/>
                      </a:cubicBezTo>
                      <a:cubicBezTo>
                        <a:pt x="1050349" y="354515"/>
                        <a:pt x="1222993" y="326680"/>
                        <a:pt x="1394329" y="287939"/>
                      </a:cubicBezTo>
                      <a:cubicBezTo>
                        <a:pt x="1519341" y="259058"/>
                        <a:pt x="1644005" y="228956"/>
                        <a:pt x="1769541" y="202081"/>
                      </a:cubicBezTo>
                      <a:cubicBezTo>
                        <a:pt x="1892808" y="175730"/>
                        <a:pt x="2013721" y="138560"/>
                        <a:pt x="2136552" y="110289"/>
                      </a:cubicBezTo>
                      <a:cubicBezTo>
                        <a:pt x="2255632" y="89610"/>
                        <a:pt x="2373229" y="65179"/>
                        <a:pt x="2491088" y="40050"/>
                      </a:cubicBezTo>
                      <a:cubicBezTo>
                        <a:pt x="2494665" y="37956"/>
                        <a:pt x="2498678" y="36821"/>
                        <a:pt x="2502953" y="36036"/>
                      </a:cubicBezTo>
                      <a:cubicBezTo>
                        <a:pt x="2504000" y="35861"/>
                        <a:pt x="2505047" y="35687"/>
                        <a:pt x="2506093" y="35513"/>
                      </a:cubicBezTo>
                      <a:cubicBezTo>
                        <a:pt x="2509321" y="35076"/>
                        <a:pt x="2512549" y="34727"/>
                        <a:pt x="2515690" y="34378"/>
                      </a:cubicBezTo>
                      <a:cubicBezTo>
                        <a:pt x="2517085" y="34291"/>
                        <a:pt x="2518394" y="34029"/>
                        <a:pt x="2519790" y="33942"/>
                      </a:cubicBezTo>
                      <a:cubicBezTo>
                        <a:pt x="2529560" y="32808"/>
                        <a:pt x="2539418" y="31761"/>
                        <a:pt x="2549189" y="30975"/>
                      </a:cubicBezTo>
                      <a:cubicBezTo>
                        <a:pt x="2554249" y="30539"/>
                        <a:pt x="2559309" y="30103"/>
                        <a:pt x="2564456" y="29841"/>
                      </a:cubicBezTo>
                      <a:cubicBezTo>
                        <a:pt x="2566811" y="28968"/>
                        <a:pt x="2569167" y="28183"/>
                        <a:pt x="2571522" y="27311"/>
                      </a:cubicBezTo>
                      <a:cubicBezTo>
                        <a:pt x="2580857" y="23995"/>
                        <a:pt x="2590453" y="20505"/>
                        <a:pt x="2600311" y="18149"/>
                      </a:cubicBezTo>
                      <a:cubicBezTo>
                        <a:pt x="2599700" y="17800"/>
                        <a:pt x="2599176" y="17451"/>
                        <a:pt x="2598653" y="17102"/>
                      </a:cubicBezTo>
                      <a:cubicBezTo>
                        <a:pt x="2625348" y="11430"/>
                        <a:pt x="2652217" y="5671"/>
                        <a:pt x="2679000" y="0"/>
                      </a:cubicBezTo>
                      <a:cubicBezTo>
                        <a:pt x="2685542" y="45285"/>
                        <a:pt x="2692783" y="89872"/>
                        <a:pt x="2703950" y="134808"/>
                      </a:cubicBezTo>
                      <a:cubicBezTo>
                        <a:pt x="2713022" y="171717"/>
                        <a:pt x="2711801" y="210807"/>
                        <a:pt x="2722531" y="247192"/>
                      </a:cubicBezTo>
                      <a:cubicBezTo>
                        <a:pt x="2724625" y="252165"/>
                        <a:pt x="2728638" y="255830"/>
                        <a:pt x="2733436" y="257662"/>
                      </a:cubicBezTo>
                      <a:cubicBezTo>
                        <a:pt x="2733785" y="258797"/>
                        <a:pt x="2734047" y="260105"/>
                        <a:pt x="2734396" y="261240"/>
                      </a:cubicBezTo>
                      <a:cubicBezTo>
                        <a:pt x="2734483" y="261327"/>
                        <a:pt x="2734483" y="261327"/>
                        <a:pt x="2734483" y="261414"/>
                      </a:cubicBezTo>
                      <a:cubicBezTo>
                        <a:pt x="2760305" y="368388"/>
                        <a:pt x="2789705" y="474664"/>
                        <a:pt x="2822332" y="579806"/>
                      </a:cubicBezTo>
                      <a:cubicBezTo>
                        <a:pt x="2831841" y="616889"/>
                        <a:pt x="2840739" y="653884"/>
                        <a:pt x="2850423" y="69070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8" name="Google Shape;688;p19"/>
            <p:cNvSpPr txBox="1"/>
            <p:nvPr/>
          </p:nvSpPr>
          <p:spPr>
            <a:xfrm>
              <a:off x="514350" y="2552091"/>
              <a:ext cx="4057650" cy="1231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Other Relevant Information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19"/>
            <p:cNvSpPr txBox="1"/>
            <p:nvPr/>
          </p:nvSpPr>
          <p:spPr>
            <a:xfrm>
              <a:off x="514350" y="3978884"/>
              <a:ext cx="4057650" cy="609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(Examples are volunteer work, affiliations, awards, and  workshops)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690" name="Google Shape;690;p19"/>
          <p:cNvSpPr/>
          <p:nvPr/>
        </p:nvSpPr>
        <p:spPr>
          <a:xfrm>
            <a:off x="5238200" y="1711726"/>
            <a:ext cx="3906000" cy="172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9"/>
          <p:cNvSpPr txBox="1"/>
          <p:nvPr/>
        </p:nvSpPr>
        <p:spPr>
          <a:xfrm>
            <a:off x="5883691" y="2051368"/>
            <a:ext cx="26148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Title: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Details: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92" name="Google Shape;692;p19"/>
          <p:cNvSpPr txBox="1"/>
          <p:nvPr/>
        </p:nvSpPr>
        <p:spPr>
          <a:xfrm>
            <a:off x="5883691" y="442277"/>
            <a:ext cx="26148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Title: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Details: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93" name="Google Shape;693;p19"/>
          <p:cNvSpPr txBox="1"/>
          <p:nvPr/>
        </p:nvSpPr>
        <p:spPr>
          <a:xfrm>
            <a:off x="5883691" y="3660457"/>
            <a:ext cx="26148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Title: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Details: 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Carnival base template">
  <a:themeElements>
    <a:clrScheme name="Custom 347">
      <a:dk1>
        <a:srgbClr val="191919"/>
      </a:dk1>
      <a:lt1>
        <a:srgbClr val="FFFFFF"/>
      </a:lt1>
      <a:dk2>
        <a:srgbClr val="F1F1F1"/>
      </a:dk2>
      <a:lt2>
        <a:srgbClr val="FFCC47"/>
      </a:lt2>
      <a:accent1>
        <a:srgbClr val="9061B8"/>
      </a:accent1>
      <a:accent2>
        <a:srgbClr val="9BDFB2"/>
      </a:accent2>
      <a:accent3>
        <a:srgbClr val="41B8D5"/>
      </a:accent3>
      <a:accent4>
        <a:srgbClr val="F86645"/>
      </a:accent4>
      <a:accent5>
        <a:srgbClr val="FFFFFF"/>
      </a:accent5>
      <a:accent6>
        <a:srgbClr val="FFFFFF"/>
      </a:accent6>
      <a:hlink>
        <a:srgbClr val="41B8D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